
<file path=[Content_Types].xml><?xml version="1.0" encoding="utf-8"?>
<Types xmlns="http://schemas.openxmlformats.org/package/2006/content-types">
  <Override PartName="/ppt/slideMasters/slideMaster3.xml" ContentType="application/vnd.openxmlformats-officedocument.presentationml.slideMaster+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customXml/itemProps1.xml" ContentType="application/vnd.openxmlformats-officedocument.customXmlPropertie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Default Extension="png" ContentType="image/png"/>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notesSlides/notesSlide3.xml" ContentType="application/vnd.openxmlformats-officedocument.presentationml.notesSlide+xml"/>
  <Override PartName="/customXml/itemProps2.xml" ContentType="application/vnd.openxmlformats-officedocument.customXmlProperties+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Default Extension="rels" ContentType="application/vnd.openxmlformats-package.relationship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notesSlides/notesSlide19.xml" ContentType="application/vnd.openxmlformats-officedocument.presentationml.notesSlide+xml"/>
  <Default Extension="jpeg" ContentType="image/jpeg"/>
  <Override PartName="/ppt/slides/slide24.xml" ContentType="application/vnd.openxmlformats-officedocument.presentationml.slide+xml"/>
  <Override PartName="/ppt/slides/slide35.xml" ContentType="application/vnd.openxmlformats-officedocument.presentationml.slide+xml"/>
  <Override PartName="/ppt/slideLayouts/slideLayout16.xml" ContentType="application/vnd.openxmlformats-officedocument.presentationml.slideLayout+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notesSlides/notesSlide22.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8" r:id="rId2"/>
    <p:sldMasterId id="2147483680" r:id="rId3"/>
  </p:sldMasterIdLst>
  <p:notesMasterIdLst>
    <p:notesMasterId r:id="rId50"/>
  </p:notesMasterIdLst>
  <p:sldIdLst>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302" r:id="rId41"/>
    <p:sldId id="295" r:id="rId42"/>
    <p:sldId id="296" r:id="rId43"/>
    <p:sldId id="297" r:id="rId44"/>
    <p:sldId id="298" r:id="rId45"/>
    <p:sldId id="299" r:id="rId46"/>
    <p:sldId id="300" r:id="rId47"/>
    <p:sldId id="301" r:id="rId48"/>
    <p:sldId id="303" r:id="rId49"/>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67794" autoAdjust="0"/>
  </p:normalViewPr>
  <p:slideViewPr>
    <p:cSldViewPr>
      <p:cViewPr varScale="1">
        <p:scale>
          <a:sx n="110" d="100"/>
          <a:sy n="110" d="100"/>
        </p:scale>
        <p:origin x="-738" y="-78"/>
      </p:cViewPr>
      <p:guideLst>
        <p:guide orient="horz" pos="2160"/>
        <p:guide pos="3839"/>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notesMaster" Target="notesMasters/notesMaster1.xml"/><Relationship Id="rId55" Type="http://schemas.openxmlformats.org/officeDocument/2006/relationships/customXml" Target="../customXml/item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theme" Target="theme/theme1.xml"/><Relationship Id="rId5" Type="http://schemas.openxmlformats.org/officeDocument/2006/relationships/slide" Target="slides/slide2.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customXml" Target="../customXml/item2.xml"/><Relationship Id="rId8" Type="http://schemas.openxmlformats.org/officeDocument/2006/relationships/slide" Target="slides/slide5.xml"/><Relationship Id="rId51"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customXml" Target="../customXml/item3.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CBD3A5-2070-41F0-91F4-3F598AF41948}" type="datetimeFigureOut">
              <a:rPr lang="en-US" smtClean="0"/>
              <a:t>9/15/2011</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EAE93D-2CBD-4159-8FEC-9D72626218E1}" type="slidenum">
              <a:rPr lang="en-US" smtClean="0"/>
              <a:t>‹#›</a:t>
            </a:fld>
            <a:endParaRPr lang="en-US"/>
          </a:p>
        </p:txBody>
      </p:sp>
    </p:spTree>
    <p:extLst>
      <p:ext uri="{BB962C8B-B14F-4D97-AF65-F5344CB8AC3E}">
        <p14:creationId xmlns:p14="http://schemas.microsoft.com/office/powerpoint/2010/main" val="1418784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smtClean="0">
                <a:solidFill>
                  <a:prstClr val="black"/>
                </a:solidFill>
              </a:rPr>
              <a:pPr/>
              <a:t>9/15/2011 12:00 PM</a:t>
            </a:fld>
            <a:endParaRPr lang="en-US" dirty="0">
              <a:solidFill>
                <a:prstClr val="black"/>
              </a:solidFill>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solidFill>
                  <a:prstClr val="black"/>
                </a:solidFill>
              </a:rPr>
              <a:pPr/>
              <a:t>1</a:t>
            </a:fld>
            <a:endParaRPr lang="en-US" dirty="0">
              <a:solidFill>
                <a:prstClr val="black"/>
              </a:solidFill>
            </a:endParaRPr>
          </a:p>
        </p:txBody>
      </p:sp>
      <p:sp>
        <p:nvSpPr>
          <p:cNvPr id="8" name="Footer Placeholder 3"/>
          <p:cNvSpPr>
            <a:spLocks noGrp="1"/>
          </p:cNvSpPr>
          <p:nvPr>
            <p:ph type="ftr" sz="quarter" idx="4"/>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latin typeface="Segoe UI" pitchFamily="34" charset="0"/>
              </a:rPr>
              <a:t>© 2010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Segoe UI" pitchFamily="34" charset="0"/>
              </a:rPr>
            </a:br>
            <a:r>
              <a:rPr lang="en-US" sz="500" dirty="0" smtClean="0">
                <a:solidFill>
                  <a:srgbClr val="000000"/>
                </a:solidFill>
                <a:latin typeface="Segoe UI" pitchFamily="34" charset="0"/>
              </a:rPr>
              <a:t>MICROSOFT MAKES NO WARRANTIES, EXPRESS, IMPLIED OR STATUTORY, AS TO THE INFORMATION IN THIS PRESENTATION.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14</a:t>
            </a:fld>
            <a:endParaRPr lang="en-US" dirty="0">
              <a:solidFill>
                <a:prstClr val="black"/>
              </a:solidFill>
            </a:endParaRPr>
          </a:p>
        </p:txBody>
      </p:sp>
      <p:sp>
        <p:nvSpPr>
          <p:cNvPr id="5" name="Footer Placeholder 3"/>
          <p:cNvSpPr>
            <a:spLocks noGrp="1"/>
          </p:cNvSpPr>
          <p:nvPr>
            <p:ph type="ftr" sz="quarter" idx="4"/>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latin typeface="Segoe UI" pitchFamily="34" charset="0"/>
              </a:rPr>
              <a:t>© 2010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Segoe UI" pitchFamily="34" charset="0"/>
              </a:rPr>
            </a:br>
            <a:r>
              <a:rPr lang="en-US" sz="500" dirty="0" smtClean="0">
                <a:solidFill>
                  <a:srgbClr val="000000"/>
                </a:solidFill>
                <a:latin typeface="Segoe UI" pitchFamily="34" charset="0"/>
              </a:rPr>
              <a:t>MICROSOFT MAKES NO WARRANTIES, EXPRESS, IMPLIED OR STATUTORY, AS TO THE INFORMATION IN THIS PRESENTATION.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smtClean="0">
                <a:solidFill>
                  <a:prstClr val="black"/>
                </a:solidFill>
              </a:rPr>
              <a:pPr/>
              <a:t>9/15/2011 12:00 PM</a:t>
            </a:fld>
            <a:endParaRPr lang="en-US">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solidFill>
                  <a:prstClr val="black"/>
                </a:solidFill>
              </a:rPr>
              <a:pPr/>
              <a:t>15</a:t>
            </a:fld>
            <a:endParaRPr lang="en-US" dirty="0">
              <a:solidFill>
                <a:prstClr val="black"/>
              </a:solidFill>
            </a:endParaRPr>
          </a:p>
        </p:txBody>
      </p:sp>
      <p:sp>
        <p:nvSpPr>
          <p:cNvPr id="8" name="Footer Placeholder 3"/>
          <p:cNvSpPr>
            <a:spLocks noGrp="1"/>
          </p:cNvSpPr>
          <p:nvPr>
            <p:ph type="ftr" sz="quarter" idx="4"/>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latin typeface="Segoe UI" pitchFamily="34" charset="0"/>
              </a:rPr>
              <a:t>© 2010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Segoe UI" pitchFamily="34" charset="0"/>
              </a:rPr>
            </a:br>
            <a:r>
              <a:rPr lang="en-US" sz="500" dirty="0" smtClean="0">
                <a:solidFill>
                  <a:srgbClr val="000000"/>
                </a:solidFill>
                <a:latin typeface="Segoe UI" pitchFamily="34" charset="0"/>
              </a:rPr>
              <a:t>MICROSOFT MAKES NO WARRANTIES, EXPRESS, IMPLIED OR STATUTORY, AS TO THE INFORMATION IN THIS PRESENTATION.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17</a:t>
            </a:fld>
            <a:endParaRPr lang="en-US" dirty="0">
              <a:solidFill>
                <a:prstClr val="black"/>
              </a:solidFill>
            </a:endParaRPr>
          </a:p>
        </p:txBody>
      </p:sp>
      <p:sp>
        <p:nvSpPr>
          <p:cNvPr id="5" name="Footer Placeholder 3"/>
          <p:cNvSpPr>
            <a:spLocks noGrp="1"/>
          </p:cNvSpPr>
          <p:nvPr>
            <p:ph type="ftr" sz="quarter" idx="4"/>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latin typeface="Segoe UI" pitchFamily="34" charset="0"/>
              </a:rPr>
              <a:t>© 2010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Segoe UI" pitchFamily="34" charset="0"/>
              </a:rPr>
            </a:br>
            <a:r>
              <a:rPr lang="en-US" sz="500" dirty="0" smtClean="0">
                <a:solidFill>
                  <a:srgbClr val="000000"/>
                </a:solidFill>
                <a:latin typeface="Segoe UI" pitchFamily="34" charset="0"/>
              </a:rPr>
              <a:t>MICROSOFT MAKES NO WARRANTIES, EXPRESS, IMPLIED OR STATUTORY, AS TO THE INFORMATION IN THIS PRESENTATION.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18</a:t>
            </a:fld>
            <a:endParaRPr lang="en-US" dirty="0">
              <a:solidFill>
                <a:prstClr val="black"/>
              </a:solidFill>
            </a:endParaRPr>
          </a:p>
        </p:txBody>
      </p:sp>
      <p:sp>
        <p:nvSpPr>
          <p:cNvPr id="5" name="Footer Placeholder 3"/>
          <p:cNvSpPr>
            <a:spLocks noGrp="1"/>
          </p:cNvSpPr>
          <p:nvPr>
            <p:ph type="ftr" sz="quarter" idx="4"/>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latin typeface="Segoe UI" pitchFamily="34" charset="0"/>
              </a:rPr>
              <a:t>© 2010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Segoe UI" pitchFamily="34" charset="0"/>
              </a:rPr>
            </a:br>
            <a:r>
              <a:rPr lang="en-US" sz="500" dirty="0" smtClean="0">
                <a:solidFill>
                  <a:srgbClr val="000000"/>
                </a:solidFill>
                <a:latin typeface="Segoe UI" pitchFamily="34" charset="0"/>
              </a:rPr>
              <a:t>MICROSOFT MAKES NO WARRANTIES, EXPRESS, IMPLIED OR STATUTORY, AS TO THE INFORMATION IN THIS PRESENTATION.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19</a:t>
            </a:fld>
            <a:endParaRPr lang="en-US" dirty="0">
              <a:solidFill>
                <a:prstClr val="black"/>
              </a:solidFill>
            </a:endParaRPr>
          </a:p>
        </p:txBody>
      </p:sp>
      <p:sp>
        <p:nvSpPr>
          <p:cNvPr id="5" name="Footer Placeholder 3"/>
          <p:cNvSpPr>
            <a:spLocks noGrp="1"/>
          </p:cNvSpPr>
          <p:nvPr>
            <p:ph type="ftr" sz="quarter" idx="4"/>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latin typeface="Segoe UI" pitchFamily="34" charset="0"/>
              </a:rPr>
              <a:t>© 2010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Segoe UI" pitchFamily="34" charset="0"/>
              </a:rPr>
            </a:br>
            <a:r>
              <a:rPr lang="en-US" sz="500" dirty="0" smtClean="0">
                <a:solidFill>
                  <a:srgbClr val="000000"/>
                </a:solidFill>
                <a:latin typeface="Segoe UI" pitchFamily="34" charset="0"/>
              </a:rPr>
              <a:t>MICROSOFT MAKES NO WARRANTIES, EXPRESS, IMPLIED OR STATUTORY, AS TO THE INFORMATION IN THIS PRESENTATION.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9839061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21</a:t>
            </a:fld>
            <a:endParaRPr lang="en-US" dirty="0">
              <a:solidFill>
                <a:prstClr val="black"/>
              </a:solidFill>
            </a:endParaRPr>
          </a:p>
        </p:txBody>
      </p:sp>
      <p:sp>
        <p:nvSpPr>
          <p:cNvPr id="5" name="Footer Placeholder 3"/>
          <p:cNvSpPr>
            <a:spLocks noGrp="1"/>
          </p:cNvSpPr>
          <p:nvPr>
            <p:ph type="ftr" sz="quarter" idx="4"/>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latin typeface="Segoe UI" pitchFamily="34" charset="0"/>
              </a:rPr>
              <a:t>© 2010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Segoe UI" pitchFamily="34" charset="0"/>
              </a:rPr>
            </a:br>
            <a:r>
              <a:rPr lang="en-US" sz="500" dirty="0" smtClean="0">
                <a:solidFill>
                  <a:srgbClr val="000000"/>
                </a:solidFill>
                <a:latin typeface="Segoe UI" pitchFamily="34" charset="0"/>
              </a:rPr>
              <a:t>MICROSOFT MAKES NO WARRANTIES, EXPRESS, IMPLIED OR STATUTORY, AS TO THE INFORMATION IN THIS PRESENTATION.</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smtClean="0">
                <a:solidFill>
                  <a:prstClr val="black"/>
                </a:solidFill>
              </a:rPr>
              <a:pPr/>
              <a:t>9/15/2011 12:00 PM</a:t>
            </a:fld>
            <a:endParaRPr lang="en-US">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solidFill>
                  <a:prstClr val="black"/>
                </a:solidFill>
              </a:rPr>
              <a:pPr/>
              <a:t>22</a:t>
            </a:fld>
            <a:endParaRPr lang="en-US" dirty="0">
              <a:solidFill>
                <a:prstClr val="black"/>
              </a:solidFill>
            </a:endParaRPr>
          </a:p>
        </p:txBody>
      </p:sp>
      <p:sp>
        <p:nvSpPr>
          <p:cNvPr id="8" name="Footer Placeholder 3"/>
          <p:cNvSpPr>
            <a:spLocks noGrp="1"/>
          </p:cNvSpPr>
          <p:nvPr>
            <p:ph type="ftr" sz="quarter" idx="4"/>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latin typeface="Segoe UI" pitchFamily="34" charset="0"/>
              </a:rPr>
              <a:t>© 2010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Segoe UI" pitchFamily="34" charset="0"/>
              </a:rPr>
            </a:br>
            <a:r>
              <a:rPr lang="en-US" sz="500" dirty="0" smtClean="0">
                <a:solidFill>
                  <a:srgbClr val="000000"/>
                </a:solidFill>
                <a:latin typeface="Segoe UI" pitchFamily="34" charset="0"/>
              </a:rPr>
              <a:t>MICROSOFT MAKES NO WARRANTIES, EXPRESS, IMPLIED OR STATUTORY, AS TO THE INFORMATION IN THIS PRESENTATION.</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24944083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24</a:t>
            </a:fld>
            <a:endParaRPr lang="en-US" dirty="0">
              <a:solidFill>
                <a:prstClr val="black"/>
              </a:solidFill>
            </a:endParaRPr>
          </a:p>
        </p:txBody>
      </p:sp>
      <p:sp>
        <p:nvSpPr>
          <p:cNvPr id="5" name="Footer Placeholder 3"/>
          <p:cNvSpPr>
            <a:spLocks noGrp="1"/>
          </p:cNvSpPr>
          <p:nvPr>
            <p:ph type="ftr" sz="quarter" idx="4"/>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latin typeface="Segoe UI" pitchFamily="34" charset="0"/>
              </a:rPr>
              <a:t>© 2010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Segoe UI" pitchFamily="34" charset="0"/>
              </a:rPr>
            </a:br>
            <a:r>
              <a:rPr lang="en-US" sz="500" dirty="0" smtClean="0">
                <a:solidFill>
                  <a:srgbClr val="000000"/>
                </a:solidFill>
                <a:latin typeface="Segoe UI" pitchFamily="34" charset="0"/>
              </a:rPr>
              <a:t>MICROSOFT MAKES NO WARRANTIES, EXPRESS, IMPLIED OR STATUTORY, AS TO THE INFORMATION IN THIS PRESENTATION.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C70BA7-54A9-4C9D-A4D9-4CF62DB81B3C}"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8463069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25</a:t>
            </a:fld>
            <a:endParaRPr lang="en-US" dirty="0">
              <a:solidFill>
                <a:prstClr val="black"/>
              </a:solidFill>
            </a:endParaRPr>
          </a:p>
        </p:txBody>
      </p:sp>
      <p:sp>
        <p:nvSpPr>
          <p:cNvPr id="5" name="Footer Placeholder 3"/>
          <p:cNvSpPr>
            <a:spLocks noGrp="1"/>
          </p:cNvSpPr>
          <p:nvPr>
            <p:ph type="ftr" sz="quarter" idx="4"/>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latin typeface="Segoe UI" pitchFamily="34" charset="0"/>
              </a:rPr>
              <a:t>© 2010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Segoe UI" pitchFamily="34" charset="0"/>
              </a:rPr>
            </a:br>
            <a:r>
              <a:rPr lang="en-US" sz="500" dirty="0" smtClean="0">
                <a:solidFill>
                  <a:srgbClr val="000000"/>
                </a:solidFill>
                <a:latin typeface="Segoe UI" pitchFamily="34" charset="0"/>
              </a:rPr>
              <a:t>MICROSOFT MAKES NO WARRANTIES, EXPRESS, IMPLIED OR STATUTORY, AS TO THE INFORMATION IN THIS PRESENTATION.</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26</a:t>
            </a:fld>
            <a:endParaRPr lang="en-US" dirty="0">
              <a:solidFill>
                <a:prstClr val="black"/>
              </a:solidFill>
            </a:endParaRPr>
          </a:p>
        </p:txBody>
      </p:sp>
    </p:spTree>
    <p:extLst>
      <p:ext uri="{BB962C8B-B14F-4D97-AF65-F5344CB8AC3E}">
        <p14:creationId xmlns:p14="http://schemas.microsoft.com/office/powerpoint/2010/main" val="2853422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27</a:t>
            </a:fld>
            <a:endParaRPr lang="en-US" dirty="0">
              <a:solidFill>
                <a:prstClr val="black"/>
              </a:solidFill>
            </a:endParaRPr>
          </a:p>
        </p:txBody>
      </p:sp>
      <p:sp>
        <p:nvSpPr>
          <p:cNvPr id="5" name="Footer Placeholder 3"/>
          <p:cNvSpPr>
            <a:spLocks noGrp="1"/>
          </p:cNvSpPr>
          <p:nvPr>
            <p:ph type="ftr" sz="quarter" idx="4"/>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latin typeface="Segoe UI" pitchFamily="34" charset="0"/>
              </a:rPr>
              <a:t>© 2010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Segoe UI" pitchFamily="34" charset="0"/>
              </a:rPr>
            </a:br>
            <a:r>
              <a:rPr lang="en-US" sz="500" dirty="0" smtClean="0">
                <a:solidFill>
                  <a:srgbClr val="000000"/>
                </a:solidFill>
                <a:latin typeface="Segoe UI" pitchFamily="34" charset="0"/>
              </a:rPr>
              <a:t>MICROSOFT MAKES NO WARRANTIES, EXPRESS, IMPLIED OR STATUTORY, AS TO THE INFORMATION IN THIS PRESENTATION.</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28</a:t>
            </a:fld>
            <a:endParaRPr lang="en-US" dirty="0">
              <a:solidFill>
                <a:prstClr val="black"/>
              </a:solidFill>
            </a:endParaRPr>
          </a:p>
        </p:txBody>
      </p:sp>
    </p:spTree>
    <p:extLst>
      <p:ext uri="{BB962C8B-B14F-4D97-AF65-F5344CB8AC3E}">
        <p14:creationId xmlns:p14="http://schemas.microsoft.com/office/powerpoint/2010/main" val="11197841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29</a:t>
            </a:fld>
            <a:endParaRPr lang="en-US" dirty="0">
              <a:solidFill>
                <a:prstClr val="black"/>
              </a:solidFill>
            </a:endParaRPr>
          </a:p>
        </p:txBody>
      </p:sp>
      <p:sp>
        <p:nvSpPr>
          <p:cNvPr id="5" name="Footer Placeholder 3"/>
          <p:cNvSpPr>
            <a:spLocks noGrp="1"/>
          </p:cNvSpPr>
          <p:nvPr>
            <p:ph type="ftr" sz="quarter" idx="4"/>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latin typeface="Segoe UI" pitchFamily="34" charset="0"/>
              </a:rPr>
              <a:t>© 2010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Segoe UI" pitchFamily="34" charset="0"/>
              </a:rPr>
            </a:br>
            <a:r>
              <a:rPr lang="en-US" sz="500" dirty="0" smtClean="0">
                <a:solidFill>
                  <a:srgbClr val="000000"/>
                </a:solidFill>
                <a:latin typeface="Segoe UI" pitchFamily="34" charset="0"/>
              </a:rPr>
              <a:t>MICROSOFT MAKES NO WARRANTIES, EXPRESS, IMPLIED OR STATUTORY, AS TO THE INFORMATION IN THIS PRESENTATION.</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pPr marL="0" indent="0">
              <a:buFont typeface="+mj-lt"/>
              <a:buNone/>
            </a:pPr>
            <a:endParaRPr lang="en-US" dirty="0"/>
          </a:p>
        </p:txBody>
      </p:sp>
      <p:sp>
        <p:nvSpPr>
          <p:cNvPr id="4" name="Slide Number Placeholder 3"/>
          <p:cNvSpPr>
            <a:spLocks noGrp="1"/>
          </p:cNvSpPr>
          <p:nvPr>
            <p:ph type="sldNum" sz="quarter" idx="10"/>
          </p:nvPr>
        </p:nvSpPr>
        <p:spPr/>
        <p:txBody>
          <a:bodyPr/>
          <a:lstStyle/>
          <a:p>
            <a:fld id="{26C70BA7-54A9-4C9D-A4D9-4CF62DB81B3C}" type="slidenum">
              <a:rPr lang="en-US" smtClean="0">
                <a:solidFill>
                  <a:prstClr val="black"/>
                </a:solidFill>
              </a:rPr>
              <a:pPr/>
              <a:t>31</a:t>
            </a:fld>
            <a:endParaRPr lang="en-US">
              <a:solidFill>
                <a:prstClr val="black"/>
              </a:solidFill>
            </a:endParaRPr>
          </a:p>
        </p:txBody>
      </p:sp>
    </p:spTree>
    <p:extLst>
      <p:ext uri="{BB962C8B-B14F-4D97-AF65-F5344CB8AC3E}">
        <p14:creationId xmlns:p14="http://schemas.microsoft.com/office/powerpoint/2010/main" val="28463069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32</a:t>
            </a:fld>
            <a:endParaRPr lang="en-US" dirty="0">
              <a:solidFill>
                <a:prstClr val="black"/>
              </a:solidFill>
            </a:endParaRPr>
          </a:p>
        </p:txBody>
      </p:sp>
    </p:spTree>
    <p:extLst>
      <p:ext uri="{BB962C8B-B14F-4D97-AF65-F5344CB8AC3E}">
        <p14:creationId xmlns:p14="http://schemas.microsoft.com/office/powerpoint/2010/main" val="27758008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33</a:t>
            </a:fld>
            <a:endParaRPr lang="en-US" dirty="0">
              <a:solidFill>
                <a:prstClr val="black"/>
              </a:solidFill>
            </a:endParaRPr>
          </a:p>
        </p:txBody>
      </p:sp>
    </p:spTree>
    <p:extLst>
      <p:ext uri="{BB962C8B-B14F-4D97-AF65-F5344CB8AC3E}">
        <p14:creationId xmlns:p14="http://schemas.microsoft.com/office/powerpoint/2010/main" val="29946591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smtClean="0">
                <a:solidFill>
                  <a:prstClr val="black"/>
                </a:solidFill>
              </a:rPr>
              <a:pPr/>
              <a:t>9/15/2011 12:00 PM</a:t>
            </a:fld>
            <a:endParaRPr lang="en-US">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solidFill>
                  <a:prstClr val="black"/>
                </a:solidFill>
              </a:rPr>
              <a:pPr/>
              <a:t>39</a:t>
            </a:fld>
            <a:endParaRPr lang="en-US" dirty="0">
              <a:solidFill>
                <a:prstClr val="black"/>
              </a:solidFill>
            </a:endParaRPr>
          </a:p>
        </p:txBody>
      </p:sp>
      <p:sp>
        <p:nvSpPr>
          <p:cNvPr id="8" name="Footer Placeholder 3"/>
          <p:cNvSpPr>
            <a:spLocks noGrp="1"/>
          </p:cNvSpPr>
          <p:nvPr>
            <p:ph type="ftr" sz="quarter" idx="4"/>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latin typeface="Segoe UI" pitchFamily="34" charset="0"/>
              </a:rPr>
              <a:t>© 2011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Segoe UI" pitchFamily="34" charset="0"/>
              </a:rPr>
            </a:br>
            <a:r>
              <a:rPr lang="en-US" sz="500" dirty="0" smtClean="0">
                <a:solidFill>
                  <a:srgbClr val="000000"/>
                </a:solidFill>
                <a:latin typeface="Segoe UI" pitchFamily="34" charset="0"/>
              </a:rPr>
              <a:t>MICROSOFT MAKES NO WARRANTIES, EXPRESS, IMPLIED OR STATUTORY, AS TO THE INFORMATION IN THIS PRESENTATION.</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40</a:t>
            </a:fld>
            <a:endParaRPr lang="en-US" dirty="0">
              <a:solidFill>
                <a:prstClr val="black"/>
              </a:solidFill>
            </a:endParaRPr>
          </a:p>
        </p:txBody>
      </p:sp>
    </p:spTree>
    <p:extLst>
      <p:ext uri="{BB962C8B-B14F-4D97-AF65-F5344CB8AC3E}">
        <p14:creationId xmlns:p14="http://schemas.microsoft.com/office/powerpoint/2010/main" val="1488644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21679382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41</a:t>
            </a:fld>
            <a:endParaRPr lang="en-US" dirty="0">
              <a:solidFill>
                <a:prstClr val="black"/>
              </a:solidFill>
            </a:endParaRPr>
          </a:p>
        </p:txBody>
      </p:sp>
    </p:spTree>
    <p:extLst>
      <p:ext uri="{BB962C8B-B14F-4D97-AF65-F5344CB8AC3E}">
        <p14:creationId xmlns:p14="http://schemas.microsoft.com/office/powerpoint/2010/main" val="40537416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43</a:t>
            </a:fld>
            <a:endParaRPr lang="en-US" dirty="0">
              <a:solidFill>
                <a:prstClr val="black"/>
              </a:solidFill>
            </a:endParaRPr>
          </a:p>
        </p:txBody>
      </p:sp>
    </p:spTree>
    <p:extLst>
      <p:ext uri="{BB962C8B-B14F-4D97-AF65-F5344CB8AC3E}">
        <p14:creationId xmlns:p14="http://schemas.microsoft.com/office/powerpoint/2010/main" val="27758008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44</a:t>
            </a:fld>
            <a:endParaRPr lang="en-US" dirty="0">
              <a:solidFill>
                <a:prstClr val="black"/>
              </a:solidFill>
            </a:endParaRPr>
          </a:p>
        </p:txBody>
      </p:sp>
    </p:spTree>
    <p:extLst>
      <p:ext uri="{BB962C8B-B14F-4D97-AF65-F5344CB8AC3E}">
        <p14:creationId xmlns:p14="http://schemas.microsoft.com/office/powerpoint/2010/main" val="680597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pPr marL="0" indent="0">
              <a:buFont typeface="+mj-lt"/>
              <a:buNone/>
            </a:pPr>
            <a:endParaRPr lang="en-US" dirty="0"/>
          </a:p>
        </p:txBody>
      </p:sp>
      <p:sp>
        <p:nvSpPr>
          <p:cNvPr id="4" name="Slide Number Placeholder 3"/>
          <p:cNvSpPr>
            <a:spLocks noGrp="1"/>
          </p:cNvSpPr>
          <p:nvPr>
            <p:ph type="sldNum" sz="quarter" idx="10"/>
          </p:nvPr>
        </p:nvSpPr>
        <p:spPr/>
        <p:txBody>
          <a:bodyPr/>
          <a:lstStyle/>
          <a:p>
            <a:fld id="{26C70BA7-54A9-4C9D-A4D9-4CF62DB81B3C}"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846306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34673024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smtClean="0">
                <a:solidFill>
                  <a:prstClr val="black"/>
                </a:solidFill>
              </a:rPr>
              <a:pPr/>
              <a:t>9/15/2011 12:00 PM</a:t>
            </a:fld>
            <a:endParaRPr lang="en-US">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solidFill>
                  <a:prstClr val="black"/>
                </a:solidFill>
              </a:rPr>
              <a:pPr/>
              <a:t>8</a:t>
            </a:fld>
            <a:endParaRPr lang="en-US" dirty="0">
              <a:solidFill>
                <a:prstClr val="black"/>
              </a:solidFill>
            </a:endParaRPr>
          </a:p>
        </p:txBody>
      </p:sp>
      <p:sp>
        <p:nvSpPr>
          <p:cNvPr id="8" name="Footer Placeholder 3"/>
          <p:cNvSpPr>
            <a:spLocks noGrp="1"/>
          </p:cNvSpPr>
          <p:nvPr>
            <p:ph type="ftr" sz="quarter" idx="4"/>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latin typeface="Segoe UI" pitchFamily="34" charset="0"/>
              </a:rPr>
              <a:t>© 2010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Segoe UI" pitchFamily="34" charset="0"/>
              </a:rPr>
            </a:br>
            <a:r>
              <a:rPr lang="en-US" sz="500" dirty="0" smtClean="0">
                <a:solidFill>
                  <a:srgbClr val="000000"/>
                </a:solidFill>
                <a:latin typeface="Segoe UI" pitchFamily="34" charset="0"/>
              </a:rPr>
              <a:t>MICROSOFT MAKES NO WARRANTIES, EXPRESS, IMPLIED OR STATUTORY, AS TO THE INFORMATION IN THIS PRESENTATION.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10</a:t>
            </a:fld>
            <a:endParaRPr lang="en-US" dirty="0">
              <a:solidFill>
                <a:prstClr val="black"/>
              </a:solidFill>
            </a:endParaRPr>
          </a:p>
        </p:txBody>
      </p:sp>
      <p:sp>
        <p:nvSpPr>
          <p:cNvPr id="5" name="Footer Placeholder 3"/>
          <p:cNvSpPr>
            <a:spLocks noGrp="1"/>
          </p:cNvSpPr>
          <p:nvPr>
            <p:ph type="ftr" sz="quarter" idx="4"/>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latin typeface="Segoe UI" pitchFamily="34" charset="0"/>
              </a:rPr>
              <a:t>© 2010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Segoe UI" pitchFamily="34" charset="0"/>
              </a:rPr>
            </a:br>
            <a:r>
              <a:rPr lang="en-US" sz="500" dirty="0" smtClean="0">
                <a:solidFill>
                  <a:srgbClr val="000000"/>
                </a:solidFill>
                <a:latin typeface="Segoe UI" pitchFamily="34" charset="0"/>
              </a:rPr>
              <a:t>MICROSOFT MAKES NO WARRANTIES, EXPRESS, IMPLIED OR STATUTORY, AS TO THE INFORMATION IN THIS PRESENTATION.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smtClean="0">
                <a:solidFill>
                  <a:prstClr val="black"/>
                </a:solidFill>
              </a:rPr>
              <a:pPr/>
              <a:t>9/15/2011 12:00 PM</a:t>
            </a:fld>
            <a:endParaRPr lang="en-US">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solidFill>
                  <a:prstClr val="black"/>
                </a:solidFill>
              </a:rPr>
              <a:pPr/>
              <a:t>11</a:t>
            </a:fld>
            <a:endParaRPr lang="en-US" dirty="0">
              <a:solidFill>
                <a:prstClr val="black"/>
              </a:solidFill>
            </a:endParaRPr>
          </a:p>
        </p:txBody>
      </p:sp>
      <p:sp>
        <p:nvSpPr>
          <p:cNvPr id="8" name="Footer Placeholder 3"/>
          <p:cNvSpPr>
            <a:spLocks noGrp="1"/>
          </p:cNvSpPr>
          <p:nvPr>
            <p:ph type="ftr" sz="quarter" idx="4"/>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latin typeface="Segoe UI" pitchFamily="34" charset="0"/>
              </a:rPr>
              <a:t>© 2010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Segoe UI" pitchFamily="34" charset="0"/>
              </a:rPr>
            </a:br>
            <a:r>
              <a:rPr lang="en-US" sz="500" dirty="0" smtClean="0">
                <a:solidFill>
                  <a:srgbClr val="000000"/>
                </a:solidFill>
                <a:latin typeface="Segoe UI" pitchFamily="34" charset="0"/>
              </a:rPr>
              <a:t>MICROSOFT MAKES NO WARRANTIES, EXPRESS, IMPLIED OR STATUTORY, AS TO THE INFORMATION IN THIS PRESENTATION.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12</a:t>
            </a:fld>
            <a:endParaRPr lang="en-US" dirty="0">
              <a:solidFill>
                <a:prstClr val="black"/>
              </a:solidFill>
            </a:endParaRPr>
          </a:p>
        </p:txBody>
      </p:sp>
      <p:sp>
        <p:nvSpPr>
          <p:cNvPr id="5" name="Footer Placeholder 3"/>
          <p:cNvSpPr>
            <a:spLocks noGrp="1"/>
          </p:cNvSpPr>
          <p:nvPr>
            <p:ph type="ftr" sz="quarter" idx="4"/>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latin typeface="Segoe UI" pitchFamily="34" charset="0"/>
              </a:rPr>
              <a:t>© 2010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Segoe UI" pitchFamily="34" charset="0"/>
              </a:rPr>
            </a:br>
            <a:r>
              <a:rPr lang="en-US" sz="500" dirty="0" smtClean="0">
                <a:solidFill>
                  <a:srgbClr val="000000"/>
                </a:solidFill>
                <a:latin typeface="Segoe UI" pitchFamily="34" charset="0"/>
              </a:rPr>
              <a:t>MICROSOFT MAKES NO WARRANTIES, EXPRESS, IMPLIED OR STATUTORY, AS TO THE INFORMATION IN THIS PRESENTATION.</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69964" y="1622371"/>
            <a:ext cx="7869236" cy="1523497"/>
          </a:xfrm>
        </p:spPr>
        <p:txBody>
          <a:bodyPr anchor="ctr" anchorCtr="0">
            <a:noAutofit/>
          </a:bodyPr>
          <a:lstStyle>
            <a:lvl1pPr>
              <a:lnSpc>
                <a:spcPct val="90000"/>
              </a:lnSpc>
              <a:defRPr sz="5400">
                <a:gradFill flip="none" rotWithShape="1">
                  <a:gsLst>
                    <a:gs pos="0">
                      <a:schemeClr val="bg2"/>
                    </a:gs>
                    <a:gs pos="86000">
                      <a:schemeClr val="bg2"/>
                    </a:gs>
                  </a:gsLst>
                  <a:lin ang="5400000" scaled="0"/>
                  <a:tileRect/>
                </a:gradFill>
              </a:defRPr>
            </a:lvl1pPr>
          </a:lstStyle>
          <a:p>
            <a:r>
              <a:rPr lang="en-US" smtClean="0"/>
              <a:t>Click to edit Master title style</a:t>
            </a:r>
            <a:endParaRPr lang="en-US" dirty="0"/>
          </a:p>
        </p:txBody>
      </p:sp>
      <p:sp>
        <p:nvSpPr>
          <p:cNvPr id="3" name="Subtitle 2"/>
          <p:cNvSpPr>
            <a:spLocks noGrp="1"/>
          </p:cNvSpPr>
          <p:nvPr>
            <p:ph type="subTitle" idx="1"/>
          </p:nvPr>
        </p:nvSpPr>
        <p:spPr>
          <a:xfrm>
            <a:off x="969965" y="4343404"/>
            <a:ext cx="6840535" cy="463255"/>
          </a:xfrm>
        </p:spPr>
        <p:txBody>
          <a:bodyPr>
            <a:noAutofit/>
          </a:bodyPr>
          <a:lstStyle>
            <a:lvl1pPr marL="0" indent="0" algn="l">
              <a:lnSpc>
                <a:spcPct val="90000"/>
              </a:lnSpc>
              <a:spcBef>
                <a:spcPts val="0"/>
              </a:spcBef>
              <a:buNone/>
              <a:defRPr>
                <a:gradFill>
                  <a:gsLst>
                    <a:gs pos="0">
                      <a:schemeClr val="accent1"/>
                    </a:gs>
                    <a:gs pos="86000">
                      <a:schemeClr val="accent1"/>
                    </a:gs>
                  </a:gsLst>
                  <a:lin ang="5400000" scaled="0"/>
                </a:gra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5" name="Rectangle 4"/>
          <p:cNvSpPr/>
          <p:nvPr userDrawn="1"/>
        </p:nvSpPr>
        <p:spPr>
          <a:xfrm>
            <a:off x="2" y="6567339"/>
            <a:ext cx="1683474" cy="261610"/>
          </a:xfrm>
          <a:prstGeom prst="rect">
            <a:avLst/>
          </a:prstGeom>
        </p:spPr>
        <p:txBody>
          <a:bodyPr wrap="none">
            <a:spAutoFit/>
          </a:bodyPr>
          <a:lstStyle/>
          <a:p>
            <a:pPr defTabSz="914363"/>
            <a:r>
              <a:rPr lang="en-US" sz="1100" dirty="0">
                <a:gradFill>
                  <a:gsLst>
                    <a:gs pos="0">
                      <a:srgbClr val="65BC46"/>
                    </a:gs>
                    <a:gs pos="86000">
                      <a:srgbClr val="65BC46"/>
                    </a:gs>
                  </a:gsLst>
                  <a:lin ang="5400000" scaled="0"/>
                </a:gradFill>
                <a:latin typeface="Segoe UI" pitchFamily="34" charset="0"/>
                <a:ea typeface="Segoe UI" pitchFamily="34" charset="0"/>
                <a:cs typeface="Segoe UI" pitchFamily="34" charset="0"/>
              </a:rPr>
              <a:t>www.buildwindows.com</a:t>
            </a:r>
          </a:p>
        </p:txBody>
      </p:sp>
      <p:sp>
        <p:nvSpPr>
          <p:cNvPr id="8" name="Text Placeholder 7"/>
          <p:cNvSpPr>
            <a:spLocks noGrp="1"/>
          </p:cNvSpPr>
          <p:nvPr>
            <p:ph type="body" sz="quarter" idx="10" hasCustomPrompt="1"/>
          </p:nvPr>
        </p:nvSpPr>
        <p:spPr>
          <a:xfrm>
            <a:off x="969965" y="190504"/>
            <a:ext cx="2547938" cy="276999"/>
          </a:xfrm>
        </p:spPr>
        <p:txBody>
          <a:bodyPr/>
          <a:lstStyle>
            <a:lvl1pPr marL="0" indent="0">
              <a:buNone/>
              <a:defRPr sz="2000" baseline="0">
                <a:gradFill>
                  <a:gsLst>
                    <a:gs pos="0">
                      <a:schemeClr val="bg2"/>
                    </a:gs>
                    <a:gs pos="86000">
                      <a:schemeClr val="bg2"/>
                    </a:gs>
                  </a:gsLst>
                  <a:lin ang="5400000" scaled="0"/>
                </a:gradFill>
              </a:defRPr>
            </a:lvl1pPr>
          </a:lstStyle>
          <a:p>
            <a:pPr lvl="0"/>
            <a:r>
              <a:rPr lang="en-US" dirty="0" smtClean="0"/>
              <a:t>session code</a:t>
            </a:r>
            <a:endParaRPr lang="en-US" dirty="0"/>
          </a:p>
        </p:txBody>
      </p:sp>
    </p:spTree>
    <p:extLst>
      <p:ext uri="{BB962C8B-B14F-4D97-AF65-F5344CB8AC3E}">
        <p14:creationId xmlns:p14="http://schemas.microsoft.com/office/powerpoint/2010/main" val="3272599234"/>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lack Layout - 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gradFill flip="none" rotWithShape="1">
                  <a:gsLst>
                    <a:gs pos="417">
                      <a:srgbClr val="FFFFFF"/>
                    </a:gs>
                    <a:gs pos="100000">
                      <a:srgbClr val="FFFFFF"/>
                    </a:gs>
                  </a:gsLst>
                  <a:lin ang="5400000" scaled="0"/>
                  <a:tileRect/>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519113" y="1447799"/>
            <a:ext cx="11149013" cy="2000548"/>
          </a:xfrm>
        </p:spPr>
        <p:txBody>
          <a:bodyPr/>
          <a:lstStyle>
            <a:lvl1pPr>
              <a:buClr>
                <a:srgbClr val="FFFFFF"/>
              </a:buClr>
              <a:buSzPct val="70000"/>
              <a:buFont typeface="Wingdings" pitchFamily="2" charset="2"/>
              <a:buChar char="l"/>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1pPr>
            <a:lvl2pPr>
              <a:buClr>
                <a:srgbClr val="FFFFFF"/>
              </a:buClr>
              <a:buSzPct val="70000"/>
              <a:buFont typeface="Wingdings" pitchFamily="2" charset="2"/>
              <a:buChar char="l"/>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2pPr>
            <a:lvl3pPr>
              <a:buClr>
                <a:srgbClr val="FFFFFF"/>
              </a:buClr>
              <a:buSzPct val="70000"/>
              <a:buFont typeface="Wingdings" pitchFamily="2" charset="2"/>
              <a:buChar char="l"/>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3pPr>
            <a:lvl4pPr>
              <a:buClr>
                <a:srgbClr val="FFFFFF"/>
              </a:buClr>
              <a:buSzPct val="70000"/>
              <a:buFont typeface="Wingdings" pitchFamily="2" charset="2"/>
              <a:buChar char="l"/>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4pPr>
            <a:lvl5pPr>
              <a:buClr>
                <a:srgbClr val="FFFFFF"/>
              </a:buClr>
              <a:buSzPct val="70000"/>
              <a:buFont typeface="Wingdings" pitchFamily="2" charset="2"/>
              <a:buChar char="l"/>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073195234"/>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gradFill>
                  <a:gsLst>
                    <a:gs pos="417">
                      <a:srgbClr val="FFFFFF"/>
                    </a:gs>
                    <a:gs pos="100000">
                      <a:srgbClr val="FFFFFF"/>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519113" y="1447799"/>
            <a:ext cx="11149013" cy="2000548"/>
          </a:xfrm>
        </p:spPr>
        <p:txBody>
          <a:bodyPr/>
          <a:lstStyle>
            <a:lvl1pPr>
              <a:buClr>
                <a:srgbClr val="FFFFFF"/>
              </a:buClr>
              <a:buSzPct val="70000"/>
              <a:buFont typeface="Wingdings" pitchFamily="2" charset="2"/>
              <a:buChar char="l"/>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1pPr>
            <a:lvl2pPr>
              <a:buClr>
                <a:srgbClr val="FFFFFF"/>
              </a:buClr>
              <a:buSzPct val="70000"/>
              <a:buFont typeface="Wingdings" pitchFamily="2" charset="2"/>
              <a:buChar char="l"/>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2pPr>
            <a:lvl3pPr>
              <a:buClr>
                <a:srgbClr val="FFFFFF"/>
              </a:buClr>
              <a:buSzPct val="70000"/>
              <a:buFont typeface="Wingdings" pitchFamily="2" charset="2"/>
              <a:buChar char="l"/>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3pPr>
            <a:lvl4pPr>
              <a:buClr>
                <a:srgbClr val="FFFFFF"/>
              </a:buClr>
              <a:buSzPct val="70000"/>
              <a:buFont typeface="Wingdings" pitchFamily="2" charset="2"/>
              <a:buChar char="l"/>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4pPr>
            <a:lvl5pPr>
              <a:buClr>
                <a:srgbClr val="FFFFFF"/>
              </a:buClr>
              <a:buSzPct val="70000"/>
              <a:buFont typeface="Wingdings" pitchFamily="2" charset="2"/>
              <a:buChar char="l"/>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2" y="6238880"/>
            <a:ext cx="12188826" cy="619125"/>
          </a:xfrm>
          <a:solidFill>
            <a:srgbClr val="FFFF99"/>
          </a:solidFill>
        </p:spPr>
        <p:txBody>
          <a:bodyPr wrap="square" lIns="152394" tIns="76197" rIns="152394" bIns="76197" anchor="b" anchorCtr="0">
            <a:noAutofit/>
          </a:bodyPr>
          <a:lstStyle>
            <a:lvl1pPr algn="r">
              <a:buFont typeface="Arial" pitchFamily="34" charset="0"/>
              <a:buNone/>
              <a:defRPr spc="-50"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smtClean="0"/>
              <a:t>Click to edit Master text styles</a:t>
            </a:r>
          </a:p>
        </p:txBody>
      </p:sp>
    </p:spTree>
    <p:extLst>
      <p:ext uri="{BB962C8B-B14F-4D97-AF65-F5344CB8AC3E}">
        <p14:creationId xmlns:p14="http://schemas.microsoft.com/office/powerpoint/2010/main" val="910621774"/>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614136" y="5644122"/>
            <a:ext cx="9574695" cy="368301"/>
          </a:xfrm>
          <a:prstGeom prst="rect">
            <a:avLst/>
          </a:prstGeom>
        </p:spPr>
        <p:txBody>
          <a:bodyPr lIns="0">
            <a:noAutofit/>
          </a:bodyPr>
          <a:lstStyle>
            <a:lvl1pPr marL="0" indent="0" algn="l">
              <a:buNone/>
              <a:defRPr sz="2000" b="1" cap="all" spc="0" baseline="0">
                <a:solidFill>
                  <a:schemeClr val="tx1">
                    <a:lumMod val="75000"/>
                    <a:lumOff val="25000"/>
                  </a:schemeClr>
                </a:solidFill>
                <a:latin typeface="Segoe UI" pitchFamily="34" charset="0"/>
                <a:ea typeface="Segoe UI" pitchFamily="34" charset="0"/>
                <a:cs typeface="Segoe U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Text Placeholder 8"/>
          <p:cNvSpPr>
            <a:spLocks noGrp="1"/>
          </p:cNvSpPr>
          <p:nvPr>
            <p:ph type="body" sz="quarter" idx="10" hasCustomPrompt="1"/>
          </p:nvPr>
        </p:nvSpPr>
        <p:spPr>
          <a:xfrm>
            <a:off x="614136" y="5970087"/>
            <a:ext cx="9574695" cy="623688"/>
          </a:xfrm>
          <a:prstGeom prst="rect">
            <a:avLst/>
          </a:prstGeom>
        </p:spPr>
        <p:txBody>
          <a:bodyPr vert="horz" lIns="0">
            <a:normAutofit/>
          </a:bodyPr>
          <a:lstStyle>
            <a:lvl1pPr>
              <a:lnSpc>
                <a:spcPct val="70000"/>
              </a:lnSpc>
              <a:buFontTx/>
              <a:buNone/>
              <a:defRPr kumimoji="0" lang="en-US" sz="1600" b="0" i="0" u="none" strike="noStrike" kern="1200" cap="none" spc="-70" normalizeH="0" baseline="0" noProof="0" dirty="0" smtClean="0">
                <a:ln>
                  <a:noFill/>
                </a:ln>
                <a:solidFill>
                  <a:schemeClr val="tx1">
                    <a:tint val="75000"/>
                  </a:schemeClr>
                </a:solidFill>
                <a:effectLst/>
                <a:uLnTx/>
                <a:uFillTx/>
                <a:latin typeface="Segoe UI" pitchFamily="34" charset="0"/>
                <a:ea typeface="Segoe UI" pitchFamily="34" charset="0"/>
                <a:cs typeface="Segoe UI" pitchFamily="34" charset="0"/>
              </a:defRPr>
            </a:lvl1pPr>
            <a:lvl2pPr>
              <a:buFontTx/>
              <a:buNone/>
              <a:defRPr/>
            </a:lvl2pPr>
            <a:lvl3pPr>
              <a:buFontTx/>
              <a:buNone/>
              <a:defRPr/>
            </a:lvl3pPr>
            <a:lvl4pPr>
              <a:buFontTx/>
              <a:buNone/>
              <a:defRPr/>
            </a:lvl4pPr>
            <a:lvl5pPr>
              <a:buFontTx/>
              <a:buNone/>
              <a:defRPr/>
            </a:lvl5pPr>
          </a:lstStyle>
          <a:p>
            <a:pPr marL="0" marR="0" lvl="0" indent="0" algn="l" defTabSz="914400" rtl="0" eaLnBrk="1" fontAlgn="auto" latinLnBrk="0" hangingPunct="1">
              <a:lnSpc>
                <a:spcPts val="2400"/>
              </a:lnSpc>
              <a:spcBef>
                <a:spcPts val="0"/>
              </a:spcBef>
              <a:spcAft>
                <a:spcPts val="0"/>
              </a:spcAft>
              <a:buClr>
                <a:srgbClr val="00B0F0"/>
              </a:buClr>
              <a:buSzPct val="100000"/>
              <a:buFontTx/>
              <a:buNone/>
              <a:tabLst/>
              <a:defRPr/>
            </a:pPr>
            <a:r>
              <a:rPr lang="en-US" dirty="0" smtClean="0"/>
              <a:t>Click to edit presenter </a:t>
            </a:r>
          </a:p>
          <a:p>
            <a:pPr marL="0" marR="0" lvl="0" indent="0" algn="l" defTabSz="914400" rtl="0" eaLnBrk="1" fontAlgn="auto" latinLnBrk="0" hangingPunct="1">
              <a:lnSpc>
                <a:spcPts val="2400"/>
              </a:lnSpc>
              <a:spcBef>
                <a:spcPts val="0"/>
              </a:spcBef>
              <a:spcAft>
                <a:spcPts val="0"/>
              </a:spcAft>
              <a:buClr>
                <a:srgbClr val="00B0F0"/>
              </a:buClr>
              <a:buSzPct val="100000"/>
              <a:buFontTx/>
              <a:buNone/>
              <a:tabLst/>
              <a:defRPr/>
            </a:pPr>
            <a:r>
              <a:rPr lang="en-US" dirty="0" smtClean="0"/>
              <a:t>and date</a:t>
            </a: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8485"/>
            <a:ext cx="12203941" cy="6849517"/>
          </a:xfrm>
          <a:prstGeom prst="rect">
            <a:avLst/>
          </a:prstGeom>
        </p:spPr>
      </p:pic>
    </p:spTree>
    <p:extLst>
      <p:ext uri="{BB962C8B-B14F-4D97-AF65-F5344CB8AC3E}">
        <p14:creationId xmlns:p14="http://schemas.microsoft.com/office/powerpoint/2010/main" val="232784373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wo column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14136" y="1364777"/>
            <a:ext cx="5188326" cy="1635832"/>
          </a:xfrm>
        </p:spPr>
        <p:txBody>
          <a:bodyPr lIns="0"/>
          <a:lstStyle>
            <a:lvl1pPr marL="347920" indent="-347920">
              <a:buFont typeface="Wingdings" pitchFamily="2" charset="2"/>
              <a:buChar char="§"/>
              <a:defRPr sz="2400">
                <a:solidFill>
                  <a:srgbClr val="666666"/>
                </a:solidFill>
              </a:defRPr>
            </a:lvl1pPr>
            <a:lvl2pPr marL="743910" indent="-286119">
              <a:buFont typeface="Wingdings" pitchFamily="2" charset="2"/>
              <a:buChar char="§"/>
              <a:defRPr sz="2000">
                <a:solidFill>
                  <a:srgbClr val="666666"/>
                </a:solidFill>
              </a:defRPr>
            </a:lvl2pPr>
            <a:lvl3pPr marL="1144476" indent="-228895">
              <a:buFont typeface="Wingdings" pitchFamily="2" charset="2"/>
              <a:buChar char="§"/>
              <a:defRPr sz="1900">
                <a:solidFill>
                  <a:srgbClr val="666666"/>
                </a:solidFill>
              </a:defRPr>
            </a:lvl3pPr>
            <a:lvl4pPr marL="1602266" indent="-228895">
              <a:buFont typeface="Wingdings" pitchFamily="2" charset="2"/>
              <a:buChar char="§"/>
              <a:defRPr sz="1900">
                <a:solidFill>
                  <a:srgbClr val="666666"/>
                </a:solidFill>
              </a:defRPr>
            </a:lvl4pPr>
            <a:lvl5pPr marL="2060057" indent="-228895">
              <a:buFont typeface="Wingdings" pitchFamily="2" charset="2"/>
              <a:buChar char="§"/>
              <a:defRPr sz="1900">
                <a:solidFill>
                  <a:srgbClr val="666666"/>
                </a:solidFill>
              </a:defRPr>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84774" y="1364776"/>
            <a:ext cx="5180251" cy="2769989"/>
          </a:xfrm>
        </p:spPr>
        <p:txBody>
          <a:bodyPr lIns="0"/>
          <a:lstStyle>
            <a:lvl1pPr marL="347920" indent="-347920">
              <a:buFont typeface="Wingdings" pitchFamily="2" charset="2"/>
              <a:buChar char="§"/>
              <a:defRPr lang="en-US" sz="2400" kern="1200" dirty="0" smtClean="0">
                <a:solidFill>
                  <a:srgbClr val="666666"/>
                </a:solidFill>
                <a:latin typeface="Segoe UI" pitchFamily="34" charset="0"/>
                <a:ea typeface="Segoe UI" pitchFamily="34" charset="0"/>
                <a:cs typeface="Segoe UI" pitchFamily="34" charset="0"/>
              </a:defRPr>
            </a:lvl1pPr>
            <a:lvl2pPr marL="743910" indent="-286119">
              <a:buFont typeface="Wingdings" pitchFamily="2" charset="2"/>
              <a:buChar char="§"/>
              <a:defRPr sz="2000">
                <a:solidFill>
                  <a:srgbClr val="666666"/>
                </a:solidFill>
              </a:defRPr>
            </a:lvl2pPr>
            <a:lvl3pPr marL="1144476" indent="-228895">
              <a:buFont typeface="Wingdings" pitchFamily="2" charset="2"/>
              <a:buChar char="§"/>
              <a:defRPr sz="1900">
                <a:solidFill>
                  <a:srgbClr val="666666"/>
                </a:solidFill>
              </a:defRPr>
            </a:lvl3pPr>
            <a:lvl4pPr marL="1602266" indent="-228895">
              <a:buFont typeface="Wingdings" pitchFamily="2" charset="2"/>
              <a:buChar char="§"/>
              <a:defRPr sz="1900">
                <a:solidFill>
                  <a:srgbClr val="666666"/>
                </a:solidFill>
              </a:defRPr>
            </a:lvl4pPr>
            <a:lvl5pPr marL="2060057" indent="-228895">
              <a:buFont typeface="Wingdings" pitchFamily="2" charset="2"/>
              <a:buChar char="§"/>
              <a:defRPr sz="1900">
                <a:solidFill>
                  <a:srgbClr val="666666"/>
                </a:solidFill>
              </a:defRPr>
            </a:lvl5pPr>
            <a:lvl6pPr>
              <a:defRPr sz="1900"/>
            </a:lvl6pPr>
            <a:lvl7pPr>
              <a:defRPr sz="1900"/>
            </a:lvl7pPr>
            <a:lvl8pPr>
              <a:defRPr sz="1900"/>
            </a:lvl8pPr>
            <a:lvl9pPr>
              <a:defRPr sz="1900"/>
            </a:lvl9pPr>
          </a:lstStyle>
          <a:p>
            <a:pPr marL="320453" lvl="0" indent="-320453" algn="l" defTabSz="915581" rtl="0" eaLnBrk="1" latinLnBrk="0" hangingPunct="1">
              <a:lnSpc>
                <a:spcPts val="2404"/>
              </a:lnSpc>
              <a:spcBef>
                <a:spcPts val="1802"/>
              </a:spcBef>
              <a:spcAft>
                <a:spcPts val="601"/>
              </a:spcAft>
              <a:buClr>
                <a:srgbClr val="00B0F0"/>
              </a:buClr>
              <a:buSzPct val="100000"/>
              <a:buFontTx/>
              <a:buBlip>
                <a:blip r:embed="rId2"/>
              </a:buBlip>
            </a:pPr>
            <a:r>
              <a:rPr lang="en-US" smtClean="0"/>
              <a:t>Click to edit Master text styles</a:t>
            </a:r>
          </a:p>
          <a:p>
            <a:pPr marL="320453" lvl="1" indent="-320453" algn="l" defTabSz="915581" rtl="0" eaLnBrk="1" latinLnBrk="0" hangingPunct="1">
              <a:lnSpc>
                <a:spcPts val="2404"/>
              </a:lnSpc>
              <a:spcBef>
                <a:spcPts val="1802"/>
              </a:spcBef>
              <a:spcAft>
                <a:spcPts val="601"/>
              </a:spcAft>
              <a:buClr>
                <a:srgbClr val="00B0F0"/>
              </a:buClr>
              <a:buSzPct val="100000"/>
              <a:buFontTx/>
              <a:buBlip>
                <a:blip r:embed="rId2"/>
              </a:buBlip>
            </a:pPr>
            <a:r>
              <a:rPr lang="en-US" smtClean="0"/>
              <a:t>Second level</a:t>
            </a:r>
          </a:p>
          <a:p>
            <a:pPr marL="320453" lvl="2" indent="-320453" algn="l" defTabSz="915581" rtl="0" eaLnBrk="1" latinLnBrk="0" hangingPunct="1">
              <a:lnSpc>
                <a:spcPts val="2404"/>
              </a:lnSpc>
              <a:spcBef>
                <a:spcPts val="1802"/>
              </a:spcBef>
              <a:spcAft>
                <a:spcPts val="601"/>
              </a:spcAft>
              <a:buClr>
                <a:srgbClr val="00B0F0"/>
              </a:buClr>
              <a:buSzPct val="100000"/>
              <a:buFontTx/>
              <a:buBlip>
                <a:blip r:embed="rId2"/>
              </a:buBlip>
            </a:pPr>
            <a:r>
              <a:rPr lang="en-US" smtClean="0"/>
              <a:t>Third level</a:t>
            </a:r>
          </a:p>
          <a:p>
            <a:pPr marL="320453" lvl="3" indent="-320453" algn="l" defTabSz="915581" rtl="0" eaLnBrk="1" latinLnBrk="0" hangingPunct="1">
              <a:lnSpc>
                <a:spcPts val="2404"/>
              </a:lnSpc>
              <a:spcBef>
                <a:spcPts val="1802"/>
              </a:spcBef>
              <a:spcAft>
                <a:spcPts val="601"/>
              </a:spcAft>
              <a:buClr>
                <a:srgbClr val="00B0F0"/>
              </a:buClr>
              <a:buSzPct val="100000"/>
              <a:buFontTx/>
              <a:buBlip>
                <a:blip r:embed="rId2"/>
              </a:buBlip>
            </a:pPr>
            <a:r>
              <a:rPr lang="en-US" smtClean="0"/>
              <a:t>Fourth level</a:t>
            </a:r>
          </a:p>
          <a:p>
            <a:pPr marL="320453" lvl="4" indent="-320453" algn="l" defTabSz="915581" rtl="0" eaLnBrk="1" latinLnBrk="0" hangingPunct="1">
              <a:lnSpc>
                <a:spcPts val="2404"/>
              </a:lnSpc>
              <a:spcBef>
                <a:spcPts val="1802"/>
              </a:spcBef>
              <a:spcAft>
                <a:spcPts val="601"/>
              </a:spcAft>
              <a:buClr>
                <a:srgbClr val="00B0F0"/>
              </a:buClr>
              <a:buSzPct val="100000"/>
              <a:buFontTx/>
              <a:buBlip>
                <a:blip r:embed="rId2"/>
              </a:buBlip>
            </a:pPr>
            <a:r>
              <a:rPr lang="en-US" smtClean="0"/>
              <a:t>Fifth level</a:t>
            </a:r>
            <a:endParaRPr lang="en-US" dirty="0"/>
          </a:p>
        </p:txBody>
      </p:sp>
      <p:sp>
        <p:nvSpPr>
          <p:cNvPr id="9" name="Date Placeholder 8"/>
          <p:cNvSpPr>
            <a:spLocks noGrp="1"/>
          </p:cNvSpPr>
          <p:nvPr>
            <p:ph type="dt" sz="half" idx="14"/>
          </p:nvPr>
        </p:nvSpPr>
        <p:spPr>
          <a:xfrm>
            <a:off x="1206794" y="6324600"/>
            <a:ext cx="1221110" cy="152400"/>
          </a:xfrm>
          <a:prstGeom prst="rect">
            <a:avLst/>
          </a:prstGeom>
        </p:spPr>
        <p:txBody>
          <a:bodyPr lIns="121899" tIns="60949" rIns="121899" bIns="60949"/>
          <a:lstStyle/>
          <a:p>
            <a:pPr defTabSz="914363"/>
            <a:fld id="{B2863303-CC64-46A5-B0FA-50C96ED61598}" type="datetime1">
              <a:rPr lang="en-US">
                <a:solidFill>
                  <a:srgbClr val="FFFFFF"/>
                </a:solidFill>
              </a:rPr>
              <a:pPr defTabSz="914363"/>
              <a:t>9/15/2011</a:t>
            </a:fld>
            <a:endParaRPr lang="en-US" dirty="0">
              <a:solidFill>
                <a:srgbClr val="FFFFFF"/>
              </a:solidFill>
            </a:endParaRPr>
          </a:p>
        </p:txBody>
      </p:sp>
      <p:sp>
        <p:nvSpPr>
          <p:cNvPr id="10" name="Slide Number Placeholder 9"/>
          <p:cNvSpPr>
            <a:spLocks noGrp="1"/>
          </p:cNvSpPr>
          <p:nvPr>
            <p:ph type="sldNum" sz="quarter" idx="15"/>
          </p:nvPr>
        </p:nvSpPr>
        <p:spPr>
          <a:xfrm>
            <a:off x="614136" y="6324600"/>
            <a:ext cx="516287" cy="152400"/>
          </a:xfrm>
          <a:prstGeom prst="rect">
            <a:avLst/>
          </a:prstGeom>
        </p:spPr>
        <p:txBody>
          <a:bodyPr lIns="121899" tIns="60949" rIns="121899" bIns="60949"/>
          <a:lstStyle/>
          <a:p>
            <a:pPr defTabSz="914363"/>
            <a:r>
              <a:rPr lang="en-US">
                <a:solidFill>
                  <a:srgbClr val="FFFFFF"/>
                </a:solidFill>
              </a:rPr>
              <a:t>PAGE </a:t>
            </a:r>
            <a:fld id="{711B4CA8-52BE-46B1-A536-58CE1A3FAF74}" type="slidenum">
              <a:rPr lang="en-US">
                <a:solidFill>
                  <a:srgbClr val="FFFFFF"/>
                </a:solidFill>
              </a:rPr>
              <a:pPr defTabSz="914363"/>
              <a:t>‹#›</a:t>
            </a:fld>
            <a:endParaRPr lang="en-US" dirty="0">
              <a:solidFill>
                <a:srgbClr val="FFFFFF"/>
              </a:solidFill>
            </a:endParaRPr>
          </a:p>
        </p:txBody>
      </p:sp>
      <p:sp>
        <p:nvSpPr>
          <p:cNvPr id="11" name="Footer Placeholder 10"/>
          <p:cNvSpPr>
            <a:spLocks noGrp="1"/>
          </p:cNvSpPr>
          <p:nvPr>
            <p:ph type="ftr" sz="quarter" idx="16"/>
          </p:nvPr>
        </p:nvSpPr>
        <p:spPr>
          <a:xfrm>
            <a:off x="614138" y="6461652"/>
            <a:ext cx="1813766" cy="128575"/>
          </a:xfrm>
          <a:prstGeom prst="rect">
            <a:avLst/>
          </a:prstGeom>
        </p:spPr>
        <p:txBody>
          <a:bodyPr lIns="121899" tIns="60949" rIns="121899" bIns="60949"/>
          <a:lstStyle/>
          <a:p>
            <a:pPr defTabSz="914363"/>
            <a:r>
              <a:rPr lang="en-US">
                <a:solidFill>
                  <a:srgbClr val="FFFFFF"/>
                </a:solidFill>
              </a:rPr>
              <a:t>MICROSOFT CONFIDENTIAL</a:t>
            </a:r>
            <a:endParaRPr lang="en-US" dirty="0">
              <a:solidFill>
                <a:srgbClr val="FFFFFF"/>
              </a:solidFill>
            </a:endParaRPr>
          </a:p>
        </p:txBody>
      </p:sp>
      <p:sp>
        <p:nvSpPr>
          <p:cNvPr id="12" name="Text Placeholder 12"/>
          <p:cNvSpPr>
            <a:spLocks noGrp="1"/>
          </p:cNvSpPr>
          <p:nvPr>
            <p:ph type="body" sz="quarter" idx="13" hasCustomPrompt="1"/>
          </p:nvPr>
        </p:nvSpPr>
        <p:spPr>
          <a:xfrm>
            <a:off x="609441" y="948519"/>
            <a:ext cx="10982750" cy="304801"/>
          </a:xfrm>
        </p:spPr>
        <p:txBody>
          <a:bodyPr lIns="0" anchor="b" anchorCtr="0">
            <a:noAutofit/>
          </a:bodyPr>
          <a:lstStyle>
            <a:lvl1pPr marL="0" indent="0" algn="l">
              <a:buFont typeface="Arial" pitchFamily="34" charset="0"/>
              <a:buNone/>
              <a:defRPr sz="1600" b="1" cap="all" spc="0" baseline="0">
                <a:solidFill>
                  <a:schemeClr val="tx1">
                    <a:lumMod val="75000"/>
                    <a:lumOff val="25000"/>
                  </a:schemeClr>
                </a:solidFill>
              </a:defRPr>
            </a:lvl1pPr>
          </a:lstStyle>
          <a:p>
            <a:r>
              <a:rPr lang="en-US" dirty="0" smtClean="0"/>
              <a:t>CLICK TO EDIT SUBTITLE</a:t>
            </a:r>
            <a:endParaRPr lang="en-US" dirty="0"/>
          </a:p>
        </p:txBody>
      </p:sp>
      <p:sp>
        <p:nvSpPr>
          <p:cNvPr id="15" name="Title 1"/>
          <p:cNvSpPr>
            <a:spLocks noGrp="1"/>
          </p:cNvSpPr>
          <p:nvPr>
            <p:ph type="title"/>
          </p:nvPr>
        </p:nvSpPr>
        <p:spPr>
          <a:xfrm>
            <a:off x="560568" y="249241"/>
            <a:ext cx="11031626" cy="609398"/>
          </a:xfrm>
        </p:spPr>
        <p:txBody>
          <a:bodyPr lIns="0" anchor="t" anchorCtr="0"/>
          <a:lstStyle>
            <a:lvl1pPr algn="l">
              <a:defRPr b="1"/>
            </a:lvl1pPr>
          </a:lstStyle>
          <a:p>
            <a:r>
              <a:rPr lang="en-US" smtClean="0"/>
              <a:t>Click to edit Master title style</a:t>
            </a:r>
            <a:endParaRPr lang="en-US" dirty="0"/>
          </a:p>
        </p:txBody>
      </p:sp>
    </p:spTree>
    <p:extLst>
      <p:ext uri="{BB962C8B-B14F-4D97-AF65-F5344CB8AC3E}">
        <p14:creationId xmlns:p14="http://schemas.microsoft.com/office/powerpoint/2010/main" val="276266651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8" name="Date Placeholder 7"/>
          <p:cNvSpPr>
            <a:spLocks noGrp="1"/>
          </p:cNvSpPr>
          <p:nvPr>
            <p:ph type="dt" sz="half" idx="15"/>
          </p:nvPr>
        </p:nvSpPr>
        <p:spPr>
          <a:xfrm>
            <a:off x="1206794" y="6324600"/>
            <a:ext cx="1221110" cy="152400"/>
          </a:xfrm>
          <a:prstGeom prst="rect">
            <a:avLst/>
          </a:prstGeom>
        </p:spPr>
        <p:txBody>
          <a:bodyPr lIns="121899" tIns="60949" rIns="121899" bIns="60949"/>
          <a:lstStyle/>
          <a:p>
            <a:pPr defTabSz="914363"/>
            <a:fld id="{EC5D9FC8-00D4-4E62-B79F-0DB35C5AD30E}" type="datetime1">
              <a:rPr lang="en-US">
                <a:solidFill>
                  <a:srgbClr val="FFFFFF"/>
                </a:solidFill>
              </a:rPr>
              <a:pPr defTabSz="914363"/>
              <a:t>9/15/2011</a:t>
            </a:fld>
            <a:endParaRPr lang="en-US" dirty="0">
              <a:solidFill>
                <a:srgbClr val="FFFFFF"/>
              </a:solidFill>
            </a:endParaRPr>
          </a:p>
        </p:txBody>
      </p:sp>
      <p:sp>
        <p:nvSpPr>
          <p:cNvPr id="10" name="Slide Number Placeholder 9"/>
          <p:cNvSpPr>
            <a:spLocks noGrp="1"/>
          </p:cNvSpPr>
          <p:nvPr>
            <p:ph type="sldNum" sz="quarter" idx="16"/>
          </p:nvPr>
        </p:nvSpPr>
        <p:spPr>
          <a:xfrm>
            <a:off x="614136" y="6324600"/>
            <a:ext cx="516287" cy="152400"/>
          </a:xfrm>
          <a:prstGeom prst="rect">
            <a:avLst/>
          </a:prstGeom>
        </p:spPr>
        <p:txBody>
          <a:bodyPr lIns="121899" tIns="60949" rIns="121899" bIns="60949"/>
          <a:lstStyle/>
          <a:p>
            <a:pPr defTabSz="914363"/>
            <a:r>
              <a:rPr lang="en-US">
                <a:solidFill>
                  <a:srgbClr val="FFFFFF"/>
                </a:solidFill>
              </a:rPr>
              <a:t>PAGE </a:t>
            </a:r>
            <a:fld id="{711B4CA8-52BE-46B1-A536-58CE1A3FAF74}" type="slidenum">
              <a:rPr lang="en-US">
                <a:solidFill>
                  <a:srgbClr val="FFFFFF"/>
                </a:solidFill>
              </a:rPr>
              <a:pPr defTabSz="914363"/>
              <a:t>‹#›</a:t>
            </a:fld>
            <a:endParaRPr lang="en-US" dirty="0">
              <a:solidFill>
                <a:srgbClr val="FFFFFF"/>
              </a:solidFill>
            </a:endParaRPr>
          </a:p>
        </p:txBody>
      </p:sp>
      <p:sp>
        <p:nvSpPr>
          <p:cNvPr id="11" name="Footer Placeholder 10"/>
          <p:cNvSpPr>
            <a:spLocks noGrp="1"/>
          </p:cNvSpPr>
          <p:nvPr>
            <p:ph type="ftr" sz="quarter" idx="17"/>
          </p:nvPr>
        </p:nvSpPr>
        <p:spPr>
          <a:xfrm>
            <a:off x="614138" y="6461652"/>
            <a:ext cx="1813766" cy="128575"/>
          </a:xfrm>
          <a:prstGeom prst="rect">
            <a:avLst/>
          </a:prstGeom>
        </p:spPr>
        <p:txBody>
          <a:bodyPr lIns="121899" tIns="60949" rIns="121899" bIns="60949"/>
          <a:lstStyle/>
          <a:p>
            <a:pPr defTabSz="914363"/>
            <a:r>
              <a:rPr lang="en-US" dirty="0">
                <a:solidFill>
                  <a:srgbClr val="FFFFFF"/>
                </a:solidFill>
              </a:rPr>
              <a:t>MICROSOFT CONFIDENTIAL</a:t>
            </a:r>
          </a:p>
        </p:txBody>
      </p:sp>
      <p:sp>
        <p:nvSpPr>
          <p:cNvPr id="15" name="Content Placeholder 14"/>
          <p:cNvSpPr>
            <a:spLocks noGrp="1"/>
          </p:cNvSpPr>
          <p:nvPr>
            <p:ph sz="quarter" idx="18"/>
          </p:nvPr>
        </p:nvSpPr>
        <p:spPr>
          <a:xfrm>
            <a:off x="614135" y="1419367"/>
            <a:ext cx="10765998" cy="20005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12"/>
          <p:cNvSpPr>
            <a:spLocks noGrp="1"/>
          </p:cNvSpPr>
          <p:nvPr>
            <p:ph type="body" sz="quarter" idx="13" hasCustomPrompt="1"/>
          </p:nvPr>
        </p:nvSpPr>
        <p:spPr>
          <a:xfrm>
            <a:off x="609441" y="948519"/>
            <a:ext cx="10982750" cy="304801"/>
          </a:xfrm>
        </p:spPr>
        <p:txBody>
          <a:bodyPr lIns="0" anchor="b" anchorCtr="0">
            <a:noAutofit/>
          </a:bodyPr>
          <a:lstStyle>
            <a:lvl1pPr marL="0" indent="0" algn="l">
              <a:buFont typeface="Arial" pitchFamily="34" charset="0"/>
              <a:buNone/>
              <a:defRPr sz="1600" b="1" cap="all" spc="0" baseline="0">
                <a:solidFill>
                  <a:schemeClr val="tx1">
                    <a:lumMod val="75000"/>
                    <a:lumOff val="25000"/>
                  </a:schemeClr>
                </a:solidFill>
              </a:defRPr>
            </a:lvl1pPr>
          </a:lstStyle>
          <a:p>
            <a:r>
              <a:rPr lang="en-US" dirty="0" smtClean="0"/>
              <a:t>CLICK TO EDIT SUBTITLE</a:t>
            </a:r>
            <a:endParaRPr lang="en-US" dirty="0"/>
          </a:p>
        </p:txBody>
      </p:sp>
      <p:sp>
        <p:nvSpPr>
          <p:cNvPr id="14" name="Title 1"/>
          <p:cNvSpPr>
            <a:spLocks noGrp="1"/>
          </p:cNvSpPr>
          <p:nvPr>
            <p:ph type="title"/>
          </p:nvPr>
        </p:nvSpPr>
        <p:spPr>
          <a:xfrm>
            <a:off x="560568" y="249241"/>
            <a:ext cx="11031626" cy="609398"/>
          </a:xfrm>
        </p:spPr>
        <p:txBody>
          <a:bodyPr lIns="0" anchor="t" anchorCtr="0"/>
          <a:lstStyle>
            <a:lvl1pPr algn="l">
              <a:defRPr b="1"/>
            </a:lvl1pPr>
          </a:lstStyle>
          <a:p>
            <a:r>
              <a:rPr lang="en-US" smtClean="0"/>
              <a:t>Click to edit Master title style</a:t>
            </a:r>
            <a:endParaRPr lang="en-US" dirty="0"/>
          </a:p>
        </p:txBody>
      </p:sp>
    </p:spTree>
    <p:extLst>
      <p:ext uri="{BB962C8B-B14F-4D97-AF65-F5344CB8AC3E}">
        <p14:creationId xmlns:p14="http://schemas.microsoft.com/office/powerpoint/2010/main" val="305349017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One column above two columns">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441" y="1392072"/>
            <a:ext cx="10982750" cy="2036928"/>
          </a:xfrm>
        </p:spPr>
        <p:txBody>
          <a:bodyPr lIns="0">
            <a:noAutofit/>
          </a:bodyPr>
          <a:lstStyle>
            <a:lvl1pPr>
              <a:buFont typeface="Wingdings" pitchFamily="2" charset="2"/>
              <a:buChar char="§"/>
              <a:defRPr sz="2000" b="0" baseline="0">
                <a:solidFill>
                  <a:srgbClr val="666666"/>
                </a:solidFill>
              </a:defRPr>
            </a:lvl1pPr>
            <a:lvl2pPr marL="801133" indent="-343343">
              <a:buFont typeface="Wingdings" pitchFamily="2" charset="2"/>
              <a:buChar char="§"/>
              <a:defRPr baseline="0">
                <a:solidFill>
                  <a:srgbClr val="666666"/>
                </a:solidFill>
              </a:defRPr>
            </a:lvl2pPr>
            <a:lvl3pPr marL="1201700" indent="-286119">
              <a:buFont typeface="Wingdings" pitchFamily="2" charset="2"/>
              <a:buChar char="§"/>
              <a:defRPr baseline="0">
                <a:solidFill>
                  <a:srgbClr val="666666"/>
                </a:solidFill>
              </a:defRPr>
            </a:lvl3pPr>
            <a:lvl4pPr marL="1659491" indent="-286119">
              <a:buFont typeface="Wingdings" pitchFamily="2" charset="2"/>
              <a:buChar char="§"/>
              <a:defRPr baseline="0">
                <a:solidFill>
                  <a:srgbClr val="666666"/>
                </a:solidFill>
              </a:defRPr>
            </a:lvl4pPr>
            <a:lvl5pPr marL="2117281" indent="-286119">
              <a:buFont typeface="Wingdings" pitchFamily="2" charset="2"/>
              <a:buChar char="§"/>
              <a:defRPr baseline="0">
                <a:solidFill>
                  <a:srgbClr val="66666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sz="half" idx="14"/>
          </p:nvPr>
        </p:nvSpPr>
        <p:spPr>
          <a:xfrm>
            <a:off x="609441" y="3429000"/>
            <a:ext cx="5180251" cy="2514600"/>
          </a:xfrm>
        </p:spPr>
        <p:txBody>
          <a:bodyPr lIns="0">
            <a:noAutofit/>
          </a:bodyPr>
          <a:lstStyle>
            <a:lvl1pPr marL="320453" indent="-320453">
              <a:buFont typeface="Wingdings" pitchFamily="2" charset="2"/>
              <a:buChar char="§"/>
              <a:defRPr sz="2400">
                <a:solidFill>
                  <a:srgbClr val="666666"/>
                </a:solidFill>
              </a:defRPr>
            </a:lvl1pPr>
            <a:lvl2pPr marL="743910" indent="-286119">
              <a:buFont typeface="Wingdings" pitchFamily="2" charset="2"/>
              <a:buChar char="§"/>
              <a:defRPr sz="2000">
                <a:solidFill>
                  <a:srgbClr val="666666"/>
                </a:solidFill>
              </a:defRPr>
            </a:lvl2pPr>
            <a:lvl3pPr marL="1144476" indent="-228895">
              <a:buFont typeface="Wingdings" pitchFamily="2" charset="2"/>
              <a:buChar char="§"/>
              <a:defRPr sz="2000">
                <a:solidFill>
                  <a:srgbClr val="666666"/>
                </a:solidFill>
              </a:defRPr>
            </a:lvl3pPr>
            <a:lvl4pPr marL="1602266" indent="-228895">
              <a:buFont typeface="Wingdings" pitchFamily="2" charset="2"/>
              <a:buChar char="§"/>
              <a:defRPr sz="1900">
                <a:solidFill>
                  <a:srgbClr val="666666"/>
                </a:solidFill>
              </a:defRPr>
            </a:lvl4pPr>
            <a:lvl5pPr marL="2060057" indent="-228895">
              <a:buFont typeface="Wingdings" pitchFamily="2" charset="2"/>
              <a:buChar char="§"/>
              <a:defRPr sz="1900">
                <a:solidFill>
                  <a:srgbClr val="666666"/>
                </a:solidFill>
              </a:defRPr>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3"/>
          <p:cNvSpPr>
            <a:spLocks noGrp="1"/>
          </p:cNvSpPr>
          <p:nvPr>
            <p:ph sz="half" idx="2"/>
          </p:nvPr>
        </p:nvSpPr>
        <p:spPr>
          <a:xfrm>
            <a:off x="6384774" y="3429000"/>
            <a:ext cx="5207417" cy="2514600"/>
          </a:xfrm>
        </p:spPr>
        <p:txBody>
          <a:bodyPr lIns="0">
            <a:noAutofit/>
          </a:bodyPr>
          <a:lstStyle>
            <a:lvl1pPr marL="343343" indent="-343343">
              <a:buFont typeface="Wingdings" pitchFamily="2" charset="2"/>
              <a:buChar char="§"/>
              <a:defRPr lang="en-US" sz="2400" kern="1200" dirty="0" smtClean="0">
                <a:solidFill>
                  <a:srgbClr val="666666"/>
                </a:solidFill>
                <a:latin typeface="Segoe UI" pitchFamily="34" charset="0"/>
                <a:ea typeface="Segoe UI" pitchFamily="34" charset="0"/>
                <a:cs typeface="Segoe UI" pitchFamily="34" charset="0"/>
              </a:defRPr>
            </a:lvl1pPr>
            <a:lvl2pPr marL="743910" indent="-286119">
              <a:buFont typeface="Wingdings" pitchFamily="2" charset="2"/>
              <a:buChar char="§"/>
              <a:defRPr sz="2000">
                <a:solidFill>
                  <a:srgbClr val="666666"/>
                </a:solidFill>
              </a:defRPr>
            </a:lvl2pPr>
            <a:lvl3pPr marL="1144476" indent="-228895">
              <a:buFont typeface="Wingdings" pitchFamily="2" charset="2"/>
              <a:buChar char="§"/>
              <a:defRPr sz="2000">
                <a:solidFill>
                  <a:srgbClr val="666666"/>
                </a:solidFill>
              </a:defRPr>
            </a:lvl3pPr>
            <a:lvl4pPr marL="1602266" indent="-228895">
              <a:buFont typeface="Wingdings" pitchFamily="2" charset="2"/>
              <a:buChar char="§"/>
              <a:defRPr sz="1900">
                <a:solidFill>
                  <a:srgbClr val="666666"/>
                </a:solidFill>
              </a:defRPr>
            </a:lvl4pPr>
            <a:lvl5pPr marL="2060057" indent="-228895">
              <a:buFont typeface="Wingdings" pitchFamily="2" charset="2"/>
              <a:buChar char="§"/>
              <a:defRPr sz="1900">
                <a:solidFill>
                  <a:srgbClr val="666666"/>
                </a:solidFill>
              </a:defRPr>
            </a:lvl5pPr>
            <a:lvl6pPr>
              <a:defRPr sz="1900"/>
            </a:lvl6pPr>
            <a:lvl7pPr>
              <a:defRPr sz="1900"/>
            </a:lvl7pPr>
            <a:lvl8pPr>
              <a:defRPr sz="1900"/>
            </a:lvl8pPr>
            <a:lvl9pPr>
              <a:defRPr sz="1900"/>
            </a:lvl9pPr>
          </a:lstStyle>
          <a:p>
            <a:pPr marL="320453" lvl="0" indent="-320453" algn="l" defTabSz="915581" rtl="0" eaLnBrk="1" latinLnBrk="0" hangingPunct="1">
              <a:lnSpc>
                <a:spcPts val="2404"/>
              </a:lnSpc>
              <a:spcBef>
                <a:spcPts val="1802"/>
              </a:spcBef>
              <a:spcAft>
                <a:spcPts val="601"/>
              </a:spcAft>
              <a:buClr>
                <a:srgbClr val="00B0F0"/>
              </a:buClr>
              <a:buSzPct val="100000"/>
              <a:buFontTx/>
              <a:buBlip>
                <a:blip r:embed="rId2"/>
              </a:buBlip>
            </a:pPr>
            <a:r>
              <a:rPr lang="en-US" smtClean="0"/>
              <a:t>Click to edit Master text styles</a:t>
            </a:r>
          </a:p>
          <a:p>
            <a:pPr marL="320453" lvl="1" indent="-320453" algn="l" defTabSz="915581" rtl="0" eaLnBrk="1" latinLnBrk="0" hangingPunct="1">
              <a:lnSpc>
                <a:spcPts val="2404"/>
              </a:lnSpc>
              <a:spcBef>
                <a:spcPts val="1802"/>
              </a:spcBef>
              <a:spcAft>
                <a:spcPts val="601"/>
              </a:spcAft>
              <a:buClr>
                <a:srgbClr val="00B0F0"/>
              </a:buClr>
              <a:buSzPct val="100000"/>
              <a:buFontTx/>
              <a:buBlip>
                <a:blip r:embed="rId2"/>
              </a:buBlip>
            </a:pPr>
            <a:r>
              <a:rPr lang="en-US" smtClean="0"/>
              <a:t>Second level</a:t>
            </a:r>
          </a:p>
          <a:p>
            <a:pPr marL="320453" lvl="2" indent="-320453" algn="l" defTabSz="915581" rtl="0" eaLnBrk="1" latinLnBrk="0" hangingPunct="1">
              <a:lnSpc>
                <a:spcPts val="2404"/>
              </a:lnSpc>
              <a:spcBef>
                <a:spcPts val="1802"/>
              </a:spcBef>
              <a:spcAft>
                <a:spcPts val="601"/>
              </a:spcAft>
              <a:buClr>
                <a:srgbClr val="00B0F0"/>
              </a:buClr>
              <a:buSzPct val="100000"/>
              <a:buFontTx/>
              <a:buBlip>
                <a:blip r:embed="rId2"/>
              </a:buBlip>
            </a:pPr>
            <a:r>
              <a:rPr lang="en-US" smtClean="0"/>
              <a:t>Third level</a:t>
            </a:r>
          </a:p>
          <a:p>
            <a:pPr marL="320453" lvl="3" indent="-320453" algn="l" defTabSz="915581" rtl="0" eaLnBrk="1" latinLnBrk="0" hangingPunct="1">
              <a:lnSpc>
                <a:spcPts val="2404"/>
              </a:lnSpc>
              <a:spcBef>
                <a:spcPts val="1802"/>
              </a:spcBef>
              <a:spcAft>
                <a:spcPts val="601"/>
              </a:spcAft>
              <a:buClr>
                <a:srgbClr val="00B0F0"/>
              </a:buClr>
              <a:buSzPct val="100000"/>
              <a:buFontTx/>
              <a:buBlip>
                <a:blip r:embed="rId2"/>
              </a:buBlip>
            </a:pPr>
            <a:r>
              <a:rPr lang="en-US" smtClean="0"/>
              <a:t>Fourth level</a:t>
            </a:r>
          </a:p>
          <a:p>
            <a:pPr marL="320453" lvl="4" indent="-320453" algn="l" defTabSz="915581" rtl="0" eaLnBrk="1" latinLnBrk="0" hangingPunct="1">
              <a:lnSpc>
                <a:spcPts val="2404"/>
              </a:lnSpc>
              <a:spcBef>
                <a:spcPts val="1802"/>
              </a:spcBef>
              <a:spcAft>
                <a:spcPts val="601"/>
              </a:spcAft>
              <a:buClr>
                <a:srgbClr val="00B0F0"/>
              </a:buClr>
              <a:buSzPct val="100000"/>
              <a:buFontTx/>
              <a:buBlip>
                <a:blip r:embed="rId2"/>
              </a:buBlip>
            </a:pPr>
            <a:r>
              <a:rPr lang="en-US" smtClean="0"/>
              <a:t>Fifth level</a:t>
            </a:r>
            <a:endParaRPr lang="en-US" dirty="0"/>
          </a:p>
        </p:txBody>
      </p:sp>
      <p:sp>
        <p:nvSpPr>
          <p:cNvPr id="12" name="Date Placeholder 11"/>
          <p:cNvSpPr>
            <a:spLocks noGrp="1"/>
          </p:cNvSpPr>
          <p:nvPr>
            <p:ph type="dt" sz="half" idx="15"/>
          </p:nvPr>
        </p:nvSpPr>
        <p:spPr>
          <a:xfrm>
            <a:off x="1206794" y="6324600"/>
            <a:ext cx="1221110" cy="152400"/>
          </a:xfrm>
          <a:prstGeom prst="rect">
            <a:avLst/>
          </a:prstGeom>
        </p:spPr>
        <p:txBody>
          <a:bodyPr lIns="121899" tIns="60949" rIns="121899" bIns="60949"/>
          <a:lstStyle/>
          <a:p>
            <a:pPr defTabSz="914363"/>
            <a:fld id="{65C051CB-E580-4873-8532-75D0163B3EAE}" type="datetime1">
              <a:rPr lang="en-US">
                <a:solidFill>
                  <a:srgbClr val="FFFFFF"/>
                </a:solidFill>
              </a:rPr>
              <a:pPr defTabSz="914363"/>
              <a:t>9/15/2011</a:t>
            </a:fld>
            <a:endParaRPr lang="en-US" dirty="0">
              <a:solidFill>
                <a:srgbClr val="FFFFFF"/>
              </a:solidFill>
            </a:endParaRPr>
          </a:p>
        </p:txBody>
      </p:sp>
      <p:sp>
        <p:nvSpPr>
          <p:cNvPr id="13" name="Slide Number Placeholder 12"/>
          <p:cNvSpPr>
            <a:spLocks noGrp="1"/>
          </p:cNvSpPr>
          <p:nvPr>
            <p:ph type="sldNum" sz="quarter" idx="16"/>
          </p:nvPr>
        </p:nvSpPr>
        <p:spPr>
          <a:xfrm>
            <a:off x="614136" y="6324600"/>
            <a:ext cx="516287" cy="152400"/>
          </a:xfrm>
          <a:prstGeom prst="rect">
            <a:avLst/>
          </a:prstGeom>
        </p:spPr>
        <p:txBody>
          <a:bodyPr lIns="121899" tIns="60949" rIns="121899" bIns="60949"/>
          <a:lstStyle/>
          <a:p>
            <a:pPr defTabSz="914363"/>
            <a:r>
              <a:rPr lang="en-US">
                <a:solidFill>
                  <a:srgbClr val="FFFFFF"/>
                </a:solidFill>
              </a:rPr>
              <a:t>PAGE </a:t>
            </a:r>
            <a:fld id="{711B4CA8-52BE-46B1-A536-58CE1A3FAF74}" type="slidenum">
              <a:rPr lang="en-US">
                <a:solidFill>
                  <a:srgbClr val="FFFFFF"/>
                </a:solidFill>
              </a:rPr>
              <a:pPr defTabSz="914363"/>
              <a:t>‹#›</a:t>
            </a:fld>
            <a:endParaRPr lang="en-US" dirty="0">
              <a:solidFill>
                <a:srgbClr val="FFFFFF"/>
              </a:solidFill>
            </a:endParaRPr>
          </a:p>
        </p:txBody>
      </p:sp>
      <p:sp>
        <p:nvSpPr>
          <p:cNvPr id="14" name="Footer Placeholder 13"/>
          <p:cNvSpPr>
            <a:spLocks noGrp="1"/>
          </p:cNvSpPr>
          <p:nvPr>
            <p:ph type="ftr" sz="quarter" idx="17"/>
          </p:nvPr>
        </p:nvSpPr>
        <p:spPr>
          <a:xfrm>
            <a:off x="614138" y="6461652"/>
            <a:ext cx="1813766" cy="128575"/>
          </a:xfrm>
          <a:prstGeom prst="rect">
            <a:avLst/>
          </a:prstGeom>
        </p:spPr>
        <p:txBody>
          <a:bodyPr lIns="121899" tIns="60949" rIns="121899" bIns="60949"/>
          <a:lstStyle/>
          <a:p>
            <a:pPr defTabSz="914363"/>
            <a:r>
              <a:rPr lang="en-US">
                <a:solidFill>
                  <a:srgbClr val="FFFFFF"/>
                </a:solidFill>
              </a:rPr>
              <a:t>MICROSOFT CONFIDENTIAL</a:t>
            </a:r>
            <a:endParaRPr lang="en-US" dirty="0">
              <a:solidFill>
                <a:srgbClr val="FFFFFF"/>
              </a:solidFill>
            </a:endParaRPr>
          </a:p>
        </p:txBody>
      </p:sp>
      <p:sp>
        <p:nvSpPr>
          <p:cNvPr id="15" name="Text Placeholder 12"/>
          <p:cNvSpPr>
            <a:spLocks noGrp="1"/>
          </p:cNvSpPr>
          <p:nvPr>
            <p:ph type="body" sz="quarter" idx="13" hasCustomPrompt="1"/>
          </p:nvPr>
        </p:nvSpPr>
        <p:spPr>
          <a:xfrm>
            <a:off x="609441" y="948519"/>
            <a:ext cx="10982750" cy="304801"/>
          </a:xfrm>
        </p:spPr>
        <p:txBody>
          <a:bodyPr lIns="0" anchor="b" anchorCtr="0">
            <a:noAutofit/>
          </a:bodyPr>
          <a:lstStyle>
            <a:lvl1pPr marL="0" indent="0" algn="l">
              <a:buFont typeface="Arial" pitchFamily="34" charset="0"/>
              <a:buNone/>
              <a:defRPr sz="1600" b="1" cap="all" spc="0" baseline="0">
                <a:solidFill>
                  <a:schemeClr val="tx1">
                    <a:lumMod val="75000"/>
                    <a:lumOff val="25000"/>
                  </a:schemeClr>
                </a:solidFill>
              </a:defRPr>
            </a:lvl1pPr>
          </a:lstStyle>
          <a:p>
            <a:r>
              <a:rPr lang="en-US" dirty="0" smtClean="0"/>
              <a:t>CLICK TO EDIT SUBTITLE</a:t>
            </a:r>
            <a:endParaRPr lang="en-US" dirty="0"/>
          </a:p>
        </p:txBody>
      </p:sp>
      <p:sp>
        <p:nvSpPr>
          <p:cNvPr id="18" name="Title 1"/>
          <p:cNvSpPr>
            <a:spLocks noGrp="1"/>
          </p:cNvSpPr>
          <p:nvPr>
            <p:ph type="title"/>
          </p:nvPr>
        </p:nvSpPr>
        <p:spPr>
          <a:xfrm>
            <a:off x="560568" y="249241"/>
            <a:ext cx="11031626" cy="609398"/>
          </a:xfrm>
        </p:spPr>
        <p:txBody>
          <a:bodyPr lIns="0" anchor="t" anchorCtr="0"/>
          <a:lstStyle>
            <a:lvl1pPr algn="l">
              <a:defRPr b="1"/>
            </a:lvl1pPr>
          </a:lstStyle>
          <a:p>
            <a:r>
              <a:rPr lang="en-US" smtClean="0"/>
              <a:t>Click to edit Master title style</a:t>
            </a:r>
            <a:endParaRPr lang="en-US" dirty="0"/>
          </a:p>
        </p:txBody>
      </p:sp>
    </p:spTree>
    <p:extLst>
      <p:ext uri="{BB962C8B-B14F-4D97-AF65-F5344CB8AC3E}">
        <p14:creationId xmlns:p14="http://schemas.microsoft.com/office/powerpoint/2010/main" val="64353414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614136" y="5644122"/>
            <a:ext cx="9574695" cy="368301"/>
          </a:xfrm>
          <a:prstGeom prst="rect">
            <a:avLst/>
          </a:prstGeom>
        </p:spPr>
        <p:txBody>
          <a:bodyPr lIns="0">
            <a:noAutofit/>
          </a:bodyPr>
          <a:lstStyle>
            <a:lvl1pPr marL="0" indent="0" algn="l">
              <a:buNone/>
              <a:defRPr sz="2000" b="1" cap="all" spc="0" baseline="0">
                <a:solidFill>
                  <a:schemeClr val="tx1">
                    <a:lumMod val="75000"/>
                    <a:lumOff val="25000"/>
                  </a:schemeClr>
                </a:solidFill>
                <a:latin typeface="Segoe UI" pitchFamily="34" charset="0"/>
                <a:ea typeface="Segoe UI" pitchFamily="34" charset="0"/>
                <a:cs typeface="Segoe U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Text Placeholder 8"/>
          <p:cNvSpPr>
            <a:spLocks noGrp="1"/>
          </p:cNvSpPr>
          <p:nvPr>
            <p:ph type="body" sz="quarter" idx="10" hasCustomPrompt="1"/>
          </p:nvPr>
        </p:nvSpPr>
        <p:spPr>
          <a:xfrm>
            <a:off x="614136" y="5970087"/>
            <a:ext cx="9574695" cy="623688"/>
          </a:xfrm>
          <a:prstGeom prst="rect">
            <a:avLst/>
          </a:prstGeom>
        </p:spPr>
        <p:txBody>
          <a:bodyPr vert="horz" lIns="0">
            <a:normAutofit/>
          </a:bodyPr>
          <a:lstStyle>
            <a:lvl1pPr>
              <a:lnSpc>
                <a:spcPct val="70000"/>
              </a:lnSpc>
              <a:buFontTx/>
              <a:buNone/>
              <a:defRPr kumimoji="0" lang="en-US" sz="1600" b="0" i="0" u="none" strike="noStrike" kern="1200" cap="none" spc="-70" normalizeH="0" baseline="0" noProof="0" dirty="0" smtClean="0">
                <a:ln>
                  <a:noFill/>
                </a:ln>
                <a:solidFill>
                  <a:schemeClr val="tx1">
                    <a:tint val="75000"/>
                  </a:schemeClr>
                </a:solidFill>
                <a:effectLst/>
                <a:uLnTx/>
                <a:uFillTx/>
                <a:latin typeface="Segoe UI" pitchFamily="34" charset="0"/>
                <a:ea typeface="Segoe UI" pitchFamily="34" charset="0"/>
                <a:cs typeface="Segoe UI" pitchFamily="34" charset="0"/>
              </a:defRPr>
            </a:lvl1pPr>
            <a:lvl2pPr>
              <a:buFontTx/>
              <a:buNone/>
              <a:defRPr/>
            </a:lvl2pPr>
            <a:lvl3pPr>
              <a:buFontTx/>
              <a:buNone/>
              <a:defRPr/>
            </a:lvl3pPr>
            <a:lvl4pPr>
              <a:buFontTx/>
              <a:buNone/>
              <a:defRPr/>
            </a:lvl4pPr>
            <a:lvl5pPr>
              <a:buFontTx/>
              <a:buNone/>
              <a:defRPr/>
            </a:lvl5pPr>
          </a:lstStyle>
          <a:p>
            <a:pPr marL="0" marR="0" lvl="0" indent="0" algn="l" defTabSz="914400" rtl="0" eaLnBrk="1" fontAlgn="auto" latinLnBrk="0" hangingPunct="1">
              <a:lnSpc>
                <a:spcPts val="2400"/>
              </a:lnSpc>
              <a:spcBef>
                <a:spcPts val="0"/>
              </a:spcBef>
              <a:spcAft>
                <a:spcPts val="0"/>
              </a:spcAft>
              <a:buClr>
                <a:srgbClr val="00B0F0"/>
              </a:buClr>
              <a:buSzPct val="100000"/>
              <a:buFontTx/>
              <a:buNone/>
              <a:tabLst/>
              <a:defRPr/>
            </a:pPr>
            <a:r>
              <a:rPr lang="en-US" dirty="0" smtClean="0"/>
              <a:t>Click to edit presenter </a:t>
            </a:r>
          </a:p>
          <a:p>
            <a:pPr marL="0" marR="0" lvl="0" indent="0" algn="l" defTabSz="914400" rtl="0" eaLnBrk="1" fontAlgn="auto" latinLnBrk="0" hangingPunct="1">
              <a:lnSpc>
                <a:spcPts val="2400"/>
              </a:lnSpc>
              <a:spcBef>
                <a:spcPts val="0"/>
              </a:spcBef>
              <a:spcAft>
                <a:spcPts val="0"/>
              </a:spcAft>
              <a:buClr>
                <a:srgbClr val="00B0F0"/>
              </a:buClr>
              <a:buSzPct val="100000"/>
              <a:buFontTx/>
              <a:buNone/>
              <a:tabLst/>
              <a:defRPr/>
            </a:pPr>
            <a:r>
              <a:rPr lang="en-US" dirty="0" smtClean="0"/>
              <a:t>and date</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8486"/>
            <a:ext cx="12188825" cy="6841033"/>
          </a:xfrm>
          <a:prstGeom prst="rect">
            <a:avLst/>
          </a:prstGeom>
        </p:spPr>
      </p:pic>
    </p:spTree>
    <p:extLst>
      <p:ext uri="{BB962C8B-B14F-4D97-AF65-F5344CB8AC3E}">
        <p14:creationId xmlns:p14="http://schemas.microsoft.com/office/powerpoint/2010/main" val="181626393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Title slide">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614136" y="5644122"/>
            <a:ext cx="9574695" cy="368301"/>
          </a:xfrm>
          <a:prstGeom prst="rect">
            <a:avLst/>
          </a:prstGeom>
        </p:spPr>
        <p:txBody>
          <a:bodyPr lIns="0">
            <a:noAutofit/>
          </a:bodyPr>
          <a:lstStyle>
            <a:lvl1pPr marL="0" indent="0" algn="l">
              <a:buNone/>
              <a:defRPr sz="2000" b="1" cap="all" spc="0" baseline="0">
                <a:solidFill>
                  <a:schemeClr val="tx1">
                    <a:lumMod val="75000"/>
                    <a:lumOff val="25000"/>
                  </a:schemeClr>
                </a:solidFill>
                <a:latin typeface="Segoe UI" pitchFamily="34" charset="0"/>
                <a:ea typeface="Segoe UI" pitchFamily="34" charset="0"/>
                <a:cs typeface="Segoe U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Text Placeholder 8"/>
          <p:cNvSpPr>
            <a:spLocks noGrp="1"/>
          </p:cNvSpPr>
          <p:nvPr>
            <p:ph type="body" sz="quarter" idx="10" hasCustomPrompt="1"/>
          </p:nvPr>
        </p:nvSpPr>
        <p:spPr>
          <a:xfrm>
            <a:off x="614136" y="5970087"/>
            <a:ext cx="9574695" cy="623688"/>
          </a:xfrm>
          <a:prstGeom prst="rect">
            <a:avLst/>
          </a:prstGeom>
        </p:spPr>
        <p:txBody>
          <a:bodyPr vert="horz" lIns="0">
            <a:normAutofit/>
          </a:bodyPr>
          <a:lstStyle>
            <a:lvl1pPr>
              <a:lnSpc>
                <a:spcPct val="70000"/>
              </a:lnSpc>
              <a:buFontTx/>
              <a:buNone/>
              <a:defRPr kumimoji="0" lang="en-US" sz="1600" b="0" i="0" u="none" strike="noStrike" kern="1200" cap="none" spc="-70" normalizeH="0" baseline="0" noProof="0" dirty="0" smtClean="0">
                <a:ln>
                  <a:noFill/>
                </a:ln>
                <a:solidFill>
                  <a:schemeClr val="tx1">
                    <a:tint val="75000"/>
                  </a:schemeClr>
                </a:solidFill>
                <a:effectLst/>
                <a:uLnTx/>
                <a:uFillTx/>
                <a:latin typeface="Segoe UI" pitchFamily="34" charset="0"/>
                <a:ea typeface="Segoe UI" pitchFamily="34" charset="0"/>
                <a:cs typeface="Segoe UI" pitchFamily="34" charset="0"/>
              </a:defRPr>
            </a:lvl1pPr>
            <a:lvl2pPr>
              <a:buFontTx/>
              <a:buNone/>
              <a:defRPr/>
            </a:lvl2pPr>
            <a:lvl3pPr>
              <a:buFontTx/>
              <a:buNone/>
              <a:defRPr/>
            </a:lvl3pPr>
            <a:lvl4pPr>
              <a:buFontTx/>
              <a:buNone/>
              <a:defRPr/>
            </a:lvl4pPr>
            <a:lvl5pPr>
              <a:buFontTx/>
              <a:buNone/>
              <a:defRPr/>
            </a:lvl5pPr>
          </a:lstStyle>
          <a:p>
            <a:pPr marL="0" marR="0" lvl="0" indent="0" algn="l" defTabSz="914400" rtl="0" eaLnBrk="1" fontAlgn="auto" latinLnBrk="0" hangingPunct="1">
              <a:lnSpc>
                <a:spcPts val="2400"/>
              </a:lnSpc>
              <a:spcBef>
                <a:spcPts val="0"/>
              </a:spcBef>
              <a:spcAft>
                <a:spcPts val="0"/>
              </a:spcAft>
              <a:buClr>
                <a:srgbClr val="00B0F0"/>
              </a:buClr>
              <a:buSzPct val="100000"/>
              <a:buFontTx/>
              <a:buNone/>
              <a:tabLst/>
              <a:defRPr/>
            </a:pPr>
            <a:r>
              <a:rPr lang="en-US" dirty="0" smtClean="0"/>
              <a:t>Click to edit presenter </a:t>
            </a:r>
          </a:p>
          <a:p>
            <a:pPr marL="0" marR="0" lvl="0" indent="0" algn="l" defTabSz="914400" rtl="0" eaLnBrk="1" fontAlgn="auto" latinLnBrk="0" hangingPunct="1">
              <a:lnSpc>
                <a:spcPts val="2400"/>
              </a:lnSpc>
              <a:spcBef>
                <a:spcPts val="0"/>
              </a:spcBef>
              <a:spcAft>
                <a:spcPts val="0"/>
              </a:spcAft>
              <a:buClr>
                <a:srgbClr val="00B0F0"/>
              </a:buClr>
              <a:buSzPct val="100000"/>
              <a:buFontTx/>
              <a:buNone/>
              <a:tabLst/>
              <a:defRPr/>
            </a:pPr>
            <a:r>
              <a:rPr lang="en-US" dirty="0" smtClean="0"/>
              <a:t>and date</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4174"/>
            <a:ext cx="12188825" cy="6829650"/>
          </a:xfrm>
          <a:prstGeom prst="rect">
            <a:avLst/>
          </a:prstGeom>
        </p:spPr>
      </p:pic>
    </p:spTree>
    <p:extLst>
      <p:ext uri="{BB962C8B-B14F-4D97-AF65-F5344CB8AC3E}">
        <p14:creationId xmlns:p14="http://schemas.microsoft.com/office/powerpoint/2010/main" val="128262170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519116" y="1905004"/>
            <a:ext cx="11149012" cy="158504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879454108"/>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69965" y="1622369"/>
            <a:ext cx="7869236" cy="1523497"/>
          </a:xfrm>
        </p:spPr>
        <p:txBody>
          <a:bodyPr anchor="ctr" anchorCtr="0">
            <a:noAutofit/>
          </a:bodyPr>
          <a:lstStyle>
            <a:lvl1pPr>
              <a:lnSpc>
                <a:spcPct val="90000"/>
              </a:lnSpc>
              <a:defRPr sz="5400">
                <a:gradFill flip="none" rotWithShape="1">
                  <a:gsLst>
                    <a:gs pos="0">
                      <a:schemeClr val="bg2"/>
                    </a:gs>
                    <a:gs pos="86000">
                      <a:schemeClr val="bg2"/>
                    </a:gs>
                  </a:gsLst>
                  <a:lin ang="5400000" scaled="0"/>
                  <a:tileRect/>
                </a:gradFill>
              </a:defRPr>
            </a:lvl1pPr>
          </a:lstStyle>
          <a:p>
            <a:r>
              <a:rPr lang="en-US" smtClean="0"/>
              <a:t>Click to edit Master title style</a:t>
            </a:r>
            <a:endParaRPr lang="en-US" dirty="0"/>
          </a:p>
        </p:txBody>
      </p:sp>
      <p:sp>
        <p:nvSpPr>
          <p:cNvPr id="3" name="Subtitle 2"/>
          <p:cNvSpPr>
            <a:spLocks noGrp="1"/>
          </p:cNvSpPr>
          <p:nvPr>
            <p:ph type="subTitle" idx="1"/>
          </p:nvPr>
        </p:nvSpPr>
        <p:spPr>
          <a:xfrm>
            <a:off x="969964" y="4343402"/>
            <a:ext cx="6840536" cy="463255"/>
          </a:xfrm>
        </p:spPr>
        <p:txBody>
          <a:bodyPr>
            <a:noAutofit/>
          </a:bodyPr>
          <a:lstStyle>
            <a:lvl1pPr marL="0" indent="0" algn="l">
              <a:lnSpc>
                <a:spcPct val="90000"/>
              </a:lnSpc>
              <a:spcBef>
                <a:spcPts val="0"/>
              </a:spcBef>
              <a:buNone/>
              <a:defRPr>
                <a:gradFill>
                  <a:gsLst>
                    <a:gs pos="0">
                      <a:schemeClr val="accent1"/>
                    </a:gs>
                    <a:gs pos="86000">
                      <a:schemeClr val="accent1"/>
                    </a:gs>
                  </a:gsLst>
                  <a:lin ang="5400000" scaled="0"/>
                </a:gra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5" name="Rectangle 4"/>
          <p:cNvSpPr/>
          <p:nvPr userDrawn="1"/>
        </p:nvSpPr>
        <p:spPr>
          <a:xfrm>
            <a:off x="1" y="6567339"/>
            <a:ext cx="1683474" cy="261610"/>
          </a:xfrm>
          <a:prstGeom prst="rect">
            <a:avLst/>
          </a:prstGeom>
        </p:spPr>
        <p:txBody>
          <a:bodyPr wrap="none">
            <a:spAutoFit/>
          </a:bodyPr>
          <a:lstStyle/>
          <a:p>
            <a:pPr defTabSz="914363"/>
            <a:r>
              <a:rPr lang="en-US" sz="1100" dirty="0" smtClean="0">
                <a:gradFill>
                  <a:gsLst>
                    <a:gs pos="0">
                      <a:srgbClr val="65BC46"/>
                    </a:gs>
                    <a:gs pos="86000">
                      <a:srgbClr val="65BC46"/>
                    </a:gs>
                  </a:gsLst>
                  <a:lin ang="5400000" scaled="0"/>
                </a:gradFill>
                <a:latin typeface="Segoe UI" pitchFamily="34" charset="0"/>
                <a:ea typeface="Segoe UI" pitchFamily="34" charset="0"/>
                <a:cs typeface="Segoe UI" pitchFamily="34" charset="0"/>
              </a:rPr>
              <a:t>www.buildwindows.com</a:t>
            </a:r>
            <a:endParaRPr lang="en-US" sz="1100" dirty="0">
              <a:gradFill>
                <a:gsLst>
                  <a:gs pos="0">
                    <a:srgbClr val="65BC46"/>
                  </a:gs>
                  <a:gs pos="86000">
                    <a:srgbClr val="65BC46"/>
                  </a:gs>
                </a:gsLst>
                <a:lin ang="5400000" scaled="0"/>
              </a:gradFill>
              <a:latin typeface="Segoe UI" pitchFamily="34" charset="0"/>
              <a:ea typeface="Segoe UI" pitchFamily="34" charset="0"/>
              <a:cs typeface="Segoe UI" pitchFamily="34" charset="0"/>
            </a:endParaRPr>
          </a:p>
        </p:txBody>
      </p:sp>
      <p:sp>
        <p:nvSpPr>
          <p:cNvPr id="8" name="Text Placeholder 7"/>
          <p:cNvSpPr>
            <a:spLocks noGrp="1"/>
          </p:cNvSpPr>
          <p:nvPr>
            <p:ph type="body" sz="quarter" idx="10" hasCustomPrompt="1"/>
          </p:nvPr>
        </p:nvSpPr>
        <p:spPr>
          <a:xfrm>
            <a:off x="969964" y="190502"/>
            <a:ext cx="2547937" cy="276999"/>
          </a:xfrm>
        </p:spPr>
        <p:txBody>
          <a:bodyPr/>
          <a:lstStyle>
            <a:lvl1pPr marL="0" indent="0">
              <a:buNone/>
              <a:defRPr sz="2000" baseline="0">
                <a:gradFill>
                  <a:gsLst>
                    <a:gs pos="0">
                      <a:schemeClr val="bg2"/>
                    </a:gs>
                    <a:gs pos="86000">
                      <a:schemeClr val="bg2"/>
                    </a:gs>
                  </a:gsLst>
                  <a:lin ang="5400000" scaled="0"/>
                </a:gradFill>
              </a:defRPr>
            </a:lvl1pPr>
          </a:lstStyle>
          <a:p>
            <a:pPr lvl="0"/>
            <a:r>
              <a:rPr lang="en-US" dirty="0" smtClean="0"/>
              <a:t>session code</a:t>
            </a:r>
            <a:endParaRPr lang="en-US" dirty="0"/>
          </a:p>
        </p:txBody>
      </p:sp>
    </p:spTree>
    <p:extLst>
      <p:ext uri="{BB962C8B-B14F-4D97-AF65-F5344CB8AC3E}">
        <p14:creationId xmlns:p14="http://schemas.microsoft.com/office/powerpoint/2010/main" val="2387916806"/>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69967" y="3011995"/>
            <a:ext cx="7796664" cy="1523494"/>
          </a:xfrm>
        </p:spPr>
        <p:txBody>
          <a:bodyPr anchor="ctr" anchorCtr="0">
            <a:noAutofit/>
          </a:bodyPr>
          <a:lstStyle>
            <a:lvl1pPr>
              <a:lnSpc>
                <a:spcPct val="90000"/>
              </a:lnSpc>
              <a:defRPr sz="4800">
                <a:latin typeface="+mn-lt"/>
              </a:defRPr>
            </a:lvl1pPr>
          </a:lstStyle>
          <a:p>
            <a:r>
              <a:rPr lang="en-US" smtClean="0"/>
              <a:t>Click to edit Master title style</a:t>
            </a:r>
            <a:endParaRPr lang="en-US" dirty="0"/>
          </a:p>
        </p:txBody>
      </p:sp>
      <p:sp>
        <p:nvSpPr>
          <p:cNvPr id="3" name="Subtitle 2"/>
          <p:cNvSpPr>
            <a:spLocks noGrp="1"/>
          </p:cNvSpPr>
          <p:nvPr>
            <p:ph type="subTitle" idx="1"/>
          </p:nvPr>
        </p:nvSpPr>
        <p:spPr>
          <a:xfrm>
            <a:off x="969965" y="4787312"/>
            <a:ext cx="7041922" cy="461665"/>
          </a:xfrm>
        </p:spPr>
        <p:txBody>
          <a:bodyPr>
            <a:noAutofit/>
          </a:bodyPr>
          <a:lstStyle>
            <a:lvl1pPr marL="0" indent="0" algn="l">
              <a:lnSpc>
                <a:spcPct val="90000"/>
              </a:lnSpc>
              <a:spcBef>
                <a:spcPts val="0"/>
              </a:spcBef>
              <a:buNone/>
              <a:defRPr>
                <a:gradFill>
                  <a:gsLst>
                    <a:gs pos="0">
                      <a:schemeClr val="tx1"/>
                    </a:gs>
                    <a:gs pos="86000">
                      <a:schemeClr val="tx1"/>
                    </a:gs>
                  </a:gsLst>
                  <a:lin ang="5400000" scaled="0"/>
                </a:gra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969967" y="844109"/>
            <a:ext cx="8605837" cy="1378644"/>
          </a:xfrm>
        </p:spPr>
        <p:txBody>
          <a:bodyPr anchor="t" anchorCtr="0">
            <a:noAutofit/>
            <a:scene3d>
              <a:camera prst="orthographicFront"/>
              <a:lightRig rig="flat" dir="t"/>
            </a:scene3d>
            <a:sp3d>
              <a:contourClr>
                <a:schemeClr val="tx2"/>
              </a:contourClr>
            </a:sp3d>
          </a:bodyPr>
          <a:lstStyle>
            <a:lvl1pPr marL="0" indent="0" algn="l">
              <a:buFont typeface="Arial" pitchFamily="34" charset="0"/>
              <a:buNone/>
              <a:defRPr kumimoji="0" lang="en-US" sz="10000" b="0" i="0" u="none" strike="noStrike" kern="1200" cap="none" spc="-300" normalizeH="0" baseline="0" noProof="0" dirty="0" smtClean="0">
                <a:ln w="11430"/>
                <a:gradFill>
                  <a:gsLst>
                    <a:gs pos="0">
                      <a:schemeClr val="tx1"/>
                    </a:gs>
                    <a:gs pos="88000">
                      <a:schemeClr val="tx1"/>
                    </a:gs>
                  </a:gsLst>
                  <a:lin ang="5400000"/>
                </a:gradFill>
                <a:effectLst/>
                <a:uLnTx/>
                <a:uFillTx/>
                <a:latin typeface="+mj-lt"/>
                <a:ea typeface="+mn-ea"/>
                <a:cs typeface="+mn-cs"/>
              </a:defRPr>
            </a:lvl1pPr>
          </a:lstStyle>
          <a:p>
            <a:pPr lvl="0"/>
            <a:r>
              <a:rPr lang="en-US" dirty="0" smtClean="0"/>
              <a:t>click to…</a:t>
            </a:r>
          </a:p>
        </p:txBody>
      </p:sp>
      <p:sp>
        <p:nvSpPr>
          <p:cNvPr id="5" name="Rectangle 4"/>
          <p:cNvSpPr/>
          <p:nvPr userDrawn="1"/>
        </p:nvSpPr>
        <p:spPr>
          <a:xfrm>
            <a:off x="2" y="6567339"/>
            <a:ext cx="1683474" cy="261610"/>
          </a:xfrm>
          <a:prstGeom prst="rect">
            <a:avLst/>
          </a:prstGeom>
        </p:spPr>
        <p:txBody>
          <a:bodyPr wrap="none">
            <a:spAutoFit/>
          </a:bodyPr>
          <a:lstStyle/>
          <a:p>
            <a:pPr defTabSz="914363"/>
            <a:r>
              <a:rPr lang="en-US" sz="1100" dirty="0">
                <a:gradFill>
                  <a:gsLst>
                    <a:gs pos="0">
                      <a:srgbClr val="FFFFFF"/>
                    </a:gs>
                    <a:gs pos="86000">
                      <a:srgbClr val="FFFFFF"/>
                    </a:gs>
                  </a:gsLst>
                  <a:lin ang="5400000" scaled="0"/>
                </a:gradFill>
                <a:latin typeface="Segoe UI" pitchFamily="34" charset="0"/>
                <a:ea typeface="Segoe UI" pitchFamily="34" charset="0"/>
                <a:cs typeface="Segoe UI" pitchFamily="34" charset="0"/>
              </a:rPr>
              <a:t>www.buildwindows.com</a:t>
            </a:r>
          </a:p>
        </p:txBody>
      </p:sp>
    </p:spTree>
    <p:extLst>
      <p:ext uri="{BB962C8B-B14F-4D97-AF65-F5344CB8AC3E}">
        <p14:creationId xmlns:p14="http://schemas.microsoft.com/office/powerpoint/2010/main" val="3993888329"/>
      </p:ext>
    </p:extLst>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69966" y="3011995"/>
            <a:ext cx="7796664" cy="1523494"/>
          </a:xfrm>
        </p:spPr>
        <p:txBody>
          <a:bodyPr anchor="ctr" anchorCtr="0">
            <a:noAutofit/>
          </a:bodyPr>
          <a:lstStyle>
            <a:lvl1pPr>
              <a:lnSpc>
                <a:spcPct val="90000"/>
              </a:lnSpc>
              <a:defRPr sz="4800">
                <a:latin typeface="+mn-lt"/>
              </a:defRPr>
            </a:lvl1pPr>
          </a:lstStyle>
          <a:p>
            <a:r>
              <a:rPr lang="en-US" smtClean="0"/>
              <a:t>Click to edit Master title style</a:t>
            </a:r>
            <a:endParaRPr lang="en-US" dirty="0"/>
          </a:p>
        </p:txBody>
      </p:sp>
      <p:sp>
        <p:nvSpPr>
          <p:cNvPr id="3" name="Subtitle 2"/>
          <p:cNvSpPr>
            <a:spLocks noGrp="1"/>
          </p:cNvSpPr>
          <p:nvPr>
            <p:ph type="subTitle" idx="1"/>
          </p:nvPr>
        </p:nvSpPr>
        <p:spPr>
          <a:xfrm>
            <a:off x="969965" y="4787310"/>
            <a:ext cx="7041922" cy="461665"/>
          </a:xfrm>
        </p:spPr>
        <p:txBody>
          <a:bodyPr>
            <a:noAutofit/>
          </a:bodyPr>
          <a:lstStyle>
            <a:lvl1pPr marL="0" indent="0" algn="l">
              <a:lnSpc>
                <a:spcPct val="90000"/>
              </a:lnSpc>
              <a:spcBef>
                <a:spcPts val="0"/>
              </a:spcBef>
              <a:buNone/>
              <a:defRPr>
                <a:gradFill>
                  <a:gsLst>
                    <a:gs pos="0">
                      <a:schemeClr val="tx1"/>
                    </a:gs>
                    <a:gs pos="86000">
                      <a:schemeClr val="tx1"/>
                    </a:gs>
                  </a:gsLst>
                  <a:lin ang="5400000" scaled="0"/>
                </a:gra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969965" y="844109"/>
            <a:ext cx="8605837" cy="1378644"/>
          </a:xfrm>
        </p:spPr>
        <p:txBody>
          <a:bodyPr anchor="t" anchorCtr="0">
            <a:noAutofit/>
            <a:scene3d>
              <a:camera prst="orthographicFront"/>
              <a:lightRig rig="flat" dir="t"/>
            </a:scene3d>
            <a:sp3d>
              <a:contourClr>
                <a:schemeClr val="tx2"/>
              </a:contourClr>
            </a:sp3d>
          </a:bodyPr>
          <a:lstStyle>
            <a:lvl1pPr marL="0" indent="0" algn="l">
              <a:buFont typeface="Arial" pitchFamily="34" charset="0"/>
              <a:buNone/>
              <a:defRPr kumimoji="0" lang="en-US" sz="10000" b="0" i="0" u="none" strike="noStrike" kern="1200" cap="none" spc="-300" normalizeH="0" baseline="0" noProof="0" dirty="0" smtClean="0">
                <a:ln w="11430"/>
                <a:gradFill>
                  <a:gsLst>
                    <a:gs pos="0">
                      <a:schemeClr val="tx1"/>
                    </a:gs>
                    <a:gs pos="88000">
                      <a:schemeClr val="tx1"/>
                    </a:gs>
                  </a:gsLst>
                  <a:lin ang="5400000"/>
                </a:gradFill>
                <a:effectLst/>
                <a:uLnTx/>
                <a:uFillTx/>
                <a:latin typeface="+mj-lt"/>
                <a:ea typeface="+mn-ea"/>
                <a:cs typeface="+mn-cs"/>
              </a:defRPr>
            </a:lvl1pPr>
          </a:lstStyle>
          <a:p>
            <a:pPr lvl="0"/>
            <a:r>
              <a:rPr lang="en-US" dirty="0" smtClean="0"/>
              <a:t>click to…</a:t>
            </a:r>
          </a:p>
        </p:txBody>
      </p:sp>
      <p:sp>
        <p:nvSpPr>
          <p:cNvPr id="5" name="Rectangle 4"/>
          <p:cNvSpPr/>
          <p:nvPr userDrawn="1"/>
        </p:nvSpPr>
        <p:spPr>
          <a:xfrm>
            <a:off x="1" y="6567339"/>
            <a:ext cx="1683474" cy="261610"/>
          </a:xfrm>
          <a:prstGeom prst="rect">
            <a:avLst/>
          </a:prstGeom>
        </p:spPr>
        <p:txBody>
          <a:bodyPr wrap="none">
            <a:spAutoFit/>
          </a:bodyPr>
          <a:lstStyle/>
          <a:p>
            <a:pPr defTabSz="914363"/>
            <a:r>
              <a:rPr lang="en-US" sz="1100" dirty="0" smtClean="0">
                <a:gradFill>
                  <a:gsLst>
                    <a:gs pos="0">
                      <a:srgbClr val="FFFFFF"/>
                    </a:gs>
                    <a:gs pos="86000">
                      <a:srgbClr val="FFFFFF"/>
                    </a:gs>
                  </a:gsLst>
                  <a:lin ang="5400000" scaled="0"/>
                </a:gradFill>
                <a:latin typeface="Segoe UI" pitchFamily="34" charset="0"/>
                <a:ea typeface="Segoe UI" pitchFamily="34" charset="0"/>
                <a:cs typeface="Segoe UI" pitchFamily="34" charset="0"/>
              </a:rPr>
              <a:t>www.buildwindows.com</a:t>
            </a:r>
            <a:endParaRPr lang="en-US" sz="1100" dirty="0">
              <a:gradFill>
                <a:gsLst>
                  <a:gs pos="0">
                    <a:srgbClr val="FFFFFF"/>
                  </a:gs>
                  <a:gs pos="86000">
                    <a:srgbClr val="FFFFFF"/>
                  </a:gs>
                </a:gsLst>
                <a:lin ang="5400000" scaled="0"/>
              </a:gradFill>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2760512624"/>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t="-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9112" y="228600"/>
            <a:ext cx="11149013" cy="609398"/>
          </a:xfrm>
        </p:spPr>
        <p:txBody>
          <a:bodyPr/>
          <a:lstStyle>
            <a:lvl1pPr>
              <a:defRPr/>
            </a:lvl1pPr>
          </a:lstStyle>
          <a:p>
            <a:r>
              <a:rPr lang="en-US" smtClean="0"/>
              <a:t>Click to edit Master title style</a:t>
            </a:r>
            <a:endParaRPr lang="en-US" dirty="0"/>
          </a:p>
        </p:txBody>
      </p:sp>
      <p:sp>
        <p:nvSpPr>
          <p:cNvPr id="7" name="Text Placeholder 6"/>
          <p:cNvSpPr>
            <a:spLocks noGrp="1"/>
          </p:cNvSpPr>
          <p:nvPr>
            <p:ph type="body" sz="quarter" idx="10"/>
          </p:nvPr>
        </p:nvSpPr>
        <p:spPr>
          <a:xfrm>
            <a:off x="519114" y="1447800"/>
            <a:ext cx="11149012" cy="2000548"/>
          </a:xfrm>
        </p:spPr>
        <p:txBody>
          <a:bodyPr>
            <a:spAutoFit/>
          </a:bodyPr>
          <a:lstStyle>
            <a:lvl1pPr marL="460375" indent="-460375">
              <a:buFont typeface="Arial" pitchFamily="34" charset="0"/>
              <a:buChar char="•"/>
              <a:defRPr/>
            </a:lvl1pPr>
            <a:lvl2pPr marL="855663" indent="-395288">
              <a:buFont typeface="Arial" pitchFamily="34" charset="0"/>
              <a:buChar char="•"/>
              <a:defRPr/>
            </a:lvl2pPr>
            <a:lvl3pPr marL="1258888" indent="-403225">
              <a:buFont typeface="Arial" pitchFamily="34" charset="0"/>
              <a:buChar char="•"/>
              <a:defRPr/>
            </a:lvl3pPr>
            <a:lvl4pPr marL="1604963" indent="-346075">
              <a:buFont typeface="Arial" pitchFamily="34" charset="0"/>
              <a:buChar char="•"/>
              <a:defRPr/>
            </a:lvl4pPr>
            <a:lvl5pPr marL="1941513" indent="-33655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p:nvPr userDrawn="1"/>
        </p:nvSpPr>
        <p:spPr>
          <a:xfrm>
            <a:off x="1" y="6567339"/>
            <a:ext cx="1683474" cy="261610"/>
          </a:xfrm>
          <a:prstGeom prst="rect">
            <a:avLst/>
          </a:prstGeom>
        </p:spPr>
        <p:txBody>
          <a:bodyPr wrap="none">
            <a:spAutoFit/>
          </a:bodyPr>
          <a:lstStyle/>
          <a:p>
            <a:pPr defTabSz="914363"/>
            <a:r>
              <a:rPr lang="en-US" sz="1100" dirty="0" smtClean="0">
                <a:gradFill>
                  <a:gsLst>
                    <a:gs pos="0">
                      <a:srgbClr val="FFFFFF"/>
                    </a:gs>
                    <a:gs pos="86000">
                      <a:srgbClr val="FFFFFF"/>
                    </a:gs>
                  </a:gsLst>
                  <a:lin ang="5400000" scaled="0"/>
                </a:gradFill>
                <a:latin typeface="Segoe UI" pitchFamily="34" charset="0"/>
                <a:ea typeface="Segoe UI" pitchFamily="34" charset="0"/>
                <a:cs typeface="Segoe UI" pitchFamily="34" charset="0"/>
              </a:rPr>
              <a:t>www.buildwindows.com</a:t>
            </a:r>
            <a:endParaRPr lang="en-US" sz="1100" dirty="0">
              <a:gradFill>
                <a:gsLst>
                  <a:gs pos="0">
                    <a:srgbClr val="FFFFFF"/>
                  </a:gs>
                  <a:gs pos="86000">
                    <a:srgbClr val="FFFFFF"/>
                  </a:gs>
                </a:gsLst>
                <a:lin ang="5400000" scaled="0"/>
              </a:gradFill>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916603957"/>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t="-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a:xfrm>
            <a:off x="519112" y="1447800"/>
            <a:ext cx="11149013" cy="2000548"/>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p:nvPr userDrawn="1"/>
        </p:nvSpPr>
        <p:spPr>
          <a:xfrm>
            <a:off x="1" y="6567339"/>
            <a:ext cx="1683474" cy="261610"/>
          </a:xfrm>
          <a:prstGeom prst="rect">
            <a:avLst/>
          </a:prstGeom>
        </p:spPr>
        <p:txBody>
          <a:bodyPr wrap="none">
            <a:spAutoFit/>
          </a:bodyPr>
          <a:lstStyle/>
          <a:p>
            <a:pPr defTabSz="914363"/>
            <a:r>
              <a:rPr lang="en-US" sz="1100" dirty="0" smtClean="0">
                <a:gradFill>
                  <a:gsLst>
                    <a:gs pos="0">
                      <a:srgbClr val="FFFFFF"/>
                    </a:gs>
                    <a:gs pos="86000">
                      <a:srgbClr val="FFFFFF"/>
                    </a:gs>
                  </a:gsLst>
                  <a:lin ang="5400000" scaled="0"/>
                </a:gradFill>
                <a:latin typeface="Segoe UI" pitchFamily="34" charset="0"/>
                <a:ea typeface="Segoe UI" pitchFamily="34" charset="0"/>
                <a:cs typeface="Segoe UI" pitchFamily="34" charset="0"/>
              </a:rPr>
              <a:t>www.buildwindows.com</a:t>
            </a:r>
            <a:endParaRPr lang="en-US" sz="1100" dirty="0">
              <a:gradFill>
                <a:gsLst>
                  <a:gs pos="0">
                    <a:srgbClr val="FFFFFF"/>
                  </a:gs>
                  <a:gs pos="86000">
                    <a:srgbClr val="FFFFFF"/>
                  </a:gs>
                </a:gsLst>
                <a:lin ang="5400000" scaled="0"/>
              </a:gradFill>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853215525"/>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t="-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sz="half" idx="1"/>
          </p:nvPr>
        </p:nvSpPr>
        <p:spPr>
          <a:xfrm>
            <a:off x="519113" y="1447801"/>
            <a:ext cx="5486400" cy="1742015"/>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1725" y="1447801"/>
            <a:ext cx="5486400" cy="1742015"/>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1" y="6567339"/>
            <a:ext cx="1683474" cy="261610"/>
          </a:xfrm>
          <a:prstGeom prst="rect">
            <a:avLst/>
          </a:prstGeom>
        </p:spPr>
        <p:txBody>
          <a:bodyPr wrap="none">
            <a:spAutoFit/>
          </a:bodyPr>
          <a:lstStyle/>
          <a:p>
            <a:pPr defTabSz="914363"/>
            <a:r>
              <a:rPr lang="en-US" sz="1100" dirty="0" smtClean="0">
                <a:gradFill>
                  <a:gsLst>
                    <a:gs pos="0">
                      <a:srgbClr val="FFFFFF"/>
                    </a:gs>
                    <a:gs pos="86000">
                      <a:srgbClr val="FFFFFF"/>
                    </a:gs>
                  </a:gsLst>
                  <a:lin ang="5400000" scaled="0"/>
                </a:gradFill>
                <a:latin typeface="Segoe UI" pitchFamily="34" charset="0"/>
                <a:ea typeface="Segoe UI" pitchFamily="34" charset="0"/>
                <a:cs typeface="Segoe UI" pitchFamily="34" charset="0"/>
              </a:rPr>
              <a:t>www.buildwindows.com</a:t>
            </a:r>
            <a:endParaRPr lang="en-US" sz="1100" dirty="0">
              <a:gradFill>
                <a:gsLst>
                  <a:gs pos="0">
                    <a:srgbClr val="FFFFFF"/>
                  </a:gs>
                  <a:gs pos="86000">
                    <a:srgbClr val="FFFFFF"/>
                  </a:gs>
                </a:gsLst>
                <a:lin ang="5400000" scaled="0"/>
              </a:gradFill>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1607628071"/>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t="-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19113" y="1411554"/>
            <a:ext cx="5486400"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7868" y="2133600"/>
            <a:ext cx="5484971"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1725" y="1411554"/>
            <a:ext cx="5486400"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1725" y="2133602"/>
            <a:ext cx="5486400" cy="1578619"/>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userDrawn="1"/>
        </p:nvSpPr>
        <p:spPr>
          <a:xfrm>
            <a:off x="1" y="6567339"/>
            <a:ext cx="1683474" cy="261610"/>
          </a:xfrm>
          <a:prstGeom prst="rect">
            <a:avLst/>
          </a:prstGeom>
        </p:spPr>
        <p:txBody>
          <a:bodyPr wrap="none">
            <a:spAutoFit/>
          </a:bodyPr>
          <a:lstStyle/>
          <a:p>
            <a:pPr defTabSz="914363"/>
            <a:r>
              <a:rPr lang="en-US" sz="1100" dirty="0" smtClean="0">
                <a:gradFill>
                  <a:gsLst>
                    <a:gs pos="0">
                      <a:srgbClr val="FFFFFF"/>
                    </a:gs>
                    <a:gs pos="86000">
                      <a:srgbClr val="FFFFFF"/>
                    </a:gs>
                  </a:gsLst>
                  <a:lin ang="5400000" scaled="0"/>
                </a:gradFill>
                <a:latin typeface="Segoe UI" pitchFamily="34" charset="0"/>
                <a:ea typeface="Segoe UI" pitchFamily="34" charset="0"/>
                <a:cs typeface="Segoe UI" pitchFamily="34" charset="0"/>
              </a:rPr>
              <a:t>www.buildwindows.com</a:t>
            </a:r>
            <a:endParaRPr lang="en-US" sz="1100" dirty="0">
              <a:gradFill>
                <a:gsLst>
                  <a:gs pos="0">
                    <a:srgbClr val="FFFFFF"/>
                  </a:gs>
                  <a:gs pos="86000">
                    <a:srgbClr val="FFFFFF"/>
                  </a:gs>
                </a:gsLst>
                <a:lin ang="5400000" scaled="0"/>
              </a:gradFill>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1209509277"/>
      </p:ext>
    </p:extLst>
  </p:cSld>
  <p:clrMapOvr>
    <a:masterClrMapping/>
  </p:clrMapOvr>
  <p:transition>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t="-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5" name="Rectangle 4"/>
          <p:cNvSpPr/>
          <p:nvPr userDrawn="1"/>
        </p:nvSpPr>
        <p:spPr>
          <a:xfrm>
            <a:off x="1" y="6567339"/>
            <a:ext cx="1683474" cy="261610"/>
          </a:xfrm>
          <a:prstGeom prst="rect">
            <a:avLst/>
          </a:prstGeom>
        </p:spPr>
        <p:txBody>
          <a:bodyPr wrap="none">
            <a:spAutoFit/>
          </a:bodyPr>
          <a:lstStyle/>
          <a:p>
            <a:pPr defTabSz="914363"/>
            <a:r>
              <a:rPr lang="en-US" sz="1100" dirty="0" smtClean="0">
                <a:gradFill>
                  <a:gsLst>
                    <a:gs pos="0">
                      <a:srgbClr val="FFFFFF"/>
                    </a:gs>
                    <a:gs pos="86000">
                      <a:srgbClr val="FFFFFF"/>
                    </a:gs>
                  </a:gsLst>
                  <a:lin ang="5400000" scaled="0"/>
                </a:gradFill>
                <a:latin typeface="Segoe UI" pitchFamily="34" charset="0"/>
                <a:ea typeface="Segoe UI" pitchFamily="34" charset="0"/>
                <a:cs typeface="Segoe UI" pitchFamily="34" charset="0"/>
              </a:rPr>
              <a:t>www.buildwindows.com</a:t>
            </a:r>
            <a:endParaRPr lang="en-US" sz="1100" dirty="0">
              <a:gradFill>
                <a:gsLst>
                  <a:gs pos="0">
                    <a:srgbClr val="FFFFFF"/>
                  </a:gs>
                  <a:gs pos="86000">
                    <a:srgbClr val="FFFFFF"/>
                  </a:gs>
                </a:gsLst>
                <a:lin ang="5400000" scaled="0"/>
              </a:gradFill>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3553319705"/>
      </p:ext>
    </p:extLst>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t="-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8756572"/>
      </p:ext>
    </p:extLst>
  </p:cSld>
  <p:clrMapOvr>
    <a:masterClrMapping/>
  </p:clrMapOvr>
  <p:transition>
    <p:fad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Picture 9"/>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17283" y="3898900"/>
            <a:ext cx="1962441" cy="2047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1596900"/>
      </p:ext>
    </p:extLst>
  </p:cSld>
  <p:clrMapOvr>
    <a:masterClrMapping/>
  </p:clrMapOvr>
  <p:transition>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lack Layout - 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gradFill flip="none" rotWithShape="1">
                  <a:gsLst>
                    <a:gs pos="417">
                      <a:srgbClr val="FFFFFF"/>
                    </a:gs>
                    <a:gs pos="100000">
                      <a:srgbClr val="FFFFFF"/>
                    </a:gs>
                  </a:gsLst>
                  <a:lin ang="5400000" scaled="0"/>
                  <a:tileRect/>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519112" y="1447799"/>
            <a:ext cx="11149013" cy="2000548"/>
          </a:xfrm>
        </p:spPr>
        <p:txBody>
          <a:bodyPr/>
          <a:lstStyle>
            <a:lvl1pPr>
              <a:buClr>
                <a:srgbClr val="FFFFFF"/>
              </a:buClr>
              <a:buSzPct val="70000"/>
              <a:buFont typeface="Wingdings" pitchFamily="2" charset="2"/>
              <a:buChar char="l"/>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1pPr>
            <a:lvl2pPr>
              <a:buClr>
                <a:srgbClr val="FFFFFF"/>
              </a:buClr>
              <a:buSzPct val="70000"/>
              <a:buFont typeface="Wingdings" pitchFamily="2" charset="2"/>
              <a:buChar char="l"/>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2pPr>
            <a:lvl3pPr>
              <a:buClr>
                <a:srgbClr val="FFFFFF"/>
              </a:buClr>
              <a:buSzPct val="70000"/>
              <a:buFont typeface="Wingdings" pitchFamily="2" charset="2"/>
              <a:buChar char="l"/>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3pPr>
            <a:lvl4pPr>
              <a:buClr>
                <a:srgbClr val="FFFFFF"/>
              </a:buClr>
              <a:buSzPct val="70000"/>
              <a:buFont typeface="Wingdings" pitchFamily="2" charset="2"/>
              <a:buChar char="l"/>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4pPr>
            <a:lvl5pPr>
              <a:buClr>
                <a:srgbClr val="FFFFFF"/>
              </a:buClr>
              <a:buSzPct val="70000"/>
              <a:buFont typeface="Wingdings" pitchFamily="2" charset="2"/>
              <a:buChar char="l"/>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11385169"/>
      </p:ext>
    </p:extLst>
  </p:cSld>
  <p:clrMapOvr>
    <a:masterClrMapping/>
  </p:clrMapOvr>
  <p:transition>
    <p:fad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gradFill>
                  <a:gsLst>
                    <a:gs pos="417">
                      <a:srgbClr val="FFFFFF"/>
                    </a:gs>
                    <a:gs pos="100000">
                      <a:srgbClr val="FFFFFF"/>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519112" y="1447799"/>
            <a:ext cx="11149013" cy="2000548"/>
          </a:xfrm>
        </p:spPr>
        <p:txBody>
          <a:bodyPr/>
          <a:lstStyle>
            <a:lvl1pPr>
              <a:buClr>
                <a:srgbClr val="FFFFFF"/>
              </a:buClr>
              <a:buSzPct val="70000"/>
              <a:buFont typeface="Wingdings" pitchFamily="2" charset="2"/>
              <a:buChar char="l"/>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1pPr>
            <a:lvl2pPr>
              <a:buClr>
                <a:srgbClr val="FFFFFF"/>
              </a:buClr>
              <a:buSzPct val="70000"/>
              <a:buFont typeface="Wingdings" pitchFamily="2" charset="2"/>
              <a:buChar char="l"/>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2pPr>
            <a:lvl3pPr>
              <a:buClr>
                <a:srgbClr val="FFFFFF"/>
              </a:buClr>
              <a:buSzPct val="70000"/>
              <a:buFont typeface="Wingdings" pitchFamily="2" charset="2"/>
              <a:buChar char="l"/>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3pPr>
            <a:lvl4pPr>
              <a:buClr>
                <a:srgbClr val="FFFFFF"/>
              </a:buClr>
              <a:buSzPct val="70000"/>
              <a:buFont typeface="Wingdings" pitchFamily="2" charset="2"/>
              <a:buChar char="l"/>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4pPr>
            <a:lvl5pPr>
              <a:buClr>
                <a:srgbClr val="FFFFFF"/>
              </a:buClr>
              <a:buSzPct val="70000"/>
              <a:buFont typeface="Wingdings" pitchFamily="2" charset="2"/>
              <a:buChar char="l"/>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2" y="6238878"/>
            <a:ext cx="12188826" cy="619125"/>
          </a:xfrm>
          <a:solidFill>
            <a:srgbClr val="FFFF99"/>
          </a:solidFill>
        </p:spPr>
        <p:txBody>
          <a:bodyPr wrap="square" lIns="152394" tIns="76197" rIns="152394" bIns="76197" anchor="b" anchorCtr="0">
            <a:noAutofit/>
          </a:bodyPr>
          <a:lstStyle>
            <a:lvl1pPr algn="r">
              <a:buFont typeface="Arial" pitchFamily="34" charset="0"/>
              <a:buNone/>
              <a:defRPr spc="-50"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smtClean="0"/>
              <a:t>Click to edit Master text styles</a:t>
            </a:r>
          </a:p>
        </p:txBody>
      </p:sp>
    </p:spTree>
    <p:extLst>
      <p:ext uri="{BB962C8B-B14F-4D97-AF65-F5344CB8AC3E}">
        <p14:creationId xmlns:p14="http://schemas.microsoft.com/office/powerpoint/2010/main" val="1094607652"/>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t="-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9113" y="228600"/>
            <a:ext cx="11149013" cy="609398"/>
          </a:xfrm>
        </p:spPr>
        <p:txBody>
          <a:bodyPr/>
          <a:lstStyle>
            <a:lvl1pPr>
              <a:defRPr/>
            </a:lvl1pPr>
          </a:lstStyle>
          <a:p>
            <a:r>
              <a:rPr lang="en-US" smtClean="0"/>
              <a:t>Click to edit Master title style</a:t>
            </a:r>
            <a:endParaRPr lang="en-US" dirty="0"/>
          </a:p>
        </p:txBody>
      </p:sp>
      <p:sp>
        <p:nvSpPr>
          <p:cNvPr id="7" name="Text Placeholder 6"/>
          <p:cNvSpPr>
            <a:spLocks noGrp="1"/>
          </p:cNvSpPr>
          <p:nvPr>
            <p:ph type="body" sz="quarter" idx="10"/>
          </p:nvPr>
        </p:nvSpPr>
        <p:spPr>
          <a:xfrm>
            <a:off x="519115" y="1447800"/>
            <a:ext cx="11149012" cy="2000548"/>
          </a:xfrm>
        </p:spPr>
        <p:txBody>
          <a:bodyPr>
            <a:spAutoFit/>
          </a:bodyPr>
          <a:lstStyle>
            <a:lvl1pPr marL="460375" indent="-460375">
              <a:buFont typeface="Arial" pitchFamily="34" charset="0"/>
              <a:buChar char="•"/>
              <a:defRPr/>
            </a:lvl1pPr>
            <a:lvl2pPr marL="855663" indent="-395288">
              <a:buFont typeface="Arial" pitchFamily="34" charset="0"/>
              <a:buChar char="•"/>
              <a:defRPr/>
            </a:lvl2pPr>
            <a:lvl3pPr marL="1258888" indent="-403225">
              <a:buFont typeface="Arial" pitchFamily="34" charset="0"/>
              <a:buChar char="•"/>
              <a:defRPr/>
            </a:lvl3pPr>
            <a:lvl4pPr marL="1604963" indent="-346075">
              <a:buFont typeface="Arial" pitchFamily="34" charset="0"/>
              <a:buChar char="•"/>
              <a:defRPr/>
            </a:lvl4pPr>
            <a:lvl5pPr marL="1941513" indent="-33655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p:nvPr userDrawn="1"/>
        </p:nvSpPr>
        <p:spPr>
          <a:xfrm>
            <a:off x="2" y="6567339"/>
            <a:ext cx="1683474" cy="261610"/>
          </a:xfrm>
          <a:prstGeom prst="rect">
            <a:avLst/>
          </a:prstGeom>
        </p:spPr>
        <p:txBody>
          <a:bodyPr wrap="none">
            <a:spAutoFit/>
          </a:bodyPr>
          <a:lstStyle/>
          <a:p>
            <a:pPr defTabSz="914363"/>
            <a:r>
              <a:rPr lang="en-US" sz="1100" dirty="0">
                <a:gradFill>
                  <a:gsLst>
                    <a:gs pos="0">
                      <a:srgbClr val="FFFFFF"/>
                    </a:gs>
                    <a:gs pos="86000">
                      <a:srgbClr val="FFFFFF"/>
                    </a:gs>
                  </a:gsLst>
                  <a:lin ang="5400000" scaled="0"/>
                </a:gradFill>
                <a:latin typeface="Segoe UI" pitchFamily="34" charset="0"/>
                <a:ea typeface="Segoe UI" pitchFamily="34" charset="0"/>
                <a:cs typeface="Segoe UI" pitchFamily="34" charset="0"/>
              </a:rPr>
              <a:t>www.buildwindows.com</a:t>
            </a:r>
          </a:p>
        </p:txBody>
      </p:sp>
    </p:spTree>
    <p:extLst>
      <p:ext uri="{BB962C8B-B14F-4D97-AF65-F5344CB8AC3E}">
        <p14:creationId xmlns:p14="http://schemas.microsoft.com/office/powerpoint/2010/main" val="1939089687"/>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614135" y="5644120"/>
            <a:ext cx="9574695" cy="368301"/>
          </a:xfrm>
          <a:prstGeom prst="rect">
            <a:avLst/>
          </a:prstGeom>
        </p:spPr>
        <p:txBody>
          <a:bodyPr lIns="0">
            <a:noAutofit/>
          </a:bodyPr>
          <a:lstStyle>
            <a:lvl1pPr marL="0" indent="0" algn="l">
              <a:buNone/>
              <a:defRPr sz="2000" b="1" cap="all" spc="0" baseline="0">
                <a:solidFill>
                  <a:schemeClr val="tx1">
                    <a:lumMod val="75000"/>
                    <a:lumOff val="25000"/>
                  </a:schemeClr>
                </a:solidFill>
                <a:latin typeface="Segoe UI" pitchFamily="34" charset="0"/>
                <a:ea typeface="Segoe UI" pitchFamily="34" charset="0"/>
                <a:cs typeface="Segoe U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Text Placeholder 8"/>
          <p:cNvSpPr>
            <a:spLocks noGrp="1"/>
          </p:cNvSpPr>
          <p:nvPr>
            <p:ph type="body" sz="quarter" idx="10" hasCustomPrompt="1"/>
          </p:nvPr>
        </p:nvSpPr>
        <p:spPr>
          <a:xfrm>
            <a:off x="614135" y="5970087"/>
            <a:ext cx="9574695" cy="623688"/>
          </a:xfrm>
          <a:prstGeom prst="rect">
            <a:avLst/>
          </a:prstGeom>
        </p:spPr>
        <p:txBody>
          <a:bodyPr vert="horz" lIns="0">
            <a:normAutofit/>
          </a:bodyPr>
          <a:lstStyle>
            <a:lvl1pPr>
              <a:lnSpc>
                <a:spcPct val="70000"/>
              </a:lnSpc>
              <a:buFontTx/>
              <a:buNone/>
              <a:defRPr kumimoji="0" lang="en-US" sz="1600" b="0" i="0" u="none" strike="noStrike" kern="1200" cap="none" spc="-70" normalizeH="0" baseline="0" noProof="0" dirty="0" smtClean="0">
                <a:ln>
                  <a:noFill/>
                </a:ln>
                <a:solidFill>
                  <a:schemeClr val="tx1">
                    <a:tint val="75000"/>
                  </a:schemeClr>
                </a:solidFill>
                <a:effectLst/>
                <a:uLnTx/>
                <a:uFillTx/>
                <a:latin typeface="Segoe UI" pitchFamily="34" charset="0"/>
                <a:ea typeface="Segoe UI" pitchFamily="34" charset="0"/>
                <a:cs typeface="Segoe UI" pitchFamily="34" charset="0"/>
              </a:defRPr>
            </a:lvl1pPr>
            <a:lvl2pPr>
              <a:buFontTx/>
              <a:buNone/>
              <a:defRPr/>
            </a:lvl2pPr>
            <a:lvl3pPr>
              <a:buFontTx/>
              <a:buNone/>
              <a:defRPr/>
            </a:lvl3pPr>
            <a:lvl4pPr>
              <a:buFontTx/>
              <a:buNone/>
              <a:defRPr/>
            </a:lvl4pPr>
            <a:lvl5pPr>
              <a:buFontTx/>
              <a:buNone/>
              <a:defRPr/>
            </a:lvl5pPr>
          </a:lstStyle>
          <a:p>
            <a:pPr marL="0" marR="0" lvl="0" indent="0" algn="l" defTabSz="914400" rtl="0" eaLnBrk="1" fontAlgn="auto" latinLnBrk="0" hangingPunct="1">
              <a:lnSpc>
                <a:spcPts val="2400"/>
              </a:lnSpc>
              <a:spcBef>
                <a:spcPts val="0"/>
              </a:spcBef>
              <a:spcAft>
                <a:spcPts val="0"/>
              </a:spcAft>
              <a:buClr>
                <a:srgbClr val="00B0F0"/>
              </a:buClr>
              <a:buSzPct val="100000"/>
              <a:buFontTx/>
              <a:buNone/>
              <a:tabLst/>
              <a:defRPr/>
            </a:pPr>
            <a:r>
              <a:rPr lang="en-US" dirty="0" smtClean="0"/>
              <a:t>Click to edit presenter </a:t>
            </a:r>
          </a:p>
          <a:p>
            <a:pPr marL="0" marR="0" lvl="0" indent="0" algn="l" defTabSz="914400" rtl="0" eaLnBrk="1" fontAlgn="auto" latinLnBrk="0" hangingPunct="1">
              <a:lnSpc>
                <a:spcPts val="2400"/>
              </a:lnSpc>
              <a:spcBef>
                <a:spcPts val="0"/>
              </a:spcBef>
              <a:spcAft>
                <a:spcPts val="0"/>
              </a:spcAft>
              <a:buClr>
                <a:srgbClr val="00B0F0"/>
              </a:buClr>
              <a:buSzPct val="100000"/>
              <a:buFontTx/>
              <a:buNone/>
              <a:tabLst/>
              <a:defRPr/>
            </a:pPr>
            <a:r>
              <a:rPr lang="en-US" dirty="0" smtClean="0"/>
              <a:t>and date</a:t>
            </a: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8484"/>
            <a:ext cx="12203941" cy="6849517"/>
          </a:xfrm>
          <a:prstGeom prst="rect">
            <a:avLst/>
          </a:prstGeom>
        </p:spPr>
      </p:pic>
    </p:spTree>
    <p:extLst>
      <p:ext uri="{BB962C8B-B14F-4D97-AF65-F5344CB8AC3E}">
        <p14:creationId xmlns:p14="http://schemas.microsoft.com/office/powerpoint/2010/main" val="1184854075"/>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Two column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14136" y="1364776"/>
            <a:ext cx="5188326" cy="1635832"/>
          </a:xfrm>
        </p:spPr>
        <p:txBody>
          <a:bodyPr lIns="0"/>
          <a:lstStyle>
            <a:lvl1pPr marL="347920" indent="-347920">
              <a:buFont typeface="Wingdings" pitchFamily="2" charset="2"/>
              <a:buChar char="§"/>
              <a:defRPr sz="2400">
                <a:solidFill>
                  <a:srgbClr val="666666"/>
                </a:solidFill>
              </a:defRPr>
            </a:lvl1pPr>
            <a:lvl2pPr marL="743910" indent="-286119">
              <a:buFont typeface="Wingdings" pitchFamily="2" charset="2"/>
              <a:buChar char="§"/>
              <a:defRPr sz="2000">
                <a:solidFill>
                  <a:srgbClr val="666666"/>
                </a:solidFill>
              </a:defRPr>
            </a:lvl2pPr>
            <a:lvl3pPr marL="1144476" indent="-228895">
              <a:buFont typeface="Wingdings" pitchFamily="2" charset="2"/>
              <a:buChar char="§"/>
              <a:defRPr sz="1900">
                <a:solidFill>
                  <a:srgbClr val="666666"/>
                </a:solidFill>
              </a:defRPr>
            </a:lvl3pPr>
            <a:lvl4pPr marL="1602266" indent="-228895">
              <a:buFont typeface="Wingdings" pitchFamily="2" charset="2"/>
              <a:buChar char="§"/>
              <a:defRPr sz="1900">
                <a:solidFill>
                  <a:srgbClr val="666666"/>
                </a:solidFill>
              </a:defRPr>
            </a:lvl4pPr>
            <a:lvl5pPr marL="2060057" indent="-228895">
              <a:buFont typeface="Wingdings" pitchFamily="2" charset="2"/>
              <a:buChar char="§"/>
              <a:defRPr sz="1900">
                <a:solidFill>
                  <a:srgbClr val="666666"/>
                </a:solidFill>
              </a:defRPr>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84774" y="1364776"/>
            <a:ext cx="5180251" cy="1688154"/>
          </a:xfrm>
        </p:spPr>
        <p:txBody>
          <a:bodyPr lIns="0"/>
          <a:lstStyle>
            <a:lvl1pPr marL="347920" indent="-347920">
              <a:buFont typeface="Wingdings" pitchFamily="2" charset="2"/>
              <a:buChar char="§"/>
              <a:defRPr lang="en-US" sz="2400" kern="1200" dirty="0" smtClean="0">
                <a:solidFill>
                  <a:srgbClr val="666666"/>
                </a:solidFill>
                <a:latin typeface="Segoe UI" pitchFamily="34" charset="0"/>
                <a:ea typeface="Segoe UI" pitchFamily="34" charset="0"/>
                <a:cs typeface="Segoe UI" pitchFamily="34" charset="0"/>
              </a:defRPr>
            </a:lvl1pPr>
            <a:lvl2pPr marL="743910" indent="-286119">
              <a:buFont typeface="Wingdings" pitchFamily="2" charset="2"/>
              <a:buChar char="§"/>
              <a:defRPr sz="2000">
                <a:solidFill>
                  <a:srgbClr val="666666"/>
                </a:solidFill>
              </a:defRPr>
            </a:lvl2pPr>
            <a:lvl3pPr marL="1144476" indent="-228895">
              <a:buFont typeface="Wingdings" pitchFamily="2" charset="2"/>
              <a:buChar char="§"/>
              <a:defRPr sz="1900">
                <a:solidFill>
                  <a:srgbClr val="666666"/>
                </a:solidFill>
              </a:defRPr>
            </a:lvl3pPr>
            <a:lvl4pPr marL="1602266" indent="-228895">
              <a:buFont typeface="Wingdings" pitchFamily="2" charset="2"/>
              <a:buChar char="§"/>
              <a:defRPr sz="1900">
                <a:solidFill>
                  <a:srgbClr val="666666"/>
                </a:solidFill>
              </a:defRPr>
            </a:lvl4pPr>
            <a:lvl5pPr marL="2060057" indent="-228895">
              <a:buFont typeface="Wingdings" pitchFamily="2" charset="2"/>
              <a:buChar char="§"/>
              <a:defRPr sz="1900">
                <a:solidFill>
                  <a:srgbClr val="666666"/>
                </a:solidFill>
              </a:defRPr>
            </a:lvl5pPr>
            <a:lvl6pPr>
              <a:defRPr sz="1900"/>
            </a:lvl6pPr>
            <a:lvl7pPr>
              <a:defRPr sz="1900"/>
            </a:lvl7pPr>
            <a:lvl8pPr>
              <a:defRPr sz="1900"/>
            </a:lvl8pPr>
            <a:lvl9pPr>
              <a:defRPr sz="1900"/>
            </a:lvl9pPr>
          </a:lstStyle>
          <a:p>
            <a:pPr marL="320453" lvl="0" indent="-320453" algn="l" defTabSz="915581" rtl="0" eaLnBrk="1" latinLnBrk="0" hangingPunct="1">
              <a:lnSpc>
                <a:spcPts val="2404"/>
              </a:lnSpc>
              <a:spcBef>
                <a:spcPts val="1802"/>
              </a:spcBef>
              <a:spcAft>
                <a:spcPts val="601"/>
              </a:spcAft>
              <a:buClr>
                <a:srgbClr val="00B0F0"/>
              </a:buClr>
              <a:buSzPct val="100000"/>
              <a:buFontTx/>
              <a:buBlip>
                <a:blip r:embed="rId2"/>
              </a:buBlip>
            </a:pPr>
            <a:r>
              <a:rPr lang="en-US" smtClean="0"/>
              <a:t>Click to edit Master text styles</a:t>
            </a:r>
          </a:p>
          <a:p>
            <a:pPr marL="320453" lvl="1" indent="-320453" algn="l" defTabSz="915581" rtl="0" eaLnBrk="1" latinLnBrk="0" hangingPunct="1">
              <a:lnSpc>
                <a:spcPts val="2404"/>
              </a:lnSpc>
              <a:spcBef>
                <a:spcPts val="1802"/>
              </a:spcBef>
              <a:spcAft>
                <a:spcPts val="601"/>
              </a:spcAft>
              <a:buClr>
                <a:srgbClr val="00B0F0"/>
              </a:buClr>
              <a:buSzPct val="100000"/>
              <a:buFontTx/>
              <a:buBlip>
                <a:blip r:embed="rId2"/>
              </a:buBlip>
            </a:pPr>
            <a:r>
              <a:rPr lang="en-US" smtClean="0"/>
              <a:t>Second level</a:t>
            </a:r>
          </a:p>
          <a:p>
            <a:pPr marL="320453" lvl="2" indent="-320453" algn="l" defTabSz="915581" rtl="0" eaLnBrk="1" latinLnBrk="0" hangingPunct="1">
              <a:lnSpc>
                <a:spcPts val="2404"/>
              </a:lnSpc>
              <a:spcBef>
                <a:spcPts val="1802"/>
              </a:spcBef>
              <a:spcAft>
                <a:spcPts val="601"/>
              </a:spcAft>
              <a:buClr>
                <a:srgbClr val="00B0F0"/>
              </a:buClr>
              <a:buSzPct val="100000"/>
              <a:buFontTx/>
              <a:buBlip>
                <a:blip r:embed="rId2"/>
              </a:buBlip>
            </a:pPr>
            <a:r>
              <a:rPr lang="en-US" smtClean="0"/>
              <a:t>Third level</a:t>
            </a:r>
          </a:p>
          <a:p>
            <a:pPr marL="320453" lvl="3" indent="-320453" algn="l" defTabSz="915581" rtl="0" eaLnBrk="1" latinLnBrk="0" hangingPunct="1">
              <a:lnSpc>
                <a:spcPts val="2404"/>
              </a:lnSpc>
              <a:spcBef>
                <a:spcPts val="1802"/>
              </a:spcBef>
              <a:spcAft>
                <a:spcPts val="601"/>
              </a:spcAft>
              <a:buClr>
                <a:srgbClr val="00B0F0"/>
              </a:buClr>
              <a:buSzPct val="100000"/>
              <a:buFontTx/>
              <a:buBlip>
                <a:blip r:embed="rId2"/>
              </a:buBlip>
            </a:pPr>
            <a:r>
              <a:rPr lang="en-US" smtClean="0"/>
              <a:t>Fourth level</a:t>
            </a:r>
          </a:p>
          <a:p>
            <a:pPr marL="320453" lvl="4" indent="-320453" algn="l" defTabSz="915581" rtl="0" eaLnBrk="1" latinLnBrk="0" hangingPunct="1">
              <a:lnSpc>
                <a:spcPts val="2404"/>
              </a:lnSpc>
              <a:spcBef>
                <a:spcPts val="1802"/>
              </a:spcBef>
              <a:spcAft>
                <a:spcPts val="601"/>
              </a:spcAft>
              <a:buClr>
                <a:srgbClr val="00B0F0"/>
              </a:buClr>
              <a:buSzPct val="100000"/>
              <a:buFontTx/>
              <a:buBlip>
                <a:blip r:embed="rId2"/>
              </a:buBlip>
            </a:pPr>
            <a:r>
              <a:rPr lang="en-US" smtClean="0"/>
              <a:t>Fifth level</a:t>
            </a:r>
            <a:endParaRPr lang="en-US" dirty="0"/>
          </a:p>
        </p:txBody>
      </p:sp>
      <p:sp>
        <p:nvSpPr>
          <p:cNvPr id="9" name="Date Placeholder 8"/>
          <p:cNvSpPr>
            <a:spLocks noGrp="1"/>
          </p:cNvSpPr>
          <p:nvPr>
            <p:ph type="dt" sz="half" idx="14"/>
          </p:nvPr>
        </p:nvSpPr>
        <p:spPr>
          <a:xfrm>
            <a:off x="1206793" y="6324600"/>
            <a:ext cx="1221110" cy="152400"/>
          </a:xfrm>
          <a:prstGeom prst="rect">
            <a:avLst/>
          </a:prstGeom>
        </p:spPr>
        <p:txBody>
          <a:bodyPr lIns="121899" tIns="60949" rIns="121899" bIns="60949"/>
          <a:lstStyle/>
          <a:p>
            <a:pPr defTabSz="914363"/>
            <a:fld id="{B2863303-CC64-46A5-B0FA-50C96ED61598}" type="datetime1">
              <a:rPr lang="en-US" smtClean="0">
                <a:solidFill>
                  <a:srgbClr val="FFFFFF"/>
                </a:solidFill>
              </a:rPr>
              <a:pPr defTabSz="914363"/>
              <a:t>9/15/2011</a:t>
            </a:fld>
            <a:endParaRPr lang="en-US" dirty="0">
              <a:solidFill>
                <a:srgbClr val="FFFFFF"/>
              </a:solidFill>
            </a:endParaRPr>
          </a:p>
        </p:txBody>
      </p:sp>
      <p:sp>
        <p:nvSpPr>
          <p:cNvPr id="10" name="Slide Number Placeholder 9"/>
          <p:cNvSpPr>
            <a:spLocks noGrp="1"/>
          </p:cNvSpPr>
          <p:nvPr>
            <p:ph type="sldNum" sz="quarter" idx="15"/>
          </p:nvPr>
        </p:nvSpPr>
        <p:spPr>
          <a:xfrm>
            <a:off x="614135" y="6324600"/>
            <a:ext cx="516287" cy="152400"/>
          </a:xfrm>
          <a:prstGeom prst="rect">
            <a:avLst/>
          </a:prstGeom>
        </p:spPr>
        <p:txBody>
          <a:bodyPr lIns="121899" tIns="60949" rIns="121899" bIns="60949"/>
          <a:lstStyle/>
          <a:p>
            <a:pPr defTabSz="914363"/>
            <a:r>
              <a:rPr lang="en-US" smtClean="0">
                <a:solidFill>
                  <a:srgbClr val="FFFFFF"/>
                </a:solidFill>
              </a:rPr>
              <a:t>PAGE </a:t>
            </a:r>
            <a:fld id="{711B4CA8-52BE-46B1-A536-58CE1A3FAF74}" type="slidenum">
              <a:rPr lang="en-US" smtClean="0">
                <a:solidFill>
                  <a:srgbClr val="FFFFFF"/>
                </a:solidFill>
              </a:rPr>
              <a:pPr defTabSz="914363"/>
              <a:t>‹#›</a:t>
            </a:fld>
            <a:endParaRPr lang="en-US" dirty="0">
              <a:solidFill>
                <a:srgbClr val="FFFFFF"/>
              </a:solidFill>
            </a:endParaRPr>
          </a:p>
        </p:txBody>
      </p:sp>
      <p:sp>
        <p:nvSpPr>
          <p:cNvPr id="11" name="Footer Placeholder 10"/>
          <p:cNvSpPr>
            <a:spLocks noGrp="1"/>
          </p:cNvSpPr>
          <p:nvPr>
            <p:ph type="ftr" sz="quarter" idx="16"/>
          </p:nvPr>
        </p:nvSpPr>
        <p:spPr>
          <a:xfrm>
            <a:off x="614137" y="6461650"/>
            <a:ext cx="1813766" cy="128575"/>
          </a:xfrm>
          <a:prstGeom prst="rect">
            <a:avLst/>
          </a:prstGeom>
        </p:spPr>
        <p:txBody>
          <a:bodyPr lIns="121899" tIns="60949" rIns="121899" bIns="60949"/>
          <a:lstStyle/>
          <a:p>
            <a:pPr defTabSz="914363"/>
            <a:r>
              <a:rPr lang="en-US" smtClean="0">
                <a:solidFill>
                  <a:srgbClr val="FFFFFF"/>
                </a:solidFill>
              </a:rPr>
              <a:t>MICROSOFT CONFIDENTIAL</a:t>
            </a:r>
            <a:endParaRPr lang="en-US" dirty="0">
              <a:solidFill>
                <a:srgbClr val="FFFFFF"/>
              </a:solidFill>
            </a:endParaRPr>
          </a:p>
        </p:txBody>
      </p:sp>
      <p:sp>
        <p:nvSpPr>
          <p:cNvPr id="12" name="Text Placeholder 12"/>
          <p:cNvSpPr>
            <a:spLocks noGrp="1"/>
          </p:cNvSpPr>
          <p:nvPr>
            <p:ph type="body" sz="quarter" idx="13" hasCustomPrompt="1"/>
          </p:nvPr>
        </p:nvSpPr>
        <p:spPr>
          <a:xfrm>
            <a:off x="609441" y="948517"/>
            <a:ext cx="10982750" cy="304801"/>
          </a:xfrm>
        </p:spPr>
        <p:txBody>
          <a:bodyPr lIns="0" anchor="b" anchorCtr="0">
            <a:noAutofit/>
          </a:bodyPr>
          <a:lstStyle>
            <a:lvl1pPr marL="0" indent="0" algn="l">
              <a:buFont typeface="Arial" pitchFamily="34" charset="0"/>
              <a:buNone/>
              <a:defRPr sz="1600" b="1" cap="all" spc="0" baseline="0">
                <a:solidFill>
                  <a:schemeClr val="tx1">
                    <a:lumMod val="75000"/>
                    <a:lumOff val="25000"/>
                  </a:schemeClr>
                </a:solidFill>
              </a:defRPr>
            </a:lvl1pPr>
          </a:lstStyle>
          <a:p>
            <a:r>
              <a:rPr lang="en-US" dirty="0" smtClean="0"/>
              <a:t>CLICK TO EDIT SUBTITLE</a:t>
            </a:r>
            <a:endParaRPr lang="en-US" dirty="0"/>
          </a:p>
        </p:txBody>
      </p:sp>
      <p:sp>
        <p:nvSpPr>
          <p:cNvPr id="15" name="Title 1"/>
          <p:cNvSpPr>
            <a:spLocks noGrp="1"/>
          </p:cNvSpPr>
          <p:nvPr>
            <p:ph type="title"/>
          </p:nvPr>
        </p:nvSpPr>
        <p:spPr>
          <a:xfrm>
            <a:off x="560567" y="249241"/>
            <a:ext cx="11031626" cy="609398"/>
          </a:xfrm>
        </p:spPr>
        <p:txBody>
          <a:bodyPr lIns="0" anchor="t" anchorCtr="0"/>
          <a:lstStyle>
            <a:lvl1pPr algn="l">
              <a:defRPr b="1"/>
            </a:lvl1pPr>
          </a:lstStyle>
          <a:p>
            <a:r>
              <a:rPr lang="en-US" smtClean="0"/>
              <a:t>Click to edit Master title style</a:t>
            </a:r>
            <a:endParaRPr lang="en-US" dirty="0"/>
          </a:p>
        </p:txBody>
      </p:sp>
    </p:spTree>
    <p:extLst>
      <p:ext uri="{BB962C8B-B14F-4D97-AF65-F5344CB8AC3E}">
        <p14:creationId xmlns:p14="http://schemas.microsoft.com/office/powerpoint/2010/main" val="734023957"/>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8" name="Date Placeholder 7"/>
          <p:cNvSpPr>
            <a:spLocks noGrp="1"/>
          </p:cNvSpPr>
          <p:nvPr>
            <p:ph type="dt" sz="half" idx="15"/>
          </p:nvPr>
        </p:nvSpPr>
        <p:spPr>
          <a:xfrm>
            <a:off x="1206793" y="6324600"/>
            <a:ext cx="1221110" cy="152400"/>
          </a:xfrm>
          <a:prstGeom prst="rect">
            <a:avLst/>
          </a:prstGeom>
        </p:spPr>
        <p:txBody>
          <a:bodyPr lIns="121899" tIns="60949" rIns="121899" bIns="60949"/>
          <a:lstStyle/>
          <a:p>
            <a:pPr defTabSz="914363"/>
            <a:fld id="{EC5D9FC8-00D4-4E62-B79F-0DB35C5AD30E}" type="datetime1">
              <a:rPr lang="en-US" smtClean="0">
                <a:solidFill>
                  <a:srgbClr val="FFFFFF"/>
                </a:solidFill>
              </a:rPr>
              <a:pPr defTabSz="914363"/>
              <a:t>9/15/2011</a:t>
            </a:fld>
            <a:endParaRPr lang="en-US" dirty="0">
              <a:solidFill>
                <a:srgbClr val="FFFFFF"/>
              </a:solidFill>
            </a:endParaRPr>
          </a:p>
        </p:txBody>
      </p:sp>
      <p:sp>
        <p:nvSpPr>
          <p:cNvPr id="10" name="Slide Number Placeholder 9"/>
          <p:cNvSpPr>
            <a:spLocks noGrp="1"/>
          </p:cNvSpPr>
          <p:nvPr>
            <p:ph type="sldNum" sz="quarter" idx="16"/>
          </p:nvPr>
        </p:nvSpPr>
        <p:spPr>
          <a:xfrm>
            <a:off x="614135" y="6324600"/>
            <a:ext cx="516287" cy="152400"/>
          </a:xfrm>
          <a:prstGeom prst="rect">
            <a:avLst/>
          </a:prstGeom>
        </p:spPr>
        <p:txBody>
          <a:bodyPr lIns="121899" tIns="60949" rIns="121899" bIns="60949"/>
          <a:lstStyle/>
          <a:p>
            <a:pPr defTabSz="914363"/>
            <a:r>
              <a:rPr lang="en-US" smtClean="0">
                <a:solidFill>
                  <a:srgbClr val="FFFFFF"/>
                </a:solidFill>
              </a:rPr>
              <a:t>PAGE </a:t>
            </a:r>
            <a:fld id="{711B4CA8-52BE-46B1-A536-58CE1A3FAF74}" type="slidenum">
              <a:rPr lang="en-US" smtClean="0">
                <a:solidFill>
                  <a:srgbClr val="FFFFFF"/>
                </a:solidFill>
              </a:rPr>
              <a:pPr defTabSz="914363"/>
              <a:t>‹#›</a:t>
            </a:fld>
            <a:endParaRPr lang="en-US" dirty="0">
              <a:solidFill>
                <a:srgbClr val="FFFFFF"/>
              </a:solidFill>
            </a:endParaRPr>
          </a:p>
        </p:txBody>
      </p:sp>
      <p:sp>
        <p:nvSpPr>
          <p:cNvPr id="11" name="Footer Placeholder 10"/>
          <p:cNvSpPr>
            <a:spLocks noGrp="1"/>
          </p:cNvSpPr>
          <p:nvPr>
            <p:ph type="ftr" sz="quarter" idx="17"/>
          </p:nvPr>
        </p:nvSpPr>
        <p:spPr>
          <a:xfrm>
            <a:off x="614137" y="6461650"/>
            <a:ext cx="1813766" cy="128575"/>
          </a:xfrm>
          <a:prstGeom prst="rect">
            <a:avLst/>
          </a:prstGeom>
        </p:spPr>
        <p:txBody>
          <a:bodyPr lIns="121899" tIns="60949" rIns="121899" bIns="60949"/>
          <a:lstStyle/>
          <a:p>
            <a:pPr defTabSz="914363"/>
            <a:r>
              <a:rPr lang="en-US" dirty="0" smtClean="0">
                <a:solidFill>
                  <a:srgbClr val="FFFFFF"/>
                </a:solidFill>
              </a:rPr>
              <a:t>MICROSOFT CONFIDENTIAL</a:t>
            </a:r>
            <a:endParaRPr lang="en-US" dirty="0">
              <a:solidFill>
                <a:srgbClr val="FFFFFF"/>
              </a:solidFill>
            </a:endParaRPr>
          </a:p>
        </p:txBody>
      </p:sp>
      <p:sp>
        <p:nvSpPr>
          <p:cNvPr id="15" name="Content Placeholder 14"/>
          <p:cNvSpPr>
            <a:spLocks noGrp="1"/>
          </p:cNvSpPr>
          <p:nvPr>
            <p:ph sz="quarter" idx="18"/>
          </p:nvPr>
        </p:nvSpPr>
        <p:spPr>
          <a:xfrm>
            <a:off x="614135" y="1419367"/>
            <a:ext cx="10765998" cy="20005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12"/>
          <p:cNvSpPr>
            <a:spLocks noGrp="1"/>
          </p:cNvSpPr>
          <p:nvPr>
            <p:ph type="body" sz="quarter" idx="13" hasCustomPrompt="1"/>
          </p:nvPr>
        </p:nvSpPr>
        <p:spPr>
          <a:xfrm>
            <a:off x="609441" y="948517"/>
            <a:ext cx="10982750" cy="304801"/>
          </a:xfrm>
        </p:spPr>
        <p:txBody>
          <a:bodyPr lIns="0" anchor="b" anchorCtr="0">
            <a:noAutofit/>
          </a:bodyPr>
          <a:lstStyle>
            <a:lvl1pPr marL="0" indent="0" algn="l">
              <a:buFont typeface="Arial" pitchFamily="34" charset="0"/>
              <a:buNone/>
              <a:defRPr sz="1600" b="1" cap="all" spc="0" baseline="0">
                <a:solidFill>
                  <a:schemeClr val="tx1">
                    <a:lumMod val="75000"/>
                    <a:lumOff val="25000"/>
                  </a:schemeClr>
                </a:solidFill>
              </a:defRPr>
            </a:lvl1pPr>
          </a:lstStyle>
          <a:p>
            <a:r>
              <a:rPr lang="en-US" dirty="0" smtClean="0"/>
              <a:t>CLICK TO EDIT SUBTITLE</a:t>
            </a:r>
            <a:endParaRPr lang="en-US" dirty="0"/>
          </a:p>
        </p:txBody>
      </p:sp>
      <p:sp>
        <p:nvSpPr>
          <p:cNvPr id="14" name="Title 1"/>
          <p:cNvSpPr>
            <a:spLocks noGrp="1"/>
          </p:cNvSpPr>
          <p:nvPr>
            <p:ph type="title"/>
          </p:nvPr>
        </p:nvSpPr>
        <p:spPr>
          <a:xfrm>
            <a:off x="560567" y="249241"/>
            <a:ext cx="11031626" cy="609398"/>
          </a:xfrm>
        </p:spPr>
        <p:txBody>
          <a:bodyPr lIns="0" anchor="t" anchorCtr="0"/>
          <a:lstStyle>
            <a:lvl1pPr algn="l">
              <a:defRPr b="1"/>
            </a:lvl1pPr>
          </a:lstStyle>
          <a:p>
            <a:r>
              <a:rPr lang="en-US" smtClean="0"/>
              <a:t>Click to edit Master title style</a:t>
            </a:r>
            <a:endParaRPr lang="en-US" dirty="0"/>
          </a:p>
        </p:txBody>
      </p:sp>
    </p:spTree>
    <p:extLst>
      <p:ext uri="{BB962C8B-B14F-4D97-AF65-F5344CB8AC3E}">
        <p14:creationId xmlns:p14="http://schemas.microsoft.com/office/powerpoint/2010/main" val="1198291418"/>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One column above two columns">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441" y="1392072"/>
            <a:ext cx="10982750" cy="2036928"/>
          </a:xfrm>
        </p:spPr>
        <p:txBody>
          <a:bodyPr lIns="0">
            <a:noAutofit/>
          </a:bodyPr>
          <a:lstStyle>
            <a:lvl1pPr>
              <a:buFont typeface="Wingdings" pitchFamily="2" charset="2"/>
              <a:buChar char="§"/>
              <a:defRPr sz="2000" b="0" baseline="0">
                <a:solidFill>
                  <a:srgbClr val="666666"/>
                </a:solidFill>
              </a:defRPr>
            </a:lvl1pPr>
            <a:lvl2pPr marL="801133" indent="-343343">
              <a:buFont typeface="Wingdings" pitchFamily="2" charset="2"/>
              <a:buChar char="§"/>
              <a:defRPr baseline="0">
                <a:solidFill>
                  <a:srgbClr val="666666"/>
                </a:solidFill>
              </a:defRPr>
            </a:lvl2pPr>
            <a:lvl3pPr marL="1201700" indent="-286119">
              <a:buFont typeface="Wingdings" pitchFamily="2" charset="2"/>
              <a:buChar char="§"/>
              <a:defRPr baseline="0">
                <a:solidFill>
                  <a:srgbClr val="666666"/>
                </a:solidFill>
              </a:defRPr>
            </a:lvl3pPr>
            <a:lvl4pPr marL="1659491" indent="-286119">
              <a:buFont typeface="Wingdings" pitchFamily="2" charset="2"/>
              <a:buChar char="§"/>
              <a:defRPr baseline="0">
                <a:solidFill>
                  <a:srgbClr val="666666"/>
                </a:solidFill>
              </a:defRPr>
            </a:lvl4pPr>
            <a:lvl5pPr marL="2117281" indent="-286119">
              <a:buFont typeface="Wingdings" pitchFamily="2" charset="2"/>
              <a:buChar char="§"/>
              <a:defRPr baseline="0">
                <a:solidFill>
                  <a:srgbClr val="66666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sz="half" idx="14"/>
          </p:nvPr>
        </p:nvSpPr>
        <p:spPr>
          <a:xfrm>
            <a:off x="609441" y="3429000"/>
            <a:ext cx="5180251" cy="2514600"/>
          </a:xfrm>
        </p:spPr>
        <p:txBody>
          <a:bodyPr lIns="0">
            <a:noAutofit/>
          </a:bodyPr>
          <a:lstStyle>
            <a:lvl1pPr marL="320453" indent="-320453">
              <a:buFont typeface="Wingdings" pitchFamily="2" charset="2"/>
              <a:buChar char="§"/>
              <a:defRPr sz="2400">
                <a:solidFill>
                  <a:srgbClr val="666666"/>
                </a:solidFill>
              </a:defRPr>
            </a:lvl1pPr>
            <a:lvl2pPr marL="743910" indent="-286119">
              <a:buFont typeface="Wingdings" pitchFamily="2" charset="2"/>
              <a:buChar char="§"/>
              <a:defRPr sz="2000">
                <a:solidFill>
                  <a:srgbClr val="666666"/>
                </a:solidFill>
              </a:defRPr>
            </a:lvl2pPr>
            <a:lvl3pPr marL="1144476" indent="-228895">
              <a:buFont typeface="Wingdings" pitchFamily="2" charset="2"/>
              <a:buChar char="§"/>
              <a:defRPr sz="2000">
                <a:solidFill>
                  <a:srgbClr val="666666"/>
                </a:solidFill>
              </a:defRPr>
            </a:lvl3pPr>
            <a:lvl4pPr marL="1602266" indent="-228895">
              <a:buFont typeface="Wingdings" pitchFamily="2" charset="2"/>
              <a:buChar char="§"/>
              <a:defRPr sz="1900">
                <a:solidFill>
                  <a:srgbClr val="666666"/>
                </a:solidFill>
              </a:defRPr>
            </a:lvl4pPr>
            <a:lvl5pPr marL="2060057" indent="-228895">
              <a:buFont typeface="Wingdings" pitchFamily="2" charset="2"/>
              <a:buChar char="§"/>
              <a:defRPr sz="1900">
                <a:solidFill>
                  <a:srgbClr val="666666"/>
                </a:solidFill>
              </a:defRPr>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3"/>
          <p:cNvSpPr>
            <a:spLocks noGrp="1"/>
          </p:cNvSpPr>
          <p:nvPr>
            <p:ph sz="half" idx="2"/>
          </p:nvPr>
        </p:nvSpPr>
        <p:spPr>
          <a:xfrm>
            <a:off x="6384774" y="3429000"/>
            <a:ext cx="5207417" cy="2514600"/>
          </a:xfrm>
        </p:spPr>
        <p:txBody>
          <a:bodyPr lIns="0">
            <a:noAutofit/>
          </a:bodyPr>
          <a:lstStyle>
            <a:lvl1pPr marL="343343" indent="-343343">
              <a:buFont typeface="Wingdings" pitchFamily="2" charset="2"/>
              <a:buChar char="§"/>
              <a:defRPr lang="en-US" sz="2400" kern="1200" dirty="0" smtClean="0">
                <a:solidFill>
                  <a:srgbClr val="666666"/>
                </a:solidFill>
                <a:latin typeface="Segoe UI" pitchFamily="34" charset="0"/>
                <a:ea typeface="Segoe UI" pitchFamily="34" charset="0"/>
                <a:cs typeface="Segoe UI" pitchFamily="34" charset="0"/>
              </a:defRPr>
            </a:lvl1pPr>
            <a:lvl2pPr marL="743910" indent="-286119">
              <a:buFont typeface="Wingdings" pitchFamily="2" charset="2"/>
              <a:buChar char="§"/>
              <a:defRPr sz="2000">
                <a:solidFill>
                  <a:srgbClr val="666666"/>
                </a:solidFill>
              </a:defRPr>
            </a:lvl2pPr>
            <a:lvl3pPr marL="1144476" indent="-228895">
              <a:buFont typeface="Wingdings" pitchFamily="2" charset="2"/>
              <a:buChar char="§"/>
              <a:defRPr sz="2000">
                <a:solidFill>
                  <a:srgbClr val="666666"/>
                </a:solidFill>
              </a:defRPr>
            </a:lvl3pPr>
            <a:lvl4pPr marL="1602266" indent="-228895">
              <a:buFont typeface="Wingdings" pitchFamily="2" charset="2"/>
              <a:buChar char="§"/>
              <a:defRPr sz="1900">
                <a:solidFill>
                  <a:srgbClr val="666666"/>
                </a:solidFill>
              </a:defRPr>
            </a:lvl4pPr>
            <a:lvl5pPr marL="2060057" indent="-228895">
              <a:buFont typeface="Wingdings" pitchFamily="2" charset="2"/>
              <a:buChar char="§"/>
              <a:defRPr sz="1900">
                <a:solidFill>
                  <a:srgbClr val="666666"/>
                </a:solidFill>
              </a:defRPr>
            </a:lvl5pPr>
            <a:lvl6pPr>
              <a:defRPr sz="1900"/>
            </a:lvl6pPr>
            <a:lvl7pPr>
              <a:defRPr sz="1900"/>
            </a:lvl7pPr>
            <a:lvl8pPr>
              <a:defRPr sz="1900"/>
            </a:lvl8pPr>
            <a:lvl9pPr>
              <a:defRPr sz="1900"/>
            </a:lvl9pPr>
          </a:lstStyle>
          <a:p>
            <a:pPr marL="320453" lvl="0" indent="-320453" algn="l" defTabSz="915581" rtl="0" eaLnBrk="1" latinLnBrk="0" hangingPunct="1">
              <a:lnSpc>
                <a:spcPts val="2404"/>
              </a:lnSpc>
              <a:spcBef>
                <a:spcPts val="1802"/>
              </a:spcBef>
              <a:spcAft>
                <a:spcPts val="601"/>
              </a:spcAft>
              <a:buClr>
                <a:srgbClr val="00B0F0"/>
              </a:buClr>
              <a:buSzPct val="100000"/>
              <a:buFontTx/>
              <a:buBlip>
                <a:blip r:embed="rId2"/>
              </a:buBlip>
            </a:pPr>
            <a:r>
              <a:rPr lang="en-US" smtClean="0"/>
              <a:t>Click to edit Master text styles</a:t>
            </a:r>
          </a:p>
          <a:p>
            <a:pPr marL="320453" lvl="1" indent="-320453" algn="l" defTabSz="915581" rtl="0" eaLnBrk="1" latinLnBrk="0" hangingPunct="1">
              <a:lnSpc>
                <a:spcPts val="2404"/>
              </a:lnSpc>
              <a:spcBef>
                <a:spcPts val="1802"/>
              </a:spcBef>
              <a:spcAft>
                <a:spcPts val="601"/>
              </a:spcAft>
              <a:buClr>
                <a:srgbClr val="00B0F0"/>
              </a:buClr>
              <a:buSzPct val="100000"/>
              <a:buFontTx/>
              <a:buBlip>
                <a:blip r:embed="rId2"/>
              </a:buBlip>
            </a:pPr>
            <a:r>
              <a:rPr lang="en-US" smtClean="0"/>
              <a:t>Second level</a:t>
            </a:r>
          </a:p>
          <a:p>
            <a:pPr marL="320453" lvl="2" indent="-320453" algn="l" defTabSz="915581" rtl="0" eaLnBrk="1" latinLnBrk="0" hangingPunct="1">
              <a:lnSpc>
                <a:spcPts val="2404"/>
              </a:lnSpc>
              <a:spcBef>
                <a:spcPts val="1802"/>
              </a:spcBef>
              <a:spcAft>
                <a:spcPts val="601"/>
              </a:spcAft>
              <a:buClr>
                <a:srgbClr val="00B0F0"/>
              </a:buClr>
              <a:buSzPct val="100000"/>
              <a:buFontTx/>
              <a:buBlip>
                <a:blip r:embed="rId2"/>
              </a:buBlip>
            </a:pPr>
            <a:r>
              <a:rPr lang="en-US" smtClean="0"/>
              <a:t>Third level</a:t>
            </a:r>
          </a:p>
          <a:p>
            <a:pPr marL="320453" lvl="3" indent="-320453" algn="l" defTabSz="915581" rtl="0" eaLnBrk="1" latinLnBrk="0" hangingPunct="1">
              <a:lnSpc>
                <a:spcPts val="2404"/>
              </a:lnSpc>
              <a:spcBef>
                <a:spcPts val="1802"/>
              </a:spcBef>
              <a:spcAft>
                <a:spcPts val="601"/>
              </a:spcAft>
              <a:buClr>
                <a:srgbClr val="00B0F0"/>
              </a:buClr>
              <a:buSzPct val="100000"/>
              <a:buFontTx/>
              <a:buBlip>
                <a:blip r:embed="rId2"/>
              </a:buBlip>
            </a:pPr>
            <a:r>
              <a:rPr lang="en-US" smtClean="0"/>
              <a:t>Fourth level</a:t>
            </a:r>
          </a:p>
          <a:p>
            <a:pPr marL="320453" lvl="4" indent="-320453" algn="l" defTabSz="915581" rtl="0" eaLnBrk="1" latinLnBrk="0" hangingPunct="1">
              <a:lnSpc>
                <a:spcPts val="2404"/>
              </a:lnSpc>
              <a:spcBef>
                <a:spcPts val="1802"/>
              </a:spcBef>
              <a:spcAft>
                <a:spcPts val="601"/>
              </a:spcAft>
              <a:buClr>
                <a:srgbClr val="00B0F0"/>
              </a:buClr>
              <a:buSzPct val="100000"/>
              <a:buFontTx/>
              <a:buBlip>
                <a:blip r:embed="rId2"/>
              </a:buBlip>
            </a:pPr>
            <a:r>
              <a:rPr lang="en-US" smtClean="0"/>
              <a:t>Fifth level</a:t>
            </a:r>
            <a:endParaRPr lang="en-US" dirty="0"/>
          </a:p>
        </p:txBody>
      </p:sp>
      <p:sp>
        <p:nvSpPr>
          <p:cNvPr id="12" name="Date Placeholder 11"/>
          <p:cNvSpPr>
            <a:spLocks noGrp="1"/>
          </p:cNvSpPr>
          <p:nvPr>
            <p:ph type="dt" sz="half" idx="15"/>
          </p:nvPr>
        </p:nvSpPr>
        <p:spPr>
          <a:xfrm>
            <a:off x="1206793" y="6324600"/>
            <a:ext cx="1221110" cy="152400"/>
          </a:xfrm>
          <a:prstGeom prst="rect">
            <a:avLst/>
          </a:prstGeom>
        </p:spPr>
        <p:txBody>
          <a:bodyPr lIns="121899" tIns="60949" rIns="121899" bIns="60949"/>
          <a:lstStyle/>
          <a:p>
            <a:pPr defTabSz="914363"/>
            <a:fld id="{65C051CB-E580-4873-8532-75D0163B3EAE}" type="datetime1">
              <a:rPr lang="en-US" smtClean="0">
                <a:solidFill>
                  <a:srgbClr val="FFFFFF"/>
                </a:solidFill>
              </a:rPr>
              <a:pPr defTabSz="914363"/>
              <a:t>9/15/2011</a:t>
            </a:fld>
            <a:endParaRPr lang="en-US" dirty="0">
              <a:solidFill>
                <a:srgbClr val="FFFFFF"/>
              </a:solidFill>
            </a:endParaRPr>
          </a:p>
        </p:txBody>
      </p:sp>
      <p:sp>
        <p:nvSpPr>
          <p:cNvPr id="13" name="Slide Number Placeholder 12"/>
          <p:cNvSpPr>
            <a:spLocks noGrp="1"/>
          </p:cNvSpPr>
          <p:nvPr>
            <p:ph type="sldNum" sz="quarter" idx="16"/>
          </p:nvPr>
        </p:nvSpPr>
        <p:spPr>
          <a:xfrm>
            <a:off x="614135" y="6324600"/>
            <a:ext cx="516287" cy="152400"/>
          </a:xfrm>
          <a:prstGeom prst="rect">
            <a:avLst/>
          </a:prstGeom>
        </p:spPr>
        <p:txBody>
          <a:bodyPr lIns="121899" tIns="60949" rIns="121899" bIns="60949"/>
          <a:lstStyle/>
          <a:p>
            <a:pPr defTabSz="914363"/>
            <a:r>
              <a:rPr lang="en-US" smtClean="0">
                <a:solidFill>
                  <a:srgbClr val="FFFFFF"/>
                </a:solidFill>
              </a:rPr>
              <a:t>PAGE </a:t>
            </a:r>
            <a:fld id="{711B4CA8-52BE-46B1-A536-58CE1A3FAF74}" type="slidenum">
              <a:rPr lang="en-US" smtClean="0">
                <a:solidFill>
                  <a:srgbClr val="FFFFFF"/>
                </a:solidFill>
              </a:rPr>
              <a:pPr defTabSz="914363"/>
              <a:t>‹#›</a:t>
            </a:fld>
            <a:endParaRPr lang="en-US" dirty="0">
              <a:solidFill>
                <a:srgbClr val="FFFFFF"/>
              </a:solidFill>
            </a:endParaRPr>
          </a:p>
        </p:txBody>
      </p:sp>
      <p:sp>
        <p:nvSpPr>
          <p:cNvPr id="14" name="Footer Placeholder 13"/>
          <p:cNvSpPr>
            <a:spLocks noGrp="1"/>
          </p:cNvSpPr>
          <p:nvPr>
            <p:ph type="ftr" sz="quarter" idx="17"/>
          </p:nvPr>
        </p:nvSpPr>
        <p:spPr>
          <a:xfrm>
            <a:off x="614137" y="6461650"/>
            <a:ext cx="1813766" cy="128575"/>
          </a:xfrm>
          <a:prstGeom prst="rect">
            <a:avLst/>
          </a:prstGeom>
        </p:spPr>
        <p:txBody>
          <a:bodyPr lIns="121899" tIns="60949" rIns="121899" bIns="60949"/>
          <a:lstStyle/>
          <a:p>
            <a:pPr defTabSz="914363"/>
            <a:r>
              <a:rPr lang="en-US" smtClean="0">
                <a:solidFill>
                  <a:srgbClr val="FFFFFF"/>
                </a:solidFill>
              </a:rPr>
              <a:t>MICROSOFT CONFIDENTIAL</a:t>
            </a:r>
            <a:endParaRPr lang="en-US" dirty="0">
              <a:solidFill>
                <a:srgbClr val="FFFFFF"/>
              </a:solidFill>
            </a:endParaRPr>
          </a:p>
        </p:txBody>
      </p:sp>
      <p:sp>
        <p:nvSpPr>
          <p:cNvPr id="15" name="Text Placeholder 12"/>
          <p:cNvSpPr>
            <a:spLocks noGrp="1"/>
          </p:cNvSpPr>
          <p:nvPr>
            <p:ph type="body" sz="quarter" idx="13" hasCustomPrompt="1"/>
          </p:nvPr>
        </p:nvSpPr>
        <p:spPr>
          <a:xfrm>
            <a:off x="609441" y="948517"/>
            <a:ext cx="10982750" cy="304801"/>
          </a:xfrm>
        </p:spPr>
        <p:txBody>
          <a:bodyPr lIns="0" anchor="b" anchorCtr="0">
            <a:noAutofit/>
          </a:bodyPr>
          <a:lstStyle>
            <a:lvl1pPr marL="0" indent="0" algn="l">
              <a:buFont typeface="Arial" pitchFamily="34" charset="0"/>
              <a:buNone/>
              <a:defRPr sz="1600" b="1" cap="all" spc="0" baseline="0">
                <a:solidFill>
                  <a:schemeClr val="tx1">
                    <a:lumMod val="75000"/>
                    <a:lumOff val="25000"/>
                  </a:schemeClr>
                </a:solidFill>
              </a:defRPr>
            </a:lvl1pPr>
          </a:lstStyle>
          <a:p>
            <a:r>
              <a:rPr lang="en-US" dirty="0" smtClean="0"/>
              <a:t>CLICK TO EDIT SUBTITLE</a:t>
            </a:r>
            <a:endParaRPr lang="en-US" dirty="0"/>
          </a:p>
        </p:txBody>
      </p:sp>
      <p:sp>
        <p:nvSpPr>
          <p:cNvPr id="18" name="Title 1"/>
          <p:cNvSpPr>
            <a:spLocks noGrp="1"/>
          </p:cNvSpPr>
          <p:nvPr>
            <p:ph type="title"/>
          </p:nvPr>
        </p:nvSpPr>
        <p:spPr>
          <a:xfrm>
            <a:off x="560567" y="249241"/>
            <a:ext cx="11031626" cy="609398"/>
          </a:xfrm>
        </p:spPr>
        <p:txBody>
          <a:bodyPr lIns="0" anchor="t" anchorCtr="0"/>
          <a:lstStyle>
            <a:lvl1pPr algn="l">
              <a:defRPr b="1"/>
            </a:lvl1pPr>
          </a:lstStyle>
          <a:p>
            <a:r>
              <a:rPr lang="en-US" smtClean="0"/>
              <a:t>Click to edit Master title style</a:t>
            </a:r>
            <a:endParaRPr lang="en-US" dirty="0"/>
          </a:p>
        </p:txBody>
      </p:sp>
    </p:spTree>
    <p:extLst>
      <p:ext uri="{BB962C8B-B14F-4D97-AF65-F5344CB8AC3E}">
        <p14:creationId xmlns:p14="http://schemas.microsoft.com/office/powerpoint/2010/main" val="203729306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t="-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a:xfrm>
            <a:off x="519113" y="1447800"/>
            <a:ext cx="11149013" cy="2000548"/>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p:nvPr userDrawn="1"/>
        </p:nvSpPr>
        <p:spPr>
          <a:xfrm>
            <a:off x="2" y="6567339"/>
            <a:ext cx="1683474" cy="261610"/>
          </a:xfrm>
          <a:prstGeom prst="rect">
            <a:avLst/>
          </a:prstGeom>
        </p:spPr>
        <p:txBody>
          <a:bodyPr wrap="none">
            <a:spAutoFit/>
          </a:bodyPr>
          <a:lstStyle/>
          <a:p>
            <a:pPr defTabSz="914363"/>
            <a:r>
              <a:rPr lang="en-US" sz="1100" dirty="0">
                <a:gradFill>
                  <a:gsLst>
                    <a:gs pos="0">
                      <a:srgbClr val="FFFFFF"/>
                    </a:gs>
                    <a:gs pos="86000">
                      <a:srgbClr val="FFFFFF"/>
                    </a:gs>
                  </a:gsLst>
                  <a:lin ang="5400000" scaled="0"/>
                </a:gradFill>
                <a:latin typeface="Segoe UI" pitchFamily="34" charset="0"/>
                <a:ea typeface="Segoe UI" pitchFamily="34" charset="0"/>
                <a:cs typeface="Segoe UI" pitchFamily="34" charset="0"/>
              </a:rPr>
              <a:t>www.buildwindows.com</a:t>
            </a:r>
          </a:p>
        </p:txBody>
      </p:sp>
    </p:spTree>
    <p:extLst>
      <p:ext uri="{BB962C8B-B14F-4D97-AF65-F5344CB8AC3E}">
        <p14:creationId xmlns:p14="http://schemas.microsoft.com/office/powerpoint/2010/main" val="4155171815"/>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t="-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sz="half" idx="1"/>
          </p:nvPr>
        </p:nvSpPr>
        <p:spPr>
          <a:xfrm>
            <a:off x="519113" y="1447802"/>
            <a:ext cx="5486400" cy="1742015"/>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1725" y="1447802"/>
            <a:ext cx="5486400" cy="1742015"/>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2" y="6567339"/>
            <a:ext cx="1683474" cy="261610"/>
          </a:xfrm>
          <a:prstGeom prst="rect">
            <a:avLst/>
          </a:prstGeom>
        </p:spPr>
        <p:txBody>
          <a:bodyPr wrap="none">
            <a:spAutoFit/>
          </a:bodyPr>
          <a:lstStyle/>
          <a:p>
            <a:pPr defTabSz="914363"/>
            <a:r>
              <a:rPr lang="en-US" sz="1100" dirty="0">
                <a:gradFill>
                  <a:gsLst>
                    <a:gs pos="0">
                      <a:srgbClr val="FFFFFF"/>
                    </a:gs>
                    <a:gs pos="86000">
                      <a:srgbClr val="FFFFFF"/>
                    </a:gs>
                  </a:gsLst>
                  <a:lin ang="5400000" scaled="0"/>
                </a:gradFill>
                <a:latin typeface="Segoe UI" pitchFamily="34" charset="0"/>
                <a:ea typeface="Segoe UI" pitchFamily="34" charset="0"/>
                <a:cs typeface="Segoe UI" pitchFamily="34" charset="0"/>
              </a:rPr>
              <a:t>www.buildwindows.com</a:t>
            </a:r>
          </a:p>
        </p:txBody>
      </p:sp>
    </p:spTree>
    <p:extLst>
      <p:ext uri="{BB962C8B-B14F-4D97-AF65-F5344CB8AC3E}">
        <p14:creationId xmlns:p14="http://schemas.microsoft.com/office/powerpoint/2010/main" val="2996716179"/>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t="-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19113" y="1411556"/>
            <a:ext cx="5486400"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7869" y="2133600"/>
            <a:ext cx="5484971"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1725" y="1411556"/>
            <a:ext cx="5486400"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1725" y="2133604"/>
            <a:ext cx="5486400" cy="1578619"/>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userDrawn="1"/>
        </p:nvSpPr>
        <p:spPr>
          <a:xfrm>
            <a:off x="2" y="6567339"/>
            <a:ext cx="1683474" cy="261610"/>
          </a:xfrm>
          <a:prstGeom prst="rect">
            <a:avLst/>
          </a:prstGeom>
        </p:spPr>
        <p:txBody>
          <a:bodyPr wrap="none">
            <a:spAutoFit/>
          </a:bodyPr>
          <a:lstStyle/>
          <a:p>
            <a:pPr defTabSz="914363"/>
            <a:r>
              <a:rPr lang="en-US" sz="1100" dirty="0">
                <a:gradFill>
                  <a:gsLst>
                    <a:gs pos="0">
                      <a:srgbClr val="FFFFFF"/>
                    </a:gs>
                    <a:gs pos="86000">
                      <a:srgbClr val="FFFFFF"/>
                    </a:gs>
                  </a:gsLst>
                  <a:lin ang="5400000" scaled="0"/>
                </a:gradFill>
                <a:latin typeface="Segoe UI" pitchFamily="34" charset="0"/>
                <a:ea typeface="Segoe UI" pitchFamily="34" charset="0"/>
                <a:cs typeface="Segoe UI" pitchFamily="34" charset="0"/>
              </a:rPr>
              <a:t>www.buildwindows.com</a:t>
            </a:r>
          </a:p>
        </p:txBody>
      </p:sp>
    </p:spTree>
    <p:extLst>
      <p:ext uri="{BB962C8B-B14F-4D97-AF65-F5344CB8AC3E}">
        <p14:creationId xmlns:p14="http://schemas.microsoft.com/office/powerpoint/2010/main" val="837454150"/>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t="-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5" name="Rectangle 4"/>
          <p:cNvSpPr/>
          <p:nvPr userDrawn="1"/>
        </p:nvSpPr>
        <p:spPr>
          <a:xfrm>
            <a:off x="2" y="6567339"/>
            <a:ext cx="1683474" cy="261610"/>
          </a:xfrm>
          <a:prstGeom prst="rect">
            <a:avLst/>
          </a:prstGeom>
        </p:spPr>
        <p:txBody>
          <a:bodyPr wrap="none">
            <a:spAutoFit/>
          </a:bodyPr>
          <a:lstStyle/>
          <a:p>
            <a:pPr defTabSz="914363"/>
            <a:r>
              <a:rPr lang="en-US" sz="1100" dirty="0">
                <a:gradFill>
                  <a:gsLst>
                    <a:gs pos="0">
                      <a:srgbClr val="FFFFFF"/>
                    </a:gs>
                    <a:gs pos="86000">
                      <a:srgbClr val="FFFFFF"/>
                    </a:gs>
                  </a:gsLst>
                  <a:lin ang="5400000" scaled="0"/>
                </a:gradFill>
                <a:latin typeface="Segoe UI" pitchFamily="34" charset="0"/>
                <a:ea typeface="Segoe UI" pitchFamily="34" charset="0"/>
                <a:cs typeface="Segoe UI" pitchFamily="34" charset="0"/>
              </a:rPr>
              <a:t>www.buildwindows.com</a:t>
            </a:r>
          </a:p>
        </p:txBody>
      </p:sp>
    </p:spTree>
    <p:extLst>
      <p:ext uri="{BB962C8B-B14F-4D97-AF65-F5344CB8AC3E}">
        <p14:creationId xmlns:p14="http://schemas.microsoft.com/office/powerpoint/2010/main" val="1592250201"/>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t="-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2072386"/>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Picture 9"/>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17284" y="3898900"/>
            <a:ext cx="1962441" cy="2047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44793574"/>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2.xml"/><Relationship Id="rId1"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image" Target="../media/image1.png"/><Relationship Id="rId2" Type="http://schemas.openxmlformats.org/officeDocument/2006/relationships/slideLayout" Target="../slideLayouts/slideLayout20.xml"/><Relationship Id="rId16" Type="http://schemas.openxmlformats.org/officeDocument/2006/relationships/theme" Target="../theme/theme3.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slideLayout" Target="../slideLayouts/slideLayout3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9">
            <a:lum/>
          </a:blip>
          <a:srcRect/>
          <a:stretch>
            <a:fillRect t="-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113" y="228600"/>
            <a:ext cx="11149013" cy="609398"/>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519115" y="1447800"/>
            <a:ext cx="11149012" cy="2000548"/>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1965786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96" r:id="rId17"/>
  </p:sldLayoutIdLst>
  <p:transition>
    <p:fade/>
  </p:transition>
  <p:timing>
    <p:tnLst>
      <p:par>
        <p:cTn id="1" dur="indefinite" restart="never" nodeType="tmRoot"/>
      </p:par>
    </p:tnLst>
  </p:timing>
  <p:txStyles>
    <p:titleStyle>
      <a:lvl1pPr algn="l" defTabSz="914363" rtl="0" eaLnBrk="1" latinLnBrk="0" hangingPunct="1">
        <a:lnSpc>
          <a:spcPct val="90000"/>
        </a:lnSpc>
        <a:spcBef>
          <a:spcPct val="0"/>
        </a:spcBef>
        <a:buNone/>
        <a:defRPr lang="en-US" sz="4400" b="0" kern="1200" cap="none" spc="-100" baseline="0" dirty="0" smtClean="0">
          <a:ln w="3175">
            <a:noFill/>
          </a:ln>
          <a:gradFill flip="none" rotWithShape="1">
            <a:gsLst>
              <a:gs pos="0">
                <a:schemeClr val="tx1"/>
              </a:gs>
              <a:gs pos="86000">
                <a:schemeClr val="tx1"/>
              </a:gs>
            </a:gsLst>
            <a:lin ang="5400000" scaled="0"/>
            <a:tileRect/>
          </a:gradFill>
          <a:effectLst/>
          <a:latin typeface="+mj-lt"/>
          <a:ea typeface="+mn-ea"/>
          <a:cs typeface="Arial" charset="0"/>
        </a:defRPr>
      </a:lvl1pPr>
    </p:titleStyle>
    <p:bodyStyle>
      <a:lvl1pPr marL="460375" indent="-460375" algn="l" defTabSz="914363" rtl="0" eaLnBrk="1" latinLnBrk="0" hangingPunct="1">
        <a:lnSpc>
          <a:spcPct val="90000"/>
        </a:lnSpc>
        <a:spcBef>
          <a:spcPct val="20000"/>
        </a:spcBef>
        <a:buSzPct val="90000"/>
        <a:buFont typeface="Arial" pitchFamily="34" charset="0"/>
        <a:buChar char="•"/>
        <a:defRPr sz="3200" kern="1200">
          <a:gradFill>
            <a:gsLst>
              <a:gs pos="0">
                <a:schemeClr val="tx1"/>
              </a:gs>
              <a:gs pos="86000">
                <a:schemeClr val="tx1"/>
              </a:gs>
            </a:gsLst>
            <a:lin ang="5400000" scaled="0"/>
          </a:gradFill>
          <a:latin typeface="+mn-lt"/>
          <a:ea typeface="+mn-ea"/>
          <a:cs typeface="+mn-cs"/>
        </a:defRPr>
      </a:lvl1pPr>
      <a:lvl2pPr marL="855663" indent="-395288" algn="l" defTabSz="914363" rtl="0" eaLnBrk="1" latinLnBrk="0" hangingPunct="1">
        <a:lnSpc>
          <a:spcPct val="90000"/>
        </a:lnSpc>
        <a:spcBef>
          <a:spcPct val="20000"/>
        </a:spcBef>
        <a:buSzPct val="90000"/>
        <a:buFont typeface="Arial" pitchFamily="34" charset="0"/>
        <a:buChar char="•"/>
        <a:defRPr sz="2800" kern="1200">
          <a:gradFill>
            <a:gsLst>
              <a:gs pos="0">
                <a:schemeClr val="tx1"/>
              </a:gs>
              <a:gs pos="86000">
                <a:schemeClr val="tx1"/>
              </a:gs>
            </a:gsLst>
            <a:lin ang="5400000" scaled="0"/>
          </a:gradFill>
          <a:latin typeface="+mn-lt"/>
          <a:ea typeface="+mn-ea"/>
          <a:cs typeface="+mn-cs"/>
        </a:defRPr>
      </a:lvl2pPr>
      <a:lvl3pPr marL="1258888" indent="-403225" algn="l" defTabSz="914363" rtl="0" eaLnBrk="1" latinLnBrk="0" hangingPunct="1">
        <a:lnSpc>
          <a:spcPct val="90000"/>
        </a:lnSpc>
        <a:spcBef>
          <a:spcPct val="20000"/>
        </a:spcBef>
        <a:buSzPct val="90000"/>
        <a:buFont typeface="Arial" pitchFamily="34" charset="0"/>
        <a:buChar char="•"/>
        <a:defRPr sz="2400" kern="1200">
          <a:gradFill>
            <a:gsLst>
              <a:gs pos="0">
                <a:schemeClr val="tx1"/>
              </a:gs>
              <a:gs pos="86000">
                <a:schemeClr val="tx1"/>
              </a:gs>
            </a:gsLst>
            <a:lin ang="5400000" scaled="0"/>
          </a:gradFill>
          <a:latin typeface="+mn-lt"/>
          <a:ea typeface="+mn-ea"/>
          <a:cs typeface="+mn-cs"/>
        </a:defRPr>
      </a:lvl3pPr>
      <a:lvl4pPr marL="1604963" indent="-346075" algn="l" defTabSz="914363" rtl="0" eaLnBrk="1" latinLnBrk="0" hangingPunct="1">
        <a:lnSpc>
          <a:spcPct val="90000"/>
        </a:lnSpc>
        <a:spcBef>
          <a:spcPct val="20000"/>
        </a:spcBef>
        <a:buSzPct val="90000"/>
        <a:buFont typeface="Arial" pitchFamily="34" charset="0"/>
        <a:buChar char="•"/>
        <a:defRPr sz="2000" kern="1200">
          <a:gradFill>
            <a:gsLst>
              <a:gs pos="0">
                <a:schemeClr val="tx1"/>
              </a:gs>
              <a:gs pos="86000">
                <a:schemeClr val="tx1"/>
              </a:gs>
            </a:gsLst>
            <a:lin ang="5400000" scaled="0"/>
          </a:gradFill>
          <a:latin typeface="+mn-lt"/>
          <a:ea typeface="+mn-ea"/>
          <a:cs typeface="+mn-cs"/>
        </a:defRPr>
      </a:lvl4pPr>
      <a:lvl5pPr marL="1941513" indent="-336550" algn="l" defTabSz="914363" rtl="0" eaLnBrk="1" latinLnBrk="0" hangingPunct="1">
        <a:lnSpc>
          <a:spcPct val="90000"/>
        </a:lnSpc>
        <a:spcBef>
          <a:spcPct val="20000"/>
        </a:spcBef>
        <a:buSzPct val="90000"/>
        <a:buFont typeface="Arial" pitchFamily="34" charset="0"/>
        <a:buChar char="•"/>
        <a:defRPr sz="2000" kern="1200">
          <a:gradFill>
            <a:gsLst>
              <a:gs pos="0">
                <a:schemeClr val="tx1"/>
              </a:gs>
              <a:gs pos="86000">
                <a:schemeClr val="tx1"/>
              </a:gs>
            </a:gsLst>
            <a:lin ang="5400000" scaled="0"/>
          </a:gra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113" y="228601"/>
            <a:ext cx="11149013" cy="609398"/>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19114" y="1905004"/>
            <a:ext cx="11149011" cy="1618905"/>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914551716"/>
      </p:ext>
    </p:extLst>
  </p:cSld>
  <p:clrMap bg1="dk1" tx1="lt1" bg2="dk2" tx2="lt2" accent1="accent1" accent2="accent2" accent3="accent3" accent4="accent4" accent5="accent5" accent6="accent6" hlink="hlink" folHlink="folHlink"/>
  <p:sldLayoutIdLst>
    <p:sldLayoutId id="2147483679" r:id="rId1"/>
  </p:sldLayoutIdLst>
  <p:transition>
    <p:fade/>
  </p:transition>
  <p:timing>
    <p:tnLst>
      <p:par>
        <p:cTn id="1" dur="indefinite" restart="never" nodeType="tmRoot"/>
      </p:par>
    </p:tnLst>
  </p:timing>
  <p:txStyles>
    <p:titleStyle>
      <a:lvl1pPr algn="l" defTabSz="914363" rtl="0" eaLnBrk="1" latinLnBrk="0" hangingPunct="1">
        <a:lnSpc>
          <a:spcPct val="90000"/>
        </a:lnSpc>
        <a:spcBef>
          <a:spcPct val="0"/>
        </a:spcBef>
        <a:buNone/>
        <a:defRPr lang="en-US" sz="4400" b="0" kern="1200" cap="none" spc="-100" baseline="0" dirty="0">
          <a:ln w="3175">
            <a:noFill/>
          </a:ln>
          <a:gradFill flip="none" rotWithShape="1">
            <a:gsLst>
              <a:gs pos="0">
                <a:schemeClr val="bg1"/>
              </a:gs>
              <a:gs pos="86000">
                <a:schemeClr val="bg1"/>
              </a:gs>
            </a:gsLst>
            <a:lin ang="5400000" scaled="0"/>
            <a:tileRect/>
          </a:gradFill>
          <a:effectLst/>
          <a:latin typeface="Segoe UI Semibold" pitchFamily="34" charset="0"/>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2400" b="0" kern="1200">
          <a:gradFill>
            <a:gsLst>
              <a:gs pos="0">
                <a:srgbClr val="000000"/>
              </a:gs>
              <a:gs pos="86000">
                <a:srgbClr val="000000"/>
              </a:gs>
            </a:gsLst>
            <a:lin ang="5400000" scaled="0"/>
          </a:gradFill>
          <a:latin typeface="Consolas" pitchFamily="49" charset="0"/>
          <a:ea typeface="+mn-ea"/>
          <a:cs typeface="Consolas" pitchFamily="49" charset="0"/>
        </a:defRPr>
      </a:lvl1pPr>
      <a:lvl2pPr marL="384954" indent="-7937" algn="l" defTabSz="914363" rtl="0" eaLnBrk="1" latinLnBrk="0" hangingPunct="1">
        <a:lnSpc>
          <a:spcPct val="90000"/>
        </a:lnSpc>
        <a:spcBef>
          <a:spcPct val="20000"/>
        </a:spcBef>
        <a:buFont typeface="Arial" pitchFamily="34" charset="0"/>
        <a:buNone/>
        <a:defRPr sz="2000" b="0" kern="1200">
          <a:gradFill>
            <a:gsLst>
              <a:gs pos="0">
                <a:srgbClr val="000000"/>
              </a:gs>
              <a:gs pos="86000">
                <a:srgbClr val="000000"/>
              </a:gs>
            </a:gsLst>
            <a:lin ang="5400000" scaled="0"/>
          </a:gradFill>
          <a:latin typeface="Consolas" pitchFamily="49" charset="0"/>
          <a:ea typeface="+mn-ea"/>
          <a:cs typeface="Consolas" pitchFamily="49" charset="0"/>
        </a:defRPr>
      </a:lvl2pPr>
      <a:lvl3pPr marL="761970" indent="-7937" algn="l" defTabSz="914363" rtl="0" eaLnBrk="1" latinLnBrk="0" hangingPunct="1">
        <a:lnSpc>
          <a:spcPct val="90000"/>
        </a:lnSpc>
        <a:spcBef>
          <a:spcPct val="20000"/>
        </a:spcBef>
        <a:buFont typeface="Arial" pitchFamily="34" charset="0"/>
        <a:buNone/>
        <a:defRPr sz="1800" b="0" kern="1200">
          <a:gradFill>
            <a:gsLst>
              <a:gs pos="0">
                <a:srgbClr val="000000"/>
              </a:gs>
              <a:gs pos="86000">
                <a:srgbClr val="000000"/>
              </a:gs>
            </a:gsLst>
            <a:lin ang="5400000" scaled="0"/>
          </a:gradFill>
          <a:latin typeface="Consolas" pitchFamily="49" charset="0"/>
          <a:ea typeface="+mn-ea"/>
          <a:cs typeface="Consolas" pitchFamily="49" charset="0"/>
        </a:defRPr>
      </a:lvl3pPr>
      <a:lvl4pPr marL="1094009" indent="7937" algn="l" defTabSz="914363" rtl="0" eaLnBrk="1" latinLnBrk="0" hangingPunct="1">
        <a:lnSpc>
          <a:spcPct val="90000"/>
        </a:lnSpc>
        <a:spcBef>
          <a:spcPct val="20000"/>
        </a:spcBef>
        <a:buFont typeface="Arial" pitchFamily="34" charset="0"/>
        <a:buNone/>
        <a:defRPr sz="1800" b="0" kern="1200">
          <a:gradFill>
            <a:gsLst>
              <a:gs pos="0">
                <a:srgbClr val="000000"/>
              </a:gs>
              <a:gs pos="86000">
                <a:srgbClr val="000000"/>
              </a:gs>
            </a:gsLst>
            <a:lin ang="5400000" scaled="0"/>
          </a:gradFill>
          <a:latin typeface="Consolas" pitchFamily="49" charset="0"/>
          <a:ea typeface="+mn-ea"/>
          <a:cs typeface="Consolas" pitchFamily="49" charset="0"/>
        </a:defRPr>
      </a:lvl4pPr>
      <a:lvl5pPr marL="1426047" indent="0" algn="l" defTabSz="914363" rtl="0" eaLnBrk="1" latinLnBrk="0" hangingPunct="1">
        <a:lnSpc>
          <a:spcPct val="90000"/>
        </a:lnSpc>
        <a:spcBef>
          <a:spcPct val="20000"/>
        </a:spcBef>
        <a:buFont typeface="Arial" pitchFamily="34" charset="0"/>
        <a:buNone/>
        <a:defRPr sz="1800" b="0" kern="1200">
          <a:gradFill>
            <a:gsLst>
              <a:gs pos="0">
                <a:srgbClr val="000000"/>
              </a:gs>
              <a:gs pos="86000">
                <a:srgbClr val="000000"/>
              </a:gs>
            </a:gsLst>
            <a:lin ang="5400000" scaled="0"/>
          </a:gradFill>
          <a:latin typeface="Consolas" pitchFamily="49" charset="0"/>
          <a:ea typeface="+mn-ea"/>
          <a:cs typeface="Consolas"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7">
            <a:lum/>
          </a:blip>
          <a:srcRect/>
          <a:stretch>
            <a:fillRect t="-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112" y="228600"/>
            <a:ext cx="11149013" cy="609398"/>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519114" y="1447800"/>
            <a:ext cx="11149012" cy="2000548"/>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005826138"/>
      </p:ext>
    </p:extLst>
  </p:cSld>
  <p:clrMap bg1="dk1" tx1="lt1" bg2="dk2" tx2="lt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Lst>
  <p:transition>
    <p:fade/>
  </p:transition>
  <p:timing>
    <p:tnLst>
      <p:par>
        <p:cTn id="1" dur="indefinite" restart="never" nodeType="tmRoot"/>
      </p:par>
    </p:tnLst>
  </p:timing>
  <p:txStyles>
    <p:titleStyle>
      <a:lvl1pPr algn="l" defTabSz="914363" rtl="0" eaLnBrk="1" latinLnBrk="0" hangingPunct="1">
        <a:lnSpc>
          <a:spcPct val="90000"/>
        </a:lnSpc>
        <a:spcBef>
          <a:spcPct val="0"/>
        </a:spcBef>
        <a:buNone/>
        <a:defRPr lang="en-US" sz="4400" b="0" kern="1200" cap="none" spc="-100" baseline="0" dirty="0" smtClean="0">
          <a:ln w="3175">
            <a:noFill/>
          </a:ln>
          <a:gradFill flip="none" rotWithShape="1">
            <a:gsLst>
              <a:gs pos="0">
                <a:schemeClr val="tx1"/>
              </a:gs>
              <a:gs pos="86000">
                <a:schemeClr val="tx1"/>
              </a:gs>
            </a:gsLst>
            <a:lin ang="5400000" scaled="0"/>
            <a:tileRect/>
          </a:gradFill>
          <a:effectLst/>
          <a:latin typeface="+mj-lt"/>
          <a:ea typeface="+mn-ea"/>
          <a:cs typeface="Arial" charset="0"/>
        </a:defRPr>
      </a:lvl1pPr>
    </p:titleStyle>
    <p:bodyStyle>
      <a:lvl1pPr marL="460375" indent="-460375" algn="l" defTabSz="914363" rtl="0" eaLnBrk="1" latinLnBrk="0" hangingPunct="1">
        <a:lnSpc>
          <a:spcPct val="90000"/>
        </a:lnSpc>
        <a:spcBef>
          <a:spcPct val="20000"/>
        </a:spcBef>
        <a:buSzPct val="90000"/>
        <a:buFont typeface="Arial" pitchFamily="34" charset="0"/>
        <a:buChar char="•"/>
        <a:defRPr sz="3200" kern="1200">
          <a:gradFill>
            <a:gsLst>
              <a:gs pos="0">
                <a:schemeClr val="tx1"/>
              </a:gs>
              <a:gs pos="86000">
                <a:schemeClr val="tx1"/>
              </a:gs>
            </a:gsLst>
            <a:lin ang="5400000" scaled="0"/>
          </a:gradFill>
          <a:latin typeface="+mn-lt"/>
          <a:ea typeface="+mn-ea"/>
          <a:cs typeface="+mn-cs"/>
        </a:defRPr>
      </a:lvl1pPr>
      <a:lvl2pPr marL="855663" indent="-395288" algn="l" defTabSz="914363" rtl="0" eaLnBrk="1" latinLnBrk="0" hangingPunct="1">
        <a:lnSpc>
          <a:spcPct val="90000"/>
        </a:lnSpc>
        <a:spcBef>
          <a:spcPct val="20000"/>
        </a:spcBef>
        <a:buSzPct val="90000"/>
        <a:buFont typeface="Arial" pitchFamily="34" charset="0"/>
        <a:buChar char="•"/>
        <a:defRPr sz="2800" kern="1200">
          <a:gradFill>
            <a:gsLst>
              <a:gs pos="0">
                <a:schemeClr val="tx1"/>
              </a:gs>
              <a:gs pos="86000">
                <a:schemeClr val="tx1"/>
              </a:gs>
            </a:gsLst>
            <a:lin ang="5400000" scaled="0"/>
          </a:gradFill>
          <a:latin typeface="+mn-lt"/>
          <a:ea typeface="+mn-ea"/>
          <a:cs typeface="+mn-cs"/>
        </a:defRPr>
      </a:lvl2pPr>
      <a:lvl3pPr marL="1258888" indent="-403225" algn="l" defTabSz="914363" rtl="0" eaLnBrk="1" latinLnBrk="0" hangingPunct="1">
        <a:lnSpc>
          <a:spcPct val="90000"/>
        </a:lnSpc>
        <a:spcBef>
          <a:spcPct val="20000"/>
        </a:spcBef>
        <a:buSzPct val="90000"/>
        <a:buFont typeface="Arial" pitchFamily="34" charset="0"/>
        <a:buChar char="•"/>
        <a:defRPr sz="2400" kern="1200">
          <a:gradFill>
            <a:gsLst>
              <a:gs pos="0">
                <a:schemeClr val="tx1"/>
              </a:gs>
              <a:gs pos="86000">
                <a:schemeClr val="tx1"/>
              </a:gs>
            </a:gsLst>
            <a:lin ang="5400000" scaled="0"/>
          </a:gradFill>
          <a:latin typeface="+mn-lt"/>
          <a:ea typeface="+mn-ea"/>
          <a:cs typeface="+mn-cs"/>
        </a:defRPr>
      </a:lvl3pPr>
      <a:lvl4pPr marL="1604963" indent="-346075" algn="l" defTabSz="914363" rtl="0" eaLnBrk="1" latinLnBrk="0" hangingPunct="1">
        <a:lnSpc>
          <a:spcPct val="90000"/>
        </a:lnSpc>
        <a:spcBef>
          <a:spcPct val="20000"/>
        </a:spcBef>
        <a:buSzPct val="90000"/>
        <a:buFont typeface="Arial" pitchFamily="34" charset="0"/>
        <a:buChar char="•"/>
        <a:defRPr sz="2000" kern="1200">
          <a:gradFill>
            <a:gsLst>
              <a:gs pos="0">
                <a:schemeClr val="tx1"/>
              </a:gs>
              <a:gs pos="86000">
                <a:schemeClr val="tx1"/>
              </a:gs>
            </a:gsLst>
            <a:lin ang="5400000" scaled="0"/>
          </a:gradFill>
          <a:latin typeface="+mn-lt"/>
          <a:ea typeface="+mn-ea"/>
          <a:cs typeface="+mn-cs"/>
        </a:defRPr>
      </a:lvl4pPr>
      <a:lvl5pPr marL="1941513" indent="-336550" algn="l" defTabSz="914363" rtl="0" eaLnBrk="1" latinLnBrk="0" hangingPunct="1">
        <a:lnSpc>
          <a:spcPct val="90000"/>
        </a:lnSpc>
        <a:spcBef>
          <a:spcPct val="20000"/>
        </a:spcBef>
        <a:buSzPct val="90000"/>
        <a:buFont typeface="Arial" pitchFamily="34" charset="0"/>
        <a:buChar char="•"/>
        <a:defRPr sz="2000" kern="1200">
          <a:gradFill>
            <a:gsLst>
              <a:gs pos="0">
                <a:schemeClr val="tx1"/>
              </a:gs>
              <a:gs pos="86000">
                <a:schemeClr val="tx1"/>
              </a:gs>
            </a:gsLst>
            <a:lin ang="5400000" scaled="0"/>
          </a:gra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hyperlink" Target="mailto:teamalias@microsoft.com" TargetMode="External"/><Relationship Id="rId2" Type="http://schemas.openxmlformats.org/officeDocument/2006/relationships/hyperlink" Target="http://dev.windows.com/" TargetMode="Externa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hyperlink" Target="http://bldw.in/SessionFeedback" TargetMode="External"/><Relationship Id="rId2" Type="http://schemas.openxmlformats.org/officeDocument/2006/relationships/hyperlink" Target="http://forums.dev.windows.com/" TargetMode="External"/><Relationship Id="rId1" Type="http://schemas.openxmlformats.org/officeDocument/2006/relationships/slideLayout" Target="../slideLayouts/slideLayout20.xml"/></Relationships>
</file>

<file path=ppt/slides/_rels/slide3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9967" y="1622373"/>
            <a:ext cx="8248645" cy="1523497"/>
          </a:xfrm>
        </p:spPr>
        <p:txBody>
          <a:bodyPr/>
          <a:lstStyle/>
          <a:p>
            <a:r>
              <a:rPr lang="en-US" dirty="0"/>
              <a:t>Build advanced touch apps in Windows 8</a:t>
            </a:r>
          </a:p>
        </p:txBody>
      </p:sp>
      <p:sp>
        <p:nvSpPr>
          <p:cNvPr id="3" name="Subtitle 2"/>
          <p:cNvSpPr>
            <a:spLocks noGrp="1"/>
          </p:cNvSpPr>
          <p:nvPr>
            <p:ph type="subTitle" idx="1"/>
          </p:nvPr>
        </p:nvSpPr>
        <p:spPr/>
        <p:txBody>
          <a:bodyPr/>
          <a:lstStyle/>
          <a:p>
            <a:r>
              <a:rPr lang="en-US" dirty="0" smtClean="0">
                <a:latin typeface="+mj-lt"/>
              </a:rPr>
              <a:t>Reed Townsend</a:t>
            </a:r>
          </a:p>
          <a:p>
            <a:r>
              <a:rPr lang="en-US" dirty="0" smtClean="0"/>
              <a:t>Program Manager</a:t>
            </a:r>
          </a:p>
          <a:p>
            <a:r>
              <a:rPr lang="en-US" dirty="0" smtClean="0"/>
              <a:t>Microsoft Corporation</a:t>
            </a:r>
            <a:endParaRPr lang="en-US" dirty="0"/>
          </a:p>
        </p:txBody>
      </p:sp>
      <p:sp>
        <p:nvSpPr>
          <p:cNvPr id="9" name="Text Placeholder 8"/>
          <p:cNvSpPr>
            <a:spLocks noGrp="1"/>
          </p:cNvSpPr>
          <p:nvPr>
            <p:ph type="body" sz="quarter" idx="10"/>
          </p:nvPr>
        </p:nvSpPr>
        <p:spPr/>
        <p:txBody>
          <a:bodyPr/>
          <a:lstStyle/>
          <a:p>
            <a:r>
              <a:rPr lang="en-US" dirty="0"/>
              <a:t>APP-186T</a:t>
            </a:r>
          </a:p>
        </p:txBody>
      </p:sp>
    </p:spTree>
    <p:extLst>
      <p:ext uri="{BB962C8B-B14F-4D97-AF65-F5344CB8AC3E}">
        <p14:creationId xmlns:p14="http://schemas.microsoft.com/office/powerpoint/2010/main" val="3157453385"/>
      </p:ext>
    </p:extLst>
  </p:cSld>
  <p:clrMapOvr>
    <a:masterClrMapping/>
  </p:clrMapOvr>
  <p:transition>
    <p:strips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07868" y="230189"/>
            <a:ext cx="11173090" cy="609398"/>
          </a:xfrm>
        </p:spPr>
        <p:txBody>
          <a:bodyPr/>
          <a:lstStyle/>
          <a:p>
            <a:r>
              <a:rPr lang="en-US" dirty="0" smtClean="0"/>
              <a:t>Handling Pointer Events</a:t>
            </a:r>
            <a:endParaRPr lang="en-US" dirty="0"/>
          </a:p>
        </p:txBody>
      </p:sp>
      <p:sp>
        <p:nvSpPr>
          <p:cNvPr id="6" name="Text Placeholder 5"/>
          <p:cNvSpPr>
            <a:spLocks noGrp="1"/>
          </p:cNvSpPr>
          <p:nvPr>
            <p:ph type="body" sz="quarter" idx="10"/>
          </p:nvPr>
        </p:nvSpPr>
        <p:spPr>
          <a:xfrm>
            <a:off x="527007" y="1139132"/>
            <a:ext cx="11334500" cy="5355312"/>
          </a:xfrm>
        </p:spPr>
        <p:txBody>
          <a:bodyPr/>
          <a:lstStyle/>
          <a:p>
            <a:r>
              <a:rPr lang="en-US" sz="2000" dirty="0">
                <a:solidFill>
                  <a:srgbClr val="0000FF"/>
                </a:solidFill>
              </a:rPr>
              <a:t>void</a:t>
            </a:r>
            <a:r>
              <a:rPr lang="en-US" sz="2000" dirty="0">
                <a:solidFill>
                  <a:prstClr val="black"/>
                </a:solidFill>
              </a:rPr>
              <a:t> </a:t>
            </a:r>
            <a:r>
              <a:rPr lang="en-US" sz="2000" dirty="0" err="1">
                <a:solidFill>
                  <a:prstClr val="black"/>
                </a:solidFill>
              </a:rPr>
              <a:t>GestureRecognizerSample</a:t>
            </a:r>
            <a:r>
              <a:rPr lang="en-US" sz="2000" dirty="0">
                <a:solidFill>
                  <a:prstClr val="black"/>
                </a:solidFill>
              </a:rPr>
              <a:t>::</a:t>
            </a:r>
            <a:r>
              <a:rPr lang="en-US" sz="2000" dirty="0" err="1">
                <a:solidFill>
                  <a:prstClr val="black"/>
                </a:solidFill>
              </a:rPr>
              <a:t>OnPointerPressed</a:t>
            </a:r>
            <a:r>
              <a:rPr lang="en-US" sz="2000" dirty="0" smtClean="0">
                <a:solidFill>
                  <a:prstClr val="black"/>
                </a:solidFill>
              </a:rPr>
              <a:t>( ... )</a:t>
            </a:r>
            <a:endParaRPr lang="en-US" sz="2000" dirty="0">
              <a:solidFill>
                <a:prstClr val="black"/>
              </a:solidFill>
            </a:endParaRPr>
          </a:p>
          <a:p>
            <a:r>
              <a:rPr lang="en-US" sz="2000" dirty="0" smtClean="0">
                <a:solidFill>
                  <a:prstClr val="black"/>
                </a:solidFill>
              </a:rPr>
              <a:t>{</a:t>
            </a:r>
            <a:endParaRPr lang="en-US" sz="2000" dirty="0">
              <a:solidFill>
                <a:prstClr val="black"/>
              </a:solidFill>
            </a:endParaRPr>
          </a:p>
          <a:p>
            <a:r>
              <a:rPr lang="en-US" sz="2000" dirty="0" smtClean="0">
                <a:solidFill>
                  <a:srgbClr val="008000"/>
                </a:solidFill>
              </a:rPr>
              <a:t>    // </a:t>
            </a:r>
            <a:r>
              <a:rPr lang="en-US" sz="2000" dirty="0">
                <a:solidFill>
                  <a:srgbClr val="008000"/>
                </a:solidFill>
              </a:rPr>
              <a:t>Hit testing: find the object under the </a:t>
            </a:r>
            <a:r>
              <a:rPr lang="en-US" sz="2000" dirty="0" smtClean="0">
                <a:solidFill>
                  <a:srgbClr val="008000"/>
                </a:solidFill>
              </a:rPr>
              <a:t>pointer</a:t>
            </a:r>
            <a:endParaRPr lang="en-US" sz="2000" dirty="0">
              <a:solidFill>
                <a:srgbClr val="008000"/>
              </a:solidFill>
            </a:endParaRPr>
          </a:p>
          <a:p>
            <a:r>
              <a:rPr lang="en-US" sz="2000" dirty="0" smtClean="0">
                <a:solidFill>
                  <a:srgbClr val="0000FF"/>
                </a:solidFill>
              </a:rPr>
              <a:t>    </a:t>
            </a:r>
            <a:r>
              <a:rPr lang="en-US" sz="2000" dirty="0" smtClean="0">
                <a:solidFill>
                  <a:prstClr val="black"/>
                </a:solidFill>
              </a:rPr>
              <a:t>...</a:t>
            </a:r>
          </a:p>
          <a:p>
            <a:endParaRPr lang="en-US" sz="2000" dirty="0">
              <a:solidFill>
                <a:prstClr val="black"/>
              </a:solidFill>
            </a:endParaRPr>
          </a:p>
          <a:p>
            <a:r>
              <a:rPr lang="en-US" sz="2000" dirty="0" smtClean="0">
                <a:solidFill>
                  <a:prstClr val="black"/>
                </a:solidFill>
              </a:rPr>
              <a:t>    </a:t>
            </a:r>
            <a:r>
              <a:rPr lang="en-US" sz="2000" dirty="0">
                <a:solidFill>
                  <a:srgbClr val="0000FF"/>
                </a:solidFill>
              </a:rPr>
              <a:t>if</a:t>
            </a:r>
            <a:r>
              <a:rPr lang="en-US" sz="2000" dirty="0">
                <a:solidFill>
                  <a:prstClr val="black"/>
                </a:solidFill>
              </a:rPr>
              <a:t> (</a:t>
            </a:r>
            <a:r>
              <a:rPr lang="en-US" sz="2000" dirty="0" err="1">
                <a:solidFill>
                  <a:prstClr val="black"/>
                </a:solidFill>
              </a:rPr>
              <a:t>iObject</a:t>
            </a:r>
            <a:r>
              <a:rPr lang="en-US" sz="2000" dirty="0">
                <a:solidFill>
                  <a:prstClr val="black"/>
                </a:solidFill>
              </a:rPr>
              <a:t> != -1)</a:t>
            </a:r>
          </a:p>
          <a:p>
            <a:r>
              <a:rPr lang="en-US" sz="2000" dirty="0">
                <a:solidFill>
                  <a:prstClr val="black"/>
                </a:solidFill>
              </a:rPr>
              <a:t>    {</a:t>
            </a:r>
          </a:p>
          <a:p>
            <a:r>
              <a:rPr lang="en-US" sz="2000" dirty="0">
                <a:solidFill>
                  <a:prstClr val="black"/>
                </a:solidFill>
              </a:rPr>
              <a:t>        </a:t>
            </a:r>
            <a:r>
              <a:rPr lang="en-US" sz="2000" dirty="0">
                <a:solidFill>
                  <a:srgbClr val="008000"/>
                </a:solidFill>
              </a:rPr>
              <a:t>// Assign the pointer to the object found in hit </a:t>
            </a:r>
            <a:r>
              <a:rPr lang="en-US" sz="2000" dirty="0" smtClean="0">
                <a:solidFill>
                  <a:srgbClr val="008000"/>
                </a:solidFill>
              </a:rPr>
              <a:t>testing</a:t>
            </a:r>
            <a:endParaRPr lang="en-US" sz="2000" dirty="0">
              <a:solidFill>
                <a:srgbClr val="008000"/>
              </a:solidFill>
            </a:endParaRPr>
          </a:p>
          <a:p>
            <a:r>
              <a:rPr lang="en-US" sz="2000" dirty="0">
                <a:solidFill>
                  <a:prstClr val="black"/>
                </a:solidFill>
              </a:rPr>
              <a:t>        _</a:t>
            </a:r>
            <a:r>
              <a:rPr lang="en-US" sz="2000" dirty="0" err="1">
                <a:solidFill>
                  <a:prstClr val="black"/>
                </a:solidFill>
              </a:rPr>
              <a:t>gestureRecognizers</a:t>
            </a:r>
            <a:r>
              <a:rPr lang="en-US" sz="2000" dirty="0">
                <a:solidFill>
                  <a:prstClr val="black"/>
                </a:solidFill>
              </a:rPr>
              <a:t>[</a:t>
            </a:r>
            <a:r>
              <a:rPr lang="en-US" sz="2000" dirty="0" err="1">
                <a:solidFill>
                  <a:prstClr val="black"/>
                </a:solidFill>
              </a:rPr>
              <a:t>iObject</a:t>
            </a:r>
            <a:r>
              <a:rPr lang="en-US" sz="2000" dirty="0">
                <a:solidFill>
                  <a:prstClr val="black"/>
                </a:solidFill>
              </a:rPr>
              <a:t>]-&gt;</a:t>
            </a:r>
            <a:r>
              <a:rPr lang="en-US" sz="2000" dirty="0" err="1">
                <a:solidFill>
                  <a:prstClr val="black"/>
                </a:solidFill>
              </a:rPr>
              <a:t>ProcessDownEvent</a:t>
            </a:r>
            <a:r>
              <a:rPr lang="en-US" sz="2000" dirty="0">
                <a:solidFill>
                  <a:prstClr val="black"/>
                </a:solidFill>
              </a:rPr>
              <a:t>(</a:t>
            </a:r>
            <a:r>
              <a:rPr lang="en-US" sz="2000" dirty="0" err="1">
                <a:solidFill>
                  <a:prstClr val="black"/>
                </a:solidFill>
              </a:rPr>
              <a:t>pointerPoint</a:t>
            </a:r>
            <a:r>
              <a:rPr lang="en-US" sz="2000" dirty="0">
                <a:solidFill>
                  <a:prstClr val="black"/>
                </a:solidFill>
              </a:rPr>
              <a:t>);</a:t>
            </a:r>
          </a:p>
          <a:p>
            <a:r>
              <a:rPr lang="en-US" sz="2000" dirty="0" smtClean="0">
                <a:solidFill>
                  <a:prstClr val="black"/>
                </a:solidFill>
              </a:rPr>
              <a:t>    }</a:t>
            </a:r>
            <a:endParaRPr lang="en-US" sz="2000" dirty="0">
              <a:solidFill>
                <a:prstClr val="black"/>
              </a:solidFill>
            </a:endParaRPr>
          </a:p>
          <a:p>
            <a:r>
              <a:rPr lang="en-US" sz="2000" dirty="0">
                <a:solidFill>
                  <a:prstClr val="black"/>
                </a:solidFill>
              </a:rPr>
              <a:t>    </a:t>
            </a:r>
            <a:r>
              <a:rPr lang="en-US" sz="2000" dirty="0">
                <a:solidFill>
                  <a:srgbClr val="0000FF"/>
                </a:solidFill>
              </a:rPr>
              <a:t>else</a:t>
            </a:r>
          </a:p>
          <a:p>
            <a:r>
              <a:rPr lang="en-US" sz="2000" dirty="0">
                <a:solidFill>
                  <a:prstClr val="black"/>
                </a:solidFill>
              </a:rPr>
              <a:t>    {</a:t>
            </a:r>
          </a:p>
          <a:p>
            <a:r>
              <a:rPr lang="en-US" sz="2000" dirty="0">
                <a:solidFill>
                  <a:prstClr val="black"/>
                </a:solidFill>
              </a:rPr>
              <a:t>        </a:t>
            </a:r>
            <a:r>
              <a:rPr lang="en-US" sz="2000" dirty="0">
                <a:solidFill>
                  <a:srgbClr val="008000"/>
                </a:solidFill>
              </a:rPr>
              <a:t>// No objects found in hit testing. Assign this pointer to </a:t>
            </a:r>
            <a:r>
              <a:rPr lang="en-US" sz="2000" dirty="0" smtClean="0">
                <a:solidFill>
                  <a:srgbClr val="008000"/>
                </a:solidFill>
              </a:rPr>
              <a:t>background</a:t>
            </a:r>
            <a:endParaRPr lang="en-US" sz="2000" dirty="0">
              <a:solidFill>
                <a:srgbClr val="008000"/>
              </a:solidFill>
            </a:endParaRPr>
          </a:p>
          <a:p>
            <a:r>
              <a:rPr lang="en-US" sz="2000" dirty="0" smtClean="0">
                <a:solidFill>
                  <a:prstClr val="black"/>
                </a:solidFill>
              </a:rPr>
              <a:t>        _</a:t>
            </a:r>
            <a:r>
              <a:rPr lang="en-US" sz="2000" dirty="0" err="1">
                <a:solidFill>
                  <a:prstClr val="black"/>
                </a:solidFill>
              </a:rPr>
              <a:t>gestureRecognizers</a:t>
            </a:r>
            <a:r>
              <a:rPr lang="en-US" sz="2000" dirty="0">
                <a:solidFill>
                  <a:prstClr val="black"/>
                </a:solidFill>
              </a:rPr>
              <a:t>[_objects-&gt;Length]-&gt;</a:t>
            </a:r>
            <a:r>
              <a:rPr lang="en-US" sz="2000" dirty="0" err="1">
                <a:solidFill>
                  <a:prstClr val="black"/>
                </a:solidFill>
              </a:rPr>
              <a:t>ProcessDownEvent</a:t>
            </a:r>
            <a:r>
              <a:rPr lang="en-US" sz="2000" dirty="0">
                <a:solidFill>
                  <a:prstClr val="black"/>
                </a:solidFill>
              </a:rPr>
              <a:t>(</a:t>
            </a:r>
            <a:r>
              <a:rPr lang="en-US" sz="2000" dirty="0" err="1">
                <a:solidFill>
                  <a:prstClr val="black"/>
                </a:solidFill>
              </a:rPr>
              <a:t>pointerPoint</a:t>
            </a:r>
            <a:r>
              <a:rPr lang="en-US" sz="2000" dirty="0">
                <a:solidFill>
                  <a:prstClr val="black"/>
                </a:solidFill>
              </a:rPr>
              <a:t>);</a:t>
            </a:r>
          </a:p>
          <a:p>
            <a:r>
              <a:rPr lang="en-US" sz="2000" dirty="0">
                <a:solidFill>
                  <a:prstClr val="black"/>
                </a:solidFill>
              </a:rPr>
              <a:t>    }</a:t>
            </a:r>
          </a:p>
          <a:p>
            <a:r>
              <a:rPr lang="en-US" sz="2000" dirty="0" smtClean="0">
                <a:solidFill>
                  <a:prstClr val="black"/>
                </a:solidFill>
              </a:rPr>
              <a:t>}</a:t>
            </a:r>
            <a:endParaRPr lang="en-US" sz="2000" dirty="0" smtClean="0">
              <a:gradFill>
                <a:gsLst>
                  <a:gs pos="0">
                    <a:schemeClr val="bg1"/>
                  </a:gs>
                  <a:gs pos="86000">
                    <a:schemeClr val="bg1"/>
                  </a:gs>
                </a:gsLst>
                <a:lin ang="5400000" scaled="0"/>
              </a:gradFill>
            </a:endParaRPr>
          </a:p>
        </p:txBody>
      </p:sp>
    </p:spTree>
    <p:extLst>
      <p:ext uri="{BB962C8B-B14F-4D97-AF65-F5344CB8AC3E}">
        <p14:creationId xmlns:p14="http://schemas.microsoft.com/office/powerpoint/2010/main" val="3837172541"/>
      </p:ext>
    </p:extLst>
  </p:cSld>
  <p:clrMapOvr>
    <a:masterClrMapping/>
  </p:clrMapOvr>
  <p:transition>
    <p:strips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Code for touch, get mouse and pen for free</a:t>
            </a:r>
            <a:endParaRPr lang="en-US" dirty="0"/>
          </a:p>
        </p:txBody>
      </p:sp>
      <p:sp>
        <p:nvSpPr>
          <p:cNvPr id="3" name="Subtitle 2"/>
          <p:cNvSpPr>
            <a:spLocks noGrp="1"/>
          </p:cNvSpPr>
          <p:nvPr>
            <p:ph type="subTitle" idx="1"/>
          </p:nvPr>
        </p:nvSpPr>
        <p:spPr>
          <a:xfrm>
            <a:off x="969968" y="4787316"/>
            <a:ext cx="9850435" cy="461665"/>
          </a:xfrm>
        </p:spPr>
        <p:txBody>
          <a:bodyPr/>
          <a:lstStyle/>
          <a:p>
            <a:endParaRPr lang="en-US" dirty="0"/>
          </a:p>
        </p:txBody>
      </p:sp>
      <p:sp>
        <p:nvSpPr>
          <p:cNvPr id="4" name="Text Placeholder 3"/>
          <p:cNvSpPr>
            <a:spLocks noGrp="1"/>
          </p:cNvSpPr>
          <p:nvPr>
            <p:ph type="body" sz="quarter" idx="10"/>
          </p:nvPr>
        </p:nvSpPr>
        <p:spPr/>
        <p:txBody>
          <a:bodyPr/>
          <a:lstStyle/>
          <a:p>
            <a:r>
              <a:rPr lang="en-US" dirty="0" smtClean="0"/>
              <a:t>demo </a:t>
            </a:r>
            <a:endParaRPr lang="en-US" dirty="0"/>
          </a:p>
        </p:txBody>
      </p:sp>
    </p:spTree>
    <p:extLst>
      <p:ext uri="{BB962C8B-B14F-4D97-AF65-F5344CB8AC3E}">
        <p14:creationId xmlns:p14="http://schemas.microsoft.com/office/powerpoint/2010/main" val="408511723"/>
      </p:ext>
    </p:extLst>
  </p:cSld>
  <p:clrMapOvr>
    <a:masterClrMapping/>
  </p:clrMapOvr>
  <p:transition>
    <p:strips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07868" y="230189"/>
            <a:ext cx="11173090" cy="609398"/>
          </a:xfrm>
        </p:spPr>
        <p:txBody>
          <a:bodyPr/>
          <a:lstStyle/>
          <a:p>
            <a:r>
              <a:rPr lang="en-US" dirty="0" smtClean="0"/>
              <a:t>Handling Pointer Events</a:t>
            </a:r>
            <a:endParaRPr lang="en-US" dirty="0"/>
          </a:p>
        </p:txBody>
      </p:sp>
      <p:sp>
        <p:nvSpPr>
          <p:cNvPr id="6" name="Text Placeholder 5"/>
          <p:cNvSpPr>
            <a:spLocks noGrp="1"/>
          </p:cNvSpPr>
          <p:nvPr>
            <p:ph type="body" sz="quarter" idx="10"/>
          </p:nvPr>
        </p:nvSpPr>
        <p:spPr>
          <a:xfrm>
            <a:off x="527007" y="1139132"/>
            <a:ext cx="11334500" cy="5355312"/>
          </a:xfrm>
        </p:spPr>
        <p:txBody>
          <a:bodyPr/>
          <a:lstStyle/>
          <a:p>
            <a:r>
              <a:rPr lang="en-US" sz="2000" dirty="0">
                <a:solidFill>
                  <a:srgbClr val="0000FF"/>
                </a:solidFill>
              </a:rPr>
              <a:t>void</a:t>
            </a:r>
            <a:r>
              <a:rPr lang="en-US" sz="2000" dirty="0">
                <a:solidFill>
                  <a:prstClr val="black"/>
                </a:solidFill>
              </a:rPr>
              <a:t> </a:t>
            </a:r>
            <a:r>
              <a:rPr lang="en-US" sz="2000" dirty="0" err="1">
                <a:solidFill>
                  <a:prstClr val="black"/>
                </a:solidFill>
              </a:rPr>
              <a:t>GestureRecognizerSample</a:t>
            </a:r>
            <a:r>
              <a:rPr lang="en-US" sz="2000" dirty="0">
                <a:solidFill>
                  <a:prstClr val="black"/>
                </a:solidFill>
              </a:rPr>
              <a:t>::</a:t>
            </a:r>
            <a:r>
              <a:rPr lang="en-US" sz="2000" dirty="0" err="1">
                <a:solidFill>
                  <a:prstClr val="black"/>
                </a:solidFill>
              </a:rPr>
              <a:t>OnPointerPressed</a:t>
            </a:r>
            <a:r>
              <a:rPr lang="en-US" sz="2000" dirty="0" smtClean="0">
                <a:solidFill>
                  <a:prstClr val="black"/>
                </a:solidFill>
              </a:rPr>
              <a:t>( ... )</a:t>
            </a:r>
            <a:endParaRPr lang="en-US" sz="2000" dirty="0">
              <a:solidFill>
                <a:prstClr val="black"/>
              </a:solidFill>
            </a:endParaRPr>
          </a:p>
          <a:p>
            <a:r>
              <a:rPr lang="en-US" sz="2000" dirty="0" smtClean="0">
                <a:solidFill>
                  <a:prstClr val="black"/>
                </a:solidFill>
              </a:rPr>
              <a:t>{</a:t>
            </a:r>
            <a:endParaRPr lang="en-US" sz="2000" dirty="0">
              <a:solidFill>
                <a:prstClr val="black"/>
              </a:solidFill>
            </a:endParaRPr>
          </a:p>
          <a:p>
            <a:r>
              <a:rPr lang="en-US" sz="2000" dirty="0" smtClean="0">
                <a:solidFill>
                  <a:srgbClr val="008000"/>
                </a:solidFill>
              </a:rPr>
              <a:t>    // </a:t>
            </a:r>
            <a:r>
              <a:rPr lang="en-US" sz="2000" dirty="0">
                <a:solidFill>
                  <a:srgbClr val="008000"/>
                </a:solidFill>
              </a:rPr>
              <a:t>Hit testing: find the object under the </a:t>
            </a:r>
            <a:r>
              <a:rPr lang="en-US" sz="2000" dirty="0" smtClean="0">
                <a:solidFill>
                  <a:srgbClr val="008000"/>
                </a:solidFill>
              </a:rPr>
              <a:t>pointer</a:t>
            </a:r>
            <a:endParaRPr lang="en-US" sz="2000" dirty="0">
              <a:solidFill>
                <a:srgbClr val="008000"/>
              </a:solidFill>
            </a:endParaRPr>
          </a:p>
          <a:p>
            <a:r>
              <a:rPr lang="en-US" sz="2000" dirty="0" smtClean="0">
                <a:solidFill>
                  <a:srgbClr val="0000FF"/>
                </a:solidFill>
              </a:rPr>
              <a:t>    </a:t>
            </a:r>
            <a:r>
              <a:rPr lang="en-US" sz="2000" dirty="0" smtClean="0">
                <a:solidFill>
                  <a:prstClr val="black"/>
                </a:solidFill>
              </a:rPr>
              <a:t>...</a:t>
            </a:r>
          </a:p>
          <a:p>
            <a:endParaRPr lang="en-US" sz="2000" dirty="0">
              <a:solidFill>
                <a:prstClr val="black"/>
              </a:solidFill>
            </a:endParaRPr>
          </a:p>
          <a:p>
            <a:r>
              <a:rPr lang="en-US" sz="2000" dirty="0" smtClean="0">
                <a:solidFill>
                  <a:prstClr val="black"/>
                </a:solidFill>
              </a:rPr>
              <a:t>    </a:t>
            </a:r>
            <a:r>
              <a:rPr lang="en-US" sz="2000" dirty="0">
                <a:solidFill>
                  <a:srgbClr val="0000FF"/>
                </a:solidFill>
              </a:rPr>
              <a:t>if</a:t>
            </a:r>
            <a:r>
              <a:rPr lang="en-US" sz="2000" dirty="0">
                <a:solidFill>
                  <a:prstClr val="black"/>
                </a:solidFill>
              </a:rPr>
              <a:t> (</a:t>
            </a:r>
            <a:r>
              <a:rPr lang="en-US" sz="2000" dirty="0" err="1">
                <a:solidFill>
                  <a:prstClr val="black"/>
                </a:solidFill>
              </a:rPr>
              <a:t>iObject</a:t>
            </a:r>
            <a:r>
              <a:rPr lang="en-US" sz="2000" dirty="0">
                <a:solidFill>
                  <a:prstClr val="black"/>
                </a:solidFill>
              </a:rPr>
              <a:t> != -1)</a:t>
            </a:r>
          </a:p>
          <a:p>
            <a:r>
              <a:rPr lang="en-US" sz="2000" dirty="0">
                <a:solidFill>
                  <a:prstClr val="black"/>
                </a:solidFill>
              </a:rPr>
              <a:t>    {</a:t>
            </a:r>
          </a:p>
          <a:p>
            <a:r>
              <a:rPr lang="en-US" sz="2000" dirty="0">
                <a:solidFill>
                  <a:prstClr val="black"/>
                </a:solidFill>
              </a:rPr>
              <a:t>        </a:t>
            </a:r>
            <a:r>
              <a:rPr lang="en-US" sz="2000" dirty="0">
                <a:solidFill>
                  <a:srgbClr val="008000"/>
                </a:solidFill>
              </a:rPr>
              <a:t>// Assign the pointer to the object found in hit </a:t>
            </a:r>
            <a:r>
              <a:rPr lang="en-US" sz="2000" dirty="0" smtClean="0">
                <a:solidFill>
                  <a:srgbClr val="008000"/>
                </a:solidFill>
              </a:rPr>
              <a:t>testing</a:t>
            </a:r>
            <a:endParaRPr lang="en-US" sz="2000" dirty="0">
              <a:solidFill>
                <a:srgbClr val="008000"/>
              </a:solidFill>
            </a:endParaRPr>
          </a:p>
          <a:p>
            <a:r>
              <a:rPr lang="en-US" sz="2000" dirty="0">
                <a:solidFill>
                  <a:prstClr val="black"/>
                </a:solidFill>
              </a:rPr>
              <a:t>        _</a:t>
            </a:r>
            <a:r>
              <a:rPr lang="en-US" sz="2000" dirty="0" err="1">
                <a:solidFill>
                  <a:prstClr val="black"/>
                </a:solidFill>
              </a:rPr>
              <a:t>gestureRecognizers</a:t>
            </a:r>
            <a:r>
              <a:rPr lang="en-US" sz="2000" dirty="0">
                <a:solidFill>
                  <a:prstClr val="black"/>
                </a:solidFill>
              </a:rPr>
              <a:t>[</a:t>
            </a:r>
            <a:r>
              <a:rPr lang="en-US" sz="2000" dirty="0" err="1">
                <a:solidFill>
                  <a:prstClr val="black"/>
                </a:solidFill>
              </a:rPr>
              <a:t>iObject</a:t>
            </a:r>
            <a:r>
              <a:rPr lang="en-US" sz="2000" dirty="0">
                <a:solidFill>
                  <a:prstClr val="black"/>
                </a:solidFill>
              </a:rPr>
              <a:t>]-&gt;</a:t>
            </a:r>
            <a:r>
              <a:rPr lang="en-US" sz="2000" dirty="0" err="1">
                <a:solidFill>
                  <a:prstClr val="black"/>
                </a:solidFill>
              </a:rPr>
              <a:t>ProcessDownEvent</a:t>
            </a:r>
            <a:r>
              <a:rPr lang="en-US" sz="2000" dirty="0">
                <a:solidFill>
                  <a:prstClr val="black"/>
                </a:solidFill>
              </a:rPr>
              <a:t>(</a:t>
            </a:r>
            <a:r>
              <a:rPr lang="en-US" sz="2000" dirty="0" err="1">
                <a:solidFill>
                  <a:prstClr val="black"/>
                </a:solidFill>
              </a:rPr>
              <a:t>pointerPoint</a:t>
            </a:r>
            <a:r>
              <a:rPr lang="en-US" sz="2000" dirty="0">
                <a:solidFill>
                  <a:prstClr val="black"/>
                </a:solidFill>
              </a:rPr>
              <a:t>);</a:t>
            </a:r>
          </a:p>
          <a:p>
            <a:r>
              <a:rPr lang="en-US" sz="2000" dirty="0" smtClean="0">
                <a:solidFill>
                  <a:prstClr val="black"/>
                </a:solidFill>
              </a:rPr>
              <a:t>    }</a:t>
            </a:r>
            <a:endParaRPr lang="en-US" sz="2000" dirty="0">
              <a:solidFill>
                <a:prstClr val="black"/>
              </a:solidFill>
            </a:endParaRPr>
          </a:p>
          <a:p>
            <a:r>
              <a:rPr lang="en-US" sz="2000" dirty="0">
                <a:solidFill>
                  <a:prstClr val="black"/>
                </a:solidFill>
              </a:rPr>
              <a:t>    </a:t>
            </a:r>
            <a:r>
              <a:rPr lang="en-US" sz="2000" dirty="0">
                <a:solidFill>
                  <a:srgbClr val="0000FF"/>
                </a:solidFill>
              </a:rPr>
              <a:t>else</a:t>
            </a:r>
          </a:p>
          <a:p>
            <a:r>
              <a:rPr lang="en-US" sz="2000" dirty="0">
                <a:solidFill>
                  <a:prstClr val="black"/>
                </a:solidFill>
              </a:rPr>
              <a:t>    {</a:t>
            </a:r>
          </a:p>
          <a:p>
            <a:r>
              <a:rPr lang="en-US" sz="2000" dirty="0">
                <a:solidFill>
                  <a:prstClr val="black"/>
                </a:solidFill>
              </a:rPr>
              <a:t>        </a:t>
            </a:r>
            <a:r>
              <a:rPr lang="en-US" sz="2000" dirty="0">
                <a:solidFill>
                  <a:srgbClr val="008000"/>
                </a:solidFill>
              </a:rPr>
              <a:t>// No objects found in hit testing. Assign this pointer to </a:t>
            </a:r>
            <a:r>
              <a:rPr lang="en-US" sz="2000" dirty="0" smtClean="0">
                <a:solidFill>
                  <a:srgbClr val="008000"/>
                </a:solidFill>
              </a:rPr>
              <a:t>background</a:t>
            </a:r>
            <a:endParaRPr lang="en-US" sz="2000" dirty="0">
              <a:solidFill>
                <a:srgbClr val="008000"/>
              </a:solidFill>
            </a:endParaRPr>
          </a:p>
          <a:p>
            <a:r>
              <a:rPr lang="en-US" sz="2000" dirty="0" smtClean="0">
                <a:solidFill>
                  <a:prstClr val="black"/>
                </a:solidFill>
              </a:rPr>
              <a:t>        _</a:t>
            </a:r>
            <a:r>
              <a:rPr lang="en-US" sz="2000" dirty="0" err="1">
                <a:solidFill>
                  <a:prstClr val="black"/>
                </a:solidFill>
              </a:rPr>
              <a:t>gestureRecognizers</a:t>
            </a:r>
            <a:r>
              <a:rPr lang="en-US" sz="2000" dirty="0">
                <a:solidFill>
                  <a:prstClr val="black"/>
                </a:solidFill>
              </a:rPr>
              <a:t>[_objects-&gt;Length]-&gt;</a:t>
            </a:r>
            <a:r>
              <a:rPr lang="en-US" sz="2000" dirty="0" err="1">
                <a:solidFill>
                  <a:prstClr val="black"/>
                </a:solidFill>
              </a:rPr>
              <a:t>ProcessDownEvent</a:t>
            </a:r>
            <a:r>
              <a:rPr lang="en-US" sz="2000" dirty="0">
                <a:solidFill>
                  <a:prstClr val="black"/>
                </a:solidFill>
              </a:rPr>
              <a:t>(</a:t>
            </a:r>
            <a:r>
              <a:rPr lang="en-US" sz="2000" dirty="0" err="1">
                <a:solidFill>
                  <a:prstClr val="black"/>
                </a:solidFill>
              </a:rPr>
              <a:t>pointerPoint</a:t>
            </a:r>
            <a:r>
              <a:rPr lang="en-US" sz="2000" dirty="0">
                <a:solidFill>
                  <a:prstClr val="black"/>
                </a:solidFill>
              </a:rPr>
              <a:t>);</a:t>
            </a:r>
          </a:p>
          <a:p>
            <a:r>
              <a:rPr lang="en-US" sz="2000" dirty="0">
                <a:solidFill>
                  <a:prstClr val="black"/>
                </a:solidFill>
              </a:rPr>
              <a:t>    }</a:t>
            </a:r>
          </a:p>
          <a:p>
            <a:r>
              <a:rPr lang="en-US" sz="2000" dirty="0" smtClean="0">
                <a:solidFill>
                  <a:prstClr val="black"/>
                </a:solidFill>
              </a:rPr>
              <a:t>}</a:t>
            </a:r>
            <a:endParaRPr lang="en-US" sz="2000" dirty="0" smtClean="0">
              <a:gradFill>
                <a:gsLst>
                  <a:gs pos="0">
                    <a:schemeClr val="bg1"/>
                  </a:gs>
                  <a:gs pos="86000">
                    <a:schemeClr val="bg1"/>
                  </a:gs>
                </a:gsLst>
                <a:lin ang="5400000" scaled="0"/>
              </a:gradFill>
            </a:endParaRPr>
          </a:p>
        </p:txBody>
      </p:sp>
    </p:spTree>
    <p:extLst>
      <p:ext uri="{BB962C8B-B14F-4D97-AF65-F5344CB8AC3E}">
        <p14:creationId xmlns:p14="http://schemas.microsoft.com/office/powerpoint/2010/main" val="3245032715"/>
      </p:ext>
    </p:extLst>
  </p:cSld>
  <p:clrMapOvr>
    <a:masterClrMapping/>
  </p:clrMapOvr>
  <p:transition>
    <p:strips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PointerPoint</a:t>
            </a:r>
            <a:endParaRPr lang="en-US" dirty="0"/>
          </a:p>
        </p:txBody>
      </p:sp>
      <p:sp>
        <p:nvSpPr>
          <p:cNvPr id="3" name="Text Placeholder 2"/>
          <p:cNvSpPr>
            <a:spLocks noGrp="1"/>
          </p:cNvSpPr>
          <p:nvPr>
            <p:ph type="body" sz="quarter" idx="10"/>
          </p:nvPr>
        </p:nvSpPr>
        <p:spPr>
          <a:xfrm>
            <a:off x="519116" y="1447803"/>
            <a:ext cx="11149012" cy="3305520"/>
          </a:xfrm>
        </p:spPr>
        <p:txBody>
          <a:bodyPr/>
          <a:lstStyle/>
          <a:p>
            <a:r>
              <a:rPr lang="en-US" dirty="0" smtClean="0"/>
              <a:t>Tiered approach to properties</a:t>
            </a:r>
          </a:p>
          <a:p>
            <a:pPr lvl="1"/>
            <a:r>
              <a:rPr lang="en-US" dirty="0" smtClean="0"/>
              <a:t>Basic, common </a:t>
            </a:r>
            <a:r>
              <a:rPr lang="en-US" dirty="0"/>
              <a:t>data is on provided as properties on the </a:t>
            </a:r>
            <a:r>
              <a:rPr lang="en-US" dirty="0" smtClean="0"/>
              <a:t>object directly</a:t>
            </a:r>
            <a:endParaRPr lang="en-US" dirty="0"/>
          </a:p>
          <a:p>
            <a:pPr lvl="1"/>
            <a:r>
              <a:rPr lang="en-US" dirty="0" smtClean="0"/>
              <a:t>Extended, input-specific </a:t>
            </a:r>
            <a:r>
              <a:rPr lang="en-US" dirty="0"/>
              <a:t>data hangs off the object as a property </a:t>
            </a:r>
            <a:r>
              <a:rPr lang="en-US" dirty="0" smtClean="0"/>
              <a:t>bag</a:t>
            </a:r>
          </a:p>
          <a:p>
            <a:r>
              <a:rPr lang="en-US" dirty="0" smtClean="0"/>
              <a:t>Many properties have smart defaults to make coding against features that may or may not be there easier</a:t>
            </a:r>
            <a:endParaRPr lang="en-US" dirty="0"/>
          </a:p>
          <a:p>
            <a:r>
              <a:rPr lang="en-US" dirty="0"/>
              <a:t>Can get/set raw HID usages as </a:t>
            </a:r>
            <a:r>
              <a:rPr lang="en-US" dirty="0" smtClean="0"/>
              <a:t>well</a:t>
            </a:r>
            <a:endParaRPr lang="en-US" dirty="0"/>
          </a:p>
        </p:txBody>
      </p:sp>
    </p:spTree>
    <p:extLst>
      <p:ext uri="{BB962C8B-B14F-4D97-AF65-F5344CB8AC3E}">
        <p14:creationId xmlns:p14="http://schemas.microsoft.com/office/powerpoint/2010/main" val="2702486253"/>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07868" y="230189"/>
            <a:ext cx="11173090" cy="609398"/>
          </a:xfrm>
        </p:spPr>
        <p:txBody>
          <a:bodyPr/>
          <a:lstStyle/>
          <a:p>
            <a:r>
              <a:rPr lang="en-US" dirty="0" err="1" smtClean="0"/>
              <a:t>PointerPoint</a:t>
            </a:r>
            <a:r>
              <a:rPr lang="en-US" dirty="0" smtClean="0"/>
              <a:t> – Raw HID Usages</a:t>
            </a:r>
            <a:endParaRPr lang="en-US" dirty="0"/>
          </a:p>
        </p:txBody>
      </p:sp>
      <p:sp>
        <p:nvSpPr>
          <p:cNvPr id="7" name="Text Placeholder 5"/>
          <p:cNvSpPr txBox="1">
            <a:spLocks/>
          </p:cNvSpPr>
          <p:nvPr/>
        </p:nvSpPr>
        <p:spPr>
          <a:xfrm>
            <a:off x="527007" y="1139135"/>
            <a:ext cx="11334500" cy="4678204"/>
          </a:xfrm>
          <a:prstGeom prst="rect">
            <a:avLst/>
          </a:prstGeom>
        </p:spPr>
        <p:txBody>
          <a:bodyPr vert="horz" wrap="square" lIns="0" tIns="0" rIns="0" bIns="0" rtlCol="0">
            <a:spAutoFit/>
          </a:bodyPr>
          <a:lstStyle>
            <a:lvl1pPr marL="0" indent="0" algn="l" defTabSz="914363" rtl="0" eaLnBrk="1" latinLnBrk="0" hangingPunct="1">
              <a:lnSpc>
                <a:spcPct val="90000"/>
              </a:lnSpc>
              <a:spcBef>
                <a:spcPct val="20000"/>
              </a:spcBef>
              <a:buFont typeface="Arial" pitchFamily="34" charset="0"/>
              <a:buNone/>
              <a:defRPr sz="2400" b="0" kern="1200">
                <a:gradFill>
                  <a:gsLst>
                    <a:gs pos="0">
                      <a:srgbClr val="000000"/>
                    </a:gs>
                    <a:gs pos="86000">
                      <a:srgbClr val="000000"/>
                    </a:gs>
                  </a:gsLst>
                  <a:lin ang="5400000" scaled="0"/>
                </a:gradFill>
                <a:latin typeface="Consolas" pitchFamily="49" charset="0"/>
                <a:ea typeface="+mn-ea"/>
                <a:cs typeface="Consolas" pitchFamily="49" charset="0"/>
              </a:defRPr>
            </a:lvl1pPr>
            <a:lvl2pPr marL="384954" indent="-7937" algn="l" defTabSz="914363" rtl="0" eaLnBrk="1" latinLnBrk="0" hangingPunct="1">
              <a:lnSpc>
                <a:spcPct val="90000"/>
              </a:lnSpc>
              <a:spcBef>
                <a:spcPct val="20000"/>
              </a:spcBef>
              <a:buFont typeface="Arial" pitchFamily="34" charset="0"/>
              <a:buNone/>
              <a:defRPr sz="2000" b="0" kern="1200">
                <a:gradFill>
                  <a:gsLst>
                    <a:gs pos="0">
                      <a:srgbClr val="000000"/>
                    </a:gs>
                    <a:gs pos="86000">
                      <a:srgbClr val="000000"/>
                    </a:gs>
                  </a:gsLst>
                  <a:lin ang="5400000" scaled="0"/>
                </a:gradFill>
                <a:latin typeface="Consolas" pitchFamily="49" charset="0"/>
                <a:ea typeface="+mn-ea"/>
                <a:cs typeface="Consolas" pitchFamily="49" charset="0"/>
              </a:defRPr>
            </a:lvl2pPr>
            <a:lvl3pPr marL="761970" indent="-7937" algn="l" defTabSz="914363" rtl="0" eaLnBrk="1" latinLnBrk="0" hangingPunct="1">
              <a:lnSpc>
                <a:spcPct val="90000"/>
              </a:lnSpc>
              <a:spcBef>
                <a:spcPct val="20000"/>
              </a:spcBef>
              <a:buFont typeface="Arial" pitchFamily="34" charset="0"/>
              <a:buNone/>
              <a:defRPr sz="1800" b="0" kern="1200">
                <a:gradFill>
                  <a:gsLst>
                    <a:gs pos="0">
                      <a:srgbClr val="000000"/>
                    </a:gs>
                    <a:gs pos="86000">
                      <a:srgbClr val="000000"/>
                    </a:gs>
                  </a:gsLst>
                  <a:lin ang="5400000" scaled="0"/>
                </a:gradFill>
                <a:latin typeface="Consolas" pitchFamily="49" charset="0"/>
                <a:ea typeface="+mn-ea"/>
                <a:cs typeface="Consolas" pitchFamily="49" charset="0"/>
              </a:defRPr>
            </a:lvl3pPr>
            <a:lvl4pPr marL="1094009" indent="7937" algn="l" defTabSz="914363" rtl="0" eaLnBrk="1" latinLnBrk="0" hangingPunct="1">
              <a:lnSpc>
                <a:spcPct val="90000"/>
              </a:lnSpc>
              <a:spcBef>
                <a:spcPct val="20000"/>
              </a:spcBef>
              <a:buFont typeface="Arial" pitchFamily="34" charset="0"/>
              <a:buNone/>
              <a:defRPr sz="1800" b="0" kern="1200">
                <a:gradFill>
                  <a:gsLst>
                    <a:gs pos="0">
                      <a:srgbClr val="000000"/>
                    </a:gs>
                    <a:gs pos="86000">
                      <a:srgbClr val="000000"/>
                    </a:gs>
                  </a:gsLst>
                  <a:lin ang="5400000" scaled="0"/>
                </a:gradFill>
                <a:latin typeface="Consolas" pitchFamily="49" charset="0"/>
                <a:ea typeface="+mn-ea"/>
                <a:cs typeface="Consolas" pitchFamily="49" charset="0"/>
              </a:defRPr>
            </a:lvl4pPr>
            <a:lvl5pPr marL="1426047" indent="0" algn="l" defTabSz="914363" rtl="0" eaLnBrk="1" latinLnBrk="0" hangingPunct="1">
              <a:lnSpc>
                <a:spcPct val="90000"/>
              </a:lnSpc>
              <a:spcBef>
                <a:spcPct val="20000"/>
              </a:spcBef>
              <a:buFont typeface="Arial" pitchFamily="34" charset="0"/>
              <a:buNone/>
              <a:defRPr sz="1800" b="0" kern="1200">
                <a:gradFill>
                  <a:gsLst>
                    <a:gs pos="0">
                      <a:srgbClr val="000000"/>
                    </a:gs>
                    <a:gs pos="86000">
                      <a:srgbClr val="000000"/>
                    </a:gs>
                  </a:gsLst>
                  <a:lin ang="5400000" scaled="0"/>
                </a:gradFill>
                <a:latin typeface="Consolas" pitchFamily="49" charset="0"/>
                <a:ea typeface="+mn-ea"/>
                <a:cs typeface="Consolas"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solidFill>
                  <a:srgbClr val="0000FF"/>
                </a:solidFill>
              </a:rPr>
              <a:t>void</a:t>
            </a:r>
            <a:r>
              <a:rPr lang="en-US" sz="2000" dirty="0">
                <a:solidFill>
                  <a:prstClr val="black"/>
                </a:solidFill>
              </a:rPr>
              <a:t> </a:t>
            </a:r>
            <a:r>
              <a:rPr lang="en-US" sz="2000" dirty="0" smtClean="0">
                <a:solidFill>
                  <a:prstClr val="black"/>
                </a:solidFill>
              </a:rPr>
              <a:t>Sample::</a:t>
            </a:r>
            <a:r>
              <a:rPr lang="en-US" sz="2000" dirty="0" err="1">
                <a:solidFill>
                  <a:prstClr val="black"/>
                </a:solidFill>
              </a:rPr>
              <a:t>OnPointerPressed</a:t>
            </a:r>
            <a:r>
              <a:rPr lang="en-US" sz="2000" dirty="0" smtClean="0">
                <a:solidFill>
                  <a:prstClr val="black"/>
                </a:solidFill>
              </a:rPr>
              <a:t>(</a:t>
            </a:r>
          </a:p>
          <a:p>
            <a:r>
              <a:rPr lang="en-US" sz="2000" dirty="0">
                <a:solidFill>
                  <a:prstClr val="black"/>
                </a:solidFill>
              </a:rPr>
              <a:t> </a:t>
            </a:r>
            <a:r>
              <a:rPr lang="en-US" sz="2000" dirty="0" smtClean="0">
                <a:solidFill>
                  <a:prstClr val="black"/>
                </a:solidFill>
              </a:rPr>
              <a:t>   _</a:t>
            </a:r>
            <a:r>
              <a:rPr lang="en-US" sz="2000" dirty="0">
                <a:solidFill>
                  <a:prstClr val="black"/>
                </a:solidFill>
              </a:rPr>
              <a:t>In_ Windows::UI::Core::</a:t>
            </a:r>
            <a:r>
              <a:rPr lang="en-US" sz="2000" dirty="0" err="1">
                <a:solidFill>
                  <a:prstClr val="black"/>
                </a:solidFill>
              </a:rPr>
              <a:t>CoreWindow</a:t>
            </a:r>
            <a:r>
              <a:rPr lang="en-US" sz="2000" dirty="0">
                <a:solidFill>
                  <a:prstClr val="black"/>
                </a:solidFill>
              </a:rPr>
              <a:t>^,</a:t>
            </a:r>
          </a:p>
          <a:p>
            <a:r>
              <a:rPr lang="en-US" sz="2000" dirty="0">
                <a:solidFill>
                  <a:prstClr val="black"/>
                </a:solidFill>
              </a:rPr>
              <a:t>    _In_ Windows::UI::Core::</a:t>
            </a:r>
            <a:r>
              <a:rPr lang="en-US" sz="2000" dirty="0" err="1">
                <a:solidFill>
                  <a:prstClr val="black"/>
                </a:solidFill>
              </a:rPr>
              <a:t>PointerEventArgs</a:t>
            </a:r>
            <a:r>
              <a:rPr lang="en-US" sz="2000" dirty="0">
                <a:solidFill>
                  <a:prstClr val="black"/>
                </a:solidFill>
              </a:rPr>
              <a:t>^ </a:t>
            </a:r>
            <a:r>
              <a:rPr lang="en-US" sz="2000" dirty="0" err="1">
                <a:solidFill>
                  <a:prstClr val="black"/>
                </a:solidFill>
              </a:rPr>
              <a:t>args</a:t>
            </a:r>
            <a:r>
              <a:rPr lang="en-US" sz="2000" dirty="0">
                <a:solidFill>
                  <a:prstClr val="black"/>
                </a:solidFill>
              </a:rPr>
              <a:t>)</a:t>
            </a:r>
          </a:p>
          <a:p>
            <a:r>
              <a:rPr lang="en-US" sz="2000" dirty="0">
                <a:solidFill>
                  <a:prstClr val="black"/>
                </a:solidFill>
              </a:rPr>
              <a:t>{</a:t>
            </a:r>
          </a:p>
          <a:p>
            <a:r>
              <a:rPr lang="en-US" sz="2000" dirty="0">
                <a:solidFill>
                  <a:prstClr val="black"/>
                </a:solidFill>
              </a:rPr>
              <a:t>    Windows::UI::Input::</a:t>
            </a:r>
            <a:r>
              <a:rPr lang="en-US" sz="2000" dirty="0" err="1">
                <a:solidFill>
                  <a:prstClr val="black"/>
                </a:solidFill>
              </a:rPr>
              <a:t>PointerPoint</a:t>
            </a:r>
            <a:r>
              <a:rPr lang="en-US" sz="2000" dirty="0">
                <a:solidFill>
                  <a:prstClr val="black"/>
                </a:solidFill>
              </a:rPr>
              <a:t>^ </a:t>
            </a:r>
            <a:r>
              <a:rPr lang="en-US" sz="2000" dirty="0" err="1">
                <a:solidFill>
                  <a:prstClr val="black"/>
                </a:solidFill>
              </a:rPr>
              <a:t>pointerPoint</a:t>
            </a:r>
            <a:r>
              <a:rPr lang="en-US" sz="2000" dirty="0">
                <a:solidFill>
                  <a:prstClr val="black"/>
                </a:solidFill>
              </a:rPr>
              <a:t> = </a:t>
            </a:r>
            <a:r>
              <a:rPr lang="en-US" sz="2000" dirty="0" err="1">
                <a:solidFill>
                  <a:prstClr val="black"/>
                </a:solidFill>
              </a:rPr>
              <a:t>args</a:t>
            </a:r>
            <a:r>
              <a:rPr lang="en-US" sz="2000" dirty="0">
                <a:solidFill>
                  <a:prstClr val="black"/>
                </a:solidFill>
              </a:rPr>
              <a:t>-&gt;</a:t>
            </a:r>
            <a:r>
              <a:rPr lang="en-US" sz="2000" dirty="0" err="1">
                <a:solidFill>
                  <a:prstClr val="black"/>
                </a:solidFill>
              </a:rPr>
              <a:t>CurrentPoint</a:t>
            </a:r>
            <a:r>
              <a:rPr lang="en-US" sz="2000" dirty="0">
                <a:solidFill>
                  <a:prstClr val="black"/>
                </a:solidFill>
              </a:rPr>
              <a:t>;</a:t>
            </a:r>
          </a:p>
          <a:p>
            <a:r>
              <a:rPr lang="en-US" sz="2000" dirty="0" smtClean="0">
                <a:solidFill>
                  <a:prstClr val="black"/>
                </a:solidFill>
              </a:rPr>
              <a:t>    </a:t>
            </a:r>
            <a:r>
              <a:rPr lang="en-US" sz="2000" dirty="0" err="1">
                <a:solidFill>
                  <a:srgbClr val="0000FF"/>
                </a:solidFill>
              </a:rPr>
              <a:t>bool</a:t>
            </a:r>
            <a:r>
              <a:rPr lang="en-US" sz="2000" dirty="0" smtClean="0">
                <a:solidFill>
                  <a:prstClr val="black"/>
                </a:solidFill>
              </a:rPr>
              <a:t> </a:t>
            </a:r>
            <a:r>
              <a:rPr lang="en-US" sz="2000" dirty="0" err="1" smtClean="0">
                <a:solidFill>
                  <a:prstClr val="black"/>
                </a:solidFill>
              </a:rPr>
              <a:t>fHasPressure</a:t>
            </a:r>
            <a:r>
              <a:rPr lang="en-US" sz="2000" dirty="0" smtClean="0">
                <a:solidFill>
                  <a:prstClr val="black"/>
                </a:solidFill>
              </a:rPr>
              <a:t>;</a:t>
            </a:r>
          </a:p>
          <a:p>
            <a:r>
              <a:rPr lang="en-US" sz="2000" dirty="0" smtClean="0">
                <a:solidFill>
                  <a:prstClr val="black"/>
                </a:solidFill>
              </a:rPr>
              <a:t>    INT32 </a:t>
            </a:r>
            <a:r>
              <a:rPr lang="en-US" sz="2000" dirty="0" err="1" smtClean="0">
                <a:solidFill>
                  <a:prstClr val="black"/>
                </a:solidFill>
              </a:rPr>
              <a:t>vendorValue</a:t>
            </a:r>
            <a:r>
              <a:rPr lang="en-US" sz="2000" dirty="0" smtClean="0">
                <a:solidFill>
                  <a:prstClr val="black"/>
                </a:solidFill>
              </a:rPr>
              <a:t>;</a:t>
            </a:r>
          </a:p>
          <a:p>
            <a:endParaRPr lang="en-US" sz="2000" dirty="0" smtClean="0">
              <a:solidFill>
                <a:prstClr val="black"/>
              </a:solidFill>
            </a:endParaRPr>
          </a:p>
          <a:p>
            <a:r>
              <a:rPr lang="en-US" sz="2000" dirty="0" smtClean="0">
                <a:solidFill>
                  <a:prstClr val="black"/>
                </a:solidFill>
              </a:rPr>
              <a:t>    </a:t>
            </a:r>
            <a:r>
              <a:rPr lang="en-US" sz="2000" dirty="0">
                <a:solidFill>
                  <a:srgbClr val="008000"/>
                </a:solidFill>
              </a:rPr>
              <a:t>// </a:t>
            </a:r>
            <a:r>
              <a:rPr lang="en-US" sz="2000" dirty="0" smtClean="0">
                <a:solidFill>
                  <a:srgbClr val="008000"/>
                </a:solidFill>
              </a:rPr>
              <a:t>Does the packet have pressure info?</a:t>
            </a:r>
            <a:endParaRPr lang="en-US" sz="2000" dirty="0">
              <a:solidFill>
                <a:prstClr val="black"/>
              </a:solidFill>
            </a:endParaRPr>
          </a:p>
          <a:p>
            <a:r>
              <a:rPr lang="en-US" sz="2000" dirty="0" smtClean="0">
                <a:solidFill>
                  <a:prstClr val="black"/>
                </a:solidFill>
              </a:rPr>
              <a:t>    </a:t>
            </a:r>
            <a:r>
              <a:rPr lang="en-US" sz="2000" dirty="0" err="1" smtClean="0">
                <a:solidFill>
                  <a:prstClr val="black"/>
                </a:solidFill>
              </a:rPr>
              <a:t>pointerPoint</a:t>
            </a:r>
            <a:r>
              <a:rPr lang="en-US" sz="2000" dirty="0" smtClean="0">
                <a:solidFill>
                  <a:prstClr val="black"/>
                </a:solidFill>
              </a:rPr>
              <a:t>-&gt;</a:t>
            </a:r>
            <a:r>
              <a:rPr lang="en-US" sz="2000" dirty="0" err="1" smtClean="0">
                <a:solidFill>
                  <a:prstClr val="black"/>
                </a:solidFill>
              </a:rPr>
              <a:t>HasUsage</a:t>
            </a:r>
            <a:r>
              <a:rPr lang="en-US" sz="2000" dirty="0" smtClean="0">
                <a:solidFill>
                  <a:prstClr val="black"/>
                </a:solidFill>
              </a:rPr>
              <a:t>(0x0D, 0x30, &amp;</a:t>
            </a:r>
            <a:r>
              <a:rPr lang="en-US" sz="2000" dirty="0" err="1" smtClean="0">
                <a:solidFill>
                  <a:prstClr val="black"/>
                </a:solidFill>
              </a:rPr>
              <a:t>fHasPressure</a:t>
            </a:r>
            <a:r>
              <a:rPr lang="en-US" sz="2000" dirty="0">
                <a:solidFill>
                  <a:prstClr val="black"/>
                </a:solidFill>
              </a:rPr>
              <a:t>);</a:t>
            </a:r>
            <a:endParaRPr lang="en-US" sz="2000" dirty="0" smtClean="0">
              <a:solidFill>
                <a:prstClr val="black"/>
              </a:solidFill>
            </a:endParaRPr>
          </a:p>
          <a:p>
            <a:endParaRPr lang="en-US" sz="2000" dirty="0">
              <a:solidFill>
                <a:prstClr val="black"/>
              </a:solidFill>
            </a:endParaRPr>
          </a:p>
          <a:p>
            <a:r>
              <a:rPr lang="en-US" sz="2000" dirty="0">
                <a:solidFill>
                  <a:prstClr val="black"/>
                </a:solidFill>
              </a:rPr>
              <a:t> </a:t>
            </a:r>
            <a:r>
              <a:rPr lang="en-US" sz="2000" dirty="0" smtClean="0">
                <a:solidFill>
                  <a:prstClr val="black"/>
                </a:solidFill>
              </a:rPr>
              <a:t>   </a:t>
            </a:r>
            <a:r>
              <a:rPr lang="en-US" sz="2000" dirty="0">
                <a:solidFill>
                  <a:srgbClr val="008000"/>
                </a:solidFill>
              </a:rPr>
              <a:t>// Get </a:t>
            </a:r>
            <a:r>
              <a:rPr lang="en-US" sz="2000" dirty="0" smtClean="0">
                <a:solidFill>
                  <a:srgbClr val="008000"/>
                </a:solidFill>
              </a:rPr>
              <a:t>vendor defined usage from </a:t>
            </a:r>
            <a:r>
              <a:rPr lang="en-US" sz="2000" dirty="0">
                <a:solidFill>
                  <a:srgbClr val="008000"/>
                </a:solidFill>
              </a:rPr>
              <a:t>HID packet</a:t>
            </a:r>
            <a:endParaRPr lang="en-US" sz="2000" dirty="0">
              <a:solidFill>
                <a:prstClr val="black"/>
              </a:solidFill>
            </a:endParaRPr>
          </a:p>
          <a:p>
            <a:r>
              <a:rPr lang="en-US" sz="2000" dirty="0">
                <a:solidFill>
                  <a:prstClr val="black"/>
                </a:solidFill>
              </a:rPr>
              <a:t>    </a:t>
            </a:r>
            <a:r>
              <a:rPr lang="en-US" sz="2000" dirty="0" err="1">
                <a:solidFill>
                  <a:prstClr val="black"/>
                </a:solidFill>
              </a:rPr>
              <a:t>pointerPoint</a:t>
            </a:r>
            <a:r>
              <a:rPr lang="en-US" sz="2000" dirty="0">
                <a:solidFill>
                  <a:prstClr val="black"/>
                </a:solidFill>
              </a:rPr>
              <a:t>-&gt;</a:t>
            </a:r>
            <a:r>
              <a:rPr lang="en-US" sz="2000" dirty="0" err="1" smtClean="0">
                <a:solidFill>
                  <a:prstClr val="black"/>
                </a:solidFill>
              </a:rPr>
              <a:t>GetUsageValue</a:t>
            </a:r>
            <a:r>
              <a:rPr lang="en-US" sz="2000" dirty="0" smtClean="0">
                <a:solidFill>
                  <a:prstClr val="black"/>
                </a:solidFill>
              </a:rPr>
              <a:t>(0x06, 0x01, &amp;</a:t>
            </a:r>
            <a:r>
              <a:rPr lang="en-US" sz="2000" dirty="0" err="1" smtClean="0">
                <a:solidFill>
                  <a:prstClr val="black"/>
                </a:solidFill>
              </a:rPr>
              <a:t>vendorValue</a:t>
            </a:r>
            <a:r>
              <a:rPr lang="en-US" sz="2000" dirty="0" smtClean="0">
                <a:solidFill>
                  <a:prstClr val="black"/>
                </a:solidFill>
              </a:rPr>
              <a:t>);</a:t>
            </a:r>
          </a:p>
          <a:p>
            <a:r>
              <a:rPr lang="en-US" sz="2000" dirty="0" smtClean="0">
                <a:solidFill>
                  <a:prstClr val="black"/>
                </a:solidFill>
              </a:rPr>
              <a:t>}</a:t>
            </a:r>
            <a:endParaRPr lang="en-US" sz="2000" dirty="0" smtClean="0">
              <a:gradFill>
                <a:gsLst>
                  <a:gs pos="0">
                    <a:srgbClr val="232323"/>
                  </a:gs>
                  <a:gs pos="86000">
                    <a:srgbClr val="232323"/>
                  </a:gs>
                </a:gsLst>
                <a:lin ang="5400000" scaled="0"/>
              </a:gradFill>
            </a:endParaRPr>
          </a:p>
        </p:txBody>
      </p:sp>
    </p:spTree>
    <p:extLst>
      <p:ext uri="{BB962C8B-B14F-4D97-AF65-F5344CB8AC3E}">
        <p14:creationId xmlns:p14="http://schemas.microsoft.com/office/powerpoint/2010/main" val="656495079"/>
      </p:ext>
    </p:extLst>
  </p:cSld>
  <p:clrMapOvr>
    <a:masterClrMapping/>
  </p:clrMapOvr>
  <p:transition>
    <p:strips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Gesture Recognition</a:t>
            </a:r>
            <a:endParaRPr lang="en-US" dirty="0"/>
          </a:p>
        </p:txBody>
      </p:sp>
      <p:sp>
        <p:nvSpPr>
          <p:cNvPr id="3" name="Subtitle 2"/>
          <p:cNvSpPr>
            <a:spLocks noGrp="1"/>
          </p:cNvSpPr>
          <p:nvPr>
            <p:ph type="subTitle" idx="1"/>
          </p:nvPr>
        </p:nvSpPr>
        <p:spPr>
          <a:xfrm>
            <a:off x="969968" y="4787316"/>
            <a:ext cx="9850435" cy="461665"/>
          </a:xfrm>
        </p:spPr>
        <p:txBody>
          <a:bodyPr/>
          <a:lstStyle/>
          <a:p>
            <a:endParaRPr lang="en-US" dirty="0"/>
          </a:p>
        </p:txBody>
      </p:sp>
      <p:sp>
        <p:nvSpPr>
          <p:cNvPr id="4" name="Text Placeholder 3"/>
          <p:cNvSpPr>
            <a:spLocks noGrp="1"/>
          </p:cNvSpPr>
          <p:nvPr>
            <p:ph type="body" sz="quarter" idx="10"/>
          </p:nvPr>
        </p:nvSpPr>
        <p:spPr/>
        <p:txBody>
          <a:bodyPr/>
          <a:lstStyle/>
          <a:p>
            <a:r>
              <a:rPr lang="en-US" dirty="0" smtClean="0"/>
              <a:t>demo </a:t>
            </a:r>
            <a:endParaRPr lang="en-US" dirty="0"/>
          </a:p>
        </p:txBody>
      </p:sp>
    </p:spTree>
    <p:extLst>
      <p:ext uri="{BB962C8B-B14F-4D97-AF65-F5344CB8AC3E}">
        <p14:creationId xmlns:p14="http://schemas.microsoft.com/office/powerpoint/2010/main" val="4023238429"/>
      </p:ext>
    </p:extLst>
  </p:cSld>
  <p:clrMapOvr>
    <a:masterClrMapping/>
  </p:clrMapOvr>
  <p:transition>
    <p:strips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GestureRecognizer</a:t>
            </a:r>
            <a:endParaRPr lang="en-US" dirty="0"/>
          </a:p>
        </p:txBody>
      </p:sp>
      <p:sp>
        <p:nvSpPr>
          <p:cNvPr id="3" name="Text Placeholder 2"/>
          <p:cNvSpPr>
            <a:spLocks noGrp="1"/>
          </p:cNvSpPr>
          <p:nvPr>
            <p:ph type="body" sz="quarter" idx="10"/>
          </p:nvPr>
        </p:nvSpPr>
        <p:spPr>
          <a:xfrm>
            <a:off x="519116" y="1447800"/>
            <a:ext cx="11149012" cy="4949047"/>
          </a:xfrm>
        </p:spPr>
        <p:txBody>
          <a:bodyPr/>
          <a:lstStyle/>
          <a:p>
            <a:r>
              <a:rPr lang="en-US" dirty="0" smtClean="0"/>
              <a:t>Componentized gesture detection based off </a:t>
            </a:r>
            <a:r>
              <a:rPr lang="en-US" dirty="0" err="1" smtClean="0"/>
              <a:t>PointerPoints</a:t>
            </a:r>
            <a:endParaRPr lang="en-US" dirty="0" smtClean="0"/>
          </a:p>
          <a:p>
            <a:r>
              <a:rPr lang="en-US" dirty="0" smtClean="0"/>
              <a:t>Allows opting in/out of gestures as well as configuring gestures themselves</a:t>
            </a:r>
          </a:p>
          <a:p>
            <a:r>
              <a:rPr lang="en-US" dirty="0" smtClean="0"/>
              <a:t>Allows multiple simultaneous gestures</a:t>
            </a:r>
          </a:p>
          <a:p>
            <a:endParaRPr lang="en-US" dirty="0"/>
          </a:p>
          <a:p>
            <a:r>
              <a:rPr lang="en-US" dirty="0" smtClean="0"/>
              <a:t>Going beyond frameworks:</a:t>
            </a:r>
          </a:p>
          <a:p>
            <a:pPr lvl="1"/>
            <a:r>
              <a:rPr lang="en-US" dirty="0" smtClean="0"/>
              <a:t>Specific gestures and configurations</a:t>
            </a:r>
          </a:p>
          <a:p>
            <a:pPr lvl="1"/>
            <a:r>
              <a:rPr lang="en-US" dirty="0" smtClean="0"/>
              <a:t>Using multiple </a:t>
            </a:r>
            <a:r>
              <a:rPr lang="en-US" dirty="0" err="1" smtClean="0"/>
              <a:t>GestureRecognizers</a:t>
            </a:r>
            <a:r>
              <a:rPr lang="en-US" dirty="0" smtClean="0"/>
              <a:t> together</a:t>
            </a:r>
          </a:p>
          <a:p>
            <a:pPr lvl="1"/>
            <a:r>
              <a:rPr lang="en-US" dirty="0" smtClean="0"/>
              <a:t>Detecting multiple gestures within an element, e.g. &lt;canvas/&gt;</a:t>
            </a:r>
          </a:p>
          <a:p>
            <a:pPr lvl="1"/>
            <a:r>
              <a:rPr lang="en-US" dirty="0"/>
              <a:t>Building on top of </a:t>
            </a:r>
            <a:r>
              <a:rPr lang="en-US" dirty="0" err="1"/>
              <a:t>ICoreWindow</a:t>
            </a:r>
            <a:r>
              <a:rPr lang="en-US" dirty="0"/>
              <a:t> </a:t>
            </a:r>
            <a:r>
              <a:rPr lang="en-US" dirty="0" smtClean="0"/>
              <a:t>directly</a:t>
            </a:r>
            <a:endParaRPr lang="en-US" dirty="0"/>
          </a:p>
        </p:txBody>
      </p:sp>
    </p:spTree>
    <p:extLst>
      <p:ext uri="{BB962C8B-B14F-4D97-AF65-F5344CB8AC3E}">
        <p14:creationId xmlns:p14="http://schemas.microsoft.com/office/powerpoint/2010/main" val="3426859204"/>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07868" y="248585"/>
            <a:ext cx="11173090" cy="609398"/>
          </a:xfrm>
        </p:spPr>
        <p:txBody>
          <a:bodyPr/>
          <a:lstStyle/>
          <a:p>
            <a:r>
              <a:rPr lang="en-US" dirty="0" err="1" smtClean="0"/>
              <a:t>GestureRecognizer</a:t>
            </a:r>
            <a:r>
              <a:rPr lang="en-US" dirty="0" smtClean="0"/>
              <a:t>: Setup and Configuration</a:t>
            </a:r>
            <a:endParaRPr lang="en-US" dirty="0"/>
          </a:p>
        </p:txBody>
      </p:sp>
      <p:sp>
        <p:nvSpPr>
          <p:cNvPr id="4" name="Text Placeholder 5"/>
          <p:cNvSpPr txBox="1">
            <a:spLocks/>
          </p:cNvSpPr>
          <p:nvPr/>
        </p:nvSpPr>
        <p:spPr>
          <a:xfrm>
            <a:off x="527006" y="1157530"/>
            <a:ext cx="14576360" cy="5429179"/>
          </a:xfrm>
          <a:prstGeom prst="rect">
            <a:avLst/>
          </a:prstGeom>
        </p:spPr>
        <p:txBody>
          <a:bodyPr vert="horz" wrap="square" lIns="0" tIns="0" rIns="0" bIns="0" rtlCol="0">
            <a:spAutoFit/>
          </a:bodyPr>
          <a:lstStyle>
            <a:lvl1pPr marL="0" indent="0" algn="l" defTabSz="914363" rtl="0" eaLnBrk="1" latinLnBrk="0" hangingPunct="1">
              <a:lnSpc>
                <a:spcPct val="90000"/>
              </a:lnSpc>
              <a:spcBef>
                <a:spcPct val="20000"/>
              </a:spcBef>
              <a:buFont typeface="Arial" pitchFamily="34" charset="0"/>
              <a:buNone/>
              <a:defRPr sz="2400" b="0" kern="1200">
                <a:gradFill>
                  <a:gsLst>
                    <a:gs pos="0">
                      <a:srgbClr val="000000"/>
                    </a:gs>
                    <a:gs pos="86000">
                      <a:srgbClr val="000000"/>
                    </a:gs>
                  </a:gsLst>
                  <a:lin ang="5400000" scaled="0"/>
                </a:gradFill>
                <a:latin typeface="Consolas" pitchFamily="49" charset="0"/>
                <a:ea typeface="+mn-ea"/>
                <a:cs typeface="Consolas" pitchFamily="49" charset="0"/>
              </a:defRPr>
            </a:lvl1pPr>
            <a:lvl2pPr marL="384954" indent="-7937" algn="l" defTabSz="914363" rtl="0" eaLnBrk="1" latinLnBrk="0" hangingPunct="1">
              <a:lnSpc>
                <a:spcPct val="90000"/>
              </a:lnSpc>
              <a:spcBef>
                <a:spcPct val="20000"/>
              </a:spcBef>
              <a:buFont typeface="Arial" pitchFamily="34" charset="0"/>
              <a:buNone/>
              <a:defRPr sz="2000" b="0" kern="1200">
                <a:gradFill>
                  <a:gsLst>
                    <a:gs pos="0">
                      <a:srgbClr val="000000"/>
                    </a:gs>
                    <a:gs pos="86000">
                      <a:srgbClr val="000000"/>
                    </a:gs>
                  </a:gsLst>
                  <a:lin ang="5400000" scaled="0"/>
                </a:gradFill>
                <a:latin typeface="Consolas" pitchFamily="49" charset="0"/>
                <a:ea typeface="+mn-ea"/>
                <a:cs typeface="Consolas" pitchFamily="49" charset="0"/>
              </a:defRPr>
            </a:lvl2pPr>
            <a:lvl3pPr marL="761970" indent="-7937" algn="l" defTabSz="914363" rtl="0" eaLnBrk="1" latinLnBrk="0" hangingPunct="1">
              <a:lnSpc>
                <a:spcPct val="90000"/>
              </a:lnSpc>
              <a:spcBef>
                <a:spcPct val="20000"/>
              </a:spcBef>
              <a:buFont typeface="Arial" pitchFamily="34" charset="0"/>
              <a:buNone/>
              <a:defRPr sz="1800" b="0" kern="1200">
                <a:gradFill>
                  <a:gsLst>
                    <a:gs pos="0">
                      <a:srgbClr val="000000"/>
                    </a:gs>
                    <a:gs pos="86000">
                      <a:srgbClr val="000000"/>
                    </a:gs>
                  </a:gsLst>
                  <a:lin ang="5400000" scaled="0"/>
                </a:gradFill>
                <a:latin typeface="Consolas" pitchFamily="49" charset="0"/>
                <a:ea typeface="+mn-ea"/>
                <a:cs typeface="Consolas" pitchFamily="49" charset="0"/>
              </a:defRPr>
            </a:lvl3pPr>
            <a:lvl4pPr marL="1094009" indent="7937" algn="l" defTabSz="914363" rtl="0" eaLnBrk="1" latinLnBrk="0" hangingPunct="1">
              <a:lnSpc>
                <a:spcPct val="90000"/>
              </a:lnSpc>
              <a:spcBef>
                <a:spcPct val="20000"/>
              </a:spcBef>
              <a:buFont typeface="Arial" pitchFamily="34" charset="0"/>
              <a:buNone/>
              <a:defRPr sz="1800" b="0" kern="1200">
                <a:gradFill>
                  <a:gsLst>
                    <a:gs pos="0">
                      <a:srgbClr val="000000"/>
                    </a:gs>
                    <a:gs pos="86000">
                      <a:srgbClr val="000000"/>
                    </a:gs>
                  </a:gsLst>
                  <a:lin ang="5400000" scaled="0"/>
                </a:gradFill>
                <a:latin typeface="Consolas" pitchFamily="49" charset="0"/>
                <a:ea typeface="+mn-ea"/>
                <a:cs typeface="Consolas" pitchFamily="49" charset="0"/>
              </a:defRPr>
            </a:lvl4pPr>
            <a:lvl5pPr marL="1426047" indent="0" algn="l" defTabSz="914363" rtl="0" eaLnBrk="1" latinLnBrk="0" hangingPunct="1">
              <a:lnSpc>
                <a:spcPct val="90000"/>
              </a:lnSpc>
              <a:spcBef>
                <a:spcPct val="20000"/>
              </a:spcBef>
              <a:buFont typeface="Arial" pitchFamily="34" charset="0"/>
              <a:buNone/>
              <a:defRPr sz="1800" b="0" kern="1200">
                <a:gradFill>
                  <a:gsLst>
                    <a:gs pos="0">
                      <a:srgbClr val="000000"/>
                    </a:gs>
                    <a:gs pos="86000">
                      <a:srgbClr val="000000"/>
                    </a:gs>
                  </a:gsLst>
                  <a:lin ang="5400000" scaled="0"/>
                </a:gradFill>
                <a:latin typeface="Consolas" pitchFamily="49" charset="0"/>
                <a:ea typeface="+mn-ea"/>
                <a:cs typeface="Consolas"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800" dirty="0">
                <a:solidFill>
                  <a:srgbClr val="0000FF"/>
                </a:solidFill>
              </a:rPr>
              <a:t>void</a:t>
            </a:r>
            <a:r>
              <a:rPr lang="en-US" sz="1800" dirty="0">
                <a:solidFill>
                  <a:prstClr val="black"/>
                </a:solidFill>
              </a:rPr>
              <a:t> </a:t>
            </a:r>
            <a:r>
              <a:rPr lang="en-US" sz="1800" dirty="0" err="1">
                <a:solidFill>
                  <a:prstClr val="black"/>
                </a:solidFill>
              </a:rPr>
              <a:t>DrawingObject</a:t>
            </a:r>
            <a:r>
              <a:rPr lang="en-US" sz="1800" dirty="0">
                <a:solidFill>
                  <a:prstClr val="black"/>
                </a:solidFill>
              </a:rPr>
              <a:t>::Attach(_In_ Windows::UI::Input::</a:t>
            </a:r>
            <a:r>
              <a:rPr lang="en-US" sz="1800" dirty="0" err="1">
                <a:solidFill>
                  <a:prstClr val="black"/>
                </a:solidFill>
              </a:rPr>
              <a:t>GestureRecognizer</a:t>
            </a:r>
            <a:r>
              <a:rPr lang="en-US" sz="1800" dirty="0">
                <a:solidFill>
                  <a:prstClr val="black"/>
                </a:solidFill>
              </a:rPr>
              <a:t>^ </a:t>
            </a:r>
            <a:r>
              <a:rPr lang="en-US" sz="1800" dirty="0" err="1">
                <a:solidFill>
                  <a:prstClr val="black"/>
                </a:solidFill>
              </a:rPr>
              <a:t>gestureRecognizer</a:t>
            </a:r>
            <a:r>
              <a:rPr lang="en-US" sz="1800" dirty="0">
                <a:solidFill>
                  <a:prstClr val="black"/>
                </a:solidFill>
              </a:rPr>
              <a:t>)</a:t>
            </a:r>
          </a:p>
          <a:p>
            <a:r>
              <a:rPr lang="en-US" sz="1800" dirty="0">
                <a:solidFill>
                  <a:prstClr val="black"/>
                </a:solidFill>
              </a:rPr>
              <a:t>{</a:t>
            </a:r>
          </a:p>
          <a:p>
            <a:r>
              <a:rPr lang="en-US" sz="1800" dirty="0">
                <a:solidFill>
                  <a:prstClr val="black"/>
                </a:solidFill>
              </a:rPr>
              <a:t>    </a:t>
            </a:r>
            <a:r>
              <a:rPr lang="en-US" sz="1800" dirty="0">
                <a:solidFill>
                  <a:srgbClr val="008000"/>
                </a:solidFill>
              </a:rPr>
              <a:t>// Configure gesture recognizer</a:t>
            </a:r>
          </a:p>
          <a:p>
            <a:r>
              <a:rPr lang="en-US" sz="1800" dirty="0">
                <a:solidFill>
                  <a:prstClr val="black"/>
                </a:solidFill>
              </a:rPr>
              <a:t>    </a:t>
            </a:r>
            <a:r>
              <a:rPr lang="en-US" sz="1800" dirty="0" err="1">
                <a:solidFill>
                  <a:prstClr val="black"/>
                </a:solidFill>
              </a:rPr>
              <a:t>gestureRecognizer</a:t>
            </a:r>
            <a:r>
              <a:rPr lang="en-US" sz="1800" dirty="0">
                <a:solidFill>
                  <a:prstClr val="black"/>
                </a:solidFill>
              </a:rPr>
              <a:t>-&gt;</a:t>
            </a:r>
            <a:r>
              <a:rPr lang="en-US" sz="1800" dirty="0" err="1">
                <a:solidFill>
                  <a:prstClr val="black"/>
                </a:solidFill>
              </a:rPr>
              <a:t>GestureSettings</a:t>
            </a:r>
            <a:r>
              <a:rPr lang="en-US" sz="1800" dirty="0">
                <a:solidFill>
                  <a:prstClr val="black"/>
                </a:solidFill>
              </a:rPr>
              <a:t> =</a:t>
            </a:r>
          </a:p>
          <a:p>
            <a:r>
              <a:rPr lang="en-US" sz="1800" dirty="0">
                <a:solidFill>
                  <a:prstClr val="black"/>
                </a:solidFill>
              </a:rPr>
              <a:t>        Windows::UI::Input::</a:t>
            </a:r>
            <a:r>
              <a:rPr lang="en-US" sz="1800" dirty="0" err="1">
                <a:solidFill>
                  <a:prstClr val="black"/>
                </a:solidFill>
              </a:rPr>
              <a:t>GestureSettings</a:t>
            </a:r>
            <a:r>
              <a:rPr lang="en-US" sz="1800" dirty="0">
                <a:solidFill>
                  <a:prstClr val="black"/>
                </a:solidFill>
              </a:rPr>
              <a:t>::Tap                            |</a:t>
            </a:r>
          </a:p>
          <a:p>
            <a:r>
              <a:rPr lang="en-US" sz="1800" dirty="0">
                <a:solidFill>
                  <a:prstClr val="black"/>
                </a:solidFill>
              </a:rPr>
              <a:t>        Windows::UI::Input::</a:t>
            </a:r>
            <a:r>
              <a:rPr lang="en-US" sz="1800" dirty="0" err="1">
                <a:solidFill>
                  <a:prstClr val="black"/>
                </a:solidFill>
              </a:rPr>
              <a:t>GestureSettings</a:t>
            </a:r>
            <a:r>
              <a:rPr lang="en-US" sz="1800" dirty="0">
                <a:solidFill>
                  <a:prstClr val="black"/>
                </a:solidFill>
              </a:rPr>
              <a:t>::Hold                           |</a:t>
            </a:r>
          </a:p>
          <a:p>
            <a:r>
              <a:rPr lang="en-US" sz="1800" dirty="0" smtClean="0">
                <a:solidFill>
                  <a:prstClr val="black"/>
                </a:solidFill>
              </a:rPr>
              <a:t>        Windows</a:t>
            </a:r>
            <a:r>
              <a:rPr lang="en-US" sz="1800" dirty="0">
                <a:solidFill>
                  <a:prstClr val="black"/>
                </a:solidFill>
              </a:rPr>
              <a:t>::UI::Input::</a:t>
            </a:r>
            <a:r>
              <a:rPr lang="en-US" sz="1800" dirty="0" err="1">
                <a:solidFill>
                  <a:prstClr val="black"/>
                </a:solidFill>
              </a:rPr>
              <a:t>GestureSettings</a:t>
            </a:r>
            <a:r>
              <a:rPr lang="en-US" sz="1800" dirty="0">
                <a:solidFill>
                  <a:prstClr val="black"/>
                </a:solidFill>
              </a:rPr>
              <a:t>::</a:t>
            </a:r>
            <a:r>
              <a:rPr lang="en-US" sz="1800" dirty="0" err="1">
                <a:solidFill>
                  <a:prstClr val="black"/>
                </a:solidFill>
              </a:rPr>
              <a:t>RightTap</a:t>
            </a:r>
            <a:r>
              <a:rPr lang="en-US" sz="1800" dirty="0">
                <a:solidFill>
                  <a:prstClr val="black"/>
                </a:solidFill>
              </a:rPr>
              <a:t>                       |</a:t>
            </a:r>
          </a:p>
          <a:p>
            <a:r>
              <a:rPr lang="en-US" sz="1800" dirty="0">
                <a:solidFill>
                  <a:prstClr val="black"/>
                </a:solidFill>
              </a:rPr>
              <a:t>        Windows::UI::Input::</a:t>
            </a:r>
            <a:r>
              <a:rPr lang="en-US" sz="1800" dirty="0" err="1">
                <a:solidFill>
                  <a:prstClr val="black"/>
                </a:solidFill>
              </a:rPr>
              <a:t>GestureSettings</a:t>
            </a:r>
            <a:r>
              <a:rPr lang="en-US" sz="1800" dirty="0">
                <a:solidFill>
                  <a:prstClr val="black"/>
                </a:solidFill>
              </a:rPr>
              <a:t>::</a:t>
            </a:r>
            <a:r>
              <a:rPr lang="en-US" sz="1800" dirty="0" err="1">
                <a:solidFill>
                  <a:prstClr val="black"/>
                </a:solidFill>
              </a:rPr>
              <a:t>ManipulationTranslateX</a:t>
            </a:r>
            <a:r>
              <a:rPr lang="en-US" sz="1800" dirty="0">
                <a:solidFill>
                  <a:prstClr val="black"/>
                </a:solidFill>
              </a:rPr>
              <a:t>         |</a:t>
            </a:r>
          </a:p>
          <a:p>
            <a:r>
              <a:rPr lang="en-US" sz="1800" dirty="0">
                <a:solidFill>
                  <a:prstClr val="black"/>
                </a:solidFill>
              </a:rPr>
              <a:t>        Windows::UI::Input::</a:t>
            </a:r>
            <a:r>
              <a:rPr lang="en-US" sz="1800" dirty="0" err="1">
                <a:solidFill>
                  <a:prstClr val="black"/>
                </a:solidFill>
              </a:rPr>
              <a:t>GestureSettings</a:t>
            </a:r>
            <a:r>
              <a:rPr lang="en-US" sz="1800" dirty="0">
                <a:solidFill>
                  <a:prstClr val="black"/>
                </a:solidFill>
              </a:rPr>
              <a:t>::</a:t>
            </a:r>
            <a:r>
              <a:rPr lang="en-US" sz="1800" dirty="0" err="1">
                <a:solidFill>
                  <a:prstClr val="black"/>
                </a:solidFill>
              </a:rPr>
              <a:t>ManipulationTranslateY</a:t>
            </a:r>
            <a:r>
              <a:rPr lang="en-US" sz="1800" dirty="0">
                <a:solidFill>
                  <a:prstClr val="black"/>
                </a:solidFill>
              </a:rPr>
              <a:t>         </a:t>
            </a:r>
            <a:r>
              <a:rPr lang="en-US" sz="1800" dirty="0" smtClean="0">
                <a:solidFill>
                  <a:prstClr val="black"/>
                </a:solidFill>
              </a:rPr>
              <a:t>|</a:t>
            </a:r>
            <a:endParaRPr lang="en-US" sz="1800" dirty="0">
              <a:solidFill>
                <a:prstClr val="black"/>
              </a:solidFill>
            </a:endParaRPr>
          </a:p>
          <a:p>
            <a:r>
              <a:rPr lang="en-US" sz="1800" dirty="0">
                <a:solidFill>
                  <a:prstClr val="black"/>
                </a:solidFill>
              </a:rPr>
              <a:t>        Windows::UI::Input::</a:t>
            </a:r>
            <a:r>
              <a:rPr lang="en-US" sz="1800" dirty="0" err="1">
                <a:solidFill>
                  <a:prstClr val="black"/>
                </a:solidFill>
              </a:rPr>
              <a:t>GestureSettings</a:t>
            </a:r>
            <a:r>
              <a:rPr lang="en-US" sz="1800" dirty="0">
                <a:solidFill>
                  <a:prstClr val="black"/>
                </a:solidFill>
              </a:rPr>
              <a:t>::</a:t>
            </a:r>
            <a:r>
              <a:rPr lang="en-US" sz="1800" dirty="0" err="1" smtClean="0">
                <a:solidFill>
                  <a:prstClr val="black"/>
                </a:solidFill>
              </a:rPr>
              <a:t>ManipulationTranslateInertia</a:t>
            </a:r>
            <a:r>
              <a:rPr lang="en-US" sz="1800" dirty="0">
                <a:solidFill>
                  <a:prstClr val="black"/>
                </a:solidFill>
              </a:rPr>
              <a:t>;</a:t>
            </a:r>
          </a:p>
          <a:p>
            <a:r>
              <a:rPr lang="en-US" sz="1800" dirty="0" smtClean="0">
                <a:solidFill>
                  <a:prstClr val="black"/>
                </a:solidFill>
              </a:rPr>
              <a:t>    ...</a:t>
            </a:r>
            <a:endParaRPr lang="en-US" sz="1800" dirty="0">
              <a:solidFill>
                <a:prstClr val="black"/>
              </a:solidFill>
            </a:endParaRPr>
          </a:p>
          <a:p>
            <a:r>
              <a:rPr lang="en-US" sz="1800" dirty="0" smtClean="0">
                <a:solidFill>
                  <a:prstClr val="black"/>
                </a:solidFill>
              </a:rPr>
              <a:t>    </a:t>
            </a:r>
            <a:r>
              <a:rPr lang="en-US" sz="1800" dirty="0">
                <a:solidFill>
                  <a:srgbClr val="008000"/>
                </a:solidFill>
              </a:rPr>
              <a:t>// Register all the gesture event handlers</a:t>
            </a:r>
          </a:p>
          <a:p>
            <a:r>
              <a:rPr lang="en-US" sz="1800" dirty="0">
                <a:solidFill>
                  <a:prstClr val="black"/>
                </a:solidFill>
              </a:rPr>
              <a:t>    _</a:t>
            </a:r>
            <a:r>
              <a:rPr lang="en-US" sz="1800" dirty="0" err="1">
                <a:solidFill>
                  <a:prstClr val="black"/>
                </a:solidFill>
              </a:rPr>
              <a:t>tokenTapped</a:t>
            </a:r>
            <a:r>
              <a:rPr lang="en-US" sz="1800" dirty="0">
                <a:solidFill>
                  <a:prstClr val="black"/>
                </a:solidFill>
              </a:rPr>
              <a:t> = </a:t>
            </a:r>
            <a:r>
              <a:rPr lang="en-US" sz="1800" dirty="0" err="1">
                <a:solidFill>
                  <a:prstClr val="black"/>
                </a:solidFill>
              </a:rPr>
              <a:t>gestureRecognizer</a:t>
            </a:r>
            <a:r>
              <a:rPr lang="en-US" sz="1800" dirty="0">
                <a:solidFill>
                  <a:prstClr val="black"/>
                </a:solidFill>
              </a:rPr>
              <a:t>-&gt;Tapped::add(</a:t>
            </a:r>
          </a:p>
          <a:p>
            <a:r>
              <a:rPr lang="en-US" sz="1800" dirty="0">
                <a:solidFill>
                  <a:prstClr val="black"/>
                </a:solidFill>
              </a:rPr>
              <a:t>        ref </a:t>
            </a:r>
            <a:r>
              <a:rPr lang="en-US" sz="1800" dirty="0">
                <a:solidFill>
                  <a:srgbClr val="0000FF"/>
                </a:solidFill>
              </a:rPr>
              <a:t>new</a:t>
            </a:r>
            <a:r>
              <a:rPr lang="en-US" sz="1800" dirty="0">
                <a:solidFill>
                  <a:prstClr val="black"/>
                </a:solidFill>
              </a:rPr>
              <a:t> Windows::Foundation::</a:t>
            </a:r>
            <a:r>
              <a:rPr lang="en-US" sz="1800" dirty="0" err="1">
                <a:solidFill>
                  <a:prstClr val="black"/>
                </a:solidFill>
              </a:rPr>
              <a:t>TypedEventHandler</a:t>
            </a:r>
            <a:r>
              <a:rPr lang="en-US" sz="1800" dirty="0">
                <a:solidFill>
                  <a:prstClr val="black"/>
                </a:solidFill>
              </a:rPr>
              <a:t>&lt;</a:t>
            </a:r>
          </a:p>
          <a:p>
            <a:r>
              <a:rPr lang="en-US" sz="1800" dirty="0">
                <a:solidFill>
                  <a:prstClr val="black"/>
                </a:solidFill>
              </a:rPr>
              <a:t>            Windows::UI::Input::</a:t>
            </a:r>
            <a:r>
              <a:rPr lang="en-US" sz="1800" dirty="0" err="1">
                <a:solidFill>
                  <a:prstClr val="black"/>
                </a:solidFill>
              </a:rPr>
              <a:t>GestureRecognizer</a:t>
            </a:r>
            <a:r>
              <a:rPr lang="en-US" sz="1800" dirty="0" smtClean="0">
                <a:solidFill>
                  <a:prstClr val="black"/>
                </a:solidFill>
              </a:rPr>
              <a:t>^, Windows</a:t>
            </a:r>
            <a:r>
              <a:rPr lang="en-US" sz="1800" dirty="0">
                <a:solidFill>
                  <a:prstClr val="black"/>
                </a:solidFill>
              </a:rPr>
              <a:t>::UI::Input::</a:t>
            </a:r>
            <a:r>
              <a:rPr lang="en-US" sz="1800" dirty="0" err="1">
                <a:solidFill>
                  <a:prstClr val="black"/>
                </a:solidFill>
              </a:rPr>
              <a:t>TappedEventArgs</a:t>
            </a:r>
            <a:r>
              <a:rPr lang="en-US" sz="1800" dirty="0" smtClean="0">
                <a:solidFill>
                  <a:prstClr val="black"/>
                </a:solidFill>
              </a:rPr>
              <a:t>^&gt;(</a:t>
            </a:r>
          </a:p>
          <a:p>
            <a:r>
              <a:rPr lang="en-US" sz="1800" dirty="0" smtClean="0">
                <a:solidFill>
                  <a:prstClr val="black"/>
                </a:solidFill>
              </a:rPr>
              <a:t>                </a:t>
            </a:r>
            <a:r>
              <a:rPr lang="en-US" sz="1800" dirty="0" smtClean="0">
                <a:solidFill>
                  <a:srgbClr val="0000FF"/>
                </a:solidFill>
              </a:rPr>
              <a:t>this</a:t>
            </a:r>
            <a:r>
              <a:rPr lang="en-US" sz="1800" dirty="0" smtClean="0">
                <a:solidFill>
                  <a:prstClr val="black"/>
                </a:solidFill>
              </a:rPr>
              <a:t>, &amp;</a:t>
            </a:r>
            <a:r>
              <a:rPr lang="en-US" sz="1800" dirty="0" err="1" smtClean="0">
                <a:solidFill>
                  <a:prstClr val="black"/>
                </a:solidFill>
              </a:rPr>
              <a:t>DrawingObject</a:t>
            </a:r>
            <a:r>
              <a:rPr lang="en-US" sz="1800" dirty="0" smtClean="0">
                <a:solidFill>
                  <a:prstClr val="black"/>
                </a:solidFill>
              </a:rPr>
              <a:t>::</a:t>
            </a:r>
            <a:r>
              <a:rPr lang="en-US" sz="1800" dirty="0" err="1" smtClean="0">
                <a:solidFill>
                  <a:prstClr val="black"/>
                </a:solidFill>
              </a:rPr>
              <a:t>OnTapped</a:t>
            </a:r>
            <a:r>
              <a:rPr lang="en-US" sz="1800" dirty="0" smtClean="0">
                <a:solidFill>
                  <a:prstClr val="black"/>
                </a:solidFill>
              </a:rPr>
              <a:t>));</a:t>
            </a:r>
          </a:p>
          <a:p>
            <a:r>
              <a:rPr lang="en-US" sz="1800" dirty="0" smtClean="0">
                <a:solidFill>
                  <a:prstClr val="black"/>
                </a:solidFill>
              </a:rPr>
              <a:t>    ...</a:t>
            </a:r>
          </a:p>
          <a:p>
            <a:r>
              <a:rPr lang="en-US" sz="1800" dirty="0" smtClean="0">
                <a:gradFill>
                  <a:gsLst>
                    <a:gs pos="0">
                      <a:srgbClr val="232323"/>
                    </a:gs>
                    <a:gs pos="86000">
                      <a:srgbClr val="232323"/>
                    </a:gs>
                  </a:gsLst>
                  <a:lin ang="5400000" scaled="0"/>
                </a:gradFill>
              </a:rPr>
              <a:t>}</a:t>
            </a:r>
          </a:p>
        </p:txBody>
      </p:sp>
    </p:spTree>
    <p:extLst>
      <p:ext uri="{BB962C8B-B14F-4D97-AF65-F5344CB8AC3E}">
        <p14:creationId xmlns:p14="http://schemas.microsoft.com/office/powerpoint/2010/main" val="1321664159"/>
      </p:ext>
    </p:extLst>
  </p:cSld>
  <p:clrMapOvr>
    <a:masterClrMapping/>
  </p:clrMapOvr>
  <p:transition>
    <p:strips dir="l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07868" y="230192"/>
            <a:ext cx="11173090" cy="609398"/>
          </a:xfrm>
        </p:spPr>
        <p:txBody>
          <a:bodyPr/>
          <a:lstStyle/>
          <a:p>
            <a:r>
              <a:rPr lang="en-US" dirty="0" err="1" smtClean="0"/>
              <a:t>GestureRecognizer</a:t>
            </a:r>
            <a:r>
              <a:rPr lang="en-US" dirty="0" smtClean="0"/>
              <a:t>: Feeding Pointer Data</a:t>
            </a:r>
            <a:endParaRPr lang="en-US" dirty="0"/>
          </a:p>
        </p:txBody>
      </p:sp>
      <p:sp>
        <p:nvSpPr>
          <p:cNvPr id="6" name="Text Placeholder 5"/>
          <p:cNvSpPr>
            <a:spLocks noGrp="1"/>
          </p:cNvSpPr>
          <p:nvPr>
            <p:ph type="body" sz="quarter" idx="10"/>
          </p:nvPr>
        </p:nvSpPr>
        <p:spPr>
          <a:xfrm>
            <a:off x="527007" y="1139135"/>
            <a:ext cx="11334500" cy="4955203"/>
          </a:xfrm>
        </p:spPr>
        <p:txBody>
          <a:bodyPr/>
          <a:lstStyle/>
          <a:p>
            <a:r>
              <a:rPr lang="en-US" sz="2000" dirty="0">
                <a:solidFill>
                  <a:srgbClr val="0000FF"/>
                </a:solidFill>
              </a:rPr>
              <a:t>void</a:t>
            </a:r>
            <a:r>
              <a:rPr lang="en-US" sz="2000" dirty="0">
                <a:solidFill>
                  <a:prstClr val="black"/>
                </a:solidFill>
              </a:rPr>
              <a:t> </a:t>
            </a:r>
            <a:r>
              <a:rPr lang="en-US" sz="2000" dirty="0" err="1">
                <a:solidFill>
                  <a:prstClr val="black"/>
                </a:solidFill>
              </a:rPr>
              <a:t>GestureRecognizerSample</a:t>
            </a:r>
            <a:r>
              <a:rPr lang="en-US" sz="2000" dirty="0">
                <a:solidFill>
                  <a:prstClr val="black"/>
                </a:solidFill>
              </a:rPr>
              <a:t>::</a:t>
            </a:r>
            <a:r>
              <a:rPr lang="en-US" sz="2000" dirty="0" err="1">
                <a:solidFill>
                  <a:prstClr val="black"/>
                </a:solidFill>
              </a:rPr>
              <a:t>OnPointerMoved</a:t>
            </a:r>
            <a:r>
              <a:rPr lang="en-US" sz="2000" dirty="0">
                <a:solidFill>
                  <a:prstClr val="black"/>
                </a:solidFill>
              </a:rPr>
              <a:t>(</a:t>
            </a:r>
          </a:p>
          <a:p>
            <a:r>
              <a:rPr lang="en-US" sz="2000" dirty="0">
                <a:solidFill>
                  <a:prstClr val="black"/>
                </a:solidFill>
              </a:rPr>
              <a:t>    _In_ Windows::UI::Core::</a:t>
            </a:r>
            <a:r>
              <a:rPr lang="en-US" sz="2000" dirty="0" err="1">
                <a:solidFill>
                  <a:prstClr val="black"/>
                </a:solidFill>
              </a:rPr>
              <a:t>CoreWindow</a:t>
            </a:r>
            <a:r>
              <a:rPr lang="en-US" sz="2000" dirty="0">
                <a:solidFill>
                  <a:prstClr val="black"/>
                </a:solidFill>
              </a:rPr>
              <a:t>^,</a:t>
            </a:r>
          </a:p>
          <a:p>
            <a:r>
              <a:rPr lang="en-US" sz="2000" dirty="0">
                <a:solidFill>
                  <a:prstClr val="black"/>
                </a:solidFill>
              </a:rPr>
              <a:t>    _In_ Windows::UI::Core::</a:t>
            </a:r>
            <a:r>
              <a:rPr lang="en-US" sz="2000" dirty="0" err="1">
                <a:solidFill>
                  <a:prstClr val="black"/>
                </a:solidFill>
              </a:rPr>
              <a:t>PointerEventArgs</a:t>
            </a:r>
            <a:r>
              <a:rPr lang="en-US" sz="2000" dirty="0">
                <a:solidFill>
                  <a:prstClr val="black"/>
                </a:solidFill>
              </a:rPr>
              <a:t>^ </a:t>
            </a:r>
            <a:r>
              <a:rPr lang="en-US" sz="2000" dirty="0" err="1">
                <a:solidFill>
                  <a:prstClr val="black"/>
                </a:solidFill>
              </a:rPr>
              <a:t>args</a:t>
            </a:r>
            <a:r>
              <a:rPr lang="en-US" sz="2000" dirty="0">
                <a:solidFill>
                  <a:prstClr val="black"/>
                </a:solidFill>
              </a:rPr>
              <a:t>)</a:t>
            </a:r>
          </a:p>
          <a:p>
            <a:r>
              <a:rPr lang="en-US" sz="2000" dirty="0">
                <a:solidFill>
                  <a:prstClr val="black"/>
                </a:solidFill>
              </a:rPr>
              <a:t>{</a:t>
            </a:r>
          </a:p>
          <a:p>
            <a:r>
              <a:rPr lang="en-US" sz="2000" dirty="0">
                <a:solidFill>
                  <a:prstClr val="black"/>
                </a:solidFill>
              </a:rPr>
              <a:t>    Windows::Foundation::Collections::</a:t>
            </a:r>
            <a:r>
              <a:rPr lang="en-US" sz="2000" dirty="0" err="1">
                <a:solidFill>
                  <a:prstClr val="black"/>
                </a:solidFill>
              </a:rPr>
              <a:t>IVector</a:t>
            </a:r>
            <a:r>
              <a:rPr lang="en-US" sz="2000" dirty="0">
                <a:solidFill>
                  <a:prstClr val="black"/>
                </a:solidFill>
              </a:rPr>
              <a:t>&lt;Windows::UI::Input::</a:t>
            </a:r>
            <a:r>
              <a:rPr lang="en-US" sz="2000" dirty="0" err="1">
                <a:solidFill>
                  <a:prstClr val="black"/>
                </a:solidFill>
              </a:rPr>
              <a:t>PointerPoint</a:t>
            </a:r>
            <a:r>
              <a:rPr lang="en-US" sz="2000" dirty="0">
                <a:solidFill>
                  <a:prstClr val="black"/>
                </a:solidFill>
              </a:rPr>
              <a:t>^&gt;^ </a:t>
            </a:r>
            <a:r>
              <a:rPr lang="en-US" sz="2000" dirty="0" err="1">
                <a:solidFill>
                  <a:prstClr val="black"/>
                </a:solidFill>
              </a:rPr>
              <a:t>pointerPoints</a:t>
            </a:r>
            <a:r>
              <a:rPr lang="en-US" sz="2000" dirty="0">
                <a:solidFill>
                  <a:prstClr val="black"/>
                </a:solidFill>
              </a:rPr>
              <a:t> = </a:t>
            </a:r>
            <a:r>
              <a:rPr lang="en-US" sz="2000" dirty="0" err="1">
                <a:solidFill>
                  <a:prstClr val="black"/>
                </a:solidFill>
              </a:rPr>
              <a:t>args</a:t>
            </a:r>
            <a:r>
              <a:rPr lang="en-US" sz="2000" dirty="0">
                <a:solidFill>
                  <a:prstClr val="black"/>
                </a:solidFill>
              </a:rPr>
              <a:t>-&gt;</a:t>
            </a:r>
            <a:r>
              <a:rPr lang="en-US" sz="2000" dirty="0" err="1">
                <a:solidFill>
                  <a:prstClr val="black"/>
                </a:solidFill>
              </a:rPr>
              <a:t>GetIntermediatePoints</a:t>
            </a:r>
            <a:r>
              <a:rPr lang="en-US" sz="2000" dirty="0" smtClean="0">
                <a:solidFill>
                  <a:prstClr val="black"/>
                </a:solidFill>
              </a:rPr>
              <a:t>();</a:t>
            </a:r>
          </a:p>
          <a:p>
            <a:endParaRPr lang="en-US" sz="2000" dirty="0">
              <a:solidFill>
                <a:prstClr val="black"/>
              </a:solidFill>
            </a:endParaRPr>
          </a:p>
          <a:p>
            <a:r>
              <a:rPr lang="en-US" sz="2000" dirty="0">
                <a:solidFill>
                  <a:prstClr val="black"/>
                </a:solidFill>
              </a:rPr>
              <a:t>    </a:t>
            </a:r>
            <a:r>
              <a:rPr lang="en-US" sz="2000" dirty="0">
                <a:solidFill>
                  <a:srgbClr val="0000FF"/>
                </a:solidFill>
              </a:rPr>
              <a:t>for</a:t>
            </a:r>
            <a:r>
              <a:rPr lang="en-US" sz="2000" dirty="0">
                <a:solidFill>
                  <a:prstClr val="black"/>
                </a:solidFill>
              </a:rPr>
              <a:t> (</a:t>
            </a:r>
            <a:r>
              <a:rPr lang="en-US" sz="2000" dirty="0">
                <a:solidFill>
                  <a:srgbClr val="0000FF"/>
                </a:solidFill>
              </a:rPr>
              <a:t>unsigned</a:t>
            </a:r>
            <a:r>
              <a:rPr lang="en-US" sz="2000" dirty="0">
                <a:solidFill>
                  <a:prstClr val="black"/>
                </a:solidFill>
              </a:rPr>
              <a:t> </a:t>
            </a:r>
            <a:r>
              <a:rPr lang="en-US" sz="2000" dirty="0" err="1">
                <a:solidFill>
                  <a:srgbClr val="0000FF"/>
                </a:solidFill>
              </a:rPr>
              <a:t>int</a:t>
            </a:r>
            <a:r>
              <a:rPr lang="en-US" sz="2000" dirty="0">
                <a:solidFill>
                  <a:prstClr val="black"/>
                </a:solidFill>
              </a:rPr>
              <a:t> i=0; i&lt;_</a:t>
            </a:r>
            <a:r>
              <a:rPr lang="en-US" sz="2000" dirty="0" err="1">
                <a:solidFill>
                  <a:prstClr val="black"/>
                </a:solidFill>
              </a:rPr>
              <a:t>gestureRecognizers</a:t>
            </a:r>
            <a:r>
              <a:rPr lang="en-US" sz="2000" dirty="0">
                <a:solidFill>
                  <a:prstClr val="black"/>
                </a:solidFill>
              </a:rPr>
              <a:t>-&gt;Length; ++i)</a:t>
            </a:r>
          </a:p>
          <a:p>
            <a:r>
              <a:rPr lang="en-US" sz="2000" dirty="0">
                <a:solidFill>
                  <a:prstClr val="black"/>
                </a:solidFill>
              </a:rPr>
              <a:t>    {</a:t>
            </a:r>
          </a:p>
          <a:p>
            <a:r>
              <a:rPr lang="en-US" sz="2000" dirty="0">
                <a:solidFill>
                  <a:prstClr val="black"/>
                </a:solidFill>
              </a:rPr>
              <a:t>        _</a:t>
            </a:r>
            <a:r>
              <a:rPr lang="en-US" sz="2000" dirty="0" err="1">
                <a:solidFill>
                  <a:prstClr val="black"/>
                </a:solidFill>
              </a:rPr>
              <a:t>gestureRecognizers</a:t>
            </a:r>
            <a:r>
              <a:rPr lang="en-US" sz="2000" dirty="0">
                <a:solidFill>
                  <a:prstClr val="black"/>
                </a:solidFill>
              </a:rPr>
              <a:t>[i]-&gt;</a:t>
            </a:r>
            <a:r>
              <a:rPr lang="en-US" sz="2000" dirty="0" err="1">
                <a:solidFill>
                  <a:prstClr val="black"/>
                </a:solidFill>
              </a:rPr>
              <a:t>ProcessMoveEvents</a:t>
            </a:r>
            <a:r>
              <a:rPr lang="en-US" sz="2000" dirty="0">
                <a:solidFill>
                  <a:prstClr val="black"/>
                </a:solidFill>
              </a:rPr>
              <a:t>(</a:t>
            </a:r>
            <a:r>
              <a:rPr lang="en-US" sz="2000" dirty="0" err="1">
                <a:solidFill>
                  <a:prstClr val="black"/>
                </a:solidFill>
              </a:rPr>
              <a:t>pointerPoints</a:t>
            </a:r>
            <a:r>
              <a:rPr lang="en-US" sz="2000" dirty="0">
                <a:solidFill>
                  <a:prstClr val="black"/>
                </a:solidFill>
              </a:rPr>
              <a:t>);</a:t>
            </a:r>
          </a:p>
          <a:p>
            <a:r>
              <a:rPr lang="en-US" sz="2000" dirty="0">
                <a:solidFill>
                  <a:prstClr val="black"/>
                </a:solidFill>
              </a:rPr>
              <a:t>    </a:t>
            </a:r>
            <a:r>
              <a:rPr lang="en-US" sz="2000" dirty="0" smtClean="0">
                <a:solidFill>
                  <a:prstClr val="black"/>
                </a:solidFill>
              </a:rPr>
              <a:t>}</a:t>
            </a:r>
          </a:p>
          <a:p>
            <a:endParaRPr lang="en-US" sz="2000" dirty="0" smtClean="0">
              <a:solidFill>
                <a:srgbClr val="008000"/>
              </a:solidFill>
            </a:endParaRPr>
          </a:p>
          <a:p>
            <a:r>
              <a:rPr lang="en-US" sz="2000" dirty="0" smtClean="0">
                <a:solidFill>
                  <a:srgbClr val="008000"/>
                </a:solidFill>
              </a:rPr>
              <a:t>    // Render the latest position</a:t>
            </a:r>
            <a:endParaRPr lang="en-US" sz="2000" dirty="0">
              <a:solidFill>
                <a:prstClr val="black"/>
              </a:solidFill>
            </a:endParaRPr>
          </a:p>
          <a:p>
            <a:r>
              <a:rPr lang="en-US" sz="2000" dirty="0">
                <a:solidFill>
                  <a:prstClr val="black"/>
                </a:solidFill>
              </a:rPr>
              <a:t>    </a:t>
            </a:r>
            <a:r>
              <a:rPr lang="en-US" sz="2000" dirty="0" err="1">
                <a:solidFill>
                  <a:prstClr val="black"/>
                </a:solidFill>
              </a:rPr>
              <a:t>OnRender</a:t>
            </a:r>
            <a:r>
              <a:rPr lang="en-US" sz="2000" dirty="0">
                <a:solidFill>
                  <a:prstClr val="black"/>
                </a:solidFill>
              </a:rPr>
              <a:t>();</a:t>
            </a:r>
          </a:p>
          <a:p>
            <a:r>
              <a:rPr lang="en-US" sz="2000" dirty="0">
                <a:solidFill>
                  <a:prstClr val="black"/>
                </a:solidFill>
              </a:rPr>
              <a:t>}</a:t>
            </a:r>
            <a:endParaRPr lang="en-US" sz="2000" dirty="0" smtClean="0">
              <a:gradFill>
                <a:gsLst>
                  <a:gs pos="0">
                    <a:schemeClr val="bg1"/>
                  </a:gs>
                  <a:gs pos="86000">
                    <a:schemeClr val="bg1"/>
                  </a:gs>
                </a:gsLst>
                <a:lin ang="5400000" scaled="0"/>
              </a:gradFill>
            </a:endParaRPr>
          </a:p>
        </p:txBody>
      </p:sp>
    </p:spTree>
    <p:extLst>
      <p:ext uri="{BB962C8B-B14F-4D97-AF65-F5344CB8AC3E}">
        <p14:creationId xmlns:p14="http://schemas.microsoft.com/office/powerpoint/2010/main" val="2744613128"/>
      </p:ext>
    </p:extLst>
  </p:cSld>
  <p:clrMapOvr>
    <a:masterClrMapping/>
  </p:clrMapOvr>
  <p:transition>
    <p:strips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07868" y="230192"/>
            <a:ext cx="11173090" cy="609398"/>
          </a:xfrm>
        </p:spPr>
        <p:txBody>
          <a:bodyPr/>
          <a:lstStyle/>
          <a:p>
            <a:r>
              <a:rPr lang="en-US" dirty="0" err="1" smtClean="0"/>
              <a:t>GestureRecognizer</a:t>
            </a:r>
            <a:r>
              <a:rPr lang="en-US" dirty="0" smtClean="0"/>
              <a:t>: Handling an Event</a:t>
            </a:r>
            <a:endParaRPr lang="en-US" dirty="0"/>
          </a:p>
        </p:txBody>
      </p:sp>
      <p:sp>
        <p:nvSpPr>
          <p:cNvPr id="6" name="Text Placeholder 5"/>
          <p:cNvSpPr>
            <a:spLocks noGrp="1"/>
          </p:cNvSpPr>
          <p:nvPr>
            <p:ph type="body" sz="quarter" idx="10"/>
          </p:nvPr>
        </p:nvSpPr>
        <p:spPr>
          <a:xfrm>
            <a:off x="527007" y="1139138"/>
            <a:ext cx="11334500" cy="4001095"/>
          </a:xfrm>
        </p:spPr>
        <p:txBody>
          <a:bodyPr/>
          <a:lstStyle/>
          <a:p>
            <a:r>
              <a:rPr lang="en-US" sz="2000" dirty="0">
                <a:solidFill>
                  <a:srgbClr val="0000FF"/>
                </a:solidFill>
              </a:rPr>
              <a:t>void</a:t>
            </a:r>
            <a:r>
              <a:rPr lang="en-US" sz="2000" dirty="0">
                <a:solidFill>
                  <a:prstClr val="black"/>
                </a:solidFill>
              </a:rPr>
              <a:t> </a:t>
            </a:r>
            <a:r>
              <a:rPr lang="en-US" sz="2000" dirty="0" err="1">
                <a:solidFill>
                  <a:prstClr val="black"/>
                </a:solidFill>
              </a:rPr>
              <a:t>DrawingObject</a:t>
            </a:r>
            <a:r>
              <a:rPr lang="en-US" sz="2000" dirty="0">
                <a:solidFill>
                  <a:prstClr val="black"/>
                </a:solidFill>
              </a:rPr>
              <a:t>::</a:t>
            </a:r>
            <a:r>
              <a:rPr lang="en-US" sz="2000" dirty="0" err="1">
                <a:solidFill>
                  <a:prstClr val="black"/>
                </a:solidFill>
              </a:rPr>
              <a:t>OnTapped</a:t>
            </a:r>
            <a:r>
              <a:rPr lang="en-US" sz="2000" dirty="0">
                <a:solidFill>
                  <a:prstClr val="black"/>
                </a:solidFill>
              </a:rPr>
              <a:t>(</a:t>
            </a:r>
          </a:p>
          <a:p>
            <a:r>
              <a:rPr lang="en-US" sz="2000" dirty="0">
                <a:solidFill>
                  <a:prstClr val="black"/>
                </a:solidFill>
              </a:rPr>
              <a:t>    _In_ Windows::UI::Input::</a:t>
            </a:r>
            <a:r>
              <a:rPr lang="en-US" sz="2000" dirty="0" err="1">
                <a:solidFill>
                  <a:prstClr val="black"/>
                </a:solidFill>
              </a:rPr>
              <a:t>GestureRecognizer</a:t>
            </a:r>
            <a:r>
              <a:rPr lang="en-US" sz="2000" dirty="0">
                <a:solidFill>
                  <a:prstClr val="black"/>
                </a:solidFill>
              </a:rPr>
              <a:t>^,</a:t>
            </a:r>
          </a:p>
          <a:p>
            <a:r>
              <a:rPr lang="en-US" sz="2000" dirty="0">
                <a:solidFill>
                  <a:prstClr val="black"/>
                </a:solidFill>
              </a:rPr>
              <a:t>    _In_ Windows::UI::Input::</a:t>
            </a:r>
            <a:r>
              <a:rPr lang="en-US" sz="2000" dirty="0" err="1">
                <a:solidFill>
                  <a:prstClr val="black"/>
                </a:solidFill>
              </a:rPr>
              <a:t>TappedEventArgs</a:t>
            </a:r>
            <a:r>
              <a:rPr lang="en-US" sz="2000" dirty="0">
                <a:solidFill>
                  <a:prstClr val="black"/>
                </a:solidFill>
              </a:rPr>
              <a:t>^)</a:t>
            </a:r>
          </a:p>
          <a:p>
            <a:r>
              <a:rPr lang="en-US" sz="2000" dirty="0">
                <a:solidFill>
                  <a:prstClr val="black"/>
                </a:solidFill>
              </a:rPr>
              <a:t>{</a:t>
            </a:r>
          </a:p>
          <a:p>
            <a:r>
              <a:rPr lang="en-US" sz="2000" dirty="0">
                <a:solidFill>
                  <a:prstClr val="black"/>
                </a:solidFill>
              </a:rPr>
              <a:t>    ++_color;</a:t>
            </a:r>
          </a:p>
          <a:p>
            <a:r>
              <a:rPr lang="en-US" sz="2000" dirty="0">
                <a:solidFill>
                  <a:prstClr val="black"/>
                </a:solidFill>
              </a:rPr>
              <a:t>    </a:t>
            </a:r>
            <a:r>
              <a:rPr lang="en-US" sz="2000" dirty="0">
                <a:solidFill>
                  <a:srgbClr val="0000FF"/>
                </a:solidFill>
              </a:rPr>
              <a:t>if</a:t>
            </a:r>
            <a:r>
              <a:rPr lang="en-US" sz="2000" dirty="0">
                <a:solidFill>
                  <a:prstClr val="black"/>
                </a:solidFill>
              </a:rPr>
              <a:t> (_color &gt;= Color::</a:t>
            </a:r>
            <a:r>
              <a:rPr lang="en-US" sz="2000" dirty="0" err="1">
                <a:solidFill>
                  <a:prstClr val="black"/>
                </a:solidFill>
              </a:rPr>
              <a:t>MaxCount</a:t>
            </a:r>
            <a:r>
              <a:rPr lang="en-US" sz="2000" dirty="0">
                <a:solidFill>
                  <a:prstClr val="black"/>
                </a:solidFill>
              </a:rPr>
              <a:t>)</a:t>
            </a:r>
          </a:p>
          <a:p>
            <a:r>
              <a:rPr lang="en-US" sz="2000" dirty="0">
                <a:solidFill>
                  <a:prstClr val="black"/>
                </a:solidFill>
              </a:rPr>
              <a:t>    {</a:t>
            </a:r>
          </a:p>
          <a:p>
            <a:r>
              <a:rPr lang="en-US" sz="2000" dirty="0">
                <a:solidFill>
                  <a:prstClr val="black"/>
                </a:solidFill>
              </a:rPr>
              <a:t>        _color = Color::First;</a:t>
            </a:r>
          </a:p>
          <a:p>
            <a:r>
              <a:rPr lang="en-US" sz="2000" dirty="0">
                <a:solidFill>
                  <a:prstClr val="black"/>
                </a:solidFill>
              </a:rPr>
              <a:t>    </a:t>
            </a:r>
            <a:r>
              <a:rPr lang="en-US" sz="2000" dirty="0" smtClean="0">
                <a:solidFill>
                  <a:prstClr val="black"/>
                </a:solidFill>
              </a:rPr>
              <a:t>}</a:t>
            </a:r>
          </a:p>
          <a:p>
            <a:endParaRPr lang="en-US" sz="2000" dirty="0">
              <a:solidFill>
                <a:prstClr val="black"/>
              </a:solidFill>
            </a:endParaRPr>
          </a:p>
          <a:p>
            <a:r>
              <a:rPr lang="en-US" sz="2000" dirty="0">
                <a:solidFill>
                  <a:prstClr val="black"/>
                </a:solidFill>
              </a:rPr>
              <a:t>    _parent-&gt;</a:t>
            </a:r>
            <a:r>
              <a:rPr lang="en-US" sz="2000" dirty="0" err="1">
                <a:solidFill>
                  <a:prstClr val="black"/>
                </a:solidFill>
              </a:rPr>
              <a:t>RequestRedraw</a:t>
            </a:r>
            <a:r>
              <a:rPr lang="en-US" sz="2000" dirty="0">
                <a:solidFill>
                  <a:prstClr val="black"/>
                </a:solidFill>
              </a:rPr>
              <a:t>(</a:t>
            </a:r>
            <a:r>
              <a:rPr lang="en-US" sz="2000" dirty="0">
                <a:solidFill>
                  <a:srgbClr val="0000FF"/>
                </a:solidFill>
              </a:rPr>
              <a:t>false</a:t>
            </a:r>
            <a:r>
              <a:rPr lang="en-US" sz="2000" dirty="0">
                <a:solidFill>
                  <a:prstClr val="black"/>
                </a:solidFill>
              </a:rPr>
              <a:t>);</a:t>
            </a:r>
          </a:p>
          <a:p>
            <a:r>
              <a:rPr lang="en-US" sz="2000" dirty="0">
                <a:solidFill>
                  <a:prstClr val="black"/>
                </a:solidFill>
              </a:rPr>
              <a:t>}</a:t>
            </a:r>
            <a:endParaRPr lang="en-US" sz="2000" dirty="0" smtClean="0">
              <a:gradFill>
                <a:gsLst>
                  <a:gs pos="0">
                    <a:schemeClr val="bg1"/>
                  </a:gs>
                  <a:gs pos="86000">
                    <a:schemeClr val="bg1"/>
                  </a:gs>
                </a:gsLst>
                <a:lin ang="5400000" scaled="0"/>
              </a:gradFill>
            </a:endParaRPr>
          </a:p>
        </p:txBody>
      </p:sp>
    </p:spTree>
    <p:extLst>
      <p:ext uri="{BB962C8B-B14F-4D97-AF65-F5344CB8AC3E}">
        <p14:creationId xmlns:p14="http://schemas.microsoft.com/office/powerpoint/2010/main" val="4145533499"/>
      </p:ext>
    </p:extLst>
  </p:cSld>
  <p:clrMapOvr>
    <a:masterClrMapping/>
  </p:clrMapOvr>
  <p:transition>
    <p:strips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Text Placeholder 2"/>
          <p:cNvSpPr>
            <a:spLocks noGrp="1"/>
          </p:cNvSpPr>
          <p:nvPr>
            <p:ph type="body" sz="quarter" idx="10"/>
          </p:nvPr>
        </p:nvSpPr>
        <p:spPr>
          <a:xfrm>
            <a:off x="519116" y="1447801"/>
            <a:ext cx="11149012" cy="4635115"/>
          </a:xfrm>
        </p:spPr>
        <p:txBody>
          <a:bodyPr/>
          <a:lstStyle/>
          <a:p>
            <a:r>
              <a:rPr lang="en-US" dirty="0"/>
              <a:t>Windows Runtime Platform for </a:t>
            </a:r>
            <a:r>
              <a:rPr lang="en-US" dirty="0" smtClean="0"/>
              <a:t>touch</a:t>
            </a:r>
            <a:r>
              <a:rPr lang="en-US" dirty="0"/>
              <a:t>, </a:t>
            </a:r>
            <a:r>
              <a:rPr lang="en-US" dirty="0" smtClean="0"/>
              <a:t>gestures</a:t>
            </a:r>
            <a:r>
              <a:rPr lang="en-US" dirty="0"/>
              <a:t>, and </a:t>
            </a:r>
            <a:r>
              <a:rPr lang="en-US" dirty="0" smtClean="0"/>
              <a:t>devices</a:t>
            </a:r>
            <a:endParaRPr lang="en-US" dirty="0"/>
          </a:p>
          <a:p>
            <a:r>
              <a:rPr lang="en-US" dirty="0"/>
              <a:t>Win32 </a:t>
            </a:r>
            <a:r>
              <a:rPr lang="en-US" dirty="0" smtClean="0"/>
              <a:t>platform </a:t>
            </a:r>
            <a:r>
              <a:rPr lang="en-US" dirty="0"/>
              <a:t>for </a:t>
            </a:r>
            <a:r>
              <a:rPr lang="en-US" dirty="0" smtClean="0"/>
              <a:t>touch</a:t>
            </a:r>
            <a:r>
              <a:rPr lang="en-US" dirty="0"/>
              <a:t>, </a:t>
            </a:r>
            <a:r>
              <a:rPr lang="en-US" dirty="0" smtClean="0"/>
              <a:t>gestures</a:t>
            </a:r>
            <a:r>
              <a:rPr lang="en-US" dirty="0"/>
              <a:t>, </a:t>
            </a:r>
            <a:r>
              <a:rPr lang="en-US" dirty="0" smtClean="0"/>
              <a:t>devices</a:t>
            </a:r>
            <a:r>
              <a:rPr lang="en-US" dirty="0"/>
              <a:t>, and </a:t>
            </a:r>
            <a:r>
              <a:rPr lang="en-US" dirty="0" smtClean="0"/>
              <a:t>more</a:t>
            </a:r>
            <a:endParaRPr lang="en-US" dirty="0"/>
          </a:p>
          <a:p>
            <a:r>
              <a:rPr lang="en-US" dirty="0" smtClean="0"/>
              <a:t>Q&amp;A</a:t>
            </a:r>
            <a:endParaRPr lang="en-US" dirty="0"/>
          </a:p>
          <a:p>
            <a:endParaRPr lang="en-US" dirty="0" smtClean="0"/>
          </a:p>
          <a:p>
            <a:pPr marL="0" indent="0">
              <a:buNone/>
            </a:pPr>
            <a:r>
              <a:rPr lang="en-US" dirty="0" smtClean="0">
                <a:latin typeface="+mj-lt"/>
              </a:rPr>
              <a:t>You’ll leave with examples of how to</a:t>
            </a:r>
          </a:p>
          <a:p>
            <a:r>
              <a:rPr lang="en-US" dirty="0" smtClean="0"/>
              <a:t>Add power and flexibility!  Go beyond the touch support in the HTML and XAML frameworks.</a:t>
            </a:r>
            <a:endParaRPr lang="en-US" dirty="0"/>
          </a:p>
          <a:p>
            <a:pPr>
              <a:spcBef>
                <a:spcPts val="1200"/>
              </a:spcBef>
            </a:pPr>
            <a:r>
              <a:rPr lang="en-US" dirty="0" smtClean="0"/>
              <a:t>Get down to the metal! Build directly on </a:t>
            </a:r>
            <a:r>
              <a:rPr lang="en-US" dirty="0" err="1" smtClean="0"/>
              <a:t>ICoreWindow</a:t>
            </a:r>
            <a:r>
              <a:rPr lang="en-US" dirty="0" smtClean="0"/>
              <a:t> if you choose to.</a:t>
            </a:r>
            <a:endParaRPr lang="en-US" dirty="0"/>
          </a:p>
        </p:txBody>
      </p:sp>
    </p:spTree>
    <p:extLst>
      <p:ext uri="{BB962C8B-B14F-4D97-AF65-F5344CB8AC3E}">
        <p14:creationId xmlns:p14="http://schemas.microsoft.com/office/powerpoint/2010/main" val="4107794340"/>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GestureRecognizer</a:t>
            </a:r>
            <a:endParaRPr lang="en-US" dirty="0"/>
          </a:p>
        </p:txBody>
      </p:sp>
      <p:sp>
        <p:nvSpPr>
          <p:cNvPr id="3" name="Text Placeholder 2"/>
          <p:cNvSpPr>
            <a:spLocks noGrp="1"/>
          </p:cNvSpPr>
          <p:nvPr>
            <p:ph type="body" sz="quarter" idx="10"/>
          </p:nvPr>
        </p:nvSpPr>
        <p:spPr>
          <a:xfrm>
            <a:off x="519116" y="1447806"/>
            <a:ext cx="11149012" cy="3274743"/>
          </a:xfrm>
        </p:spPr>
        <p:txBody>
          <a:bodyPr/>
          <a:lstStyle/>
          <a:p>
            <a:r>
              <a:rPr lang="en-US" dirty="0" smtClean="0"/>
              <a:t>“Code for touch, get mouse and pen for free” is supported in gesture recognition too</a:t>
            </a:r>
          </a:p>
          <a:p>
            <a:endParaRPr lang="en-US" dirty="0" smtClean="0"/>
          </a:p>
          <a:p>
            <a:r>
              <a:rPr lang="en-US" dirty="0" err="1" smtClean="0"/>
              <a:t>RightTap</a:t>
            </a:r>
            <a:r>
              <a:rPr lang="en-US" dirty="0" smtClean="0"/>
              <a:t> gesture is the set of all interactions that are intended to be “right taps”</a:t>
            </a:r>
          </a:p>
          <a:p>
            <a:pPr lvl="1"/>
            <a:r>
              <a:rPr lang="en-US" dirty="0" smtClean="0"/>
              <a:t>Mouse right click, touch press and hold, pen press and hold, and pen barrel button tap</a:t>
            </a:r>
          </a:p>
        </p:txBody>
      </p:sp>
    </p:spTree>
    <p:extLst>
      <p:ext uri="{BB962C8B-B14F-4D97-AF65-F5344CB8AC3E}">
        <p14:creationId xmlns:p14="http://schemas.microsoft.com/office/powerpoint/2010/main" val="4066036028"/>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07868" y="230192"/>
            <a:ext cx="11173090" cy="609398"/>
          </a:xfrm>
        </p:spPr>
        <p:txBody>
          <a:bodyPr/>
          <a:lstStyle/>
          <a:p>
            <a:r>
              <a:rPr lang="en-US" dirty="0" err="1" smtClean="0"/>
              <a:t>GestureRecognizer</a:t>
            </a:r>
            <a:r>
              <a:rPr lang="en-US" dirty="0" smtClean="0"/>
              <a:t>: </a:t>
            </a:r>
            <a:r>
              <a:rPr lang="en-US" dirty="0" err="1" smtClean="0"/>
              <a:t>RightTap</a:t>
            </a:r>
            <a:r>
              <a:rPr lang="en-US" dirty="0" smtClean="0"/>
              <a:t> Gesture</a:t>
            </a:r>
            <a:endParaRPr lang="en-US" dirty="0"/>
          </a:p>
        </p:txBody>
      </p:sp>
      <p:sp>
        <p:nvSpPr>
          <p:cNvPr id="6" name="Text Placeholder 5"/>
          <p:cNvSpPr>
            <a:spLocks noGrp="1"/>
          </p:cNvSpPr>
          <p:nvPr>
            <p:ph type="body" sz="quarter" idx="10"/>
          </p:nvPr>
        </p:nvSpPr>
        <p:spPr>
          <a:xfrm>
            <a:off x="527007" y="1139132"/>
            <a:ext cx="11334500" cy="5693866"/>
          </a:xfrm>
        </p:spPr>
        <p:txBody>
          <a:bodyPr/>
          <a:lstStyle/>
          <a:p>
            <a:r>
              <a:rPr lang="en-US" sz="2000" dirty="0">
                <a:solidFill>
                  <a:srgbClr val="0000FF"/>
                </a:solidFill>
              </a:rPr>
              <a:t>void</a:t>
            </a:r>
            <a:r>
              <a:rPr lang="en-US" sz="2000" dirty="0">
                <a:solidFill>
                  <a:prstClr val="black"/>
                </a:solidFill>
              </a:rPr>
              <a:t> </a:t>
            </a:r>
            <a:r>
              <a:rPr lang="en-US" sz="2000" dirty="0" err="1">
                <a:solidFill>
                  <a:prstClr val="black"/>
                </a:solidFill>
              </a:rPr>
              <a:t>DrawingObject</a:t>
            </a:r>
            <a:r>
              <a:rPr lang="en-US" sz="2000" dirty="0">
                <a:solidFill>
                  <a:prstClr val="black"/>
                </a:solidFill>
              </a:rPr>
              <a:t>::Attach</a:t>
            </a:r>
            <a:r>
              <a:rPr lang="en-US" sz="2000" dirty="0" smtClean="0">
                <a:solidFill>
                  <a:prstClr val="black"/>
                </a:solidFill>
              </a:rPr>
              <a:t>( ... )</a:t>
            </a:r>
            <a:endParaRPr lang="en-US" sz="2000" dirty="0">
              <a:solidFill>
                <a:prstClr val="black"/>
              </a:solidFill>
            </a:endParaRPr>
          </a:p>
          <a:p>
            <a:r>
              <a:rPr lang="en-US" sz="2000" dirty="0">
                <a:solidFill>
                  <a:prstClr val="black"/>
                </a:solidFill>
              </a:rPr>
              <a:t>{</a:t>
            </a:r>
          </a:p>
          <a:p>
            <a:r>
              <a:rPr lang="en-US" sz="2000" dirty="0">
                <a:solidFill>
                  <a:prstClr val="black"/>
                </a:solidFill>
              </a:rPr>
              <a:t>    </a:t>
            </a:r>
            <a:r>
              <a:rPr lang="en-US" sz="2000" dirty="0">
                <a:solidFill>
                  <a:srgbClr val="008000"/>
                </a:solidFill>
              </a:rPr>
              <a:t>// Configure gesture recognizer</a:t>
            </a:r>
          </a:p>
          <a:p>
            <a:r>
              <a:rPr lang="en-US" sz="2000" dirty="0">
                <a:solidFill>
                  <a:prstClr val="black"/>
                </a:solidFill>
              </a:rPr>
              <a:t>    </a:t>
            </a:r>
            <a:r>
              <a:rPr lang="en-US" sz="2000" dirty="0" err="1">
                <a:solidFill>
                  <a:prstClr val="black"/>
                </a:solidFill>
              </a:rPr>
              <a:t>gestureRecognizer</a:t>
            </a:r>
            <a:r>
              <a:rPr lang="en-US" sz="2000" dirty="0">
                <a:solidFill>
                  <a:prstClr val="black"/>
                </a:solidFill>
              </a:rPr>
              <a:t>-&gt;</a:t>
            </a:r>
            <a:r>
              <a:rPr lang="en-US" sz="2000" dirty="0" err="1">
                <a:solidFill>
                  <a:prstClr val="black"/>
                </a:solidFill>
              </a:rPr>
              <a:t>GestureSettings</a:t>
            </a:r>
            <a:r>
              <a:rPr lang="en-US" sz="2000" dirty="0">
                <a:solidFill>
                  <a:prstClr val="black"/>
                </a:solidFill>
              </a:rPr>
              <a:t> =</a:t>
            </a:r>
          </a:p>
          <a:p>
            <a:r>
              <a:rPr lang="en-US" sz="2000" dirty="0">
                <a:solidFill>
                  <a:prstClr val="black"/>
                </a:solidFill>
              </a:rPr>
              <a:t>        Windows::UI::Input::</a:t>
            </a:r>
            <a:r>
              <a:rPr lang="en-US" sz="2000" dirty="0" err="1">
                <a:solidFill>
                  <a:prstClr val="black"/>
                </a:solidFill>
              </a:rPr>
              <a:t>GestureSettings</a:t>
            </a:r>
            <a:r>
              <a:rPr lang="en-US" sz="2000" dirty="0">
                <a:solidFill>
                  <a:prstClr val="black"/>
                </a:solidFill>
              </a:rPr>
              <a:t>::Tap                            |</a:t>
            </a:r>
          </a:p>
          <a:p>
            <a:r>
              <a:rPr lang="en-US" sz="2000" dirty="0">
                <a:solidFill>
                  <a:prstClr val="black"/>
                </a:solidFill>
              </a:rPr>
              <a:t>        Windows::UI::Input::</a:t>
            </a:r>
            <a:r>
              <a:rPr lang="en-US" sz="2000" dirty="0" err="1">
                <a:solidFill>
                  <a:prstClr val="black"/>
                </a:solidFill>
              </a:rPr>
              <a:t>GestureSettings</a:t>
            </a:r>
            <a:r>
              <a:rPr lang="en-US" sz="2000" dirty="0">
                <a:solidFill>
                  <a:prstClr val="black"/>
                </a:solidFill>
              </a:rPr>
              <a:t>::Hold                           |</a:t>
            </a:r>
          </a:p>
          <a:p>
            <a:r>
              <a:rPr lang="en-US" sz="2000" dirty="0">
                <a:solidFill>
                  <a:prstClr val="black"/>
                </a:solidFill>
              </a:rPr>
              <a:t>        Windows::UI::Input::</a:t>
            </a:r>
            <a:r>
              <a:rPr lang="en-US" sz="2000" dirty="0" err="1">
                <a:solidFill>
                  <a:prstClr val="black"/>
                </a:solidFill>
              </a:rPr>
              <a:t>GestureSettings</a:t>
            </a:r>
            <a:r>
              <a:rPr lang="en-US" sz="2000" dirty="0">
                <a:solidFill>
                  <a:prstClr val="black"/>
                </a:solidFill>
              </a:rPr>
              <a:t>::</a:t>
            </a:r>
            <a:r>
              <a:rPr lang="en-US" sz="2000" dirty="0" err="1">
                <a:solidFill>
                  <a:prstClr val="black"/>
                </a:solidFill>
              </a:rPr>
              <a:t>RightTap</a:t>
            </a:r>
            <a:r>
              <a:rPr lang="en-US" sz="2000" dirty="0">
                <a:solidFill>
                  <a:prstClr val="black"/>
                </a:solidFill>
              </a:rPr>
              <a:t>                       |</a:t>
            </a:r>
          </a:p>
          <a:p>
            <a:r>
              <a:rPr lang="en-US" sz="2000" dirty="0" smtClean="0">
                <a:solidFill>
                  <a:prstClr val="black"/>
                </a:solidFill>
              </a:rPr>
              <a:t>    ...</a:t>
            </a:r>
            <a:endParaRPr lang="en-US" sz="2000" dirty="0">
              <a:solidFill>
                <a:prstClr val="black"/>
              </a:solidFill>
            </a:endParaRPr>
          </a:p>
          <a:p>
            <a:r>
              <a:rPr lang="en-US" sz="2000" dirty="0">
                <a:solidFill>
                  <a:prstClr val="black"/>
                </a:solidFill>
              </a:rPr>
              <a:t>}</a:t>
            </a:r>
          </a:p>
          <a:p>
            <a:endParaRPr lang="en-US" sz="2000" dirty="0" smtClean="0">
              <a:gradFill>
                <a:gsLst>
                  <a:gs pos="0">
                    <a:schemeClr val="bg1"/>
                  </a:gs>
                  <a:gs pos="86000">
                    <a:schemeClr val="bg1"/>
                  </a:gs>
                </a:gsLst>
                <a:lin ang="5400000" scaled="0"/>
              </a:gradFill>
            </a:endParaRPr>
          </a:p>
          <a:p>
            <a:r>
              <a:rPr lang="en-US" sz="2000" dirty="0">
                <a:solidFill>
                  <a:srgbClr val="0000FF"/>
                </a:solidFill>
              </a:rPr>
              <a:t>void</a:t>
            </a:r>
            <a:r>
              <a:rPr lang="en-US" sz="2000" dirty="0">
                <a:solidFill>
                  <a:prstClr val="black"/>
                </a:solidFill>
              </a:rPr>
              <a:t> </a:t>
            </a:r>
            <a:r>
              <a:rPr lang="en-US" sz="2000" dirty="0" err="1">
                <a:solidFill>
                  <a:prstClr val="black"/>
                </a:solidFill>
              </a:rPr>
              <a:t>DrawingObject</a:t>
            </a:r>
            <a:r>
              <a:rPr lang="en-US" sz="2000" dirty="0">
                <a:solidFill>
                  <a:prstClr val="black"/>
                </a:solidFill>
              </a:rPr>
              <a:t>::</a:t>
            </a:r>
            <a:r>
              <a:rPr lang="en-US" sz="2000" dirty="0" err="1">
                <a:solidFill>
                  <a:prstClr val="black"/>
                </a:solidFill>
              </a:rPr>
              <a:t>OnRightTapped</a:t>
            </a:r>
            <a:r>
              <a:rPr lang="en-US" sz="2000" dirty="0">
                <a:solidFill>
                  <a:prstClr val="black"/>
                </a:solidFill>
              </a:rPr>
              <a:t>(</a:t>
            </a:r>
          </a:p>
          <a:p>
            <a:r>
              <a:rPr lang="en-US" sz="2000" dirty="0">
                <a:solidFill>
                  <a:prstClr val="black"/>
                </a:solidFill>
              </a:rPr>
              <a:t>    _In_ Windows::UI::Input::</a:t>
            </a:r>
            <a:r>
              <a:rPr lang="en-US" sz="2000" dirty="0" err="1">
                <a:solidFill>
                  <a:prstClr val="black"/>
                </a:solidFill>
              </a:rPr>
              <a:t>GestureRecognizer</a:t>
            </a:r>
            <a:r>
              <a:rPr lang="en-US" sz="2000" dirty="0">
                <a:solidFill>
                  <a:prstClr val="black"/>
                </a:solidFill>
              </a:rPr>
              <a:t>^,</a:t>
            </a:r>
          </a:p>
          <a:p>
            <a:r>
              <a:rPr lang="en-US" sz="2000" dirty="0">
                <a:solidFill>
                  <a:prstClr val="black"/>
                </a:solidFill>
              </a:rPr>
              <a:t>    _In_ Windows::UI::Input::</a:t>
            </a:r>
            <a:r>
              <a:rPr lang="en-US" sz="2000" dirty="0" err="1">
                <a:solidFill>
                  <a:prstClr val="black"/>
                </a:solidFill>
              </a:rPr>
              <a:t>RightTappedEventArgs</a:t>
            </a:r>
            <a:r>
              <a:rPr lang="en-US" sz="2000" dirty="0">
                <a:solidFill>
                  <a:prstClr val="black"/>
                </a:solidFill>
              </a:rPr>
              <a:t>^)</a:t>
            </a:r>
          </a:p>
          <a:p>
            <a:r>
              <a:rPr lang="en-US" sz="2000" dirty="0">
                <a:solidFill>
                  <a:prstClr val="black"/>
                </a:solidFill>
              </a:rPr>
              <a:t>{</a:t>
            </a:r>
          </a:p>
          <a:p>
            <a:r>
              <a:rPr lang="en-US" sz="2000" dirty="0">
                <a:solidFill>
                  <a:prstClr val="black"/>
                </a:solidFill>
              </a:rPr>
              <a:t>    Initialize(_</a:t>
            </a:r>
            <a:r>
              <a:rPr lang="en-US" sz="2000" dirty="0" err="1">
                <a:solidFill>
                  <a:prstClr val="black"/>
                </a:solidFill>
              </a:rPr>
              <a:t>initColor</a:t>
            </a:r>
            <a:r>
              <a:rPr lang="en-US" sz="2000" dirty="0">
                <a:solidFill>
                  <a:prstClr val="black"/>
                </a:solidFill>
              </a:rPr>
              <a:t>, _</a:t>
            </a:r>
            <a:r>
              <a:rPr lang="en-US" sz="2000" dirty="0" err="1">
                <a:solidFill>
                  <a:prstClr val="black"/>
                </a:solidFill>
              </a:rPr>
              <a:t>initX</a:t>
            </a:r>
            <a:r>
              <a:rPr lang="en-US" sz="2000" dirty="0">
                <a:solidFill>
                  <a:prstClr val="black"/>
                </a:solidFill>
              </a:rPr>
              <a:t>, _</a:t>
            </a:r>
            <a:r>
              <a:rPr lang="en-US" sz="2000" dirty="0" err="1">
                <a:solidFill>
                  <a:prstClr val="black"/>
                </a:solidFill>
              </a:rPr>
              <a:t>initY</a:t>
            </a:r>
            <a:r>
              <a:rPr lang="en-US" sz="2000" dirty="0">
                <a:solidFill>
                  <a:prstClr val="black"/>
                </a:solidFill>
              </a:rPr>
              <a:t>, _</a:t>
            </a:r>
            <a:r>
              <a:rPr lang="en-US" sz="2000" dirty="0" err="1">
                <a:solidFill>
                  <a:prstClr val="black"/>
                </a:solidFill>
              </a:rPr>
              <a:t>initDX</a:t>
            </a:r>
            <a:r>
              <a:rPr lang="en-US" sz="2000" dirty="0">
                <a:solidFill>
                  <a:prstClr val="black"/>
                </a:solidFill>
              </a:rPr>
              <a:t>, _</a:t>
            </a:r>
            <a:r>
              <a:rPr lang="en-US" sz="2000" dirty="0" err="1">
                <a:solidFill>
                  <a:prstClr val="black"/>
                </a:solidFill>
              </a:rPr>
              <a:t>initDY</a:t>
            </a:r>
            <a:r>
              <a:rPr lang="en-US" sz="2000" dirty="0">
                <a:solidFill>
                  <a:prstClr val="black"/>
                </a:solidFill>
              </a:rPr>
              <a:t>);</a:t>
            </a:r>
          </a:p>
          <a:p>
            <a:r>
              <a:rPr lang="en-US" sz="2000" dirty="0">
                <a:solidFill>
                  <a:prstClr val="black"/>
                </a:solidFill>
              </a:rPr>
              <a:t>    _parent-&gt;</a:t>
            </a:r>
            <a:r>
              <a:rPr lang="en-US" sz="2000" dirty="0" err="1">
                <a:solidFill>
                  <a:prstClr val="black"/>
                </a:solidFill>
              </a:rPr>
              <a:t>RequestRedraw</a:t>
            </a:r>
            <a:r>
              <a:rPr lang="en-US" sz="2000" dirty="0">
                <a:solidFill>
                  <a:prstClr val="black"/>
                </a:solidFill>
              </a:rPr>
              <a:t>(</a:t>
            </a:r>
            <a:r>
              <a:rPr lang="en-US" sz="2000" dirty="0">
                <a:solidFill>
                  <a:srgbClr val="0000FF"/>
                </a:solidFill>
              </a:rPr>
              <a:t>false</a:t>
            </a:r>
            <a:r>
              <a:rPr lang="en-US" sz="2000" dirty="0">
                <a:solidFill>
                  <a:prstClr val="black"/>
                </a:solidFill>
              </a:rPr>
              <a:t>);</a:t>
            </a:r>
          </a:p>
          <a:p>
            <a:r>
              <a:rPr lang="en-US" sz="2000" dirty="0" smtClean="0">
                <a:solidFill>
                  <a:prstClr val="black"/>
                </a:solidFill>
              </a:rPr>
              <a:t>}</a:t>
            </a:r>
            <a:endParaRPr lang="en-US" sz="2000" dirty="0">
              <a:solidFill>
                <a:prstClr val="black"/>
              </a:solidFill>
            </a:endParaRPr>
          </a:p>
        </p:txBody>
      </p:sp>
    </p:spTree>
    <p:extLst>
      <p:ext uri="{BB962C8B-B14F-4D97-AF65-F5344CB8AC3E}">
        <p14:creationId xmlns:p14="http://schemas.microsoft.com/office/powerpoint/2010/main" val="1075119429"/>
      </p:ext>
    </p:extLst>
  </p:cSld>
  <p:clrMapOvr>
    <a:masterClrMapping/>
  </p:clrMapOvr>
  <p:transition>
    <p:strips dir="l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Device Support in the Sample</a:t>
            </a:r>
            <a:endParaRPr lang="en-US" dirty="0"/>
          </a:p>
        </p:txBody>
      </p:sp>
      <p:sp>
        <p:nvSpPr>
          <p:cNvPr id="3" name="Subtitle 2"/>
          <p:cNvSpPr>
            <a:spLocks noGrp="1"/>
          </p:cNvSpPr>
          <p:nvPr>
            <p:ph type="subTitle" idx="1"/>
          </p:nvPr>
        </p:nvSpPr>
        <p:spPr>
          <a:xfrm>
            <a:off x="969968" y="4787316"/>
            <a:ext cx="9850435" cy="461665"/>
          </a:xfrm>
        </p:spPr>
        <p:txBody>
          <a:bodyPr/>
          <a:lstStyle/>
          <a:p>
            <a:r>
              <a:rPr lang="en-US" dirty="0"/>
              <a:t>Gesture </a:t>
            </a:r>
            <a:r>
              <a:rPr lang="en-US" dirty="0" smtClean="0"/>
              <a:t>Sample</a:t>
            </a:r>
            <a:endParaRPr lang="en-US" dirty="0"/>
          </a:p>
        </p:txBody>
      </p:sp>
      <p:sp>
        <p:nvSpPr>
          <p:cNvPr id="4" name="Text Placeholder 3"/>
          <p:cNvSpPr>
            <a:spLocks noGrp="1"/>
          </p:cNvSpPr>
          <p:nvPr>
            <p:ph type="body" sz="quarter" idx="10"/>
          </p:nvPr>
        </p:nvSpPr>
        <p:spPr/>
        <p:txBody>
          <a:bodyPr/>
          <a:lstStyle/>
          <a:p>
            <a:r>
              <a:rPr lang="en-US" dirty="0" smtClean="0"/>
              <a:t>demo </a:t>
            </a:r>
            <a:endParaRPr lang="en-US" dirty="0"/>
          </a:p>
        </p:txBody>
      </p:sp>
    </p:spTree>
    <p:extLst>
      <p:ext uri="{BB962C8B-B14F-4D97-AF65-F5344CB8AC3E}">
        <p14:creationId xmlns:p14="http://schemas.microsoft.com/office/powerpoint/2010/main" val="1927360402"/>
      </p:ext>
    </p:extLst>
  </p:cSld>
  <p:clrMapOvr>
    <a:masterClrMapping/>
  </p:clrMapOvr>
  <p:transition>
    <p:strips dir="l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PointerDevice</a:t>
            </a:r>
            <a:endParaRPr lang="en-US" dirty="0"/>
          </a:p>
        </p:txBody>
      </p:sp>
      <p:sp>
        <p:nvSpPr>
          <p:cNvPr id="3" name="Text Placeholder 2"/>
          <p:cNvSpPr>
            <a:spLocks noGrp="1"/>
          </p:cNvSpPr>
          <p:nvPr>
            <p:ph type="body" sz="quarter" idx="10"/>
          </p:nvPr>
        </p:nvSpPr>
        <p:spPr>
          <a:xfrm>
            <a:off x="519116" y="1447806"/>
            <a:ext cx="11149012" cy="1902059"/>
          </a:xfrm>
        </p:spPr>
        <p:txBody>
          <a:bodyPr/>
          <a:lstStyle/>
          <a:p>
            <a:r>
              <a:rPr lang="en-US" dirty="0" smtClean="0"/>
              <a:t>Query the set of pointer devices on the system and get their properties:</a:t>
            </a:r>
          </a:p>
          <a:p>
            <a:pPr lvl="1"/>
            <a:r>
              <a:rPr lang="en-US" dirty="0" smtClean="0"/>
              <a:t>Type, max contacts, device </a:t>
            </a:r>
            <a:r>
              <a:rPr lang="en-US" dirty="0" err="1" smtClean="0"/>
              <a:t>rects</a:t>
            </a:r>
            <a:r>
              <a:rPr lang="en-US" dirty="0" smtClean="0"/>
              <a:t>, </a:t>
            </a:r>
            <a:r>
              <a:rPr lang="en-US" dirty="0" err="1" smtClean="0"/>
              <a:t>etc</a:t>
            </a:r>
            <a:endParaRPr lang="en-US" dirty="0" smtClean="0"/>
          </a:p>
          <a:p>
            <a:r>
              <a:rPr lang="en-US" dirty="0" smtClean="0"/>
              <a:t>Get supported HID usages for the device</a:t>
            </a:r>
          </a:p>
        </p:txBody>
      </p:sp>
    </p:spTree>
    <p:extLst>
      <p:ext uri="{BB962C8B-B14F-4D97-AF65-F5344CB8AC3E}">
        <p14:creationId xmlns:p14="http://schemas.microsoft.com/office/powerpoint/2010/main" val="834382353"/>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07868" y="230189"/>
            <a:ext cx="11173090" cy="609398"/>
          </a:xfrm>
        </p:spPr>
        <p:txBody>
          <a:bodyPr/>
          <a:lstStyle/>
          <a:p>
            <a:r>
              <a:rPr lang="en-US" dirty="0" err="1" smtClean="0"/>
              <a:t>PointerDevice</a:t>
            </a:r>
            <a:r>
              <a:rPr lang="en-US" dirty="0" smtClean="0"/>
              <a:t>: Device Properties</a:t>
            </a:r>
            <a:endParaRPr lang="en-US" dirty="0"/>
          </a:p>
        </p:txBody>
      </p:sp>
      <p:sp>
        <p:nvSpPr>
          <p:cNvPr id="4" name="Text Placeholder 5"/>
          <p:cNvSpPr>
            <a:spLocks noGrp="1"/>
          </p:cNvSpPr>
          <p:nvPr>
            <p:ph type="body" sz="quarter" idx="10"/>
          </p:nvPr>
        </p:nvSpPr>
        <p:spPr>
          <a:xfrm>
            <a:off x="527007" y="1139135"/>
            <a:ext cx="13173229" cy="4001095"/>
          </a:xfrm>
        </p:spPr>
        <p:txBody>
          <a:bodyPr/>
          <a:lstStyle/>
          <a:p>
            <a:r>
              <a:rPr lang="en-US" sz="2000" dirty="0">
                <a:solidFill>
                  <a:srgbClr val="0000FF"/>
                </a:solidFill>
              </a:rPr>
              <a:t>void</a:t>
            </a:r>
            <a:r>
              <a:rPr lang="en-US" sz="2000" dirty="0">
                <a:solidFill>
                  <a:prstClr val="black"/>
                </a:solidFill>
              </a:rPr>
              <a:t> </a:t>
            </a:r>
            <a:r>
              <a:rPr lang="en-US" sz="2000" dirty="0" err="1">
                <a:solidFill>
                  <a:prstClr val="black"/>
                </a:solidFill>
              </a:rPr>
              <a:t>BackgroundObject</a:t>
            </a:r>
            <a:r>
              <a:rPr lang="en-US" sz="2000" dirty="0">
                <a:solidFill>
                  <a:prstClr val="black"/>
                </a:solidFill>
              </a:rPr>
              <a:t>::</a:t>
            </a:r>
            <a:r>
              <a:rPr lang="en-US" sz="2000" dirty="0" err="1">
                <a:solidFill>
                  <a:prstClr val="black"/>
                </a:solidFill>
              </a:rPr>
              <a:t>GetDeviceDescription</a:t>
            </a:r>
            <a:r>
              <a:rPr lang="en-US" sz="2000" dirty="0">
                <a:solidFill>
                  <a:prstClr val="black"/>
                </a:solidFill>
              </a:rPr>
              <a:t>()</a:t>
            </a:r>
          </a:p>
          <a:p>
            <a:r>
              <a:rPr lang="en-US" sz="2000" dirty="0">
                <a:solidFill>
                  <a:prstClr val="black"/>
                </a:solidFill>
              </a:rPr>
              <a:t>{</a:t>
            </a:r>
          </a:p>
          <a:p>
            <a:r>
              <a:rPr lang="fr-FR" sz="2000" dirty="0" smtClean="0">
                <a:solidFill>
                  <a:prstClr val="black"/>
                </a:solidFill>
              </a:rPr>
              <a:t>    Windows</a:t>
            </a:r>
            <a:r>
              <a:rPr lang="fr-FR" sz="2000" dirty="0">
                <a:solidFill>
                  <a:prstClr val="black"/>
                </a:solidFill>
              </a:rPr>
              <a:t>::</a:t>
            </a:r>
            <a:r>
              <a:rPr lang="fr-FR" sz="2000" dirty="0" err="1">
                <a:solidFill>
                  <a:prstClr val="black"/>
                </a:solidFill>
              </a:rPr>
              <a:t>Devices</a:t>
            </a:r>
            <a:r>
              <a:rPr lang="fr-FR" sz="2000" dirty="0">
                <a:solidFill>
                  <a:prstClr val="black"/>
                </a:solidFill>
              </a:rPr>
              <a:t>::Input::</a:t>
            </a:r>
            <a:r>
              <a:rPr lang="fr-FR" sz="2000" dirty="0" err="1">
                <a:solidFill>
                  <a:prstClr val="black"/>
                </a:solidFill>
              </a:rPr>
              <a:t>PointerDeviceType</a:t>
            </a:r>
            <a:r>
              <a:rPr lang="fr-FR" sz="2000" dirty="0">
                <a:solidFill>
                  <a:prstClr val="black"/>
                </a:solidFill>
              </a:rPr>
              <a:t> type = </a:t>
            </a:r>
            <a:endParaRPr lang="fr-FR" sz="2000" dirty="0" smtClean="0">
              <a:solidFill>
                <a:prstClr val="black"/>
              </a:solidFill>
            </a:endParaRPr>
          </a:p>
          <a:p>
            <a:r>
              <a:rPr lang="fr-FR" sz="2000" dirty="0">
                <a:solidFill>
                  <a:prstClr val="black"/>
                </a:solidFill>
              </a:rPr>
              <a:t> </a:t>
            </a:r>
            <a:r>
              <a:rPr lang="fr-FR" sz="2000" dirty="0" smtClean="0">
                <a:solidFill>
                  <a:prstClr val="black"/>
                </a:solidFill>
              </a:rPr>
              <a:t>       _</a:t>
            </a:r>
            <a:r>
              <a:rPr lang="fr-FR" sz="2000" dirty="0" err="1">
                <a:solidFill>
                  <a:prstClr val="black"/>
                </a:solidFill>
              </a:rPr>
              <a:t>pointerDevice</a:t>
            </a:r>
            <a:r>
              <a:rPr lang="fr-FR" sz="2000" dirty="0">
                <a:solidFill>
                  <a:prstClr val="black"/>
                </a:solidFill>
              </a:rPr>
              <a:t>-&gt;</a:t>
            </a:r>
            <a:r>
              <a:rPr lang="fr-FR" sz="2000" dirty="0" err="1">
                <a:solidFill>
                  <a:prstClr val="black"/>
                </a:solidFill>
              </a:rPr>
              <a:t>PointerDeviceType</a:t>
            </a:r>
            <a:r>
              <a:rPr lang="fr-FR" sz="2000" dirty="0">
                <a:solidFill>
                  <a:prstClr val="black"/>
                </a:solidFill>
              </a:rPr>
              <a:t>;</a:t>
            </a:r>
          </a:p>
          <a:p>
            <a:r>
              <a:rPr lang="en-US" sz="2000" dirty="0">
                <a:solidFill>
                  <a:prstClr val="black"/>
                </a:solidFill>
              </a:rPr>
              <a:t>    </a:t>
            </a:r>
            <a:r>
              <a:rPr lang="en-US" sz="2000" dirty="0" err="1" smtClean="0">
                <a:solidFill>
                  <a:prstClr val="black"/>
                </a:solidFill>
              </a:rPr>
              <a:t>boolean</a:t>
            </a:r>
            <a:r>
              <a:rPr lang="en-US" sz="2000" dirty="0" smtClean="0">
                <a:solidFill>
                  <a:prstClr val="black"/>
                </a:solidFill>
              </a:rPr>
              <a:t> </a:t>
            </a:r>
            <a:r>
              <a:rPr lang="en-US" sz="2000" dirty="0">
                <a:solidFill>
                  <a:prstClr val="black"/>
                </a:solidFill>
              </a:rPr>
              <a:t>external = !_</a:t>
            </a:r>
            <a:r>
              <a:rPr lang="en-US" sz="2000" dirty="0" err="1">
                <a:solidFill>
                  <a:prstClr val="black"/>
                </a:solidFill>
              </a:rPr>
              <a:t>pointerDevice</a:t>
            </a:r>
            <a:r>
              <a:rPr lang="en-US" sz="2000" dirty="0">
                <a:solidFill>
                  <a:prstClr val="black"/>
                </a:solidFill>
              </a:rPr>
              <a:t>-&gt;</a:t>
            </a:r>
            <a:r>
              <a:rPr lang="en-US" sz="2000" dirty="0" err="1">
                <a:solidFill>
                  <a:prstClr val="black"/>
                </a:solidFill>
              </a:rPr>
              <a:t>IsIntegrated</a:t>
            </a:r>
            <a:r>
              <a:rPr lang="en-US" sz="2000" dirty="0">
                <a:solidFill>
                  <a:prstClr val="black"/>
                </a:solidFill>
              </a:rPr>
              <a:t>;</a:t>
            </a:r>
          </a:p>
          <a:p>
            <a:r>
              <a:rPr lang="en-US" sz="2000" dirty="0" smtClean="0">
                <a:solidFill>
                  <a:prstClr val="black"/>
                </a:solidFill>
              </a:rPr>
              <a:t>    UINT32 </a:t>
            </a:r>
            <a:r>
              <a:rPr lang="en-US" sz="2000" dirty="0" err="1">
                <a:solidFill>
                  <a:prstClr val="black"/>
                </a:solidFill>
              </a:rPr>
              <a:t>maxContacts</a:t>
            </a:r>
            <a:r>
              <a:rPr lang="en-US" sz="2000" dirty="0">
                <a:solidFill>
                  <a:prstClr val="black"/>
                </a:solidFill>
              </a:rPr>
              <a:t> = _</a:t>
            </a:r>
            <a:r>
              <a:rPr lang="en-US" sz="2000" dirty="0" err="1">
                <a:solidFill>
                  <a:prstClr val="black"/>
                </a:solidFill>
              </a:rPr>
              <a:t>pointerDevice</a:t>
            </a:r>
            <a:r>
              <a:rPr lang="en-US" sz="2000" dirty="0">
                <a:solidFill>
                  <a:prstClr val="black"/>
                </a:solidFill>
              </a:rPr>
              <a:t>-&gt;</a:t>
            </a:r>
            <a:r>
              <a:rPr lang="en-US" sz="2000" dirty="0" err="1">
                <a:solidFill>
                  <a:prstClr val="black"/>
                </a:solidFill>
              </a:rPr>
              <a:t>MaxContacts</a:t>
            </a:r>
            <a:r>
              <a:rPr lang="en-US" sz="2000" dirty="0">
                <a:solidFill>
                  <a:prstClr val="black"/>
                </a:solidFill>
              </a:rPr>
              <a:t>;</a:t>
            </a:r>
          </a:p>
          <a:p>
            <a:r>
              <a:rPr lang="en-US" sz="2000" dirty="0" smtClean="0">
                <a:solidFill>
                  <a:prstClr val="black"/>
                </a:solidFill>
              </a:rPr>
              <a:t>    Windows</a:t>
            </a:r>
            <a:r>
              <a:rPr lang="en-US" sz="2000" dirty="0">
                <a:solidFill>
                  <a:prstClr val="black"/>
                </a:solidFill>
              </a:rPr>
              <a:t>::Foundation::</a:t>
            </a:r>
            <a:r>
              <a:rPr lang="en-US" sz="2000" dirty="0" err="1">
                <a:solidFill>
                  <a:prstClr val="black"/>
                </a:solidFill>
              </a:rPr>
              <a:t>Rect</a:t>
            </a:r>
            <a:r>
              <a:rPr lang="en-US" sz="2000" dirty="0">
                <a:solidFill>
                  <a:prstClr val="black"/>
                </a:solidFill>
              </a:rPr>
              <a:t> </a:t>
            </a:r>
            <a:r>
              <a:rPr lang="en-US" sz="2000" dirty="0" err="1">
                <a:solidFill>
                  <a:prstClr val="black"/>
                </a:solidFill>
              </a:rPr>
              <a:t>rcPhysical</a:t>
            </a:r>
            <a:r>
              <a:rPr lang="en-US" sz="2000" dirty="0">
                <a:solidFill>
                  <a:prstClr val="black"/>
                </a:solidFill>
              </a:rPr>
              <a:t> = _</a:t>
            </a:r>
            <a:r>
              <a:rPr lang="en-US" sz="2000" dirty="0" err="1">
                <a:solidFill>
                  <a:prstClr val="black"/>
                </a:solidFill>
              </a:rPr>
              <a:t>pointerDevice</a:t>
            </a:r>
            <a:r>
              <a:rPr lang="en-US" sz="2000" dirty="0">
                <a:solidFill>
                  <a:prstClr val="black"/>
                </a:solidFill>
              </a:rPr>
              <a:t>-&gt;</a:t>
            </a:r>
            <a:r>
              <a:rPr lang="en-US" sz="2000" dirty="0" err="1">
                <a:solidFill>
                  <a:prstClr val="black"/>
                </a:solidFill>
              </a:rPr>
              <a:t>PhysicalDeviceRect</a:t>
            </a:r>
            <a:r>
              <a:rPr lang="en-US" sz="2000" dirty="0">
                <a:solidFill>
                  <a:prstClr val="black"/>
                </a:solidFill>
              </a:rPr>
              <a:t>;</a:t>
            </a:r>
          </a:p>
          <a:p>
            <a:r>
              <a:rPr lang="en-US" sz="2000" dirty="0">
                <a:solidFill>
                  <a:prstClr val="black"/>
                </a:solidFill>
              </a:rPr>
              <a:t>    </a:t>
            </a:r>
            <a:r>
              <a:rPr lang="en-US" sz="2000" dirty="0" smtClean="0">
                <a:solidFill>
                  <a:prstClr val="black"/>
                </a:solidFill>
              </a:rPr>
              <a:t>Windows</a:t>
            </a:r>
            <a:r>
              <a:rPr lang="en-US" sz="2000" dirty="0">
                <a:solidFill>
                  <a:prstClr val="black"/>
                </a:solidFill>
              </a:rPr>
              <a:t>::Foundation::</a:t>
            </a:r>
            <a:r>
              <a:rPr lang="en-US" sz="2000" dirty="0" err="1">
                <a:solidFill>
                  <a:prstClr val="black"/>
                </a:solidFill>
              </a:rPr>
              <a:t>Rect</a:t>
            </a:r>
            <a:r>
              <a:rPr lang="en-US" sz="2000" dirty="0">
                <a:solidFill>
                  <a:prstClr val="black"/>
                </a:solidFill>
              </a:rPr>
              <a:t> </a:t>
            </a:r>
            <a:r>
              <a:rPr lang="en-US" sz="2000" dirty="0" err="1">
                <a:solidFill>
                  <a:prstClr val="black"/>
                </a:solidFill>
              </a:rPr>
              <a:t>rcScreen</a:t>
            </a:r>
            <a:r>
              <a:rPr lang="en-US" sz="2000" dirty="0">
                <a:solidFill>
                  <a:prstClr val="black"/>
                </a:solidFill>
              </a:rPr>
              <a:t> = _</a:t>
            </a:r>
            <a:r>
              <a:rPr lang="en-US" sz="2000" dirty="0" err="1">
                <a:solidFill>
                  <a:prstClr val="black"/>
                </a:solidFill>
              </a:rPr>
              <a:t>pointerDevice</a:t>
            </a:r>
            <a:r>
              <a:rPr lang="en-US" sz="2000" dirty="0">
                <a:solidFill>
                  <a:prstClr val="black"/>
                </a:solidFill>
              </a:rPr>
              <a:t>-&gt;</a:t>
            </a:r>
            <a:r>
              <a:rPr lang="en-US" sz="2000" dirty="0" err="1">
                <a:solidFill>
                  <a:prstClr val="black"/>
                </a:solidFill>
              </a:rPr>
              <a:t>ScreenRect</a:t>
            </a:r>
            <a:r>
              <a:rPr lang="en-US" sz="2000" dirty="0" smtClean="0">
                <a:solidFill>
                  <a:prstClr val="black"/>
                </a:solidFill>
              </a:rPr>
              <a:t>;</a:t>
            </a:r>
          </a:p>
          <a:p>
            <a:endParaRPr lang="en-US" sz="2000" dirty="0" smtClean="0">
              <a:solidFill>
                <a:prstClr val="black"/>
              </a:solidFill>
            </a:endParaRPr>
          </a:p>
          <a:p>
            <a:r>
              <a:rPr lang="en-US" sz="2000" dirty="0" smtClean="0"/>
              <a:t>    </a:t>
            </a:r>
            <a:r>
              <a:rPr lang="en-US" sz="2000" dirty="0" smtClean="0">
                <a:solidFill>
                  <a:srgbClr val="008000"/>
                </a:solidFill>
              </a:rPr>
              <a:t>// Build device description string</a:t>
            </a:r>
            <a:endParaRPr lang="en-US" sz="2000" dirty="0">
              <a:solidFill>
                <a:prstClr val="black"/>
              </a:solidFill>
            </a:endParaRPr>
          </a:p>
          <a:p>
            <a:r>
              <a:rPr lang="en-US" sz="2000" dirty="0" smtClean="0">
                <a:solidFill>
                  <a:prstClr val="black"/>
                </a:solidFill>
              </a:rPr>
              <a:t>    ...</a:t>
            </a:r>
          </a:p>
          <a:p>
            <a:r>
              <a:rPr lang="en-US" sz="2000" dirty="0">
                <a:solidFill>
                  <a:prstClr val="black"/>
                </a:solidFill>
              </a:rPr>
              <a:t>}</a:t>
            </a:r>
          </a:p>
        </p:txBody>
      </p:sp>
    </p:spTree>
    <p:extLst>
      <p:ext uri="{BB962C8B-B14F-4D97-AF65-F5344CB8AC3E}">
        <p14:creationId xmlns:p14="http://schemas.microsoft.com/office/powerpoint/2010/main" val="3508215646"/>
      </p:ext>
    </p:extLst>
  </p:cSld>
  <p:clrMapOvr>
    <a:masterClrMapping/>
  </p:clrMapOvr>
  <p:transition>
    <p:strips dir="l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07868" y="230189"/>
            <a:ext cx="11173090" cy="609398"/>
          </a:xfrm>
        </p:spPr>
        <p:txBody>
          <a:bodyPr/>
          <a:lstStyle/>
          <a:p>
            <a:r>
              <a:rPr lang="en-US" dirty="0" err="1" smtClean="0"/>
              <a:t>PointerDevice</a:t>
            </a:r>
            <a:r>
              <a:rPr lang="en-US" dirty="0" smtClean="0"/>
              <a:t>: List of HID usages</a:t>
            </a:r>
            <a:endParaRPr lang="en-US" dirty="0"/>
          </a:p>
        </p:txBody>
      </p:sp>
      <p:sp>
        <p:nvSpPr>
          <p:cNvPr id="4" name="Text Placeholder 5"/>
          <p:cNvSpPr>
            <a:spLocks noGrp="1"/>
          </p:cNvSpPr>
          <p:nvPr>
            <p:ph type="body" sz="quarter" idx="10"/>
          </p:nvPr>
        </p:nvSpPr>
        <p:spPr>
          <a:xfrm>
            <a:off x="527007" y="1139132"/>
            <a:ext cx="11334500" cy="5355312"/>
          </a:xfrm>
        </p:spPr>
        <p:txBody>
          <a:bodyPr/>
          <a:lstStyle/>
          <a:p>
            <a:r>
              <a:rPr lang="en-US" sz="2000" dirty="0" smtClean="0">
                <a:solidFill>
                  <a:srgbClr val="0000FF"/>
                </a:solidFill>
              </a:rPr>
              <a:t>void</a:t>
            </a:r>
            <a:r>
              <a:rPr lang="en-US" sz="2000" dirty="0" smtClean="0">
                <a:solidFill>
                  <a:prstClr val="black"/>
                </a:solidFill>
              </a:rPr>
              <a:t> Sample::</a:t>
            </a:r>
            <a:r>
              <a:rPr lang="en-US" sz="2000" dirty="0" err="1" smtClean="0">
                <a:solidFill>
                  <a:prstClr val="black"/>
                </a:solidFill>
              </a:rPr>
              <a:t>GetDeviceSupportedUsages</a:t>
            </a:r>
            <a:r>
              <a:rPr lang="en-US" sz="2000" dirty="0" smtClean="0">
                <a:solidFill>
                  <a:prstClr val="black"/>
                </a:solidFill>
              </a:rPr>
              <a:t>(UINT 32 </a:t>
            </a:r>
            <a:r>
              <a:rPr lang="en-US" sz="2000" dirty="0" err="1" smtClean="0">
                <a:solidFill>
                  <a:prstClr val="black"/>
                </a:solidFill>
              </a:rPr>
              <a:t>pid</a:t>
            </a:r>
            <a:r>
              <a:rPr lang="en-US" sz="2000" dirty="0" smtClean="0">
                <a:solidFill>
                  <a:prstClr val="black"/>
                </a:solidFill>
              </a:rPr>
              <a:t>)</a:t>
            </a:r>
          </a:p>
          <a:p>
            <a:r>
              <a:rPr lang="en-US" sz="2000" dirty="0" smtClean="0">
                <a:solidFill>
                  <a:prstClr val="black"/>
                </a:solidFill>
              </a:rPr>
              <a:t>{</a:t>
            </a:r>
          </a:p>
          <a:p>
            <a:r>
              <a:rPr lang="en-US" sz="2000" dirty="0" smtClean="0">
                <a:solidFill>
                  <a:prstClr val="black"/>
                </a:solidFill>
              </a:rPr>
              <a:t>    Windows::Devices::Input::</a:t>
            </a:r>
            <a:r>
              <a:rPr lang="en-US" sz="2000" dirty="0" err="1" smtClean="0">
                <a:solidFill>
                  <a:prstClr val="black"/>
                </a:solidFill>
              </a:rPr>
              <a:t>PointerDevice</a:t>
            </a:r>
            <a:r>
              <a:rPr lang="en-US" sz="2000" dirty="0" smtClean="0">
                <a:solidFill>
                  <a:prstClr val="black"/>
                </a:solidFill>
              </a:rPr>
              <a:t> device;</a:t>
            </a:r>
          </a:p>
          <a:p>
            <a:r>
              <a:rPr lang="en-US" sz="2000" dirty="0">
                <a:solidFill>
                  <a:prstClr val="black"/>
                </a:solidFill>
              </a:rPr>
              <a:t> </a:t>
            </a:r>
            <a:r>
              <a:rPr lang="en-US" sz="2000" dirty="0" smtClean="0">
                <a:solidFill>
                  <a:prstClr val="black"/>
                </a:solidFill>
              </a:rPr>
              <a:t>   </a:t>
            </a:r>
            <a:r>
              <a:rPr lang="en-US" sz="2000" dirty="0" err="1" smtClean="0">
                <a:solidFill>
                  <a:prstClr val="black"/>
                </a:solidFill>
              </a:rPr>
              <a:t>IVectorView</a:t>
            </a:r>
            <a:r>
              <a:rPr lang="en-US" sz="2000" dirty="0" smtClean="0">
                <a:solidFill>
                  <a:prstClr val="black"/>
                </a:solidFill>
              </a:rPr>
              <a:t>&lt;</a:t>
            </a:r>
            <a:r>
              <a:rPr lang="en-US" sz="2000" dirty="0" err="1" smtClean="0">
                <a:solidFill>
                  <a:prstClr val="black"/>
                </a:solidFill>
              </a:rPr>
              <a:t>PointerDeviceUsage</a:t>
            </a:r>
            <a:r>
              <a:rPr lang="en-US" sz="2000" dirty="0">
                <a:solidFill>
                  <a:prstClr val="black"/>
                </a:solidFill>
              </a:rPr>
              <a:t>&gt; </a:t>
            </a:r>
            <a:r>
              <a:rPr lang="en-US" sz="2000" dirty="0" smtClean="0">
                <a:solidFill>
                  <a:prstClr val="black"/>
                </a:solidFill>
              </a:rPr>
              <a:t>usages;</a:t>
            </a:r>
          </a:p>
          <a:p>
            <a:endParaRPr lang="en-US" sz="2000" dirty="0" smtClean="0">
              <a:solidFill>
                <a:prstClr val="black"/>
              </a:solidFill>
            </a:endParaRPr>
          </a:p>
          <a:p>
            <a:r>
              <a:rPr lang="en-US" sz="2000" dirty="0">
                <a:solidFill>
                  <a:prstClr val="black"/>
                </a:solidFill>
              </a:rPr>
              <a:t> </a:t>
            </a:r>
            <a:r>
              <a:rPr lang="en-US" sz="2000" dirty="0" smtClean="0">
                <a:solidFill>
                  <a:prstClr val="black"/>
                </a:solidFill>
              </a:rPr>
              <a:t>   Windows::Devices::Input::</a:t>
            </a:r>
            <a:r>
              <a:rPr lang="en-US" sz="2000" dirty="0" err="1" smtClean="0">
                <a:solidFill>
                  <a:prstClr val="black"/>
                </a:solidFill>
              </a:rPr>
              <a:t>PointerDevice</a:t>
            </a:r>
            <a:r>
              <a:rPr lang="en-US" sz="2000" dirty="0" smtClean="0">
                <a:solidFill>
                  <a:prstClr val="black"/>
                </a:solidFill>
              </a:rPr>
              <a:t>::</a:t>
            </a:r>
            <a:r>
              <a:rPr lang="en-US" sz="2000" dirty="0" err="1" smtClean="0">
                <a:solidFill>
                  <a:prstClr val="black"/>
                </a:solidFill>
              </a:rPr>
              <a:t>GetPointerDevice</a:t>
            </a:r>
            <a:r>
              <a:rPr lang="en-US" sz="2000" dirty="0" smtClean="0">
                <a:solidFill>
                  <a:prstClr val="black"/>
                </a:solidFill>
              </a:rPr>
              <a:t>(</a:t>
            </a:r>
            <a:r>
              <a:rPr lang="en-US" sz="2000" dirty="0" err="1" smtClean="0">
                <a:solidFill>
                  <a:prstClr val="black"/>
                </a:solidFill>
              </a:rPr>
              <a:t>pid</a:t>
            </a:r>
            <a:r>
              <a:rPr lang="en-US" sz="2000" dirty="0" smtClean="0">
                <a:solidFill>
                  <a:prstClr val="black"/>
                </a:solidFill>
              </a:rPr>
              <a:t>, &amp;device);</a:t>
            </a:r>
          </a:p>
          <a:p>
            <a:r>
              <a:rPr lang="en-US" sz="2000" dirty="0" smtClean="0">
                <a:solidFill>
                  <a:prstClr val="black"/>
                </a:solidFill>
              </a:rPr>
              <a:t>    usages = device-&gt;</a:t>
            </a:r>
            <a:r>
              <a:rPr lang="en-US" sz="2000" dirty="0" err="1" smtClean="0">
                <a:solidFill>
                  <a:prstClr val="black"/>
                </a:solidFill>
              </a:rPr>
              <a:t>SupportedUsages</a:t>
            </a:r>
            <a:r>
              <a:rPr lang="en-US" sz="2000" dirty="0" smtClean="0">
                <a:solidFill>
                  <a:prstClr val="black"/>
                </a:solidFill>
              </a:rPr>
              <a:t>;</a:t>
            </a:r>
          </a:p>
          <a:p>
            <a:r>
              <a:rPr lang="en-US" sz="2000" dirty="0">
                <a:solidFill>
                  <a:prstClr val="black"/>
                </a:solidFill>
              </a:rPr>
              <a:t> </a:t>
            </a:r>
            <a:r>
              <a:rPr lang="en-US" sz="2000" dirty="0" smtClean="0">
                <a:solidFill>
                  <a:prstClr val="black"/>
                </a:solidFill>
              </a:rPr>
              <a:t>   ...</a:t>
            </a:r>
          </a:p>
          <a:p>
            <a:endParaRPr lang="en-US" sz="2000" dirty="0" smtClean="0">
              <a:solidFill>
                <a:prstClr val="black"/>
              </a:solidFill>
            </a:endParaRPr>
          </a:p>
          <a:p>
            <a:r>
              <a:rPr lang="en-US" sz="2000" dirty="0" smtClean="0">
                <a:solidFill>
                  <a:prstClr val="black"/>
                </a:solidFill>
              </a:rPr>
              <a:t>    </a:t>
            </a:r>
            <a:r>
              <a:rPr lang="en-US" sz="2000" dirty="0">
                <a:solidFill>
                  <a:srgbClr val="0000FF"/>
                </a:solidFill>
              </a:rPr>
              <a:t>for</a:t>
            </a:r>
            <a:r>
              <a:rPr lang="en-US" sz="2000" dirty="0" smtClean="0">
                <a:solidFill>
                  <a:prstClr val="black"/>
                </a:solidFill>
              </a:rPr>
              <a:t> (</a:t>
            </a:r>
            <a:r>
              <a:rPr lang="en-US" sz="2000" dirty="0" err="1">
                <a:solidFill>
                  <a:srgbClr val="0000FF"/>
                </a:solidFill>
              </a:rPr>
              <a:t>int</a:t>
            </a:r>
            <a:r>
              <a:rPr lang="en-US" sz="2000" dirty="0" smtClean="0">
                <a:solidFill>
                  <a:prstClr val="black"/>
                </a:solidFill>
              </a:rPr>
              <a:t> </a:t>
            </a:r>
            <a:r>
              <a:rPr lang="en-US" sz="2000" dirty="0" err="1" smtClean="0">
                <a:solidFill>
                  <a:prstClr val="black"/>
                </a:solidFill>
              </a:rPr>
              <a:t>i</a:t>
            </a:r>
            <a:r>
              <a:rPr lang="en-US" sz="2000" dirty="0" smtClean="0">
                <a:solidFill>
                  <a:prstClr val="black"/>
                </a:solidFill>
              </a:rPr>
              <a:t> = 0; </a:t>
            </a:r>
            <a:r>
              <a:rPr lang="en-US" sz="2000" dirty="0" err="1" smtClean="0">
                <a:solidFill>
                  <a:prstClr val="black"/>
                </a:solidFill>
              </a:rPr>
              <a:t>i</a:t>
            </a:r>
            <a:r>
              <a:rPr lang="en-US" sz="2000" dirty="0" smtClean="0">
                <a:solidFill>
                  <a:prstClr val="black"/>
                </a:solidFill>
              </a:rPr>
              <a:t> &lt; </a:t>
            </a:r>
            <a:r>
              <a:rPr lang="en-US" sz="2000" dirty="0" err="1" smtClean="0">
                <a:solidFill>
                  <a:prstClr val="black"/>
                </a:solidFill>
              </a:rPr>
              <a:t>usages.length</a:t>
            </a:r>
            <a:r>
              <a:rPr lang="en-US" sz="2000" dirty="0" smtClean="0">
                <a:solidFill>
                  <a:prstClr val="black"/>
                </a:solidFill>
              </a:rPr>
              <a:t>; </a:t>
            </a:r>
            <a:r>
              <a:rPr lang="en-US" sz="2000" dirty="0" err="1" smtClean="0">
                <a:solidFill>
                  <a:prstClr val="black"/>
                </a:solidFill>
              </a:rPr>
              <a:t>i</a:t>
            </a:r>
            <a:r>
              <a:rPr lang="en-US" sz="2000" dirty="0" smtClean="0">
                <a:solidFill>
                  <a:prstClr val="black"/>
                </a:solidFill>
              </a:rPr>
              <a:t>++)</a:t>
            </a:r>
          </a:p>
          <a:p>
            <a:r>
              <a:rPr lang="en-US" sz="2000" dirty="0" smtClean="0">
                <a:solidFill>
                  <a:prstClr val="black"/>
                </a:solidFill>
              </a:rPr>
              <a:t>    {</a:t>
            </a:r>
            <a:endParaRPr lang="en-US" sz="2000" dirty="0">
              <a:solidFill>
                <a:prstClr val="black"/>
              </a:solidFill>
            </a:endParaRPr>
          </a:p>
          <a:p>
            <a:r>
              <a:rPr lang="en-US" sz="2000" dirty="0" smtClean="0">
                <a:solidFill>
                  <a:prstClr val="black"/>
                </a:solidFill>
              </a:rPr>
              <a:t>        UINT32 </a:t>
            </a:r>
            <a:r>
              <a:rPr lang="en-US" sz="2000" dirty="0" err="1" smtClean="0">
                <a:solidFill>
                  <a:prstClr val="black"/>
                </a:solidFill>
              </a:rPr>
              <a:t>HIDUsagePage</a:t>
            </a:r>
            <a:r>
              <a:rPr lang="en-US" sz="2000" dirty="0" smtClean="0">
                <a:solidFill>
                  <a:prstClr val="black"/>
                </a:solidFill>
              </a:rPr>
              <a:t> = usages[i].</a:t>
            </a:r>
            <a:r>
              <a:rPr lang="en-US" sz="2000" dirty="0" err="1" smtClean="0">
                <a:solidFill>
                  <a:prstClr val="black"/>
                </a:solidFill>
              </a:rPr>
              <a:t>UsagePage</a:t>
            </a:r>
            <a:r>
              <a:rPr lang="en-US" sz="2000" dirty="0" smtClean="0">
                <a:solidFill>
                  <a:prstClr val="black"/>
                </a:solidFill>
              </a:rPr>
              <a:t>;</a:t>
            </a:r>
          </a:p>
          <a:p>
            <a:r>
              <a:rPr lang="en-US" sz="2000" dirty="0" smtClean="0">
                <a:solidFill>
                  <a:prstClr val="black"/>
                </a:solidFill>
              </a:rPr>
              <a:t>        UINT32 </a:t>
            </a:r>
            <a:r>
              <a:rPr lang="en-US" sz="2000" dirty="0" err="1" smtClean="0">
                <a:solidFill>
                  <a:prstClr val="black"/>
                </a:solidFill>
              </a:rPr>
              <a:t>HIDUsage</a:t>
            </a:r>
            <a:r>
              <a:rPr lang="en-US" sz="2000" dirty="0" smtClean="0">
                <a:solidFill>
                  <a:prstClr val="black"/>
                </a:solidFill>
              </a:rPr>
              <a:t> = usages[i].Usage;</a:t>
            </a:r>
          </a:p>
          <a:p>
            <a:r>
              <a:rPr lang="en-US" sz="2000" dirty="0" smtClean="0">
                <a:solidFill>
                  <a:prstClr val="black"/>
                </a:solidFill>
              </a:rPr>
              <a:t>        ...</a:t>
            </a:r>
          </a:p>
          <a:p>
            <a:r>
              <a:rPr lang="en-US" sz="2000" dirty="0" smtClean="0">
                <a:solidFill>
                  <a:prstClr val="black"/>
                </a:solidFill>
              </a:rPr>
              <a:t>    }</a:t>
            </a:r>
          </a:p>
          <a:p>
            <a:r>
              <a:rPr lang="en-US" sz="2000" dirty="0" smtClean="0">
                <a:solidFill>
                  <a:prstClr val="black"/>
                </a:solidFill>
              </a:rPr>
              <a:t>}</a:t>
            </a:r>
            <a:endParaRPr lang="en-US" sz="2000" dirty="0">
              <a:solidFill>
                <a:prstClr val="black"/>
              </a:solidFill>
            </a:endParaRPr>
          </a:p>
        </p:txBody>
      </p:sp>
    </p:spTree>
    <p:extLst>
      <p:ext uri="{BB962C8B-B14F-4D97-AF65-F5344CB8AC3E}">
        <p14:creationId xmlns:p14="http://schemas.microsoft.com/office/powerpoint/2010/main" val="62645768"/>
      </p:ext>
    </p:extLst>
  </p:cSld>
  <p:clrMapOvr>
    <a:masterClrMapping/>
  </p:clrMapOvr>
  <p:transition>
    <p:strips dir="l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Device Goodies</a:t>
            </a:r>
            <a:endParaRPr lang="en-US" dirty="0"/>
          </a:p>
        </p:txBody>
      </p:sp>
      <p:sp>
        <p:nvSpPr>
          <p:cNvPr id="3" name="Text Placeholder 2"/>
          <p:cNvSpPr>
            <a:spLocks noGrp="1"/>
          </p:cNvSpPr>
          <p:nvPr>
            <p:ph type="body" sz="quarter" idx="10"/>
          </p:nvPr>
        </p:nvSpPr>
        <p:spPr>
          <a:xfrm>
            <a:off x="519116" y="1447803"/>
            <a:ext cx="11149012" cy="886397"/>
          </a:xfrm>
        </p:spPr>
        <p:txBody>
          <a:bodyPr/>
          <a:lstStyle/>
          <a:p>
            <a:r>
              <a:rPr lang="en-US" dirty="0" smtClean="0"/>
              <a:t>Touch/Pen/</a:t>
            </a:r>
            <a:r>
              <a:rPr lang="en-US" dirty="0" err="1" smtClean="0"/>
              <a:t>MouseCapabilities</a:t>
            </a:r>
            <a:r>
              <a:rPr lang="en-US" dirty="0" smtClean="0"/>
              <a:t> – Get quick access to the system’s input properties</a:t>
            </a:r>
            <a:endParaRPr lang="en-US" dirty="0"/>
          </a:p>
        </p:txBody>
      </p:sp>
    </p:spTree>
    <p:extLst>
      <p:ext uri="{BB962C8B-B14F-4D97-AF65-F5344CB8AC3E}">
        <p14:creationId xmlns:p14="http://schemas.microsoft.com/office/powerpoint/2010/main" val="3912368346"/>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07868" y="230189"/>
            <a:ext cx="11173090" cy="609398"/>
          </a:xfrm>
        </p:spPr>
        <p:txBody>
          <a:bodyPr/>
          <a:lstStyle/>
          <a:p>
            <a:r>
              <a:rPr lang="en-US" dirty="0" smtClean="0"/>
              <a:t>Hardware Capabilities Helpers</a:t>
            </a:r>
            <a:endParaRPr lang="en-US" dirty="0"/>
          </a:p>
        </p:txBody>
      </p:sp>
      <p:sp>
        <p:nvSpPr>
          <p:cNvPr id="4" name="Text Placeholder 5"/>
          <p:cNvSpPr>
            <a:spLocks noGrp="1"/>
          </p:cNvSpPr>
          <p:nvPr>
            <p:ph type="body" sz="quarter" idx="10"/>
          </p:nvPr>
        </p:nvSpPr>
        <p:spPr>
          <a:xfrm>
            <a:off x="527007" y="1139138"/>
            <a:ext cx="11334500" cy="3662541"/>
          </a:xfrm>
        </p:spPr>
        <p:txBody>
          <a:bodyPr/>
          <a:lstStyle/>
          <a:p>
            <a:r>
              <a:rPr lang="en-US" sz="2000" dirty="0" err="1" smtClean="0">
                <a:solidFill>
                  <a:srgbClr val="0000FF"/>
                </a:solidFill>
              </a:rPr>
              <a:t>bool</a:t>
            </a:r>
            <a:r>
              <a:rPr lang="en-US" sz="2000" dirty="0" smtClean="0">
                <a:solidFill>
                  <a:prstClr val="black"/>
                </a:solidFill>
              </a:rPr>
              <a:t> Sample::</a:t>
            </a:r>
            <a:r>
              <a:rPr lang="en-US" sz="2000" dirty="0" err="1" smtClean="0">
                <a:solidFill>
                  <a:prstClr val="black"/>
                </a:solidFill>
              </a:rPr>
              <a:t>IsMultiplayerSupported</a:t>
            </a:r>
            <a:r>
              <a:rPr lang="en-US" sz="2000" dirty="0" smtClean="0">
                <a:solidFill>
                  <a:prstClr val="black"/>
                </a:solidFill>
              </a:rPr>
              <a:t>()</a:t>
            </a:r>
          </a:p>
          <a:p>
            <a:r>
              <a:rPr lang="en-US" sz="2000" dirty="0" smtClean="0">
                <a:solidFill>
                  <a:prstClr val="black"/>
                </a:solidFill>
              </a:rPr>
              <a:t>{</a:t>
            </a:r>
          </a:p>
          <a:p>
            <a:r>
              <a:rPr lang="en-US" sz="2000" dirty="0" smtClean="0">
                <a:solidFill>
                  <a:prstClr val="black"/>
                </a:solidFill>
              </a:rPr>
              <a:t>    </a:t>
            </a:r>
            <a:r>
              <a:rPr lang="en-US" sz="2000" dirty="0" err="1" smtClean="0">
                <a:solidFill>
                  <a:prstClr val="black"/>
                </a:solidFill>
              </a:rPr>
              <a:t>PenCapabilities</a:t>
            </a:r>
            <a:r>
              <a:rPr lang="en-US" sz="2000" dirty="0" smtClean="0">
                <a:solidFill>
                  <a:prstClr val="black"/>
                </a:solidFill>
              </a:rPr>
              <a:t> </a:t>
            </a:r>
            <a:r>
              <a:rPr lang="en-US" sz="2000" dirty="0">
                <a:solidFill>
                  <a:prstClr val="black"/>
                </a:solidFill>
              </a:rPr>
              <a:t>^</a:t>
            </a:r>
            <a:r>
              <a:rPr lang="en-US" sz="2000" dirty="0" err="1" smtClean="0">
                <a:solidFill>
                  <a:prstClr val="black"/>
                </a:solidFill>
              </a:rPr>
              <a:t>pPenCapabilities</a:t>
            </a:r>
            <a:r>
              <a:rPr lang="en-US" sz="2000" dirty="0" smtClean="0">
                <a:solidFill>
                  <a:prstClr val="black"/>
                </a:solidFill>
              </a:rPr>
              <a:t> </a:t>
            </a:r>
            <a:r>
              <a:rPr lang="en-US" sz="2000" dirty="0">
                <a:solidFill>
                  <a:prstClr val="black"/>
                </a:solidFill>
              </a:rPr>
              <a:t>= ref new </a:t>
            </a:r>
            <a:r>
              <a:rPr lang="en-US" sz="2000" dirty="0" err="1" smtClean="0">
                <a:solidFill>
                  <a:prstClr val="black"/>
                </a:solidFill>
              </a:rPr>
              <a:t>PenCapabilities</a:t>
            </a:r>
            <a:r>
              <a:rPr lang="en-US" sz="2000" dirty="0">
                <a:solidFill>
                  <a:prstClr val="black"/>
                </a:solidFill>
              </a:rPr>
              <a:t>();</a:t>
            </a:r>
          </a:p>
          <a:p>
            <a:r>
              <a:rPr lang="en-US" sz="2000" dirty="0" smtClean="0">
                <a:solidFill>
                  <a:prstClr val="black"/>
                </a:solidFill>
              </a:rPr>
              <a:t>    </a:t>
            </a:r>
            <a:r>
              <a:rPr lang="en-US" sz="2000" dirty="0" err="1">
                <a:solidFill>
                  <a:srgbClr val="0000FF"/>
                </a:solidFill>
              </a:rPr>
              <a:t>bool</a:t>
            </a:r>
            <a:r>
              <a:rPr lang="en-US" sz="2000" dirty="0" smtClean="0">
                <a:solidFill>
                  <a:prstClr val="black"/>
                </a:solidFill>
              </a:rPr>
              <a:t> </a:t>
            </a:r>
            <a:r>
              <a:rPr lang="en-US" sz="2000" dirty="0" err="1" smtClean="0">
                <a:solidFill>
                  <a:prstClr val="black"/>
                </a:solidFill>
              </a:rPr>
              <a:t>PenPresent</a:t>
            </a:r>
            <a:r>
              <a:rPr lang="en-US" sz="2000" dirty="0" smtClean="0">
                <a:solidFill>
                  <a:prstClr val="black"/>
                </a:solidFill>
              </a:rPr>
              <a:t> = </a:t>
            </a:r>
            <a:r>
              <a:rPr lang="en-US" sz="2000" dirty="0" err="1" smtClean="0">
                <a:solidFill>
                  <a:prstClr val="black"/>
                </a:solidFill>
              </a:rPr>
              <a:t>pPenCapabilities</a:t>
            </a:r>
            <a:r>
              <a:rPr lang="en-US" sz="2000" dirty="0" smtClean="0">
                <a:solidFill>
                  <a:prstClr val="black"/>
                </a:solidFill>
              </a:rPr>
              <a:t>-&gt;</a:t>
            </a:r>
            <a:r>
              <a:rPr lang="en-US" sz="2000" dirty="0" err="1" smtClean="0">
                <a:solidFill>
                  <a:prstClr val="black"/>
                </a:solidFill>
              </a:rPr>
              <a:t>PenPresent</a:t>
            </a:r>
            <a:r>
              <a:rPr lang="en-US" sz="2000" dirty="0" smtClean="0">
                <a:solidFill>
                  <a:prstClr val="black"/>
                </a:solidFill>
              </a:rPr>
              <a:t>;</a:t>
            </a:r>
          </a:p>
          <a:p>
            <a:r>
              <a:rPr lang="en-US" sz="2000" dirty="0">
                <a:solidFill>
                  <a:prstClr val="black"/>
                </a:solidFill>
              </a:rPr>
              <a:t> </a:t>
            </a:r>
            <a:r>
              <a:rPr lang="en-US" sz="2000" dirty="0" smtClean="0">
                <a:solidFill>
                  <a:prstClr val="black"/>
                </a:solidFill>
              </a:rPr>
              <a:t>   </a:t>
            </a:r>
          </a:p>
          <a:p>
            <a:endParaRPr lang="en-US" sz="2000" dirty="0">
              <a:solidFill>
                <a:prstClr val="black"/>
              </a:solidFill>
            </a:endParaRPr>
          </a:p>
          <a:p>
            <a:r>
              <a:rPr lang="en-US" sz="2000" dirty="0" smtClean="0">
                <a:solidFill>
                  <a:prstClr val="black"/>
                </a:solidFill>
              </a:rPr>
              <a:t>    </a:t>
            </a:r>
            <a:r>
              <a:rPr lang="en-US" sz="2000" dirty="0" err="1">
                <a:solidFill>
                  <a:prstClr val="black"/>
                </a:solidFill>
              </a:rPr>
              <a:t>TouchCapabilities</a:t>
            </a:r>
            <a:r>
              <a:rPr lang="en-US" sz="2000" dirty="0">
                <a:solidFill>
                  <a:prstClr val="black"/>
                </a:solidFill>
              </a:rPr>
              <a:t> ^</a:t>
            </a:r>
            <a:r>
              <a:rPr lang="en-US" sz="2000" dirty="0" err="1">
                <a:solidFill>
                  <a:prstClr val="black"/>
                </a:solidFill>
              </a:rPr>
              <a:t>pTouchCapabilities</a:t>
            </a:r>
            <a:r>
              <a:rPr lang="en-US" sz="2000" dirty="0">
                <a:solidFill>
                  <a:prstClr val="black"/>
                </a:solidFill>
              </a:rPr>
              <a:t> = ref new </a:t>
            </a:r>
            <a:r>
              <a:rPr lang="en-US" sz="2000" dirty="0" err="1">
                <a:solidFill>
                  <a:prstClr val="black"/>
                </a:solidFill>
              </a:rPr>
              <a:t>TouchCapabilities</a:t>
            </a:r>
            <a:r>
              <a:rPr lang="en-US" sz="2000" dirty="0">
                <a:solidFill>
                  <a:prstClr val="black"/>
                </a:solidFill>
              </a:rPr>
              <a:t>();</a:t>
            </a:r>
          </a:p>
          <a:p>
            <a:r>
              <a:rPr lang="en-US" sz="2000" dirty="0" smtClean="0">
                <a:solidFill>
                  <a:prstClr val="black"/>
                </a:solidFill>
              </a:rPr>
              <a:t>    UINT32 </a:t>
            </a:r>
            <a:r>
              <a:rPr lang="en-US" sz="2000" dirty="0" err="1" smtClean="0">
                <a:solidFill>
                  <a:prstClr val="black"/>
                </a:solidFill>
              </a:rPr>
              <a:t>TotalContacts</a:t>
            </a:r>
            <a:r>
              <a:rPr lang="en-US" sz="2000" dirty="0" smtClean="0">
                <a:solidFill>
                  <a:prstClr val="black"/>
                </a:solidFill>
              </a:rPr>
              <a:t> </a:t>
            </a:r>
            <a:r>
              <a:rPr lang="en-US" sz="2000" dirty="0">
                <a:solidFill>
                  <a:prstClr val="black"/>
                </a:solidFill>
              </a:rPr>
              <a:t>= </a:t>
            </a:r>
            <a:r>
              <a:rPr lang="en-US" sz="2000" dirty="0" err="1">
                <a:solidFill>
                  <a:prstClr val="black"/>
                </a:solidFill>
              </a:rPr>
              <a:t>pTouchCapabilities</a:t>
            </a:r>
            <a:r>
              <a:rPr lang="en-US" sz="2000" dirty="0">
                <a:solidFill>
                  <a:prstClr val="black"/>
                </a:solidFill>
              </a:rPr>
              <a:t>-&gt;Contacts;</a:t>
            </a:r>
          </a:p>
          <a:p>
            <a:r>
              <a:rPr lang="en-US" sz="2000" dirty="0">
                <a:solidFill>
                  <a:prstClr val="black"/>
                </a:solidFill>
              </a:rPr>
              <a:t>    </a:t>
            </a:r>
            <a:endParaRPr lang="en-US" sz="2000" dirty="0" smtClean="0">
              <a:solidFill>
                <a:prstClr val="black"/>
              </a:solidFill>
            </a:endParaRPr>
          </a:p>
          <a:p>
            <a:r>
              <a:rPr lang="en-US" sz="2000" dirty="0" smtClean="0">
                <a:solidFill>
                  <a:prstClr val="black"/>
                </a:solidFill>
              </a:rPr>
              <a:t>    </a:t>
            </a:r>
            <a:r>
              <a:rPr lang="en-US" sz="2000" dirty="0">
                <a:solidFill>
                  <a:srgbClr val="0000FF"/>
                </a:solidFill>
              </a:rPr>
              <a:t>return</a:t>
            </a:r>
            <a:r>
              <a:rPr lang="en-US" sz="2000" dirty="0" smtClean="0">
                <a:solidFill>
                  <a:prstClr val="black"/>
                </a:solidFill>
              </a:rPr>
              <a:t> </a:t>
            </a:r>
            <a:r>
              <a:rPr lang="en-US" sz="2000" dirty="0" err="1">
                <a:solidFill>
                  <a:prstClr val="black"/>
                </a:solidFill>
              </a:rPr>
              <a:t>PenPresent</a:t>
            </a:r>
            <a:r>
              <a:rPr lang="en-US" sz="2000" dirty="0">
                <a:solidFill>
                  <a:prstClr val="black"/>
                </a:solidFill>
              </a:rPr>
              <a:t> &amp;&amp; (</a:t>
            </a:r>
            <a:r>
              <a:rPr lang="en-US" sz="2000" dirty="0" err="1">
                <a:solidFill>
                  <a:prstClr val="black"/>
                </a:solidFill>
              </a:rPr>
              <a:t>TotalContacts</a:t>
            </a:r>
            <a:r>
              <a:rPr lang="en-US" sz="2000" dirty="0">
                <a:solidFill>
                  <a:prstClr val="black"/>
                </a:solidFill>
              </a:rPr>
              <a:t> &gt;= </a:t>
            </a:r>
            <a:r>
              <a:rPr lang="en-US" sz="2000" dirty="0" smtClean="0">
                <a:solidFill>
                  <a:prstClr val="black"/>
                </a:solidFill>
              </a:rPr>
              <a:t>8);</a:t>
            </a:r>
          </a:p>
          <a:p>
            <a:r>
              <a:rPr lang="en-US" sz="2000" dirty="0" smtClean="0">
                <a:solidFill>
                  <a:prstClr val="black"/>
                </a:solidFill>
              </a:rPr>
              <a:t>}</a:t>
            </a:r>
            <a:endParaRPr lang="en-US" sz="2000" dirty="0">
              <a:solidFill>
                <a:prstClr val="black"/>
              </a:solidFill>
            </a:endParaRPr>
          </a:p>
        </p:txBody>
      </p:sp>
    </p:spTree>
    <p:extLst>
      <p:ext uri="{BB962C8B-B14F-4D97-AF65-F5344CB8AC3E}">
        <p14:creationId xmlns:p14="http://schemas.microsoft.com/office/powerpoint/2010/main" val="1993431068"/>
      </p:ext>
    </p:extLst>
  </p:cSld>
  <p:clrMapOvr>
    <a:masterClrMapping/>
  </p:clrMapOvr>
  <p:transition>
    <p:strips dir="l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Targeting</a:t>
            </a:r>
            <a:endParaRPr lang="en-US" dirty="0"/>
          </a:p>
        </p:txBody>
      </p:sp>
      <p:sp>
        <p:nvSpPr>
          <p:cNvPr id="3" name="Text Placeholder 2"/>
          <p:cNvSpPr>
            <a:spLocks noGrp="1"/>
          </p:cNvSpPr>
          <p:nvPr>
            <p:ph type="body" sz="quarter" idx="10"/>
          </p:nvPr>
        </p:nvSpPr>
        <p:spPr>
          <a:xfrm>
            <a:off x="519116" y="1447800"/>
            <a:ext cx="11149012" cy="1871282"/>
          </a:xfrm>
        </p:spPr>
        <p:txBody>
          <a:bodyPr/>
          <a:lstStyle/>
          <a:p>
            <a:r>
              <a:rPr lang="en-US" dirty="0" smtClean="0"/>
              <a:t>Targeting uses touch contact geometry to make smart decisions about what you intended to tap</a:t>
            </a:r>
            <a:endParaRPr lang="en-US" dirty="0"/>
          </a:p>
          <a:p>
            <a:r>
              <a:rPr lang="en-US" dirty="0" smtClean="0"/>
              <a:t>Using </a:t>
            </a:r>
            <a:r>
              <a:rPr lang="en-US" dirty="0" err="1" smtClean="0"/>
              <a:t>ICoreWindow’s</a:t>
            </a:r>
            <a:r>
              <a:rPr lang="en-US" dirty="0" smtClean="0"/>
              <a:t> </a:t>
            </a:r>
            <a:r>
              <a:rPr lang="en-US" dirty="0" err="1" smtClean="0"/>
              <a:t>TouchHitTesting</a:t>
            </a:r>
            <a:r>
              <a:rPr lang="en-US" dirty="0" smtClean="0"/>
              <a:t> event, you can control how targeting behaves</a:t>
            </a:r>
            <a:endParaRPr lang="en-US" dirty="0"/>
          </a:p>
        </p:txBody>
      </p:sp>
    </p:spTree>
    <p:extLst>
      <p:ext uri="{BB962C8B-B14F-4D97-AF65-F5344CB8AC3E}">
        <p14:creationId xmlns:p14="http://schemas.microsoft.com/office/powerpoint/2010/main" val="1448574784"/>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07868" y="88298"/>
            <a:ext cx="11173090" cy="609398"/>
          </a:xfrm>
        </p:spPr>
        <p:txBody>
          <a:bodyPr/>
          <a:lstStyle/>
          <a:p>
            <a:r>
              <a:rPr lang="en-US" dirty="0" smtClean="0"/>
              <a:t>Targeting: Handling </a:t>
            </a:r>
            <a:r>
              <a:rPr lang="en-US" dirty="0" err="1" smtClean="0"/>
              <a:t>OnTouchHitTesting</a:t>
            </a:r>
            <a:endParaRPr lang="en-US" dirty="0"/>
          </a:p>
        </p:txBody>
      </p:sp>
      <p:sp>
        <p:nvSpPr>
          <p:cNvPr id="7" name="Text Placeholder 5"/>
          <p:cNvSpPr>
            <a:spLocks noGrp="1"/>
          </p:cNvSpPr>
          <p:nvPr>
            <p:ph type="body" sz="quarter" idx="10"/>
          </p:nvPr>
        </p:nvSpPr>
        <p:spPr>
          <a:xfrm>
            <a:off x="527007" y="1013007"/>
            <a:ext cx="14071864" cy="5367623"/>
          </a:xfrm>
        </p:spPr>
        <p:txBody>
          <a:bodyPr/>
          <a:lstStyle/>
          <a:p>
            <a:r>
              <a:rPr lang="en-US" sz="1600" dirty="0" smtClean="0">
                <a:solidFill>
                  <a:srgbClr val="0000FF"/>
                </a:solidFill>
              </a:rPr>
              <a:t>void</a:t>
            </a:r>
            <a:r>
              <a:rPr lang="en-US" sz="1600" dirty="0" smtClean="0">
                <a:solidFill>
                  <a:prstClr val="black"/>
                </a:solidFill>
              </a:rPr>
              <a:t> </a:t>
            </a:r>
            <a:r>
              <a:rPr lang="en-US" sz="1600" dirty="0" err="1">
                <a:solidFill>
                  <a:prstClr val="black"/>
                </a:solidFill>
              </a:rPr>
              <a:t>CProgram</a:t>
            </a:r>
            <a:r>
              <a:rPr lang="en-US" sz="1600" dirty="0">
                <a:solidFill>
                  <a:prstClr val="black"/>
                </a:solidFill>
              </a:rPr>
              <a:t>::</a:t>
            </a:r>
            <a:r>
              <a:rPr lang="en-US" sz="1600" dirty="0" err="1">
                <a:solidFill>
                  <a:prstClr val="black"/>
                </a:solidFill>
              </a:rPr>
              <a:t>OnTouchHitTesting</a:t>
            </a:r>
            <a:r>
              <a:rPr lang="en-US" sz="1600" dirty="0">
                <a:solidFill>
                  <a:prstClr val="black"/>
                </a:solidFill>
              </a:rPr>
              <a:t>(_In_ Windows::UI::Core::</a:t>
            </a:r>
            <a:r>
              <a:rPr lang="en-US" sz="1600" dirty="0" err="1">
                <a:solidFill>
                  <a:prstClr val="black"/>
                </a:solidFill>
              </a:rPr>
              <a:t>CoreWindow</a:t>
            </a:r>
            <a:r>
              <a:rPr lang="en-US" sz="1600" dirty="0">
                <a:solidFill>
                  <a:prstClr val="black"/>
                </a:solidFill>
              </a:rPr>
              <a:t>^ </a:t>
            </a:r>
            <a:r>
              <a:rPr lang="en-US" sz="1600" dirty="0">
                <a:solidFill>
                  <a:srgbClr val="008000"/>
                </a:solidFill>
              </a:rPr>
              <a:t>/*sender*/</a:t>
            </a:r>
            <a:r>
              <a:rPr lang="en-US" sz="1600" dirty="0">
                <a:solidFill>
                  <a:prstClr val="black"/>
                </a:solidFill>
              </a:rPr>
              <a:t>,</a:t>
            </a:r>
          </a:p>
          <a:p>
            <a:r>
              <a:rPr lang="en-US" sz="1600" dirty="0" smtClean="0">
                <a:solidFill>
                  <a:prstClr val="black"/>
                </a:solidFill>
              </a:rPr>
              <a:t>                                 </a:t>
            </a:r>
            <a:r>
              <a:rPr lang="en-US" sz="1600" dirty="0">
                <a:solidFill>
                  <a:prstClr val="black"/>
                </a:solidFill>
              </a:rPr>
              <a:t>_In_ Windows::UI::Core::</a:t>
            </a:r>
            <a:r>
              <a:rPr lang="en-US" sz="1600" dirty="0" err="1">
                <a:solidFill>
                  <a:prstClr val="black"/>
                </a:solidFill>
              </a:rPr>
              <a:t>TouchHitTestingEventArgs</a:t>
            </a:r>
            <a:r>
              <a:rPr lang="en-US" sz="1600" dirty="0">
                <a:solidFill>
                  <a:prstClr val="black"/>
                </a:solidFill>
              </a:rPr>
              <a:t>^ </a:t>
            </a:r>
            <a:r>
              <a:rPr lang="en-US" sz="1600" dirty="0" err="1">
                <a:solidFill>
                  <a:prstClr val="black"/>
                </a:solidFill>
              </a:rPr>
              <a:t>touchHitTestingArgs</a:t>
            </a:r>
            <a:r>
              <a:rPr lang="en-US" sz="1600" dirty="0">
                <a:solidFill>
                  <a:prstClr val="black"/>
                </a:solidFill>
              </a:rPr>
              <a:t>)</a:t>
            </a:r>
          </a:p>
          <a:p>
            <a:r>
              <a:rPr lang="en-US" sz="1600" dirty="0">
                <a:solidFill>
                  <a:prstClr val="black"/>
                </a:solidFill>
              </a:rPr>
              <a:t>{</a:t>
            </a:r>
          </a:p>
          <a:p>
            <a:r>
              <a:rPr lang="en-US" sz="1600" dirty="0">
                <a:solidFill>
                  <a:prstClr val="black"/>
                </a:solidFill>
              </a:rPr>
              <a:t>    </a:t>
            </a:r>
            <a:r>
              <a:rPr lang="en-US" sz="1600" dirty="0">
                <a:solidFill>
                  <a:srgbClr val="008000"/>
                </a:solidFill>
              </a:rPr>
              <a:t>// Current and best touch hit testing results</a:t>
            </a:r>
          </a:p>
          <a:p>
            <a:r>
              <a:rPr lang="en-US" sz="1600" dirty="0">
                <a:solidFill>
                  <a:prstClr val="black"/>
                </a:solidFill>
              </a:rPr>
              <a:t>    Windows::UI::Core::</a:t>
            </a:r>
            <a:r>
              <a:rPr lang="en-US" sz="1600" dirty="0" err="1">
                <a:solidFill>
                  <a:prstClr val="black"/>
                </a:solidFill>
              </a:rPr>
              <a:t>CoreProximityEvaluation</a:t>
            </a:r>
            <a:r>
              <a:rPr lang="en-US" sz="1600" dirty="0">
                <a:solidFill>
                  <a:prstClr val="black"/>
                </a:solidFill>
              </a:rPr>
              <a:t> </a:t>
            </a:r>
            <a:r>
              <a:rPr lang="en-US" sz="1600" dirty="0" err="1">
                <a:solidFill>
                  <a:prstClr val="black"/>
                </a:solidFill>
              </a:rPr>
              <a:t>bestResult</a:t>
            </a:r>
            <a:r>
              <a:rPr lang="en-US" sz="1600" dirty="0">
                <a:solidFill>
                  <a:prstClr val="black"/>
                </a:solidFill>
              </a:rPr>
              <a:t>;</a:t>
            </a:r>
          </a:p>
          <a:p>
            <a:r>
              <a:rPr lang="en-US" sz="1600" dirty="0">
                <a:solidFill>
                  <a:prstClr val="black"/>
                </a:solidFill>
              </a:rPr>
              <a:t>    Windows::UI::Core::</a:t>
            </a:r>
            <a:r>
              <a:rPr lang="en-US" sz="1600" dirty="0" err="1">
                <a:solidFill>
                  <a:prstClr val="black"/>
                </a:solidFill>
              </a:rPr>
              <a:t>CoreProximityEvaluation</a:t>
            </a:r>
            <a:r>
              <a:rPr lang="en-US" sz="1600" dirty="0">
                <a:solidFill>
                  <a:prstClr val="black"/>
                </a:solidFill>
              </a:rPr>
              <a:t> </a:t>
            </a:r>
            <a:r>
              <a:rPr lang="en-US" sz="1600" dirty="0" err="1">
                <a:solidFill>
                  <a:prstClr val="black"/>
                </a:solidFill>
              </a:rPr>
              <a:t>currentResult</a:t>
            </a:r>
            <a:r>
              <a:rPr lang="en-US" sz="1600" dirty="0">
                <a:solidFill>
                  <a:prstClr val="black"/>
                </a:solidFill>
              </a:rPr>
              <a:t>;</a:t>
            </a:r>
          </a:p>
          <a:p>
            <a:endParaRPr lang="en-US" sz="1600" dirty="0">
              <a:solidFill>
                <a:prstClr val="black"/>
              </a:solidFill>
            </a:endParaRPr>
          </a:p>
          <a:p>
            <a:r>
              <a:rPr lang="en-US" sz="1600" dirty="0">
                <a:solidFill>
                  <a:prstClr val="black"/>
                </a:solidFill>
              </a:rPr>
              <a:t>    </a:t>
            </a:r>
            <a:r>
              <a:rPr lang="en-US" sz="1600" dirty="0">
                <a:solidFill>
                  <a:srgbClr val="008000"/>
                </a:solidFill>
              </a:rPr>
              <a:t>// Initialize best result </a:t>
            </a:r>
            <a:r>
              <a:rPr lang="en-US" sz="1600" dirty="0" smtClean="0">
                <a:solidFill>
                  <a:srgbClr val="008000"/>
                </a:solidFill>
              </a:rPr>
              <a:t>and best touch hit testing target from </a:t>
            </a:r>
            <a:r>
              <a:rPr lang="en-US" sz="1600" dirty="0">
                <a:solidFill>
                  <a:srgbClr val="008000"/>
                </a:solidFill>
              </a:rPr>
              <a:t>input </a:t>
            </a:r>
            <a:r>
              <a:rPr lang="en-US" sz="1600" dirty="0" smtClean="0">
                <a:solidFill>
                  <a:srgbClr val="008000"/>
                </a:solidFill>
              </a:rPr>
              <a:t>arguments</a:t>
            </a:r>
            <a:endParaRPr lang="en-US" sz="1600" dirty="0">
              <a:solidFill>
                <a:srgbClr val="008000"/>
              </a:solidFill>
            </a:endParaRPr>
          </a:p>
          <a:p>
            <a:r>
              <a:rPr lang="en-US" sz="1600" dirty="0" smtClean="0">
                <a:solidFill>
                  <a:prstClr val="black"/>
                </a:solidFill>
              </a:rPr>
              <a:t>    </a:t>
            </a:r>
            <a:r>
              <a:rPr lang="en-US" sz="1600" dirty="0" err="1" smtClean="0">
                <a:solidFill>
                  <a:prstClr val="black"/>
                </a:solidFill>
              </a:rPr>
              <a:t>bestResult</a:t>
            </a:r>
            <a:r>
              <a:rPr lang="en-US" sz="1600" dirty="0" smtClean="0">
                <a:solidFill>
                  <a:prstClr val="black"/>
                </a:solidFill>
              </a:rPr>
              <a:t> </a:t>
            </a:r>
            <a:r>
              <a:rPr lang="en-US" sz="1600" dirty="0">
                <a:solidFill>
                  <a:prstClr val="black"/>
                </a:solidFill>
              </a:rPr>
              <a:t>= </a:t>
            </a:r>
            <a:r>
              <a:rPr lang="en-US" sz="1600" dirty="0" err="1">
                <a:solidFill>
                  <a:prstClr val="black"/>
                </a:solidFill>
              </a:rPr>
              <a:t>touchHitTestingArgs</a:t>
            </a:r>
            <a:r>
              <a:rPr lang="en-US" sz="1600" dirty="0">
                <a:solidFill>
                  <a:prstClr val="black"/>
                </a:solidFill>
              </a:rPr>
              <a:t>-&gt;</a:t>
            </a:r>
            <a:r>
              <a:rPr lang="en-US" sz="1600" dirty="0" err="1">
                <a:solidFill>
                  <a:prstClr val="black"/>
                </a:solidFill>
              </a:rPr>
              <a:t>ProximityEvaluation</a:t>
            </a:r>
            <a:r>
              <a:rPr lang="en-US" sz="1600" dirty="0">
                <a:solidFill>
                  <a:prstClr val="black"/>
                </a:solidFill>
              </a:rPr>
              <a:t>;</a:t>
            </a:r>
          </a:p>
          <a:p>
            <a:r>
              <a:rPr lang="en-US" sz="1600" dirty="0" smtClean="0">
                <a:solidFill>
                  <a:prstClr val="black"/>
                </a:solidFill>
              </a:rPr>
              <a:t>    </a:t>
            </a:r>
            <a:r>
              <a:rPr lang="en-US" sz="1600" dirty="0" err="1" smtClean="0">
                <a:solidFill>
                  <a:prstClr val="black"/>
                </a:solidFill>
              </a:rPr>
              <a:t>bestResult.AdjustedPoint</a:t>
            </a:r>
            <a:r>
              <a:rPr lang="en-US" sz="1600" dirty="0" smtClean="0">
                <a:solidFill>
                  <a:prstClr val="black"/>
                </a:solidFill>
              </a:rPr>
              <a:t> </a:t>
            </a:r>
            <a:r>
              <a:rPr lang="en-US" sz="1600" dirty="0">
                <a:solidFill>
                  <a:prstClr val="black"/>
                </a:solidFill>
              </a:rPr>
              <a:t>= </a:t>
            </a:r>
            <a:r>
              <a:rPr lang="en-US" sz="1600" dirty="0" err="1">
                <a:solidFill>
                  <a:prstClr val="black"/>
                </a:solidFill>
              </a:rPr>
              <a:t>touchHitTestingArgs</a:t>
            </a:r>
            <a:r>
              <a:rPr lang="en-US" sz="1600" dirty="0">
                <a:solidFill>
                  <a:prstClr val="black"/>
                </a:solidFill>
              </a:rPr>
              <a:t>-&gt;Point;</a:t>
            </a:r>
          </a:p>
          <a:p>
            <a:endParaRPr lang="en-US" sz="1600" dirty="0">
              <a:solidFill>
                <a:prstClr val="black"/>
              </a:solidFill>
            </a:endParaRPr>
          </a:p>
          <a:p>
            <a:r>
              <a:rPr lang="en-US" sz="1600" dirty="0" smtClean="0">
                <a:solidFill>
                  <a:srgbClr val="008000"/>
                </a:solidFill>
              </a:rPr>
              <a:t>    </a:t>
            </a:r>
            <a:r>
              <a:rPr lang="en-US" sz="1600" dirty="0" smtClean="0">
                <a:solidFill>
                  <a:srgbClr val="008000"/>
                </a:solidFill>
                <a:latin typeface="Consolas"/>
              </a:rPr>
              <a:t>// </a:t>
            </a:r>
            <a:r>
              <a:rPr lang="en-US" sz="1600" dirty="0">
                <a:solidFill>
                  <a:srgbClr val="008000"/>
                </a:solidFill>
                <a:latin typeface="Consolas"/>
              </a:rPr>
              <a:t>Use appropriate logic to find best target – see </a:t>
            </a:r>
            <a:r>
              <a:rPr lang="en-US" sz="1600" dirty="0" err="1">
                <a:solidFill>
                  <a:srgbClr val="008000"/>
                </a:solidFill>
                <a:latin typeface="Consolas"/>
              </a:rPr>
              <a:t>ShapesPuzzle</a:t>
            </a:r>
            <a:r>
              <a:rPr lang="en-US" sz="1600" dirty="0">
                <a:solidFill>
                  <a:srgbClr val="008000"/>
                </a:solidFill>
                <a:latin typeface="Consolas"/>
              </a:rPr>
              <a:t> sample </a:t>
            </a:r>
            <a:endParaRPr lang="en-US" sz="1600" dirty="0" smtClean="0">
              <a:solidFill>
                <a:srgbClr val="008000"/>
              </a:solidFill>
              <a:latin typeface="Consolas"/>
            </a:endParaRPr>
          </a:p>
          <a:p>
            <a:r>
              <a:rPr lang="en-US" sz="1600" dirty="0" smtClean="0">
                <a:solidFill>
                  <a:prstClr val="black"/>
                </a:solidFill>
              </a:rPr>
              <a:t>    ...</a:t>
            </a:r>
          </a:p>
          <a:p>
            <a:endParaRPr lang="en-US" sz="1600" dirty="0">
              <a:solidFill>
                <a:prstClr val="black"/>
              </a:solidFill>
            </a:endParaRPr>
          </a:p>
          <a:p>
            <a:r>
              <a:rPr lang="en-US" sz="1600" dirty="0">
                <a:solidFill>
                  <a:prstClr val="black"/>
                </a:solidFill>
              </a:rPr>
              <a:t>    </a:t>
            </a:r>
            <a:r>
              <a:rPr lang="en-US" sz="1600" dirty="0">
                <a:solidFill>
                  <a:srgbClr val="008000"/>
                </a:solidFill>
              </a:rPr>
              <a:t>// Set best target</a:t>
            </a:r>
          </a:p>
          <a:p>
            <a:r>
              <a:rPr lang="en-US" sz="1600" dirty="0">
                <a:solidFill>
                  <a:prstClr val="black"/>
                </a:solidFill>
              </a:rPr>
              <a:t>    </a:t>
            </a:r>
            <a:r>
              <a:rPr lang="en-US" sz="1600" dirty="0" err="1">
                <a:solidFill>
                  <a:prstClr val="black"/>
                </a:solidFill>
              </a:rPr>
              <a:t>touchHitTestingArgs</a:t>
            </a:r>
            <a:r>
              <a:rPr lang="en-US" sz="1600" dirty="0">
                <a:solidFill>
                  <a:prstClr val="black"/>
                </a:solidFill>
              </a:rPr>
              <a:t>-&gt;</a:t>
            </a:r>
            <a:r>
              <a:rPr lang="en-US" sz="1600" dirty="0" err="1">
                <a:solidFill>
                  <a:prstClr val="black"/>
                </a:solidFill>
              </a:rPr>
              <a:t>ProximityEvaluation</a:t>
            </a:r>
            <a:r>
              <a:rPr lang="en-US" sz="1600" dirty="0">
                <a:solidFill>
                  <a:prstClr val="black"/>
                </a:solidFill>
              </a:rPr>
              <a:t> = </a:t>
            </a:r>
            <a:r>
              <a:rPr lang="en-US" sz="1600" dirty="0" err="1">
                <a:solidFill>
                  <a:prstClr val="black"/>
                </a:solidFill>
              </a:rPr>
              <a:t>bestResult</a:t>
            </a:r>
            <a:r>
              <a:rPr lang="en-US" sz="1600" dirty="0">
                <a:solidFill>
                  <a:prstClr val="black"/>
                </a:solidFill>
              </a:rPr>
              <a:t>;</a:t>
            </a:r>
          </a:p>
          <a:p>
            <a:endParaRPr lang="en-US" sz="1600" dirty="0">
              <a:solidFill>
                <a:prstClr val="black"/>
              </a:solidFill>
            </a:endParaRPr>
          </a:p>
          <a:p>
            <a:r>
              <a:rPr lang="en-US" sz="1600" dirty="0">
                <a:solidFill>
                  <a:prstClr val="black"/>
                </a:solidFill>
              </a:rPr>
              <a:t>    </a:t>
            </a:r>
            <a:r>
              <a:rPr lang="en-US" sz="1600" dirty="0">
                <a:solidFill>
                  <a:srgbClr val="008000"/>
                </a:solidFill>
              </a:rPr>
              <a:t>// Event is handled</a:t>
            </a:r>
          </a:p>
          <a:p>
            <a:r>
              <a:rPr lang="en-US" sz="1600" dirty="0">
                <a:solidFill>
                  <a:prstClr val="black"/>
                </a:solidFill>
              </a:rPr>
              <a:t>    </a:t>
            </a:r>
            <a:r>
              <a:rPr lang="en-US" sz="1600" dirty="0" err="1">
                <a:solidFill>
                  <a:prstClr val="black"/>
                </a:solidFill>
              </a:rPr>
              <a:t>touchHitTestingArgs</a:t>
            </a:r>
            <a:r>
              <a:rPr lang="en-US" sz="1600" dirty="0">
                <a:solidFill>
                  <a:prstClr val="black"/>
                </a:solidFill>
              </a:rPr>
              <a:t>-&gt;Handled = </a:t>
            </a:r>
            <a:r>
              <a:rPr lang="en-US" sz="1600" dirty="0">
                <a:solidFill>
                  <a:srgbClr val="0000FF"/>
                </a:solidFill>
              </a:rPr>
              <a:t>true</a:t>
            </a:r>
            <a:r>
              <a:rPr lang="en-US" sz="1600" dirty="0">
                <a:solidFill>
                  <a:prstClr val="black"/>
                </a:solidFill>
              </a:rPr>
              <a:t>;</a:t>
            </a:r>
          </a:p>
          <a:p>
            <a:r>
              <a:rPr lang="en-US" sz="1600" dirty="0">
                <a:solidFill>
                  <a:prstClr val="black"/>
                </a:solidFill>
              </a:rPr>
              <a:t>}</a:t>
            </a:r>
          </a:p>
        </p:txBody>
      </p:sp>
    </p:spTree>
    <p:extLst>
      <p:ext uri="{BB962C8B-B14F-4D97-AF65-F5344CB8AC3E}">
        <p14:creationId xmlns:p14="http://schemas.microsoft.com/office/powerpoint/2010/main" val="4068250962"/>
      </p:ext>
    </p:extLst>
  </p:cSld>
  <p:clrMapOvr>
    <a:masterClrMapping/>
  </p:clrMapOvr>
  <p:transition>
    <p:strips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09441" y="2571749"/>
            <a:ext cx="10969943" cy="1990726"/>
          </a:xfrm>
        </p:spPr>
        <p:txBody>
          <a:bodyPr>
            <a:noAutofit/>
          </a:bodyPr>
          <a:lstStyle/>
          <a:p>
            <a:pPr algn="ctr"/>
            <a:r>
              <a:rPr lang="en-US" dirty="0" smtClean="0">
                <a:latin typeface="+mn-lt"/>
              </a:rPr>
              <a:t>Windows 8 is a touch-first OS, and as such, </a:t>
            </a:r>
            <a:br>
              <a:rPr lang="en-US" dirty="0" smtClean="0">
                <a:latin typeface="+mn-lt"/>
              </a:rPr>
            </a:br>
            <a:r>
              <a:rPr lang="en-US" dirty="0" smtClean="0">
                <a:latin typeface="+mn-lt"/>
              </a:rPr>
              <a:t>we had to reimagine the touch platform </a:t>
            </a:r>
            <a:br>
              <a:rPr lang="en-US" dirty="0" smtClean="0">
                <a:latin typeface="+mn-lt"/>
              </a:rPr>
            </a:br>
            <a:r>
              <a:rPr lang="en-US" dirty="0" smtClean="0">
                <a:latin typeface="+mn-lt"/>
              </a:rPr>
              <a:t>and the input stack that supports it</a:t>
            </a:r>
            <a:endParaRPr lang="en-US" dirty="0">
              <a:latin typeface="+mn-lt"/>
            </a:endParaRPr>
          </a:p>
        </p:txBody>
      </p:sp>
    </p:spTree>
    <p:extLst>
      <p:ext uri="{BB962C8B-B14F-4D97-AF65-F5344CB8AC3E}">
        <p14:creationId xmlns:p14="http://schemas.microsoft.com/office/powerpoint/2010/main" val="3555926954"/>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14135" y="3429004"/>
            <a:ext cx="8548916" cy="1631216"/>
          </a:xfrm>
          <a:prstGeom prst="rect">
            <a:avLst/>
          </a:prstGeom>
          <a:noFill/>
        </p:spPr>
        <p:txBody>
          <a:bodyPr wrap="square" rtlCol="0">
            <a:spAutoFit/>
          </a:bodyPr>
          <a:lstStyle/>
          <a:p>
            <a:pPr defTabSz="914363"/>
            <a:r>
              <a:rPr lang="en-US" sz="5000" dirty="0">
                <a:solidFill>
                  <a:srgbClr val="FFFFFF"/>
                </a:solidFill>
                <a:latin typeface="Segoe UI Semibold"/>
              </a:rPr>
              <a:t>Touch and Gesture Platform:</a:t>
            </a:r>
          </a:p>
          <a:p>
            <a:pPr defTabSz="914363"/>
            <a:r>
              <a:rPr lang="en-US" sz="5000" dirty="0">
                <a:solidFill>
                  <a:srgbClr val="FFFFFF"/>
                </a:solidFill>
                <a:latin typeface="Segoe UI Semibold"/>
              </a:rPr>
              <a:t>Win32</a:t>
            </a:r>
          </a:p>
        </p:txBody>
      </p:sp>
    </p:spTree>
    <p:extLst>
      <p:ext uri="{BB962C8B-B14F-4D97-AF65-F5344CB8AC3E}">
        <p14:creationId xmlns:p14="http://schemas.microsoft.com/office/powerpoint/2010/main" val="9973810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09441" y="2571749"/>
            <a:ext cx="10969943" cy="1990726"/>
          </a:xfrm>
        </p:spPr>
        <p:txBody>
          <a:bodyPr>
            <a:noAutofit/>
          </a:bodyPr>
          <a:lstStyle/>
          <a:p>
            <a:pPr algn="ctr"/>
            <a:r>
              <a:rPr lang="en-US" dirty="0" smtClean="0">
                <a:latin typeface="+mn-lt"/>
              </a:rPr>
              <a:t>For desktop developers, Win32 support mirrors Windows Runtime Platform support and lets you build great touch apps</a:t>
            </a:r>
            <a:endParaRPr lang="en-US" dirty="0">
              <a:latin typeface="+mn-lt"/>
            </a:endParaRPr>
          </a:p>
        </p:txBody>
      </p:sp>
    </p:spTree>
    <p:extLst>
      <p:ext uri="{BB962C8B-B14F-4D97-AF65-F5344CB8AC3E}">
        <p14:creationId xmlns:p14="http://schemas.microsoft.com/office/powerpoint/2010/main" val="457205574"/>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113" y="228600"/>
            <a:ext cx="11149013" cy="553998"/>
          </a:xfrm>
        </p:spPr>
        <p:txBody>
          <a:bodyPr/>
          <a:lstStyle/>
          <a:p>
            <a:r>
              <a:rPr lang="en-US" sz="4000" dirty="0" smtClean="0"/>
              <a:t>WM_POINTER, </a:t>
            </a:r>
            <a:r>
              <a:rPr lang="en-US" sz="4000" dirty="0" err="1" smtClean="0"/>
              <a:t>InteractionContexts</a:t>
            </a:r>
            <a:r>
              <a:rPr lang="en-US" sz="4000" dirty="0" smtClean="0"/>
              <a:t>, and Devices</a:t>
            </a:r>
            <a:endParaRPr lang="en-US" dirty="0"/>
          </a:p>
        </p:txBody>
      </p:sp>
      <p:sp>
        <p:nvSpPr>
          <p:cNvPr id="3" name="Text Placeholder 2"/>
          <p:cNvSpPr>
            <a:spLocks noGrp="1"/>
          </p:cNvSpPr>
          <p:nvPr>
            <p:ph type="body" sz="quarter" idx="10"/>
          </p:nvPr>
        </p:nvSpPr>
        <p:spPr>
          <a:xfrm>
            <a:off x="519116" y="1056295"/>
            <a:ext cx="11149012" cy="5612525"/>
          </a:xfrm>
        </p:spPr>
        <p:txBody>
          <a:bodyPr>
            <a:normAutofit/>
          </a:bodyPr>
          <a:lstStyle/>
          <a:p>
            <a:r>
              <a:rPr lang="en-US" dirty="0" smtClean="0"/>
              <a:t>WM_POINTER</a:t>
            </a:r>
          </a:p>
          <a:p>
            <a:pPr lvl="1"/>
            <a:r>
              <a:rPr lang="en-US" dirty="0" smtClean="0"/>
              <a:t>Win32 representation of the pointer concept</a:t>
            </a:r>
          </a:p>
          <a:p>
            <a:pPr lvl="1"/>
            <a:r>
              <a:rPr lang="en-US" dirty="0" smtClean="0"/>
              <a:t>Can be used in either a </a:t>
            </a:r>
            <a:r>
              <a:rPr lang="en-US" dirty="0"/>
              <a:t>per-pointer </a:t>
            </a:r>
            <a:r>
              <a:rPr lang="en-US" dirty="0" smtClean="0"/>
              <a:t>or frame-based manner</a:t>
            </a:r>
          </a:p>
          <a:p>
            <a:r>
              <a:rPr lang="en-US" dirty="0" err="1" smtClean="0"/>
              <a:t>InteractionContext</a:t>
            </a:r>
            <a:endParaRPr lang="en-US" dirty="0" smtClean="0"/>
          </a:p>
          <a:p>
            <a:pPr lvl="1"/>
            <a:r>
              <a:rPr lang="en-US" dirty="0" smtClean="0"/>
              <a:t>Mirrors </a:t>
            </a:r>
            <a:r>
              <a:rPr lang="en-US" dirty="0" err="1" smtClean="0"/>
              <a:t>GestureRecognizer</a:t>
            </a:r>
            <a:r>
              <a:rPr lang="en-US" dirty="0" smtClean="0"/>
              <a:t> and provides componentized gesture recognition</a:t>
            </a:r>
          </a:p>
          <a:p>
            <a:r>
              <a:rPr lang="en-US" dirty="0" smtClean="0"/>
              <a:t>Pointer device APIs</a:t>
            </a:r>
          </a:p>
          <a:p>
            <a:pPr lvl="1"/>
            <a:r>
              <a:rPr lang="en-US" dirty="0" smtClean="0"/>
              <a:t>Query </a:t>
            </a:r>
            <a:r>
              <a:rPr lang="en-US" dirty="0"/>
              <a:t>the set of pointer devices on the system and get their </a:t>
            </a:r>
            <a:r>
              <a:rPr lang="en-US" dirty="0" smtClean="0"/>
              <a:t>properties, supported HID usages, </a:t>
            </a:r>
            <a:r>
              <a:rPr lang="en-US" dirty="0" err="1" smtClean="0"/>
              <a:t>etc</a:t>
            </a:r>
            <a:endParaRPr lang="en-US" dirty="0"/>
          </a:p>
          <a:p>
            <a:pPr lvl="1"/>
            <a:r>
              <a:rPr lang="en-US" dirty="0" smtClean="0"/>
              <a:t>Register </a:t>
            </a:r>
            <a:r>
              <a:rPr lang="en-US" dirty="0"/>
              <a:t>for device arrival/departure notifications</a:t>
            </a:r>
            <a:r>
              <a:rPr lang="en-US" dirty="0" smtClean="0"/>
              <a:t>*</a:t>
            </a:r>
            <a:endParaRPr lang="en-US" dirty="0"/>
          </a:p>
          <a:p>
            <a:pPr marL="0" indent="0">
              <a:buNone/>
            </a:pPr>
            <a:endParaRPr lang="en-US" sz="2400" dirty="0" smtClean="0"/>
          </a:p>
          <a:p>
            <a:pPr marL="0" indent="0">
              <a:buNone/>
            </a:pPr>
            <a:r>
              <a:rPr lang="en-US" sz="2400" dirty="0" smtClean="0"/>
              <a:t>* </a:t>
            </a:r>
            <a:r>
              <a:rPr lang="en-US" sz="2400" dirty="0"/>
              <a:t>Available in the </a:t>
            </a:r>
            <a:r>
              <a:rPr lang="en-US" sz="2400" dirty="0" smtClean="0"/>
              <a:t>Metro SDK </a:t>
            </a:r>
            <a:r>
              <a:rPr lang="en-US" sz="2400" dirty="0"/>
              <a:t>as well for Metro style </a:t>
            </a:r>
            <a:r>
              <a:rPr lang="en-US" sz="2400" dirty="0" smtClean="0"/>
              <a:t>apps</a:t>
            </a:r>
          </a:p>
        </p:txBody>
      </p:sp>
    </p:spTree>
    <p:extLst>
      <p:ext uri="{BB962C8B-B14F-4D97-AF65-F5344CB8AC3E}">
        <p14:creationId xmlns:p14="http://schemas.microsoft.com/office/powerpoint/2010/main" val="285419477"/>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Win32 Goodies</a:t>
            </a:r>
            <a:endParaRPr lang="en-US" dirty="0"/>
          </a:p>
        </p:txBody>
      </p:sp>
      <p:sp>
        <p:nvSpPr>
          <p:cNvPr id="3" name="Text Placeholder 2"/>
          <p:cNvSpPr>
            <a:spLocks noGrp="1"/>
          </p:cNvSpPr>
          <p:nvPr>
            <p:ph type="body" sz="quarter" idx="10"/>
          </p:nvPr>
        </p:nvSpPr>
        <p:spPr>
          <a:xfrm>
            <a:off x="519116" y="1447800"/>
            <a:ext cx="11149012" cy="5181600"/>
          </a:xfrm>
        </p:spPr>
        <p:txBody>
          <a:bodyPr>
            <a:normAutofit/>
          </a:bodyPr>
          <a:lstStyle/>
          <a:p>
            <a:r>
              <a:rPr lang="en-US" dirty="0" smtClean="0"/>
              <a:t>Touch targeting</a:t>
            </a:r>
          </a:p>
          <a:p>
            <a:pPr lvl="1"/>
            <a:r>
              <a:rPr lang="en-US" dirty="0" smtClean="0"/>
              <a:t>Framework or custom control developers can influence touch targeting</a:t>
            </a:r>
          </a:p>
          <a:p>
            <a:r>
              <a:rPr lang="en-US" dirty="0" smtClean="0"/>
              <a:t>Touch visual feedback</a:t>
            </a:r>
          </a:p>
          <a:p>
            <a:pPr lvl="1"/>
            <a:r>
              <a:rPr lang="en-US" dirty="0" smtClean="0"/>
              <a:t>Configure touch contact and gesture feedback</a:t>
            </a:r>
          </a:p>
          <a:p>
            <a:r>
              <a:rPr lang="en-US" dirty="0" smtClean="0"/>
              <a:t>Touch injection</a:t>
            </a:r>
          </a:p>
          <a:p>
            <a:pPr lvl="1"/>
            <a:r>
              <a:rPr lang="en-US" dirty="0" smtClean="0"/>
              <a:t>Lets you inject touch input similarly to </a:t>
            </a:r>
            <a:r>
              <a:rPr lang="en-US" dirty="0" err="1" smtClean="0"/>
              <a:t>SendInput</a:t>
            </a:r>
            <a:r>
              <a:rPr lang="en-US" dirty="0" smtClean="0"/>
              <a:t>()</a:t>
            </a:r>
          </a:p>
          <a:p>
            <a:r>
              <a:rPr lang="en-US" dirty="0" smtClean="0"/>
              <a:t>Input source identification</a:t>
            </a:r>
          </a:p>
          <a:p>
            <a:pPr lvl="1"/>
            <a:r>
              <a:rPr lang="en-US" dirty="0" smtClean="0"/>
              <a:t>Helps identify source devices (e.g. touch) when relying on legacy mouse messages</a:t>
            </a:r>
          </a:p>
        </p:txBody>
      </p:sp>
    </p:spTree>
    <p:extLst>
      <p:ext uri="{BB962C8B-B14F-4D97-AF65-F5344CB8AC3E}">
        <p14:creationId xmlns:p14="http://schemas.microsoft.com/office/powerpoint/2010/main" val="2495587811"/>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14135" y="3429001"/>
            <a:ext cx="8548916" cy="861774"/>
          </a:xfrm>
          <a:prstGeom prst="rect">
            <a:avLst/>
          </a:prstGeom>
          <a:noFill/>
        </p:spPr>
        <p:txBody>
          <a:bodyPr wrap="square" rtlCol="0">
            <a:spAutoFit/>
          </a:bodyPr>
          <a:lstStyle/>
          <a:p>
            <a:pPr defTabSz="914363"/>
            <a:r>
              <a:rPr lang="en-US" sz="5000" dirty="0">
                <a:solidFill>
                  <a:srgbClr val="FFFFFF"/>
                </a:solidFill>
                <a:latin typeface="Segoe UI Semibold"/>
              </a:rPr>
              <a:t>Q&amp;A</a:t>
            </a:r>
          </a:p>
        </p:txBody>
      </p:sp>
    </p:spTree>
    <p:extLst>
      <p:ext uri="{BB962C8B-B14F-4D97-AF65-F5344CB8AC3E}">
        <p14:creationId xmlns:p14="http://schemas.microsoft.com/office/powerpoint/2010/main" val="36784734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a:t>
            </a:r>
            <a:endParaRPr lang="en-US" dirty="0"/>
          </a:p>
        </p:txBody>
      </p:sp>
      <p:sp>
        <p:nvSpPr>
          <p:cNvPr id="3" name="Text Placeholder 2"/>
          <p:cNvSpPr>
            <a:spLocks noGrp="1"/>
          </p:cNvSpPr>
          <p:nvPr>
            <p:ph type="body" sz="quarter" idx="10"/>
          </p:nvPr>
        </p:nvSpPr>
        <p:spPr>
          <a:xfrm>
            <a:off x="519116" y="1447803"/>
            <a:ext cx="11149012" cy="3496342"/>
          </a:xfrm>
        </p:spPr>
        <p:txBody>
          <a:bodyPr/>
          <a:lstStyle/>
          <a:p>
            <a:r>
              <a:rPr lang="en-US" dirty="0"/>
              <a:t>Start building Metro style apps with HTML and </a:t>
            </a:r>
            <a:r>
              <a:rPr lang="en-US" dirty="0" smtClean="0"/>
              <a:t>XAML!</a:t>
            </a:r>
          </a:p>
          <a:p>
            <a:endParaRPr lang="en-US" dirty="0" smtClean="0"/>
          </a:p>
          <a:p>
            <a:r>
              <a:rPr lang="en-US" dirty="0" smtClean="0"/>
              <a:t>When you need richer, more flexible control of touch, mix in the Windows Runtime touch and gesture APIs</a:t>
            </a:r>
          </a:p>
          <a:p>
            <a:endParaRPr lang="en-US" dirty="0" smtClean="0"/>
          </a:p>
          <a:p>
            <a:r>
              <a:rPr lang="en-US" dirty="0" smtClean="0"/>
              <a:t>If you want to get down to the metal, use </a:t>
            </a:r>
            <a:r>
              <a:rPr lang="en-US" dirty="0" err="1" smtClean="0"/>
              <a:t>ICoreWindow</a:t>
            </a:r>
            <a:r>
              <a:rPr lang="en-US" dirty="0" smtClean="0"/>
              <a:t> and the Windows Runtime touch and gesture APIs</a:t>
            </a:r>
          </a:p>
        </p:txBody>
      </p:sp>
    </p:spTree>
    <p:extLst>
      <p:ext uri="{BB962C8B-B14F-4D97-AF65-F5344CB8AC3E}">
        <p14:creationId xmlns:p14="http://schemas.microsoft.com/office/powerpoint/2010/main" val="1816781791"/>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592852" y="2455626"/>
            <a:ext cx="11149013" cy="2000548"/>
          </a:xfrm>
          <a:prstGeom prst="rect">
            <a:avLst/>
          </a:prstGeom>
        </p:spPr>
        <p:txBody>
          <a:bodyPr vert="horz" wrap="square" lIns="0" tIns="0" rIns="0" bIns="0" rtlCol="0">
            <a:noAutofit/>
          </a:bodyPr>
          <a:lstStyle>
            <a:lvl1pPr marL="460375" indent="-460375" algn="l" defTabSz="914363" rtl="0" eaLnBrk="1" latinLnBrk="0" hangingPunct="1">
              <a:lnSpc>
                <a:spcPct val="90000"/>
              </a:lnSpc>
              <a:spcBef>
                <a:spcPct val="20000"/>
              </a:spcBef>
              <a:buSzPct val="90000"/>
              <a:buFont typeface="Arial" pitchFamily="34" charset="0"/>
              <a:buChar char="•"/>
              <a:defRPr sz="3200" kern="1200">
                <a:gradFill>
                  <a:gsLst>
                    <a:gs pos="0">
                      <a:schemeClr val="tx1"/>
                    </a:gs>
                    <a:gs pos="86000">
                      <a:schemeClr val="tx1"/>
                    </a:gs>
                  </a:gsLst>
                  <a:lin ang="5400000" scaled="0"/>
                </a:gradFill>
                <a:latin typeface="+mn-lt"/>
                <a:ea typeface="+mn-ea"/>
                <a:cs typeface="+mn-cs"/>
              </a:defRPr>
            </a:lvl1pPr>
            <a:lvl2pPr marL="855663" indent="-395288" algn="l" defTabSz="914363" rtl="0" eaLnBrk="1" latinLnBrk="0" hangingPunct="1">
              <a:lnSpc>
                <a:spcPct val="90000"/>
              </a:lnSpc>
              <a:spcBef>
                <a:spcPct val="20000"/>
              </a:spcBef>
              <a:buSzPct val="90000"/>
              <a:buFont typeface="Arial" pitchFamily="34" charset="0"/>
              <a:buChar char="•"/>
              <a:defRPr sz="2800" kern="1200">
                <a:gradFill>
                  <a:gsLst>
                    <a:gs pos="0">
                      <a:schemeClr val="tx1"/>
                    </a:gs>
                    <a:gs pos="86000">
                      <a:schemeClr val="tx1"/>
                    </a:gs>
                  </a:gsLst>
                  <a:lin ang="5400000" scaled="0"/>
                </a:gradFill>
                <a:latin typeface="+mn-lt"/>
                <a:ea typeface="+mn-ea"/>
                <a:cs typeface="+mn-cs"/>
              </a:defRPr>
            </a:lvl2pPr>
            <a:lvl3pPr marL="1258888" indent="-403225" algn="l" defTabSz="914363" rtl="0" eaLnBrk="1" latinLnBrk="0" hangingPunct="1">
              <a:lnSpc>
                <a:spcPct val="90000"/>
              </a:lnSpc>
              <a:spcBef>
                <a:spcPct val="20000"/>
              </a:spcBef>
              <a:buSzPct val="90000"/>
              <a:buFont typeface="Arial" pitchFamily="34" charset="0"/>
              <a:buChar char="•"/>
              <a:defRPr sz="2400" kern="1200">
                <a:gradFill>
                  <a:gsLst>
                    <a:gs pos="0">
                      <a:schemeClr val="tx1"/>
                    </a:gs>
                    <a:gs pos="86000">
                      <a:schemeClr val="tx1"/>
                    </a:gs>
                  </a:gsLst>
                  <a:lin ang="5400000" scaled="0"/>
                </a:gradFill>
                <a:latin typeface="+mn-lt"/>
                <a:ea typeface="+mn-ea"/>
                <a:cs typeface="+mn-cs"/>
              </a:defRPr>
            </a:lvl3pPr>
            <a:lvl4pPr marL="1604963" indent="-346075" algn="l" defTabSz="914363" rtl="0" eaLnBrk="1" latinLnBrk="0" hangingPunct="1">
              <a:lnSpc>
                <a:spcPct val="90000"/>
              </a:lnSpc>
              <a:spcBef>
                <a:spcPct val="20000"/>
              </a:spcBef>
              <a:buSzPct val="90000"/>
              <a:buFont typeface="Arial" pitchFamily="34" charset="0"/>
              <a:buChar char="•"/>
              <a:defRPr sz="2000" kern="1200">
                <a:gradFill>
                  <a:gsLst>
                    <a:gs pos="0">
                      <a:schemeClr val="tx1"/>
                    </a:gs>
                    <a:gs pos="86000">
                      <a:schemeClr val="tx1"/>
                    </a:gs>
                  </a:gsLst>
                  <a:lin ang="5400000" scaled="0"/>
                </a:gradFill>
                <a:latin typeface="+mn-lt"/>
                <a:ea typeface="+mn-ea"/>
                <a:cs typeface="+mn-cs"/>
              </a:defRPr>
            </a:lvl4pPr>
            <a:lvl5pPr marL="1941513" indent="-336550" algn="l" defTabSz="914363" rtl="0" eaLnBrk="1" latinLnBrk="0" hangingPunct="1">
              <a:lnSpc>
                <a:spcPct val="90000"/>
              </a:lnSpc>
              <a:spcBef>
                <a:spcPct val="20000"/>
              </a:spcBef>
              <a:buSzPct val="90000"/>
              <a:buFont typeface="Arial" pitchFamily="34" charset="0"/>
              <a:buChar char="•"/>
              <a:defRPr sz="2000" kern="1200">
                <a:gradFill>
                  <a:gsLst>
                    <a:gs pos="0">
                      <a:schemeClr val="tx1"/>
                    </a:gs>
                    <a:gs pos="86000">
                      <a:schemeClr val="tx1"/>
                    </a:gs>
                  </a:gsLst>
                  <a:lin ang="5400000" scaled="0"/>
                </a:gra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smtClean="0">
              <a:gradFill>
                <a:gsLst>
                  <a:gs pos="0">
                    <a:srgbClr val="FFFFFF"/>
                  </a:gs>
                  <a:gs pos="86000">
                    <a:srgbClr val="FFFFFF"/>
                  </a:gs>
                </a:gsLst>
                <a:lin ang="5400000" scaled="0"/>
              </a:gradFill>
            </a:endParaRPr>
          </a:p>
        </p:txBody>
      </p:sp>
      <p:sp>
        <p:nvSpPr>
          <p:cNvPr id="5" name="Content Placeholder 2"/>
          <p:cNvSpPr txBox="1">
            <a:spLocks/>
          </p:cNvSpPr>
          <p:nvPr/>
        </p:nvSpPr>
        <p:spPr>
          <a:xfrm>
            <a:off x="563356" y="4094552"/>
            <a:ext cx="11149013" cy="2000548"/>
          </a:xfrm>
          <a:prstGeom prst="rect">
            <a:avLst/>
          </a:prstGeom>
        </p:spPr>
        <p:txBody>
          <a:bodyPr vert="horz" wrap="square" lIns="0" tIns="0" rIns="0" bIns="0" rtlCol="0">
            <a:noAutofit/>
          </a:bodyPr>
          <a:lstStyle>
            <a:lvl1pPr marL="460375" indent="-460375" algn="l" defTabSz="914363" rtl="0" eaLnBrk="1" latinLnBrk="0" hangingPunct="1">
              <a:lnSpc>
                <a:spcPct val="90000"/>
              </a:lnSpc>
              <a:spcBef>
                <a:spcPct val="20000"/>
              </a:spcBef>
              <a:buSzPct val="90000"/>
              <a:buFont typeface="Arial" pitchFamily="34" charset="0"/>
              <a:buChar char="•"/>
              <a:defRPr sz="3200" kern="1200">
                <a:gradFill>
                  <a:gsLst>
                    <a:gs pos="0">
                      <a:schemeClr val="tx1"/>
                    </a:gs>
                    <a:gs pos="86000">
                      <a:schemeClr val="tx1"/>
                    </a:gs>
                  </a:gsLst>
                  <a:lin ang="5400000" scaled="0"/>
                </a:gradFill>
                <a:latin typeface="+mn-lt"/>
                <a:ea typeface="+mn-ea"/>
                <a:cs typeface="+mn-cs"/>
              </a:defRPr>
            </a:lvl1pPr>
            <a:lvl2pPr marL="855663" indent="-395288" algn="l" defTabSz="914363" rtl="0" eaLnBrk="1" latinLnBrk="0" hangingPunct="1">
              <a:lnSpc>
                <a:spcPct val="90000"/>
              </a:lnSpc>
              <a:spcBef>
                <a:spcPct val="20000"/>
              </a:spcBef>
              <a:buSzPct val="90000"/>
              <a:buFont typeface="Arial" pitchFamily="34" charset="0"/>
              <a:buChar char="•"/>
              <a:defRPr sz="2800" kern="1200">
                <a:gradFill>
                  <a:gsLst>
                    <a:gs pos="0">
                      <a:schemeClr val="tx1"/>
                    </a:gs>
                    <a:gs pos="86000">
                      <a:schemeClr val="tx1"/>
                    </a:gs>
                  </a:gsLst>
                  <a:lin ang="5400000" scaled="0"/>
                </a:gradFill>
                <a:latin typeface="+mn-lt"/>
                <a:ea typeface="+mn-ea"/>
                <a:cs typeface="+mn-cs"/>
              </a:defRPr>
            </a:lvl2pPr>
            <a:lvl3pPr marL="1258888" indent="-403225" algn="l" defTabSz="914363" rtl="0" eaLnBrk="1" latinLnBrk="0" hangingPunct="1">
              <a:lnSpc>
                <a:spcPct val="90000"/>
              </a:lnSpc>
              <a:spcBef>
                <a:spcPct val="20000"/>
              </a:spcBef>
              <a:buSzPct val="90000"/>
              <a:buFont typeface="Arial" pitchFamily="34" charset="0"/>
              <a:buChar char="•"/>
              <a:defRPr sz="2400" kern="1200">
                <a:gradFill>
                  <a:gsLst>
                    <a:gs pos="0">
                      <a:schemeClr val="tx1"/>
                    </a:gs>
                    <a:gs pos="86000">
                      <a:schemeClr val="tx1"/>
                    </a:gs>
                  </a:gsLst>
                  <a:lin ang="5400000" scaled="0"/>
                </a:gradFill>
                <a:latin typeface="+mn-lt"/>
                <a:ea typeface="+mn-ea"/>
                <a:cs typeface="+mn-cs"/>
              </a:defRPr>
            </a:lvl3pPr>
            <a:lvl4pPr marL="1604963" indent="-346075" algn="l" defTabSz="914363" rtl="0" eaLnBrk="1" latinLnBrk="0" hangingPunct="1">
              <a:lnSpc>
                <a:spcPct val="90000"/>
              </a:lnSpc>
              <a:spcBef>
                <a:spcPct val="20000"/>
              </a:spcBef>
              <a:buSzPct val="90000"/>
              <a:buFont typeface="Arial" pitchFamily="34" charset="0"/>
              <a:buChar char="•"/>
              <a:defRPr sz="2000" kern="1200">
                <a:gradFill>
                  <a:gsLst>
                    <a:gs pos="0">
                      <a:schemeClr val="tx1"/>
                    </a:gs>
                    <a:gs pos="86000">
                      <a:schemeClr val="tx1"/>
                    </a:gs>
                  </a:gsLst>
                  <a:lin ang="5400000" scaled="0"/>
                </a:gradFill>
                <a:latin typeface="+mn-lt"/>
                <a:ea typeface="+mn-ea"/>
                <a:cs typeface="+mn-cs"/>
              </a:defRPr>
            </a:lvl4pPr>
            <a:lvl5pPr marL="1941513" indent="-336550" algn="l" defTabSz="914363" rtl="0" eaLnBrk="1" latinLnBrk="0" hangingPunct="1">
              <a:lnSpc>
                <a:spcPct val="90000"/>
              </a:lnSpc>
              <a:spcBef>
                <a:spcPct val="20000"/>
              </a:spcBef>
              <a:buSzPct val="90000"/>
              <a:buFont typeface="Arial" pitchFamily="34" charset="0"/>
              <a:buChar char="•"/>
              <a:defRPr sz="2000" kern="1200">
                <a:gradFill>
                  <a:gsLst>
                    <a:gs pos="0">
                      <a:schemeClr val="tx1"/>
                    </a:gs>
                    <a:gs pos="86000">
                      <a:schemeClr val="tx1"/>
                    </a:gs>
                  </a:gsLst>
                  <a:lin ang="5400000" scaled="0"/>
                </a:gra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smtClean="0">
              <a:gradFill>
                <a:gsLst>
                  <a:gs pos="0">
                    <a:srgbClr val="FFFFFF"/>
                  </a:gs>
                  <a:gs pos="86000">
                    <a:srgbClr val="FFFFFF"/>
                  </a:gs>
                </a:gsLst>
                <a:lin ang="5400000" scaled="0"/>
              </a:gradFill>
            </a:endParaRPr>
          </a:p>
        </p:txBody>
      </p:sp>
      <p:sp>
        <p:nvSpPr>
          <p:cNvPr id="6" name="Title 5"/>
          <p:cNvSpPr>
            <a:spLocks noGrp="1"/>
          </p:cNvSpPr>
          <p:nvPr>
            <p:ph type="title"/>
          </p:nvPr>
        </p:nvSpPr>
        <p:spPr>
          <a:xfrm>
            <a:off x="519113" y="228600"/>
            <a:ext cx="11149013" cy="609398"/>
          </a:xfrm>
        </p:spPr>
        <p:txBody>
          <a:bodyPr/>
          <a:lstStyle/>
          <a:p>
            <a:r>
              <a:rPr lang="en-US" dirty="0" smtClean="0"/>
              <a:t>Related sessions</a:t>
            </a:r>
            <a:endParaRPr lang="en-US" dirty="0"/>
          </a:p>
        </p:txBody>
      </p:sp>
      <p:sp>
        <p:nvSpPr>
          <p:cNvPr id="7" name="Text Placeholder 6"/>
          <p:cNvSpPr>
            <a:spLocks noGrp="1"/>
          </p:cNvSpPr>
          <p:nvPr>
            <p:ph type="body" sz="quarter" idx="10"/>
          </p:nvPr>
        </p:nvSpPr>
        <p:spPr>
          <a:xfrm>
            <a:off x="561768" y="1301479"/>
            <a:ext cx="11149012" cy="4256550"/>
          </a:xfrm>
        </p:spPr>
        <p:txBody>
          <a:bodyPr/>
          <a:lstStyle/>
          <a:p>
            <a:pPr>
              <a:spcBef>
                <a:spcPts val="1800"/>
              </a:spcBef>
            </a:pPr>
            <a:r>
              <a:rPr lang="en-US" sz="2800" dirty="0" smtClean="0"/>
              <a:t>[APP-185T] </a:t>
            </a:r>
            <a:r>
              <a:rPr lang="en-US" sz="2800" dirty="0"/>
              <a:t>Make great Metro style apps that are touch-optimized using HTML5</a:t>
            </a:r>
          </a:p>
          <a:p>
            <a:pPr>
              <a:spcBef>
                <a:spcPts val="1800"/>
              </a:spcBef>
            </a:pPr>
            <a:r>
              <a:rPr lang="en-US" sz="2800" dirty="0" smtClean="0"/>
              <a:t>[APP-503T] </a:t>
            </a:r>
            <a:r>
              <a:rPr lang="en-US" sz="2800" dirty="0"/>
              <a:t>Make great touch apps using XAML</a:t>
            </a:r>
            <a:endParaRPr lang="en-US" sz="2800" dirty="0" smtClean="0"/>
          </a:p>
          <a:p>
            <a:pPr>
              <a:spcBef>
                <a:spcPts val="1800"/>
              </a:spcBef>
            </a:pPr>
            <a:r>
              <a:rPr lang="en-US" sz="2800" dirty="0"/>
              <a:t>[</a:t>
            </a:r>
            <a:r>
              <a:rPr lang="en-US" sz="2800" dirty="0" smtClean="0"/>
              <a:t>APP-162T] </a:t>
            </a:r>
            <a:r>
              <a:rPr lang="en-US" sz="2800" dirty="0"/>
              <a:t>Building high performance Metro style apps using HTML5</a:t>
            </a:r>
          </a:p>
          <a:p>
            <a:pPr>
              <a:spcBef>
                <a:spcPts val="1800"/>
              </a:spcBef>
            </a:pPr>
            <a:r>
              <a:rPr lang="en-US" sz="2800" dirty="0" smtClean="0"/>
              <a:t>[PLAT-754T] </a:t>
            </a:r>
            <a:r>
              <a:rPr lang="en-US" sz="2800" dirty="0"/>
              <a:t>From touch to gamepads: master player input in your Metro style game</a:t>
            </a:r>
            <a:endParaRPr lang="en-US" sz="2800" dirty="0" smtClean="0"/>
          </a:p>
          <a:p>
            <a:pPr>
              <a:spcBef>
                <a:spcPts val="1800"/>
              </a:spcBef>
            </a:pPr>
            <a:r>
              <a:rPr lang="en-US" sz="2800" dirty="0" smtClean="0"/>
              <a:t>[PLAT-874T] </a:t>
            </a:r>
            <a:r>
              <a:rPr lang="en-US" sz="2800" dirty="0"/>
              <a:t>Lap around the Windows Runtime</a:t>
            </a:r>
            <a:endParaRPr lang="en-US" sz="2800" dirty="0" smtClean="0"/>
          </a:p>
          <a:p>
            <a:pPr>
              <a:spcBef>
                <a:spcPts val="1800"/>
              </a:spcBef>
            </a:pPr>
            <a:r>
              <a:rPr lang="en-US" sz="2800" dirty="0" smtClean="0"/>
              <a:t>[APP-391T] </a:t>
            </a:r>
            <a:r>
              <a:rPr lang="en-US" sz="2800" dirty="0"/>
              <a:t>Designing Metro style apps that are touch-optimized</a:t>
            </a:r>
          </a:p>
        </p:txBody>
      </p:sp>
    </p:spTree>
    <p:extLst>
      <p:ext uri="{BB962C8B-B14F-4D97-AF65-F5344CB8AC3E}">
        <p14:creationId xmlns:p14="http://schemas.microsoft.com/office/powerpoint/2010/main" val="3809655706"/>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113" y="228603"/>
            <a:ext cx="11149013" cy="609398"/>
          </a:xfrm>
        </p:spPr>
        <p:txBody>
          <a:bodyPr/>
          <a:lstStyle/>
          <a:p>
            <a:r>
              <a:rPr lang="en-US" dirty="0" smtClean="0"/>
              <a:t>Further reading and documentation</a:t>
            </a:r>
            <a:endParaRPr lang="en-US" dirty="0"/>
          </a:p>
        </p:txBody>
      </p:sp>
      <p:sp>
        <p:nvSpPr>
          <p:cNvPr id="3" name="Text Placeholder 2"/>
          <p:cNvSpPr>
            <a:spLocks noGrp="1"/>
          </p:cNvSpPr>
          <p:nvPr>
            <p:ph type="body" sz="quarter" idx="10"/>
          </p:nvPr>
        </p:nvSpPr>
        <p:spPr>
          <a:xfrm>
            <a:off x="519116" y="1447802"/>
            <a:ext cx="11149012" cy="4542782"/>
          </a:xfrm>
        </p:spPr>
        <p:txBody>
          <a:bodyPr/>
          <a:lstStyle/>
          <a:p>
            <a:r>
              <a:rPr lang="en-US" dirty="0" smtClean="0"/>
              <a:t>SDK samples: </a:t>
            </a:r>
          </a:p>
          <a:p>
            <a:pPr lvl="1"/>
            <a:r>
              <a:rPr lang="en-US" dirty="0" err="1" smtClean="0"/>
              <a:t>GestureRecognizer</a:t>
            </a:r>
            <a:r>
              <a:rPr lang="en-US" dirty="0" smtClean="0"/>
              <a:t>, </a:t>
            </a:r>
            <a:r>
              <a:rPr lang="en-US" dirty="0" err="1" smtClean="0"/>
              <a:t>GestureRecognizerSample</a:t>
            </a:r>
            <a:r>
              <a:rPr lang="en-US" dirty="0" smtClean="0"/>
              <a:t>, </a:t>
            </a:r>
            <a:r>
              <a:rPr lang="en-US" dirty="0" err="1" smtClean="0"/>
              <a:t>ShapesPuzzle</a:t>
            </a:r>
            <a:endParaRPr lang="en-US" dirty="0" smtClean="0">
              <a:hlinkClick r:id="rId2"/>
            </a:endParaRPr>
          </a:p>
          <a:p>
            <a:r>
              <a:rPr lang="en-US" dirty="0" smtClean="0"/>
              <a:t>Docs:</a:t>
            </a:r>
            <a:endParaRPr lang="en-US" dirty="0" smtClean="0">
              <a:hlinkClick r:id=""/>
            </a:endParaRPr>
          </a:p>
          <a:p>
            <a:pPr lvl="1"/>
            <a:r>
              <a:rPr lang="en-US" dirty="0" smtClean="0">
                <a:hlinkClick r:id=""/>
              </a:rPr>
              <a:t>http://dev.windows.com</a:t>
            </a:r>
            <a:endParaRPr lang="en-US" dirty="0" smtClean="0"/>
          </a:p>
          <a:p>
            <a:endParaRPr lang="en-US" dirty="0"/>
          </a:p>
          <a:p>
            <a:endParaRPr lang="en-US" dirty="0"/>
          </a:p>
          <a:p>
            <a:r>
              <a:rPr lang="en-US" dirty="0" smtClean="0"/>
              <a:t>Contact info – </a:t>
            </a:r>
            <a:r>
              <a:rPr lang="en-US" dirty="0" smtClean="0">
                <a:hlinkClick r:id="rId3"/>
              </a:rPr>
              <a:t>wintouch@microsoft.com</a:t>
            </a:r>
            <a:r>
              <a:rPr lang="en-US" dirty="0"/>
              <a:t/>
            </a:r>
            <a:br>
              <a:rPr lang="en-US" dirty="0"/>
            </a:br>
            <a:endParaRPr lang="en-US" dirty="0"/>
          </a:p>
          <a:p>
            <a:endParaRPr lang="en-US" dirty="0"/>
          </a:p>
        </p:txBody>
      </p:sp>
    </p:spTree>
    <p:extLst>
      <p:ext uri="{BB962C8B-B14F-4D97-AF65-F5344CB8AC3E}">
        <p14:creationId xmlns:p14="http://schemas.microsoft.com/office/powerpoint/2010/main" val="859372490"/>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969963" y="3412700"/>
            <a:ext cx="10847824" cy="2669779"/>
          </a:xfrm>
        </p:spPr>
        <p:txBody>
          <a:bodyPr/>
          <a:lstStyle/>
          <a:p>
            <a:pPr marL="457200" indent="-457200">
              <a:buFont typeface="Arial" pitchFamily="34" charset="0"/>
              <a:buChar char="•"/>
            </a:pPr>
            <a:r>
              <a:rPr lang="en-US" sz="3600" b="1" dirty="0"/>
              <a:t>Feedback and q</a:t>
            </a:r>
            <a:r>
              <a:rPr lang="en-US" sz="3600" b="1" dirty="0" smtClean="0"/>
              <a:t>uestions </a:t>
            </a:r>
            <a:r>
              <a:rPr lang="en-US" sz="3600" u="sng" dirty="0" smtClean="0">
                <a:hlinkClick r:id="rId2"/>
              </a:rPr>
              <a:t>http</a:t>
            </a:r>
            <a:r>
              <a:rPr lang="en-US" sz="3600" u="sng" dirty="0">
                <a:hlinkClick r:id="rId2"/>
              </a:rPr>
              <a:t>://forums.dev.windows.com</a:t>
            </a:r>
            <a:r>
              <a:rPr lang="en-US" sz="3600" dirty="0"/>
              <a:t> </a:t>
            </a:r>
            <a:r>
              <a:rPr lang="en-US" sz="3600" dirty="0" smtClean="0"/>
              <a:t/>
            </a:r>
            <a:br>
              <a:rPr lang="en-US" sz="3600" dirty="0" smtClean="0"/>
            </a:br>
            <a:endParaRPr lang="en-US" sz="3600" dirty="0" smtClean="0"/>
          </a:p>
          <a:p>
            <a:pPr marL="457200" indent="-457200">
              <a:buFont typeface="Arial" pitchFamily="34" charset="0"/>
              <a:buChar char="•"/>
            </a:pPr>
            <a:r>
              <a:rPr lang="en-US" sz="3600" b="1" dirty="0" smtClean="0"/>
              <a:t>Session </a:t>
            </a:r>
            <a:r>
              <a:rPr lang="en-US" sz="3600" b="1" dirty="0"/>
              <a:t>f</a:t>
            </a:r>
            <a:r>
              <a:rPr lang="en-US" sz="3600" b="1" dirty="0" smtClean="0"/>
              <a:t>eedback</a:t>
            </a:r>
            <a:br>
              <a:rPr lang="en-US" sz="3600" b="1" dirty="0" smtClean="0"/>
            </a:br>
            <a:r>
              <a:rPr lang="en-US" sz="3600" u="sng" dirty="0" smtClean="0">
                <a:hlinkClick r:id="rId3"/>
              </a:rPr>
              <a:t>http</a:t>
            </a:r>
            <a:r>
              <a:rPr lang="en-US" sz="3600" u="sng" dirty="0">
                <a:hlinkClick r:id="rId3"/>
              </a:rPr>
              <a:t>://bldw.in/SessionFeedback</a:t>
            </a:r>
            <a:r>
              <a:rPr lang="en-US" sz="3600" dirty="0"/>
              <a:t> </a:t>
            </a:r>
            <a:endParaRPr lang="en-US" sz="3600" dirty="0" smtClean="0"/>
          </a:p>
          <a:p>
            <a:endParaRPr lang="en-US" sz="3600" dirty="0"/>
          </a:p>
        </p:txBody>
      </p:sp>
      <p:sp>
        <p:nvSpPr>
          <p:cNvPr id="4" name="Text Placeholder 3"/>
          <p:cNvSpPr>
            <a:spLocks noGrp="1"/>
          </p:cNvSpPr>
          <p:nvPr>
            <p:ph type="body" sz="quarter" idx="10"/>
          </p:nvPr>
        </p:nvSpPr>
        <p:spPr>
          <a:xfrm>
            <a:off x="969964" y="1275872"/>
            <a:ext cx="9056688" cy="1378644"/>
          </a:xfrm>
        </p:spPr>
        <p:txBody>
          <a:bodyPr/>
          <a:lstStyle/>
          <a:p>
            <a:r>
              <a:rPr lang="en-US" dirty="0"/>
              <a:t>t</a:t>
            </a:r>
            <a:r>
              <a:rPr lang="en-US" dirty="0" smtClean="0"/>
              <a:t>hank you</a:t>
            </a:r>
            <a:endParaRPr lang="en-US" dirty="0"/>
          </a:p>
        </p:txBody>
      </p:sp>
    </p:spTree>
    <p:extLst>
      <p:ext uri="{BB962C8B-B14F-4D97-AF65-F5344CB8AC3E}">
        <p14:creationId xmlns:p14="http://schemas.microsoft.com/office/powerpoint/2010/main" val="76554853"/>
      </p:ext>
    </p:extLst>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black">
          <a:xfrm>
            <a:off x="4321175" y="3130766"/>
            <a:ext cx="3546476" cy="596468"/>
          </a:xfrm>
          <a:prstGeom prst="rect">
            <a:avLst/>
          </a:prstGeom>
          <a:noFill/>
          <a:ln>
            <a:noFill/>
          </a:ln>
        </p:spPr>
      </p:pic>
      <p:sp>
        <p:nvSpPr>
          <p:cNvPr id="5" name="Text Box 3"/>
          <p:cNvSpPr txBox="1">
            <a:spLocks noChangeArrowheads="1"/>
          </p:cNvSpPr>
          <p:nvPr/>
        </p:nvSpPr>
        <p:spPr bwMode="blackWhite">
          <a:xfrm>
            <a:off x="507868" y="6083573"/>
            <a:ext cx="11173090" cy="415484"/>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gradFill>
                  <a:gsLst>
                    <a:gs pos="0">
                      <a:srgbClr val="FFFFFF"/>
                    </a:gs>
                    <a:gs pos="100000">
                      <a:srgbClr val="FFFFFF"/>
                    </a:gs>
                  </a:gsLst>
                  <a:lin ang="5400000" scaled="0"/>
                </a:gradFill>
                <a:latin typeface="Segoe UI" pitchFamily="34" charset="0"/>
                <a:cs typeface="Arial" charset="0"/>
              </a:rPr>
              <a:t>© 2011 Microsoft Corporation. All rights reserved. Microsoft, Windows, Windows Vista and other product names are or may be registered trademarks and/or trademarks in the U.S. and/or other countries.</a:t>
            </a:r>
          </a:p>
          <a:p>
            <a:pPr algn="ctr" defTabSz="914099" eaLnBrk="0" hangingPunct="0"/>
            <a:r>
              <a:rPr lang="en-US" sz="700" dirty="0">
                <a:gradFill>
                  <a:gsLst>
                    <a:gs pos="0">
                      <a:srgbClr val="FFFFFF"/>
                    </a:gs>
                    <a:gs pos="100000">
                      <a:srgbClr val="FFFFFF"/>
                    </a:gs>
                  </a:gsLst>
                  <a:lin ang="5400000" scaled="0"/>
                </a:gradFill>
                <a:latin typeface="Segoe UI"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Tree>
    <p:extLst>
      <p:ext uri="{BB962C8B-B14F-4D97-AF65-F5344CB8AC3E}">
        <p14:creationId xmlns:p14="http://schemas.microsoft.com/office/powerpoint/2010/main" val="2061064638"/>
      </p:ext>
    </p:extLst>
  </p:cSld>
  <p:clrMapOvr>
    <a:masterClrMapping/>
  </p:clrMapOvr>
  <p:transition>
    <p:strips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Central Touch Platform Concepts</a:t>
            </a:r>
            <a:endParaRPr lang="en-US" dirty="0"/>
          </a:p>
        </p:txBody>
      </p:sp>
      <p:sp>
        <p:nvSpPr>
          <p:cNvPr id="3" name="Text Placeholder 2"/>
          <p:cNvSpPr>
            <a:spLocks noGrp="1"/>
          </p:cNvSpPr>
          <p:nvPr>
            <p:ph type="body" sz="quarter" idx="10"/>
          </p:nvPr>
        </p:nvSpPr>
        <p:spPr>
          <a:xfrm>
            <a:off x="519116" y="1447804"/>
            <a:ext cx="11149012" cy="3693319"/>
          </a:xfrm>
        </p:spPr>
        <p:txBody>
          <a:bodyPr/>
          <a:lstStyle/>
          <a:p>
            <a:r>
              <a:rPr lang="en-US" dirty="0" smtClean="0"/>
              <a:t>Unify touch, mouse, and pen into a single pointer input API</a:t>
            </a:r>
          </a:p>
          <a:p>
            <a:endParaRPr lang="en-US" dirty="0" smtClean="0"/>
          </a:p>
          <a:p>
            <a:r>
              <a:rPr lang="en-US" dirty="0" smtClean="0"/>
              <a:t>Express the </a:t>
            </a:r>
            <a:r>
              <a:rPr lang="en-US" dirty="0"/>
              <a:t>touch interaction language </a:t>
            </a:r>
            <a:r>
              <a:rPr lang="en-US" dirty="0" smtClean="0"/>
              <a:t>in the platform</a:t>
            </a:r>
            <a:endParaRPr lang="en-US" dirty="0"/>
          </a:p>
          <a:p>
            <a:endParaRPr lang="en-US" dirty="0"/>
          </a:p>
          <a:p>
            <a:r>
              <a:rPr lang="en-US" dirty="0" smtClean="0"/>
              <a:t>“Code for touch, get mouse and pen for free!”</a:t>
            </a:r>
          </a:p>
          <a:p>
            <a:endParaRPr lang="en-US" dirty="0"/>
          </a:p>
          <a:p>
            <a:r>
              <a:rPr lang="en-US" dirty="0" smtClean="0"/>
              <a:t>Performance, performance, performance!</a:t>
            </a:r>
          </a:p>
        </p:txBody>
      </p:sp>
    </p:spTree>
    <p:extLst>
      <p:ext uri="{BB962C8B-B14F-4D97-AF65-F5344CB8AC3E}">
        <p14:creationId xmlns:p14="http://schemas.microsoft.com/office/powerpoint/2010/main" val="4289408668"/>
      </p:ext>
    </p:extLst>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183" y="228600"/>
            <a:ext cx="11149013" cy="609398"/>
          </a:xfrm>
        </p:spPr>
        <p:txBody>
          <a:bodyPr/>
          <a:lstStyle/>
          <a:p>
            <a:r>
              <a:rPr lang="en-US" dirty="0" smtClean="0">
                <a:latin typeface="Segoe UI Semibold" pitchFamily="34" charset="0"/>
                <a:ea typeface="Segoe UI" pitchFamily="34" charset="0"/>
                <a:cs typeface="Segoe UI" pitchFamily="34" charset="0"/>
              </a:rPr>
              <a:t>Windows 8</a:t>
            </a:r>
            <a:endParaRPr lang="en-US" dirty="0">
              <a:latin typeface="Segoe UI Semibold" pitchFamily="34" charset="0"/>
              <a:ea typeface="Segoe UI" pitchFamily="34" charset="0"/>
              <a:cs typeface="Segoe UI" pitchFamily="34" charset="0"/>
            </a:endParaRPr>
          </a:p>
        </p:txBody>
      </p:sp>
      <p:sp>
        <p:nvSpPr>
          <p:cNvPr id="28" name="Rectangle 27"/>
          <p:cNvSpPr/>
          <p:nvPr/>
        </p:nvSpPr>
        <p:spPr>
          <a:xfrm>
            <a:off x="1458581" y="5772696"/>
            <a:ext cx="9340434" cy="645459"/>
          </a:xfrm>
          <a:prstGeom prst="rect">
            <a:avLst/>
          </a:prstGeom>
          <a:solidFill>
            <a:schemeClr val="accent2"/>
          </a:solidFill>
          <a:ln>
            <a:noFill/>
          </a:ln>
          <a:effectLst/>
        </p:spPr>
        <p:style>
          <a:lnRef idx="1">
            <a:schemeClr val="accent3"/>
          </a:lnRef>
          <a:fillRef idx="2">
            <a:schemeClr val="accent3"/>
          </a:fillRef>
          <a:effectRef idx="1">
            <a:schemeClr val="accent3"/>
          </a:effectRef>
          <a:fontRef idx="minor">
            <a:schemeClr val="dk1"/>
          </a:fontRef>
        </p:style>
        <p:txBody>
          <a:bodyPr lIns="121725" tIns="60862" rIns="121725" bIns="60862" rtlCol="0" anchor="ctr"/>
          <a:lstStyle/>
          <a:p>
            <a:pPr algn="ctr" defTabSz="914363"/>
            <a:r>
              <a:rPr lang="en-US" sz="2800" dirty="0">
                <a:solidFill>
                  <a:srgbClr val="FFFFFF"/>
                </a:solidFill>
                <a:latin typeface="Segoe UI Semibold"/>
              </a:rPr>
              <a:t>Windows Core OS Services</a:t>
            </a:r>
          </a:p>
        </p:txBody>
      </p:sp>
      <p:sp>
        <p:nvSpPr>
          <p:cNvPr id="41" name="Rectangle 40"/>
          <p:cNvSpPr/>
          <p:nvPr/>
        </p:nvSpPr>
        <p:spPr>
          <a:xfrm>
            <a:off x="5531582" y="2975045"/>
            <a:ext cx="2284113" cy="784727"/>
          </a:xfrm>
          <a:prstGeom prst="rect">
            <a:avLst/>
          </a:prstGeom>
          <a:solidFill>
            <a:schemeClr val="accent1"/>
          </a:solidFill>
          <a:ln>
            <a:noFill/>
          </a:ln>
          <a:effectLst/>
        </p:spPr>
        <p:style>
          <a:lnRef idx="1">
            <a:schemeClr val="accent1"/>
          </a:lnRef>
          <a:fillRef idx="2">
            <a:schemeClr val="accent1"/>
          </a:fillRef>
          <a:effectRef idx="1">
            <a:schemeClr val="accent1"/>
          </a:effectRef>
          <a:fontRef idx="minor">
            <a:schemeClr val="dk1"/>
          </a:fontRef>
        </p:style>
        <p:txBody>
          <a:bodyPr lIns="121725" tIns="60862" rIns="121725" bIns="60862" rtlCol="0" anchor="ctr"/>
          <a:lstStyle/>
          <a:p>
            <a:pPr algn="ctr" defTabSz="914363"/>
            <a:r>
              <a:rPr lang="en-US" sz="2400" dirty="0">
                <a:solidFill>
                  <a:srgbClr val="FFFFFF"/>
                </a:solidFill>
                <a:latin typeface="Segoe UI Semibold"/>
              </a:rPr>
              <a:t>JavaScript</a:t>
            </a:r>
          </a:p>
          <a:p>
            <a:pPr algn="ctr" defTabSz="914363"/>
            <a:r>
              <a:rPr lang="en-US" sz="2400" dirty="0">
                <a:solidFill>
                  <a:srgbClr val="FFFFFF"/>
                </a:solidFill>
                <a:latin typeface="Segoe UI Semibold"/>
              </a:rPr>
              <a:t>(Chakra)</a:t>
            </a:r>
          </a:p>
        </p:txBody>
      </p:sp>
      <p:sp>
        <p:nvSpPr>
          <p:cNvPr id="46" name="Rectangle 45"/>
          <p:cNvSpPr/>
          <p:nvPr/>
        </p:nvSpPr>
        <p:spPr>
          <a:xfrm>
            <a:off x="1458454" y="2975151"/>
            <a:ext cx="2048594" cy="785883"/>
          </a:xfrm>
          <a:prstGeom prst="rect">
            <a:avLst/>
          </a:prstGeom>
          <a:solidFill>
            <a:schemeClr val="accent1"/>
          </a:solidFill>
          <a:ln>
            <a:noFill/>
          </a:ln>
          <a:effectLst/>
        </p:spPr>
        <p:style>
          <a:lnRef idx="1">
            <a:schemeClr val="accent1"/>
          </a:lnRef>
          <a:fillRef idx="2">
            <a:schemeClr val="accent1"/>
          </a:fillRef>
          <a:effectRef idx="1">
            <a:schemeClr val="accent1"/>
          </a:effectRef>
          <a:fontRef idx="minor">
            <a:schemeClr val="dk1"/>
          </a:fontRef>
        </p:style>
        <p:txBody>
          <a:bodyPr lIns="121725" tIns="60862" rIns="121725" bIns="60862" rtlCol="0" anchor="ctr"/>
          <a:lstStyle/>
          <a:p>
            <a:pPr algn="ctr" defTabSz="914363"/>
            <a:r>
              <a:rPr lang="en-US" sz="2400" dirty="0">
                <a:solidFill>
                  <a:srgbClr val="FFFFFF"/>
                </a:solidFill>
                <a:latin typeface="Segoe UI Semibold"/>
              </a:rPr>
              <a:t>C</a:t>
            </a:r>
          </a:p>
          <a:p>
            <a:pPr algn="ctr" defTabSz="914363"/>
            <a:r>
              <a:rPr lang="en-US" sz="2400" dirty="0">
                <a:solidFill>
                  <a:srgbClr val="FFFFFF"/>
                </a:solidFill>
                <a:latin typeface="Segoe UI Semibold"/>
              </a:rPr>
              <a:t>C++</a:t>
            </a:r>
          </a:p>
        </p:txBody>
      </p:sp>
      <p:sp>
        <p:nvSpPr>
          <p:cNvPr id="47" name="Rectangle 46"/>
          <p:cNvSpPr/>
          <p:nvPr/>
        </p:nvSpPr>
        <p:spPr>
          <a:xfrm>
            <a:off x="3582679" y="2975151"/>
            <a:ext cx="1876939" cy="785883"/>
          </a:xfrm>
          <a:prstGeom prst="rect">
            <a:avLst/>
          </a:prstGeom>
          <a:solidFill>
            <a:schemeClr val="accent1"/>
          </a:solidFill>
          <a:ln>
            <a:noFill/>
          </a:ln>
          <a:effectLst/>
        </p:spPr>
        <p:style>
          <a:lnRef idx="1">
            <a:schemeClr val="accent1"/>
          </a:lnRef>
          <a:fillRef idx="2">
            <a:schemeClr val="accent1"/>
          </a:fillRef>
          <a:effectRef idx="1">
            <a:schemeClr val="accent1"/>
          </a:effectRef>
          <a:fontRef idx="minor">
            <a:schemeClr val="dk1"/>
          </a:fontRef>
        </p:style>
        <p:txBody>
          <a:bodyPr lIns="121725" tIns="60862" rIns="121725" bIns="60862" rtlCol="0" anchor="ctr"/>
          <a:lstStyle/>
          <a:p>
            <a:pPr algn="ctr" defTabSz="914363"/>
            <a:r>
              <a:rPr lang="en-US" sz="2400" dirty="0">
                <a:solidFill>
                  <a:srgbClr val="FFFFFF"/>
                </a:solidFill>
                <a:latin typeface="Segoe UI Semibold"/>
              </a:rPr>
              <a:t>C#</a:t>
            </a:r>
          </a:p>
          <a:p>
            <a:pPr algn="ctr" defTabSz="914363"/>
            <a:r>
              <a:rPr lang="en-US" sz="2400" dirty="0">
                <a:solidFill>
                  <a:srgbClr val="FFFFFF"/>
                </a:solidFill>
                <a:latin typeface="Segoe UI Semibold"/>
              </a:rPr>
              <a:t>VB</a:t>
            </a:r>
          </a:p>
        </p:txBody>
      </p:sp>
      <p:sp>
        <p:nvSpPr>
          <p:cNvPr id="26" name="Rectangle 25"/>
          <p:cNvSpPr/>
          <p:nvPr/>
        </p:nvSpPr>
        <p:spPr>
          <a:xfrm>
            <a:off x="1458583" y="1456316"/>
            <a:ext cx="6352283" cy="631772"/>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lIns="121725" tIns="60862" rIns="121725" bIns="60862" rtlCol="0" anchor="ctr"/>
          <a:lstStyle/>
          <a:p>
            <a:pPr algn="ctr" defTabSz="914363"/>
            <a:r>
              <a:rPr lang="en-US" sz="2800" dirty="0">
                <a:solidFill>
                  <a:srgbClr val="FFFFFF"/>
                </a:solidFill>
                <a:latin typeface="Segoe UI Semibold"/>
              </a:rPr>
              <a:t>Metro style Apps</a:t>
            </a:r>
          </a:p>
        </p:txBody>
      </p:sp>
      <p:sp>
        <p:nvSpPr>
          <p:cNvPr id="24" name="Rectangle 23"/>
          <p:cNvSpPr/>
          <p:nvPr/>
        </p:nvSpPr>
        <p:spPr>
          <a:xfrm>
            <a:off x="1458455" y="3839236"/>
            <a:ext cx="6352411" cy="1849799"/>
          </a:xfrm>
          <a:prstGeom prst="rect">
            <a:avLst/>
          </a:prstGeom>
          <a:solidFill>
            <a:schemeClr val="accent1"/>
          </a:solidFill>
          <a:ln>
            <a:noFill/>
          </a:ln>
          <a:effectLst/>
        </p:spPr>
        <p:style>
          <a:lnRef idx="1">
            <a:schemeClr val="accent1"/>
          </a:lnRef>
          <a:fillRef idx="2">
            <a:schemeClr val="accent1"/>
          </a:fillRef>
          <a:effectRef idx="1">
            <a:schemeClr val="accent1"/>
          </a:effectRef>
          <a:fontRef idx="minor">
            <a:schemeClr val="dk1"/>
          </a:fontRef>
        </p:style>
        <p:txBody>
          <a:bodyPr lIns="121725" tIns="60862" rIns="121725" bIns="60862" rtlCol="0" anchor="ctr"/>
          <a:lstStyle/>
          <a:p>
            <a:pPr algn="ctr" defTabSz="914363"/>
            <a:endParaRPr lang="en-US" sz="2400" dirty="0">
              <a:solidFill>
                <a:srgbClr val="FFFFFF"/>
              </a:solidFill>
              <a:latin typeface="Segoe UI Semibold"/>
            </a:endParaRPr>
          </a:p>
        </p:txBody>
      </p:sp>
      <p:sp>
        <p:nvSpPr>
          <p:cNvPr id="16" name="Rectangle 15"/>
          <p:cNvSpPr/>
          <p:nvPr/>
        </p:nvSpPr>
        <p:spPr>
          <a:xfrm>
            <a:off x="1573757" y="4361736"/>
            <a:ext cx="2036218" cy="623531"/>
          </a:xfrm>
          <a:prstGeom prst="rect">
            <a:avLst/>
          </a:prstGeom>
          <a:solidFill>
            <a:schemeClr val="accent1"/>
          </a:solidFill>
          <a:ln w="28575">
            <a:solidFill>
              <a:schemeClr val="tx1"/>
            </a:solidFill>
          </a:ln>
          <a:effectLst/>
        </p:spPr>
        <p:style>
          <a:lnRef idx="1">
            <a:schemeClr val="accent1"/>
          </a:lnRef>
          <a:fillRef idx="2">
            <a:schemeClr val="accent1"/>
          </a:fillRef>
          <a:effectRef idx="1">
            <a:schemeClr val="accent1"/>
          </a:effectRef>
          <a:fontRef idx="minor">
            <a:schemeClr val="dk1"/>
          </a:fontRef>
        </p:style>
        <p:txBody>
          <a:bodyPr lIns="121725" tIns="60862" rIns="121725" bIns="60862" rtlCol="0" anchor="ctr"/>
          <a:lstStyle/>
          <a:p>
            <a:pPr algn="ctr" defTabSz="914363"/>
            <a:r>
              <a:rPr lang="en-US" dirty="0">
                <a:solidFill>
                  <a:srgbClr val="FFFFFF"/>
                </a:solidFill>
                <a:latin typeface="Segoe UI Semibold"/>
              </a:rPr>
              <a:t>Communication</a:t>
            </a:r>
          </a:p>
          <a:p>
            <a:pPr algn="ctr" defTabSz="914363"/>
            <a:r>
              <a:rPr lang="en-US" dirty="0">
                <a:solidFill>
                  <a:srgbClr val="FFFFFF"/>
                </a:solidFill>
                <a:latin typeface="Segoe UI Semibold"/>
              </a:rPr>
              <a:t> &amp; Data</a:t>
            </a:r>
          </a:p>
        </p:txBody>
      </p:sp>
      <p:sp>
        <p:nvSpPr>
          <p:cNvPr id="17" name="Rectangle 16"/>
          <p:cNvSpPr/>
          <p:nvPr/>
        </p:nvSpPr>
        <p:spPr>
          <a:xfrm>
            <a:off x="1573757" y="5101154"/>
            <a:ext cx="6122220" cy="476034"/>
          </a:xfrm>
          <a:prstGeom prst="rect">
            <a:avLst/>
          </a:prstGeom>
          <a:solidFill>
            <a:schemeClr val="accent1"/>
          </a:solidFill>
          <a:ln w="28575">
            <a:solidFill>
              <a:schemeClr val="tx1"/>
            </a:solidFill>
          </a:ln>
          <a:effectLst/>
        </p:spPr>
        <p:style>
          <a:lnRef idx="1">
            <a:schemeClr val="accent1"/>
          </a:lnRef>
          <a:fillRef idx="2">
            <a:schemeClr val="accent1"/>
          </a:fillRef>
          <a:effectRef idx="1">
            <a:schemeClr val="accent1"/>
          </a:effectRef>
          <a:fontRef idx="minor">
            <a:schemeClr val="dk1"/>
          </a:fontRef>
        </p:style>
        <p:txBody>
          <a:bodyPr lIns="121725" tIns="60862" rIns="121725" bIns="60862" rtlCol="0" anchor="ctr"/>
          <a:lstStyle/>
          <a:p>
            <a:pPr algn="ctr" defTabSz="914363"/>
            <a:r>
              <a:rPr lang="en-US" dirty="0">
                <a:solidFill>
                  <a:srgbClr val="FFFFFF"/>
                </a:solidFill>
                <a:latin typeface="Segoe UI Semibold"/>
              </a:rPr>
              <a:t>Application Model</a:t>
            </a:r>
          </a:p>
        </p:txBody>
      </p:sp>
      <p:sp>
        <p:nvSpPr>
          <p:cNvPr id="18" name="Rectangle 17"/>
          <p:cNvSpPr/>
          <p:nvPr/>
        </p:nvSpPr>
        <p:spPr>
          <a:xfrm>
            <a:off x="5775736" y="4361729"/>
            <a:ext cx="1920240" cy="623532"/>
          </a:xfrm>
          <a:prstGeom prst="rect">
            <a:avLst/>
          </a:prstGeom>
          <a:solidFill>
            <a:schemeClr val="accent1"/>
          </a:solidFill>
          <a:ln w="28575">
            <a:solidFill>
              <a:schemeClr val="tx1"/>
            </a:solidFill>
          </a:ln>
          <a:effectLst/>
        </p:spPr>
        <p:style>
          <a:lnRef idx="1">
            <a:schemeClr val="accent1"/>
          </a:lnRef>
          <a:fillRef idx="2">
            <a:schemeClr val="accent1"/>
          </a:fillRef>
          <a:effectRef idx="1">
            <a:schemeClr val="accent1"/>
          </a:effectRef>
          <a:fontRef idx="minor">
            <a:schemeClr val="dk1"/>
          </a:fontRef>
        </p:style>
        <p:txBody>
          <a:bodyPr lIns="121725" tIns="60862" rIns="121725" bIns="60862" rtlCol="0" anchor="ctr"/>
          <a:lstStyle/>
          <a:p>
            <a:pPr algn="ctr" defTabSz="914363"/>
            <a:r>
              <a:rPr lang="en-US" dirty="0">
                <a:solidFill>
                  <a:srgbClr val="FFFFFF"/>
                </a:solidFill>
                <a:latin typeface="Segoe UI Semibold"/>
              </a:rPr>
              <a:t>Devices &amp; Printing</a:t>
            </a:r>
          </a:p>
        </p:txBody>
      </p:sp>
      <p:sp>
        <p:nvSpPr>
          <p:cNvPr id="4" name="Rectangle 3"/>
          <p:cNvSpPr/>
          <p:nvPr/>
        </p:nvSpPr>
        <p:spPr>
          <a:xfrm>
            <a:off x="2570844" y="3841580"/>
            <a:ext cx="3944958" cy="461665"/>
          </a:xfrm>
          <a:prstGeom prst="rect">
            <a:avLst/>
          </a:prstGeom>
        </p:spPr>
        <p:txBody>
          <a:bodyPr wrap="square">
            <a:spAutoFit/>
          </a:bodyPr>
          <a:lstStyle/>
          <a:p>
            <a:pPr algn="ctr" defTabSz="914363"/>
            <a:r>
              <a:rPr lang="en-US" sz="2400" dirty="0" err="1">
                <a:solidFill>
                  <a:srgbClr val="FFFFFF"/>
                </a:solidFill>
                <a:latin typeface="Segoe UI Semibold"/>
              </a:rPr>
              <a:t>WinRT</a:t>
            </a:r>
            <a:r>
              <a:rPr lang="en-US" sz="2400" dirty="0">
                <a:solidFill>
                  <a:srgbClr val="FFFFFF"/>
                </a:solidFill>
                <a:latin typeface="Segoe UI Semibold"/>
              </a:rPr>
              <a:t> APIs</a:t>
            </a:r>
          </a:p>
        </p:txBody>
      </p:sp>
      <p:sp>
        <p:nvSpPr>
          <p:cNvPr id="23" name="Rectangle 22"/>
          <p:cNvSpPr/>
          <p:nvPr/>
        </p:nvSpPr>
        <p:spPr>
          <a:xfrm>
            <a:off x="3728312" y="4361736"/>
            <a:ext cx="1922623" cy="623531"/>
          </a:xfrm>
          <a:prstGeom prst="rect">
            <a:avLst/>
          </a:prstGeom>
          <a:solidFill>
            <a:schemeClr val="accent1"/>
          </a:solidFill>
          <a:ln w="28575">
            <a:solidFill>
              <a:schemeClr val="tx1"/>
            </a:solidFill>
          </a:ln>
          <a:effectLst/>
        </p:spPr>
        <p:style>
          <a:lnRef idx="1">
            <a:schemeClr val="accent1"/>
          </a:lnRef>
          <a:fillRef idx="2">
            <a:schemeClr val="accent1"/>
          </a:fillRef>
          <a:effectRef idx="1">
            <a:schemeClr val="accent1"/>
          </a:effectRef>
          <a:fontRef idx="minor">
            <a:schemeClr val="dk1"/>
          </a:fontRef>
        </p:style>
        <p:txBody>
          <a:bodyPr lIns="121725" tIns="60862" rIns="121725" bIns="60862" rtlCol="0" anchor="ctr"/>
          <a:lstStyle/>
          <a:p>
            <a:pPr algn="ctr" defTabSz="914363"/>
            <a:r>
              <a:rPr lang="en-US" dirty="0">
                <a:solidFill>
                  <a:srgbClr val="FFFFFF"/>
                </a:solidFill>
                <a:latin typeface="Segoe UI Semibold"/>
              </a:rPr>
              <a:t>Graphics &amp; Media </a:t>
            </a:r>
          </a:p>
        </p:txBody>
      </p:sp>
      <p:sp>
        <p:nvSpPr>
          <p:cNvPr id="30" name="Rectangle 29"/>
          <p:cNvSpPr/>
          <p:nvPr/>
        </p:nvSpPr>
        <p:spPr>
          <a:xfrm>
            <a:off x="2030556" y="2175778"/>
            <a:ext cx="2952980" cy="719190"/>
          </a:xfrm>
          <a:prstGeom prst="rect">
            <a:avLst/>
          </a:prstGeom>
          <a:solidFill>
            <a:schemeClr val="accent1"/>
          </a:solidFill>
          <a:ln>
            <a:noFill/>
          </a:ln>
          <a:effectLst/>
        </p:spPr>
        <p:style>
          <a:lnRef idx="1">
            <a:schemeClr val="accent1"/>
          </a:lnRef>
          <a:fillRef idx="2">
            <a:schemeClr val="accent1"/>
          </a:fillRef>
          <a:effectRef idx="1">
            <a:schemeClr val="accent1"/>
          </a:effectRef>
          <a:fontRef idx="minor">
            <a:schemeClr val="dk1"/>
          </a:fontRef>
        </p:style>
        <p:txBody>
          <a:bodyPr lIns="121725" tIns="60862" rIns="121725" bIns="60862" rtlCol="0" anchor="ctr"/>
          <a:lstStyle/>
          <a:p>
            <a:pPr algn="ctr" defTabSz="914363"/>
            <a:r>
              <a:rPr lang="en-US" sz="2400" dirty="0">
                <a:solidFill>
                  <a:srgbClr val="FFFFFF"/>
                </a:solidFill>
                <a:latin typeface="Segoe UI Semibold"/>
              </a:rPr>
              <a:t>XAML</a:t>
            </a:r>
          </a:p>
        </p:txBody>
      </p:sp>
      <p:sp>
        <p:nvSpPr>
          <p:cNvPr id="32" name="Rectangle 31"/>
          <p:cNvSpPr/>
          <p:nvPr/>
        </p:nvSpPr>
        <p:spPr>
          <a:xfrm>
            <a:off x="5531706" y="2175783"/>
            <a:ext cx="2281602" cy="719191"/>
          </a:xfrm>
          <a:prstGeom prst="rect">
            <a:avLst/>
          </a:prstGeom>
          <a:solidFill>
            <a:schemeClr val="accent1"/>
          </a:solidFill>
          <a:ln>
            <a:noFill/>
          </a:ln>
          <a:effectLst/>
        </p:spPr>
        <p:style>
          <a:lnRef idx="1">
            <a:schemeClr val="accent1"/>
          </a:lnRef>
          <a:fillRef idx="2">
            <a:schemeClr val="accent1"/>
          </a:fillRef>
          <a:effectRef idx="1">
            <a:schemeClr val="accent1"/>
          </a:effectRef>
          <a:fontRef idx="minor">
            <a:schemeClr val="dk1"/>
          </a:fontRef>
        </p:style>
        <p:txBody>
          <a:bodyPr lIns="121725" tIns="60862" rIns="121725" bIns="60862" rtlCol="0" anchor="ctr"/>
          <a:lstStyle/>
          <a:p>
            <a:pPr algn="ctr" defTabSz="914363"/>
            <a:r>
              <a:rPr lang="en-US" sz="2400" dirty="0">
                <a:solidFill>
                  <a:srgbClr val="FFFFFF"/>
                </a:solidFill>
                <a:latin typeface="Segoe UI Semibold"/>
              </a:rPr>
              <a:t>HTML / CSS</a:t>
            </a:r>
          </a:p>
        </p:txBody>
      </p:sp>
      <p:sp>
        <p:nvSpPr>
          <p:cNvPr id="40" name="Rectangle 39"/>
          <p:cNvSpPr/>
          <p:nvPr/>
        </p:nvSpPr>
        <p:spPr>
          <a:xfrm>
            <a:off x="7882999" y="2171233"/>
            <a:ext cx="1066324" cy="2814029"/>
          </a:xfrm>
          <a:prstGeom prst="rect">
            <a:avLst/>
          </a:prstGeom>
          <a:solidFill>
            <a:srgbClr val="00B0F0"/>
          </a:solidFill>
          <a:ln>
            <a:noFill/>
          </a:ln>
          <a:effectLst/>
        </p:spPr>
        <p:style>
          <a:lnRef idx="1">
            <a:schemeClr val="accent1"/>
          </a:lnRef>
          <a:fillRef idx="2">
            <a:schemeClr val="accent1"/>
          </a:fillRef>
          <a:effectRef idx="1">
            <a:schemeClr val="accent1"/>
          </a:effectRef>
          <a:fontRef idx="minor">
            <a:schemeClr val="dk1"/>
          </a:fontRef>
        </p:style>
        <p:txBody>
          <a:bodyPr lIns="121725" tIns="60862" rIns="121725" bIns="60862" rtlCol="0" anchor="ctr"/>
          <a:lstStyle/>
          <a:p>
            <a:pPr algn="ctr" defTabSz="914363"/>
            <a:r>
              <a:rPr lang="en-US" sz="2000" dirty="0">
                <a:solidFill>
                  <a:srgbClr val="FFFFFF"/>
                </a:solidFill>
                <a:latin typeface="Segoe UI Semibold"/>
              </a:rPr>
              <a:t>HTML</a:t>
            </a:r>
            <a:endParaRPr lang="en-US" dirty="0">
              <a:solidFill>
                <a:srgbClr val="FFFFFF"/>
              </a:solidFill>
              <a:latin typeface="Segoe UI Semibold"/>
            </a:endParaRPr>
          </a:p>
          <a:p>
            <a:pPr algn="ctr" defTabSz="914363"/>
            <a:r>
              <a:rPr lang="en-US" sz="1400" dirty="0">
                <a:solidFill>
                  <a:srgbClr val="FFFFFF"/>
                </a:solidFill>
                <a:latin typeface="Segoe UI Semibold"/>
              </a:rPr>
              <a:t>JavaScript</a:t>
            </a:r>
            <a:endParaRPr lang="en-US" sz="1200" dirty="0">
              <a:solidFill>
                <a:srgbClr val="FFFFFF"/>
              </a:solidFill>
              <a:latin typeface="Segoe UI Semibold"/>
            </a:endParaRPr>
          </a:p>
        </p:txBody>
      </p:sp>
      <p:sp>
        <p:nvSpPr>
          <p:cNvPr id="53" name="Rectangle 52"/>
          <p:cNvSpPr/>
          <p:nvPr/>
        </p:nvSpPr>
        <p:spPr>
          <a:xfrm>
            <a:off x="10091688" y="2171232"/>
            <a:ext cx="707326" cy="2814028"/>
          </a:xfrm>
          <a:prstGeom prst="rect">
            <a:avLst/>
          </a:prstGeom>
          <a:solidFill>
            <a:srgbClr val="00B0F0"/>
          </a:solidFill>
          <a:ln>
            <a:noFill/>
          </a:ln>
          <a:effectLst/>
        </p:spPr>
        <p:style>
          <a:lnRef idx="1">
            <a:schemeClr val="accent1"/>
          </a:lnRef>
          <a:fillRef idx="2">
            <a:schemeClr val="accent1"/>
          </a:fillRef>
          <a:effectRef idx="1">
            <a:schemeClr val="accent1"/>
          </a:effectRef>
          <a:fontRef idx="minor">
            <a:schemeClr val="dk1"/>
          </a:fontRef>
        </p:style>
        <p:txBody>
          <a:bodyPr lIns="121725" tIns="60862" rIns="121725" bIns="60862" rtlCol="0" anchor="ctr"/>
          <a:lstStyle/>
          <a:p>
            <a:pPr algn="ctr" defTabSz="914363"/>
            <a:endParaRPr lang="en-US" sz="2400" dirty="0">
              <a:solidFill>
                <a:srgbClr val="FFFFFF"/>
              </a:solidFill>
              <a:latin typeface="Segoe UI Semibold"/>
            </a:endParaRPr>
          </a:p>
        </p:txBody>
      </p:sp>
      <p:sp>
        <p:nvSpPr>
          <p:cNvPr id="54" name="Rectangle 53"/>
          <p:cNvSpPr/>
          <p:nvPr/>
        </p:nvSpPr>
        <p:spPr>
          <a:xfrm>
            <a:off x="9027303" y="2175779"/>
            <a:ext cx="996181" cy="2809483"/>
          </a:xfrm>
          <a:prstGeom prst="rect">
            <a:avLst/>
          </a:prstGeom>
          <a:solidFill>
            <a:srgbClr val="00B0F0"/>
          </a:solidFill>
          <a:ln>
            <a:noFill/>
          </a:ln>
          <a:effectLst/>
        </p:spPr>
        <p:style>
          <a:lnRef idx="1">
            <a:schemeClr val="accent1"/>
          </a:lnRef>
          <a:fillRef idx="2">
            <a:schemeClr val="accent1"/>
          </a:fillRef>
          <a:effectRef idx="1">
            <a:schemeClr val="accent1"/>
          </a:effectRef>
          <a:fontRef idx="minor">
            <a:schemeClr val="dk1"/>
          </a:fontRef>
        </p:style>
        <p:txBody>
          <a:bodyPr lIns="121725" tIns="60862" rIns="121725" bIns="60862" rtlCol="0" anchor="ctr"/>
          <a:lstStyle/>
          <a:p>
            <a:pPr algn="ctr" defTabSz="914363"/>
            <a:endParaRPr lang="en-US" sz="2400" dirty="0">
              <a:solidFill>
                <a:srgbClr val="FFFFFF"/>
              </a:solidFill>
              <a:latin typeface="Segoe UI Semibold"/>
            </a:endParaRPr>
          </a:p>
        </p:txBody>
      </p:sp>
      <p:sp>
        <p:nvSpPr>
          <p:cNvPr id="55" name="TextBox 54"/>
          <p:cNvSpPr txBox="1"/>
          <p:nvPr/>
        </p:nvSpPr>
        <p:spPr>
          <a:xfrm>
            <a:off x="9105900" y="3302292"/>
            <a:ext cx="790575" cy="615553"/>
          </a:xfrm>
          <a:prstGeom prst="rect">
            <a:avLst/>
          </a:prstGeom>
          <a:noFill/>
        </p:spPr>
        <p:txBody>
          <a:bodyPr wrap="square" lIns="0" tIns="0" rIns="0" bIns="0" rtlCol="0">
            <a:spAutoFit/>
          </a:bodyPr>
          <a:lstStyle/>
          <a:p>
            <a:pPr algn="ctr" defTabSz="914363"/>
            <a:r>
              <a:rPr lang="en-US" sz="2000" dirty="0">
                <a:solidFill>
                  <a:srgbClr val="FFFFFF"/>
                </a:solidFill>
                <a:latin typeface="Segoe UI Semibold"/>
              </a:rPr>
              <a:t>C</a:t>
            </a:r>
          </a:p>
          <a:p>
            <a:pPr algn="ctr" defTabSz="914363"/>
            <a:r>
              <a:rPr lang="en-US" sz="2000" dirty="0">
                <a:solidFill>
                  <a:srgbClr val="FFFFFF"/>
                </a:solidFill>
                <a:latin typeface="Segoe UI Semibold"/>
              </a:rPr>
              <a:t>C++</a:t>
            </a:r>
          </a:p>
        </p:txBody>
      </p:sp>
      <p:sp>
        <p:nvSpPr>
          <p:cNvPr id="57" name="TextBox 56"/>
          <p:cNvSpPr txBox="1"/>
          <p:nvPr/>
        </p:nvSpPr>
        <p:spPr>
          <a:xfrm>
            <a:off x="10115567" y="3302292"/>
            <a:ext cx="629416" cy="615553"/>
          </a:xfrm>
          <a:prstGeom prst="rect">
            <a:avLst/>
          </a:prstGeom>
          <a:noFill/>
        </p:spPr>
        <p:txBody>
          <a:bodyPr wrap="square" lIns="0" tIns="0" rIns="0" bIns="0" rtlCol="0">
            <a:spAutoFit/>
          </a:bodyPr>
          <a:lstStyle/>
          <a:p>
            <a:pPr algn="ctr" defTabSz="914363"/>
            <a:r>
              <a:rPr lang="en-US" sz="2000" dirty="0">
                <a:solidFill>
                  <a:srgbClr val="FFFFFF"/>
                </a:solidFill>
                <a:latin typeface="Segoe UI Semibold"/>
              </a:rPr>
              <a:t>C#</a:t>
            </a:r>
          </a:p>
          <a:p>
            <a:pPr algn="ctr" defTabSz="914363"/>
            <a:r>
              <a:rPr lang="en-US" sz="2000" dirty="0">
                <a:solidFill>
                  <a:srgbClr val="FFFFFF"/>
                </a:solidFill>
                <a:latin typeface="Segoe UI Semibold"/>
              </a:rPr>
              <a:t>VB</a:t>
            </a:r>
          </a:p>
        </p:txBody>
      </p:sp>
      <p:sp>
        <p:nvSpPr>
          <p:cNvPr id="58" name="Rectangle 57"/>
          <p:cNvSpPr/>
          <p:nvPr/>
        </p:nvSpPr>
        <p:spPr>
          <a:xfrm>
            <a:off x="7883000" y="1456316"/>
            <a:ext cx="2921359" cy="631772"/>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lIns="121725" tIns="60862" rIns="121725" bIns="60862" rtlCol="0" anchor="ctr"/>
          <a:lstStyle/>
          <a:p>
            <a:pPr algn="ctr" defTabSz="914363"/>
            <a:r>
              <a:rPr lang="en-US" sz="2800" dirty="0">
                <a:solidFill>
                  <a:srgbClr val="FFFFFF"/>
                </a:solidFill>
                <a:latin typeface="Segoe UI Semibold"/>
              </a:rPr>
              <a:t>Desktop Apps</a:t>
            </a:r>
          </a:p>
        </p:txBody>
      </p:sp>
      <p:sp>
        <p:nvSpPr>
          <p:cNvPr id="33" name="Rectangle 32"/>
          <p:cNvSpPr/>
          <p:nvPr/>
        </p:nvSpPr>
        <p:spPr>
          <a:xfrm>
            <a:off x="9027307" y="5053654"/>
            <a:ext cx="996179" cy="635378"/>
          </a:xfrm>
          <a:prstGeom prst="rect">
            <a:avLst/>
          </a:prstGeom>
          <a:solidFill>
            <a:srgbClr val="00B0F0"/>
          </a:solidFill>
          <a:ln>
            <a:noFill/>
          </a:ln>
          <a:effectLst/>
        </p:spPr>
        <p:style>
          <a:lnRef idx="1">
            <a:schemeClr val="accent1"/>
          </a:lnRef>
          <a:fillRef idx="2">
            <a:schemeClr val="accent1"/>
          </a:fillRef>
          <a:effectRef idx="1">
            <a:schemeClr val="accent1"/>
          </a:effectRef>
          <a:fontRef idx="minor">
            <a:schemeClr val="dk1"/>
          </a:fontRef>
        </p:style>
        <p:txBody>
          <a:bodyPr lIns="121725" tIns="60862" rIns="121725" bIns="60862" rtlCol="0" anchor="ctr"/>
          <a:lstStyle/>
          <a:p>
            <a:pPr algn="ctr" defTabSz="914363"/>
            <a:r>
              <a:rPr lang="en-US" sz="2000" dirty="0">
                <a:solidFill>
                  <a:srgbClr val="FFFFFF"/>
                </a:solidFill>
                <a:latin typeface="Segoe UI Semibold"/>
              </a:rPr>
              <a:t>Win32</a:t>
            </a:r>
          </a:p>
        </p:txBody>
      </p:sp>
      <p:sp>
        <p:nvSpPr>
          <p:cNvPr id="34" name="Rectangle 33"/>
          <p:cNvSpPr/>
          <p:nvPr/>
        </p:nvSpPr>
        <p:spPr>
          <a:xfrm>
            <a:off x="10091688" y="5053651"/>
            <a:ext cx="707326" cy="635378"/>
          </a:xfrm>
          <a:prstGeom prst="rect">
            <a:avLst/>
          </a:prstGeom>
          <a:solidFill>
            <a:srgbClr val="00B0F0"/>
          </a:solidFill>
          <a:ln>
            <a:noFill/>
          </a:ln>
          <a:effectLst/>
        </p:spPr>
        <p:style>
          <a:lnRef idx="1">
            <a:schemeClr val="accent1"/>
          </a:lnRef>
          <a:fillRef idx="2">
            <a:schemeClr val="accent1"/>
          </a:fillRef>
          <a:effectRef idx="1">
            <a:schemeClr val="accent1"/>
          </a:effectRef>
          <a:fontRef idx="minor">
            <a:schemeClr val="dk1"/>
          </a:fontRef>
        </p:style>
        <p:txBody>
          <a:bodyPr lIns="121725" tIns="60862" rIns="121725" bIns="60862" rtlCol="0" anchor="ctr"/>
          <a:lstStyle/>
          <a:p>
            <a:pPr algn="ctr" defTabSz="914363"/>
            <a:r>
              <a:rPr lang="en-US" sz="1600" dirty="0">
                <a:solidFill>
                  <a:srgbClr val="FFFFFF"/>
                </a:solidFill>
              </a:rPr>
              <a:t>.</a:t>
            </a:r>
            <a:r>
              <a:rPr lang="en-US" sz="1600" dirty="0">
                <a:solidFill>
                  <a:srgbClr val="FFFFFF"/>
                </a:solidFill>
                <a:latin typeface="Segoe UI Semibold"/>
              </a:rPr>
              <a:t>NET / SL</a:t>
            </a:r>
          </a:p>
        </p:txBody>
      </p:sp>
      <p:sp>
        <p:nvSpPr>
          <p:cNvPr id="35" name="Rectangle 34"/>
          <p:cNvSpPr/>
          <p:nvPr/>
        </p:nvSpPr>
        <p:spPr>
          <a:xfrm>
            <a:off x="7882999" y="5053654"/>
            <a:ext cx="1066324" cy="635378"/>
          </a:xfrm>
          <a:prstGeom prst="rect">
            <a:avLst/>
          </a:prstGeom>
          <a:solidFill>
            <a:srgbClr val="00B0F0"/>
          </a:solidFill>
          <a:ln>
            <a:noFill/>
          </a:ln>
          <a:effectLst/>
        </p:spPr>
        <p:style>
          <a:lnRef idx="1">
            <a:schemeClr val="accent1"/>
          </a:lnRef>
          <a:fillRef idx="2">
            <a:schemeClr val="accent1"/>
          </a:fillRef>
          <a:effectRef idx="1">
            <a:schemeClr val="accent1"/>
          </a:effectRef>
          <a:fontRef idx="minor">
            <a:schemeClr val="dk1"/>
          </a:fontRef>
        </p:style>
        <p:txBody>
          <a:bodyPr lIns="121725" tIns="60862" rIns="121725" bIns="60862" rtlCol="0" anchor="ctr"/>
          <a:lstStyle/>
          <a:p>
            <a:pPr algn="ctr" defTabSz="914363"/>
            <a:r>
              <a:rPr lang="en-US" sz="1600" dirty="0">
                <a:solidFill>
                  <a:srgbClr val="FFFFFF"/>
                </a:solidFill>
                <a:latin typeface="Segoe UI Semibold"/>
              </a:rPr>
              <a:t>Internet Explorer</a:t>
            </a:r>
          </a:p>
        </p:txBody>
      </p:sp>
      <p:sp>
        <p:nvSpPr>
          <p:cNvPr id="36" name="Rectangle 35"/>
          <p:cNvSpPr/>
          <p:nvPr/>
        </p:nvSpPr>
        <p:spPr>
          <a:xfrm>
            <a:off x="1458452" y="2175784"/>
            <a:ext cx="486953" cy="801935"/>
          </a:xfrm>
          <a:prstGeom prst="rect">
            <a:avLst/>
          </a:prstGeom>
          <a:solidFill>
            <a:schemeClr val="accent1"/>
          </a:solidFill>
          <a:ln>
            <a:noFill/>
          </a:ln>
          <a:effectLst/>
        </p:spPr>
        <p:style>
          <a:lnRef idx="1">
            <a:schemeClr val="accent1"/>
          </a:lnRef>
          <a:fillRef idx="2">
            <a:schemeClr val="accent1"/>
          </a:fillRef>
          <a:effectRef idx="1">
            <a:schemeClr val="accent1"/>
          </a:effectRef>
          <a:fontRef idx="minor">
            <a:schemeClr val="dk1"/>
          </a:fontRef>
        </p:style>
        <p:txBody>
          <a:bodyPr lIns="121725" tIns="60862" rIns="121725" bIns="60862" rtlCol="0" anchor="ctr"/>
          <a:lstStyle/>
          <a:p>
            <a:pPr algn="ctr" defTabSz="914363"/>
            <a:endParaRPr lang="en-US" sz="2400" dirty="0">
              <a:solidFill>
                <a:srgbClr val="FFFFFF"/>
              </a:solidFill>
              <a:latin typeface="Segoe UI Semibold"/>
            </a:endParaRPr>
          </a:p>
        </p:txBody>
      </p:sp>
      <p:sp>
        <p:nvSpPr>
          <p:cNvPr id="37" name="Rectangle 36"/>
          <p:cNvSpPr/>
          <p:nvPr/>
        </p:nvSpPr>
        <p:spPr>
          <a:xfrm>
            <a:off x="5066885" y="2175778"/>
            <a:ext cx="392730" cy="814442"/>
          </a:xfrm>
          <a:prstGeom prst="rect">
            <a:avLst/>
          </a:prstGeom>
          <a:solidFill>
            <a:schemeClr val="accent1"/>
          </a:solidFill>
          <a:ln>
            <a:noFill/>
          </a:ln>
          <a:effectLst/>
        </p:spPr>
        <p:style>
          <a:lnRef idx="1">
            <a:schemeClr val="accent1"/>
          </a:lnRef>
          <a:fillRef idx="2">
            <a:schemeClr val="accent1"/>
          </a:fillRef>
          <a:effectRef idx="1">
            <a:schemeClr val="accent1"/>
          </a:effectRef>
          <a:fontRef idx="minor">
            <a:schemeClr val="dk1"/>
          </a:fontRef>
        </p:style>
        <p:txBody>
          <a:bodyPr lIns="121725" tIns="60862" rIns="121725" bIns="60862" rtlCol="0" anchor="ctr"/>
          <a:lstStyle/>
          <a:p>
            <a:pPr algn="ctr" defTabSz="914363"/>
            <a:endParaRPr lang="en-US" sz="2400" dirty="0">
              <a:solidFill>
                <a:srgbClr val="FFFFFF"/>
              </a:solidFill>
              <a:latin typeface="Segoe UI Semibold"/>
            </a:endParaRPr>
          </a:p>
        </p:txBody>
      </p:sp>
      <p:sp>
        <p:nvSpPr>
          <p:cNvPr id="38" name="Rectangle 37"/>
          <p:cNvSpPr/>
          <p:nvPr/>
        </p:nvSpPr>
        <p:spPr>
          <a:xfrm rot="16200000">
            <a:off x="32963" y="4453542"/>
            <a:ext cx="1847452" cy="623531"/>
          </a:xfrm>
          <a:prstGeom prst="rect">
            <a:avLst/>
          </a:prstGeom>
          <a:noFill/>
          <a:ln w="28575">
            <a:solidFill>
              <a:schemeClr val="tx1"/>
            </a:solidFill>
          </a:ln>
          <a:effectLst/>
        </p:spPr>
        <p:style>
          <a:lnRef idx="1">
            <a:schemeClr val="accent1"/>
          </a:lnRef>
          <a:fillRef idx="2">
            <a:schemeClr val="accent1"/>
          </a:fillRef>
          <a:effectRef idx="1">
            <a:schemeClr val="accent1"/>
          </a:effectRef>
          <a:fontRef idx="minor">
            <a:schemeClr val="dk1"/>
          </a:fontRef>
        </p:style>
        <p:txBody>
          <a:bodyPr lIns="121725" tIns="60862" rIns="121725" bIns="60862" rtlCol="0" anchor="ctr"/>
          <a:lstStyle/>
          <a:p>
            <a:pPr algn="ctr" defTabSz="914363"/>
            <a:r>
              <a:rPr lang="en-US" sz="1400" dirty="0">
                <a:solidFill>
                  <a:srgbClr val="FFFFFF"/>
                </a:solidFill>
                <a:latin typeface="Segoe UI Semibold"/>
              </a:rPr>
              <a:t>System Services</a:t>
            </a:r>
          </a:p>
        </p:txBody>
      </p:sp>
      <p:sp>
        <p:nvSpPr>
          <p:cNvPr id="45" name="Rectangle 44"/>
          <p:cNvSpPr/>
          <p:nvPr/>
        </p:nvSpPr>
        <p:spPr>
          <a:xfrm rot="16200000">
            <a:off x="642372" y="2193312"/>
            <a:ext cx="628651" cy="623531"/>
          </a:xfrm>
          <a:prstGeom prst="rect">
            <a:avLst/>
          </a:prstGeom>
          <a:noFill/>
          <a:ln w="28575">
            <a:solidFill>
              <a:schemeClr val="tx1"/>
            </a:solidFill>
          </a:ln>
          <a:effectLst/>
        </p:spPr>
        <p:style>
          <a:lnRef idx="1">
            <a:schemeClr val="accent1"/>
          </a:lnRef>
          <a:fillRef idx="2">
            <a:schemeClr val="accent1"/>
          </a:fillRef>
          <a:effectRef idx="1">
            <a:schemeClr val="accent1"/>
          </a:effectRef>
          <a:fontRef idx="minor">
            <a:schemeClr val="dk1"/>
          </a:fontRef>
        </p:style>
        <p:txBody>
          <a:bodyPr lIns="121725" tIns="60862" rIns="121725" bIns="60862" rtlCol="0" anchor="ctr"/>
          <a:lstStyle/>
          <a:p>
            <a:pPr algn="ctr" defTabSz="914363"/>
            <a:r>
              <a:rPr lang="en-US" sz="1300" dirty="0">
                <a:solidFill>
                  <a:srgbClr val="FFFFFF"/>
                </a:solidFill>
                <a:latin typeface="Segoe UI Semibold"/>
              </a:rPr>
              <a:t>View</a:t>
            </a:r>
          </a:p>
        </p:txBody>
      </p:sp>
      <p:sp>
        <p:nvSpPr>
          <p:cNvPr id="59" name="Rectangle 58"/>
          <p:cNvSpPr/>
          <p:nvPr/>
        </p:nvSpPr>
        <p:spPr>
          <a:xfrm rot="16200000">
            <a:off x="524292" y="3015603"/>
            <a:ext cx="864794" cy="623531"/>
          </a:xfrm>
          <a:prstGeom prst="rect">
            <a:avLst/>
          </a:prstGeom>
          <a:noFill/>
          <a:ln w="28575">
            <a:solidFill>
              <a:schemeClr val="tx1"/>
            </a:solidFill>
          </a:ln>
          <a:effectLst/>
        </p:spPr>
        <p:style>
          <a:lnRef idx="1">
            <a:schemeClr val="accent1"/>
          </a:lnRef>
          <a:fillRef idx="2">
            <a:schemeClr val="accent1"/>
          </a:fillRef>
          <a:effectRef idx="1">
            <a:schemeClr val="accent1"/>
          </a:effectRef>
          <a:fontRef idx="minor">
            <a:schemeClr val="dk1"/>
          </a:fontRef>
        </p:style>
        <p:txBody>
          <a:bodyPr lIns="121725" tIns="60862" rIns="121725" bIns="60862" rtlCol="0" anchor="ctr"/>
          <a:lstStyle/>
          <a:p>
            <a:pPr algn="ctr" defTabSz="914363"/>
            <a:r>
              <a:rPr lang="en-US" sz="1000" dirty="0">
                <a:solidFill>
                  <a:srgbClr val="FFFFFF"/>
                </a:solidFill>
                <a:latin typeface="Segoe UI Semibold"/>
              </a:rPr>
              <a:t>Model Controller</a:t>
            </a:r>
          </a:p>
        </p:txBody>
      </p:sp>
      <p:sp>
        <p:nvSpPr>
          <p:cNvPr id="60" name="Rectangle 59"/>
          <p:cNvSpPr/>
          <p:nvPr/>
        </p:nvSpPr>
        <p:spPr>
          <a:xfrm rot="16200000">
            <a:off x="633957" y="5795532"/>
            <a:ext cx="645460" cy="623531"/>
          </a:xfrm>
          <a:prstGeom prst="rect">
            <a:avLst/>
          </a:prstGeom>
          <a:noFill/>
          <a:ln w="28575">
            <a:solidFill>
              <a:schemeClr val="tx1"/>
            </a:solidFill>
          </a:ln>
          <a:effectLst/>
        </p:spPr>
        <p:style>
          <a:lnRef idx="1">
            <a:schemeClr val="accent1"/>
          </a:lnRef>
          <a:fillRef idx="2">
            <a:schemeClr val="accent1"/>
          </a:fillRef>
          <a:effectRef idx="1">
            <a:schemeClr val="accent1"/>
          </a:effectRef>
          <a:fontRef idx="minor">
            <a:schemeClr val="dk1"/>
          </a:fontRef>
        </p:style>
        <p:txBody>
          <a:bodyPr lIns="121725" tIns="60862" rIns="121725" bIns="60862" rtlCol="0" anchor="ctr"/>
          <a:lstStyle/>
          <a:p>
            <a:pPr algn="ctr" defTabSz="914363"/>
            <a:r>
              <a:rPr lang="en-US" sz="1400" dirty="0">
                <a:solidFill>
                  <a:srgbClr val="FFFFFF"/>
                </a:solidFill>
                <a:latin typeface="Segoe UI Semibold"/>
              </a:rPr>
              <a:t>Core</a:t>
            </a:r>
          </a:p>
        </p:txBody>
      </p:sp>
    </p:spTree>
    <p:extLst>
      <p:ext uri="{BB962C8B-B14F-4D97-AF65-F5344CB8AC3E}">
        <p14:creationId xmlns:p14="http://schemas.microsoft.com/office/powerpoint/2010/main" val="1316561649"/>
      </p:ext>
    </p:extLst>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a:t>
            </a:r>
            <a:r>
              <a:rPr lang="en-US" baseline="0" dirty="0" smtClean="0"/>
              <a:t> Windows Runtime</a:t>
            </a:r>
            <a:endParaRPr lang="en-US" dirty="0"/>
          </a:p>
        </p:txBody>
      </p:sp>
      <p:sp>
        <p:nvSpPr>
          <p:cNvPr id="3" name="Content Placeholder 2"/>
          <p:cNvSpPr>
            <a:spLocks noGrp="1"/>
          </p:cNvSpPr>
          <p:nvPr>
            <p:ph idx="1"/>
          </p:nvPr>
        </p:nvSpPr>
        <p:spPr>
          <a:xfrm>
            <a:off x="519113" y="1447800"/>
            <a:ext cx="11149013" cy="4953000"/>
          </a:xfrm>
        </p:spPr>
        <p:txBody>
          <a:bodyPr>
            <a:normAutofit/>
          </a:bodyPr>
          <a:lstStyle/>
          <a:p>
            <a:r>
              <a:rPr lang="en-US" baseline="0" dirty="0" smtClean="0"/>
              <a:t>The new platform for building Windows Metro style apps</a:t>
            </a:r>
          </a:p>
          <a:p>
            <a:r>
              <a:rPr lang="en-US" baseline="0" dirty="0" smtClean="0"/>
              <a:t>Bring forward the full power of Windows</a:t>
            </a:r>
          </a:p>
          <a:p>
            <a:pPr lvl="1"/>
            <a:r>
              <a:rPr lang="en-US" baseline="0" dirty="0" smtClean="0"/>
              <a:t>A family of integrated APIs with great tools</a:t>
            </a:r>
          </a:p>
          <a:p>
            <a:pPr lvl="0"/>
            <a:r>
              <a:rPr lang="en-US" baseline="0" dirty="0" smtClean="0"/>
              <a:t>Build upon that a new foundation for the future</a:t>
            </a:r>
          </a:p>
          <a:p>
            <a:pPr lvl="1"/>
            <a:r>
              <a:rPr lang="en-US" baseline="0" dirty="0" smtClean="0"/>
              <a:t>Clean &amp; simple</a:t>
            </a:r>
          </a:p>
          <a:p>
            <a:pPr lvl="1"/>
            <a:r>
              <a:rPr lang="en-US" baseline="0" dirty="0" smtClean="0"/>
              <a:t>Flexible markup (HTML or XAML)</a:t>
            </a:r>
          </a:p>
          <a:p>
            <a:pPr lvl="1"/>
            <a:r>
              <a:rPr lang="en-US" baseline="0" dirty="0" smtClean="0"/>
              <a:t>Flexible languages (JavaScript, C++, C#/VB, …)</a:t>
            </a:r>
          </a:p>
        </p:txBody>
      </p:sp>
    </p:spTree>
    <p:extLst>
      <p:ext uri="{BB962C8B-B14F-4D97-AF65-F5344CB8AC3E}">
        <p14:creationId xmlns:p14="http://schemas.microsoft.com/office/powerpoint/2010/main" val="1710029437"/>
      </p:ext>
    </p:extLst>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592852" y="2455626"/>
            <a:ext cx="11149013" cy="2000548"/>
          </a:xfrm>
          <a:prstGeom prst="rect">
            <a:avLst/>
          </a:prstGeom>
        </p:spPr>
        <p:txBody>
          <a:bodyPr vert="horz" wrap="square" lIns="0" tIns="0" rIns="0" bIns="0" rtlCol="0">
            <a:noAutofit/>
          </a:bodyPr>
          <a:lstStyle>
            <a:lvl1pPr marL="460375" indent="-460375" algn="l" defTabSz="914363" rtl="0" eaLnBrk="1" latinLnBrk="0" hangingPunct="1">
              <a:lnSpc>
                <a:spcPct val="90000"/>
              </a:lnSpc>
              <a:spcBef>
                <a:spcPct val="20000"/>
              </a:spcBef>
              <a:buSzPct val="90000"/>
              <a:buFont typeface="Arial" pitchFamily="34" charset="0"/>
              <a:buChar char="•"/>
              <a:defRPr sz="3200" kern="1200">
                <a:gradFill>
                  <a:gsLst>
                    <a:gs pos="0">
                      <a:schemeClr val="tx1"/>
                    </a:gs>
                    <a:gs pos="86000">
                      <a:schemeClr val="tx1"/>
                    </a:gs>
                  </a:gsLst>
                  <a:lin ang="5400000" scaled="0"/>
                </a:gradFill>
                <a:latin typeface="+mn-lt"/>
                <a:ea typeface="+mn-ea"/>
                <a:cs typeface="+mn-cs"/>
              </a:defRPr>
            </a:lvl1pPr>
            <a:lvl2pPr marL="855663" indent="-395288" algn="l" defTabSz="914363" rtl="0" eaLnBrk="1" latinLnBrk="0" hangingPunct="1">
              <a:lnSpc>
                <a:spcPct val="90000"/>
              </a:lnSpc>
              <a:spcBef>
                <a:spcPct val="20000"/>
              </a:spcBef>
              <a:buSzPct val="90000"/>
              <a:buFont typeface="Arial" pitchFamily="34" charset="0"/>
              <a:buChar char="•"/>
              <a:defRPr sz="2800" kern="1200">
                <a:gradFill>
                  <a:gsLst>
                    <a:gs pos="0">
                      <a:schemeClr val="tx1"/>
                    </a:gs>
                    <a:gs pos="86000">
                      <a:schemeClr val="tx1"/>
                    </a:gs>
                  </a:gsLst>
                  <a:lin ang="5400000" scaled="0"/>
                </a:gradFill>
                <a:latin typeface="+mn-lt"/>
                <a:ea typeface="+mn-ea"/>
                <a:cs typeface="+mn-cs"/>
              </a:defRPr>
            </a:lvl2pPr>
            <a:lvl3pPr marL="1258888" indent="-403225" algn="l" defTabSz="914363" rtl="0" eaLnBrk="1" latinLnBrk="0" hangingPunct="1">
              <a:lnSpc>
                <a:spcPct val="90000"/>
              </a:lnSpc>
              <a:spcBef>
                <a:spcPct val="20000"/>
              </a:spcBef>
              <a:buSzPct val="90000"/>
              <a:buFont typeface="Arial" pitchFamily="34" charset="0"/>
              <a:buChar char="•"/>
              <a:defRPr sz="2400" kern="1200">
                <a:gradFill>
                  <a:gsLst>
                    <a:gs pos="0">
                      <a:schemeClr val="tx1"/>
                    </a:gs>
                    <a:gs pos="86000">
                      <a:schemeClr val="tx1"/>
                    </a:gs>
                  </a:gsLst>
                  <a:lin ang="5400000" scaled="0"/>
                </a:gradFill>
                <a:latin typeface="+mn-lt"/>
                <a:ea typeface="+mn-ea"/>
                <a:cs typeface="+mn-cs"/>
              </a:defRPr>
            </a:lvl3pPr>
            <a:lvl4pPr marL="1604963" indent="-346075" algn="l" defTabSz="914363" rtl="0" eaLnBrk="1" latinLnBrk="0" hangingPunct="1">
              <a:lnSpc>
                <a:spcPct val="90000"/>
              </a:lnSpc>
              <a:spcBef>
                <a:spcPct val="20000"/>
              </a:spcBef>
              <a:buSzPct val="90000"/>
              <a:buFont typeface="Arial" pitchFamily="34" charset="0"/>
              <a:buChar char="•"/>
              <a:defRPr sz="2000" kern="1200">
                <a:gradFill>
                  <a:gsLst>
                    <a:gs pos="0">
                      <a:schemeClr val="tx1"/>
                    </a:gs>
                    <a:gs pos="86000">
                      <a:schemeClr val="tx1"/>
                    </a:gs>
                  </a:gsLst>
                  <a:lin ang="5400000" scaled="0"/>
                </a:gradFill>
                <a:latin typeface="+mn-lt"/>
                <a:ea typeface="+mn-ea"/>
                <a:cs typeface="+mn-cs"/>
              </a:defRPr>
            </a:lvl4pPr>
            <a:lvl5pPr marL="1941513" indent="-336550" algn="l" defTabSz="914363" rtl="0" eaLnBrk="1" latinLnBrk="0" hangingPunct="1">
              <a:lnSpc>
                <a:spcPct val="90000"/>
              </a:lnSpc>
              <a:spcBef>
                <a:spcPct val="20000"/>
              </a:spcBef>
              <a:buSzPct val="90000"/>
              <a:buFont typeface="Arial" pitchFamily="34" charset="0"/>
              <a:buChar char="•"/>
              <a:defRPr sz="2000" kern="1200">
                <a:gradFill>
                  <a:gsLst>
                    <a:gs pos="0">
                      <a:schemeClr val="tx1"/>
                    </a:gs>
                    <a:gs pos="86000">
                      <a:schemeClr val="tx1"/>
                    </a:gs>
                  </a:gsLst>
                  <a:lin ang="5400000" scaled="0"/>
                </a:gra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smtClean="0">
              <a:gradFill>
                <a:gsLst>
                  <a:gs pos="0">
                    <a:srgbClr val="FFFFFF"/>
                  </a:gs>
                  <a:gs pos="86000">
                    <a:srgbClr val="FFFFFF"/>
                  </a:gs>
                </a:gsLst>
                <a:lin ang="5400000" scaled="0"/>
              </a:gradFill>
            </a:endParaRPr>
          </a:p>
        </p:txBody>
      </p:sp>
      <p:sp>
        <p:nvSpPr>
          <p:cNvPr id="5" name="Content Placeholder 2"/>
          <p:cNvSpPr txBox="1">
            <a:spLocks/>
          </p:cNvSpPr>
          <p:nvPr/>
        </p:nvSpPr>
        <p:spPr>
          <a:xfrm>
            <a:off x="563356" y="4094552"/>
            <a:ext cx="11149013" cy="2000548"/>
          </a:xfrm>
          <a:prstGeom prst="rect">
            <a:avLst/>
          </a:prstGeom>
        </p:spPr>
        <p:txBody>
          <a:bodyPr vert="horz" wrap="square" lIns="0" tIns="0" rIns="0" bIns="0" rtlCol="0">
            <a:noAutofit/>
          </a:bodyPr>
          <a:lstStyle>
            <a:lvl1pPr marL="460375" indent="-460375" algn="l" defTabSz="914363" rtl="0" eaLnBrk="1" latinLnBrk="0" hangingPunct="1">
              <a:lnSpc>
                <a:spcPct val="90000"/>
              </a:lnSpc>
              <a:spcBef>
                <a:spcPct val="20000"/>
              </a:spcBef>
              <a:buSzPct val="90000"/>
              <a:buFont typeface="Arial" pitchFamily="34" charset="0"/>
              <a:buChar char="•"/>
              <a:defRPr sz="3200" kern="1200">
                <a:gradFill>
                  <a:gsLst>
                    <a:gs pos="0">
                      <a:schemeClr val="tx1"/>
                    </a:gs>
                    <a:gs pos="86000">
                      <a:schemeClr val="tx1"/>
                    </a:gs>
                  </a:gsLst>
                  <a:lin ang="5400000" scaled="0"/>
                </a:gradFill>
                <a:latin typeface="+mn-lt"/>
                <a:ea typeface="+mn-ea"/>
                <a:cs typeface="+mn-cs"/>
              </a:defRPr>
            </a:lvl1pPr>
            <a:lvl2pPr marL="855663" indent="-395288" algn="l" defTabSz="914363" rtl="0" eaLnBrk="1" latinLnBrk="0" hangingPunct="1">
              <a:lnSpc>
                <a:spcPct val="90000"/>
              </a:lnSpc>
              <a:spcBef>
                <a:spcPct val="20000"/>
              </a:spcBef>
              <a:buSzPct val="90000"/>
              <a:buFont typeface="Arial" pitchFamily="34" charset="0"/>
              <a:buChar char="•"/>
              <a:defRPr sz="2800" kern="1200">
                <a:gradFill>
                  <a:gsLst>
                    <a:gs pos="0">
                      <a:schemeClr val="tx1"/>
                    </a:gs>
                    <a:gs pos="86000">
                      <a:schemeClr val="tx1"/>
                    </a:gs>
                  </a:gsLst>
                  <a:lin ang="5400000" scaled="0"/>
                </a:gradFill>
                <a:latin typeface="+mn-lt"/>
                <a:ea typeface="+mn-ea"/>
                <a:cs typeface="+mn-cs"/>
              </a:defRPr>
            </a:lvl2pPr>
            <a:lvl3pPr marL="1258888" indent="-403225" algn="l" defTabSz="914363" rtl="0" eaLnBrk="1" latinLnBrk="0" hangingPunct="1">
              <a:lnSpc>
                <a:spcPct val="90000"/>
              </a:lnSpc>
              <a:spcBef>
                <a:spcPct val="20000"/>
              </a:spcBef>
              <a:buSzPct val="90000"/>
              <a:buFont typeface="Arial" pitchFamily="34" charset="0"/>
              <a:buChar char="•"/>
              <a:defRPr sz="2400" kern="1200">
                <a:gradFill>
                  <a:gsLst>
                    <a:gs pos="0">
                      <a:schemeClr val="tx1"/>
                    </a:gs>
                    <a:gs pos="86000">
                      <a:schemeClr val="tx1"/>
                    </a:gs>
                  </a:gsLst>
                  <a:lin ang="5400000" scaled="0"/>
                </a:gradFill>
                <a:latin typeface="+mn-lt"/>
                <a:ea typeface="+mn-ea"/>
                <a:cs typeface="+mn-cs"/>
              </a:defRPr>
            </a:lvl3pPr>
            <a:lvl4pPr marL="1604963" indent="-346075" algn="l" defTabSz="914363" rtl="0" eaLnBrk="1" latinLnBrk="0" hangingPunct="1">
              <a:lnSpc>
                <a:spcPct val="90000"/>
              </a:lnSpc>
              <a:spcBef>
                <a:spcPct val="20000"/>
              </a:spcBef>
              <a:buSzPct val="90000"/>
              <a:buFont typeface="Arial" pitchFamily="34" charset="0"/>
              <a:buChar char="•"/>
              <a:defRPr sz="2000" kern="1200">
                <a:gradFill>
                  <a:gsLst>
                    <a:gs pos="0">
                      <a:schemeClr val="tx1"/>
                    </a:gs>
                    <a:gs pos="86000">
                      <a:schemeClr val="tx1"/>
                    </a:gs>
                  </a:gsLst>
                  <a:lin ang="5400000" scaled="0"/>
                </a:gradFill>
                <a:latin typeface="+mn-lt"/>
                <a:ea typeface="+mn-ea"/>
                <a:cs typeface="+mn-cs"/>
              </a:defRPr>
            </a:lvl4pPr>
            <a:lvl5pPr marL="1941513" indent="-336550" algn="l" defTabSz="914363" rtl="0" eaLnBrk="1" latinLnBrk="0" hangingPunct="1">
              <a:lnSpc>
                <a:spcPct val="90000"/>
              </a:lnSpc>
              <a:spcBef>
                <a:spcPct val="20000"/>
              </a:spcBef>
              <a:buSzPct val="90000"/>
              <a:buFont typeface="Arial" pitchFamily="34" charset="0"/>
              <a:buChar char="•"/>
              <a:defRPr sz="2000" kern="1200">
                <a:gradFill>
                  <a:gsLst>
                    <a:gs pos="0">
                      <a:schemeClr val="tx1"/>
                    </a:gs>
                    <a:gs pos="86000">
                      <a:schemeClr val="tx1"/>
                    </a:gs>
                  </a:gsLst>
                  <a:lin ang="5400000" scaled="0"/>
                </a:gra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smtClean="0">
              <a:gradFill>
                <a:gsLst>
                  <a:gs pos="0">
                    <a:srgbClr val="FFFFFF"/>
                  </a:gs>
                  <a:gs pos="86000">
                    <a:srgbClr val="FFFFFF"/>
                  </a:gs>
                </a:gsLst>
                <a:lin ang="5400000" scaled="0"/>
              </a:gradFill>
            </a:endParaRPr>
          </a:p>
        </p:txBody>
      </p:sp>
      <p:sp>
        <p:nvSpPr>
          <p:cNvPr id="6" name="Title 5"/>
          <p:cNvSpPr>
            <a:spLocks noGrp="1"/>
          </p:cNvSpPr>
          <p:nvPr>
            <p:ph type="title"/>
          </p:nvPr>
        </p:nvSpPr>
        <p:spPr>
          <a:xfrm>
            <a:off x="519113" y="228600"/>
            <a:ext cx="11149013" cy="609398"/>
          </a:xfrm>
        </p:spPr>
        <p:txBody>
          <a:bodyPr/>
          <a:lstStyle/>
          <a:p>
            <a:r>
              <a:rPr lang="en-US" dirty="0" smtClean="0"/>
              <a:t>WM_POINTER </a:t>
            </a:r>
            <a:r>
              <a:rPr lang="en-US" dirty="0" err="1" smtClean="0"/>
              <a:t>vs</a:t>
            </a:r>
            <a:r>
              <a:rPr lang="en-US" dirty="0" smtClean="0"/>
              <a:t> WM_TOUCH</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627063922"/>
              </p:ext>
            </p:extLst>
          </p:nvPr>
        </p:nvGraphicFramePr>
        <p:xfrm>
          <a:off x="519113" y="1208964"/>
          <a:ext cx="11149014" cy="5230266"/>
        </p:xfrm>
        <a:graphic>
          <a:graphicData uri="http://schemas.openxmlformats.org/drawingml/2006/table">
            <a:tbl>
              <a:tblPr firstRow="1" firstCol="1" bandRow="1">
                <a:tableStyleId>{5C22544A-7EE6-4342-B048-85BDC9FD1C3A}</a:tableStyleId>
              </a:tblPr>
              <a:tblGrid>
                <a:gridCol w="3355853"/>
                <a:gridCol w="3862018"/>
                <a:gridCol w="3931143"/>
              </a:tblGrid>
              <a:tr h="370401">
                <a:tc>
                  <a:txBody>
                    <a:bodyPr/>
                    <a:lstStyle/>
                    <a:p>
                      <a:pPr marL="0" marR="0">
                        <a:lnSpc>
                          <a:spcPct val="100000"/>
                        </a:lnSpc>
                        <a:spcBef>
                          <a:spcPts val="0"/>
                        </a:spcBef>
                        <a:spcAft>
                          <a:spcPts val="0"/>
                        </a:spcAft>
                      </a:pPr>
                      <a:r>
                        <a:rPr lang="en-US" sz="1400" dirty="0">
                          <a:effectLst/>
                        </a:rPr>
                        <a:t>API behavior</a:t>
                      </a:r>
                      <a:endParaRPr lang="en-US" sz="1400" dirty="0">
                        <a:effectLst/>
                        <a:latin typeface="Segoe UI"/>
                        <a:ea typeface="Calibri"/>
                        <a:cs typeface="Times New Roman"/>
                      </a:endParaRPr>
                    </a:p>
                  </a:txBody>
                  <a:tcPr marL="21027" marR="21027" marT="21026" marB="21026"/>
                </a:tc>
                <a:tc>
                  <a:txBody>
                    <a:bodyPr/>
                    <a:lstStyle/>
                    <a:p>
                      <a:pPr marL="0" marR="0">
                        <a:lnSpc>
                          <a:spcPct val="100000"/>
                        </a:lnSpc>
                        <a:spcBef>
                          <a:spcPts val="0"/>
                        </a:spcBef>
                        <a:spcAft>
                          <a:spcPts val="0"/>
                        </a:spcAft>
                      </a:pPr>
                      <a:r>
                        <a:rPr lang="en-US" sz="1400">
                          <a:effectLst/>
                        </a:rPr>
                        <a:t>WM_TOUCH</a:t>
                      </a:r>
                      <a:endParaRPr lang="en-US" sz="1400">
                        <a:effectLst/>
                        <a:latin typeface="Segoe UI"/>
                        <a:ea typeface="Calibri"/>
                        <a:cs typeface="Times New Roman"/>
                      </a:endParaRPr>
                    </a:p>
                  </a:txBody>
                  <a:tcPr marL="21027" marR="21027" marT="21026" marB="21026"/>
                </a:tc>
                <a:tc>
                  <a:txBody>
                    <a:bodyPr/>
                    <a:lstStyle/>
                    <a:p>
                      <a:pPr marL="0" marR="0">
                        <a:lnSpc>
                          <a:spcPct val="100000"/>
                        </a:lnSpc>
                        <a:spcBef>
                          <a:spcPts val="0"/>
                        </a:spcBef>
                        <a:spcAft>
                          <a:spcPts val="0"/>
                        </a:spcAft>
                      </a:pPr>
                      <a:r>
                        <a:rPr lang="en-US" sz="1400">
                          <a:effectLst/>
                        </a:rPr>
                        <a:t>WM_POINTER</a:t>
                      </a:r>
                      <a:endParaRPr lang="en-US" sz="1400">
                        <a:effectLst/>
                        <a:latin typeface="Segoe UI"/>
                        <a:ea typeface="Calibri"/>
                        <a:cs typeface="Times New Roman"/>
                      </a:endParaRPr>
                    </a:p>
                  </a:txBody>
                  <a:tcPr marL="21027" marR="21027" marT="21026" marB="21026"/>
                </a:tc>
              </a:tr>
              <a:tr h="370401">
                <a:tc>
                  <a:txBody>
                    <a:bodyPr/>
                    <a:lstStyle/>
                    <a:p>
                      <a:pPr marL="0" marR="0">
                        <a:lnSpc>
                          <a:spcPct val="100000"/>
                        </a:lnSpc>
                        <a:spcBef>
                          <a:spcPts val="0"/>
                        </a:spcBef>
                        <a:spcAft>
                          <a:spcPts val="0"/>
                        </a:spcAft>
                      </a:pPr>
                      <a:r>
                        <a:rPr lang="en-US" sz="1400">
                          <a:effectLst/>
                        </a:rPr>
                        <a:t>Exclusivity of gestures and raw data</a:t>
                      </a:r>
                      <a:endParaRPr lang="en-US" sz="1400">
                        <a:effectLst/>
                        <a:latin typeface="Segoe UI"/>
                        <a:ea typeface="Calibri"/>
                        <a:cs typeface="Times New Roman"/>
                      </a:endParaRPr>
                    </a:p>
                  </a:txBody>
                  <a:tcPr marL="21027" marR="21027" marT="21026" marB="21026"/>
                </a:tc>
                <a:tc>
                  <a:txBody>
                    <a:bodyPr/>
                    <a:lstStyle/>
                    <a:p>
                      <a:pPr marL="0" marR="0">
                        <a:lnSpc>
                          <a:spcPct val="100000"/>
                        </a:lnSpc>
                        <a:spcBef>
                          <a:spcPts val="0"/>
                        </a:spcBef>
                        <a:spcAft>
                          <a:spcPts val="0"/>
                        </a:spcAft>
                      </a:pPr>
                      <a:r>
                        <a:rPr lang="en-US" sz="1400">
                          <a:effectLst/>
                        </a:rPr>
                        <a:t>WM_TOUCH and WM_GESTURE are exclusive</a:t>
                      </a:r>
                      <a:endParaRPr lang="en-US" sz="1400">
                        <a:effectLst/>
                        <a:latin typeface="Segoe UI"/>
                        <a:ea typeface="Calibri"/>
                        <a:cs typeface="Times New Roman"/>
                      </a:endParaRPr>
                    </a:p>
                  </a:txBody>
                  <a:tcPr marL="21027" marR="21027" marT="21026" marB="21026"/>
                </a:tc>
                <a:tc>
                  <a:txBody>
                    <a:bodyPr/>
                    <a:lstStyle/>
                    <a:p>
                      <a:pPr marL="0" marR="0">
                        <a:lnSpc>
                          <a:spcPct val="100000"/>
                        </a:lnSpc>
                        <a:spcBef>
                          <a:spcPts val="0"/>
                        </a:spcBef>
                        <a:spcAft>
                          <a:spcPts val="0"/>
                        </a:spcAft>
                      </a:pPr>
                      <a:r>
                        <a:rPr lang="en-US" sz="1400">
                          <a:effectLst/>
                        </a:rPr>
                        <a:t>WM_POINTER can be used in conjunction with TIE</a:t>
                      </a:r>
                      <a:endParaRPr lang="en-US" sz="1400">
                        <a:effectLst/>
                        <a:latin typeface="Segoe UI"/>
                        <a:ea typeface="Calibri"/>
                        <a:cs typeface="Times New Roman"/>
                      </a:endParaRPr>
                    </a:p>
                  </a:txBody>
                  <a:tcPr marL="21027" marR="21027" marT="21026" marB="21026"/>
                </a:tc>
              </a:tr>
              <a:tr h="370401">
                <a:tc>
                  <a:txBody>
                    <a:bodyPr/>
                    <a:lstStyle/>
                    <a:p>
                      <a:pPr marL="0" marR="0">
                        <a:lnSpc>
                          <a:spcPct val="100000"/>
                        </a:lnSpc>
                        <a:spcBef>
                          <a:spcPts val="0"/>
                        </a:spcBef>
                        <a:spcAft>
                          <a:spcPts val="0"/>
                        </a:spcAft>
                      </a:pPr>
                      <a:r>
                        <a:rPr lang="en-US" sz="1400">
                          <a:effectLst/>
                        </a:rPr>
                        <a:t>Input delays</a:t>
                      </a:r>
                      <a:endParaRPr lang="en-US" sz="1400">
                        <a:effectLst/>
                        <a:latin typeface="Segoe UI"/>
                        <a:ea typeface="Calibri"/>
                        <a:cs typeface="Times New Roman"/>
                      </a:endParaRPr>
                    </a:p>
                  </a:txBody>
                  <a:tcPr marL="21027" marR="21027" marT="21026" marB="21026"/>
                </a:tc>
                <a:tc>
                  <a:txBody>
                    <a:bodyPr/>
                    <a:lstStyle/>
                    <a:p>
                      <a:pPr marL="0" marR="0">
                        <a:lnSpc>
                          <a:spcPct val="100000"/>
                        </a:lnSpc>
                        <a:spcBef>
                          <a:spcPts val="0"/>
                        </a:spcBef>
                        <a:spcAft>
                          <a:spcPts val="0"/>
                        </a:spcAft>
                      </a:pPr>
                      <a:r>
                        <a:rPr lang="en-US" sz="1400">
                          <a:effectLst/>
                        </a:rPr>
                        <a:t>WM_TOUCH has palm rejection delays by default</a:t>
                      </a:r>
                      <a:endParaRPr lang="en-US" sz="1400">
                        <a:effectLst/>
                        <a:latin typeface="Segoe UI"/>
                        <a:ea typeface="Calibri"/>
                        <a:cs typeface="Times New Roman"/>
                      </a:endParaRPr>
                    </a:p>
                  </a:txBody>
                  <a:tcPr marL="21027" marR="21027" marT="21026" marB="21026"/>
                </a:tc>
                <a:tc>
                  <a:txBody>
                    <a:bodyPr/>
                    <a:lstStyle/>
                    <a:p>
                      <a:pPr marL="0" marR="0">
                        <a:lnSpc>
                          <a:spcPct val="100000"/>
                        </a:lnSpc>
                        <a:spcBef>
                          <a:spcPts val="0"/>
                        </a:spcBef>
                        <a:spcAft>
                          <a:spcPts val="0"/>
                        </a:spcAft>
                      </a:pPr>
                      <a:r>
                        <a:rPr lang="en-US" sz="1400">
                          <a:effectLst/>
                        </a:rPr>
                        <a:t>WM_POINTER has no input delays</a:t>
                      </a:r>
                      <a:endParaRPr lang="en-US" sz="1400">
                        <a:effectLst/>
                        <a:latin typeface="Segoe UI"/>
                        <a:ea typeface="Calibri"/>
                        <a:cs typeface="Times New Roman"/>
                      </a:endParaRPr>
                    </a:p>
                  </a:txBody>
                  <a:tcPr marL="21027" marR="21027" marT="21026" marB="21026"/>
                </a:tc>
              </a:tr>
              <a:tr h="567422">
                <a:tc>
                  <a:txBody>
                    <a:bodyPr/>
                    <a:lstStyle/>
                    <a:p>
                      <a:pPr marL="0" marR="0">
                        <a:lnSpc>
                          <a:spcPct val="100000"/>
                        </a:lnSpc>
                        <a:spcBef>
                          <a:spcPts val="0"/>
                        </a:spcBef>
                        <a:spcAft>
                          <a:spcPts val="0"/>
                        </a:spcAft>
                      </a:pPr>
                      <a:r>
                        <a:rPr lang="en-US" sz="1400">
                          <a:effectLst/>
                        </a:rPr>
                        <a:t>Multiple window support</a:t>
                      </a:r>
                      <a:endParaRPr lang="en-US" sz="1400">
                        <a:effectLst/>
                        <a:latin typeface="Segoe UI"/>
                        <a:ea typeface="Calibri"/>
                        <a:cs typeface="Times New Roman"/>
                      </a:endParaRPr>
                    </a:p>
                  </a:txBody>
                  <a:tcPr marL="21027" marR="21027" marT="21026" marB="21026"/>
                </a:tc>
                <a:tc>
                  <a:txBody>
                    <a:bodyPr/>
                    <a:lstStyle/>
                    <a:p>
                      <a:pPr marL="0" marR="0">
                        <a:lnSpc>
                          <a:spcPct val="100000"/>
                        </a:lnSpc>
                        <a:spcBef>
                          <a:spcPts val="0"/>
                        </a:spcBef>
                        <a:spcAft>
                          <a:spcPts val="0"/>
                        </a:spcAft>
                      </a:pPr>
                      <a:r>
                        <a:rPr lang="en-US" sz="1400" dirty="0">
                          <a:effectLst/>
                        </a:rPr>
                        <a:t>WM_TOUCH can only be delivered to one window.  Contacts in other windows are dropped after the initial target window is determined.</a:t>
                      </a:r>
                      <a:endParaRPr lang="en-US" sz="1400" dirty="0">
                        <a:effectLst/>
                        <a:latin typeface="Segoe UI"/>
                        <a:ea typeface="Calibri"/>
                        <a:cs typeface="Times New Roman"/>
                      </a:endParaRPr>
                    </a:p>
                  </a:txBody>
                  <a:tcPr marL="21027" marR="21027" marT="21026" marB="21026"/>
                </a:tc>
                <a:tc>
                  <a:txBody>
                    <a:bodyPr/>
                    <a:lstStyle/>
                    <a:p>
                      <a:pPr marL="0" marR="0">
                        <a:lnSpc>
                          <a:spcPct val="100000"/>
                        </a:lnSpc>
                        <a:spcBef>
                          <a:spcPts val="0"/>
                        </a:spcBef>
                        <a:spcAft>
                          <a:spcPts val="0"/>
                        </a:spcAft>
                      </a:pPr>
                      <a:r>
                        <a:rPr lang="en-US" sz="1400">
                          <a:effectLst/>
                        </a:rPr>
                        <a:t>WM_POINTER messages can be delivered to multiple windows simultaneously.  Capture APIs provide additional functionality here as well.</a:t>
                      </a:r>
                      <a:endParaRPr lang="en-US" sz="1400">
                        <a:effectLst/>
                        <a:latin typeface="Segoe UI"/>
                        <a:ea typeface="Calibri"/>
                        <a:cs typeface="Times New Roman"/>
                      </a:endParaRPr>
                    </a:p>
                  </a:txBody>
                  <a:tcPr marL="21027" marR="21027" marT="21026" marB="21026"/>
                </a:tc>
              </a:tr>
              <a:tr h="567422">
                <a:tc>
                  <a:txBody>
                    <a:bodyPr/>
                    <a:lstStyle/>
                    <a:p>
                      <a:pPr marL="0" marR="0">
                        <a:lnSpc>
                          <a:spcPct val="100000"/>
                        </a:lnSpc>
                        <a:spcBef>
                          <a:spcPts val="0"/>
                        </a:spcBef>
                        <a:spcAft>
                          <a:spcPts val="0"/>
                        </a:spcAft>
                      </a:pPr>
                      <a:r>
                        <a:rPr lang="en-US" sz="1400" dirty="0">
                          <a:effectLst/>
                        </a:rPr>
                        <a:t>Frame </a:t>
                      </a:r>
                      <a:r>
                        <a:rPr lang="en-US" sz="1400" dirty="0" err="1">
                          <a:effectLst/>
                        </a:rPr>
                        <a:t>vs</a:t>
                      </a:r>
                      <a:r>
                        <a:rPr lang="en-US" sz="1400" dirty="0">
                          <a:effectLst/>
                        </a:rPr>
                        <a:t> non-frame</a:t>
                      </a:r>
                      <a:endParaRPr lang="en-US" sz="1400" dirty="0">
                        <a:effectLst/>
                        <a:latin typeface="Segoe UI"/>
                        <a:ea typeface="Calibri"/>
                        <a:cs typeface="Times New Roman"/>
                      </a:endParaRPr>
                    </a:p>
                  </a:txBody>
                  <a:tcPr marL="21027" marR="21027" marT="21026" marB="21026"/>
                </a:tc>
                <a:tc>
                  <a:txBody>
                    <a:bodyPr/>
                    <a:lstStyle/>
                    <a:p>
                      <a:pPr marL="0" marR="0">
                        <a:lnSpc>
                          <a:spcPct val="100000"/>
                        </a:lnSpc>
                        <a:spcBef>
                          <a:spcPts val="0"/>
                        </a:spcBef>
                        <a:spcAft>
                          <a:spcPts val="0"/>
                        </a:spcAft>
                      </a:pPr>
                      <a:r>
                        <a:rPr lang="en-US" sz="1400">
                          <a:effectLst/>
                        </a:rPr>
                        <a:t>WM_TOUCH is frame-based</a:t>
                      </a:r>
                      <a:endParaRPr lang="en-US" sz="1400">
                        <a:effectLst/>
                        <a:latin typeface="Segoe UI"/>
                        <a:ea typeface="Calibri"/>
                        <a:cs typeface="Times New Roman"/>
                      </a:endParaRPr>
                    </a:p>
                  </a:txBody>
                  <a:tcPr marL="21027" marR="21027" marT="21026" marB="21026"/>
                </a:tc>
                <a:tc>
                  <a:txBody>
                    <a:bodyPr/>
                    <a:lstStyle/>
                    <a:p>
                      <a:pPr marL="0" marR="0">
                        <a:lnSpc>
                          <a:spcPct val="100000"/>
                        </a:lnSpc>
                        <a:spcBef>
                          <a:spcPts val="0"/>
                        </a:spcBef>
                        <a:spcAft>
                          <a:spcPts val="0"/>
                        </a:spcAft>
                      </a:pPr>
                      <a:r>
                        <a:rPr lang="en-US" sz="1400">
                          <a:effectLst/>
                        </a:rPr>
                        <a:t>WM_POINTER is non-frame-based by default, but developers can consume frames if they choose.</a:t>
                      </a:r>
                      <a:endParaRPr lang="en-US" sz="1400">
                        <a:effectLst/>
                        <a:latin typeface="Segoe UI"/>
                        <a:ea typeface="Calibri"/>
                        <a:cs typeface="Times New Roman"/>
                      </a:endParaRPr>
                    </a:p>
                  </a:txBody>
                  <a:tcPr marL="21027" marR="21027" marT="21026" marB="21026"/>
                </a:tc>
              </a:tr>
              <a:tr h="567422">
                <a:tc>
                  <a:txBody>
                    <a:bodyPr/>
                    <a:lstStyle/>
                    <a:p>
                      <a:pPr marL="0" marR="0">
                        <a:lnSpc>
                          <a:spcPct val="100000"/>
                        </a:lnSpc>
                        <a:spcBef>
                          <a:spcPts val="0"/>
                        </a:spcBef>
                        <a:spcAft>
                          <a:spcPts val="0"/>
                        </a:spcAft>
                      </a:pPr>
                      <a:r>
                        <a:rPr lang="en-US" sz="1400">
                          <a:effectLst/>
                        </a:rPr>
                        <a:t>Rich data</a:t>
                      </a:r>
                      <a:endParaRPr lang="en-US" sz="1400">
                        <a:effectLst/>
                        <a:latin typeface="Segoe UI"/>
                        <a:ea typeface="Calibri"/>
                        <a:cs typeface="Times New Roman"/>
                      </a:endParaRPr>
                    </a:p>
                  </a:txBody>
                  <a:tcPr marL="21027" marR="21027" marT="21026" marB="21026"/>
                </a:tc>
                <a:tc>
                  <a:txBody>
                    <a:bodyPr/>
                    <a:lstStyle/>
                    <a:p>
                      <a:pPr marL="0" marR="0">
                        <a:lnSpc>
                          <a:spcPct val="100000"/>
                        </a:lnSpc>
                        <a:spcBef>
                          <a:spcPts val="0"/>
                        </a:spcBef>
                        <a:spcAft>
                          <a:spcPts val="0"/>
                        </a:spcAft>
                      </a:pPr>
                      <a:r>
                        <a:rPr lang="en-US" sz="1400">
                          <a:effectLst/>
                        </a:rPr>
                        <a:t>WM_TOUCH contains basic contact geometry (height and width only)</a:t>
                      </a:r>
                      <a:endParaRPr lang="en-US" sz="1400">
                        <a:effectLst/>
                        <a:latin typeface="Segoe UI"/>
                        <a:ea typeface="Calibri"/>
                        <a:cs typeface="Times New Roman"/>
                      </a:endParaRPr>
                    </a:p>
                  </a:txBody>
                  <a:tcPr marL="21027" marR="21027" marT="21026" marB="21026"/>
                </a:tc>
                <a:tc>
                  <a:txBody>
                    <a:bodyPr/>
                    <a:lstStyle/>
                    <a:p>
                      <a:pPr marL="0" marR="0">
                        <a:lnSpc>
                          <a:spcPct val="100000"/>
                        </a:lnSpc>
                        <a:spcBef>
                          <a:spcPts val="0"/>
                        </a:spcBef>
                        <a:spcAft>
                          <a:spcPts val="0"/>
                        </a:spcAft>
                      </a:pPr>
                      <a:r>
                        <a:rPr lang="en-US" sz="1400">
                          <a:effectLst/>
                        </a:rPr>
                        <a:t>WM_POINTER supports more detailed contact geometry data as well as other richer information in the associated structs such as TOUCH_INFO</a:t>
                      </a:r>
                      <a:endParaRPr lang="en-US" sz="1400">
                        <a:effectLst/>
                        <a:latin typeface="Segoe UI"/>
                        <a:ea typeface="Calibri"/>
                        <a:cs typeface="Times New Roman"/>
                      </a:endParaRPr>
                    </a:p>
                  </a:txBody>
                  <a:tcPr marL="21027" marR="21027" marT="21026" marB="21026"/>
                </a:tc>
              </a:tr>
              <a:tr h="567422">
                <a:tc>
                  <a:txBody>
                    <a:bodyPr/>
                    <a:lstStyle/>
                    <a:p>
                      <a:pPr marL="0" marR="0">
                        <a:lnSpc>
                          <a:spcPct val="100000"/>
                        </a:lnSpc>
                        <a:spcBef>
                          <a:spcPts val="0"/>
                        </a:spcBef>
                        <a:spcAft>
                          <a:spcPts val="0"/>
                        </a:spcAft>
                      </a:pPr>
                      <a:r>
                        <a:rPr lang="en-US" sz="1400">
                          <a:effectLst/>
                        </a:rPr>
                        <a:t>Tying touch to mouse data</a:t>
                      </a:r>
                      <a:endParaRPr lang="en-US" sz="1400">
                        <a:effectLst/>
                        <a:latin typeface="Segoe UI"/>
                        <a:ea typeface="Calibri"/>
                        <a:cs typeface="Times New Roman"/>
                      </a:endParaRPr>
                    </a:p>
                  </a:txBody>
                  <a:tcPr marL="21027" marR="21027" marT="21026" marB="21026"/>
                </a:tc>
                <a:tc>
                  <a:txBody>
                    <a:bodyPr/>
                    <a:lstStyle/>
                    <a:p>
                      <a:pPr marL="0" marR="0">
                        <a:lnSpc>
                          <a:spcPct val="100000"/>
                        </a:lnSpc>
                        <a:spcBef>
                          <a:spcPts val="0"/>
                        </a:spcBef>
                        <a:spcAft>
                          <a:spcPts val="0"/>
                        </a:spcAft>
                      </a:pPr>
                      <a:r>
                        <a:rPr lang="en-US" sz="1400">
                          <a:effectLst/>
                        </a:rPr>
                        <a:t>WM_TOUCH always promotes the primary contact to mouse</a:t>
                      </a:r>
                      <a:endParaRPr lang="en-US" sz="1400">
                        <a:effectLst/>
                        <a:latin typeface="Segoe UI"/>
                        <a:ea typeface="Calibri"/>
                        <a:cs typeface="Times New Roman"/>
                      </a:endParaRPr>
                    </a:p>
                  </a:txBody>
                  <a:tcPr marL="21027" marR="21027" marT="21026" marB="21026"/>
                </a:tc>
                <a:tc>
                  <a:txBody>
                    <a:bodyPr/>
                    <a:lstStyle/>
                    <a:p>
                      <a:pPr marL="0" marR="0">
                        <a:lnSpc>
                          <a:spcPct val="100000"/>
                        </a:lnSpc>
                        <a:spcBef>
                          <a:spcPts val="0"/>
                        </a:spcBef>
                        <a:spcAft>
                          <a:spcPts val="0"/>
                        </a:spcAft>
                      </a:pPr>
                      <a:r>
                        <a:rPr lang="en-US" sz="1400">
                          <a:effectLst/>
                        </a:rPr>
                        <a:t>WM_POINTER does no mouse promotion by default.  WM_POINTER has a separate method for controlling activation.</a:t>
                      </a:r>
                      <a:endParaRPr lang="en-US" sz="1400">
                        <a:effectLst/>
                        <a:latin typeface="Segoe UI"/>
                        <a:ea typeface="Calibri"/>
                        <a:cs typeface="Times New Roman"/>
                      </a:endParaRPr>
                    </a:p>
                  </a:txBody>
                  <a:tcPr marL="21027" marR="21027" marT="21026" marB="21026"/>
                </a:tc>
              </a:tr>
              <a:tr h="567422">
                <a:tc>
                  <a:txBody>
                    <a:bodyPr/>
                    <a:lstStyle/>
                    <a:p>
                      <a:pPr marL="0" marR="0">
                        <a:lnSpc>
                          <a:spcPct val="100000"/>
                        </a:lnSpc>
                        <a:spcBef>
                          <a:spcPts val="0"/>
                        </a:spcBef>
                        <a:spcAft>
                          <a:spcPts val="0"/>
                        </a:spcAft>
                      </a:pPr>
                      <a:r>
                        <a:rPr lang="en-US" sz="1400">
                          <a:effectLst/>
                        </a:rPr>
                        <a:t>Capture support</a:t>
                      </a:r>
                      <a:endParaRPr lang="en-US" sz="1400">
                        <a:effectLst/>
                        <a:latin typeface="Segoe UI"/>
                        <a:ea typeface="Calibri"/>
                        <a:cs typeface="Times New Roman"/>
                      </a:endParaRPr>
                    </a:p>
                  </a:txBody>
                  <a:tcPr marL="21027" marR="21027" marT="21026" marB="21026"/>
                </a:tc>
                <a:tc>
                  <a:txBody>
                    <a:bodyPr/>
                    <a:lstStyle/>
                    <a:p>
                      <a:pPr marL="0" marR="0">
                        <a:lnSpc>
                          <a:spcPct val="100000"/>
                        </a:lnSpc>
                        <a:spcBef>
                          <a:spcPts val="0"/>
                        </a:spcBef>
                        <a:spcAft>
                          <a:spcPts val="0"/>
                        </a:spcAft>
                      </a:pPr>
                      <a:r>
                        <a:rPr lang="en-US" sz="1400">
                          <a:effectLst/>
                        </a:rPr>
                        <a:t>WM_TOUCH supports only it’s implicit capture model on a single window</a:t>
                      </a:r>
                      <a:endParaRPr lang="en-US" sz="1400">
                        <a:effectLst/>
                        <a:latin typeface="Segoe UI"/>
                        <a:ea typeface="Calibri"/>
                        <a:cs typeface="Times New Roman"/>
                      </a:endParaRPr>
                    </a:p>
                  </a:txBody>
                  <a:tcPr marL="21027" marR="21027" marT="21026" marB="21026"/>
                </a:tc>
                <a:tc>
                  <a:txBody>
                    <a:bodyPr/>
                    <a:lstStyle/>
                    <a:p>
                      <a:pPr marL="0" marR="0">
                        <a:lnSpc>
                          <a:spcPct val="100000"/>
                        </a:lnSpc>
                        <a:spcBef>
                          <a:spcPts val="0"/>
                        </a:spcBef>
                        <a:spcAft>
                          <a:spcPts val="0"/>
                        </a:spcAft>
                      </a:pPr>
                      <a:r>
                        <a:rPr lang="en-US" sz="1400">
                          <a:effectLst/>
                        </a:rPr>
                        <a:t>WM_POINTER provides a capture API for controlling how capture works for contacts and windows</a:t>
                      </a:r>
                      <a:endParaRPr lang="en-US" sz="1400">
                        <a:effectLst/>
                        <a:latin typeface="Segoe UI"/>
                        <a:ea typeface="Calibri"/>
                        <a:cs typeface="Times New Roman"/>
                      </a:endParaRPr>
                    </a:p>
                  </a:txBody>
                  <a:tcPr marL="21027" marR="21027" marT="21026" marB="21026"/>
                </a:tc>
              </a:tr>
              <a:tr h="567422">
                <a:tc>
                  <a:txBody>
                    <a:bodyPr/>
                    <a:lstStyle/>
                    <a:p>
                      <a:pPr marL="0" marR="0">
                        <a:lnSpc>
                          <a:spcPct val="100000"/>
                        </a:lnSpc>
                        <a:spcBef>
                          <a:spcPts val="0"/>
                        </a:spcBef>
                        <a:spcAft>
                          <a:spcPts val="0"/>
                        </a:spcAft>
                      </a:pPr>
                      <a:r>
                        <a:rPr lang="en-US" sz="1400">
                          <a:effectLst/>
                        </a:rPr>
                        <a:t>Activation support</a:t>
                      </a:r>
                      <a:endParaRPr lang="en-US" sz="1400">
                        <a:effectLst/>
                        <a:latin typeface="Segoe UI"/>
                        <a:ea typeface="Calibri"/>
                        <a:cs typeface="Times New Roman"/>
                      </a:endParaRPr>
                    </a:p>
                  </a:txBody>
                  <a:tcPr marL="21027" marR="21027" marT="21026" marB="21026"/>
                </a:tc>
                <a:tc>
                  <a:txBody>
                    <a:bodyPr/>
                    <a:lstStyle/>
                    <a:p>
                      <a:pPr marL="0" marR="0">
                        <a:lnSpc>
                          <a:spcPct val="100000"/>
                        </a:lnSpc>
                        <a:spcBef>
                          <a:spcPts val="0"/>
                        </a:spcBef>
                        <a:spcAft>
                          <a:spcPts val="0"/>
                        </a:spcAft>
                      </a:pPr>
                      <a:r>
                        <a:rPr lang="en-US" sz="1400">
                          <a:effectLst/>
                        </a:rPr>
                        <a:t>WM_TOUCH relies on the mouse messages it promotes to control activation</a:t>
                      </a:r>
                      <a:endParaRPr lang="en-US" sz="1400">
                        <a:effectLst/>
                        <a:latin typeface="Segoe UI"/>
                        <a:ea typeface="Calibri"/>
                        <a:cs typeface="Times New Roman"/>
                      </a:endParaRPr>
                    </a:p>
                  </a:txBody>
                  <a:tcPr marL="21027" marR="21027" marT="21026" marB="21026"/>
                </a:tc>
                <a:tc>
                  <a:txBody>
                    <a:bodyPr/>
                    <a:lstStyle/>
                    <a:p>
                      <a:pPr marL="0" marR="0">
                        <a:lnSpc>
                          <a:spcPct val="100000"/>
                        </a:lnSpc>
                        <a:spcBef>
                          <a:spcPts val="0"/>
                        </a:spcBef>
                        <a:spcAft>
                          <a:spcPts val="0"/>
                        </a:spcAft>
                      </a:pPr>
                      <a:r>
                        <a:rPr lang="en-US" sz="1400">
                          <a:effectLst/>
                        </a:rPr>
                        <a:t>WM_POINTER provides an activation API to control how activation works for a window</a:t>
                      </a:r>
                      <a:endParaRPr lang="en-US" sz="1400">
                        <a:effectLst/>
                        <a:latin typeface="Segoe UI"/>
                        <a:ea typeface="Calibri"/>
                        <a:cs typeface="Times New Roman"/>
                      </a:endParaRPr>
                    </a:p>
                  </a:txBody>
                  <a:tcPr marL="21027" marR="21027" marT="21026" marB="21026"/>
                </a:tc>
              </a:tr>
              <a:tr h="370401">
                <a:tc>
                  <a:txBody>
                    <a:bodyPr/>
                    <a:lstStyle/>
                    <a:p>
                      <a:pPr marL="0" marR="0">
                        <a:lnSpc>
                          <a:spcPct val="100000"/>
                        </a:lnSpc>
                        <a:spcBef>
                          <a:spcPts val="0"/>
                        </a:spcBef>
                        <a:spcAft>
                          <a:spcPts val="0"/>
                        </a:spcAft>
                      </a:pPr>
                      <a:r>
                        <a:rPr lang="en-US" sz="1400">
                          <a:effectLst/>
                        </a:rPr>
                        <a:t>Pen and other pointing device input</a:t>
                      </a:r>
                      <a:endParaRPr lang="en-US" sz="1400">
                        <a:effectLst/>
                        <a:latin typeface="Segoe UI"/>
                        <a:ea typeface="Calibri"/>
                        <a:cs typeface="Times New Roman"/>
                      </a:endParaRPr>
                    </a:p>
                  </a:txBody>
                  <a:tcPr marL="21027" marR="21027" marT="21026" marB="21026"/>
                </a:tc>
                <a:tc>
                  <a:txBody>
                    <a:bodyPr/>
                    <a:lstStyle/>
                    <a:p>
                      <a:pPr marL="0" marR="0">
                        <a:lnSpc>
                          <a:spcPct val="100000"/>
                        </a:lnSpc>
                        <a:spcBef>
                          <a:spcPts val="0"/>
                        </a:spcBef>
                        <a:spcAft>
                          <a:spcPts val="0"/>
                        </a:spcAft>
                      </a:pPr>
                      <a:r>
                        <a:rPr lang="en-US" sz="1400">
                          <a:effectLst/>
                        </a:rPr>
                        <a:t>WM_TOUCH does not include pen input</a:t>
                      </a:r>
                      <a:endParaRPr lang="en-US" sz="1400">
                        <a:effectLst/>
                        <a:latin typeface="Segoe UI"/>
                        <a:ea typeface="Calibri"/>
                        <a:cs typeface="Times New Roman"/>
                      </a:endParaRPr>
                    </a:p>
                  </a:txBody>
                  <a:tcPr marL="21027" marR="21027" marT="21026" marB="21026"/>
                </a:tc>
                <a:tc>
                  <a:txBody>
                    <a:bodyPr/>
                    <a:lstStyle/>
                    <a:p>
                      <a:pPr marL="0" marR="0">
                        <a:lnSpc>
                          <a:spcPct val="100000"/>
                        </a:lnSpc>
                        <a:spcBef>
                          <a:spcPts val="0"/>
                        </a:spcBef>
                        <a:spcAft>
                          <a:spcPts val="0"/>
                        </a:spcAft>
                      </a:pPr>
                      <a:r>
                        <a:rPr lang="en-US" sz="1400" dirty="0">
                          <a:effectLst/>
                        </a:rPr>
                        <a:t>WM_POINTER can carry any pointing device’s input</a:t>
                      </a:r>
                      <a:endParaRPr lang="en-US" sz="1400" dirty="0">
                        <a:effectLst/>
                        <a:latin typeface="Segoe UI"/>
                        <a:ea typeface="Calibri"/>
                        <a:cs typeface="Times New Roman"/>
                      </a:endParaRPr>
                    </a:p>
                  </a:txBody>
                  <a:tcPr marL="21027" marR="21027" marT="21026" marB="21026"/>
                </a:tc>
              </a:tr>
            </a:tbl>
          </a:graphicData>
        </a:graphic>
      </p:graphicFrame>
    </p:spTree>
    <p:extLst>
      <p:ext uri="{BB962C8B-B14F-4D97-AF65-F5344CB8AC3E}">
        <p14:creationId xmlns:p14="http://schemas.microsoft.com/office/powerpoint/2010/main" val="3350823799"/>
      </p:ext>
    </p:extLst>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WM_POINTER</a:t>
            </a:r>
            <a:endParaRPr lang="en-US" dirty="0"/>
          </a:p>
        </p:txBody>
      </p:sp>
      <p:sp>
        <p:nvSpPr>
          <p:cNvPr id="3" name="Text Placeholder 2"/>
          <p:cNvSpPr>
            <a:spLocks noGrp="1"/>
          </p:cNvSpPr>
          <p:nvPr>
            <p:ph type="body" sz="quarter" idx="10"/>
          </p:nvPr>
        </p:nvSpPr>
        <p:spPr>
          <a:xfrm>
            <a:off x="519116" y="1447803"/>
            <a:ext cx="11149012" cy="4542782"/>
          </a:xfrm>
        </p:spPr>
        <p:txBody>
          <a:bodyPr/>
          <a:lstStyle/>
          <a:p>
            <a:r>
              <a:rPr lang="en-US" dirty="0" smtClean="0"/>
              <a:t>Win32 representation of the pointer concept</a:t>
            </a:r>
          </a:p>
          <a:p>
            <a:pPr lvl="1"/>
            <a:r>
              <a:rPr lang="en-US" dirty="0" smtClean="0"/>
              <a:t>Unifies </a:t>
            </a:r>
            <a:r>
              <a:rPr lang="en-US" dirty="0"/>
              <a:t>pointing inputs into a single API</a:t>
            </a:r>
          </a:p>
          <a:p>
            <a:pPr lvl="1"/>
            <a:r>
              <a:rPr lang="en-US" dirty="0" smtClean="0"/>
              <a:t>Provides raw pointer data and is the basis for the platform</a:t>
            </a:r>
          </a:p>
          <a:p>
            <a:endParaRPr lang="en-US" dirty="0" smtClean="0"/>
          </a:p>
          <a:p>
            <a:r>
              <a:rPr lang="en-US" dirty="0" smtClean="0"/>
              <a:t>Can be used in either a </a:t>
            </a:r>
            <a:r>
              <a:rPr lang="en-US" dirty="0"/>
              <a:t>per-pointer </a:t>
            </a:r>
            <a:r>
              <a:rPr lang="en-US" dirty="0" smtClean="0"/>
              <a:t>or frame-based manner</a:t>
            </a:r>
          </a:p>
          <a:p>
            <a:r>
              <a:rPr lang="en-US" dirty="0" smtClean="0"/>
              <a:t>Retrieve pointer data with </a:t>
            </a:r>
            <a:r>
              <a:rPr lang="en-US" dirty="0" err="1" smtClean="0"/>
              <a:t>GetPointerInfo</a:t>
            </a:r>
            <a:r>
              <a:rPr lang="en-US" dirty="0" smtClean="0"/>
              <a:t>() and related functions</a:t>
            </a:r>
          </a:p>
          <a:p>
            <a:endParaRPr lang="en-US" dirty="0"/>
          </a:p>
          <a:p>
            <a:r>
              <a:rPr lang="en-US" dirty="0" smtClean="0"/>
              <a:t>Part of the massive touch input stack work for Windows 8</a:t>
            </a:r>
            <a:endParaRPr lang="en-US" dirty="0"/>
          </a:p>
        </p:txBody>
      </p:sp>
    </p:spTree>
    <p:extLst>
      <p:ext uri="{BB962C8B-B14F-4D97-AF65-F5344CB8AC3E}">
        <p14:creationId xmlns:p14="http://schemas.microsoft.com/office/powerpoint/2010/main" val="2631474454"/>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InteractionContext</a:t>
            </a:r>
            <a:endParaRPr lang="en-US" dirty="0"/>
          </a:p>
        </p:txBody>
      </p:sp>
      <p:sp>
        <p:nvSpPr>
          <p:cNvPr id="3" name="Text Placeholder 2"/>
          <p:cNvSpPr>
            <a:spLocks noGrp="1"/>
          </p:cNvSpPr>
          <p:nvPr>
            <p:ph type="body" sz="quarter" idx="10"/>
          </p:nvPr>
        </p:nvSpPr>
        <p:spPr>
          <a:xfrm>
            <a:off x="519116" y="1447803"/>
            <a:ext cx="11149012" cy="3305520"/>
          </a:xfrm>
        </p:spPr>
        <p:txBody>
          <a:bodyPr/>
          <a:lstStyle/>
          <a:p>
            <a:r>
              <a:rPr lang="en-US" dirty="0" smtClean="0"/>
              <a:t>Mirrors </a:t>
            </a:r>
            <a:r>
              <a:rPr lang="en-US" dirty="0" err="1" smtClean="0"/>
              <a:t>WinRT</a:t>
            </a:r>
            <a:r>
              <a:rPr lang="en-US" dirty="0" smtClean="0"/>
              <a:t> </a:t>
            </a:r>
            <a:r>
              <a:rPr lang="en-US" dirty="0" err="1" smtClean="0"/>
              <a:t>GestureRecognizer</a:t>
            </a:r>
            <a:endParaRPr lang="en-US" dirty="0"/>
          </a:p>
          <a:p>
            <a:pPr lvl="1"/>
            <a:r>
              <a:rPr lang="en-US" dirty="0" smtClean="0"/>
              <a:t>Componentized gesture detection based off pointer data</a:t>
            </a:r>
          </a:p>
          <a:p>
            <a:pPr lvl="1"/>
            <a:r>
              <a:rPr lang="en-US" dirty="0" smtClean="0"/>
              <a:t>Allows opting in/out of gestures as well as configuring gestures themselves</a:t>
            </a:r>
          </a:p>
          <a:p>
            <a:endParaRPr lang="en-US" dirty="0"/>
          </a:p>
          <a:p>
            <a:r>
              <a:rPr lang="en-US" dirty="0" smtClean="0"/>
              <a:t>Create as many ICs as you want, configure them, feed them data, and handle event callbacks</a:t>
            </a:r>
          </a:p>
        </p:txBody>
      </p:sp>
    </p:spTree>
    <p:extLst>
      <p:ext uri="{BB962C8B-B14F-4D97-AF65-F5344CB8AC3E}">
        <p14:creationId xmlns:p14="http://schemas.microsoft.com/office/powerpoint/2010/main" val="1011054910"/>
      </p:ext>
    </p:extLst>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Pointer Device APIs</a:t>
            </a:r>
            <a:endParaRPr lang="en-US" dirty="0"/>
          </a:p>
        </p:txBody>
      </p:sp>
      <p:sp>
        <p:nvSpPr>
          <p:cNvPr id="3" name="Text Placeholder 2"/>
          <p:cNvSpPr>
            <a:spLocks noGrp="1"/>
          </p:cNvSpPr>
          <p:nvPr>
            <p:ph type="body" sz="quarter" idx="10"/>
          </p:nvPr>
        </p:nvSpPr>
        <p:spPr>
          <a:xfrm>
            <a:off x="519116" y="1447806"/>
            <a:ext cx="11149012" cy="4610493"/>
          </a:xfrm>
        </p:spPr>
        <p:txBody>
          <a:bodyPr/>
          <a:lstStyle/>
          <a:p>
            <a:r>
              <a:rPr lang="en-US" dirty="0" smtClean="0"/>
              <a:t>Query the set of pointer devices on the system and get their properties:</a:t>
            </a:r>
          </a:p>
          <a:p>
            <a:pPr lvl="1"/>
            <a:r>
              <a:rPr lang="en-US" dirty="0" smtClean="0"/>
              <a:t>Max contacts, device </a:t>
            </a:r>
            <a:r>
              <a:rPr lang="en-US" dirty="0" err="1" smtClean="0"/>
              <a:t>rects</a:t>
            </a:r>
            <a:r>
              <a:rPr lang="en-US" dirty="0" smtClean="0"/>
              <a:t>, </a:t>
            </a:r>
            <a:r>
              <a:rPr lang="en-US" dirty="0" err="1" smtClean="0"/>
              <a:t>etc</a:t>
            </a:r>
            <a:endParaRPr lang="en-US" dirty="0" smtClean="0"/>
          </a:p>
          <a:p>
            <a:r>
              <a:rPr lang="en-US" dirty="0" smtClean="0"/>
              <a:t>Get supported HID usages for the device</a:t>
            </a:r>
          </a:p>
          <a:p>
            <a:r>
              <a:rPr lang="en-US" dirty="0" smtClean="0"/>
              <a:t>Register for device arrival/departure notifications*</a:t>
            </a:r>
          </a:p>
          <a:p>
            <a:endParaRPr lang="en-US" dirty="0"/>
          </a:p>
          <a:p>
            <a:endParaRPr lang="en-US" dirty="0" smtClean="0"/>
          </a:p>
          <a:p>
            <a:endParaRPr lang="en-US" dirty="0"/>
          </a:p>
          <a:p>
            <a:pPr marL="0" indent="0">
              <a:buNone/>
            </a:pPr>
            <a:r>
              <a:rPr lang="en-US" dirty="0" smtClean="0"/>
              <a:t>* Available in the Metro SDK as well for Metro style apps</a:t>
            </a:r>
            <a:endParaRPr lang="en-US" dirty="0"/>
          </a:p>
        </p:txBody>
      </p:sp>
    </p:spTree>
    <p:extLst>
      <p:ext uri="{BB962C8B-B14F-4D97-AF65-F5344CB8AC3E}">
        <p14:creationId xmlns:p14="http://schemas.microsoft.com/office/powerpoint/2010/main" val="3126557059"/>
      </p:ext>
    </p:extLst>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80977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14134" y="3429003"/>
            <a:ext cx="8567966" cy="1631216"/>
          </a:xfrm>
          <a:prstGeom prst="rect">
            <a:avLst/>
          </a:prstGeom>
          <a:noFill/>
        </p:spPr>
        <p:txBody>
          <a:bodyPr wrap="square" rtlCol="0">
            <a:spAutoFit/>
          </a:bodyPr>
          <a:lstStyle/>
          <a:p>
            <a:pPr defTabSz="914363"/>
            <a:r>
              <a:rPr lang="en-US" sz="5000" dirty="0">
                <a:solidFill>
                  <a:srgbClr val="FFFFFF"/>
                </a:solidFill>
                <a:latin typeface="Segoe UI Semibold"/>
              </a:rPr>
              <a:t>Touch and Gesture Platform:</a:t>
            </a:r>
          </a:p>
          <a:p>
            <a:pPr defTabSz="914363"/>
            <a:r>
              <a:rPr lang="en-US" sz="5000" dirty="0">
                <a:solidFill>
                  <a:srgbClr val="FFFFFF"/>
                </a:solidFill>
                <a:latin typeface="Segoe UI Semibold"/>
              </a:rPr>
              <a:t>Windows Runtime</a:t>
            </a:r>
          </a:p>
        </p:txBody>
      </p:sp>
    </p:spTree>
    <p:extLst>
      <p:ext uri="{BB962C8B-B14F-4D97-AF65-F5344CB8AC3E}">
        <p14:creationId xmlns:p14="http://schemas.microsoft.com/office/powerpoint/2010/main" val="41639043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09441" y="2571749"/>
            <a:ext cx="10969943" cy="1990726"/>
          </a:xfrm>
        </p:spPr>
        <p:txBody>
          <a:bodyPr>
            <a:noAutofit/>
          </a:bodyPr>
          <a:lstStyle/>
          <a:p>
            <a:pPr algn="ctr"/>
            <a:r>
              <a:rPr lang="en-US" dirty="0" smtClean="0">
                <a:latin typeface="+mn-lt"/>
              </a:rPr>
              <a:t>Windows Runtime touch APIs let you go beyond what the HTML and XAML frameworks provide by default</a:t>
            </a:r>
            <a:endParaRPr lang="en-US" dirty="0">
              <a:latin typeface="+mn-lt"/>
            </a:endParaRPr>
          </a:p>
        </p:txBody>
      </p:sp>
    </p:spTree>
    <p:extLst>
      <p:ext uri="{BB962C8B-B14F-4D97-AF65-F5344CB8AC3E}">
        <p14:creationId xmlns:p14="http://schemas.microsoft.com/office/powerpoint/2010/main" val="2878225133"/>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113" y="228602"/>
            <a:ext cx="11149013" cy="609398"/>
          </a:xfrm>
        </p:spPr>
        <p:txBody>
          <a:bodyPr/>
          <a:lstStyle/>
          <a:p>
            <a:r>
              <a:rPr lang="en-US" dirty="0" smtClean="0"/>
              <a:t>Touch and Gesture Support in Frameworks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416040291"/>
              </p:ext>
            </p:extLst>
          </p:nvPr>
        </p:nvGraphicFramePr>
        <p:xfrm>
          <a:off x="519115" y="1861517"/>
          <a:ext cx="11149010" cy="3200400"/>
        </p:xfrm>
        <a:graphic>
          <a:graphicData uri="http://schemas.openxmlformats.org/drawingml/2006/table">
            <a:tbl>
              <a:tblPr firstRow="1" bandRow="1">
                <a:tableStyleId>{5C22544A-7EE6-4342-B048-85BDC9FD1C3A}</a:tableStyleId>
              </a:tblPr>
              <a:tblGrid>
                <a:gridCol w="2229802"/>
                <a:gridCol w="2229802"/>
                <a:gridCol w="2229802"/>
                <a:gridCol w="2229802"/>
                <a:gridCol w="2229802"/>
              </a:tblGrid>
              <a:tr h="342410">
                <a:tc>
                  <a:txBody>
                    <a:bodyPr/>
                    <a:lstStyle/>
                    <a:p>
                      <a:r>
                        <a:rPr lang="en-US" sz="1800" dirty="0" smtClean="0">
                          <a:solidFill>
                            <a:schemeClr val="bg1"/>
                          </a:solidFill>
                        </a:rPr>
                        <a:t>API surface</a:t>
                      </a:r>
                      <a:endParaRPr lang="en-US" sz="1800" dirty="0">
                        <a:solidFill>
                          <a:schemeClr val="bg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tx1">
                        <a:lumMod val="65000"/>
                      </a:schemeClr>
                    </a:solidFill>
                  </a:tcPr>
                </a:tc>
                <a:tc>
                  <a:txBody>
                    <a:bodyPr/>
                    <a:lstStyle/>
                    <a:p>
                      <a:r>
                        <a:rPr lang="en-US" sz="1800" dirty="0" smtClean="0"/>
                        <a:t>Metro</a:t>
                      </a:r>
                      <a:r>
                        <a:rPr lang="en-US" sz="1800" baseline="0" dirty="0" smtClean="0"/>
                        <a:t> style app using HTML</a:t>
                      </a:r>
                      <a:endParaRPr lang="en-US" sz="1800" dirty="0"/>
                    </a:p>
                  </a:txBody>
                  <a:tcPr/>
                </a:tc>
                <a:tc>
                  <a:txBody>
                    <a:bodyPr/>
                    <a:lstStyle/>
                    <a:p>
                      <a:r>
                        <a:rPr lang="en-US" sz="1800" dirty="0" smtClean="0"/>
                        <a:t>Metro style</a:t>
                      </a:r>
                      <a:r>
                        <a:rPr lang="en-US" sz="1800" baseline="0" dirty="0" smtClean="0"/>
                        <a:t> app using XAML</a:t>
                      </a:r>
                      <a:endParaRPr lang="en-US" sz="1800" dirty="0"/>
                    </a:p>
                  </a:txBody>
                  <a:tcPr/>
                </a:tc>
                <a:tc>
                  <a:txBody>
                    <a:bodyPr/>
                    <a:lstStyle/>
                    <a:p>
                      <a:r>
                        <a:rPr lang="en-US" sz="1800" dirty="0" err="1" smtClean="0"/>
                        <a:t>ICoreWindow</a:t>
                      </a:r>
                      <a:endParaRPr lang="en-US" sz="1800" dirty="0"/>
                    </a:p>
                  </a:txBody>
                  <a:tcPr/>
                </a:tc>
                <a:tc>
                  <a:txBody>
                    <a:bodyPr/>
                    <a:lstStyle/>
                    <a:p>
                      <a:r>
                        <a:rPr lang="en-US" sz="1800" dirty="0" smtClean="0"/>
                        <a:t>Windows Runtime</a:t>
                      </a:r>
                      <a:endParaRPr lang="en-US" sz="1800" dirty="0"/>
                    </a:p>
                  </a:txBody>
                  <a:tcPr>
                    <a:solidFill>
                      <a:srgbClr val="457EC1"/>
                    </a:solidFill>
                  </a:tcPr>
                </a:tc>
              </a:tr>
              <a:tr h="309800">
                <a:tc>
                  <a:txBody>
                    <a:bodyPr/>
                    <a:lstStyle/>
                    <a:p>
                      <a:r>
                        <a:rPr lang="en-US" sz="1800" b="1" dirty="0" smtClean="0"/>
                        <a:t>Pointer events</a:t>
                      </a:r>
                      <a:endParaRPr lang="en-US" sz="1800" b="1" dirty="0"/>
                    </a:p>
                  </a:txBody>
                  <a:tcPr/>
                </a:tc>
                <a:tc>
                  <a:txBody>
                    <a:bodyPr/>
                    <a:lstStyle/>
                    <a:p>
                      <a:pPr algn="l"/>
                      <a:r>
                        <a:rPr lang="en-US" sz="1800" dirty="0" smtClean="0"/>
                        <a:t>Pointer events</a:t>
                      </a:r>
                      <a:endParaRPr lang="en-US" sz="1800" dirty="0"/>
                    </a:p>
                  </a:txBody>
                  <a:tcPr/>
                </a:tc>
                <a:tc>
                  <a:txBody>
                    <a:bodyPr/>
                    <a:lstStyle/>
                    <a:p>
                      <a:pPr algn="l"/>
                      <a:r>
                        <a:rPr lang="en-US" sz="1800" dirty="0" smtClean="0"/>
                        <a:t>Pointer events with </a:t>
                      </a:r>
                      <a:r>
                        <a:rPr lang="en-US" sz="1800" dirty="0" err="1" smtClean="0"/>
                        <a:t>PointerPoint</a:t>
                      </a:r>
                      <a:endParaRPr lang="en-US" sz="1800" dirty="0"/>
                    </a:p>
                  </a:txBody>
                  <a:tcPr/>
                </a:tc>
                <a:tc>
                  <a:txBody>
                    <a:bodyPr/>
                    <a:lstStyle/>
                    <a:p>
                      <a:pPr algn="l"/>
                      <a:r>
                        <a:rPr lang="en-US" sz="1800" dirty="0" smtClean="0">
                          <a:sym typeface="Symbol"/>
                        </a:rPr>
                        <a:t>Pointer events with </a:t>
                      </a:r>
                      <a:r>
                        <a:rPr lang="en-US" sz="1800" dirty="0" err="1" smtClean="0">
                          <a:sym typeface="Symbol"/>
                        </a:rPr>
                        <a:t>PointerPoint</a:t>
                      </a:r>
                      <a:endParaRPr lang="en-US" sz="1800" dirty="0"/>
                    </a:p>
                  </a:txBody>
                  <a:tcPr/>
                </a:tc>
                <a:tc>
                  <a:txBody>
                    <a:bodyPr/>
                    <a:lstStyle/>
                    <a:p>
                      <a:pPr algn="l"/>
                      <a:r>
                        <a:rPr lang="en-US" sz="1800" dirty="0" err="1" smtClean="0"/>
                        <a:t>PointerPoint</a:t>
                      </a:r>
                      <a:endParaRPr lang="en-US" sz="1800" dirty="0"/>
                    </a:p>
                  </a:txBody>
                  <a:tcPr/>
                </a:tc>
              </a:tr>
              <a:tr h="195663">
                <a:tc>
                  <a:txBody>
                    <a:bodyPr/>
                    <a:lstStyle/>
                    <a:p>
                      <a:r>
                        <a:rPr lang="en-US" sz="1800" b="1" dirty="0" smtClean="0"/>
                        <a:t>Gesture events</a:t>
                      </a:r>
                      <a:endParaRPr lang="en-US" sz="1800" b="1" dirty="0"/>
                    </a:p>
                  </a:txBody>
                  <a:tcPr/>
                </a:tc>
                <a:tc>
                  <a:txBody>
                    <a:bodyPr/>
                    <a:lstStyle/>
                    <a:p>
                      <a:pPr algn="l"/>
                      <a:r>
                        <a:rPr lang="en-US" sz="1800" dirty="0" smtClean="0"/>
                        <a:t>Gesture events</a:t>
                      </a:r>
                      <a:endParaRPr lang="en-US" sz="1800" dirty="0"/>
                    </a:p>
                  </a:txBody>
                  <a:tcPr/>
                </a:tc>
                <a:tc>
                  <a:txBody>
                    <a:bodyPr/>
                    <a:lstStyle/>
                    <a:p>
                      <a:pPr algn="l"/>
                      <a:r>
                        <a:rPr lang="en-US" sz="1800" dirty="0" smtClean="0"/>
                        <a:t>Gesture events</a:t>
                      </a:r>
                      <a:endParaRPr lang="en-US" sz="1800" dirty="0"/>
                    </a:p>
                  </a:txBody>
                  <a:tcPr/>
                </a:tc>
                <a:tc>
                  <a:txBody>
                    <a:bodyPr/>
                    <a:lstStyle/>
                    <a:p>
                      <a:pPr algn="l"/>
                      <a:endParaRPr lang="en-US" sz="1800" dirty="0"/>
                    </a:p>
                  </a:txBody>
                  <a:tcPr/>
                </a:tc>
                <a:tc>
                  <a:txBody>
                    <a:bodyPr/>
                    <a:lstStyle/>
                    <a:p>
                      <a:pPr algn="l"/>
                      <a:r>
                        <a:rPr lang="en-US" sz="1800" dirty="0" err="1" smtClean="0"/>
                        <a:t>GestureRecognizer</a:t>
                      </a:r>
                      <a:endParaRPr lang="en-US" sz="1800" dirty="0"/>
                    </a:p>
                  </a:txBody>
                  <a:tcPr/>
                </a:tc>
              </a:tr>
              <a:tr h="309800">
                <a:tc>
                  <a:txBody>
                    <a:bodyPr/>
                    <a:lstStyle/>
                    <a:p>
                      <a:r>
                        <a:rPr lang="en-US" sz="1800" b="1" dirty="0" smtClean="0"/>
                        <a:t>Device APIs</a:t>
                      </a:r>
                      <a:endParaRPr lang="en-US" sz="1800" b="1" dirty="0"/>
                    </a:p>
                  </a:txBody>
                  <a:tcPr/>
                </a:tc>
                <a:tc>
                  <a:txBody>
                    <a:bodyPr/>
                    <a:lstStyle/>
                    <a:p>
                      <a:pPr algn="l"/>
                      <a:endParaRPr lang="en-US" sz="1800" dirty="0"/>
                    </a:p>
                  </a:txBody>
                  <a:tcPr/>
                </a:tc>
                <a:tc>
                  <a:txBody>
                    <a:bodyPr/>
                    <a:lstStyle/>
                    <a:p>
                      <a:pPr algn="l"/>
                      <a:endParaRPr lang="en-US" sz="1800" dirty="0"/>
                    </a:p>
                  </a:txBody>
                  <a:tcPr/>
                </a:tc>
                <a:tc>
                  <a:txBody>
                    <a:bodyPr/>
                    <a:lstStyle/>
                    <a:p>
                      <a:pPr algn="l"/>
                      <a:endParaRPr lang="en-US" sz="1800" dirty="0"/>
                    </a:p>
                  </a:txBody>
                  <a:tcPr/>
                </a:tc>
                <a:tc>
                  <a:txBody>
                    <a:bodyPr/>
                    <a:lstStyle/>
                    <a:p>
                      <a:pPr algn="l"/>
                      <a:r>
                        <a:rPr lang="en-US" sz="1800" dirty="0" err="1" smtClean="0"/>
                        <a:t>PointerDevice</a:t>
                      </a:r>
                      <a:r>
                        <a:rPr lang="en-US" sz="1800" dirty="0" smtClean="0"/>
                        <a:t> &amp; Capabilities</a:t>
                      </a:r>
                      <a:endParaRPr lang="en-US" sz="1800" dirty="0"/>
                    </a:p>
                  </a:txBody>
                  <a:tcPr/>
                </a:tc>
              </a:tr>
              <a:tr h="612608">
                <a:tc>
                  <a:txBody>
                    <a:bodyPr/>
                    <a:lstStyle/>
                    <a:p>
                      <a:r>
                        <a:rPr lang="en-US" sz="1800" b="1" dirty="0" smtClean="0"/>
                        <a:t>Targeting</a:t>
                      </a:r>
                      <a:endParaRPr lang="en-US" sz="1800" b="1" dirty="0"/>
                    </a:p>
                  </a:txBody>
                  <a:tcPr/>
                </a:tc>
                <a:tc>
                  <a:txBody>
                    <a:bodyPr/>
                    <a:lstStyle/>
                    <a:p>
                      <a:pPr algn="l"/>
                      <a:r>
                        <a:rPr lang="en-US" sz="1800" dirty="0" smtClean="0"/>
                        <a:t>Baked into framework</a:t>
                      </a:r>
                      <a:r>
                        <a:rPr lang="en-US" sz="1800" baseline="0" dirty="0" smtClean="0"/>
                        <a:t> and </a:t>
                      </a:r>
                      <a:r>
                        <a:rPr lang="en-US" sz="1800" dirty="0" smtClean="0"/>
                        <a:t>controls</a:t>
                      </a:r>
                      <a:endParaRPr lang="en-US" sz="1800" dirty="0"/>
                    </a:p>
                  </a:txBody>
                  <a:tcPr/>
                </a:tc>
                <a:tc>
                  <a:txBody>
                    <a:bodyPr/>
                    <a:lstStyle/>
                    <a:p>
                      <a:pPr algn="l"/>
                      <a:r>
                        <a:rPr lang="en-US" sz="1800" dirty="0" smtClean="0"/>
                        <a:t>Baked into framework</a:t>
                      </a:r>
                      <a:r>
                        <a:rPr lang="en-US" sz="1800" baseline="0" dirty="0" smtClean="0"/>
                        <a:t> and </a:t>
                      </a:r>
                      <a:r>
                        <a:rPr lang="en-US" sz="1800" dirty="0" smtClean="0"/>
                        <a:t>controls</a:t>
                      </a:r>
                      <a:endParaRPr lang="en-US" sz="1800" dirty="0"/>
                    </a:p>
                  </a:txBody>
                  <a:tcPr/>
                </a:tc>
                <a:tc>
                  <a:txBody>
                    <a:bodyPr/>
                    <a:lstStyle/>
                    <a:p>
                      <a:pPr algn="l"/>
                      <a:r>
                        <a:rPr lang="en-US" sz="1800" dirty="0" err="1" smtClean="0"/>
                        <a:t>TouchHitTesting</a:t>
                      </a:r>
                      <a:r>
                        <a:rPr lang="en-US" sz="1800" dirty="0" smtClean="0"/>
                        <a:t> event</a:t>
                      </a:r>
                      <a:endParaRPr lang="en-US" sz="1800" dirty="0"/>
                    </a:p>
                  </a:txBody>
                  <a:tcPr/>
                </a:tc>
                <a:tc>
                  <a:txBody>
                    <a:bodyPr/>
                    <a:lstStyle/>
                    <a:p>
                      <a:pPr algn="l"/>
                      <a:endParaRPr lang="en-US" sz="1800" dirty="0"/>
                    </a:p>
                  </a:txBody>
                  <a:tcPr/>
                </a:tc>
              </a:tr>
            </a:tbl>
          </a:graphicData>
        </a:graphic>
      </p:graphicFrame>
      <p:sp>
        <p:nvSpPr>
          <p:cNvPr id="3" name="TextBox 2"/>
          <p:cNvSpPr txBox="1"/>
          <p:nvPr/>
        </p:nvSpPr>
        <p:spPr>
          <a:xfrm>
            <a:off x="519112" y="5512545"/>
            <a:ext cx="10058400" cy="369332"/>
          </a:xfrm>
          <a:prstGeom prst="rect">
            <a:avLst/>
          </a:prstGeom>
          <a:noFill/>
        </p:spPr>
        <p:txBody>
          <a:bodyPr wrap="square" lIns="0" tIns="0" rIns="0" bIns="0" rtlCol="0">
            <a:spAutoFit/>
          </a:bodyPr>
          <a:lstStyle/>
          <a:p>
            <a:pPr defTabSz="914363"/>
            <a:r>
              <a:rPr lang="en-US" sz="2400" dirty="0">
                <a:gradFill>
                  <a:gsLst>
                    <a:gs pos="0">
                      <a:srgbClr val="FFFFFF"/>
                    </a:gs>
                    <a:gs pos="86000">
                      <a:srgbClr val="FFFFFF"/>
                    </a:gs>
                  </a:gsLst>
                  <a:lin ang="5400000" scaled="0"/>
                </a:gradFill>
              </a:rPr>
              <a:t>* Plus some Win32 touch APIs in the Metro SDK</a:t>
            </a:r>
          </a:p>
        </p:txBody>
      </p:sp>
    </p:spTree>
    <p:extLst>
      <p:ext uri="{BB962C8B-B14F-4D97-AF65-F5344CB8AC3E}">
        <p14:creationId xmlns:p14="http://schemas.microsoft.com/office/powerpoint/2010/main" val="3386626761"/>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9966" y="3011995"/>
            <a:ext cx="9888534" cy="1523494"/>
          </a:xfrm>
        </p:spPr>
        <p:txBody>
          <a:bodyPr/>
          <a:lstStyle/>
          <a:p>
            <a:r>
              <a:rPr lang="en-US" dirty="0" err="1" smtClean="0"/>
              <a:t>GestureRecognizer</a:t>
            </a:r>
            <a:r>
              <a:rPr lang="en-US" dirty="0" smtClean="0"/>
              <a:t> Sample</a:t>
            </a:r>
            <a:endParaRPr lang="en-US" dirty="0"/>
          </a:p>
        </p:txBody>
      </p:sp>
      <p:sp>
        <p:nvSpPr>
          <p:cNvPr id="3" name="Subtitle 2"/>
          <p:cNvSpPr>
            <a:spLocks noGrp="1"/>
          </p:cNvSpPr>
          <p:nvPr>
            <p:ph type="subTitle" idx="1"/>
          </p:nvPr>
        </p:nvSpPr>
        <p:spPr/>
        <p:txBody>
          <a:bodyPr/>
          <a:lstStyle/>
          <a:p>
            <a:r>
              <a:rPr lang="en-US" dirty="0" smtClean="0"/>
              <a:t>Built </a:t>
            </a:r>
            <a:r>
              <a:rPr lang="en-US" dirty="0"/>
              <a:t>u</a:t>
            </a:r>
            <a:r>
              <a:rPr lang="en-US" dirty="0" smtClean="0"/>
              <a:t>sing </a:t>
            </a:r>
            <a:r>
              <a:rPr lang="en-US" dirty="0" err="1" smtClean="0"/>
              <a:t>WinRT</a:t>
            </a:r>
            <a:r>
              <a:rPr lang="en-US" dirty="0" smtClean="0"/>
              <a:t> and </a:t>
            </a:r>
            <a:r>
              <a:rPr lang="en-US" dirty="0" err="1" smtClean="0"/>
              <a:t>ICoreWindow</a:t>
            </a:r>
            <a:endParaRPr lang="en-US" dirty="0" smtClean="0"/>
          </a:p>
          <a:p>
            <a:r>
              <a:rPr lang="en-US" dirty="0" smtClean="0"/>
              <a:t>C</a:t>
            </a:r>
            <a:r>
              <a:rPr lang="en-US" dirty="0"/>
              <a:t>++ projection</a:t>
            </a:r>
          </a:p>
        </p:txBody>
      </p:sp>
      <p:sp>
        <p:nvSpPr>
          <p:cNvPr id="4" name="Text Placeholder 3"/>
          <p:cNvSpPr>
            <a:spLocks noGrp="1"/>
          </p:cNvSpPr>
          <p:nvPr>
            <p:ph type="body" sz="quarter" idx="10"/>
          </p:nvPr>
        </p:nvSpPr>
        <p:spPr/>
        <p:txBody>
          <a:bodyPr/>
          <a:lstStyle/>
          <a:p>
            <a:r>
              <a:rPr lang="en-US" dirty="0" smtClean="0"/>
              <a:t>demo </a:t>
            </a:r>
            <a:endParaRPr lang="en-US" dirty="0"/>
          </a:p>
        </p:txBody>
      </p:sp>
    </p:spTree>
    <p:extLst>
      <p:ext uri="{BB962C8B-B14F-4D97-AF65-F5344CB8AC3E}">
        <p14:creationId xmlns:p14="http://schemas.microsoft.com/office/powerpoint/2010/main" val="2302751298"/>
      </p:ext>
    </p:extLst>
  </p:cSld>
  <p:clrMapOvr>
    <a:masterClrMapping/>
  </p:clrMapOvr>
  <p:transition>
    <p:strips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PointerPoint</a:t>
            </a:r>
            <a:endParaRPr lang="en-US" dirty="0"/>
          </a:p>
        </p:txBody>
      </p:sp>
      <p:sp>
        <p:nvSpPr>
          <p:cNvPr id="3" name="Text Placeholder 2"/>
          <p:cNvSpPr>
            <a:spLocks noGrp="1"/>
          </p:cNvSpPr>
          <p:nvPr>
            <p:ph type="body" sz="quarter" idx="10"/>
          </p:nvPr>
        </p:nvSpPr>
        <p:spPr>
          <a:xfrm>
            <a:off x="519116" y="1447801"/>
            <a:ext cx="11149012" cy="4924425"/>
          </a:xfrm>
        </p:spPr>
        <p:txBody>
          <a:bodyPr/>
          <a:lstStyle/>
          <a:p>
            <a:r>
              <a:rPr lang="en-US" dirty="0" smtClean="0"/>
              <a:t>How to get touch data?  Use </a:t>
            </a:r>
            <a:r>
              <a:rPr lang="en-US" dirty="0" err="1" smtClean="0"/>
              <a:t>PointerPoint</a:t>
            </a:r>
            <a:r>
              <a:rPr lang="en-US" dirty="0" smtClean="0"/>
              <a:t>!</a:t>
            </a:r>
          </a:p>
          <a:p>
            <a:r>
              <a:rPr lang="en-US" dirty="0"/>
              <a:t>Provides raw </a:t>
            </a:r>
            <a:r>
              <a:rPr lang="en-US" dirty="0" smtClean="0"/>
              <a:t>touch, mouse, and pen data </a:t>
            </a:r>
            <a:r>
              <a:rPr lang="en-US" dirty="0"/>
              <a:t>and is the </a:t>
            </a:r>
            <a:r>
              <a:rPr lang="en-US" dirty="0" smtClean="0"/>
              <a:t>input </a:t>
            </a:r>
            <a:r>
              <a:rPr lang="en-US" dirty="0"/>
              <a:t>for </a:t>
            </a:r>
            <a:r>
              <a:rPr lang="en-US" dirty="0" err="1" smtClean="0"/>
              <a:t>GestureRecognizer</a:t>
            </a:r>
            <a:endParaRPr lang="en-US" dirty="0"/>
          </a:p>
          <a:p>
            <a:endParaRPr lang="en-US" dirty="0" smtClean="0"/>
          </a:p>
          <a:p>
            <a:r>
              <a:rPr lang="en-US" dirty="0"/>
              <a:t>Pointer unifies all “pointing” devices into a single, consistent set of interfaces and events </a:t>
            </a:r>
            <a:endParaRPr lang="en-US" dirty="0" smtClean="0"/>
          </a:p>
          <a:p>
            <a:r>
              <a:rPr lang="en-US" dirty="0" smtClean="0"/>
              <a:t>Makes it easy to “code for touch and get mouse and pen for free”</a:t>
            </a:r>
          </a:p>
          <a:p>
            <a:r>
              <a:rPr lang="en-US" dirty="0" smtClean="0"/>
              <a:t>If you want input-specific UX, there are properties in pointer to support that too</a:t>
            </a:r>
          </a:p>
        </p:txBody>
      </p:sp>
    </p:spTree>
    <p:extLst>
      <p:ext uri="{BB962C8B-B14F-4D97-AF65-F5344CB8AC3E}">
        <p14:creationId xmlns:p14="http://schemas.microsoft.com/office/powerpoint/2010/main" val="73531357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UILD_Breakout_Template _ SAMPLE for Scott 7.28">
  <a:themeElements>
    <a:clrScheme name="Custom 5">
      <a:dk1>
        <a:srgbClr val="232323"/>
      </a:dk1>
      <a:lt1>
        <a:srgbClr val="FFFFFF"/>
      </a:lt1>
      <a:dk2>
        <a:srgbClr val="585858"/>
      </a:dk2>
      <a:lt2>
        <a:srgbClr val="FFFFFF"/>
      </a:lt2>
      <a:accent1>
        <a:srgbClr val="65BC46"/>
      </a:accent1>
      <a:accent2>
        <a:srgbClr val="457EC1"/>
      </a:accent2>
      <a:accent3>
        <a:srgbClr val="EF4423"/>
      </a:accent3>
      <a:accent4>
        <a:srgbClr val="232323"/>
      </a:accent4>
      <a:accent5>
        <a:srgbClr val="B0D685"/>
      </a:accent5>
      <a:accent6>
        <a:srgbClr val="FFFFFF"/>
      </a:accent6>
      <a:hlink>
        <a:srgbClr val="F0ED7B"/>
      </a:hlink>
      <a:folHlink>
        <a:srgbClr val="F3EB4F"/>
      </a:folHlink>
    </a:clrScheme>
    <a:fontScheme name="Custom 2">
      <a:majorFont>
        <a:latin typeface="Segoe UI Semibold"/>
        <a:ea typeface=""/>
        <a:cs typeface=""/>
      </a:majorFont>
      <a:minorFont>
        <a:latin typeface="Segoe UI Light"/>
        <a:ea typeface=""/>
        <a:cs typeface=""/>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200" dirty="0" smtClean="0">
            <a:gradFill>
              <a:gsLst>
                <a:gs pos="0">
                  <a:schemeClr val="tx1"/>
                </a:gs>
                <a:gs pos="100000">
                  <a:schemeClr val="tx1"/>
                </a:gs>
              </a:gsLst>
              <a:lin ang="5400000" scaled="0"/>
            </a:gradFill>
          </a:defRPr>
        </a:defPPr>
      </a:lstStyle>
      <a:style>
        <a:lnRef idx="1">
          <a:schemeClr val="accent2"/>
        </a:lnRef>
        <a:fillRef idx="3">
          <a:schemeClr val="accent2"/>
        </a:fillRef>
        <a:effectRef idx="2">
          <a:schemeClr val="accent2"/>
        </a:effectRef>
        <a:fontRef idx="minor">
          <a:schemeClr val="lt1"/>
        </a:fontRef>
      </a:style>
    </a:spDef>
    <a:txDef>
      <a:spPr>
        <a:noFill/>
      </a:spPr>
      <a:bodyPr wrap="none" lIns="0" tIns="0" rIns="0" bIns="0" rtlCol="0">
        <a:spAutoFit/>
      </a:bodyPr>
      <a:lstStyle>
        <a:defPPr>
          <a:defRPr sz="3200" dirty="0" err="1" smtClean="0">
            <a:gradFill>
              <a:gsLst>
                <a:gs pos="0">
                  <a:schemeClr val="tx1"/>
                </a:gs>
                <a:gs pos="86000">
                  <a:schemeClr val="tx1"/>
                </a:gs>
              </a:gsLst>
              <a:lin ang="5400000" scaled="0"/>
            </a:gradFill>
          </a:defRPr>
        </a:defPPr>
      </a:lstStyle>
    </a:txDef>
  </a:objectDefaults>
  <a:extraClrSchemeLst/>
</a:theme>
</file>

<file path=ppt/theme/theme2.xml><?xml version="1.0" encoding="utf-8"?>
<a:theme xmlns:a="http://schemas.openxmlformats.org/drawingml/2006/main" name="1_White with Consolas font for code slides">
  <a:themeElements>
    <a:clrScheme name="Custom 3">
      <a:dk1>
        <a:srgbClr val="232323"/>
      </a:dk1>
      <a:lt1>
        <a:srgbClr val="FFFFFF"/>
      </a:lt1>
      <a:dk2>
        <a:srgbClr val="585858"/>
      </a:dk2>
      <a:lt2>
        <a:srgbClr val="FFFFFF"/>
      </a:lt2>
      <a:accent1>
        <a:srgbClr val="65BC46"/>
      </a:accent1>
      <a:accent2>
        <a:srgbClr val="457EC1"/>
      </a:accent2>
      <a:accent3>
        <a:srgbClr val="EF4423"/>
      </a:accent3>
      <a:accent4>
        <a:srgbClr val="585858"/>
      </a:accent4>
      <a:accent5>
        <a:srgbClr val="B0D685"/>
      </a:accent5>
      <a:accent6>
        <a:srgbClr val="FFFFFF"/>
      </a:accent6>
      <a:hlink>
        <a:srgbClr val="F0ED7B"/>
      </a:hlink>
      <a:folHlink>
        <a:srgbClr val="F3EB4F"/>
      </a:folHlink>
    </a:clrScheme>
    <a:fontScheme name="Segoe">
      <a:majorFont>
        <a:latin typeface="Segoe"/>
        <a:ea typeface=""/>
        <a:cs typeface=""/>
      </a:majorFont>
      <a:minorFont>
        <a:latin typeface="Segoe"/>
        <a:ea typeface=""/>
        <a:cs typeface=""/>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200" dirty="0" smtClean="0">
            <a:gradFill>
              <a:gsLst>
                <a:gs pos="0">
                  <a:srgbClr val="FFFFFF"/>
                </a:gs>
                <a:gs pos="100000">
                  <a:srgbClr val="FFFFFF"/>
                </a:gs>
              </a:gsLst>
              <a:lin ang="5400000" scaled="0"/>
            </a:gradFill>
          </a:defRPr>
        </a:defPPr>
      </a:lstStyle>
      <a:style>
        <a:lnRef idx="1">
          <a:schemeClr val="accent2"/>
        </a:lnRef>
        <a:fillRef idx="3">
          <a:schemeClr val="accent2"/>
        </a:fillRef>
        <a:effectRef idx="2">
          <a:schemeClr val="accent2"/>
        </a:effectRef>
        <a:fontRef idx="minor">
          <a:schemeClr val="lt1"/>
        </a:fontRef>
      </a:style>
    </a:spDef>
    <a:txDef>
      <a:spPr>
        <a:noFill/>
      </a:spPr>
      <a:bodyPr wrap="square" lIns="0" tIns="0" rIns="0" bIns="0" rtlCol="0">
        <a:spAutoFit/>
      </a:bodyPr>
      <a:lstStyle>
        <a:defPPr>
          <a:defRPr dirty="0" err="1" smtClean="0">
            <a:gradFill>
              <a:gsLst>
                <a:gs pos="417">
                  <a:srgbClr val="000000"/>
                </a:gs>
                <a:gs pos="100000">
                  <a:srgbClr val="000000"/>
                </a:gs>
              </a:gsLst>
              <a:lin ang="5400000" scaled="0"/>
            </a:gradFill>
          </a:defRPr>
        </a:defPPr>
      </a:lstStyle>
    </a:txDef>
  </a:objectDefaults>
  <a:extraClrSchemeLst/>
</a:theme>
</file>

<file path=ppt/theme/theme3.xml><?xml version="1.0" encoding="utf-8"?>
<a:theme xmlns:a="http://schemas.openxmlformats.org/drawingml/2006/main" name="1_BUILD_Breakout_Template _ SAMPLE for Scott 7.28">
  <a:themeElements>
    <a:clrScheme name="Custom 5">
      <a:dk1>
        <a:srgbClr val="232323"/>
      </a:dk1>
      <a:lt1>
        <a:srgbClr val="FFFFFF"/>
      </a:lt1>
      <a:dk2>
        <a:srgbClr val="585858"/>
      </a:dk2>
      <a:lt2>
        <a:srgbClr val="FFFFFF"/>
      </a:lt2>
      <a:accent1>
        <a:srgbClr val="65BC46"/>
      </a:accent1>
      <a:accent2>
        <a:srgbClr val="457EC1"/>
      </a:accent2>
      <a:accent3>
        <a:srgbClr val="EF4423"/>
      </a:accent3>
      <a:accent4>
        <a:srgbClr val="232323"/>
      </a:accent4>
      <a:accent5>
        <a:srgbClr val="B0D685"/>
      </a:accent5>
      <a:accent6>
        <a:srgbClr val="FFFFFF"/>
      </a:accent6>
      <a:hlink>
        <a:srgbClr val="F0ED7B"/>
      </a:hlink>
      <a:folHlink>
        <a:srgbClr val="F3EB4F"/>
      </a:folHlink>
    </a:clrScheme>
    <a:fontScheme name="Custom 2">
      <a:majorFont>
        <a:latin typeface="Segoe UI Semibold"/>
        <a:ea typeface=""/>
        <a:cs typeface=""/>
      </a:majorFont>
      <a:minorFont>
        <a:latin typeface="Segoe UI Light"/>
        <a:ea typeface=""/>
        <a:cs typeface=""/>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200" dirty="0" smtClean="0">
            <a:gradFill>
              <a:gsLst>
                <a:gs pos="0">
                  <a:schemeClr val="tx1"/>
                </a:gs>
                <a:gs pos="100000">
                  <a:schemeClr val="tx1"/>
                </a:gs>
              </a:gsLst>
              <a:lin ang="5400000" scaled="0"/>
            </a:gradFill>
          </a:defRPr>
        </a:defPPr>
      </a:lstStyle>
      <a:style>
        <a:lnRef idx="1">
          <a:schemeClr val="accent2"/>
        </a:lnRef>
        <a:fillRef idx="3">
          <a:schemeClr val="accent2"/>
        </a:fillRef>
        <a:effectRef idx="2">
          <a:schemeClr val="accent2"/>
        </a:effectRef>
        <a:fontRef idx="minor">
          <a:schemeClr val="lt1"/>
        </a:fontRef>
      </a:style>
    </a:spDef>
    <a:txDef>
      <a:spPr>
        <a:noFill/>
      </a:spPr>
      <a:bodyPr wrap="none" lIns="0" tIns="0" rIns="0" bIns="0" rtlCol="0">
        <a:spAutoFit/>
      </a:bodyPr>
      <a:lstStyle>
        <a:defPPr>
          <a:defRPr sz="3200" dirty="0" err="1" smtClean="0">
            <a:gradFill>
              <a:gsLst>
                <a:gs pos="0">
                  <a:schemeClr val="tx1"/>
                </a:gs>
                <a:gs pos="86000">
                  <a:schemeClr val="tx1"/>
                </a:gs>
              </a:gsLst>
              <a:lin ang="5400000" scaled="0"/>
            </a:gradFill>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9A772780AAE043B02F447FDD204C6F" ma:contentTypeVersion="0" ma:contentTypeDescription="Create a new document." ma:contentTypeScope="" ma:versionID="8521d547e6875f8e9efeb25124febd4b">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3E17A5C6-8659-4AD2-A723-B3BE4924593C}"/>
</file>

<file path=customXml/itemProps2.xml><?xml version="1.0" encoding="utf-8"?>
<ds:datastoreItem xmlns:ds="http://schemas.openxmlformats.org/officeDocument/2006/customXml" ds:itemID="{9B5947CF-9E8E-4DDF-821A-8BEDE46091A6}"/>
</file>

<file path=customXml/itemProps3.xml><?xml version="1.0" encoding="utf-8"?>
<ds:datastoreItem xmlns:ds="http://schemas.openxmlformats.org/officeDocument/2006/customXml" ds:itemID="{74586C4F-B015-4EC4-A06B-F926489A9377}"/>
</file>

<file path=docProps/app.xml><?xml version="1.0" encoding="utf-8"?>
<Properties xmlns="http://schemas.openxmlformats.org/officeDocument/2006/extended-properties" xmlns:vt="http://schemas.openxmlformats.org/officeDocument/2006/docPropsVTypes">
  <TotalTime>903</TotalTime>
  <Words>4275</Words>
  <Application>Microsoft Office PowerPoint</Application>
  <PresentationFormat>Custom</PresentationFormat>
  <Paragraphs>488</Paragraphs>
  <Slides>46</Slides>
  <Notes>32</Notes>
  <HiddenSlides>0</HiddenSlides>
  <MMClips>0</MMClips>
  <ScaleCrop>false</ScaleCrop>
  <HeadingPairs>
    <vt:vector size="4" baseType="variant">
      <vt:variant>
        <vt:lpstr>Theme</vt:lpstr>
      </vt:variant>
      <vt:variant>
        <vt:i4>3</vt:i4>
      </vt:variant>
      <vt:variant>
        <vt:lpstr>Slide Titles</vt:lpstr>
      </vt:variant>
      <vt:variant>
        <vt:i4>46</vt:i4>
      </vt:variant>
    </vt:vector>
  </HeadingPairs>
  <TitlesOfParts>
    <vt:vector size="49" baseType="lpstr">
      <vt:lpstr>BUILD_Breakout_Template _ SAMPLE for Scott 7.28</vt:lpstr>
      <vt:lpstr>1_White with Consolas font for code slides</vt:lpstr>
      <vt:lpstr>1_BUILD_Breakout_Template _ SAMPLE for Scott 7.28</vt:lpstr>
      <vt:lpstr>Build advanced touch apps in Windows 8</vt:lpstr>
      <vt:lpstr>Agenda</vt:lpstr>
      <vt:lpstr>Windows 8 is a touch-first OS, and as such,  we had to reimagine the touch platform  and the input stack that supports it</vt:lpstr>
      <vt:lpstr>Central Touch Platform Concepts</vt:lpstr>
      <vt:lpstr>PowerPoint Presentation</vt:lpstr>
      <vt:lpstr>Windows Runtime touch APIs let you go beyond what the HTML and XAML frameworks provide by default</vt:lpstr>
      <vt:lpstr>Touch and Gesture Support in Frameworks</vt:lpstr>
      <vt:lpstr>GestureRecognizer Sample</vt:lpstr>
      <vt:lpstr>PointerPoint</vt:lpstr>
      <vt:lpstr>Handling Pointer Events</vt:lpstr>
      <vt:lpstr>Code for touch, get mouse and pen for free</vt:lpstr>
      <vt:lpstr>Handling Pointer Events</vt:lpstr>
      <vt:lpstr>PointerPoint</vt:lpstr>
      <vt:lpstr>PointerPoint – Raw HID Usages</vt:lpstr>
      <vt:lpstr>Gesture Recognition</vt:lpstr>
      <vt:lpstr>GestureRecognizer</vt:lpstr>
      <vt:lpstr>GestureRecognizer: Setup and Configuration</vt:lpstr>
      <vt:lpstr>GestureRecognizer: Feeding Pointer Data</vt:lpstr>
      <vt:lpstr>GestureRecognizer: Handling an Event</vt:lpstr>
      <vt:lpstr>GestureRecognizer</vt:lpstr>
      <vt:lpstr>GestureRecognizer: RightTap Gesture</vt:lpstr>
      <vt:lpstr>Device Support in the Sample</vt:lpstr>
      <vt:lpstr>PointerDevice</vt:lpstr>
      <vt:lpstr>PointerDevice: Device Properties</vt:lpstr>
      <vt:lpstr>PointerDevice: List of HID usages</vt:lpstr>
      <vt:lpstr>Other Device Goodies</vt:lpstr>
      <vt:lpstr>Hardware Capabilities Helpers</vt:lpstr>
      <vt:lpstr>Targeting</vt:lpstr>
      <vt:lpstr>Targeting: Handling OnTouchHitTesting</vt:lpstr>
      <vt:lpstr>PowerPoint Presentation</vt:lpstr>
      <vt:lpstr>For desktop developers, Win32 support mirrors Windows Runtime Platform support and lets you build great touch apps</vt:lpstr>
      <vt:lpstr>WM_POINTER, InteractionContexts, and Devices</vt:lpstr>
      <vt:lpstr>Other Win32 Goodies</vt:lpstr>
      <vt:lpstr>PowerPoint Presentation</vt:lpstr>
      <vt:lpstr>Recap</vt:lpstr>
      <vt:lpstr>Related sessions</vt:lpstr>
      <vt:lpstr>Further reading and documentation</vt:lpstr>
      <vt:lpstr>PowerPoint Presentation</vt:lpstr>
      <vt:lpstr>PowerPoint Presentation</vt:lpstr>
      <vt:lpstr>Windows 8</vt:lpstr>
      <vt:lpstr>The Windows Runtime</vt:lpstr>
      <vt:lpstr>WM_POINTER vs WM_TOUCH</vt:lpstr>
      <vt:lpstr>WM_POINTER</vt:lpstr>
      <vt:lpstr>InteractionContext</vt:lpstr>
      <vt:lpstr>Pointer Device APIs</vt:lpstr>
      <vt:lpstr>PowerPoint Presentation</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APP-186T: Build advanced touch apps in Windows 8</dc:title>
  <dc:subject>BUILD</dc:subject>
  <dc:creator>Reed Townsend</dc:creator>
  <dc:description>Template: Sam Moore, Silver Fox Productions, Inc.
Formatting: Dana Kim-Wincapaw, Silver Fox Productions, Inc.
Event Date: September 13th–16th
Event Location: Anaheim, CA
Audience Type: External Developers, Programmers</dc:description>
  <cp:lastModifiedBy>Shows</cp:lastModifiedBy>
  <cp:revision>17</cp:revision>
  <dcterms:created xsi:type="dcterms:W3CDTF">2011-09-14T03:12:37Z</dcterms:created>
  <dcterms:modified xsi:type="dcterms:W3CDTF">2011-09-15T19:00:50Z</dcterms:modified>
</cp:coreProperties>
</file>