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customXml/itemProps1.xml" ContentType="application/vnd.openxmlformats-officedocument.customXmlProperties+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Default Extension="png" ContentType="image/png"/>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Default Extension="jpeg" ContentType="image/jpeg"/>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Default Extension="rels" ContentType="application/vnd.openxmlformats-package.relationships+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8" r:id="rId3"/>
    <p:sldMasterId id="2147483680" r:id="rId4"/>
  </p:sldMasterIdLst>
  <p:notesMasterIdLst>
    <p:notesMasterId r:id="rId24"/>
  </p:notesMasterIdLst>
  <p:sldIdLst>
    <p:sldId id="257" r:id="rId5"/>
    <p:sldId id="258" r:id="rId6"/>
    <p:sldId id="259" r:id="rId7"/>
    <p:sldId id="260" r:id="rId8"/>
    <p:sldId id="261" r:id="rId9"/>
    <p:sldId id="262" r:id="rId10"/>
    <p:sldId id="263" r:id="rId11"/>
    <p:sldId id="264" r:id="rId12"/>
    <p:sldId id="274" r:id="rId13"/>
    <p:sldId id="265" r:id="rId14"/>
    <p:sldId id="266" r:id="rId15"/>
    <p:sldId id="267" r:id="rId16"/>
    <p:sldId id="268" r:id="rId17"/>
    <p:sldId id="269" r:id="rId18"/>
    <p:sldId id="270" r:id="rId19"/>
    <p:sldId id="271" r:id="rId20"/>
    <p:sldId id="272" r:id="rId21"/>
    <p:sldId id="273" r:id="rId22"/>
    <p:sldId id="256" r:id="rId23"/>
  </p:sldIdLst>
  <p:sldSz cx="9144000" cy="5143500" type="screen16x9"/>
  <p:notesSz cx="6858000" cy="9144000"/>
  <p:defaultTextStyle>
    <a:defPPr>
      <a:defRPr lang="en-US"/>
    </a:defPPr>
    <a:lvl1pPr marL="0" algn="l" defTabSz="914324" rtl="0" eaLnBrk="1" latinLnBrk="0" hangingPunct="1">
      <a:defRPr sz="1800" kern="1200">
        <a:solidFill>
          <a:schemeClr val="tx1"/>
        </a:solidFill>
        <a:latin typeface="+mn-lt"/>
        <a:ea typeface="+mn-ea"/>
        <a:cs typeface="+mn-cs"/>
      </a:defRPr>
    </a:lvl1pPr>
    <a:lvl2pPr marL="457162" algn="l" defTabSz="914324" rtl="0" eaLnBrk="1" latinLnBrk="0" hangingPunct="1">
      <a:defRPr sz="1800" kern="1200">
        <a:solidFill>
          <a:schemeClr val="tx1"/>
        </a:solidFill>
        <a:latin typeface="+mn-lt"/>
        <a:ea typeface="+mn-ea"/>
        <a:cs typeface="+mn-cs"/>
      </a:defRPr>
    </a:lvl2pPr>
    <a:lvl3pPr marL="914324" algn="l" defTabSz="914324" rtl="0" eaLnBrk="1" latinLnBrk="0" hangingPunct="1">
      <a:defRPr sz="1800" kern="1200">
        <a:solidFill>
          <a:schemeClr val="tx1"/>
        </a:solidFill>
        <a:latin typeface="+mn-lt"/>
        <a:ea typeface="+mn-ea"/>
        <a:cs typeface="+mn-cs"/>
      </a:defRPr>
    </a:lvl3pPr>
    <a:lvl4pPr marL="1371486" algn="l" defTabSz="914324" rtl="0" eaLnBrk="1" latinLnBrk="0" hangingPunct="1">
      <a:defRPr sz="1800" kern="1200">
        <a:solidFill>
          <a:schemeClr val="tx1"/>
        </a:solidFill>
        <a:latin typeface="+mn-lt"/>
        <a:ea typeface="+mn-ea"/>
        <a:cs typeface="+mn-cs"/>
      </a:defRPr>
    </a:lvl4pPr>
    <a:lvl5pPr marL="1828648" algn="l" defTabSz="914324" rtl="0" eaLnBrk="1" latinLnBrk="0" hangingPunct="1">
      <a:defRPr sz="1800" kern="1200">
        <a:solidFill>
          <a:schemeClr val="tx1"/>
        </a:solidFill>
        <a:latin typeface="+mn-lt"/>
        <a:ea typeface="+mn-ea"/>
        <a:cs typeface="+mn-cs"/>
      </a:defRPr>
    </a:lvl5pPr>
    <a:lvl6pPr marL="2285810" algn="l" defTabSz="914324" rtl="0" eaLnBrk="1" latinLnBrk="0" hangingPunct="1">
      <a:defRPr sz="1800" kern="1200">
        <a:solidFill>
          <a:schemeClr val="tx1"/>
        </a:solidFill>
        <a:latin typeface="+mn-lt"/>
        <a:ea typeface="+mn-ea"/>
        <a:cs typeface="+mn-cs"/>
      </a:defRPr>
    </a:lvl6pPr>
    <a:lvl7pPr marL="2742972" algn="l" defTabSz="914324" rtl="0" eaLnBrk="1" latinLnBrk="0" hangingPunct="1">
      <a:defRPr sz="1800" kern="1200">
        <a:solidFill>
          <a:schemeClr val="tx1"/>
        </a:solidFill>
        <a:latin typeface="+mn-lt"/>
        <a:ea typeface="+mn-ea"/>
        <a:cs typeface="+mn-cs"/>
      </a:defRPr>
    </a:lvl7pPr>
    <a:lvl8pPr marL="3200133" algn="l" defTabSz="914324" rtl="0" eaLnBrk="1" latinLnBrk="0" hangingPunct="1">
      <a:defRPr sz="1800" kern="1200">
        <a:solidFill>
          <a:schemeClr val="tx1"/>
        </a:solidFill>
        <a:latin typeface="+mn-lt"/>
        <a:ea typeface="+mn-ea"/>
        <a:cs typeface="+mn-cs"/>
      </a:defRPr>
    </a:lvl8pPr>
    <a:lvl9pPr marL="3657296" algn="l" defTabSz="914324"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3" d="100"/>
          <a:sy n="133" d="100"/>
        </p:scale>
        <p:origin x="-264" y="-84"/>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ustomXml" Target="../customXml/item3.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94F971-3B3A-464E-827E-09D33960C2CA}" type="datetimeFigureOut">
              <a:rPr lang="en-US" smtClean="0"/>
              <a:t>9/15/2011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1C4210-DBCA-465A-AFE7-0C8D9474ACA5}" type="slidenum">
              <a:rPr lang="en-US" smtClean="0"/>
              <a:t>‹#›</a:t>
            </a:fld>
            <a:endParaRPr lang="en-US"/>
          </a:p>
        </p:txBody>
      </p:sp>
    </p:spTree>
    <p:extLst>
      <p:ext uri="{BB962C8B-B14F-4D97-AF65-F5344CB8AC3E}">
        <p14:creationId xmlns:p14="http://schemas.microsoft.com/office/powerpoint/2010/main" val="4046723389"/>
      </p:ext>
    </p:extLst>
  </p:cSld>
  <p:clrMap bg1="lt1" tx1="dk1" bg2="lt2" tx2="dk2" accent1="accent1" accent2="accent2" accent3="accent3" accent4="accent4" accent5="accent5" accent6="accent6" hlink="hlink" folHlink="folHlink"/>
  <p:notesStyle>
    <a:lvl1pPr marL="0" algn="l" defTabSz="914324" rtl="0" eaLnBrk="1" latinLnBrk="0" hangingPunct="1">
      <a:defRPr sz="1200" kern="1200">
        <a:solidFill>
          <a:schemeClr val="tx1"/>
        </a:solidFill>
        <a:latin typeface="+mn-lt"/>
        <a:ea typeface="+mn-ea"/>
        <a:cs typeface="+mn-cs"/>
      </a:defRPr>
    </a:lvl1pPr>
    <a:lvl2pPr marL="457162" algn="l" defTabSz="914324" rtl="0" eaLnBrk="1" latinLnBrk="0" hangingPunct="1">
      <a:defRPr sz="1200" kern="1200">
        <a:solidFill>
          <a:schemeClr val="tx1"/>
        </a:solidFill>
        <a:latin typeface="+mn-lt"/>
        <a:ea typeface="+mn-ea"/>
        <a:cs typeface="+mn-cs"/>
      </a:defRPr>
    </a:lvl2pPr>
    <a:lvl3pPr marL="914324" algn="l" defTabSz="914324" rtl="0" eaLnBrk="1" latinLnBrk="0" hangingPunct="1">
      <a:defRPr sz="1200" kern="1200">
        <a:solidFill>
          <a:schemeClr val="tx1"/>
        </a:solidFill>
        <a:latin typeface="+mn-lt"/>
        <a:ea typeface="+mn-ea"/>
        <a:cs typeface="+mn-cs"/>
      </a:defRPr>
    </a:lvl3pPr>
    <a:lvl4pPr marL="1371486" algn="l" defTabSz="914324" rtl="0" eaLnBrk="1" latinLnBrk="0" hangingPunct="1">
      <a:defRPr sz="1200" kern="1200">
        <a:solidFill>
          <a:schemeClr val="tx1"/>
        </a:solidFill>
        <a:latin typeface="+mn-lt"/>
        <a:ea typeface="+mn-ea"/>
        <a:cs typeface="+mn-cs"/>
      </a:defRPr>
    </a:lvl4pPr>
    <a:lvl5pPr marL="1828648" algn="l" defTabSz="914324" rtl="0" eaLnBrk="1" latinLnBrk="0" hangingPunct="1">
      <a:defRPr sz="1200" kern="1200">
        <a:solidFill>
          <a:schemeClr val="tx1"/>
        </a:solidFill>
        <a:latin typeface="+mn-lt"/>
        <a:ea typeface="+mn-ea"/>
        <a:cs typeface="+mn-cs"/>
      </a:defRPr>
    </a:lvl5pPr>
    <a:lvl6pPr marL="2285810" algn="l" defTabSz="914324" rtl="0" eaLnBrk="1" latinLnBrk="0" hangingPunct="1">
      <a:defRPr sz="1200" kern="1200">
        <a:solidFill>
          <a:schemeClr val="tx1"/>
        </a:solidFill>
        <a:latin typeface="+mn-lt"/>
        <a:ea typeface="+mn-ea"/>
        <a:cs typeface="+mn-cs"/>
      </a:defRPr>
    </a:lvl6pPr>
    <a:lvl7pPr marL="2742972" algn="l" defTabSz="914324" rtl="0" eaLnBrk="1" latinLnBrk="0" hangingPunct="1">
      <a:defRPr sz="1200" kern="1200">
        <a:solidFill>
          <a:schemeClr val="tx1"/>
        </a:solidFill>
        <a:latin typeface="+mn-lt"/>
        <a:ea typeface="+mn-ea"/>
        <a:cs typeface="+mn-cs"/>
      </a:defRPr>
    </a:lvl7pPr>
    <a:lvl8pPr marL="3200133" algn="l" defTabSz="914324" rtl="0" eaLnBrk="1" latinLnBrk="0" hangingPunct="1">
      <a:defRPr sz="1200" kern="1200">
        <a:solidFill>
          <a:schemeClr val="tx1"/>
        </a:solidFill>
        <a:latin typeface="+mn-lt"/>
        <a:ea typeface="+mn-ea"/>
        <a:cs typeface="+mn-cs"/>
      </a:defRPr>
    </a:lvl8pPr>
    <a:lvl9pPr marL="3657296" algn="l" defTabSz="91432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9/15/2011 5:58 PM</a:t>
            </a:fld>
            <a:endParaRPr lang="en-US" dirty="0">
              <a:solidFill>
                <a:prstClr val="black"/>
              </a:solidFill>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solidFill>
                  <a:prstClr val="black"/>
                </a:solidFill>
              </a:rPr>
              <a:pPr/>
              <a:t>1</a:t>
            </a:fld>
            <a:endParaRPr lang="en-US" dirty="0">
              <a:solidFill>
                <a:prstClr val="black"/>
              </a:solidFill>
            </a:endParaRPr>
          </a:p>
        </p:txBody>
      </p:sp>
      <p:sp>
        <p:nvSpPr>
          <p:cNvPr id="8" name="Footer Placeholder 3"/>
          <p:cNvSpPr>
            <a:spLocks noGrp="1"/>
          </p:cNvSpPr>
          <p:nvPr>
            <p:ph type="ftr" sz="quarter" idx="4"/>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Segoe UI" pitchFamily="34" charset="0"/>
              </a:rPr>
              <a:t>© 2010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Segoe UI" pitchFamily="34" charset="0"/>
              </a:rPr>
            </a:br>
            <a:r>
              <a:rPr lang="en-US" sz="500" dirty="0" smtClean="0">
                <a:solidFill>
                  <a:srgbClr val="000000"/>
                </a:solidFill>
                <a:latin typeface="Segoe UI" pitchFamily="34" charset="0"/>
              </a:rPr>
              <a:t>MICROSOFT MAKES NO WARRANTIES, EXPRESS, IMPLIED OR STATUTORY, AS TO THE INFORMATION IN THIS PRESENTATION.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29315924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2931592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91FDBB16-4F5F-41A0-B430-7CA4D93585B9}"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407728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2931592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931592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mj-lt"/>
              <a:buNone/>
            </a:pPr>
            <a:endParaRPr lang="en-US" dirty="0"/>
          </a:p>
        </p:txBody>
      </p:sp>
      <p:sp>
        <p:nvSpPr>
          <p:cNvPr id="4" name="Slide Number Placeholder 3"/>
          <p:cNvSpPr>
            <a:spLocks noGrp="1"/>
          </p:cNvSpPr>
          <p:nvPr>
            <p:ph type="sldNum" sz="quarter" idx="10"/>
          </p:nvPr>
        </p:nvSpPr>
        <p:spPr/>
        <p:txBody>
          <a:bodyPr/>
          <a:lstStyle/>
          <a:p>
            <a:fld id="{26C70BA7-54A9-4C9D-A4D9-4CF62DB81B3C}"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846306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931592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indent="0">
              <a:buFont typeface="+mj-lt"/>
              <a:buNone/>
            </a:pPr>
            <a:endParaRPr lang="en-US" dirty="0"/>
          </a:p>
        </p:txBody>
      </p:sp>
      <p:sp>
        <p:nvSpPr>
          <p:cNvPr id="4" name="Slide Number Placeholder 3"/>
          <p:cNvSpPr>
            <a:spLocks noGrp="1"/>
          </p:cNvSpPr>
          <p:nvPr>
            <p:ph type="sldNum" sz="quarter" idx="10"/>
          </p:nvPr>
        </p:nvSpPr>
        <p:spPr/>
        <p:txBody>
          <a:bodyPr/>
          <a:lstStyle/>
          <a:p>
            <a:fld id="{26C70BA7-54A9-4C9D-A4D9-4CF62DB81B3C}"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846306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9/15/2011 5:58 PM</a:t>
            </a:fld>
            <a:endParaRPr lang="en-US">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10</a:t>
            </a:fld>
            <a:endParaRPr lang="en-US" dirty="0">
              <a:solidFill>
                <a:prstClr val="black"/>
              </a:solidFill>
            </a:endParaRPr>
          </a:p>
        </p:txBody>
      </p:sp>
      <p:sp>
        <p:nvSpPr>
          <p:cNvPr id="8" name="Footer Placeholder 3"/>
          <p:cNvSpPr>
            <a:spLocks noGrp="1"/>
          </p:cNvSpPr>
          <p:nvPr>
            <p:ph type="ftr" sz="quarter" idx="4"/>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Segoe UI" pitchFamily="34" charset="0"/>
              </a:rPr>
              <a:t>© 2011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Segoe UI" pitchFamily="34" charset="0"/>
              </a:rPr>
            </a:br>
            <a:r>
              <a:rPr lang="en-US" sz="500" dirty="0" smtClean="0">
                <a:solidFill>
                  <a:srgbClr val="000000"/>
                </a:solidFill>
                <a:latin typeface="Segoe UI" pitchFamily="34" charset="0"/>
              </a:rPr>
              <a:t>MICROSOFT MAKES NO WARRANTIES, EXPRESS, IMPLIED OR STATUTORY, AS TO THE INFORMATION IN THIS PRESENTATION.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2931592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2931592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62" indent="0" algn="ctr">
              <a:buNone/>
              <a:defRPr>
                <a:solidFill>
                  <a:schemeClr val="tx1">
                    <a:tint val="75000"/>
                  </a:schemeClr>
                </a:solidFill>
              </a:defRPr>
            </a:lvl2pPr>
            <a:lvl3pPr marL="914324" indent="0" algn="ctr">
              <a:buNone/>
              <a:defRPr>
                <a:solidFill>
                  <a:schemeClr val="tx1">
                    <a:tint val="75000"/>
                  </a:schemeClr>
                </a:solidFill>
              </a:defRPr>
            </a:lvl3pPr>
            <a:lvl4pPr marL="1371486" indent="0" algn="ctr">
              <a:buNone/>
              <a:defRPr>
                <a:solidFill>
                  <a:schemeClr val="tx1">
                    <a:tint val="75000"/>
                  </a:schemeClr>
                </a:solidFill>
              </a:defRPr>
            </a:lvl4pPr>
            <a:lvl5pPr marL="1828648" indent="0" algn="ctr">
              <a:buNone/>
              <a:defRPr>
                <a:solidFill>
                  <a:schemeClr val="tx1">
                    <a:tint val="75000"/>
                  </a:schemeClr>
                </a:solidFill>
              </a:defRPr>
            </a:lvl5pPr>
            <a:lvl6pPr marL="2285810" indent="0" algn="ctr">
              <a:buNone/>
              <a:defRPr>
                <a:solidFill>
                  <a:schemeClr val="tx1">
                    <a:tint val="75000"/>
                  </a:schemeClr>
                </a:solidFill>
              </a:defRPr>
            </a:lvl6pPr>
            <a:lvl7pPr marL="2742972" indent="0" algn="ctr">
              <a:buNone/>
              <a:defRPr>
                <a:solidFill>
                  <a:schemeClr val="tx1">
                    <a:tint val="75000"/>
                  </a:schemeClr>
                </a:solidFill>
              </a:defRPr>
            </a:lvl7pPr>
            <a:lvl8pPr marL="3200133" indent="0" algn="ctr">
              <a:buNone/>
              <a:defRPr>
                <a:solidFill>
                  <a:schemeClr val="tx1">
                    <a:tint val="75000"/>
                  </a:schemeClr>
                </a:solidFill>
              </a:defRPr>
            </a:lvl8pPr>
            <a:lvl9pPr marL="365729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1C4C72-6787-4272-B6BE-049F18F85ED3}" type="datetimeFigureOut">
              <a:rPr lang="en-US" smtClean="0"/>
              <a:t>9/15/2011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EB770-45D4-414A-95B0-EE97D0799203}" type="slidenum">
              <a:rPr lang="en-US" smtClean="0"/>
              <a:t>‹#›</a:t>
            </a:fld>
            <a:endParaRPr lang="en-US"/>
          </a:p>
        </p:txBody>
      </p:sp>
    </p:spTree>
    <p:extLst>
      <p:ext uri="{BB962C8B-B14F-4D97-AF65-F5344CB8AC3E}">
        <p14:creationId xmlns:p14="http://schemas.microsoft.com/office/powerpoint/2010/main" val="1503988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1C4C72-6787-4272-B6BE-049F18F85ED3}" type="datetimeFigureOut">
              <a:rPr lang="en-US" smtClean="0"/>
              <a:t>9/15/2011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EB770-45D4-414A-95B0-EE97D0799203}" type="slidenum">
              <a:rPr lang="en-US" smtClean="0"/>
              <a:t>‹#›</a:t>
            </a:fld>
            <a:endParaRPr lang="en-US"/>
          </a:p>
        </p:txBody>
      </p:sp>
    </p:spTree>
    <p:extLst>
      <p:ext uri="{BB962C8B-B14F-4D97-AF65-F5344CB8AC3E}">
        <p14:creationId xmlns:p14="http://schemas.microsoft.com/office/powerpoint/2010/main" val="569516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1C4C72-6787-4272-B6BE-049F18F85ED3}" type="datetimeFigureOut">
              <a:rPr lang="en-US" smtClean="0"/>
              <a:t>9/15/2011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EB770-45D4-414A-95B0-EE97D0799203}" type="slidenum">
              <a:rPr lang="en-US" smtClean="0"/>
              <a:t>‹#›</a:t>
            </a:fld>
            <a:endParaRPr lang="en-US"/>
          </a:p>
        </p:txBody>
      </p:sp>
    </p:spTree>
    <p:extLst>
      <p:ext uri="{BB962C8B-B14F-4D97-AF65-F5344CB8AC3E}">
        <p14:creationId xmlns:p14="http://schemas.microsoft.com/office/powerpoint/2010/main" val="37738649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27663" y="1216779"/>
            <a:ext cx="5903464" cy="1142623"/>
          </a:xfrm>
        </p:spPr>
        <p:txBody>
          <a:bodyPr anchor="ctr" anchorCtr="0">
            <a:noAutofit/>
          </a:bodyPr>
          <a:lstStyle>
            <a:lvl1pPr>
              <a:lnSpc>
                <a:spcPct val="90000"/>
              </a:lnSpc>
              <a:defRPr sz="4100">
                <a:gradFill flip="none" rotWithShape="1">
                  <a:gsLst>
                    <a:gs pos="0">
                      <a:schemeClr val="bg2"/>
                    </a:gs>
                    <a:gs pos="86000">
                      <a:schemeClr val="bg2"/>
                    </a:gs>
                  </a:gsLst>
                  <a:lin ang="5400000" scaled="0"/>
                  <a:tileRect/>
                </a:gradFill>
              </a:defRPr>
            </a:lvl1pPr>
          </a:lstStyle>
          <a:p>
            <a:r>
              <a:rPr lang="en-US" smtClean="0"/>
              <a:t>Click to edit Master title style</a:t>
            </a:r>
            <a:endParaRPr lang="en-US" dirty="0"/>
          </a:p>
        </p:txBody>
      </p:sp>
      <p:sp>
        <p:nvSpPr>
          <p:cNvPr id="3" name="Subtitle 2"/>
          <p:cNvSpPr>
            <a:spLocks noGrp="1"/>
          </p:cNvSpPr>
          <p:nvPr>
            <p:ph type="subTitle" idx="1"/>
          </p:nvPr>
        </p:nvSpPr>
        <p:spPr>
          <a:xfrm>
            <a:off x="727663" y="3257554"/>
            <a:ext cx="5131738" cy="347441"/>
          </a:xfrm>
        </p:spPr>
        <p:txBody>
          <a:bodyPr>
            <a:noAutofit/>
          </a:bodyPr>
          <a:lstStyle>
            <a:lvl1pPr marL="0" indent="0" algn="l">
              <a:lnSpc>
                <a:spcPct val="90000"/>
              </a:lnSpc>
              <a:spcBef>
                <a:spcPts val="0"/>
              </a:spcBef>
              <a:buNone/>
              <a:defRPr>
                <a:gradFill>
                  <a:gsLst>
                    <a:gs pos="0">
                      <a:schemeClr val="accent1"/>
                    </a:gs>
                    <a:gs pos="86000">
                      <a:schemeClr val="accent1"/>
                    </a:gs>
                  </a:gsLst>
                  <a:lin ang="5400000" scaled="0"/>
                </a:gradFill>
              </a:defRPr>
            </a:lvl1pPr>
            <a:lvl2pPr marL="342904" indent="0" algn="ctr">
              <a:buNone/>
              <a:defRPr>
                <a:solidFill>
                  <a:schemeClr val="tx1">
                    <a:tint val="75000"/>
                  </a:schemeClr>
                </a:solidFill>
              </a:defRPr>
            </a:lvl2pPr>
            <a:lvl3pPr marL="685807" indent="0" algn="ctr">
              <a:buNone/>
              <a:defRPr>
                <a:solidFill>
                  <a:schemeClr val="tx1">
                    <a:tint val="75000"/>
                  </a:schemeClr>
                </a:solidFill>
              </a:defRPr>
            </a:lvl3pPr>
            <a:lvl4pPr marL="1028710" indent="0" algn="ctr">
              <a:buNone/>
              <a:defRPr>
                <a:solidFill>
                  <a:schemeClr val="tx1">
                    <a:tint val="75000"/>
                  </a:schemeClr>
                </a:solidFill>
              </a:defRPr>
            </a:lvl4pPr>
            <a:lvl5pPr marL="1371614" indent="0" algn="ctr">
              <a:buNone/>
              <a:defRPr>
                <a:solidFill>
                  <a:schemeClr val="tx1">
                    <a:tint val="75000"/>
                  </a:schemeClr>
                </a:solidFill>
              </a:defRPr>
            </a:lvl5pPr>
            <a:lvl6pPr marL="1714516" indent="0" algn="ctr">
              <a:buNone/>
              <a:defRPr>
                <a:solidFill>
                  <a:schemeClr val="tx1">
                    <a:tint val="75000"/>
                  </a:schemeClr>
                </a:solidFill>
              </a:defRPr>
            </a:lvl6pPr>
            <a:lvl7pPr marL="2057420" indent="0" algn="ctr">
              <a:buNone/>
              <a:defRPr>
                <a:solidFill>
                  <a:schemeClr val="tx1">
                    <a:tint val="75000"/>
                  </a:schemeClr>
                </a:solidFill>
              </a:defRPr>
            </a:lvl7pPr>
            <a:lvl8pPr marL="2400324" indent="0" algn="ctr">
              <a:buNone/>
              <a:defRPr>
                <a:solidFill>
                  <a:schemeClr val="tx1">
                    <a:tint val="75000"/>
                  </a:schemeClr>
                </a:solidFill>
              </a:defRPr>
            </a:lvl8pPr>
            <a:lvl9pPr marL="2743227" indent="0" algn="ctr">
              <a:buNone/>
              <a:defRPr>
                <a:solidFill>
                  <a:schemeClr val="tx1">
                    <a:tint val="75000"/>
                  </a:schemeClr>
                </a:solidFill>
              </a:defRPr>
            </a:lvl9pPr>
          </a:lstStyle>
          <a:p>
            <a:r>
              <a:rPr lang="en-US" smtClean="0"/>
              <a:t>Click to edit Master subtitle style</a:t>
            </a:r>
            <a:endParaRPr lang="en-US" dirty="0"/>
          </a:p>
        </p:txBody>
      </p:sp>
      <p:sp>
        <p:nvSpPr>
          <p:cNvPr id="5" name="Rectangle 4"/>
          <p:cNvSpPr/>
          <p:nvPr userDrawn="1"/>
        </p:nvSpPr>
        <p:spPr>
          <a:xfrm>
            <a:off x="2" y="4925506"/>
            <a:ext cx="1262934" cy="196208"/>
          </a:xfrm>
          <a:prstGeom prst="rect">
            <a:avLst/>
          </a:prstGeom>
        </p:spPr>
        <p:txBody>
          <a:bodyPr wrap="none" lIns="68583" tIns="34292" rIns="68583" bIns="34292">
            <a:spAutoFit/>
          </a:bodyPr>
          <a:lstStyle/>
          <a:p>
            <a:pPr defTabSz="685807"/>
            <a:r>
              <a:rPr lang="en-US" sz="800" dirty="0">
                <a:gradFill>
                  <a:gsLst>
                    <a:gs pos="0">
                      <a:srgbClr val="65BC46"/>
                    </a:gs>
                    <a:gs pos="86000">
                      <a:srgbClr val="65BC46"/>
                    </a:gs>
                  </a:gsLst>
                  <a:lin ang="5400000" scaled="0"/>
                </a:gradFill>
                <a:latin typeface="Segoe UI" pitchFamily="34" charset="0"/>
                <a:ea typeface="Segoe UI" pitchFamily="34" charset="0"/>
                <a:cs typeface="Segoe UI" pitchFamily="34" charset="0"/>
              </a:rPr>
              <a:t>www.buildwindows.com</a:t>
            </a:r>
          </a:p>
        </p:txBody>
      </p:sp>
      <p:sp>
        <p:nvSpPr>
          <p:cNvPr id="8" name="Text Placeholder 7"/>
          <p:cNvSpPr>
            <a:spLocks noGrp="1"/>
          </p:cNvSpPr>
          <p:nvPr>
            <p:ph type="body" sz="quarter" idx="10" hasCustomPrompt="1"/>
          </p:nvPr>
        </p:nvSpPr>
        <p:spPr>
          <a:xfrm>
            <a:off x="727663" y="142879"/>
            <a:ext cx="1911451" cy="207749"/>
          </a:xfrm>
        </p:spPr>
        <p:txBody>
          <a:bodyPr/>
          <a:lstStyle>
            <a:lvl1pPr marL="0" indent="0">
              <a:buNone/>
              <a:defRPr sz="1500" baseline="0">
                <a:gradFill>
                  <a:gsLst>
                    <a:gs pos="0">
                      <a:schemeClr val="bg2"/>
                    </a:gs>
                    <a:gs pos="86000">
                      <a:schemeClr val="bg2"/>
                    </a:gs>
                  </a:gsLst>
                  <a:lin ang="5400000" scaled="0"/>
                </a:gradFill>
              </a:defRPr>
            </a:lvl1pPr>
          </a:lstStyle>
          <a:p>
            <a:pPr lvl="0"/>
            <a:r>
              <a:rPr lang="en-US" dirty="0" smtClean="0"/>
              <a:t>session code</a:t>
            </a:r>
            <a:endParaRPr lang="en-US" dirty="0"/>
          </a:p>
        </p:txBody>
      </p:sp>
    </p:spTree>
    <p:extLst>
      <p:ext uri="{BB962C8B-B14F-4D97-AF65-F5344CB8AC3E}">
        <p14:creationId xmlns:p14="http://schemas.microsoft.com/office/powerpoint/2010/main" val="93053976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27666" y="2258998"/>
            <a:ext cx="5849021" cy="1142621"/>
          </a:xfrm>
        </p:spPr>
        <p:txBody>
          <a:bodyPr anchor="ctr" anchorCtr="0">
            <a:noAutofit/>
          </a:bodyPr>
          <a:lstStyle>
            <a:lvl1pPr>
              <a:lnSpc>
                <a:spcPct val="90000"/>
              </a:lnSpc>
              <a:defRPr sz="3600">
                <a:latin typeface="+mn-lt"/>
              </a:defRPr>
            </a:lvl1pPr>
          </a:lstStyle>
          <a:p>
            <a:r>
              <a:rPr lang="en-US" smtClean="0"/>
              <a:t>Click to edit Master title style</a:t>
            </a:r>
            <a:endParaRPr lang="en-US" dirty="0"/>
          </a:p>
        </p:txBody>
      </p:sp>
      <p:sp>
        <p:nvSpPr>
          <p:cNvPr id="3" name="Subtitle 2"/>
          <p:cNvSpPr>
            <a:spLocks noGrp="1"/>
          </p:cNvSpPr>
          <p:nvPr>
            <p:ph type="subTitle" idx="1"/>
          </p:nvPr>
        </p:nvSpPr>
        <p:spPr>
          <a:xfrm>
            <a:off x="727663" y="3590485"/>
            <a:ext cx="5282817" cy="346249"/>
          </a:xfrm>
        </p:spPr>
        <p:txBody>
          <a:bodyPr>
            <a:noAutofit/>
          </a:bodyPr>
          <a:lstStyle>
            <a:lvl1pPr marL="0" indent="0" algn="l">
              <a:lnSpc>
                <a:spcPct val="90000"/>
              </a:lnSpc>
              <a:spcBef>
                <a:spcPts val="0"/>
              </a:spcBef>
              <a:buNone/>
              <a:defRPr>
                <a:gradFill>
                  <a:gsLst>
                    <a:gs pos="0">
                      <a:schemeClr val="tx1"/>
                    </a:gs>
                    <a:gs pos="86000">
                      <a:schemeClr val="tx1"/>
                    </a:gs>
                  </a:gsLst>
                  <a:lin ang="5400000" scaled="0"/>
                </a:gradFill>
              </a:defRPr>
            </a:lvl1pPr>
            <a:lvl2pPr marL="342904" indent="0" algn="ctr">
              <a:buNone/>
              <a:defRPr>
                <a:solidFill>
                  <a:schemeClr val="tx1">
                    <a:tint val="75000"/>
                  </a:schemeClr>
                </a:solidFill>
              </a:defRPr>
            </a:lvl2pPr>
            <a:lvl3pPr marL="685807" indent="0" algn="ctr">
              <a:buNone/>
              <a:defRPr>
                <a:solidFill>
                  <a:schemeClr val="tx1">
                    <a:tint val="75000"/>
                  </a:schemeClr>
                </a:solidFill>
              </a:defRPr>
            </a:lvl3pPr>
            <a:lvl4pPr marL="1028710" indent="0" algn="ctr">
              <a:buNone/>
              <a:defRPr>
                <a:solidFill>
                  <a:schemeClr val="tx1">
                    <a:tint val="75000"/>
                  </a:schemeClr>
                </a:solidFill>
              </a:defRPr>
            </a:lvl4pPr>
            <a:lvl5pPr marL="1371614" indent="0" algn="ctr">
              <a:buNone/>
              <a:defRPr>
                <a:solidFill>
                  <a:schemeClr val="tx1">
                    <a:tint val="75000"/>
                  </a:schemeClr>
                </a:solidFill>
              </a:defRPr>
            </a:lvl5pPr>
            <a:lvl6pPr marL="1714516" indent="0" algn="ctr">
              <a:buNone/>
              <a:defRPr>
                <a:solidFill>
                  <a:schemeClr val="tx1">
                    <a:tint val="75000"/>
                  </a:schemeClr>
                </a:solidFill>
              </a:defRPr>
            </a:lvl6pPr>
            <a:lvl7pPr marL="2057420" indent="0" algn="ctr">
              <a:buNone/>
              <a:defRPr>
                <a:solidFill>
                  <a:schemeClr val="tx1">
                    <a:tint val="75000"/>
                  </a:schemeClr>
                </a:solidFill>
              </a:defRPr>
            </a:lvl7pPr>
            <a:lvl8pPr marL="2400324" indent="0" algn="ctr">
              <a:buNone/>
              <a:defRPr>
                <a:solidFill>
                  <a:schemeClr val="tx1">
                    <a:tint val="75000"/>
                  </a:schemeClr>
                </a:solidFill>
              </a:defRPr>
            </a:lvl8pPr>
            <a:lvl9pPr marL="2743227"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7666" y="633083"/>
            <a:ext cx="6456059" cy="1033983"/>
          </a:xfrm>
        </p:spPr>
        <p:txBody>
          <a:bodyPr anchor="t" anchorCtr="0">
            <a:noAutofit/>
            <a:scene3d>
              <a:camera prst="orthographicFront"/>
              <a:lightRig rig="flat" dir="t"/>
            </a:scene3d>
            <a:sp3d>
              <a:contourClr>
                <a:schemeClr val="tx2"/>
              </a:contourClr>
            </a:sp3d>
          </a:bodyPr>
          <a:lstStyle>
            <a:lvl1pPr marL="0" indent="0" algn="l">
              <a:buFont typeface="Arial" pitchFamily="34" charset="0"/>
              <a:buNone/>
              <a:defRPr kumimoji="0" lang="en-US" sz="7500" b="0" i="0" u="none" strike="noStrike" kern="1200" cap="none" spc="-225" normalizeH="0" baseline="0" noProof="0" dirty="0" smtClean="0">
                <a:ln w="11430"/>
                <a:gradFill>
                  <a:gsLst>
                    <a:gs pos="0">
                      <a:schemeClr val="tx1"/>
                    </a:gs>
                    <a:gs pos="88000">
                      <a:schemeClr val="tx1"/>
                    </a:gs>
                  </a:gsLst>
                  <a:lin ang="5400000"/>
                </a:gradFill>
                <a:effectLst/>
                <a:uLnTx/>
                <a:uFillTx/>
                <a:latin typeface="+mj-lt"/>
                <a:ea typeface="+mn-ea"/>
                <a:cs typeface="+mn-cs"/>
              </a:defRPr>
            </a:lvl1pPr>
          </a:lstStyle>
          <a:p>
            <a:pPr lvl="0"/>
            <a:r>
              <a:rPr lang="en-US" dirty="0" smtClean="0"/>
              <a:t>click to…</a:t>
            </a:r>
          </a:p>
        </p:txBody>
      </p:sp>
      <p:sp>
        <p:nvSpPr>
          <p:cNvPr id="5" name="Rectangle 4"/>
          <p:cNvSpPr/>
          <p:nvPr userDrawn="1"/>
        </p:nvSpPr>
        <p:spPr>
          <a:xfrm>
            <a:off x="2" y="4925506"/>
            <a:ext cx="1262934" cy="196208"/>
          </a:xfrm>
          <a:prstGeom prst="rect">
            <a:avLst/>
          </a:prstGeom>
        </p:spPr>
        <p:txBody>
          <a:bodyPr wrap="none" lIns="68583" tIns="34292" rIns="68583" bIns="34292">
            <a:spAutoFit/>
          </a:bodyPr>
          <a:lstStyle/>
          <a:p>
            <a:pPr defTabSz="685807"/>
            <a:r>
              <a:rPr lang="en-US" sz="800" dirty="0">
                <a:gradFill>
                  <a:gsLst>
                    <a:gs pos="0">
                      <a:srgbClr val="FFFFFF"/>
                    </a:gs>
                    <a:gs pos="86000">
                      <a:srgbClr val="FFFFFF"/>
                    </a:gs>
                  </a:gsLst>
                  <a:lin ang="5400000" scaled="0"/>
                </a:gradFill>
                <a:latin typeface="Segoe UI" pitchFamily="34" charset="0"/>
                <a:ea typeface="Segoe UI" pitchFamily="34" charset="0"/>
                <a:cs typeface="Segoe UI" pitchFamily="34" charset="0"/>
              </a:rPr>
              <a:t>www.buildwindows.com</a:t>
            </a:r>
          </a:p>
        </p:txBody>
      </p:sp>
    </p:spTree>
    <p:extLst>
      <p:ext uri="{BB962C8B-B14F-4D97-AF65-F5344CB8AC3E}">
        <p14:creationId xmlns:p14="http://schemas.microsoft.com/office/powerpoint/2010/main" val="2189992947"/>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t="-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9436" y="171452"/>
            <a:ext cx="8363938" cy="457049"/>
          </a:xfrm>
        </p:spPr>
        <p:txBody>
          <a:bodyPr/>
          <a:lstStyle>
            <a:lvl1pPr>
              <a:defRPr/>
            </a:lvl1pPr>
          </a:lstStyle>
          <a:p>
            <a:r>
              <a:rPr lang="en-US" smtClean="0"/>
              <a:t>Click to edit Master title style</a:t>
            </a:r>
            <a:endParaRPr lang="en-US" dirty="0"/>
          </a:p>
        </p:txBody>
      </p:sp>
      <p:sp>
        <p:nvSpPr>
          <p:cNvPr id="7" name="Text Placeholder 6"/>
          <p:cNvSpPr>
            <a:spLocks noGrp="1"/>
          </p:cNvSpPr>
          <p:nvPr>
            <p:ph type="body" sz="quarter" idx="10"/>
          </p:nvPr>
        </p:nvSpPr>
        <p:spPr>
          <a:xfrm>
            <a:off x="389438" y="1085852"/>
            <a:ext cx="8363937" cy="1500411"/>
          </a:xfrm>
        </p:spPr>
        <p:txBody>
          <a:bodyPr>
            <a:spAutoFit/>
          </a:bodyPr>
          <a:lstStyle>
            <a:lvl1pPr marL="345297" indent="-345297">
              <a:buFont typeface="Arial" pitchFamily="34" charset="0"/>
              <a:buChar char="•"/>
              <a:defRPr/>
            </a:lvl1pPr>
            <a:lvl2pPr marL="641780" indent="-296482">
              <a:buFont typeface="Arial" pitchFamily="34" charset="0"/>
              <a:buChar char="•"/>
              <a:defRPr/>
            </a:lvl2pPr>
            <a:lvl3pPr marL="944214" indent="-302434">
              <a:buFont typeface="Arial" pitchFamily="34" charset="0"/>
              <a:buChar char="•"/>
              <a:defRPr/>
            </a:lvl3pPr>
            <a:lvl4pPr marL="1203781" indent="-259569">
              <a:buFont typeface="Arial" pitchFamily="34" charset="0"/>
              <a:buChar char="•"/>
              <a:defRPr/>
            </a:lvl4pPr>
            <a:lvl5pPr marL="1456207" indent="-252425">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p:nvPr userDrawn="1"/>
        </p:nvSpPr>
        <p:spPr>
          <a:xfrm>
            <a:off x="2" y="4925506"/>
            <a:ext cx="1262934" cy="196208"/>
          </a:xfrm>
          <a:prstGeom prst="rect">
            <a:avLst/>
          </a:prstGeom>
        </p:spPr>
        <p:txBody>
          <a:bodyPr wrap="none" lIns="68583" tIns="34292" rIns="68583" bIns="34292">
            <a:spAutoFit/>
          </a:bodyPr>
          <a:lstStyle/>
          <a:p>
            <a:pPr defTabSz="685807"/>
            <a:r>
              <a:rPr lang="en-US" sz="800" dirty="0">
                <a:gradFill>
                  <a:gsLst>
                    <a:gs pos="0">
                      <a:srgbClr val="FFFFFF"/>
                    </a:gs>
                    <a:gs pos="86000">
                      <a:srgbClr val="FFFFFF"/>
                    </a:gs>
                  </a:gsLst>
                  <a:lin ang="5400000" scaled="0"/>
                </a:gradFill>
                <a:latin typeface="Segoe UI" pitchFamily="34" charset="0"/>
                <a:ea typeface="Segoe UI" pitchFamily="34" charset="0"/>
                <a:cs typeface="Segoe UI" pitchFamily="34" charset="0"/>
              </a:rPr>
              <a:t>www.buildwindows.com</a:t>
            </a:r>
          </a:p>
        </p:txBody>
      </p:sp>
    </p:spTree>
    <p:extLst>
      <p:ext uri="{BB962C8B-B14F-4D97-AF65-F5344CB8AC3E}">
        <p14:creationId xmlns:p14="http://schemas.microsoft.com/office/powerpoint/2010/main" val="3112987055"/>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t="-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a:xfrm>
            <a:off x="389436" y="1085852"/>
            <a:ext cx="8363938" cy="1500411"/>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p:nvPr userDrawn="1"/>
        </p:nvSpPr>
        <p:spPr>
          <a:xfrm>
            <a:off x="2" y="4925506"/>
            <a:ext cx="1262934" cy="196208"/>
          </a:xfrm>
          <a:prstGeom prst="rect">
            <a:avLst/>
          </a:prstGeom>
        </p:spPr>
        <p:txBody>
          <a:bodyPr wrap="none" lIns="68583" tIns="34292" rIns="68583" bIns="34292">
            <a:spAutoFit/>
          </a:bodyPr>
          <a:lstStyle/>
          <a:p>
            <a:pPr defTabSz="685807"/>
            <a:r>
              <a:rPr lang="en-US" sz="800" dirty="0">
                <a:gradFill>
                  <a:gsLst>
                    <a:gs pos="0">
                      <a:srgbClr val="FFFFFF"/>
                    </a:gs>
                    <a:gs pos="86000">
                      <a:srgbClr val="FFFFFF"/>
                    </a:gs>
                  </a:gsLst>
                  <a:lin ang="5400000" scaled="0"/>
                </a:gradFill>
                <a:latin typeface="Segoe UI" pitchFamily="34" charset="0"/>
                <a:ea typeface="Segoe UI" pitchFamily="34" charset="0"/>
                <a:cs typeface="Segoe UI" pitchFamily="34" charset="0"/>
              </a:rPr>
              <a:t>www.buildwindows.com</a:t>
            </a:r>
          </a:p>
        </p:txBody>
      </p:sp>
    </p:spTree>
    <p:extLst>
      <p:ext uri="{BB962C8B-B14F-4D97-AF65-F5344CB8AC3E}">
        <p14:creationId xmlns:p14="http://schemas.microsoft.com/office/powerpoint/2010/main" val="3622659031"/>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t="-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sz="half" idx="1"/>
          </p:nvPr>
        </p:nvSpPr>
        <p:spPr>
          <a:xfrm>
            <a:off x="389436" y="1085852"/>
            <a:ext cx="4115872" cy="1323439"/>
          </a:xfrm>
        </p:spPr>
        <p:txBody>
          <a:bodyPr/>
          <a:lstStyle>
            <a:lvl1pPr marL="254994" indent="-254994">
              <a:lnSpc>
                <a:spcPct val="90000"/>
              </a:lnSpc>
              <a:defRPr sz="2100"/>
            </a:lvl1pPr>
            <a:lvl2pPr marL="505029" indent="-244081">
              <a:lnSpc>
                <a:spcPct val="90000"/>
              </a:lnSpc>
              <a:defRPr sz="1800"/>
            </a:lvl2pPr>
            <a:lvl3pPr marL="715374" indent="-216299">
              <a:lnSpc>
                <a:spcPct val="90000"/>
              </a:lnSpc>
              <a:defRPr sz="1500"/>
            </a:lvl3pPr>
            <a:lvl4pPr marL="920758" indent="-205384">
              <a:lnSpc>
                <a:spcPct val="90000"/>
              </a:lnSpc>
              <a:defRPr sz="1400"/>
            </a:lvl4pPr>
            <a:lvl5pPr marL="1137059" indent="-210345">
              <a:lnSpc>
                <a:spcPct val="90000"/>
              </a:lnSpc>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7501" y="1085852"/>
            <a:ext cx="4115872" cy="1323439"/>
          </a:xfrm>
        </p:spPr>
        <p:txBody>
          <a:bodyPr/>
          <a:lstStyle>
            <a:lvl1pPr marL="260948" indent="-260948">
              <a:lnSpc>
                <a:spcPct val="90000"/>
              </a:lnSpc>
              <a:defRPr sz="2100"/>
            </a:lvl1pPr>
            <a:lvl2pPr marL="505029" indent="-254994">
              <a:lnSpc>
                <a:spcPct val="90000"/>
              </a:lnSpc>
              <a:defRPr sz="1800"/>
            </a:lvl2pPr>
            <a:lvl3pPr marL="721328" indent="-227214">
              <a:lnSpc>
                <a:spcPct val="90000"/>
              </a:lnSpc>
              <a:defRPr sz="1500"/>
            </a:lvl3pPr>
            <a:lvl4pPr marL="920758" indent="-199431">
              <a:lnSpc>
                <a:spcPct val="90000"/>
              </a:lnSpc>
              <a:defRPr sz="1400"/>
            </a:lvl4pPr>
            <a:lvl5pPr marL="1137059" indent="-205384">
              <a:lnSpc>
                <a:spcPct val="90000"/>
              </a:lnSpc>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2" y="4925506"/>
            <a:ext cx="1262934" cy="196208"/>
          </a:xfrm>
          <a:prstGeom prst="rect">
            <a:avLst/>
          </a:prstGeom>
        </p:spPr>
        <p:txBody>
          <a:bodyPr wrap="none" lIns="68583" tIns="34292" rIns="68583" bIns="34292">
            <a:spAutoFit/>
          </a:bodyPr>
          <a:lstStyle/>
          <a:p>
            <a:pPr defTabSz="685807"/>
            <a:r>
              <a:rPr lang="en-US" sz="800" dirty="0">
                <a:gradFill>
                  <a:gsLst>
                    <a:gs pos="0">
                      <a:srgbClr val="FFFFFF"/>
                    </a:gs>
                    <a:gs pos="86000">
                      <a:srgbClr val="FFFFFF"/>
                    </a:gs>
                  </a:gsLst>
                  <a:lin ang="5400000" scaled="0"/>
                </a:gradFill>
                <a:latin typeface="Segoe UI" pitchFamily="34" charset="0"/>
                <a:ea typeface="Segoe UI" pitchFamily="34" charset="0"/>
                <a:cs typeface="Segoe UI" pitchFamily="34" charset="0"/>
              </a:rPr>
              <a:t>www.buildwindows.com</a:t>
            </a:r>
          </a:p>
        </p:txBody>
      </p:sp>
    </p:spTree>
    <p:extLst>
      <p:ext uri="{BB962C8B-B14F-4D97-AF65-F5344CB8AC3E}">
        <p14:creationId xmlns:p14="http://schemas.microsoft.com/office/powerpoint/2010/main" val="2866378085"/>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t="-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9436" y="1055206"/>
            <a:ext cx="4115872" cy="263149"/>
          </a:xfrm>
        </p:spPr>
        <p:txBody>
          <a:bodyPr anchor="b"/>
          <a:lstStyle>
            <a:lvl1pPr marL="0" indent="0">
              <a:lnSpc>
                <a:spcPct val="90000"/>
              </a:lnSpc>
              <a:spcBef>
                <a:spcPts val="0"/>
              </a:spcBef>
              <a:buNone/>
              <a:defRPr sz="1900" b="1"/>
            </a:lvl1pPr>
            <a:lvl2pPr marL="342904" indent="0">
              <a:buNone/>
              <a:defRPr sz="1500" b="1"/>
            </a:lvl2pPr>
            <a:lvl3pPr marL="685807" indent="0">
              <a:buNone/>
              <a:defRPr sz="1400" b="1"/>
            </a:lvl3pPr>
            <a:lvl4pPr marL="1028710" indent="0">
              <a:buNone/>
              <a:defRPr sz="1200" b="1"/>
            </a:lvl4pPr>
            <a:lvl5pPr marL="1371614" indent="0">
              <a:buNone/>
              <a:defRPr sz="1200" b="1"/>
            </a:lvl5pPr>
            <a:lvl6pPr marL="1714516" indent="0">
              <a:buNone/>
              <a:defRPr sz="1200" b="1"/>
            </a:lvl6pPr>
            <a:lvl7pPr marL="2057420" indent="0">
              <a:buNone/>
              <a:defRPr sz="1200" b="1"/>
            </a:lvl7pPr>
            <a:lvl8pPr marL="2400324" indent="0">
              <a:buNone/>
              <a:defRPr sz="1200" b="1"/>
            </a:lvl8pPr>
            <a:lvl9pPr marL="2743227"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381001" y="1600202"/>
            <a:ext cx="4114800" cy="1166473"/>
          </a:xfrm>
        </p:spPr>
        <p:txBody>
          <a:bodyPr/>
          <a:lstStyle>
            <a:lvl1pPr marL="211338" indent="-211338">
              <a:defRPr sz="1700"/>
            </a:lvl1pPr>
            <a:lvl2pPr marL="421684" indent="-199431">
              <a:defRPr sz="1500"/>
            </a:lvl2pPr>
            <a:lvl3pPr marL="610202" indent="-182565">
              <a:defRPr sz="1400"/>
            </a:lvl3pPr>
            <a:lvl4pPr marL="787805" indent="-171651">
              <a:defRPr sz="1300"/>
            </a:lvl4pPr>
            <a:lvl5pPr marL="959455" indent="-154784">
              <a:defRPr sz="13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37501" y="1055206"/>
            <a:ext cx="4115872" cy="263149"/>
          </a:xfrm>
        </p:spPr>
        <p:txBody>
          <a:bodyPr anchor="b"/>
          <a:lstStyle>
            <a:lvl1pPr marL="0" indent="0">
              <a:lnSpc>
                <a:spcPct val="90000"/>
              </a:lnSpc>
              <a:spcBef>
                <a:spcPts val="0"/>
              </a:spcBef>
              <a:buNone/>
              <a:defRPr sz="1900" b="1"/>
            </a:lvl1pPr>
            <a:lvl2pPr marL="342904" indent="0">
              <a:buNone/>
              <a:defRPr sz="1500" b="1"/>
            </a:lvl2pPr>
            <a:lvl3pPr marL="685807" indent="0">
              <a:buNone/>
              <a:defRPr sz="1400" b="1"/>
            </a:lvl3pPr>
            <a:lvl4pPr marL="1028710" indent="0">
              <a:buNone/>
              <a:defRPr sz="1200" b="1"/>
            </a:lvl4pPr>
            <a:lvl5pPr marL="1371614" indent="0">
              <a:buNone/>
              <a:defRPr sz="1200" b="1"/>
            </a:lvl5pPr>
            <a:lvl6pPr marL="1714516" indent="0">
              <a:buNone/>
              <a:defRPr sz="1200" b="1"/>
            </a:lvl6pPr>
            <a:lvl7pPr marL="2057420" indent="0">
              <a:buNone/>
              <a:defRPr sz="1200" b="1"/>
            </a:lvl7pPr>
            <a:lvl8pPr marL="2400324" indent="0">
              <a:buNone/>
              <a:defRPr sz="1200" b="1"/>
            </a:lvl8pPr>
            <a:lvl9pPr marL="2743227"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37501" y="1600204"/>
            <a:ext cx="4115872" cy="1183964"/>
          </a:xfrm>
        </p:spPr>
        <p:txBody>
          <a:bodyPr/>
          <a:lstStyle>
            <a:lvl1pPr marL="222252" indent="-222252">
              <a:defRPr sz="1700"/>
            </a:lvl1pPr>
            <a:lvl2pPr marL="427637" indent="-205384">
              <a:defRPr sz="1500"/>
            </a:lvl2pPr>
            <a:lvl3pPr marL="616155" indent="-183556">
              <a:defRPr sz="1400"/>
            </a:lvl3pPr>
            <a:lvl4pPr marL="787805" indent="-177603">
              <a:defRPr sz="1300"/>
            </a:lvl4pPr>
            <a:lvl5pPr marL="959455" indent="-165697">
              <a:defRPr sz="13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2" y="4925506"/>
            <a:ext cx="1262934" cy="196208"/>
          </a:xfrm>
          <a:prstGeom prst="rect">
            <a:avLst/>
          </a:prstGeom>
        </p:spPr>
        <p:txBody>
          <a:bodyPr wrap="none" lIns="68583" tIns="34292" rIns="68583" bIns="34292">
            <a:spAutoFit/>
          </a:bodyPr>
          <a:lstStyle/>
          <a:p>
            <a:pPr defTabSz="685807"/>
            <a:r>
              <a:rPr lang="en-US" sz="800" dirty="0">
                <a:gradFill>
                  <a:gsLst>
                    <a:gs pos="0">
                      <a:srgbClr val="FFFFFF"/>
                    </a:gs>
                    <a:gs pos="86000">
                      <a:srgbClr val="FFFFFF"/>
                    </a:gs>
                  </a:gsLst>
                  <a:lin ang="5400000" scaled="0"/>
                </a:gradFill>
                <a:latin typeface="Segoe UI" pitchFamily="34" charset="0"/>
                <a:ea typeface="Segoe UI" pitchFamily="34" charset="0"/>
                <a:cs typeface="Segoe UI" pitchFamily="34" charset="0"/>
              </a:rPr>
              <a:t>www.buildwindows.com</a:t>
            </a:r>
          </a:p>
        </p:txBody>
      </p:sp>
    </p:spTree>
    <p:extLst>
      <p:ext uri="{BB962C8B-B14F-4D97-AF65-F5344CB8AC3E}">
        <p14:creationId xmlns:p14="http://schemas.microsoft.com/office/powerpoint/2010/main" val="244682672"/>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t="-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Rectangle 4"/>
          <p:cNvSpPr/>
          <p:nvPr userDrawn="1"/>
        </p:nvSpPr>
        <p:spPr>
          <a:xfrm>
            <a:off x="2" y="4925506"/>
            <a:ext cx="1262934" cy="196208"/>
          </a:xfrm>
          <a:prstGeom prst="rect">
            <a:avLst/>
          </a:prstGeom>
        </p:spPr>
        <p:txBody>
          <a:bodyPr wrap="none" lIns="68583" tIns="34292" rIns="68583" bIns="34292">
            <a:spAutoFit/>
          </a:bodyPr>
          <a:lstStyle/>
          <a:p>
            <a:pPr defTabSz="685807"/>
            <a:r>
              <a:rPr lang="en-US" sz="800" dirty="0">
                <a:gradFill>
                  <a:gsLst>
                    <a:gs pos="0">
                      <a:srgbClr val="FFFFFF"/>
                    </a:gs>
                    <a:gs pos="86000">
                      <a:srgbClr val="FFFFFF"/>
                    </a:gs>
                  </a:gsLst>
                  <a:lin ang="5400000" scaled="0"/>
                </a:gradFill>
                <a:latin typeface="Segoe UI" pitchFamily="34" charset="0"/>
                <a:ea typeface="Segoe UI" pitchFamily="34" charset="0"/>
                <a:cs typeface="Segoe UI" pitchFamily="34" charset="0"/>
              </a:rPr>
              <a:t>www.buildwindows.com</a:t>
            </a:r>
          </a:p>
        </p:txBody>
      </p:sp>
    </p:spTree>
    <p:extLst>
      <p:ext uri="{BB962C8B-B14F-4D97-AF65-F5344CB8AC3E}">
        <p14:creationId xmlns:p14="http://schemas.microsoft.com/office/powerpoint/2010/main" val="2905706644"/>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t="-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14347912"/>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1C4C72-6787-4272-B6BE-049F18F85ED3}" type="datetimeFigureOut">
              <a:rPr lang="en-US" smtClean="0"/>
              <a:t>9/15/2011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EB770-45D4-414A-95B0-EE97D0799203}" type="slidenum">
              <a:rPr lang="en-US" smtClean="0"/>
              <a:t>‹#›</a:t>
            </a:fld>
            <a:endParaRPr lang="en-US"/>
          </a:p>
        </p:txBody>
      </p:sp>
    </p:spTree>
    <p:extLst>
      <p:ext uri="{BB962C8B-B14F-4D97-AF65-F5344CB8AC3E}">
        <p14:creationId xmlns:p14="http://schemas.microsoft.com/office/powerpoint/2010/main" val="19076309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9"/>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88143" y="2924176"/>
            <a:ext cx="1472214" cy="1535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0196490"/>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Black Layout - 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gradFill flip="none" rotWithShape="1">
                  <a:gsLst>
                    <a:gs pos="417">
                      <a:srgbClr val="FFFFFF"/>
                    </a:gs>
                    <a:gs pos="100000">
                      <a:srgbClr val="FFFFFF"/>
                    </a:gs>
                  </a:gsLst>
                  <a:lin ang="5400000" scaled="0"/>
                  <a:tileRect/>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9436" y="1085849"/>
            <a:ext cx="8363938" cy="1500411"/>
          </a:xfrm>
        </p:spPr>
        <p:txBody>
          <a:bodyPr/>
          <a:lstStyle>
            <a:lvl1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1pPr>
            <a:lvl2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2pPr>
            <a:lvl3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3pPr>
            <a:lvl4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4pPr>
            <a:lvl5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926847352"/>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gradFill>
                  <a:gsLst>
                    <a:gs pos="417">
                      <a:srgbClr val="FFFFFF"/>
                    </a:gs>
                    <a:gs pos="100000">
                      <a:srgbClr val="FFFFFF"/>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9436" y="1085849"/>
            <a:ext cx="8363938" cy="1500411"/>
          </a:xfrm>
        </p:spPr>
        <p:txBody>
          <a:bodyPr/>
          <a:lstStyle>
            <a:lvl1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1pPr>
            <a:lvl2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2pPr>
            <a:lvl3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3pPr>
            <a:lvl4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4pPr>
            <a:lvl5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1" y="4679160"/>
            <a:ext cx="9144001" cy="464344"/>
          </a:xfrm>
          <a:solidFill>
            <a:srgbClr val="FFFF99"/>
          </a:solidFill>
        </p:spPr>
        <p:txBody>
          <a:bodyPr wrap="square" lIns="114301" tIns="57149" rIns="114301" bIns="57149" anchor="b" anchorCtr="0">
            <a:noAutofit/>
          </a:bodyPr>
          <a:lstStyle>
            <a:lvl1pPr algn="r">
              <a:buFont typeface="Arial" pitchFamily="34" charset="0"/>
              <a:buNone/>
              <a:defRPr spc="-38"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smtClean="0"/>
              <a:t>Click to edit Master text styles</a:t>
            </a:r>
          </a:p>
        </p:txBody>
      </p:sp>
    </p:spTree>
    <p:extLst>
      <p:ext uri="{BB962C8B-B14F-4D97-AF65-F5344CB8AC3E}">
        <p14:creationId xmlns:p14="http://schemas.microsoft.com/office/powerpoint/2010/main" val="1310564807"/>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60722" y="4233090"/>
            <a:ext cx="7182892" cy="276226"/>
          </a:xfrm>
          <a:prstGeom prst="rect">
            <a:avLst/>
          </a:prstGeom>
        </p:spPr>
        <p:txBody>
          <a:bodyPr lIns="0">
            <a:noAutofit/>
          </a:bodyPr>
          <a:lstStyle>
            <a:lvl1pPr marL="0" indent="0" algn="l">
              <a:buNone/>
              <a:defRPr sz="1500" b="1" cap="all" spc="0" baseline="0">
                <a:solidFill>
                  <a:schemeClr val="tx1">
                    <a:lumMod val="75000"/>
                    <a:lumOff val="25000"/>
                  </a:schemeClr>
                </a:solidFill>
                <a:latin typeface="Segoe UI" pitchFamily="34" charset="0"/>
                <a:ea typeface="Segoe UI" pitchFamily="34" charset="0"/>
                <a:cs typeface="Segoe UI" pitchFamily="34" charset="0"/>
              </a:defRPr>
            </a:lvl1pPr>
            <a:lvl2pPr marL="342916" indent="0" algn="ctr">
              <a:buNone/>
              <a:defRPr>
                <a:solidFill>
                  <a:schemeClr val="tx1">
                    <a:tint val="75000"/>
                  </a:schemeClr>
                </a:solidFill>
              </a:defRPr>
            </a:lvl2pPr>
            <a:lvl3pPr marL="685834" indent="0" algn="ctr">
              <a:buNone/>
              <a:defRPr>
                <a:solidFill>
                  <a:schemeClr val="tx1">
                    <a:tint val="75000"/>
                  </a:schemeClr>
                </a:solidFill>
              </a:defRPr>
            </a:lvl3pPr>
            <a:lvl4pPr marL="1028751" indent="0" algn="ctr">
              <a:buNone/>
              <a:defRPr>
                <a:solidFill>
                  <a:schemeClr val="tx1">
                    <a:tint val="75000"/>
                  </a:schemeClr>
                </a:solidFill>
              </a:defRPr>
            </a:lvl4pPr>
            <a:lvl5pPr marL="1371669" indent="0" algn="ctr">
              <a:buNone/>
              <a:defRPr>
                <a:solidFill>
                  <a:schemeClr val="tx1">
                    <a:tint val="75000"/>
                  </a:schemeClr>
                </a:solidFill>
              </a:defRPr>
            </a:lvl5pPr>
            <a:lvl6pPr marL="1714585" indent="0" algn="ctr">
              <a:buNone/>
              <a:defRPr>
                <a:solidFill>
                  <a:schemeClr val="tx1">
                    <a:tint val="75000"/>
                  </a:schemeClr>
                </a:solidFill>
              </a:defRPr>
            </a:lvl6pPr>
            <a:lvl7pPr marL="2057503" indent="0" algn="ctr">
              <a:buNone/>
              <a:defRPr>
                <a:solidFill>
                  <a:schemeClr val="tx1">
                    <a:tint val="75000"/>
                  </a:schemeClr>
                </a:solidFill>
              </a:defRPr>
            </a:lvl7pPr>
            <a:lvl8pPr marL="2400420" indent="0" algn="ctr">
              <a:buNone/>
              <a:defRPr>
                <a:solidFill>
                  <a:schemeClr val="tx1">
                    <a:tint val="75000"/>
                  </a:schemeClr>
                </a:solidFill>
              </a:defRPr>
            </a:lvl8pPr>
            <a:lvl9pPr marL="2743338"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Placeholder 8"/>
          <p:cNvSpPr>
            <a:spLocks noGrp="1"/>
          </p:cNvSpPr>
          <p:nvPr>
            <p:ph type="body" sz="quarter" idx="10" hasCustomPrompt="1"/>
          </p:nvPr>
        </p:nvSpPr>
        <p:spPr>
          <a:xfrm>
            <a:off x="460722" y="4477565"/>
            <a:ext cx="7182892" cy="467766"/>
          </a:xfrm>
          <a:prstGeom prst="rect">
            <a:avLst/>
          </a:prstGeom>
        </p:spPr>
        <p:txBody>
          <a:bodyPr vert="horz" lIns="0">
            <a:normAutofit/>
          </a:bodyPr>
          <a:lstStyle>
            <a:lvl1pPr>
              <a:lnSpc>
                <a:spcPct val="70000"/>
              </a:lnSpc>
              <a:buFontTx/>
              <a:buNone/>
              <a:defRPr kumimoji="0" lang="en-US" sz="1200" b="0" i="0" u="none" strike="noStrike" kern="1200" cap="none" spc="-53" normalizeH="0" baseline="0" noProof="0" dirty="0" smtClean="0">
                <a:ln>
                  <a:noFill/>
                </a:ln>
                <a:solidFill>
                  <a:schemeClr val="tx1">
                    <a:tint val="75000"/>
                  </a:schemeClr>
                </a:solidFill>
                <a:effectLst/>
                <a:uLnTx/>
                <a:uFillTx/>
                <a:latin typeface="Segoe UI" pitchFamily="34" charset="0"/>
                <a:ea typeface="Segoe UI" pitchFamily="34" charset="0"/>
                <a:cs typeface="Segoe UI" pitchFamily="34" charset="0"/>
              </a:defRPr>
            </a:lvl1pPr>
            <a:lvl2pPr>
              <a:buFontTx/>
              <a:buNone/>
              <a:defRPr/>
            </a:lvl2pPr>
            <a:lvl3pPr>
              <a:buFontTx/>
              <a:buNone/>
              <a:defRPr/>
            </a:lvl3pPr>
            <a:lvl4pPr>
              <a:buFontTx/>
              <a:buNone/>
              <a:defRPr/>
            </a:lvl4pPr>
            <a:lvl5pPr>
              <a:buFontTx/>
              <a:buNone/>
              <a:defRPr/>
            </a:lvl5pPr>
          </a:lstStyle>
          <a:p>
            <a:pPr marL="0" marR="0" lvl="0" indent="0" algn="l" defTabSz="685834" rtl="0" eaLnBrk="1" fontAlgn="auto" latinLnBrk="0" hangingPunct="1">
              <a:lnSpc>
                <a:spcPts val="1800"/>
              </a:lnSpc>
              <a:spcBef>
                <a:spcPts val="0"/>
              </a:spcBef>
              <a:spcAft>
                <a:spcPts val="0"/>
              </a:spcAft>
              <a:buClr>
                <a:srgbClr val="00B0F0"/>
              </a:buClr>
              <a:buSzPct val="100000"/>
              <a:buFontTx/>
              <a:buNone/>
              <a:tabLst/>
              <a:defRPr/>
            </a:pPr>
            <a:r>
              <a:rPr lang="en-US" dirty="0" smtClean="0"/>
              <a:t>Click to edit presenter </a:t>
            </a:r>
          </a:p>
          <a:p>
            <a:pPr marL="0" marR="0" lvl="0" indent="0" algn="l" defTabSz="685834" rtl="0" eaLnBrk="1" fontAlgn="auto" latinLnBrk="0" hangingPunct="1">
              <a:lnSpc>
                <a:spcPts val="1800"/>
              </a:lnSpc>
              <a:spcBef>
                <a:spcPts val="0"/>
              </a:spcBef>
              <a:spcAft>
                <a:spcPts val="0"/>
              </a:spcAft>
              <a:buClr>
                <a:srgbClr val="00B0F0"/>
              </a:buClr>
              <a:buSzPct val="100000"/>
              <a:buFontTx/>
              <a:buNone/>
              <a:tabLst/>
              <a:defRPr/>
            </a:pPr>
            <a:r>
              <a:rPr lang="en-US" dirty="0" smtClean="0"/>
              <a:t>and date</a:t>
            </a: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363"/>
            <a:ext cx="9155340" cy="5137138"/>
          </a:xfrm>
          <a:prstGeom prst="rect">
            <a:avLst/>
          </a:prstGeom>
        </p:spPr>
      </p:pic>
    </p:spTree>
    <p:extLst>
      <p:ext uri="{BB962C8B-B14F-4D97-AF65-F5344CB8AC3E}">
        <p14:creationId xmlns:p14="http://schemas.microsoft.com/office/powerpoint/2010/main" val="268477057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wo column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0722" y="1023582"/>
            <a:ext cx="3892258" cy="1226874"/>
          </a:xfrm>
        </p:spPr>
        <p:txBody>
          <a:bodyPr lIns="0"/>
          <a:lstStyle>
            <a:lvl1pPr marL="260953" indent="-260953">
              <a:buFont typeface="Wingdings" pitchFamily="2" charset="2"/>
              <a:buChar char="§"/>
              <a:defRPr sz="1800">
                <a:solidFill>
                  <a:srgbClr val="666666"/>
                </a:solidFill>
              </a:defRPr>
            </a:lvl1pPr>
            <a:lvl2pPr marL="557960" indent="-214600">
              <a:buFont typeface="Wingdings" pitchFamily="2" charset="2"/>
              <a:buChar char="§"/>
              <a:defRPr sz="1500">
                <a:solidFill>
                  <a:srgbClr val="666666"/>
                </a:solidFill>
              </a:defRPr>
            </a:lvl2pPr>
            <a:lvl3pPr marL="858399" indent="-171680">
              <a:buFont typeface="Wingdings" pitchFamily="2" charset="2"/>
              <a:buChar char="§"/>
              <a:defRPr sz="1400">
                <a:solidFill>
                  <a:srgbClr val="666666"/>
                </a:solidFill>
              </a:defRPr>
            </a:lvl3pPr>
            <a:lvl4pPr marL="1201760" indent="-171680">
              <a:buFont typeface="Wingdings" pitchFamily="2" charset="2"/>
              <a:buChar char="§"/>
              <a:defRPr sz="1400">
                <a:solidFill>
                  <a:srgbClr val="666666"/>
                </a:solidFill>
              </a:defRPr>
            </a:lvl4pPr>
            <a:lvl5pPr marL="1545120" indent="-171680">
              <a:buFont typeface="Wingdings" pitchFamily="2" charset="2"/>
              <a:buChar char="§"/>
              <a:defRPr sz="1400">
                <a:solidFill>
                  <a:srgbClr val="666666"/>
                </a:solidFill>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89828" y="1023582"/>
            <a:ext cx="3886200" cy="2128788"/>
          </a:xfrm>
        </p:spPr>
        <p:txBody>
          <a:bodyPr lIns="0"/>
          <a:lstStyle>
            <a:lvl1pPr marL="260953" indent="-260953">
              <a:buFont typeface="Wingdings" pitchFamily="2" charset="2"/>
              <a:buChar char="§"/>
              <a:defRPr lang="en-US" sz="1800" kern="1200" dirty="0" smtClean="0">
                <a:solidFill>
                  <a:srgbClr val="666666"/>
                </a:solidFill>
                <a:latin typeface="Segoe UI" pitchFamily="34" charset="0"/>
                <a:ea typeface="Segoe UI" pitchFamily="34" charset="0"/>
                <a:cs typeface="Segoe UI" pitchFamily="34" charset="0"/>
              </a:defRPr>
            </a:lvl1pPr>
            <a:lvl2pPr marL="557960" indent="-214600">
              <a:buFont typeface="Wingdings" pitchFamily="2" charset="2"/>
              <a:buChar char="§"/>
              <a:defRPr sz="1500">
                <a:solidFill>
                  <a:srgbClr val="666666"/>
                </a:solidFill>
              </a:defRPr>
            </a:lvl2pPr>
            <a:lvl3pPr marL="858399" indent="-171680">
              <a:buFont typeface="Wingdings" pitchFamily="2" charset="2"/>
              <a:buChar char="§"/>
              <a:defRPr sz="1400">
                <a:solidFill>
                  <a:srgbClr val="666666"/>
                </a:solidFill>
              </a:defRPr>
            </a:lvl3pPr>
            <a:lvl4pPr marL="1201760" indent="-171680">
              <a:buFont typeface="Wingdings" pitchFamily="2" charset="2"/>
              <a:buChar char="§"/>
              <a:defRPr sz="1400">
                <a:solidFill>
                  <a:srgbClr val="666666"/>
                </a:solidFill>
              </a:defRPr>
            </a:lvl4pPr>
            <a:lvl5pPr marL="1545120" indent="-171680">
              <a:buFont typeface="Wingdings" pitchFamily="2" charset="2"/>
              <a:buChar char="§"/>
              <a:defRPr sz="1400">
                <a:solidFill>
                  <a:srgbClr val="666666"/>
                </a:solidFill>
              </a:defRPr>
            </a:lvl5pPr>
            <a:lvl6pPr>
              <a:defRPr sz="1400"/>
            </a:lvl6pPr>
            <a:lvl7pPr>
              <a:defRPr sz="1400"/>
            </a:lvl7pPr>
            <a:lvl8pPr>
              <a:defRPr sz="1400"/>
            </a:lvl8pPr>
            <a:lvl9pPr>
              <a:defRPr sz="1400"/>
            </a:lvl9pPr>
          </a:lstStyle>
          <a:p>
            <a:pPr marL="240352" lvl="0" indent="-240352" algn="l" defTabSz="686720" rtl="0" eaLnBrk="1" latinLnBrk="0" hangingPunct="1">
              <a:lnSpc>
                <a:spcPts val="1803"/>
              </a:lnSpc>
              <a:spcBef>
                <a:spcPts val="1352"/>
              </a:spcBef>
              <a:spcAft>
                <a:spcPts val="451"/>
              </a:spcAft>
              <a:buClr>
                <a:srgbClr val="00B0F0"/>
              </a:buClr>
              <a:buSzPct val="100000"/>
              <a:buFontTx/>
              <a:buBlip>
                <a:blip r:embed="rId2"/>
              </a:buBlip>
            </a:pPr>
            <a:r>
              <a:rPr lang="en-US" smtClean="0"/>
              <a:t>Click to edit Master text styles</a:t>
            </a:r>
          </a:p>
          <a:p>
            <a:pPr marL="240352" lvl="1" indent="-240352" algn="l" defTabSz="686720" rtl="0" eaLnBrk="1" latinLnBrk="0" hangingPunct="1">
              <a:lnSpc>
                <a:spcPts val="1803"/>
              </a:lnSpc>
              <a:spcBef>
                <a:spcPts val="1352"/>
              </a:spcBef>
              <a:spcAft>
                <a:spcPts val="451"/>
              </a:spcAft>
              <a:buClr>
                <a:srgbClr val="00B0F0"/>
              </a:buClr>
              <a:buSzPct val="100000"/>
              <a:buFontTx/>
              <a:buBlip>
                <a:blip r:embed="rId2"/>
              </a:buBlip>
            </a:pPr>
            <a:r>
              <a:rPr lang="en-US" smtClean="0"/>
              <a:t>Second level</a:t>
            </a:r>
          </a:p>
          <a:p>
            <a:pPr marL="240352" lvl="2" indent="-240352" algn="l" defTabSz="686720" rtl="0" eaLnBrk="1" latinLnBrk="0" hangingPunct="1">
              <a:lnSpc>
                <a:spcPts val="1803"/>
              </a:lnSpc>
              <a:spcBef>
                <a:spcPts val="1352"/>
              </a:spcBef>
              <a:spcAft>
                <a:spcPts val="451"/>
              </a:spcAft>
              <a:buClr>
                <a:srgbClr val="00B0F0"/>
              </a:buClr>
              <a:buSzPct val="100000"/>
              <a:buFontTx/>
              <a:buBlip>
                <a:blip r:embed="rId2"/>
              </a:buBlip>
            </a:pPr>
            <a:r>
              <a:rPr lang="en-US" smtClean="0"/>
              <a:t>Third level</a:t>
            </a:r>
          </a:p>
          <a:p>
            <a:pPr marL="240352" lvl="3" indent="-240352" algn="l" defTabSz="686720" rtl="0" eaLnBrk="1" latinLnBrk="0" hangingPunct="1">
              <a:lnSpc>
                <a:spcPts val="1803"/>
              </a:lnSpc>
              <a:spcBef>
                <a:spcPts val="1352"/>
              </a:spcBef>
              <a:spcAft>
                <a:spcPts val="451"/>
              </a:spcAft>
              <a:buClr>
                <a:srgbClr val="00B0F0"/>
              </a:buClr>
              <a:buSzPct val="100000"/>
              <a:buFontTx/>
              <a:buBlip>
                <a:blip r:embed="rId2"/>
              </a:buBlip>
            </a:pPr>
            <a:r>
              <a:rPr lang="en-US" smtClean="0"/>
              <a:t>Fourth level</a:t>
            </a:r>
          </a:p>
          <a:p>
            <a:pPr marL="240352" lvl="4" indent="-240352" algn="l" defTabSz="686720" rtl="0" eaLnBrk="1" latinLnBrk="0" hangingPunct="1">
              <a:lnSpc>
                <a:spcPts val="1803"/>
              </a:lnSpc>
              <a:spcBef>
                <a:spcPts val="1352"/>
              </a:spcBef>
              <a:spcAft>
                <a:spcPts val="451"/>
              </a:spcAft>
              <a:buClr>
                <a:srgbClr val="00B0F0"/>
              </a:buClr>
              <a:buSzPct val="100000"/>
              <a:buFontTx/>
              <a:buBlip>
                <a:blip r:embed="rId2"/>
              </a:buBlip>
            </a:pPr>
            <a:r>
              <a:rPr lang="en-US" smtClean="0"/>
              <a:t>Fifth level</a:t>
            </a:r>
            <a:endParaRPr lang="en-US" dirty="0"/>
          </a:p>
        </p:txBody>
      </p:sp>
      <p:sp>
        <p:nvSpPr>
          <p:cNvPr id="9" name="Date Placeholder 8"/>
          <p:cNvSpPr>
            <a:spLocks noGrp="1"/>
          </p:cNvSpPr>
          <p:nvPr>
            <p:ph type="dt" sz="half" idx="14"/>
          </p:nvPr>
        </p:nvSpPr>
        <p:spPr>
          <a:xfrm>
            <a:off x="905331" y="4743450"/>
            <a:ext cx="916071" cy="114300"/>
          </a:xfrm>
          <a:prstGeom prst="rect">
            <a:avLst/>
          </a:prstGeom>
        </p:spPr>
        <p:txBody>
          <a:bodyPr lIns="91428" tIns="45714" rIns="91428" bIns="45714"/>
          <a:lstStyle/>
          <a:p>
            <a:pPr defTabSz="685807"/>
            <a:fld id="{B2863303-CC64-46A5-B0FA-50C96ED61598}" type="datetime1">
              <a:rPr lang="en-US" sz="1400" smtClean="0">
                <a:solidFill>
                  <a:srgbClr val="FFFFFF"/>
                </a:solidFill>
              </a:rPr>
              <a:pPr defTabSz="685807"/>
              <a:t>9/15/2011</a:t>
            </a:fld>
            <a:endParaRPr lang="en-US" sz="1400" dirty="0">
              <a:solidFill>
                <a:srgbClr val="FFFFFF"/>
              </a:solidFill>
            </a:endParaRPr>
          </a:p>
        </p:txBody>
      </p:sp>
      <p:sp>
        <p:nvSpPr>
          <p:cNvPr id="10" name="Slide Number Placeholder 9"/>
          <p:cNvSpPr>
            <a:spLocks noGrp="1"/>
          </p:cNvSpPr>
          <p:nvPr>
            <p:ph type="sldNum" sz="quarter" idx="15"/>
          </p:nvPr>
        </p:nvSpPr>
        <p:spPr>
          <a:xfrm>
            <a:off x="460722" y="4743450"/>
            <a:ext cx="387316" cy="114300"/>
          </a:xfrm>
          <a:prstGeom prst="rect">
            <a:avLst/>
          </a:prstGeom>
        </p:spPr>
        <p:txBody>
          <a:bodyPr lIns="91428" tIns="45714" rIns="91428" bIns="45714"/>
          <a:lstStyle/>
          <a:p>
            <a:pPr defTabSz="685807"/>
            <a:r>
              <a:rPr lang="en-US" sz="1400" smtClean="0">
                <a:solidFill>
                  <a:srgbClr val="FFFFFF"/>
                </a:solidFill>
              </a:rPr>
              <a:t>PAGE </a:t>
            </a:r>
            <a:fld id="{711B4CA8-52BE-46B1-A536-58CE1A3FAF74}" type="slidenum">
              <a:rPr lang="en-US" sz="1400" smtClean="0">
                <a:solidFill>
                  <a:srgbClr val="FFFFFF"/>
                </a:solidFill>
              </a:rPr>
              <a:pPr defTabSz="685807"/>
              <a:t>‹#›</a:t>
            </a:fld>
            <a:endParaRPr lang="en-US" sz="1400" dirty="0">
              <a:solidFill>
                <a:srgbClr val="FFFFFF"/>
              </a:solidFill>
            </a:endParaRPr>
          </a:p>
        </p:txBody>
      </p:sp>
      <p:sp>
        <p:nvSpPr>
          <p:cNvPr id="11" name="Footer Placeholder 10"/>
          <p:cNvSpPr>
            <a:spLocks noGrp="1"/>
          </p:cNvSpPr>
          <p:nvPr>
            <p:ph type="ftr" sz="quarter" idx="16"/>
          </p:nvPr>
        </p:nvSpPr>
        <p:spPr>
          <a:xfrm>
            <a:off x="460723" y="4846240"/>
            <a:ext cx="1360679" cy="96431"/>
          </a:xfrm>
          <a:prstGeom prst="rect">
            <a:avLst/>
          </a:prstGeom>
        </p:spPr>
        <p:txBody>
          <a:bodyPr lIns="91428" tIns="45714" rIns="91428" bIns="45714"/>
          <a:lstStyle/>
          <a:p>
            <a:pPr defTabSz="685807"/>
            <a:r>
              <a:rPr lang="en-US" sz="1400" smtClean="0">
                <a:solidFill>
                  <a:srgbClr val="FFFFFF"/>
                </a:solidFill>
              </a:rPr>
              <a:t>MICROSOFT CONFIDENTIAL</a:t>
            </a:r>
            <a:endParaRPr lang="en-US" sz="1400" dirty="0">
              <a:solidFill>
                <a:srgbClr val="FFFFFF"/>
              </a:solidFill>
            </a:endParaRPr>
          </a:p>
        </p:txBody>
      </p:sp>
      <p:sp>
        <p:nvSpPr>
          <p:cNvPr id="12" name="Text Placeholder 12"/>
          <p:cNvSpPr>
            <a:spLocks noGrp="1"/>
          </p:cNvSpPr>
          <p:nvPr>
            <p:ph type="body" sz="quarter" idx="13" hasCustomPrompt="1"/>
          </p:nvPr>
        </p:nvSpPr>
        <p:spPr>
          <a:xfrm>
            <a:off x="457200" y="711390"/>
            <a:ext cx="8239208" cy="228601"/>
          </a:xfrm>
        </p:spPr>
        <p:txBody>
          <a:bodyPr lIns="0" anchor="b" anchorCtr="0">
            <a:noAutofit/>
          </a:bodyPr>
          <a:lstStyle>
            <a:lvl1pPr marL="0" indent="0" algn="l">
              <a:buFont typeface="Arial" pitchFamily="34" charset="0"/>
              <a:buNone/>
              <a:defRPr sz="1200" b="1" cap="all" spc="0" baseline="0">
                <a:solidFill>
                  <a:schemeClr val="tx1">
                    <a:lumMod val="75000"/>
                    <a:lumOff val="25000"/>
                  </a:schemeClr>
                </a:solidFill>
              </a:defRPr>
            </a:lvl1pPr>
          </a:lstStyle>
          <a:p>
            <a:r>
              <a:rPr lang="en-US" dirty="0" smtClean="0"/>
              <a:t>CLICK TO EDIT SUBTITLE</a:t>
            </a:r>
            <a:endParaRPr lang="en-US" dirty="0"/>
          </a:p>
        </p:txBody>
      </p:sp>
      <p:sp>
        <p:nvSpPr>
          <p:cNvPr id="15" name="Title 1"/>
          <p:cNvSpPr>
            <a:spLocks noGrp="1"/>
          </p:cNvSpPr>
          <p:nvPr>
            <p:ph type="title"/>
          </p:nvPr>
        </p:nvSpPr>
        <p:spPr>
          <a:xfrm>
            <a:off x="420535" y="186933"/>
            <a:ext cx="8275875" cy="457049"/>
          </a:xfrm>
        </p:spPr>
        <p:txBody>
          <a:bodyPr lIns="0" anchor="t" anchorCtr="0"/>
          <a:lstStyle>
            <a:lvl1pPr algn="l">
              <a:defRPr b="1"/>
            </a:lvl1pPr>
          </a:lstStyle>
          <a:p>
            <a:r>
              <a:rPr lang="en-US" smtClean="0"/>
              <a:t>Click to edit Master title style</a:t>
            </a:r>
            <a:endParaRPr lang="en-US" dirty="0"/>
          </a:p>
        </p:txBody>
      </p:sp>
    </p:spTree>
    <p:extLst>
      <p:ext uri="{BB962C8B-B14F-4D97-AF65-F5344CB8AC3E}">
        <p14:creationId xmlns:p14="http://schemas.microsoft.com/office/powerpoint/2010/main" val="173800907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8" name="Date Placeholder 7"/>
          <p:cNvSpPr>
            <a:spLocks noGrp="1"/>
          </p:cNvSpPr>
          <p:nvPr>
            <p:ph type="dt" sz="half" idx="15"/>
          </p:nvPr>
        </p:nvSpPr>
        <p:spPr>
          <a:xfrm>
            <a:off x="905331" y="4743450"/>
            <a:ext cx="916071" cy="114300"/>
          </a:xfrm>
          <a:prstGeom prst="rect">
            <a:avLst/>
          </a:prstGeom>
        </p:spPr>
        <p:txBody>
          <a:bodyPr lIns="91428" tIns="45714" rIns="91428" bIns="45714"/>
          <a:lstStyle/>
          <a:p>
            <a:pPr defTabSz="685807"/>
            <a:fld id="{EC5D9FC8-00D4-4E62-B79F-0DB35C5AD30E}" type="datetime1">
              <a:rPr lang="en-US" sz="1400" smtClean="0">
                <a:solidFill>
                  <a:srgbClr val="FFFFFF"/>
                </a:solidFill>
              </a:rPr>
              <a:pPr defTabSz="685807"/>
              <a:t>9/15/2011</a:t>
            </a:fld>
            <a:endParaRPr lang="en-US" sz="1400" dirty="0">
              <a:solidFill>
                <a:srgbClr val="FFFFFF"/>
              </a:solidFill>
            </a:endParaRPr>
          </a:p>
        </p:txBody>
      </p:sp>
      <p:sp>
        <p:nvSpPr>
          <p:cNvPr id="10" name="Slide Number Placeholder 9"/>
          <p:cNvSpPr>
            <a:spLocks noGrp="1"/>
          </p:cNvSpPr>
          <p:nvPr>
            <p:ph type="sldNum" sz="quarter" idx="16"/>
          </p:nvPr>
        </p:nvSpPr>
        <p:spPr>
          <a:xfrm>
            <a:off x="460722" y="4743450"/>
            <a:ext cx="387316" cy="114300"/>
          </a:xfrm>
          <a:prstGeom prst="rect">
            <a:avLst/>
          </a:prstGeom>
        </p:spPr>
        <p:txBody>
          <a:bodyPr lIns="91428" tIns="45714" rIns="91428" bIns="45714"/>
          <a:lstStyle/>
          <a:p>
            <a:pPr defTabSz="685807"/>
            <a:r>
              <a:rPr lang="en-US" sz="1400" smtClean="0">
                <a:solidFill>
                  <a:srgbClr val="FFFFFF"/>
                </a:solidFill>
              </a:rPr>
              <a:t>PAGE </a:t>
            </a:r>
            <a:fld id="{711B4CA8-52BE-46B1-A536-58CE1A3FAF74}" type="slidenum">
              <a:rPr lang="en-US" sz="1400" smtClean="0">
                <a:solidFill>
                  <a:srgbClr val="FFFFFF"/>
                </a:solidFill>
              </a:rPr>
              <a:pPr defTabSz="685807"/>
              <a:t>‹#›</a:t>
            </a:fld>
            <a:endParaRPr lang="en-US" sz="1400" dirty="0">
              <a:solidFill>
                <a:srgbClr val="FFFFFF"/>
              </a:solidFill>
            </a:endParaRPr>
          </a:p>
        </p:txBody>
      </p:sp>
      <p:sp>
        <p:nvSpPr>
          <p:cNvPr id="11" name="Footer Placeholder 10"/>
          <p:cNvSpPr>
            <a:spLocks noGrp="1"/>
          </p:cNvSpPr>
          <p:nvPr>
            <p:ph type="ftr" sz="quarter" idx="17"/>
          </p:nvPr>
        </p:nvSpPr>
        <p:spPr>
          <a:xfrm>
            <a:off x="460723" y="4846240"/>
            <a:ext cx="1360679" cy="96431"/>
          </a:xfrm>
          <a:prstGeom prst="rect">
            <a:avLst/>
          </a:prstGeom>
        </p:spPr>
        <p:txBody>
          <a:bodyPr lIns="91428" tIns="45714" rIns="91428" bIns="45714"/>
          <a:lstStyle/>
          <a:p>
            <a:pPr defTabSz="685807"/>
            <a:r>
              <a:rPr lang="en-US" sz="1400" smtClean="0">
                <a:solidFill>
                  <a:srgbClr val="FFFFFF"/>
                </a:solidFill>
              </a:rPr>
              <a:t>MICROSOFT CONFIDENTIAL</a:t>
            </a:r>
            <a:endParaRPr lang="en-US" sz="1400" dirty="0">
              <a:solidFill>
                <a:srgbClr val="FFFFFF"/>
              </a:solidFill>
            </a:endParaRPr>
          </a:p>
        </p:txBody>
      </p:sp>
      <p:sp>
        <p:nvSpPr>
          <p:cNvPr id="15" name="Content Placeholder 14"/>
          <p:cNvSpPr>
            <a:spLocks noGrp="1"/>
          </p:cNvSpPr>
          <p:nvPr>
            <p:ph sz="quarter" idx="18"/>
          </p:nvPr>
        </p:nvSpPr>
        <p:spPr>
          <a:xfrm>
            <a:off x="460721" y="1064525"/>
            <a:ext cx="8076602" cy="15004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12"/>
          <p:cNvSpPr>
            <a:spLocks noGrp="1"/>
          </p:cNvSpPr>
          <p:nvPr>
            <p:ph type="body" sz="quarter" idx="13" hasCustomPrompt="1"/>
          </p:nvPr>
        </p:nvSpPr>
        <p:spPr>
          <a:xfrm>
            <a:off x="457200" y="711390"/>
            <a:ext cx="8239208" cy="228601"/>
          </a:xfrm>
        </p:spPr>
        <p:txBody>
          <a:bodyPr lIns="0" anchor="b" anchorCtr="0">
            <a:noAutofit/>
          </a:bodyPr>
          <a:lstStyle>
            <a:lvl1pPr marL="0" indent="0" algn="l">
              <a:buFont typeface="Arial" pitchFamily="34" charset="0"/>
              <a:buNone/>
              <a:defRPr sz="1200" b="1" cap="all" spc="0" baseline="0">
                <a:solidFill>
                  <a:schemeClr val="tx1">
                    <a:lumMod val="75000"/>
                    <a:lumOff val="25000"/>
                  </a:schemeClr>
                </a:solidFill>
              </a:defRPr>
            </a:lvl1pPr>
          </a:lstStyle>
          <a:p>
            <a:r>
              <a:rPr lang="en-US" dirty="0" smtClean="0"/>
              <a:t>CLICK TO EDIT SUBTITLE</a:t>
            </a:r>
            <a:endParaRPr lang="en-US" dirty="0"/>
          </a:p>
        </p:txBody>
      </p:sp>
      <p:sp>
        <p:nvSpPr>
          <p:cNvPr id="14" name="Title 1"/>
          <p:cNvSpPr>
            <a:spLocks noGrp="1"/>
          </p:cNvSpPr>
          <p:nvPr>
            <p:ph type="title"/>
          </p:nvPr>
        </p:nvSpPr>
        <p:spPr>
          <a:xfrm>
            <a:off x="420535" y="186933"/>
            <a:ext cx="8275875" cy="457049"/>
          </a:xfrm>
        </p:spPr>
        <p:txBody>
          <a:bodyPr lIns="0" anchor="t" anchorCtr="0"/>
          <a:lstStyle>
            <a:lvl1pPr algn="l">
              <a:defRPr b="1"/>
            </a:lvl1pPr>
          </a:lstStyle>
          <a:p>
            <a:r>
              <a:rPr lang="en-US" smtClean="0"/>
              <a:t>Click to edit Master title style</a:t>
            </a:r>
            <a:endParaRPr lang="en-US" dirty="0"/>
          </a:p>
        </p:txBody>
      </p:sp>
    </p:spTree>
    <p:extLst>
      <p:ext uri="{BB962C8B-B14F-4D97-AF65-F5344CB8AC3E}">
        <p14:creationId xmlns:p14="http://schemas.microsoft.com/office/powerpoint/2010/main" val="198507386"/>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One column above two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44054"/>
            <a:ext cx="8239208" cy="1527696"/>
          </a:xfrm>
        </p:spPr>
        <p:txBody>
          <a:bodyPr lIns="0">
            <a:noAutofit/>
          </a:bodyPr>
          <a:lstStyle>
            <a:lvl1pPr>
              <a:buFont typeface="Wingdings" pitchFamily="2" charset="2"/>
              <a:buChar char="§"/>
              <a:defRPr sz="1500" b="0" baseline="0">
                <a:solidFill>
                  <a:srgbClr val="666666"/>
                </a:solidFill>
              </a:defRPr>
            </a:lvl1pPr>
            <a:lvl2pPr marL="600880" indent="-257521">
              <a:buFont typeface="Wingdings" pitchFamily="2" charset="2"/>
              <a:buChar char="§"/>
              <a:defRPr baseline="0">
                <a:solidFill>
                  <a:srgbClr val="666666"/>
                </a:solidFill>
              </a:defRPr>
            </a:lvl2pPr>
            <a:lvl3pPr marL="901320" indent="-214600">
              <a:buFont typeface="Wingdings" pitchFamily="2" charset="2"/>
              <a:buChar char="§"/>
              <a:defRPr baseline="0">
                <a:solidFill>
                  <a:srgbClr val="666666"/>
                </a:solidFill>
              </a:defRPr>
            </a:lvl3pPr>
            <a:lvl4pPr marL="1244680" indent="-214600">
              <a:buFont typeface="Wingdings" pitchFamily="2" charset="2"/>
              <a:buChar char="§"/>
              <a:defRPr baseline="0">
                <a:solidFill>
                  <a:srgbClr val="666666"/>
                </a:solidFill>
              </a:defRPr>
            </a:lvl4pPr>
            <a:lvl5pPr marL="1588040" indent="-214600">
              <a:buFont typeface="Wingdings" pitchFamily="2" charset="2"/>
              <a:buChar char="§"/>
              <a:defRPr baseline="0">
                <a:solidFill>
                  <a:srgbClr val="6666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sz="half" idx="14"/>
          </p:nvPr>
        </p:nvSpPr>
        <p:spPr>
          <a:xfrm>
            <a:off x="457200" y="2571750"/>
            <a:ext cx="3886200" cy="1885950"/>
          </a:xfrm>
        </p:spPr>
        <p:txBody>
          <a:bodyPr lIns="0">
            <a:noAutofit/>
          </a:bodyPr>
          <a:lstStyle>
            <a:lvl1pPr marL="240352" indent="-240352">
              <a:buFont typeface="Wingdings" pitchFamily="2" charset="2"/>
              <a:buChar char="§"/>
              <a:defRPr sz="1800">
                <a:solidFill>
                  <a:srgbClr val="666666"/>
                </a:solidFill>
              </a:defRPr>
            </a:lvl1pPr>
            <a:lvl2pPr marL="557960" indent="-214600">
              <a:buFont typeface="Wingdings" pitchFamily="2" charset="2"/>
              <a:buChar char="§"/>
              <a:defRPr sz="1500">
                <a:solidFill>
                  <a:srgbClr val="666666"/>
                </a:solidFill>
              </a:defRPr>
            </a:lvl2pPr>
            <a:lvl3pPr marL="858399" indent="-171680">
              <a:buFont typeface="Wingdings" pitchFamily="2" charset="2"/>
              <a:buChar char="§"/>
              <a:defRPr sz="1500">
                <a:solidFill>
                  <a:srgbClr val="666666"/>
                </a:solidFill>
              </a:defRPr>
            </a:lvl3pPr>
            <a:lvl4pPr marL="1201760" indent="-171680">
              <a:buFont typeface="Wingdings" pitchFamily="2" charset="2"/>
              <a:buChar char="§"/>
              <a:defRPr sz="1400">
                <a:solidFill>
                  <a:srgbClr val="666666"/>
                </a:solidFill>
              </a:defRPr>
            </a:lvl4pPr>
            <a:lvl5pPr marL="1545120" indent="-171680">
              <a:buFont typeface="Wingdings" pitchFamily="2" charset="2"/>
              <a:buChar char="§"/>
              <a:defRPr sz="1400">
                <a:solidFill>
                  <a:srgbClr val="666666"/>
                </a:solidFill>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3"/>
          <p:cNvSpPr>
            <a:spLocks noGrp="1"/>
          </p:cNvSpPr>
          <p:nvPr>
            <p:ph sz="half" idx="2"/>
          </p:nvPr>
        </p:nvSpPr>
        <p:spPr>
          <a:xfrm>
            <a:off x="4789828" y="2571750"/>
            <a:ext cx="3906580" cy="1885950"/>
          </a:xfrm>
        </p:spPr>
        <p:txBody>
          <a:bodyPr lIns="0">
            <a:noAutofit/>
          </a:bodyPr>
          <a:lstStyle>
            <a:lvl1pPr marL="257521" indent="-257521">
              <a:buFont typeface="Wingdings" pitchFamily="2" charset="2"/>
              <a:buChar char="§"/>
              <a:defRPr lang="en-US" sz="1800" kern="1200" dirty="0" smtClean="0">
                <a:solidFill>
                  <a:srgbClr val="666666"/>
                </a:solidFill>
                <a:latin typeface="Segoe UI" pitchFamily="34" charset="0"/>
                <a:ea typeface="Segoe UI" pitchFamily="34" charset="0"/>
                <a:cs typeface="Segoe UI" pitchFamily="34" charset="0"/>
              </a:defRPr>
            </a:lvl1pPr>
            <a:lvl2pPr marL="557960" indent="-214600">
              <a:buFont typeface="Wingdings" pitchFamily="2" charset="2"/>
              <a:buChar char="§"/>
              <a:defRPr sz="1500">
                <a:solidFill>
                  <a:srgbClr val="666666"/>
                </a:solidFill>
              </a:defRPr>
            </a:lvl2pPr>
            <a:lvl3pPr marL="858399" indent="-171680">
              <a:buFont typeface="Wingdings" pitchFamily="2" charset="2"/>
              <a:buChar char="§"/>
              <a:defRPr sz="1500">
                <a:solidFill>
                  <a:srgbClr val="666666"/>
                </a:solidFill>
              </a:defRPr>
            </a:lvl3pPr>
            <a:lvl4pPr marL="1201760" indent="-171680">
              <a:buFont typeface="Wingdings" pitchFamily="2" charset="2"/>
              <a:buChar char="§"/>
              <a:defRPr sz="1400">
                <a:solidFill>
                  <a:srgbClr val="666666"/>
                </a:solidFill>
              </a:defRPr>
            </a:lvl4pPr>
            <a:lvl5pPr marL="1545120" indent="-171680">
              <a:buFont typeface="Wingdings" pitchFamily="2" charset="2"/>
              <a:buChar char="§"/>
              <a:defRPr sz="1400">
                <a:solidFill>
                  <a:srgbClr val="666666"/>
                </a:solidFill>
              </a:defRPr>
            </a:lvl5pPr>
            <a:lvl6pPr>
              <a:defRPr sz="1400"/>
            </a:lvl6pPr>
            <a:lvl7pPr>
              <a:defRPr sz="1400"/>
            </a:lvl7pPr>
            <a:lvl8pPr>
              <a:defRPr sz="1400"/>
            </a:lvl8pPr>
            <a:lvl9pPr>
              <a:defRPr sz="1400"/>
            </a:lvl9pPr>
          </a:lstStyle>
          <a:p>
            <a:pPr marL="240352" lvl="0" indent="-240352" algn="l" defTabSz="686720" rtl="0" eaLnBrk="1" latinLnBrk="0" hangingPunct="1">
              <a:lnSpc>
                <a:spcPts val="1803"/>
              </a:lnSpc>
              <a:spcBef>
                <a:spcPts val="1352"/>
              </a:spcBef>
              <a:spcAft>
                <a:spcPts val="451"/>
              </a:spcAft>
              <a:buClr>
                <a:srgbClr val="00B0F0"/>
              </a:buClr>
              <a:buSzPct val="100000"/>
              <a:buFontTx/>
              <a:buBlip>
                <a:blip r:embed="rId2"/>
              </a:buBlip>
            </a:pPr>
            <a:r>
              <a:rPr lang="en-US" smtClean="0"/>
              <a:t>Click to edit Master text styles</a:t>
            </a:r>
          </a:p>
          <a:p>
            <a:pPr marL="240352" lvl="1" indent="-240352" algn="l" defTabSz="686720" rtl="0" eaLnBrk="1" latinLnBrk="0" hangingPunct="1">
              <a:lnSpc>
                <a:spcPts val="1803"/>
              </a:lnSpc>
              <a:spcBef>
                <a:spcPts val="1352"/>
              </a:spcBef>
              <a:spcAft>
                <a:spcPts val="451"/>
              </a:spcAft>
              <a:buClr>
                <a:srgbClr val="00B0F0"/>
              </a:buClr>
              <a:buSzPct val="100000"/>
              <a:buFontTx/>
              <a:buBlip>
                <a:blip r:embed="rId2"/>
              </a:buBlip>
            </a:pPr>
            <a:r>
              <a:rPr lang="en-US" smtClean="0"/>
              <a:t>Second level</a:t>
            </a:r>
          </a:p>
          <a:p>
            <a:pPr marL="240352" lvl="2" indent="-240352" algn="l" defTabSz="686720" rtl="0" eaLnBrk="1" latinLnBrk="0" hangingPunct="1">
              <a:lnSpc>
                <a:spcPts val="1803"/>
              </a:lnSpc>
              <a:spcBef>
                <a:spcPts val="1352"/>
              </a:spcBef>
              <a:spcAft>
                <a:spcPts val="451"/>
              </a:spcAft>
              <a:buClr>
                <a:srgbClr val="00B0F0"/>
              </a:buClr>
              <a:buSzPct val="100000"/>
              <a:buFontTx/>
              <a:buBlip>
                <a:blip r:embed="rId2"/>
              </a:buBlip>
            </a:pPr>
            <a:r>
              <a:rPr lang="en-US" smtClean="0"/>
              <a:t>Third level</a:t>
            </a:r>
          </a:p>
          <a:p>
            <a:pPr marL="240352" lvl="3" indent="-240352" algn="l" defTabSz="686720" rtl="0" eaLnBrk="1" latinLnBrk="0" hangingPunct="1">
              <a:lnSpc>
                <a:spcPts val="1803"/>
              </a:lnSpc>
              <a:spcBef>
                <a:spcPts val="1352"/>
              </a:spcBef>
              <a:spcAft>
                <a:spcPts val="451"/>
              </a:spcAft>
              <a:buClr>
                <a:srgbClr val="00B0F0"/>
              </a:buClr>
              <a:buSzPct val="100000"/>
              <a:buFontTx/>
              <a:buBlip>
                <a:blip r:embed="rId2"/>
              </a:buBlip>
            </a:pPr>
            <a:r>
              <a:rPr lang="en-US" smtClean="0"/>
              <a:t>Fourth level</a:t>
            </a:r>
          </a:p>
          <a:p>
            <a:pPr marL="240352" lvl="4" indent="-240352" algn="l" defTabSz="686720" rtl="0" eaLnBrk="1" latinLnBrk="0" hangingPunct="1">
              <a:lnSpc>
                <a:spcPts val="1803"/>
              </a:lnSpc>
              <a:spcBef>
                <a:spcPts val="1352"/>
              </a:spcBef>
              <a:spcAft>
                <a:spcPts val="451"/>
              </a:spcAft>
              <a:buClr>
                <a:srgbClr val="00B0F0"/>
              </a:buClr>
              <a:buSzPct val="100000"/>
              <a:buFontTx/>
              <a:buBlip>
                <a:blip r:embed="rId2"/>
              </a:buBlip>
            </a:pPr>
            <a:r>
              <a:rPr lang="en-US" smtClean="0"/>
              <a:t>Fifth level</a:t>
            </a:r>
            <a:endParaRPr lang="en-US" dirty="0"/>
          </a:p>
        </p:txBody>
      </p:sp>
      <p:sp>
        <p:nvSpPr>
          <p:cNvPr id="12" name="Date Placeholder 11"/>
          <p:cNvSpPr>
            <a:spLocks noGrp="1"/>
          </p:cNvSpPr>
          <p:nvPr>
            <p:ph type="dt" sz="half" idx="15"/>
          </p:nvPr>
        </p:nvSpPr>
        <p:spPr>
          <a:xfrm>
            <a:off x="905331" y="4743450"/>
            <a:ext cx="916071" cy="114300"/>
          </a:xfrm>
          <a:prstGeom prst="rect">
            <a:avLst/>
          </a:prstGeom>
        </p:spPr>
        <p:txBody>
          <a:bodyPr lIns="91428" tIns="45714" rIns="91428" bIns="45714"/>
          <a:lstStyle/>
          <a:p>
            <a:pPr defTabSz="685807"/>
            <a:fld id="{65C051CB-E580-4873-8532-75D0163B3EAE}" type="datetime1">
              <a:rPr lang="en-US" sz="1400" smtClean="0">
                <a:solidFill>
                  <a:srgbClr val="FFFFFF"/>
                </a:solidFill>
              </a:rPr>
              <a:pPr defTabSz="685807"/>
              <a:t>9/15/2011</a:t>
            </a:fld>
            <a:endParaRPr lang="en-US" sz="1400" dirty="0">
              <a:solidFill>
                <a:srgbClr val="FFFFFF"/>
              </a:solidFill>
            </a:endParaRPr>
          </a:p>
        </p:txBody>
      </p:sp>
      <p:sp>
        <p:nvSpPr>
          <p:cNvPr id="13" name="Slide Number Placeholder 12"/>
          <p:cNvSpPr>
            <a:spLocks noGrp="1"/>
          </p:cNvSpPr>
          <p:nvPr>
            <p:ph type="sldNum" sz="quarter" idx="16"/>
          </p:nvPr>
        </p:nvSpPr>
        <p:spPr>
          <a:xfrm>
            <a:off x="460722" y="4743450"/>
            <a:ext cx="387316" cy="114300"/>
          </a:xfrm>
          <a:prstGeom prst="rect">
            <a:avLst/>
          </a:prstGeom>
        </p:spPr>
        <p:txBody>
          <a:bodyPr lIns="91428" tIns="45714" rIns="91428" bIns="45714"/>
          <a:lstStyle/>
          <a:p>
            <a:pPr defTabSz="685807"/>
            <a:r>
              <a:rPr lang="en-US" sz="1400" smtClean="0">
                <a:solidFill>
                  <a:srgbClr val="FFFFFF"/>
                </a:solidFill>
              </a:rPr>
              <a:t>PAGE </a:t>
            </a:r>
            <a:fld id="{711B4CA8-52BE-46B1-A536-58CE1A3FAF74}" type="slidenum">
              <a:rPr lang="en-US" sz="1400" smtClean="0">
                <a:solidFill>
                  <a:srgbClr val="FFFFFF"/>
                </a:solidFill>
              </a:rPr>
              <a:pPr defTabSz="685807"/>
              <a:t>‹#›</a:t>
            </a:fld>
            <a:endParaRPr lang="en-US" sz="1400" dirty="0">
              <a:solidFill>
                <a:srgbClr val="FFFFFF"/>
              </a:solidFill>
            </a:endParaRPr>
          </a:p>
        </p:txBody>
      </p:sp>
      <p:sp>
        <p:nvSpPr>
          <p:cNvPr id="14" name="Footer Placeholder 13"/>
          <p:cNvSpPr>
            <a:spLocks noGrp="1"/>
          </p:cNvSpPr>
          <p:nvPr>
            <p:ph type="ftr" sz="quarter" idx="17"/>
          </p:nvPr>
        </p:nvSpPr>
        <p:spPr>
          <a:xfrm>
            <a:off x="460723" y="4846240"/>
            <a:ext cx="1360679" cy="96431"/>
          </a:xfrm>
          <a:prstGeom prst="rect">
            <a:avLst/>
          </a:prstGeom>
        </p:spPr>
        <p:txBody>
          <a:bodyPr lIns="91428" tIns="45714" rIns="91428" bIns="45714"/>
          <a:lstStyle/>
          <a:p>
            <a:pPr defTabSz="685807"/>
            <a:r>
              <a:rPr lang="en-US" sz="1400" smtClean="0">
                <a:solidFill>
                  <a:srgbClr val="FFFFFF"/>
                </a:solidFill>
              </a:rPr>
              <a:t>MICROSOFT CONFIDENTIAL</a:t>
            </a:r>
            <a:endParaRPr lang="en-US" sz="1400" dirty="0">
              <a:solidFill>
                <a:srgbClr val="FFFFFF"/>
              </a:solidFill>
            </a:endParaRPr>
          </a:p>
        </p:txBody>
      </p:sp>
      <p:sp>
        <p:nvSpPr>
          <p:cNvPr id="15" name="Text Placeholder 12"/>
          <p:cNvSpPr>
            <a:spLocks noGrp="1"/>
          </p:cNvSpPr>
          <p:nvPr>
            <p:ph type="body" sz="quarter" idx="13" hasCustomPrompt="1"/>
          </p:nvPr>
        </p:nvSpPr>
        <p:spPr>
          <a:xfrm>
            <a:off x="457200" y="711390"/>
            <a:ext cx="8239208" cy="228601"/>
          </a:xfrm>
        </p:spPr>
        <p:txBody>
          <a:bodyPr lIns="0" anchor="b" anchorCtr="0">
            <a:noAutofit/>
          </a:bodyPr>
          <a:lstStyle>
            <a:lvl1pPr marL="0" indent="0" algn="l">
              <a:buFont typeface="Arial" pitchFamily="34" charset="0"/>
              <a:buNone/>
              <a:defRPr sz="1200" b="1" cap="all" spc="0" baseline="0">
                <a:solidFill>
                  <a:schemeClr val="tx1">
                    <a:lumMod val="75000"/>
                    <a:lumOff val="25000"/>
                  </a:schemeClr>
                </a:solidFill>
              </a:defRPr>
            </a:lvl1pPr>
          </a:lstStyle>
          <a:p>
            <a:r>
              <a:rPr lang="en-US" dirty="0" smtClean="0"/>
              <a:t>CLICK TO EDIT SUBTITLE</a:t>
            </a:r>
            <a:endParaRPr lang="en-US" dirty="0"/>
          </a:p>
        </p:txBody>
      </p:sp>
      <p:sp>
        <p:nvSpPr>
          <p:cNvPr id="18" name="Title 1"/>
          <p:cNvSpPr>
            <a:spLocks noGrp="1"/>
          </p:cNvSpPr>
          <p:nvPr>
            <p:ph type="title"/>
          </p:nvPr>
        </p:nvSpPr>
        <p:spPr>
          <a:xfrm>
            <a:off x="420535" y="186933"/>
            <a:ext cx="8275875" cy="457049"/>
          </a:xfrm>
        </p:spPr>
        <p:txBody>
          <a:bodyPr lIns="0" anchor="t" anchorCtr="0"/>
          <a:lstStyle>
            <a:lvl1pPr algn="l">
              <a:defRPr b="1"/>
            </a:lvl1pPr>
          </a:lstStyle>
          <a:p>
            <a:r>
              <a:rPr lang="en-US" smtClean="0"/>
              <a:t>Click to edit Master title style</a:t>
            </a:r>
            <a:endParaRPr lang="en-US" dirty="0"/>
          </a:p>
        </p:txBody>
      </p:sp>
    </p:spTree>
    <p:extLst>
      <p:ext uri="{BB962C8B-B14F-4D97-AF65-F5344CB8AC3E}">
        <p14:creationId xmlns:p14="http://schemas.microsoft.com/office/powerpoint/2010/main" val="2706928429"/>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60722" y="4233090"/>
            <a:ext cx="7182892" cy="276226"/>
          </a:xfrm>
          <a:prstGeom prst="rect">
            <a:avLst/>
          </a:prstGeom>
        </p:spPr>
        <p:txBody>
          <a:bodyPr lIns="0">
            <a:noAutofit/>
          </a:bodyPr>
          <a:lstStyle>
            <a:lvl1pPr marL="0" indent="0" algn="l">
              <a:buNone/>
              <a:defRPr sz="1500" b="1" cap="all" spc="0" baseline="0">
                <a:solidFill>
                  <a:schemeClr val="tx1">
                    <a:lumMod val="75000"/>
                    <a:lumOff val="25000"/>
                  </a:schemeClr>
                </a:solidFill>
                <a:latin typeface="Segoe UI" pitchFamily="34" charset="0"/>
                <a:ea typeface="Segoe UI" pitchFamily="34" charset="0"/>
                <a:cs typeface="Segoe UI" pitchFamily="34" charset="0"/>
              </a:defRPr>
            </a:lvl1pPr>
            <a:lvl2pPr marL="342916" indent="0" algn="ctr">
              <a:buNone/>
              <a:defRPr>
                <a:solidFill>
                  <a:schemeClr val="tx1">
                    <a:tint val="75000"/>
                  </a:schemeClr>
                </a:solidFill>
              </a:defRPr>
            </a:lvl2pPr>
            <a:lvl3pPr marL="685834" indent="0" algn="ctr">
              <a:buNone/>
              <a:defRPr>
                <a:solidFill>
                  <a:schemeClr val="tx1">
                    <a:tint val="75000"/>
                  </a:schemeClr>
                </a:solidFill>
              </a:defRPr>
            </a:lvl3pPr>
            <a:lvl4pPr marL="1028751" indent="0" algn="ctr">
              <a:buNone/>
              <a:defRPr>
                <a:solidFill>
                  <a:schemeClr val="tx1">
                    <a:tint val="75000"/>
                  </a:schemeClr>
                </a:solidFill>
              </a:defRPr>
            </a:lvl4pPr>
            <a:lvl5pPr marL="1371669" indent="0" algn="ctr">
              <a:buNone/>
              <a:defRPr>
                <a:solidFill>
                  <a:schemeClr val="tx1">
                    <a:tint val="75000"/>
                  </a:schemeClr>
                </a:solidFill>
              </a:defRPr>
            </a:lvl5pPr>
            <a:lvl6pPr marL="1714585" indent="0" algn="ctr">
              <a:buNone/>
              <a:defRPr>
                <a:solidFill>
                  <a:schemeClr val="tx1">
                    <a:tint val="75000"/>
                  </a:schemeClr>
                </a:solidFill>
              </a:defRPr>
            </a:lvl6pPr>
            <a:lvl7pPr marL="2057503" indent="0" algn="ctr">
              <a:buNone/>
              <a:defRPr>
                <a:solidFill>
                  <a:schemeClr val="tx1">
                    <a:tint val="75000"/>
                  </a:schemeClr>
                </a:solidFill>
              </a:defRPr>
            </a:lvl7pPr>
            <a:lvl8pPr marL="2400420" indent="0" algn="ctr">
              <a:buNone/>
              <a:defRPr>
                <a:solidFill>
                  <a:schemeClr val="tx1">
                    <a:tint val="75000"/>
                  </a:schemeClr>
                </a:solidFill>
              </a:defRPr>
            </a:lvl8pPr>
            <a:lvl9pPr marL="2743338"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Placeholder 8"/>
          <p:cNvSpPr>
            <a:spLocks noGrp="1"/>
          </p:cNvSpPr>
          <p:nvPr>
            <p:ph type="body" sz="quarter" idx="10" hasCustomPrompt="1"/>
          </p:nvPr>
        </p:nvSpPr>
        <p:spPr>
          <a:xfrm>
            <a:off x="460722" y="4477565"/>
            <a:ext cx="7182892" cy="467766"/>
          </a:xfrm>
          <a:prstGeom prst="rect">
            <a:avLst/>
          </a:prstGeom>
        </p:spPr>
        <p:txBody>
          <a:bodyPr vert="horz" lIns="0">
            <a:normAutofit/>
          </a:bodyPr>
          <a:lstStyle>
            <a:lvl1pPr>
              <a:lnSpc>
                <a:spcPct val="70000"/>
              </a:lnSpc>
              <a:buFontTx/>
              <a:buNone/>
              <a:defRPr kumimoji="0" lang="en-US" sz="1200" b="0" i="0" u="none" strike="noStrike" kern="1200" cap="none" spc="-53" normalizeH="0" baseline="0" noProof="0" dirty="0" smtClean="0">
                <a:ln>
                  <a:noFill/>
                </a:ln>
                <a:solidFill>
                  <a:schemeClr val="tx1">
                    <a:tint val="75000"/>
                  </a:schemeClr>
                </a:solidFill>
                <a:effectLst/>
                <a:uLnTx/>
                <a:uFillTx/>
                <a:latin typeface="Segoe UI" pitchFamily="34" charset="0"/>
                <a:ea typeface="Segoe UI" pitchFamily="34" charset="0"/>
                <a:cs typeface="Segoe UI" pitchFamily="34" charset="0"/>
              </a:defRPr>
            </a:lvl1pPr>
            <a:lvl2pPr>
              <a:buFontTx/>
              <a:buNone/>
              <a:defRPr/>
            </a:lvl2pPr>
            <a:lvl3pPr>
              <a:buFontTx/>
              <a:buNone/>
              <a:defRPr/>
            </a:lvl3pPr>
            <a:lvl4pPr>
              <a:buFontTx/>
              <a:buNone/>
              <a:defRPr/>
            </a:lvl4pPr>
            <a:lvl5pPr>
              <a:buFontTx/>
              <a:buNone/>
              <a:defRPr/>
            </a:lvl5pPr>
          </a:lstStyle>
          <a:p>
            <a:pPr marL="0" marR="0" lvl="0" indent="0" algn="l" defTabSz="685834" rtl="0" eaLnBrk="1" fontAlgn="auto" latinLnBrk="0" hangingPunct="1">
              <a:lnSpc>
                <a:spcPts val="1800"/>
              </a:lnSpc>
              <a:spcBef>
                <a:spcPts val="0"/>
              </a:spcBef>
              <a:spcAft>
                <a:spcPts val="0"/>
              </a:spcAft>
              <a:buClr>
                <a:srgbClr val="00B0F0"/>
              </a:buClr>
              <a:buSzPct val="100000"/>
              <a:buFontTx/>
              <a:buNone/>
              <a:tabLst/>
              <a:defRPr/>
            </a:pPr>
            <a:r>
              <a:rPr lang="en-US" dirty="0" smtClean="0"/>
              <a:t>Click to edit presenter </a:t>
            </a:r>
          </a:p>
          <a:p>
            <a:pPr marL="0" marR="0" lvl="0" indent="0" algn="l" defTabSz="685834" rtl="0" eaLnBrk="1" fontAlgn="auto" latinLnBrk="0" hangingPunct="1">
              <a:lnSpc>
                <a:spcPts val="1800"/>
              </a:lnSpc>
              <a:spcBef>
                <a:spcPts val="0"/>
              </a:spcBef>
              <a:spcAft>
                <a:spcPts val="0"/>
              </a:spcAft>
              <a:buClr>
                <a:srgbClr val="00B0F0"/>
              </a:buClr>
              <a:buSzPct val="100000"/>
              <a:buFontTx/>
              <a:buNone/>
              <a:tabLst/>
              <a:defRPr/>
            </a:pPr>
            <a:r>
              <a:rPr lang="en-US" dirty="0" smtClean="0"/>
              <a:t>and date</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365"/>
            <a:ext cx="9144000" cy="5130775"/>
          </a:xfrm>
          <a:prstGeom prst="rect">
            <a:avLst/>
          </a:prstGeom>
        </p:spPr>
      </p:pic>
    </p:spTree>
    <p:extLst>
      <p:ext uri="{BB962C8B-B14F-4D97-AF65-F5344CB8AC3E}">
        <p14:creationId xmlns:p14="http://schemas.microsoft.com/office/powerpoint/2010/main" val="468627583"/>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_Title slide">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60722" y="4233090"/>
            <a:ext cx="7182892" cy="276226"/>
          </a:xfrm>
          <a:prstGeom prst="rect">
            <a:avLst/>
          </a:prstGeom>
        </p:spPr>
        <p:txBody>
          <a:bodyPr lIns="0">
            <a:noAutofit/>
          </a:bodyPr>
          <a:lstStyle>
            <a:lvl1pPr marL="0" indent="0" algn="l">
              <a:buNone/>
              <a:defRPr sz="1500" b="1" cap="all" spc="0" baseline="0">
                <a:solidFill>
                  <a:schemeClr val="tx1">
                    <a:lumMod val="75000"/>
                    <a:lumOff val="25000"/>
                  </a:schemeClr>
                </a:solidFill>
                <a:latin typeface="Segoe UI" pitchFamily="34" charset="0"/>
                <a:ea typeface="Segoe UI" pitchFamily="34" charset="0"/>
                <a:cs typeface="Segoe UI" pitchFamily="34" charset="0"/>
              </a:defRPr>
            </a:lvl1pPr>
            <a:lvl2pPr marL="342916" indent="0" algn="ctr">
              <a:buNone/>
              <a:defRPr>
                <a:solidFill>
                  <a:schemeClr val="tx1">
                    <a:tint val="75000"/>
                  </a:schemeClr>
                </a:solidFill>
              </a:defRPr>
            </a:lvl2pPr>
            <a:lvl3pPr marL="685834" indent="0" algn="ctr">
              <a:buNone/>
              <a:defRPr>
                <a:solidFill>
                  <a:schemeClr val="tx1">
                    <a:tint val="75000"/>
                  </a:schemeClr>
                </a:solidFill>
              </a:defRPr>
            </a:lvl3pPr>
            <a:lvl4pPr marL="1028751" indent="0" algn="ctr">
              <a:buNone/>
              <a:defRPr>
                <a:solidFill>
                  <a:schemeClr val="tx1">
                    <a:tint val="75000"/>
                  </a:schemeClr>
                </a:solidFill>
              </a:defRPr>
            </a:lvl4pPr>
            <a:lvl5pPr marL="1371669" indent="0" algn="ctr">
              <a:buNone/>
              <a:defRPr>
                <a:solidFill>
                  <a:schemeClr val="tx1">
                    <a:tint val="75000"/>
                  </a:schemeClr>
                </a:solidFill>
              </a:defRPr>
            </a:lvl5pPr>
            <a:lvl6pPr marL="1714585" indent="0" algn="ctr">
              <a:buNone/>
              <a:defRPr>
                <a:solidFill>
                  <a:schemeClr val="tx1">
                    <a:tint val="75000"/>
                  </a:schemeClr>
                </a:solidFill>
              </a:defRPr>
            </a:lvl6pPr>
            <a:lvl7pPr marL="2057503" indent="0" algn="ctr">
              <a:buNone/>
              <a:defRPr>
                <a:solidFill>
                  <a:schemeClr val="tx1">
                    <a:tint val="75000"/>
                  </a:schemeClr>
                </a:solidFill>
              </a:defRPr>
            </a:lvl7pPr>
            <a:lvl8pPr marL="2400420" indent="0" algn="ctr">
              <a:buNone/>
              <a:defRPr>
                <a:solidFill>
                  <a:schemeClr val="tx1">
                    <a:tint val="75000"/>
                  </a:schemeClr>
                </a:solidFill>
              </a:defRPr>
            </a:lvl8pPr>
            <a:lvl9pPr marL="2743338"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Placeholder 8"/>
          <p:cNvSpPr>
            <a:spLocks noGrp="1"/>
          </p:cNvSpPr>
          <p:nvPr>
            <p:ph type="body" sz="quarter" idx="10" hasCustomPrompt="1"/>
          </p:nvPr>
        </p:nvSpPr>
        <p:spPr>
          <a:xfrm>
            <a:off x="460722" y="4477565"/>
            <a:ext cx="7182892" cy="467766"/>
          </a:xfrm>
          <a:prstGeom prst="rect">
            <a:avLst/>
          </a:prstGeom>
        </p:spPr>
        <p:txBody>
          <a:bodyPr vert="horz" lIns="0">
            <a:normAutofit/>
          </a:bodyPr>
          <a:lstStyle>
            <a:lvl1pPr>
              <a:lnSpc>
                <a:spcPct val="70000"/>
              </a:lnSpc>
              <a:buFontTx/>
              <a:buNone/>
              <a:defRPr kumimoji="0" lang="en-US" sz="1200" b="0" i="0" u="none" strike="noStrike" kern="1200" cap="none" spc="-53" normalizeH="0" baseline="0" noProof="0" dirty="0" smtClean="0">
                <a:ln>
                  <a:noFill/>
                </a:ln>
                <a:solidFill>
                  <a:schemeClr val="tx1">
                    <a:tint val="75000"/>
                  </a:schemeClr>
                </a:solidFill>
                <a:effectLst/>
                <a:uLnTx/>
                <a:uFillTx/>
                <a:latin typeface="Segoe UI" pitchFamily="34" charset="0"/>
                <a:ea typeface="Segoe UI" pitchFamily="34" charset="0"/>
                <a:cs typeface="Segoe UI" pitchFamily="34" charset="0"/>
              </a:defRPr>
            </a:lvl1pPr>
            <a:lvl2pPr>
              <a:buFontTx/>
              <a:buNone/>
              <a:defRPr/>
            </a:lvl2pPr>
            <a:lvl3pPr>
              <a:buFontTx/>
              <a:buNone/>
              <a:defRPr/>
            </a:lvl3pPr>
            <a:lvl4pPr>
              <a:buFontTx/>
              <a:buNone/>
              <a:defRPr/>
            </a:lvl4pPr>
            <a:lvl5pPr>
              <a:buFontTx/>
              <a:buNone/>
              <a:defRPr/>
            </a:lvl5pPr>
          </a:lstStyle>
          <a:p>
            <a:pPr marL="0" marR="0" lvl="0" indent="0" algn="l" defTabSz="685834" rtl="0" eaLnBrk="1" fontAlgn="auto" latinLnBrk="0" hangingPunct="1">
              <a:lnSpc>
                <a:spcPts val="1800"/>
              </a:lnSpc>
              <a:spcBef>
                <a:spcPts val="0"/>
              </a:spcBef>
              <a:spcAft>
                <a:spcPts val="0"/>
              </a:spcAft>
              <a:buClr>
                <a:srgbClr val="00B0F0"/>
              </a:buClr>
              <a:buSzPct val="100000"/>
              <a:buFontTx/>
              <a:buNone/>
              <a:tabLst/>
              <a:defRPr/>
            </a:pPr>
            <a:r>
              <a:rPr lang="en-US" dirty="0" smtClean="0"/>
              <a:t>Click to edit presenter </a:t>
            </a:r>
          </a:p>
          <a:p>
            <a:pPr marL="0" marR="0" lvl="0" indent="0" algn="l" defTabSz="685834" rtl="0" eaLnBrk="1" fontAlgn="auto" latinLnBrk="0" hangingPunct="1">
              <a:lnSpc>
                <a:spcPts val="1800"/>
              </a:lnSpc>
              <a:spcBef>
                <a:spcPts val="0"/>
              </a:spcBef>
              <a:spcAft>
                <a:spcPts val="0"/>
              </a:spcAft>
              <a:buClr>
                <a:srgbClr val="00B0F0"/>
              </a:buClr>
              <a:buSzPct val="100000"/>
              <a:buFontTx/>
              <a:buNone/>
              <a:tabLst/>
              <a:defRPr/>
            </a:pPr>
            <a:r>
              <a:rPr lang="en-US" dirty="0" smtClean="0"/>
              <a:t>and date</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0630"/>
            <a:ext cx="9144000" cy="5122238"/>
          </a:xfrm>
          <a:prstGeom prst="rect">
            <a:avLst/>
          </a:prstGeom>
        </p:spPr>
      </p:pic>
    </p:spTree>
    <p:extLst>
      <p:ext uri="{BB962C8B-B14F-4D97-AF65-F5344CB8AC3E}">
        <p14:creationId xmlns:p14="http://schemas.microsoft.com/office/powerpoint/2010/main" val="305268955"/>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9438" y="1428752"/>
            <a:ext cx="8363937" cy="1226874"/>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708320997"/>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62" indent="0">
              <a:buNone/>
              <a:defRPr sz="1800">
                <a:solidFill>
                  <a:schemeClr val="tx1">
                    <a:tint val="75000"/>
                  </a:schemeClr>
                </a:solidFill>
              </a:defRPr>
            </a:lvl2pPr>
            <a:lvl3pPr marL="914324" indent="0">
              <a:buNone/>
              <a:defRPr sz="1600">
                <a:solidFill>
                  <a:schemeClr val="tx1">
                    <a:tint val="75000"/>
                  </a:schemeClr>
                </a:solidFill>
              </a:defRPr>
            </a:lvl3pPr>
            <a:lvl4pPr marL="1371486" indent="0">
              <a:buNone/>
              <a:defRPr sz="1400">
                <a:solidFill>
                  <a:schemeClr val="tx1">
                    <a:tint val="75000"/>
                  </a:schemeClr>
                </a:solidFill>
              </a:defRPr>
            </a:lvl4pPr>
            <a:lvl5pPr marL="1828648" indent="0">
              <a:buNone/>
              <a:defRPr sz="1400">
                <a:solidFill>
                  <a:schemeClr val="tx1">
                    <a:tint val="75000"/>
                  </a:schemeClr>
                </a:solidFill>
              </a:defRPr>
            </a:lvl5pPr>
            <a:lvl6pPr marL="2285810" indent="0">
              <a:buNone/>
              <a:defRPr sz="1400">
                <a:solidFill>
                  <a:schemeClr val="tx1">
                    <a:tint val="75000"/>
                  </a:schemeClr>
                </a:solidFill>
              </a:defRPr>
            </a:lvl6pPr>
            <a:lvl7pPr marL="2742972" indent="0">
              <a:buNone/>
              <a:defRPr sz="1400">
                <a:solidFill>
                  <a:schemeClr val="tx1">
                    <a:tint val="75000"/>
                  </a:schemeClr>
                </a:solidFill>
              </a:defRPr>
            </a:lvl7pPr>
            <a:lvl8pPr marL="3200133" indent="0">
              <a:buNone/>
              <a:defRPr sz="1400">
                <a:solidFill>
                  <a:schemeClr val="tx1">
                    <a:tint val="75000"/>
                  </a:schemeClr>
                </a:solidFill>
              </a:defRPr>
            </a:lvl8pPr>
            <a:lvl9pPr marL="3657296"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1C4C72-6787-4272-B6BE-049F18F85ED3}" type="datetimeFigureOut">
              <a:rPr lang="en-US" smtClean="0"/>
              <a:t>9/15/2011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2EB770-45D4-414A-95B0-EE97D0799203}" type="slidenum">
              <a:rPr lang="en-US" smtClean="0"/>
              <a:t>‹#›</a:t>
            </a:fld>
            <a:endParaRPr lang="en-US"/>
          </a:p>
        </p:txBody>
      </p:sp>
    </p:spTree>
    <p:extLst>
      <p:ext uri="{BB962C8B-B14F-4D97-AF65-F5344CB8AC3E}">
        <p14:creationId xmlns:p14="http://schemas.microsoft.com/office/powerpoint/2010/main" val="199006835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27663" y="1216777"/>
            <a:ext cx="5903464" cy="1142623"/>
          </a:xfrm>
        </p:spPr>
        <p:txBody>
          <a:bodyPr anchor="ctr" anchorCtr="0">
            <a:noAutofit/>
          </a:bodyPr>
          <a:lstStyle>
            <a:lvl1pPr>
              <a:lnSpc>
                <a:spcPct val="90000"/>
              </a:lnSpc>
              <a:defRPr sz="4100">
                <a:gradFill flip="none" rotWithShape="1">
                  <a:gsLst>
                    <a:gs pos="0">
                      <a:schemeClr val="bg2"/>
                    </a:gs>
                    <a:gs pos="86000">
                      <a:schemeClr val="bg2"/>
                    </a:gs>
                  </a:gsLst>
                  <a:lin ang="5400000" scaled="0"/>
                  <a:tileRect/>
                </a:gradFill>
              </a:defRPr>
            </a:lvl1pPr>
          </a:lstStyle>
          <a:p>
            <a:r>
              <a:rPr lang="en-US" smtClean="0"/>
              <a:t>Click to edit Master title style</a:t>
            </a:r>
            <a:endParaRPr lang="en-US" dirty="0"/>
          </a:p>
        </p:txBody>
      </p:sp>
      <p:sp>
        <p:nvSpPr>
          <p:cNvPr id="3" name="Subtitle 2"/>
          <p:cNvSpPr>
            <a:spLocks noGrp="1"/>
          </p:cNvSpPr>
          <p:nvPr>
            <p:ph type="subTitle" idx="1"/>
          </p:nvPr>
        </p:nvSpPr>
        <p:spPr>
          <a:xfrm>
            <a:off x="727663" y="3257552"/>
            <a:ext cx="5131738" cy="347441"/>
          </a:xfrm>
        </p:spPr>
        <p:txBody>
          <a:bodyPr>
            <a:noAutofit/>
          </a:bodyPr>
          <a:lstStyle>
            <a:lvl1pPr marL="0" indent="0" algn="l">
              <a:lnSpc>
                <a:spcPct val="90000"/>
              </a:lnSpc>
              <a:spcBef>
                <a:spcPts val="0"/>
              </a:spcBef>
              <a:buNone/>
              <a:defRPr>
                <a:gradFill>
                  <a:gsLst>
                    <a:gs pos="0">
                      <a:schemeClr val="accent1"/>
                    </a:gs>
                    <a:gs pos="86000">
                      <a:schemeClr val="accent1"/>
                    </a:gs>
                  </a:gsLst>
                  <a:lin ang="5400000" scaled="0"/>
                </a:gradFill>
              </a:defRPr>
            </a:lvl1pPr>
            <a:lvl2pPr marL="342932" indent="0" algn="ctr">
              <a:buNone/>
              <a:defRPr>
                <a:solidFill>
                  <a:schemeClr val="tx1">
                    <a:tint val="75000"/>
                  </a:schemeClr>
                </a:solidFill>
              </a:defRPr>
            </a:lvl2pPr>
            <a:lvl3pPr marL="685864" indent="0" algn="ctr">
              <a:buNone/>
              <a:defRPr>
                <a:solidFill>
                  <a:schemeClr val="tx1">
                    <a:tint val="75000"/>
                  </a:schemeClr>
                </a:solidFill>
              </a:defRPr>
            </a:lvl3pPr>
            <a:lvl4pPr marL="1028796" indent="0" algn="ctr">
              <a:buNone/>
              <a:defRPr>
                <a:solidFill>
                  <a:schemeClr val="tx1">
                    <a:tint val="75000"/>
                  </a:schemeClr>
                </a:solidFill>
              </a:defRPr>
            </a:lvl4pPr>
            <a:lvl5pPr marL="1371728" indent="0" algn="ctr">
              <a:buNone/>
              <a:defRPr>
                <a:solidFill>
                  <a:schemeClr val="tx1">
                    <a:tint val="75000"/>
                  </a:schemeClr>
                </a:solidFill>
              </a:defRPr>
            </a:lvl5pPr>
            <a:lvl6pPr marL="1714660" indent="0" algn="ctr">
              <a:buNone/>
              <a:defRPr>
                <a:solidFill>
                  <a:schemeClr val="tx1">
                    <a:tint val="75000"/>
                  </a:schemeClr>
                </a:solidFill>
              </a:defRPr>
            </a:lvl6pPr>
            <a:lvl7pPr marL="2057592" indent="0" algn="ctr">
              <a:buNone/>
              <a:defRPr>
                <a:solidFill>
                  <a:schemeClr val="tx1">
                    <a:tint val="75000"/>
                  </a:schemeClr>
                </a:solidFill>
              </a:defRPr>
            </a:lvl7pPr>
            <a:lvl8pPr marL="2400524" indent="0" algn="ctr">
              <a:buNone/>
              <a:defRPr>
                <a:solidFill>
                  <a:schemeClr val="tx1">
                    <a:tint val="75000"/>
                  </a:schemeClr>
                </a:solidFill>
              </a:defRPr>
            </a:lvl8pPr>
            <a:lvl9pPr marL="2743456" indent="0" algn="ctr">
              <a:buNone/>
              <a:defRPr>
                <a:solidFill>
                  <a:schemeClr val="tx1">
                    <a:tint val="75000"/>
                  </a:schemeClr>
                </a:solidFill>
              </a:defRPr>
            </a:lvl9pPr>
          </a:lstStyle>
          <a:p>
            <a:r>
              <a:rPr lang="en-US" smtClean="0"/>
              <a:t>Click to edit Master subtitle style</a:t>
            </a:r>
            <a:endParaRPr lang="en-US" dirty="0"/>
          </a:p>
        </p:txBody>
      </p:sp>
      <p:sp>
        <p:nvSpPr>
          <p:cNvPr id="5" name="Rectangle 4"/>
          <p:cNvSpPr/>
          <p:nvPr userDrawn="1"/>
        </p:nvSpPr>
        <p:spPr>
          <a:xfrm>
            <a:off x="1" y="4925504"/>
            <a:ext cx="1262934" cy="196208"/>
          </a:xfrm>
          <a:prstGeom prst="rect">
            <a:avLst/>
          </a:prstGeom>
        </p:spPr>
        <p:txBody>
          <a:bodyPr wrap="none" lIns="68589" tIns="34295" rIns="68589" bIns="34295">
            <a:spAutoFit/>
          </a:bodyPr>
          <a:lstStyle/>
          <a:p>
            <a:pPr defTabSz="685864"/>
            <a:r>
              <a:rPr lang="en-US" sz="800" dirty="0" smtClean="0">
                <a:gradFill>
                  <a:gsLst>
                    <a:gs pos="0">
                      <a:srgbClr val="65BC46"/>
                    </a:gs>
                    <a:gs pos="86000">
                      <a:srgbClr val="65BC46"/>
                    </a:gs>
                  </a:gsLst>
                  <a:lin ang="5400000" scaled="0"/>
                </a:gradFill>
                <a:latin typeface="Segoe UI" pitchFamily="34" charset="0"/>
                <a:ea typeface="Segoe UI" pitchFamily="34" charset="0"/>
                <a:cs typeface="Segoe UI" pitchFamily="34" charset="0"/>
              </a:rPr>
              <a:t>www.buildwindows.com</a:t>
            </a:r>
            <a:endParaRPr lang="en-US" sz="800" dirty="0">
              <a:gradFill>
                <a:gsLst>
                  <a:gs pos="0">
                    <a:srgbClr val="65BC46"/>
                  </a:gs>
                  <a:gs pos="86000">
                    <a:srgbClr val="65BC46"/>
                  </a:gs>
                </a:gsLst>
                <a:lin ang="5400000" scaled="0"/>
              </a:gradFill>
              <a:latin typeface="Segoe UI" pitchFamily="34" charset="0"/>
              <a:ea typeface="Segoe UI" pitchFamily="34" charset="0"/>
              <a:cs typeface="Segoe UI" pitchFamily="34" charset="0"/>
            </a:endParaRPr>
          </a:p>
        </p:txBody>
      </p:sp>
      <p:sp>
        <p:nvSpPr>
          <p:cNvPr id="8" name="Text Placeholder 7"/>
          <p:cNvSpPr>
            <a:spLocks noGrp="1"/>
          </p:cNvSpPr>
          <p:nvPr>
            <p:ph type="body" sz="quarter" idx="10" hasCustomPrompt="1"/>
          </p:nvPr>
        </p:nvSpPr>
        <p:spPr>
          <a:xfrm>
            <a:off x="727663" y="142877"/>
            <a:ext cx="1911451" cy="207749"/>
          </a:xfrm>
        </p:spPr>
        <p:txBody>
          <a:bodyPr/>
          <a:lstStyle>
            <a:lvl1pPr marL="0" indent="0">
              <a:buNone/>
              <a:defRPr sz="1500" baseline="0">
                <a:gradFill>
                  <a:gsLst>
                    <a:gs pos="0">
                      <a:schemeClr val="bg2"/>
                    </a:gs>
                    <a:gs pos="86000">
                      <a:schemeClr val="bg2"/>
                    </a:gs>
                  </a:gsLst>
                  <a:lin ang="5400000" scaled="0"/>
                </a:gradFill>
              </a:defRPr>
            </a:lvl1pPr>
          </a:lstStyle>
          <a:p>
            <a:pPr lvl="0"/>
            <a:r>
              <a:rPr lang="en-US" dirty="0" smtClean="0"/>
              <a:t>session code</a:t>
            </a:r>
            <a:endParaRPr lang="en-US" dirty="0"/>
          </a:p>
        </p:txBody>
      </p:sp>
    </p:spTree>
    <p:extLst>
      <p:ext uri="{BB962C8B-B14F-4D97-AF65-F5344CB8AC3E}">
        <p14:creationId xmlns:p14="http://schemas.microsoft.com/office/powerpoint/2010/main" val="4257037006"/>
      </p:ext>
    </p:extLst>
  </p:cSld>
  <p:clrMapOvr>
    <a:masterClrMapping/>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27664" y="2258996"/>
            <a:ext cx="5849021" cy="1142621"/>
          </a:xfrm>
        </p:spPr>
        <p:txBody>
          <a:bodyPr anchor="ctr" anchorCtr="0">
            <a:noAutofit/>
          </a:bodyPr>
          <a:lstStyle>
            <a:lvl1pPr>
              <a:lnSpc>
                <a:spcPct val="90000"/>
              </a:lnSpc>
              <a:defRPr sz="3600">
                <a:latin typeface="+mn-lt"/>
              </a:defRPr>
            </a:lvl1pPr>
          </a:lstStyle>
          <a:p>
            <a:r>
              <a:rPr lang="en-US" smtClean="0"/>
              <a:t>Click to edit Master title style</a:t>
            </a:r>
            <a:endParaRPr lang="en-US" dirty="0"/>
          </a:p>
        </p:txBody>
      </p:sp>
      <p:sp>
        <p:nvSpPr>
          <p:cNvPr id="3" name="Subtitle 2"/>
          <p:cNvSpPr>
            <a:spLocks noGrp="1"/>
          </p:cNvSpPr>
          <p:nvPr>
            <p:ph type="subTitle" idx="1"/>
          </p:nvPr>
        </p:nvSpPr>
        <p:spPr>
          <a:xfrm>
            <a:off x="727663" y="3590483"/>
            <a:ext cx="5282817" cy="346249"/>
          </a:xfrm>
        </p:spPr>
        <p:txBody>
          <a:bodyPr>
            <a:noAutofit/>
          </a:bodyPr>
          <a:lstStyle>
            <a:lvl1pPr marL="0" indent="0" algn="l">
              <a:lnSpc>
                <a:spcPct val="90000"/>
              </a:lnSpc>
              <a:spcBef>
                <a:spcPts val="0"/>
              </a:spcBef>
              <a:buNone/>
              <a:defRPr>
                <a:gradFill>
                  <a:gsLst>
                    <a:gs pos="0">
                      <a:schemeClr val="tx1"/>
                    </a:gs>
                    <a:gs pos="86000">
                      <a:schemeClr val="tx1"/>
                    </a:gs>
                  </a:gsLst>
                  <a:lin ang="5400000" scaled="0"/>
                </a:gradFill>
              </a:defRPr>
            </a:lvl1pPr>
            <a:lvl2pPr marL="342932" indent="0" algn="ctr">
              <a:buNone/>
              <a:defRPr>
                <a:solidFill>
                  <a:schemeClr val="tx1">
                    <a:tint val="75000"/>
                  </a:schemeClr>
                </a:solidFill>
              </a:defRPr>
            </a:lvl2pPr>
            <a:lvl3pPr marL="685864" indent="0" algn="ctr">
              <a:buNone/>
              <a:defRPr>
                <a:solidFill>
                  <a:schemeClr val="tx1">
                    <a:tint val="75000"/>
                  </a:schemeClr>
                </a:solidFill>
              </a:defRPr>
            </a:lvl3pPr>
            <a:lvl4pPr marL="1028796" indent="0" algn="ctr">
              <a:buNone/>
              <a:defRPr>
                <a:solidFill>
                  <a:schemeClr val="tx1">
                    <a:tint val="75000"/>
                  </a:schemeClr>
                </a:solidFill>
              </a:defRPr>
            </a:lvl4pPr>
            <a:lvl5pPr marL="1371728" indent="0" algn="ctr">
              <a:buNone/>
              <a:defRPr>
                <a:solidFill>
                  <a:schemeClr val="tx1">
                    <a:tint val="75000"/>
                  </a:schemeClr>
                </a:solidFill>
              </a:defRPr>
            </a:lvl5pPr>
            <a:lvl6pPr marL="1714660" indent="0" algn="ctr">
              <a:buNone/>
              <a:defRPr>
                <a:solidFill>
                  <a:schemeClr val="tx1">
                    <a:tint val="75000"/>
                  </a:schemeClr>
                </a:solidFill>
              </a:defRPr>
            </a:lvl6pPr>
            <a:lvl7pPr marL="2057592" indent="0" algn="ctr">
              <a:buNone/>
              <a:defRPr>
                <a:solidFill>
                  <a:schemeClr val="tx1">
                    <a:tint val="75000"/>
                  </a:schemeClr>
                </a:solidFill>
              </a:defRPr>
            </a:lvl7pPr>
            <a:lvl8pPr marL="2400524" indent="0" algn="ctr">
              <a:buNone/>
              <a:defRPr>
                <a:solidFill>
                  <a:schemeClr val="tx1">
                    <a:tint val="75000"/>
                  </a:schemeClr>
                </a:solidFill>
              </a:defRPr>
            </a:lvl8pPr>
            <a:lvl9pPr marL="2743456"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7664" y="633082"/>
            <a:ext cx="6456059" cy="1033983"/>
          </a:xfrm>
        </p:spPr>
        <p:txBody>
          <a:bodyPr anchor="t" anchorCtr="0">
            <a:noAutofit/>
            <a:scene3d>
              <a:camera prst="orthographicFront"/>
              <a:lightRig rig="flat" dir="t"/>
            </a:scene3d>
            <a:sp3d>
              <a:contourClr>
                <a:schemeClr val="tx2"/>
              </a:contourClr>
            </a:sp3d>
          </a:bodyPr>
          <a:lstStyle>
            <a:lvl1pPr marL="0" indent="0" algn="l">
              <a:buFont typeface="Arial" pitchFamily="34" charset="0"/>
              <a:buNone/>
              <a:defRPr kumimoji="0" lang="en-US" sz="7500" b="0" i="0" u="none" strike="noStrike" kern="1200" cap="none" spc="-225" normalizeH="0" baseline="0" noProof="0" dirty="0" smtClean="0">
                <a:ln w="11430"/>
                <a:gradFill>
                  <a:gsLst>
                    <a:gs pos="0">
                      <a:schemeClr val="tx1"/>
                    </a:gs>
                    <a:gs pos="88000">
                      <a:schemeClr val="tx1"/>
                    </a:gs>
                  </a:gsLst>
                  <a:lin ang="5400000"/>
                </a:gradFill>
                <a:effectLst/>
                <a:uLnTx/>
                <a:uFillTx/>
                <a:latin typeface="+mj-lt"/>
                <a:ea typeface="+mn-ea"/>
                <a:cs typeface="+mn-cs"/>
              </a:defRPr>
            </a:lvl1pPr>
          </a:lstStyle>
          <a:p>
            <a:pPr lvl="0"/>
            <a:r>
              <a:rPr lang="en-US" dirty="0" smtClean="0"/>
              <a:t>click to…</a:t>
            </a:r>
          </a:p>
        </p:txBody>
      </p:sp>
      <p:sp>
        <p:nvSpPr>
          <p:cNvPr id="5" name="Rectangle 4"/>
          <p:cNvSpPr/>
          <p:nvPr userDrawn="1"/>
        </p:nvSpPr>
        <p:spPr>
          <a:xfrm>
            <a:off x="1" y="4925504"/>
            <a:ext cx="1262934" cy="196208"/>
          </a:xfrm>
          <a:prstGeom prst="rect">
            <a:avLst/>
          </a:prstGeom>
        </p:spPr>
        <p:txBody>
          <a:bodyPr wrap="none" lIns="68589" tIns="34295" rIns="68589" bIns="34295">
            <a:spAutoFit/>
          </a:bodyPr>
          <a:lstStyle/>
          <a:p>
            <a:pPr defTabSz="685864"/>
            <a:r>
              <a:rPr lang="en-US" sz="800" dirty="0" smtClean="0">
                <a:gradFill>
                  <a:gsLst>
                    <a:gs pos="0">
                      <a:srgbClr val="FFFFFF"/>
                    </a:gs>
                    <a:gs pos="86000">
                      <a:srgbClr val="FFFFFF"/>
                    </a:gs>
                  </a:gsLst>
                  <a:lin ang="5400000" scaled="0"/>
                </a:gradFill>
                <a:latin typeface="Segoe UI" pitchFamily="34" charset="0"/>
                <a:ea typeface="Segoe UI" pitchFamily="34" charset="0"/>
                <a:cs typeface="Segoe UI" pitchFamily="34" charset="0"/>
              </a:rPr>
              <a:t>www.buildwindows.com</a:t>
            </a:r>
            <a:endParaRPr lang="en-US" sz="800" dirty="0">
              <a:gradFill>
                <a:gsLst>
                  <a:gs pos="0">
                    <a:srgbClr val="FFFFFF"/>
                  </a:gs>
                  <a:gs pos="86000">
                    <a:srgbClr val="FFFFFF"/>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2250231707"/>
      </p:ext>
    </p:extLst>
  </p:cSld>
  <p:clrMapOvr>
    <a:masterClrMapping/>
  </p:clrMapOvr>
  <p:transition>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t="-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9436" y="171450"/>
            <a:ext cx="8363938" cy="457049"/>
          </a:xfrm>
        </p:spPr>
        <p:txBody>
          <a:bodyPr/>
          <a:lstStyle>
            <a:lvl1pPr>
              <a:defRPr/>
            </a:lvl1pPr>
          </a:lstStyle>
          <a:p>
            <a:r>
              <a:rPr lang="en-US" smtClean="0"/>
              <a:t>Click to edit Master title style</a:t>
            </a:r>
            <a:endParaRPr lang="en-US" dirty="0"/>
          </a:p>
        </p:txBody>
      </p:sp>
      <p:sp>
        <p:nvSpPr>
          <p:cNvPr id="7" name="Text Placeholder 6"/>
          <p:cNvSpPr>
            <a:spLocks noGrp="1"/>
          </p:cNvSpPr>
          <p:nvPr>
            <p:ph type="body" sz="quarter" idx="10"/>
          </p:nvPr>
        </p:nvSpPr>
        <p:spPr>
          <a:xfrm>
            <a:off x="389437" y="1085850"/>
            <a:ext cx="8363937" cy="1500411"/>
          </a:xfrm>
        </p:spPr>
        <p:txBody>
          <a:bodyPr>
            <a:spAutoFit/>
          </a:bodyPr>
          <a:lstStyle>
            <a:lvl1pPr marL="345327" indent="-345327">
              <a:buFont typeface="Arial" pitchFamily="34" charset="0"/>
              <a:buChar char="•"/>
              <a:defRPr/>
            </a:lvl1pPr>
            <a:lvl2pPr marL="641833" indent="-296506">
              <a:buFont typeface="Arial" pitchFamily="34" charset="0"/>
              <a:buChar char="•"/>
              <a:defRPr/>
            </a:lvl2pPr>
            <a:lvl3pPr marL="944292" indent="-302459">
              <a:buFont typeface="Arial" pitchFamily="34" charset="0"/>
              <a:buChar char="•"/>
              <a:defRPr/>
            </a:lvl3pPr>
            <a:lvl4pPr marL="1203883" indent="-259591">
              <a:buFont typeface="Arial" pitchFamily="34" charset="0"/>
              <a:buChar char="•"/>
              <a:defRPr/>
            </a:lvl4pPr>
            <a:lvl5pPr marL="1456329" indent="-252446">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p:nvPr userDrawn="1"/>
        </p:nvSpPr>
        <p:spPr>
          <a:xfrm>
            <a:off x="1" y="4925504"/>
            <a:ext cx="1262934" cy="196208"/>
          </a:xfrm>
          <a:prstGeom prst="rect">
            <a:avLst/>
          </a:prstGeom>
        </p:spPr>
        <p:txBody>
          <a:bodyPr wrap="none" lIns="68589" tIns="34295" rIns="68589" bIns="34295">
            <a:spAutoFit/>
          </a:bodyPr>
          <a:lstStyle/>
          <a:p>
            <a:pPr defTabSz="685864"/>
            <a:r>
              <a:rPr lang="en-US" sz="800" dirty="0" smtClean="0">
                <a:gradFill>
                  <a:gsLst>
                    <a:gs pos="0">
                      <a:srgbClr val="FFFFFF"/>
                    </a:gs>
                    <a:gs pos="86000">
                      <a:srgbClr val="FFFFFF"/>
                    </a:gs>
                  </a:gsLst>
                  <a:lin ang="5400000" scaled="0"/>
                </a:gradFill>
                <a:latin typeface="Segoe UI" pitchFamily="34" charset="0"/>
                <a:ea typeface="Segoe UI" pitchFamily="34" charset="0"/>
                <a:cs typeface="Segoe UI" pitchFamily="34" charset="0"/>
              </a:rPr>
              <a:t>www.buildwindows.com</a:t>
            </a:r>
            <a:endParaRPr lang="en-US" sz="800" dirty="0">
              <a:gradFill>
                <a:gsLst>
                  <a:gs pos="0">
                    <a:srgbClr val="FFFFFF"/>
                  </a:gs>
                  <a:gs pos="86000">
                    <a:srgbClr val="FFFFFF"/>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334456195"/>
      </p:ext>
    </p:extLst>
  </p:cSld>
  <p:clrMapOvr>
    <a:masterClrMapping/>
  </p:clrMapOvr>
  <p:transition>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t="-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a:xfrm>
            <a:off x="389436" y="1085850"/>
            <a:ext cx="8363938" cy="1500411"/>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p:nvPr userDrawn="1"/>
        </p:nvSpPr>
        <p:spPr>
          <a:xfrm>
            <a:off x="1" y="4925504"/>
            <a:ext cx="1262934" cy="196208"/>
          </a:xfrm>
          <a:prstGeom prst="rect">
            <a:avLst/>
          </a:prstGeom>
        </p:spPr>
        <p:txBody>
          <a:bodyPr wrap="none" lIns="68589" tIns="34295" rIns="68589" bIns="34295">
            <a:spAutoFit/>
          </a:bodyPr>
          <a:lstStyle/>
          <a:p>
            <a:pPr defTabSz="685864"/>
            <a:r>
              <a:rPr lang="en-US" sz="800" dirty="0" smtClean="0">
                <a:gradFill>
                  <a:gsLst>
                    <a:gs pos="0">
                      <a:srgbClr val="FFFFFF"/>
                    </a:gs>
                    <a:gs pos="86000">
                      <a:srgbClr val="FFFFFF"/>
                    </a:gs>
                  </a:gsLst>
                  <a:lin ang="5400000" scaled="0"/>
                </a:gradFill>
                <a:latin typeface="Segoe UI" pitchFamily="34" charset="0"/>
                <a:ea typeface="Segoe UI" pitchFamily="34" charset="0"/>
                <a:cs typeface="Segoe UI" pitchFamily="34" charset="0"/>
              </a:rPr>
              <a:t>www.buildwindows.com</a:t>
            </a:r>
            <a:endParaRPr lang="en-US" sz="800" dirty="0">
              <a:gradFill>
                <a:gsLst>
                  <a:gs pos="0">
                    <a:srgbClr val="FFFFFF"/>
                  </a:gs>
                  <a:gs pos="86000">
                    <a:srgbClr val="FFFFFF"/>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32257361"/>
      </p:ext>
    </p:extLst>
  </p:cSld>
  <p:clrMapOvr>
    <a:masterClrMapping/>
  </p:clrMapOvr>
  <p:transition>
    <p:fade/>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t="-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sz="half" idx="1"/>
          </p:nvPr>
        </p:nvSpPr>
        <p:spPr>
          <a:xfrm>
            <a:off x="389436" y="1085851"/>
            <a:ext cx="4115872" cy="1323439"/>
          </a:xfrm>
        </p:spPr>
        <p:txBody>
          <a:bodyPr/>
          <a:lstStyle>
            <a:lvl1pPr marL="255016" indent="-255016">
              <a:lnSpc>
                <a:spcPct val="90000"/>
              </a:lnSpc>
              <a:defRPr sz="2100"/>
            </a:lvl1pPr>
            <a:lvl2pPr marL="505071" indent="-244101">
              <a:lnSpc>
                <a:spcPct val="90000"/>
              </a:lnSpc>
              <a:defRPr sz="1800"/>
            </a:lvl2pPr>
            <a:lvl3pPr marL="715434" indent="-216317">
              <a:lnSpc>
                <a:spcPct val="90000"/>
              </a:lnSpc>
              <a:defRPr sz="1500"/>
            </a:lvl3pPr>
            <a:lvl4pPr marL="920836" indent="-205402">
              <a:lnSpc>
                <a:spcPct val="90000"/>
              </a:lnSpc>
              <a:defRPr sz="1400"/>
            </a:lvl4pPr>
            <a:lvl5pPr marL="1137153" indent="-210363">
              <a:lnSpc>
                <a:spcPct val="90000"/>
              </a:lnSpc>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7501" y="1085851"/>
            <a:ext cx="4115872" cy="1323439"/>
          </a:xfrm>
        </p:spPr>
        <p:txBody>
          <a:bodyPr/>
          <a:lstStyle>
            <a:lvl1pPr marL="260970" indent="-260970">
              <a:lnSpc>
                <a:spcPct val="90000"/>
              </a:lnSpc>
              <a:defRPr sz="2100"/>
            </a:lvl1pPr>
            <a:lvl2pPr marL="505071" indent="-255016">
              <a:lnSpc>
                <a:spcPct val="90000"/>
              </a:lnSpc>
              <a:defRPr sz="1800"/>
            </a:lvl2pPr>
            <a:lvl3pPr marL="721388" indent="-227232">
              <a:lnSpc>
                <a:spcPct val="90000"/>
              </a:lnSpc>
              <a:defRPr sz="1500"/>
            </a:lvl3pPr>
            <a:lvl4pPr marL="920836" indent="-199449">
              <a:lnSpc>
                <a:spcPct val="90000"/>
              </a:lnSpc>
              <a:defRPr sz="1400"/>
            </a:lvl4pPr>
            <a:lvl5pPr marL="1137153" indent="-205402">
              <a:lnSpc>
                <a:spcPct val="90000"/>
              </a:lnSpc>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1" y="4925504"/>
            <a:ext cx="1262934" cy="196208"/>
          </a:xfrm>
          <a:prstGeom prst="rect">
            <a:avLst/>
          </a:prstGeom>
        </p:spPr>
        <p:txBody>
          <a:bodyPr wrap="none" lIns="68589" tIns="34295" rIns="68589" bIns="34295">
            <a:spAutoFit/>
          </a:bodyPr>
          <a:lstStyle/>
          <a:p>
            <a:pPr defTabSz="685864"/>
            <a:r>
              <a:rPr lang="en-US" sz="800" dirty="0" smtClean="0">
                <a:gradFill>
                  <a:gsLst>
                    <a:gs pos="0">
                      <a:srgbClr val="FFFFFF"/>
                    </a:gs>
                    <a:gs pos="86000">
                      <a:srgbClr val="FFFFFF"/>
                    </a:gs>
                  </a:gsLst>
                  <a:lin ang="5400000" scaled="0"/>
                </a:gradFill>
                <a:latin typeface="Segoe UI" pitchFamily="34" charset="0"/>
                <a:ea typeface="Segoe UI" pitchFamily="34" charset="0"/>
                <a:cs typeface="Segoe UI" pitchFamily="34" charset="0"/>
              </a:rPr>
              <a:t>www.buildwindows.com</a:t>
            </a:r>
            <a:endParaRPr lang="en-US" sz="800" dirty="0">
              <a:gradFill>
                <a:gsLst>
                  <a:gs pos="0">
                    <a:srgbClr val="FFFFFF"/>
                  </a:gs>
                  <a:gs pos="86000">
                    <a:srgbClr val="FFFFFF"/>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816164356"/>
      </p:ext>
    </p:extLst>
  </p:cSld>
  <p:clrMapOvr>
    <a:masterClrMapping/>
  </p:clrMapOvr>
  <p:transition>
    <p:fade/>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t="-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9436" y="1055204"/>
            <a:ext cx="4115872" cy="263149"/>
          </a:xfrm>
        </p:spPr>
        <p:txBody>
          <a:bodyPr anchor="b"/>
          <a:lstStyle>
            <a:lvl1pPr marL="0" indent="0">
              <a:lnSpc>
                <a:spcPct val="90000"/>
              </a:lnSpc>
              <a:spcBef>
                <a:spcPts val="0"/>
              </a:spcBef>
              <a:buNone/>
              <a:defRPr sz="1900" b="1"/>
            </a:lvl1pPr>
            <a:lvl2pPr marL="342932" indent="0">
              <a:buNone/>
              <a:defRPr sz="1500" b="1"/>
            </a:lvl2pPr>
            <a:lvl3pPr marL="685864" indent="0">
              <a:buNone/>
              <a:defRPr sz="1400" b="1"/>
            </a:lvl3pPr>
            <a:lvl4pPr marL="1028796" indent="0">
              <a:buNone/>
              <a:defRPr sz="1200" b="1"/>
            </a:lvl4pPr>
            <a:lvl5pPr marL="1371728" indent="0">
              <a:buNone/>
              <a:defRPr sz="1200" b="1"/>
            </a:lvl5pPr>
            <a:lvl6pPr marL="1714660" indent="0">
              <a:buNone/>
              <a:defRPr sz="1200" b="1"/>
            </a:lvl6pPr>
            <a:lvl7pPr marL="2057592" indent="0">
              <a:buNone/>
              <a:defRPr sz="1200" b="1"/>
            </a:lvl7pPr>
            <a:lvl8pPr marL="2400524" indent="0">
              <a:buNone/>
              <a:defRPr sz="1200" b="1"/>
            </a:lvl8pPr>
            <a:lvl9pPr marL="2743456"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381001" y="1600200"/>
            <a:ext cx="4114800" cy="1166473"/>
          </a:xfrm>
        </p:spPr>
        <p:txBody>
          <a:bodyPr/>
          <a:lstStyle>
            <a:lvl1pPr marL="211356" indent="-211356">
              <a:defRPr sz="1700"/>
            </a:lvl1pPr>
            <a:lvl2pPr marL="421720" indent="-199449">
              <a:defRPr sz="1500"/>
            </a:lvl2pPr>
            <a:lvl3pPr marL="610253" indent="-182580">
              <a:defRPr sz="1400"/>
            </a:lvl3pPr>
            <a:lvl4pPr marL="787871" indent="-171665">
              <a:defRPr sz="1300"/>
            </a:lvl4pPr>
            <a:lvl5pPr marL="959535" indent="-154796">
              <a:defRPr sz="13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37501" y="1055204"/>
            <a:ext cx="4115872" cy="263149"/>
          </a:xfrm>
        </p:spPr>
        <p:txBody>
          <a:bodyPr anchor="b"/>
          <a:lstStyle>
            <a:lvl1pPr marL="0" indent="0">
              <a:lnSpc>
                <a:spcPct val="90000"/>
              </a:lnSpc>
              <a:spcBef>
                <a:spcPts val="0"/>
              </a:spcBef>
              <a:buNone/>
              <a:defRPr sz="1900" b="1"/>
            </a:lvl1pPr>
            <a:lvl2pPr marL="342932" indent="0">
              <a:buNone/>
              <a:defRPr sz="1500" b="1"/>
            </a:lvl2pPr>
            <a:lvl3pPr marL="685864" indent="0">
              <a:buNone/>
              <a:defRPr sz="1400" b="1"/>
            </a:lvl3pPr>
            <a:lvl4pPr marL="1028796" indent="0">
              <a:buNone/>
              <a:defRPr sz="1200" b="1"/>
            </a:lvl4pPr>
            <a:lvl5pPr marL="1371728" indent="0">
              <a:buNone/>
              <a:defRPr sz="1200" b="1"/>
            </a:lvl5pPr>
            <a:lvl6pPr marL="1714660" indent="0">
              <a:buNone/>
              <a:defRPr sz="1200" b="1"/>
            </a:lvl6pPr>
            <a:lvl7pPr marL="2057592" indent="0">
              <a:buNone/>
              <a:defRPr sz="1200" b="1"/>
            </a:lvl7pPr>
            <a:lvl8pPr marL="2400524" indent="0">
              <a:buNone/>
              <a:defRPr sz="1200" b="1"/>
            </a:lvl8pPr>
            <a:lvl9pPr marL="2743456"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37501" y="1600202"/>
            <a:ext cx="4115872" cy="1183964"/>
          </a:xfrm>
        </p:spPr>
        <p:txBody>
          <a:bodyPr/>
          <a:lstStyle>
            <a:lvl1pPr marL="222270" indent="-222270">
              <a:defRPr sz="1700"/>
            </a:lvl1pPr>
            <a:lvl2pPr marL="427673" indent="-205402">
              <a:defRPr sz="1500"/>
            </a:lvl2pPr>
            <a:lvl3pPr marL="616206" indent="-183572">
              <a:defRPr sz="1400"/>
            </a:lvl3pPr>
            <a:lvl4pPr marL="787871" indent="-177618">
              <a:defRPr sz="1300"/>
            </a:lvl4pPr>
            <a:lvl5pPr marL="959535" indent="-165711">
              <a:defRPr sz="13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1" y="4925504"/>
            <a:ext cx="1262934" cy="196208"/>
          </a:xfrm>
          <a:prstGeom prst="rect">
            <a:avLst/>
          </a:prstGeom>
        </p:spPr>
        <p:txBody>
          <a:bodyPr wrap="none" lIns="68589" tIns="34295" rIns="68589" bIns="34295">
            <a:spAutoFit/>
          </a:bodyPr>
          <a:lstStyle/>
          <a:p>
            <a:pPr defTabSz="685864"/>
            <a:r>
              <a:rPr lang="en-US" sz="800" dirty="0" smtClean="0">
                <a:gradFill>
                  <a:gsLst>
                    <a:gs pos="0">
                      <a:srgbClr val="FFFFFF"/>
                    </a:gs>
                    <a:gs pos="86000">
                      <a:srgbClr val="FFFFFF"/>
                    </a:gs>
                  </a:gsLst>
                  <a:lin ang="5400000" scaled="0"/>
                </a:gradFill>
                <a:latin typeface="Segoe UI" pitchFamily="34" charset="0"/>
                <a:ea typeface="Segoe UI" pitchFamily="34" charset="0"/>
                <a:cs typeface="Segoe UI" pitchFamily="34" charset="0"/>
              </a:rPr>
              <a:t>www.buildwindows.com</a:t>
            </a:r>
            <a:endParaRPr lang="en-US" sz="800" dirty="0">
              <a:gradFill>
                <a:gsLst>
                  <a:gs pos="0">
                    <a:srgbClr val="FFFFFF"/>
                  </a:gs>
                  <a:gs pos="86000">
                    <a:srgbClr val="FFFFFF"/>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2404097430"/>
      </p:ext>
    </p:extLst>
  </p:cSld>
  <p:clrMapOvr>
    <a:masterClrMapping/>
  </p:clrMapOvr>
  <p:transition>
    <p:fade/>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t="-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Rectangle 4"/>
          <p:cNvSpPr/>
          <p:nvPr userDrawn="1"/>
        </p:nvSpPr>
        <p:spPr>
          <a:xfrm>
            <a:off x="1" y="4925504"/>
            <a:ext cx="1262934" cy="196208"/>
          </a:xfrm>
          <a:prstGeom prst="rect">
            <a:avLst/>
          </a:prstGeom>
        </p:spPr>
        <p:txBody>
          <a:bodyPr wrap="none" lIns="68589" tIns="34295" rIns="68589" bIns="34295">
            <a:spAutoFit/>
          </a:bodyPr>
          <a:lstStyle/>
          <a:p>
            <a:pPr defTabSz="685864"/>
            <a:r>
              <a:rPr lang="en-US" sz="800" dirty="0" smtClean="0">
                <a:gradFill>
                  <a:gsLst>
                    <a:gs pos="0">
                      <a:srgbClr val="FFFFFF"/>
                    </a:gs>
                    <a:gs pos="86000">
                      <a:srgbClr val="FFFFFF"/>
                    </a:gs>
                  </a:gsLst>
                  <a:lin ang="5400000" scaled="0"/>
                </a:gradFill>
                <a:latin typeface="Segoe UI" pitchFamily="34" charset="0"/>
                <a:ea typeface="Segoe UI" pitchFamily="34" charset="0"/>
                <a:cs typeface="Segoe UI" pitchFamily="34" charset="0"/>
              </a:rPr>
              <a:t>www.buildwindows.com</a:t>
            </a:r>
            <a:endParaRPr lang="en-US" sz="800" dirty="0">
              <a:gradFill>
                <a:gsLst>
                  <a:gs pos="0">
                    <a:srgbClr val="FFFFFF"/>
                  </a:gs>
                  <a:gs pos="86000">
                    <a:srgbClr val="FFFFFF"/>
                  </a:gs>
                </a:gsLst>
                <a:lin ang="5400000" scaled="0"/>
              </a:gradFill>
              <a:latin typeface="Segoe UI" pitchFamily="34" charset="0"/>
              <a:ea typeface="Segoe UI" pitchFamily="34" charset="0"/>
              <a:cs typeface="Segoe UI" pitchFamily="34" charset="0"/>
            </a:endParaRPr>
          </a:p>
        </p:txBody>
      </p:sp>
    </p:spTree>
    <p:extLst>
      <p:ext uri="{BB962C8B-B14F-4D97-AF65-F5344CB8AC3E}">
        <p14:creationId xmlns:p14="http://schemas.microsoft.com/office/powerpoint/2010/main" val="1791691185"/>
      </p:ext>
    </p:extLst>
  </p:cSld>
  <p:clrMapOvr>
    <a:masterClrMapping/>
  </p:clrMapOvr>
  <p:transition>
    <p:fade/>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t="-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15484"/>
      </p:ext>
    </p:extLst>
  </p:cSld>
  <p:clrMapOvr>
    <a:masterClrMapping/>
  </p:clrMapOvr>
  <p:transition>
    <p:fade/>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9"/>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88142" y="2924175"/>
            <a:ext cx="1472214" cy="1535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9079764"/>
      </p:ext>
    </p:extLst>
  </p:cSld>
  <p:clrMapOvr>
    <a:masterClrMapping/>
  </p:clrMapOvr>
  <p:transition>
    <p:fade/>
  </p:transition>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Black Layout - 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gradFill flip="none" rotWithShape="1">
                  <a:gsLst>
                    <a:gs pos="417">
                      <a:srgbClr val="FFFFFF"/>
                    </a:gs>
                    <a:gs pos="100000">
                      <a:srgbClr val="FFFFFF"/>
                    </a:gs>
                  </a:gsLst>
                  <a:lin ang="5400000" scaled="0"/>
                  <a:tileRect/>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9436" y="1085849"/>
            <a:ext cx="8363938" cy="1500411"/>
          </a:xfrm>
        </p:spPr>
        <p:txBody>
          <a:bodyPr/>
          <a:lstStyle>
            <a:lvl1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1pPr>
            <a:lvl2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2pPr>
            <a:lvl3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3pPr>
            <a:lvl4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4pPr>
            <a:lvl5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674496696"/>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1C4C72-6787-4272-B6BE-049F18F85ED3}" type="datetimeFigureOut">
              <a:rPr lang="en-US" smtClean="0"/>
              <a:t>9/15/2011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EB770-45D4-414A-95B0-EE97D0799203}" type="slidenum">
              <a:rPr lang="en-US" smtClean="0"/>
              <a:t>‹#›</a:t>
            </a:fld>
            <a:endParaRPr lang="en-US"/>
          </a:p>
        </p:txBody>
      </p:sp>
    </p:spTree>
    <p:extLst>
      <p:ext uri="{BB962C8B-B14F-4D97-AF65-F5344CB8AC3E}">
        <p14:creationId xmlns:p14="http://schemas.microsoft.com/office/powerpoint/2010/main" val="32083167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gradFill>
                  <a:gsLst>
                    <a:gs pos="417">
                      <a:srgbClr val="FFFFFF"/>
                    </a:gs>
                    <a:gs pos="100000">
                      <a:srgbClr val="FFFFFF"/>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9436" y="1085849"/>
            <a:ext cx="8363938" cy="1500411"/>
          </a:xfrm>
        </p:spPr>
        <p:txBody>
          <a:bodyPr/>
          <a:lstStyle>
            <a:lvl1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1pPr>
            <a:lvl2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2pPr>
            <a:lvl3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3pPr>
            <a:lvl4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4pPr>
            <a:lvl5pPr>
              <a:buClr>
                <a:srgbClr val="FFFFFF"/>
              </a:buClr>
              <a:buSzPct val="70000"/>
              <a:buFont typeface="Wingdings" pitchFamily="2" charset="2"/>
              <a:buChar char="l"/>
              <a:defRPr>
                <a:gradFill>
                  <a:gsLst>
                    <a:gs pos="0">
                      <a:srgbClr val="FFFFFF"/>
                    </a:gs>
                    <a:gs pos="86000">
                      <a:srgbClr val="FFFFFF"/>
                    </a:gs>
                  </a:gsLst>
                  <a:lin ang="5400000" scaled="0"/>
                </a:gradFill>
                <a:latin typeface="Segoe UI" pitchFamily="34" charset="0"/>
                <a:ea typeface="Segoe UI" pitchFamily="34" charset="0"/>
                <a:cs typeface="Segoe U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1" y="4679159"/>
            <a:ext cx="9144001" cy="464344"/>
          </a:xfrm>
          <a:solidFill>
            <a:srgbClr val="FFFF99"/>
          </a:solidFill>
        </p:spPr>
        <p:txBody>
          <a:bodyPr wrap="square" lIns="114311" tIns="57155" rIns="114311" bIns="57155" anchor="b" anchorCtr="0">
            <a:noAutofit/>
          </a:bodyPr>
          <a:lstStyle>
            <a:lvl1pPr algn="r">
              <a:buFont typeface="Arial" pitchFamily="34" charset="0"/>
              <a:buNone/>
              <a:defRPr spc="-38"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smtClean="0"/>
              <a:t>Click to edit Master text styles</a:t>
            </a:r>
          </a:p>
        </p:txBody>
      </p:sp>
    </p:spTree>
    <p:extLst>
      <p:ext uri="{BB962C8B-B14F-4D97-AF65-F5344CB8AC3E}">
        <p14:creationId xmlns:p14="http://schemas.microsoft.com/office/powerpoint/2010/main" val="3185470011"/>
      </p:ext>
    </p:extLst>
  </p:cSld>
  <p:clrMapOvr>
    <a:masterClrMapping/>
  </p:clrMapOvr>
  <p:transition>
    <p:fade/>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60722" y="4233090"/>
            <a:ext cx="7182892" cy="276226"/>
          </a:xfrm>
          <a:prstGeom prst="rect">
            <a:avLst/>
          </a:prstGeom>
        </p:spPr>
        <p:txBody>
          <a:bodyPr lIns="0">
            <a:noAutofit/>
          </a:bodyPr>
          <a:lstStyle>
            <a:lvl1pPr marL="0" indent="0" algn="l">
              <a:buNone/>
              <a:defRPr sz="1500" b="1" cap="all" spc="0" baseline="0">
                <a:solidFill>
                  <a:schemeClr val="tx1">
                    <a:lumMod val="75000"/>
                    <a:lumOff val="25000"/>
                  </a:schemeClr>
                </a:solidFill>
                <a:latin typeface="Segoe UI" pitchFamily="34" charset="0"/>
                <a:ea typeface="Segoe UI" pitchFamily="34" charset="0"/>
                <a:cs typeface="Segoe UI" pitchFamily="34" charset="0"/>
              </a:defRPr>
            </a:lvl1pPr>
            <a:lvl2pPr marL="342946" indent="0" algn="ctr">
              <a:buNone/>
              <a:defRPr>
                <a:solidFill>
                  <a:schemeClr val="tx1">
                    <a:tint val="75000"/>
                  </a:schemeClr>
                </a:solidFill>
              </a:defRPr>
            </a:lvl2pPr>
            <a:lvl3pPr marL="685891" indent="0" algn="ctr">
              <a:buNone/>
              <a:defRPr>
                <a:solidFill>
                  <a:schemeClr val="tx1">
                    <a:tint val="75000"/>
                  </a:schemeClr>
                </a:solidFill>
              </a:defRPr>
            </a:lvl3pPr>
            <a:lvl4pPr marL="1028837" indent="0" algn="ctr">
              <a:buNone/>
              <a:defRPr>
                <a:solidFill>
                  <a:schemeClr val="tx1">
                    <a:tint val="75000"/>
                  </a:schemeClr>
                </a:solidFill>
              </a:defRPr>
            </a:lvl4pPr>
            <a:lvl5pPr marL="1371783" indent="0" algn="ctr">
              <a:buNone/>
              <a:defRPr>
                <a:solidFill>
                  <a:schemeClr val="tx1">
                    <a:tint val="75000"/>
                  </a:schemeClr>
                </a:solidFill>
              </a:defRPr>
            </a:lvl5pPr>
            <a:lvl6pPr marL="1714729" indent="0" algn="ctr">
              <a:buNone/>
              <a:defRPr>
                <a:solidFill>
                  <a:schemeClr val="tx1">
                    <a:tint val="75000"/>
                  </a:schemeClr>
                </a:solidFill>
              </a:defRPr>
            </a:lvl6pPr>
            <a:lvl7pPr marL="2057674" indent="0" algn="ctr">
              <a:buNone/>
              <a:defRPr>
                <a:solidFill>
                  <a:schemeClr val="tx1">
                    <a:tint val="75000"/>
                  </a:schemeClr>
                </a:solidFill>
              </a:defRPr>
            </a:lvl7pPr>
            <a:lvl8pPr marL="2400620" indent="0" algn="ctr">
              <a:buNone/>
              <a:defRPr>
                <a:solidFill>
                  <a:schemeClr val="tx1">
                    <a:tint val="75000"/>
                  </a:schemeClr>
                </a:solidFill>
              </a:defRPr>
            </a:lvl8pPr>
            <a:lvl9pPr marL="2743566"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Placeholder 8"/>
          <p:cNvSpPr>
            <a:spLocks noGrp="1"/>
          </p:cNvSpPr>
          <p:nvPr>
            <p:ph type="body" sz="quarter" idx="10" hasCustomPrompt="1"/>
          </p:nvPr>
        </p:nvSpPr>
        <p:spPr>
          <a:xfrm>
            <a:off x="460722" y="4477565"/>
            <a:ext cx="7182892" cy="467766"/>
          </a:xfrm>
          <a:prstGeom prst="rect">
            <a:avLst/>
          </a:prstGeom>
        </p:spPr>
        <p:txBody>
          <a:bodyPr vert="horz" lIns="0">
            <a:normAutofit/>
          </a:bodyPr>
          <a:lstStyle>
            <a:lvl1pPr>
              <a:lnSpc>
                <a:spcPct val="70000"/>
              </a:lnSpc>
              <a:buFontTx/>
              <a:buNone/>
              <a:defRPr kumimoji="0" lang="en-US" sz="1200" b="0" i="0" u="none" strike="noStrike" kern="1200" cap="none" spc="-53" normalizeH="0" baseline="0" noProof="0" dirty="0" smtClean="0">
                <a:ln>
                  <a:noFill/>
                </a:ln>
                <a:solidFill>
                  <a:schemeClr val="tx1">
                    <a:tint val="75000"/>
                  </a:schemeClr>
                </a:solidFill>
                <a:effectLst/>
                <a:uLnTx/>
                <a:uFillTx/>
                <a:latin typeface="Segoe UI" pitchFamily="34" charset="0"/>
                <a:ea typeface="Segoe UI" pitchFamily="34" charset="0"/>
                <a:cs typeface="Segoe UI" pitchFamily="34" charset="0"/>
              </a:defRPr>
            </a:lvl1pPr>
            <a:lvl2pPr>
              <a:buFontTx/>
              <a:buNone/>
              <a:defRPr/>
            </a:lvl2pPr>
            <a:lvl3pPr>
              <a:buFontTx/>
              <a:buNone/>
              <a:defRPr/>
            </a:lvl3pPr>
            <a:lvl4pPr>
              <a:buFontTx/>
              <a:buNone/>
              <a:defRPr/>
            </a:lvl4pPr>
            <a:lvl5pPr>
              <a:buFontTx/>
              <a:buNone/>
              <a:defRPr/>
            </a:lvl5pPr>
          </a:lstStyle>
          <a:p>
            <a:pPr marL="0" marR="0" lvl="0" indent="0" algn="l" defTabSz="685891" rtl="0" eaLnBrk="1" fontAlgn="auto" latinLnBrk="0" hangingPunct="1">
              <a:lnSpc>
                <a:spcPts val="1800"/>
              </a:lnSpc>
              <a:spcBef>
                <a:spcPts val="0"/>
              </a:spcBef>
              <a:spcAft>
                <a:spcPts val="0"/>
              </a:spcAft>
              <a:buClr>
                <a:srgbClr val="00B0F0"/>
              </a:buClr>
              <a:buSzPct val="100000"/>
              <a:buFontTx/>
              <a:buNone/>
              <a:tabLst/>
              <a:defRPr/>
            </a:pPr>
            <a:r>
              <a:rPr lang="en-US" dirty="0" smtClean="0"/>
              <a:t>Click to edit presenter </a:t>
            </a:r>
          </a:p>
          <a:p>
            <a:pPr marL="0" marR="0" lvl="0" indent="0" algn="l" defTabSz="685891" rtl="0" eaLnBrk="1" fontAlgn="auto" latinLnBrk="0" hangingPunct="1">
              <a:lnSpc>
                <a:spcPts val="1800"/>
              </a:lnSpc>
              <a:spcBef>
                <a:spcPts val="0"/>
              </a:spcBef>
              <a:spcAft>
                <a:spcPts val="0"/>
              </a:spcAft>
              <a:buClr>
                <a:srgbClr val="00B0F0"/>
              </a:buClr>
              <a:buSzPct val="100000"/>
              <a:buFontTx/>
              <a:buNone/>
              <a:tabLst/>
              <a:defRPr/>
            </a:pPr>
            <a:r>
              <a:rPr lang="en-US" dirty="0" smtClean="0"/>
              <a:t>and date</a:t>
            </a: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363"/>
            <a:ext cx="9155340" cy="5137138"/>
          </a:xfrm>
          <a:prstGeom prst="rect">
            <a:avLst/>
          </a:prstGeom>
        </p:spPr>
      </p:pic>
    </p:spTree>
    <p:extLst>
      <p:ext uri="{BB962C8B-B14F-4D97-AF65-F5344CB8AC3E}">
        <p14:creationId xmlns:p14="http://schemas.microsoft.com/office/powerpoint/2010/main" val="1885854653"/>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Two column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0722" y="1023582"/>
            <a:ext cx="3892258" cy="1226874"/>
          </a:xfrm>
        </p:spPr>
        <p:txBody>
          <a:bodyPr lIns="0"/>
          <a:lstStyle>
            <a:lvl1pPr marL="260975" indent="-260975">
              <a:buFont typeface="Wingdings" pitchFamily="2" charset="2"/>
              <a:buChar char="§"/>
              <a:defRPr sz="1800">
                <a:solidFill>
                  <a:srgbClr val="666666"/>
                </a:solidFill>
              </a:defRPr>
            </a:lvl1pPr>
            <a:lvl2pPr marL="558007" indent="-214618">
              <a:buFont typeface="Wingdings" pitchFamily="2" charset="2"/>
              <a:buChar char="§"/>
              <a:defRPr sz="1500">
                <a:solidFill>
                  <a:srgbClr val="666666"/>
                </a:solidFill>
              </a:defRPr>
            </a:lvl2pPr>
            <a:lvl3pPr marL="858471" indent="-171694">
              <a:buFont typeface="Wingdings" pitchFamily="2" charset="2"/>
              <a:buChar char="§"/>
              <a:defRPr sz="1400">
                <a:solidFill>
                  <a:srgbClr val="666666"/>
                </a:solidFill>
              </a:defRPr>
            </a:lvl3pPr>
            <a:lvl4pPr marL="1201860" indent="-171694">
              <a:buFont typeface="Wingdings" pitchFamily="2" charset="2"/>
              <a:buChar char="§"/>
              <a:defRPr sz="1400">
                <a:solidFill>
                  <a:srgbClr val="666666"/>
                </a:solidFill>
              </a:defRPr>
            </a:lvl4pPr>
            <a:lvl5pPr marL="1545249" indent="-171694">
              <a:buFont typeface="Wingdings" pitchFamily="2" charset="2"/>
              <a:buChar char="§"/>
              <a:defRPr sz="1400">
                <a:solidFill>
                  <a:srgbClr val="666666"/>
                </a:solidFill>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89828" y="1023582"/>
            <a:ext cx="3886200" cy="2128788"/>
          </a:xfrm>
        </p:spPr>
        <p:txBody>
          <a:bodyPr lIns="0"/>
          <a:lstStyle>
            <a:lvl1pPr marL="260975" indent="-260975">
              <a:buFont typeface="Wingdings" pitchFamily="2" charset="2"/>
              <a:buChar char="§"/>
              <a:defRPr lang="en-US" sz="1800" kern="1200" dirty="0" smtClean="0">
                <a:solidFill>
                  <a:srgbClr val="666666"/>
                </a:solidFill>
                <a:latin typeface="Segoe UI" pitchFamily="34" charset="0"/>
                <a:ea typeface="Segoe UI" pitchFamily="34" charset="0"/>
                <a:cs typeface="Segoe UI" pitchFamily="34" charset="0"/>
              </a:defRPr>
            </a:lvl1pPr>
            <a:lvl2pPr marL="558007" indent="-214618">
              <a:buFont typeface="Wingdings" pitchFamily="2" charset="2"/>
              <a:buChar char="§"/>
              <a:defRPr sz="1500">
                <a:solidFill>
                  <a:srgbClr val="666666"/>
                </a:solidFill>
              </a:defRPr>
            </a:lvl2pPr>
            <a:lvl3pPr marL="858471" indent="-171694">
              <a:buFont typeface="Wingdings" pitchFamily="2" charset="2"/>
              <a:buChar char="§"/>
              <a:defRPr sz="1400">
                <a:solidFill>
                  <a:srgbClr val="666666"/>
                </a:solidFill>
              </a:defRPr>
            </a:lvl3pPr>
            <a:lvl4pPr marL="1201860" indent="-171694">
              <a:buFont typeface="Wingdings" pitchFamily="2" charset="2"/>
              <a:buChar char="§"/>
              <a:defRPr sz="1400">
                <a:solidFill>
                  <a:srgbClr val="666666"/>
                </a:solidFill>
              </a:defRPr>
            </a:lvl4pPr>
            <a:lvl5pPr marL="1545249" indent="-171694">
              <a:buFont typeface="Wingdings" pitchFamily="2" charset="2"/>
              <a:buChar char="§"/>
              <a:defRPr sz="1400">
                <a:solidFill>
                  <a:srgbClr val="666666"/>
                </a:solidFill>
              </a:defRPr>
            </a:lvl5pPr>
            <a:lvl6pPr>
              <a:defRPr sz="1400"/>
            </a:lvl6pPr>
            <a:lvl7pPr>
              <a:defRPr sz="1400"/>
            </a:lvl7pPr>
            <a:lvl8pPr>
              <a:defRPr sz="1400"/>
            </a:lvl8pPr>
            <a:lvl9pPr>
              <a:defRPr sz="1400"/>
            </a:lvl9pPr>
          </a:lstStyle>
          <a:p>
            <a:pPr marL="240372" lvl="0" indent="-240372" algn="l" defTabSz="686777" rtl="0" eaLnBrk="1" latinLnBrk="0" hangingPunct="1">
              <a:lnSpc>
                <a:spcPts val="1803"/>
              </a:lnSpc>
              <a:spcBef>
                <a:spcPts val="1352"/>
              </a:spcBef>
              <a:spcAft>
                <a:spcPts val="451"/>
              </a:spcAft>
              <a:buClr>
                <a:srgbClr val="00B0F0"/>
              </a:buClr>
              <a:buSzPct val="100000"/>
              <a:buFontTx/>
              <a:buBlip>
                <a:blip r:embed="rId2"/>
              </a:buBlip>
            </a:pPr>
            <a:r>
              <a:rPr lang="en-US" smtClean="0"/>
              <a:t>Click to edit Master text styles</a:t>
            </a:r>
          </a:p>
          <a:p>
            <a:pPr marL="240372" lvl="1" indent="-240372" algn="l" defTabSz="686777" rtl="0" eaLnBrk="1" latinLnBrk="0" hangingPunct="1">
              <a:lnSpc>
                <a:spcPts val="1803"/>
              </a:lnSpc>
              <a:spcBef>
                <a:spcPts val="1352"/>
              </a:spcBef>
              <a:spcAft>
                <a:spcPts val="451"/>
              </a:spcAft>
              <a:buClr>
                <a:srgbClr val="00B0F0"/>
              </a:buClr>
              <a:buSzPct val="100000"/>
              <a:buFontTx/>
              <a:buBlip>
                <a:blip r:embed="rId2"/>
              </a:buBlip>
            </a:pPr>
            <a:r>
              <a:rPr lang="en-US" smtClean="0"/>
              <a:t>Second level</a:t>
            </a:r>
          </a:p>
          <a:p>
            <a:pPr marL="240372" lvl="2" indent="-240372" algn="l" defTabSz="686777" rtl="0" eaLnBrk="1" latinLnBrk="0" hangingPunct="1">
              <a:lnSpc>
                <a:spcPts val="1803"/>
              </a:lnSpc>
              <a:spcBef>
                <a:spcPts val="1352"/>
              </a:spcBef>
              <a:spcAft>
                <a:spcPts val="451"/>
              </a:spcAft>
              <a:buClr>
                <a:srgbClr val="00B0F0"/>
              </a:buClr>
              <a:buSzPct val="100000"/>
              <a:buFontTx/>
              <a:buBlip>
                <a:blip r:embed="rId2"/>
              </a:buBlip>
            </a:pPr>
            <a:r>
              <a:rPr lang="en-US" smtClean="0"/>
              <a:t>Third level</a:t>
            </a:r>
          </a:p>
          <a:p>
            <a:pPr marL="240372" lvl="3" indent="-240372" algn="l" defTabSz="686777" rtl="0" eaLnBrk="1" latinLnBrk="0" hangingPunct="1">
              <a:lnSpc>
                <a:spcPts val="1803"/>
              </a:lnSpc>
              <a:spcBef>
                <a:spcPts val="1352"/>
              </a:spcBef>
              <a:spcAft>
                <a:spcPts val="451"/>
              </a:spcAft>
              <a:buClr>
                <a:srgbClr val="00B0F0"/>
              </a:buClr>
              <a:buSzPct val="100000"/>
              <a:buFontTx/>
              <a:buBlip>
                <a:blip r:embed="rId2"/>
              </a:buBlip>
            </a:pPr>
            <a:r>
              <a:rPr lang="en-US" smtClean="0"/>
              <a:t>Fourth level</a:t>
            </a:r>
          </a:p>
          <a:p>
            <a:pPr marL="240372" lvl="4" indent="-240372" algn="l" defTabSz="686777" rtl="0" eaLnBrk="1" latinLnBrk="0" hangingPunct="1">
              <a:lnSpc>
                <a:spcPts val="1803"/>
              </a:lnSpc>
              <a:spcBef>
                <a:spcPts val="1352"/>
              </a:spcBef>
              <a:spcAft>
                <a:spcPts val="451"/>
              </a:spcAft>
              <a:buClr>
                <a:srgbClr val="00B0F0"/>
              </a:buClr>
              <a:buSzPct val="100000"/>
              <a:buFontTx/>
              <a:buBlip>
                <a:blip r:embed="rId2"/>
              </a:buBlip>
            </a:pPr>
            <a:r>
              <a:rPr lang="en-US" smtClean="0"/>
              <a:t>Fifth level</a:t>
            </a:r>
            <a:endParaRPr lang="en-US" dirty="0"/>
          </a:p>
        </p:txBody>
      </p:sp>
      <p:sp>
        <p:nvSpPr>
          <p:cNvPr id="9" name="Date Placeholder 8"/>
          <p:cNvSpPr>
            <a:spLocks noGrp="1"/>
          </p:cNvSpPr>
          <p:nvPr>
            <p:ph type="dt" sz="half" idx="14"/>
          </p:nvPr>
        </p:nvSpPr>
        <p:spPr>
          <a:xfrm>
            <a:off x="905331" y="4743450"/>
            <a:ext cx="916071" cy="114300"/>
          </a:xfrm>
          <a:prstGeom prst="rect">
            <a:avLst/>
          </a:prstGeom>
        </p:spPr>
        <p:txBody>
          <a:bodyPr lIns="91436" tIns="45718" rIns="91436" bIns="45718"/>
          <a:lstStyle/>
          <a:p>
            <a:pPr defTabSz="685864"/>
            <a:fld id="{B2863303-CC64-46A5-B0FA-50C96ED61598}" type="datetime1">
              <a:rPr lang="en-US" sz="1400" smtClean="0">
                <a:solidFill>
                  <a:srgbClr val="FFFFFF"/>
                </a:solidFill>
              </a:rPr>
              <a:pPr defTabSz="685864"/>
              <a:t>9/15/2011</a:t>
            </a:fld>
            <a:endParaRPr lang="en-US" sz="1400" dirty="0">
              <a:solidFill>
                <a:srgbClr val="FFFFFF"/>
              </a:solidFill>
            </a:endParaRPr>
          </a:p>
        </p:txBody>
      </p:sp>
      <p:sp>
        <p:nvSpPr>
          <p:cNvPr id="10" name="Slide Number Placeholder 9"/>
          <p:cNvSpPr>
            <a:spLocks noGrp="1"/>
          </p:cNvSpPr>
          <p:nvPr>
            <p:ph type="sldNum" sz="quarter" idx="15"/>
          </p:nvPr>
        </p:nvSpPr>
        <p:spPr>
          <a:xfrm>
            <a:off x="460722" y="4743450"/>
            <a:ext cx="387316" cy="114300"/>
          </a:xfrm>
          <a:prstGeom prst="rect">
            <a:avLst/>
          </a:prstGeom>
        </p:spPr>
        <p:txBody>
          <a:bodyPr lIns="91436" tIns="45718" rIns="91436" bIns="45718"/>
          <a:lstStyle/>
          <a:p>
            <a:pPr defTabSz="685864"/>
            <a:r>
              <a:rPr lang="en-US" sz="1400" smtClean="0">
                <a:solidFill>
                  <a:srgbClr val="FFFFFF"/>
                </a:solidFill>
              </a:rPr>
              <a:t>PAGE </a:t>
            </a:r>
            <a:fld id="{711B4CA8-52BE-46B1-A536-58CE1A3FAF74}" type="slidenum">
              <a:rPr lang="en-US" sz="1400" smtClean="0">
                <a:solidFill>
                  <a:srgbClr val="FFFFFF"/>
                </a:solidFill>
              </a:rPr>
              <a:pPr defTabSz="685864"/>
              <a:t>‹#›</a:t>
            </a:fld>
            <a:endParaRPr lang="en-US" sz="1400" dirty="0">
              <a:solidFill>
                <a:srgbClr val="FFFFFF"/>
              </a:solidFill>
            </a:endParaRPr>
          </a:p>
        </p:txBody>
      </p:sp>
      <p:sp>
        <p:nvSpPr>
          <p:cNvPr id="11" name="Footer Placeholder 10"/>
          <p:cNvSpPr>
            <a:spLocks noGrp="1"/>
          </p:cNvSpPr>
          <p:nvPr>
            <p:ph type="ftr" sz="quarter" idx="16"/>
          </p:nvPr>
        </p:nvSpPr>
        <p:spPr>
          <a:xfrm>
            <a:off x="460723" y="4846238"/>
            <a:ext cx="1360679" cy="96431"/>
          </a:xfrm>
          <a:prstGeom prst="rect">
            <a:avLst/>
          </a:prstGeom>
        </p:spPr>
        <p:txBody>
          <a:bodyPr lIns="91436" tIns="45718" rIns="91436" bIns="45718"/>
          <a:lstStyle/>
          <a:p>
            <a:pPr defTabSz="685864"/>
            <a:r>
              <a:rPr lang="en-US" sz="1400" smtClean="0">
                <a:solidFill>
                  <a:srgbClr val="FFFFFF"/>
                </a:solidFill>
              </a:rPr>
              <a:t>MICROSOFT CONFIDENTIAL</a:t>
            </a:r>
            <a:endParaRPr lang="en-US" sz="1400" dirty="0">
              <a:solidFill>
                <a:srgbClr val="FFFFFF"/>
              </a:solidFill>
            </a:endParaRPr>
          </a:p>
        </p:txBody>
      </p:sp>
      <p:sp>
        <p:nvSpPr>
          <p:cNvPr id="12" name="Text Placeholder 12"/>
          <p:cNvSpPr>
            <a:spLocks noGrp="1"/>
          </p:cNvSpPr>
          <p:nvPr>
            <p:ph type="body" sz="quarter" idx="13" hasCustomPrompt="1"/>
          </p:nvPr>
        </p:nvSpPr>
        <p:spPr>
          <a:xfrm>
            <a:off x="457200" y="711388"/>
            <a:ext cx="8239208" cy="228601"/>
          </a:xfrm>
        </p:spPr>
        <p:txBody>
          <a:bodyPr lIns="0" anchor="b" anchorCtr="0">
            <a:noAutofit/>
          </a:bodyPr>
          <a:lstStyle>
            <a:lvl1pPr marL="0" indent="0" algn="l">
              <a:buFont typeface="Arial" pitchFamily="34" charset="0"/>
              <a:buNone/>
              <a:defRPr sz="1200" b="1" cap="all" spc="0" baseline="0">
                <a:solidFill>
                  <a:schemeClr val="tx1">
                    <a:lumMod val="75000"/>
                    <a:lumOff val="25000"/>
                  </a:schemeClr>
                </a:solidFill>
              </a:defRPr>
            </a:lvl1pPr>
          </a:lstStyle>
          <a:p>
            <a:r>
              <a:rPr lang="en-US" dirty="0" smtClean="0"/>
              <a:t>CLICK TO EDIT SUBTITLE</a:t>
            </a:r>
            <a:endParaRPr lang="en-US" dirty="0"/>
          </a:p>
        </p:txBody>
      </p:sp>
      <p:sp>
        <p:nvSpPr>
          <p:cNvPr id="15" name="Title 1"/>
          <p:cNvSpPr>
            <a:spLocks noGrp="1"/>
          </p:cNvSpPr>
          <p:nvPr>
            <p:ph type="title"/>
          </p:nvPr>
        </p:nvSpPr>
        <p:spPr>
          <a:xfrm>
            <a:off x="420535" y="186931"/>
            <a:ext cx="8275875" cy="457049"/>
          </a:xfrm>
        </p:spPr>
        <p:txBody>
          <a:bodyPr lIns="0" anchor="t" anchorCtr="0"/>
          <a:lstStyle>
            <a:lvl1pPr algn="l">
              <a:defRPr b="1"/>
            </a:lvl1pPr>
          </a:lstStyle>
          <a:p>
            <a:r>
              <a:rPr lang="en-US" smtClean="0"/>
              <a:t>Click to edit Master title style</a:t>
            </a:r>
            <a:endParaRPr lang="en-US" dirty="0"/>
          </a:p>
        </p:txBody>
      </p:sp>
    </p:spTree>
    <p:extLst>
      <p:ext uri="{BB962C8B-B14F-4D97-AF65-F5344CB8AC3E}">
        <p14:creationId xmlns:p14="http://schemas.microsoft.com/office/powerpoint/2010/main" val="838990903"/>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8" name="Date Placeholder 7"/>
          <p:cNvSpPr>
            <a:spLocks noGrp="1"/>
          </p:cNvSpPr>
          <p:nvPr>
            <p:ph type="dt" sz="half" idx="15"/>
          </p:nvPr>
        </p:nvSpPr>
        <p:spPr>
          <a:xfrm>
            <a:off x="905331" y="4743450"/>
            <a:ext cx="916071" cy="114300"/>
          </a:xfrm>
          <a:prstGeom prst="rect">
            <a:avLst/>
          </a:prstGeom>
        </p:spPr>
        <p:txBody>
          <a:bodyPr lIns="91436" tIns="45718" rIns="91436" bIns="45718"/>
          <a:lstStyle/>
          <a:p>
            <a:pPr defTabSz="685864"/>
            <a:fld id="{EC5D9FC8-00D4-4E62-B79F-0DB35C5AD30E}" type="datetime1">
              <a:rPr lang="en-US" sz="1400" smtClean="0">
                <a:solidFill>
                  <a:srgbClr val="FFFFFF"/>
                </a:solidFill>
              </a:rPr>
              <a:pPr defTabSz="685864"/>
              <a:t>9/15/2011</a:t>
            </a:fld>
            <a:endParaRPr lang="en-US" sz="1400" dirty="0">
              <a:solidFill>
                <a:srgbClr val="FFFFFF"/>
              </a:solidFill>
            </a:endParaRPr>
          </a:p>
        </p:txBody>
      </p:sp>
      <p:sp>
        <p:nvSpPr>
          <p:cNvPr id="10" name="Slide Number Placeholder 9"/>
          <p:cNvSpPr>
            <a:spLocks noGrp="1"/>
          </p:cNvSpPr>
          <p:nvPr>
            <p:ph type="sldNum" sz="quarter" idx="16"/>
          </p:nvPr>
        </p:nvSpPr>
        <p:spPr>
          <a:xfrm>
            <a:off x="460722" y="4743450"/>
            <a:ext cx="387316" cy="114300"/>
          </a:xfrm>
          <a:prstGeom prst="rect">
            <a:avLst/>
          </a:prstGeom>
        </p:spPr>
        <p:txBody>
          <a:bodyPr lIns="91436" tIns="45718" rIns="91436" bIns="45718"/>
          <a:lstStyle/>
          <a:p>
            <a:pPr defTabSz="685864"/>
            <a:r>
              <a:rPr lang="en-US" sz="1400" smtClean="0">
                <a:solidFill>
                  <a:srgbClr val="FFFFFF"/>
                </a:solidFill>
              </a:rPr>
              <a:t>PAGE </a:t>
            </a:r>
            <a:fld id="{711B4CA8-52BE-46B1-A536-58CE1A3FAF74}" type="slidenum">
              <a:rPr lang="en-US" sz="1400" smtClean="0">
                <a:solidFill>
                  <a:srgbClr val="FFFFFF"/>
                </a:solidFill>
              </a:rPr>
              <a:pPr defTabSz="685864"/>
              <a:t>‹#›</a:t>
            </a:fld>
            <a:endParaRPr lang="en-US" sz="1400" dirty="0">
              <a:solidFill>
                <a:srgbClr val="FFFFFF"/>
              </a:solidFill>
            </a:endParaRPr>
          </a:p>
        </p:txBody>
      </p:sp>
      <p:sp>
        <p:nvSpPr>
          <p:cNvPr id="11" name="Footer Placeholder 10"/>
          <p:cNvSpPr>
            <a:spLocks noGrp="1"/>
          </p:cNvSpPr>
          <p:nvPr>
            <p:ph type="ftr" sz="quarter" idx="17"/>
          </p:nvPr>
        </p:nvSpPr>
        <p:spPr>
          <a:xfrm>
            <a:off x="460723" y="4846238"/>
            <a:ext cx="1360679" cy="96431"/>
          </a:xfrm>
          <a:prstGeom prst="rect">
            <a:avLst/>
          </a:prstGeom>
        </p:spPr>
        <p:txBody>
          <a:bodyPr lIns="91436" tIns="45718" rIns="91436" bIns="45718"/>
          <a:lstStyle/>
          <a:p>
            <a:pPr defTabSz="685864"/>
            <a:r>
              <a:rPr lang="en-US" sz="1400" dirty="0" smtClean="0">
                <a:solidFill>
                  <a:srgbClr val="FFFFFF"/>
                </a:solidFill>
              </a:rPr>
              <a:t>MICROSOFT CONFIDENTIAL</a:t>
            </a:r>
            <a:endParaRPr lang="en-US" sz="1400" dirty="0">
              <a:solidFill>
                <a:srgbClr val="FFFFFF"/>
              </a:solidFill>
            </a:endParaRPr>
          </a:p>
        </p:txBody>
      </p:sp>
      <p:sp>
        <p:nvSpPr>
          <p:cNvPr id="15" name="Content Placeholder 14"/>
          <p:cNvSpPr>
            <a:spLocks noGrp="1"/>
          </p:cNvSpPr>
          <p:nvPr>
            <p:ph sz="quarter" idx="18"/>
          </p:nvPr>
        </p:nvSpPr>
        <p:spPr>
          <a:xfrm>
            <a:off x="460721" y="1064525"/>
            <a:ext cx="8076602" cy="15004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12"/>
          <p:cNvSpPr>
            <a:spLocks noGrp="1"/>
          </p:cNvSpPr>
          <p:nvPr>
            <p:ph type="body" sz="quarter" idx="13" hasCustomPrompt="1"/>
          </p:nvPr>
        </p:nvSpPr>
        <p:spPr>
          <a:xfrm>
            <a:off x="457200" y="711388"/>
            <a:ext cx="8239208" cy="228601"/>
          </a:xfrm>
        </p:spPr>
        <p:txBody>
          <a:bodyPr lIns="0" anchor="b" anchorCtr="0">
            <a:noAutofit/>
          </a:bodyPr>
          <a:lstStyle>
            <a:lvl1pPr marL="0" indent="0" algn="l">
              <a:buFont typeface="Arial" pitchFamily="34" charset="0"/>
              <a:buNone/>
              <a:defRPr sz="1200" b="1" cap="all" spc="0" baseline="0">
                <a:solidFill>
                  <a:schemeClr val="tx1">
                    <a:lumMod val="75000"/>
                    <a:lumOff val="25000"/>
                  </a:schemeClr>
                </a:solidFill>
              </a:defRPr>
            </a:lvl1pPr>
          </a:lstStyle>
          <a:p>
            <a:r>
              <a:rPr lang="en-US" dirty="0" smtClean="0"/>
              <a:t>CLICK TO EDIT SUBTITLE</a:t>
            </a:r>
            <a:endParaRPr lang="en-US" dirty="0"/>
          </a:p>
        </p:txBody>
      </p:sp>
      <p:sp>
        <p:nvSpPr>
          <p:cNvPr id="14" name="Title 1"/>
          <p:cNvSpPr>
            <a:spLocks noGrp="1"/>
          </p:cNvSpPr>
          <p:nvPr>
            <p:ph type="title"/>
          </p:nvPr>
        </p:nvSpPr>
        <p:spPr>
          <a:xfrm>
            <a:off x="420535" y="186931"/>
            <a:ext cx="8275875" cy="457049"/>
          </a:xfrm>
        </p:spPr>
        <p:txBody>
          <a:bodyPr lIns="0" anchor="t" anchorCtr="0"/>
          <a:lstStyle>
            <a:lvl1pPr algn="l">
              <a:defRPr b="1"/>
            </a:lvl1pPr>
          </a:lstStyle>
          <a:p>
            <a:r>
              <a:rPr lang="en-US" smtClean="0"/>
              <a:t>Click to edit Master title style</a:t>
            </a:r>
            <a:endParaRPr lang="en-US" dirty="0"/>
          </a:p>
        </p:txBody>
      </p:sp>
    </p:spTree>
    <p:extLst>
      <p:ext uri="{BB962C8B-B14F-4D97-AF65-F5344CB8AC3E}">
        <p14:creationId xmlns:p14="http://schemas.microsoft.com/office/powerpoint/2010/main" val="1781079064"/>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One column above two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44054"/>
            <a:ext cx="8239208" cy="1527696"/>
          </a:xfrm>
        </p:spPr>
        <p:txBody>
          <a:bodyPr lIns="0">
            <a:noAutofit/>
          </a:bodyPr>
          <a:lstStyle>
            <a:lvl1pPr>
              <a:buFont typeface="Wingdings" pitchFamily="2" charset="2"/>
              <a:buChar char="§"/>
              <a:defRPr sz="1500" b="0" baseline="0">
                <a:solidFill>
                  <a:srgbClr val="666666"/>
                </a:solidFill>
              </a:defRPr>
            </a:lvl1pPr>
            <a:lvl2pPr marL="600930" indent="-257542">
              <a:buFont typeface="Wingdings" pitchFamily="2" charset="2"/>
              <a:buChar char="§"/>
              <a:defRPr baseline="0">
                <a:solidFill>
                  <a:srgbClr val="666666"/>
                </a:solidFill>
              </a:defRPr>
            </a:lvl2pPr>
            <a:lvl3pPr marL="901395" indent="-214618">
              <a:buFont typeface="Wingdings" pitchFamily="2" charset="2"/>
              <a:buChar char="§"/>
              <a:defRPr baseline="0">
                <a:solidFill>
                  <a:srgbClr val="666666"/>
                </a:solidFill>
              </a:defRPr>
            </a:lvl3pPr>
            <a:lvl4pPr marL="1244784" indent="-214618">
              <a:buFont typeface="Wingdings" pitchFamily="2" charset="2"/>
              <a:buChar char="§"/>
              <a:defRPr baseline="0">
                <a:solidFill>
                  <a:srgbClr val="666666"/>
                </a:solidFill>
              </a:defRPr>
            </a:lvl4pPr>
            <a:lvl5pPr marL="1588172" indent="-214618">
              <a:buFont typeface="Wingdings" pitchFamily="2" charset="2"/>
              <a:buChar char="§"/>
              <a:defRPr baseline="0">
                <a:solidFill>
                  <a:srgbClr val="6666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sz="half" idx="14"/>
          </p:nvPr>
        </p:nvSpPr>
        <p:spPr>
          <a:xfrm>
            <a:off x="457200" y="2571750"/>
            <a:ext cx="3886200" cy="1885950"/>
          </a:xfrm>
        </p:spPr>
        <p:txBody>
          <a:bodyPr lIns="0">
            <a:noAutofit/>
          </a:bodyPr>
          <a:lstStyle>
            <a:lvl1pPr marL="240372" indent="-240372">
              <a:buFont typeface="Wingdings" pitchFamily="2" charset="2"/>
              <a:buChar char="§"/>
              <a:defRPr sz="1800">
                <a:solidFill>
                  <a:srgbClr val="666666"/>
                </a:solidFill>
              </a:defRPr>
            </a:lvl1pPr>
            <a:lvl2pPr marL="558007" indent="-214618">
              <a:buFont typeface="Wingdings" pitchFamily="2" charset="2"/>
              <a:buChar char="§"/>
              <a:defRPr sz="1500">
                <a:solidFill>
                  <a:srgbClr val="666666"/>
                </a:solidFill>
              </a:defRPr>
            </a:lvl2pPr>
            <a:lvl3pPr marL="858471" indent="-171694">
              <a:buFont typeface="Wingdings" pitchFamily="2" charset="2"/>
              <a:buChar char="§"/>
              <a:defRPr sz="1500">
                <a:solidFill>
                  <a:srgbClr val="666666"/>
                </a:solidFill>
              </a:defRPr>
            </a:lvl3pPr>
            <a:lvl4pPr marL="1201860" indent="-171694">
              <a:buFont typeface="Wingdings" pitchFamily="2" charset="2"/>
              <a:buChar char="§"/>
              <a:defRPr sz="1400">
                <a:solidFill>
                  <a:srgbClr val="666666"/>
                </a:solidFill>
              </a:defRPr>
            </a:lvl4pPr>
            <a:lvl5pPr marL="1545249" indent="-171694">
              <a:buFont typeface="Wingdings" pitchFamily="2" charset="2"/>
              <a:buChar char="§"/>
              <a:defRPr sz="1400">
                <a:solidFill>
                  <a:srgbClr val="666666"/>
                </a:solidFill>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3"/>
          <p:cNvSpPr>
            <a:spLocks noGrp="1"/>
          </p:cNvSpPr>
          <p:nvPr>
            <p:ph sz="half" idx="2"/>
          </p:nvPr>
        </p:nvSpPr>
        <p:spPr>
          <a:xfrm>
            <a:off x="4789828" y="2571750"/>
            <a:ext cx="3906580" cy="1885950"/>
          </a:xfrm>
        </p:spPr>
        <p:txBody>
          <a:bodyPr lIns="0">
            <a:noAutofit/>
          </a:bodyPr>
          <a:lstStyle>
            <a:lvl1pPr marL="257542" indent="-257542">
              <a:buFont typeface="Wingdings" pitchFamily="2" charset="2"/>
              <a:buChar char="§"/>
              <a:defRPr lang="en-US" sz="1800" kern="1200" dirty="0" smtClean="0">
                <a:solidFill>
                  <a:srgbClr val="666666"/>
                </a:solidFill>
                <a:latin typeface="Segoe UI" pitchFamily="34" charset="0"/>
                <a:ea typeface="Segoe UI" pitchFamily="34" charset="0"/>
                <a:cs typeface="Segoe UI" pitchFamily="34" charset="0"/>
              </a:defRPr>
            </a:lvl1pPr>
            <a:lvl2pPr marL="558007" indent="-214618">
              <a:buFont typeface="Wingdings" pitchFamily="2" charset="2"/>
              <a:buChar char="§"/>
              <a:defRPr sz="1500">
                <a:solidFill>
                  <a:srgbClr val="666666"/>
                </a:solidFill>
              </a:defRPr>
            </a:lvl2pPr>
            <a:lvl3pPr marL="858471" indent="-171694">
              <a:buFont typeface="Wingdings" pitchFamily="2" charset="2"/>
              <a:buChar char="§"/>
              <a:defRPr sz="1500">
                <a:solidFill>
                  <a:srgbClr val="666666"/>
                </a:solidFill>
              </a:defRPr>
            </a:lvl3pPr>
            <a:lvl4pPr marL="1201860" indent="-171694">
              <a:buFont typeface="Wingdings" pitchFamily="2" charset="2"/>
              <a:buChar char="§"/>
              <a:defRPr sz="1400">
                <a:solidFill>
                  <a:srgbClr val="666666"/>
                </a:solidFill>
              </a:defRPr>
            </a:lvl4pPr>
            <a:lvl5pPr marL="1545249" indent="-171694">
              <a:buFont typeface="Wingdings" pitchFamily="2" charset="2"/>
              <a:buChar char="§"/>
              <a:defRPr sz="1400">
                <a:solidFill>
                  <a:srgbClr val="666666"/>
                </a:solidFill>
              </a:defRPr>
            </a:lvl5pPr>
            <a:lvl6pPr>
              <a:defRPr sz="1400"/>
            </a:lvl6pPr>
            <a:lvl7pPr>
              <a:defRPr sz="1400"/>
            </a:lvl7pPr>
            <a:lvl8pPr>
              <a:defRPr sz="1400"/>
            </a:lvl8pPr>
            <a:lvl9pPr>
              <a:defRPr sz="1400"/>
            </a:lvl9pPr>
          </a:lstStyle>
          <a:p>
            <a:pPr marL="240372" lvl="0" indent="-240372" algn="l" defTabSz="686777" rtl="0" eaLnBrk="1" latinLnBrk="0" hangingPunct="1">
              <a:lnSpc>
                <a:spcPts val="1803"/>
              </a:lnSpc>
              <a:spcBef>
                <a:spcPts val="1352"/>
              </a:spcBef>
              <a:spcAft>
                <a:spcPts val="451"/>
              </a:spcAft>
              <a:buClr>
                <a:srgbClr val="00B0F0"/>
              </a:buClr>
              <a:buSzPct val="100000"/>
              <a:buFontTx/>
              <a:buBlip>
                <a:blip r:embed="rId2"/>
              </a:buBlip>
            </a:pPr>
            <a:r>
              <a:rPr lang="en-US" smtClean="0"/>
              <a:t>Click to edit Master text styles</a:t>
            </a:r>
          </a:p>
          <a:p>
            <a:pPr marL="240372" lvl="1" indent="-240372" algn="l" defTabSz="686777" rtl="0" eaLnBrk="1" latinLnBrk="0" hangingPunct="1">
              <a:lnSpc>
                <a:spcPts val="1803"/>
              </a:lnSpc>
              <a:spcBef>
                <a:spcPts val="1352"/>
              </a:spcBef>
              <a:spcAft>
                <a:spcPts val="451"/>
              </a:spcAft>
              <a:buClr>
                <a:srgbClr val="00B0F0"/>
              </a:buClr>
              <a:buSzPct val="100000"/>
              <a:buFontTx/>
              <a:buBlip>
                <a:blip r:embed="rId2"/>
              </a:buBlip>
            </a:pPr>
            <a:r>
              <a:rPr lang="en-US" smtClean="0"/>
              <a:t>Second level</a:t>
            </a:r>
          </a:p>
          <a:p>
            <a:pPr marL="240372" lvl="2" indent="-240372" algn="l" defTabSz="686777" rtl="0" eaLnBrk="1" latinLnBrk="0" hangingPunct="1">
              <a:lnSpc>
                <a:spcPts val="1803"/>
              </a:lnSpc>
              <a:spcBef>
                <a:spcPts val="1352"/>
              </a:spcBef>
              <a:spcAft>
                <a:spcPts val="451"/>
              </a:spcAft>
              <a:buClr>
                <a:srgbClr val="00B0F0"/>
              </a:buClr>
              <a:buSzPct val="100000"/>
              <a:buFontTx/>
              <a:buBlip>
                <a:blip r:embed="rId2"/>
              </a:buBlip>
            </a:pPr>
            <a:r>
              <a:rPr lang="en-US" smtClean="0"/>
              <a:t>Third level</a:t>
            </a:r>
          </a:p>
          <a:p>
            <a:pPr marL="240372" lvl="3" indent="-240372" algn="l" defTabSz="686777" rtl="0" eaLnBrk="1" latinLnBrk="0" hangingPunct="1">
              <a:lnSpc>
                <a:spcPts val="1803"/>
              </a:lnSpc>
              <a:spcBef>
                <a:spcPts val="1352"/>
              </a:spcBef>
              <a:spcAft>
                <a:spcPts val="451"/>
              </a:spcAft>
              <a:buClr>
                <a:srgbClr val="00B0F0"/>
              </a:buClr>
              <a:buSzPct val="100000"/>
              <a:buFontTx/>
              <a:buBlip>
                <a:blip r:embed="rId2"/>
              </a:buBlip>
            </a:pPr>
            <a:r>
              <a:rPr lang="en-US" smtClean="0"/>
              <a:t>Fourth level</a:t>
            </a:r>
          </a:p>
          <a:p>
            <a:pPr marL="240372" lvl="4" indent="-240372" algn="l" defTabSz="686777" rtl="0" eaLnBrk="1" latinLnBrk="0" hangingPunct="1">
              <a:lnSpc>
                <a:spcPts val="1803"/>
              </a:lnSpc>
              <a:spcBef>
                <a:spcPts val="1352"/>
              </a:spcBef>
              <a:spcAft>
                <a:spcPts val="451"/>
              </a:spcAft>
              <a:buClr>
                <a:srgbClr val="00B0F0"/>
              </a:buClr>
              <a:buSzPct val="100000"/>
              <a:buFontTx/>
              <a:buBlip>
                <a:blip r:embed="rId2"/>
              </a:buBlip>
            </a:pPr>
            <a:r>
              <a:rPr lang="en-US" smtClean="0"/>
              <a:t>Fifth level</a:t>
            </a:r>
            <a:endParaRPr lang="en-US" dirty="0"/>
          </a:p>
        </p:txBody>
      </p:sp>
      <p:sp>
        <p:nvSpPr>
          <p:cNvPr id="12" name="Date Placeholder 11"/>
          <p:cNvSpPr>
            <a:spLocks noGrp="1"/>
          </p:cNvSpPr>
          <p:nvPr>
            <p:ph type="dt" sz="half" idx="15"/>
          </p:nvPr>
        </p:nvSpPr>
        <p:spPr>
          <a:xfrm>
            <a:off x="905331" y="4743450"/>
            <a:ext cx="916071" cy="114300"/>
          </a:xfrm>
          <a:prstGeom prst="rect">
            <a:avLst/>
          </a:prstGeom>
        </p:spPr>
        <p:txBody>
          <a:bodyPr lIns="91436" tIns="45718" rIns="91436" bIns="45718"/>
          <a:lstStyle/>
          <a:p>
            <a:pPr defTabSz="685864"/>
            <a:fld id="{65C051CB-E580-4873-8532-75D0163B3EAE}" type="datetime1">
              <a:rPr lang="en-US" sz="1400" smtClean="0">
                <a:solidFill>
                  <a:srgbClr val="FFFFFF"/>
                </a:solidFill>
              </a:rPr>
              <a:pPr defTabSz="685864"/>
              <a:t>9/15/2011</a:t>
            </a:fld>
            <a:endParaRPr lang="en-US" sz="1400" dirty="0">
              <a:solidFill>
                <a:srgbClr val="FFFFFF"/>
              </a:solidFill>
            </a:endParaRPr>
          </a:p>
        </p:txBody>
      </p:sp>
      <p:sp>
        <p:nvSpPr>
          <p:cNvPr id="13" name="Slide Number Placeholder 12"/>
          <p:cNvSpPr>
            <a:spLocks noGrp="1"/>
          </p:cNvSpPr>
          <p:nvPr>
            <p:ph type="sldNum" sz="quarter" idx="16"/>
          </p:nvPr>
        </p:nvSpPr>
        <p:spPr>
          <a:xfrm>
            <a:off x="460722" y="4743450"/>
            <a:ext cx="387316" cy="114300"/>
          </a:xfrm>
          <a:prstGeom prst="rect">
            <a:avLst/>
          </a:prstGeom>
        </p:spPr>
        <p:txBody>
          <a:bodyPr lIns="91436" tIns="45718" rIns="91436" bIns="45718"/>
          <a:lstStyle/>
          <a:p>
            <a:pPr defTabSz="685864"/>
            <a:r>
              <a:rPr lang="en-US" sz="1400" smtClean="0">
                <a:solidFill>
                  <a:srgbClr val="FFFFFF"/>
                </a:solidFill>
              </a:rPr>
              <a:t>PAGE </a:t>
            </a:r>
            <a:fld id="{711B4CA8-52BE-46B1-A536-58CE1A3FAF74}" type="slidenum">
              <a:rPr lang="en-US" sz="1400" smtClean="0">
                <a:solidFill>
                  <a:srgbClr val="FFFFFF"/>
                </a:solidFill>
              </a:rPr>
              <a:pPr defTabSz="685864"/>
              <a:t>‹#›</a:t>
            </a:fld>
            <a:endParaRPr lang="en-US" sz="1400" dirty="0">
              <a:solidFill>
                <a:srgbClr val="FFFFFF"/>
              </a:solidFill>
            </a:endParaRPr>
          </a:p>
        </p:txBody>
      </p:sp>
      <p:sp>
        <p:nvSpPr>
          <p:cNvPr id="14" name="Footer Placeholder 13"/>
          <p:cNvSpPr>
            <a:spLocks noGrp="1"/>
          </p:cNvSpPr>
          <p:nvPr>
            <p:ph type="ftr" sz="quarter" idx="17"/>
          </p:nvPr>
        </p:nvSpPr>
        <p:spPr>
          <a:xfrm>
            <a:off x="460723" y="4846238"/>
            <a:ext cx="1360679" cy="96431"/>
          </a:xfrm>
          <a:prstGeom prst="rect">
            <a:avLst/>
          </a:prstGeom>
        </p:spPr>
        <p:txBody>
          <a:bodyPr lIns="91436" tIns="45718" rIns="91436" bIns="45718"/>
          <a:lstStyle/>
          <a:p>
            <a:pPr defTabSz="685864"/>
            <a:r>
              <a:rPr lang="en-US" sz="1400" smtClean="0">
                <a:solidFill>
                  <a:srgbClr val="FFFFFF"/>
                </a:solidFill>
              </a:rPr>
              <a:t>MICROSOFT CONFIDENTIAL</a:t>
            </a:r>
            <a:endParaRPr lang="en-US" sz="1400" dirty="0">
              <a:solidFill>
                <a:srgbClr val="FFFFFF"/>
              </a:solidFill>
            </a:endParaRPr>
          </a:p>
        </p:txBody>
      </p:sp>
      <p:sp>
        <p:nvSpPr>
          <p:cNvPr id="15" name="Text Placeholder 12"/>
          <p:cNvSpPr>
            <a:spLocks noGrp="1"/>
          </p:cNvSpPr>
          <p:nvPr>
            <p:ph type="body" sz="quarter" idx="13" hasCustomPrompt="1"/>
          </p:nvPr>
        </p:nvSpPr>
        <p:spPr>
          <a:xfrm>
            <a:off x="457200" y="711388"/>
            <a:ext cx="8239208" cy="228601"/>
          </a:xfrm>
        </p:spPr>
        <p:txBody>
          <a:bodyPr lIns="0" anchor="b" anchorCtr="0">
            <a:noAutofit/>
          </a:bodyPr>
          <a:lstStyle>
            <a:lvl1pPr marL="0" indent="0" algn="l">
              <a:buFont typeface="Arial" pitchFamily="34" charset="0"/>
              <a:buNone/>
              <a:defRPr sz="1200" b="1" cap="all" spc="0" baseline="0">
                <a:solidFill>
                  <a:schemeClr val="tx1">
                    <a:lumMod val="75000"/>
                    <a:lumOff val="25000"/>
                  </a:schemeClr>
                </a:solidFill>
              </a:defRPr>
            </a:lvl1pPr>
          </a:lstStyle>
          <a:p>
            <a:r>
              <a:rPr lang="en-US" dirty="0" smtClean="0"/>
              <a:t>CLICK TO EDIT SUBTITLE</a:t>
            </a:r>
            <a:endParaRPr lang="en-US" dirty="0"/>
          </a:p>
        </p:txBody>
      </p:sp>
      <p:sp>
        <p:nvSpPr>
          <p:cNvPr id="18" name="Title 1"/>
          <p:cNvSpPr>
            <a:spLocks noGrp="1"/>
          </p:cNvSpPr>
          <p:nvPr>
            <p:ph type="title"/>
          </p:nvPr>
        </p:nvSpPr>
        <p:spPr>
          <a:xfrm>
            <a:off x="420535" y="186931"/>
            <a:ext cx="8275875" cy="457049"/>
          </a:xfrm>
        </p:spPr>
        <p:txBody>
          <a:bodyPr lIns="0" anchor="t" anchorCtr="0"/>
          <a:lstStyle>
            <a:lvl1pPr algn="l">
              <a:defRPr b="1"/>
            </a:lvl1pPr>
          </a:lstStyle>
          <a:p>
            <a:r>
              <a:rPr lang="en-US" smtClean="0"/>
              <a:t>Click to edit Master title style</a:t>
            </a:r>
            <a:endParaRPr lang="en-US" dirty="0"/>
          </a:p>
        </p:txBody>
      </p:sp>
    </p:spTree>
    <p:extLst>
      <p:ext uri="{BB962C8B-B14F-4D97-AF65-F5344CB8AC3E}">
        <p14:creationId xmlns:p14="http://schemas.microsoft.com/office/powerpoint/2010/main" val="294446505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62" indent="0">
              <a:buNone/>
              <a:defRPr sz="2000" b="1"/>
            </a:lvl2pPr>
            <a:lvl3pPr marL="914324" indent="0">
              <a:buNone/>
              <a:defRPr sz="1800" b="1"/>
            </a:lvl3pPr>
            <a:lvl4pPr marL="1371486" indent="0">
              <a:buNone/>
              <a:defRPr sz="1600" b="1"/>
            </a:lvl4pPr>
            <a:lvl5pPr marL="1828648" indent="0">
              <a:buNone/>
              <a:defRPr sz="1600" b="1"/>
            </a:lvl5pPr>
            <a:lvl6pPr marL="2285810" indent="0">
              <a:buNone/>
              <a:defRPr sz="1600" b="1"/>
            </a:lvl6pPr>
            <a:lvl7pPr marL="2742972" indent="0">
              <a:buNone/>
              <a:defRPr sz="1600" b="1"/>
            </a:lvl7pPr>
            <a:lvl8pPr marL="3200133" indent="0">
              <a:buNone/>
              <a:defRPr sz="1600" b="1"/>
            </a:lvl8pPr>
            <a:lvl9pPr marL="365729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62" indent="0">
              <a:buNone/>
              <a:defRPr sz="2000" b="1"/>
            </a:lvl2pPr>
            <a:lvl3pPr marL="914324" indent="0">
              <a:buNone/>
              <a:defRPr sz="1800" b="1"/>
            </a:lvl3pPr>
            <a:lvl4pPr marL="1371486" indent="0">
              <a:buNone/>
              <a:defRPr sz="1600" b="1"/>
            </a:lvl4pPr>
            <a:lvl5pPr marL="1828648" indent="0">
              <a:buNone/>
              <a:defRPr sz="1600" b="1"/>
            </a:lvl5pPr>
            <a:lvl6pPr marL="2285810" indent="0">
              <a:buNone/>
              <a:defRPr sz="1600" b="1"/>
            </a:lvl6pPr>
            <a:lvl7pPr marL="2742972" indent="0">
              <a:buNone/>
              <a:defRPr sz="1600" b="1"/>
            </a:lvl7pPr>
            <a:lvl8pPr marL="3200133" indent="0">
              <a:buNone/>
              <a:defRPr sz="1600" b="1"/>
            </a:lvl8pPr>
            <a:lvl9pPr marL="365729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1C4C72-6787-4272-B6BE-049F18F85ED3}" type="datetimeFigureOut">
              <a:rPr lang="en-US" smtClean="0"/>
              <a:t>9/15/2011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2EB770-45D4-414A-95B0-EE97D0799203}" type="slidenum">
              <a:rPr lang="en-US" smtClean="0"/>
              <a:t>‹#›</a:t>
            </a:fld>
            <a:endParaRPr lang="en-US"/>
          </a:p>
        </p:txBody>
      </p:sp>
    </p:spTree>
    <p:extLst>
      <p:ext uri="{BB962C8B-B14F-4D97-AF65-F5344CB8AC3E}">
        <p14:creationId xmlns:p14="http://schemas.microsoft.com/office/powerpoint/2010/main" val="79802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1C4C72-6787-4272-B6BE-049F18F85ED3}" type="datetimeFigureOut">
              <a:rPr lang="en-US" smtClean="0"/>
              <a:t>9/15/2011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2EB770-45D4-414A-95B0-EE97D0799203}" type="slidenum">
              <a:rPr lang="en-US" smtClean="0"/>
              <a:t>‹#›</a:t>
            </a:fld>
            <a:endParaRPr lang="en-US"/>
          </a:p>
        </p:txBody>
      </p:sp>
    </p:spTree>
    <p:extLst>
      <p:ext uri="{BB962C8B-B14F-4D97-AF65-F5344CB8AC3E}">
        <p14:creationId xmlns:p14="http://schemas.microsoft.com/office/powerpoint/2010/main" val="2425499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1C4C72-6787-4272-B6BE-049F18F85ED3}" type="datetimeFigureOut">
              <a:rPr lang="en-US" smtClean="0"/>
              <a:t>9/15/2011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2EB770-45D4-414A-95B0-EE97D0799203}" type="slidenum">
              <a:rPr lang="en-US" smtClean="0"/>
              <a:t>‹#›</a:t>
            </a:fld>
            <a:endParaRPr lang="en-US"/>
          </a:p>
        </p:txBody>
      </p:sp>
    </p:spTree>
    <p:extLst>
      <p:ext uri="{BB962C8B-B14F-4D97-AF65-F5344CB8AC3E}">
        <p14:creationId xmlns:p14="http://schemas.microsoft.com/office/powerpoint/2010/main" val="2530188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076328"/>
            <a:ext cx="3008313" cy="3518297"/>
          </a:xfrm>
        </p:spPr>
        <p:txBody>
          <a:bodyPr/>
          <a:lstStyle>
            <a:lvl1pPr marL="0" indent="0">
              <a:buNone/>
              <a:defRPr sz="1400"/>
            </a:lvl1pPr>
            <a:lvl2pPr marL="457162" indent="0">
              <a:buNone/>
              <a:defRPr sz="1200"/>
            </a:lvl2pPr>
            <a:lvl3pPr marL="914324" indent="0">
              <a:buNone/>
              <a:defRPr sz="1000"/>
            </a:lvl3pPr>
            <a:lvl4pPr marL="1371486" indent="0">
              <a:buNone/>
              <a:defRPr sz="900"/>
            </a:lvl4pPr>
            <a:lvl5pPr marL="1828648" indent="0">
              <a:buNone/>
              <a:defRPr sz="900"/>
            </a:lvl5pPr>
            <a:lvl6pPr marL="2285810" indent="0">
              <a:buNone/>
              <a:defRPr sz="900"/>
            </a:lvl6pPr>
            <a:lvl7pPr marL="2742972" indent="0">
              <a:buNone/>
              <a:defRPr sz="900"/>
            </a:lvl7pPr>
            <a:lvl8pPr marL="3200133" indent="0">
              <a:buNone/>
              <a:defRPr sz="900"/>
            </a:lvl8pPr>
            <a:lvl9pPr marL="3657296"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1C4C72-6787-4272-B6BE-049F18F85ED3}" type="datetimeFigureOut">
              <a:rPr lang="en-US" smtClean="0"/>
              <a:t>9/15/2011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EB770-45D4-414A-95B0-EE97D0799203}" type="slidenum">
              <a:rPr lang="en-US" smtClean="0"/>
              <a:t>‹#›</a:t>
            </a:fld>
            <a:endParaRPr lang="en-US"/>
          </a:p>
        </p:txBody>
      </p:sp>
    </p:spTree>
    <p:extLst>
      <p:ext uri="{BB962C8B-B14F-4D97-AF65-F5344CB8AC3E}">
        <p14:creationId xmlns:p14="http://schemas.microsoft.com/office/powerpoint/2010/main" val="4186593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62" indent="0">
              <a:buNone/>
              <a:defRPr sz="2800"/>
            </a:lvl2pPr>
            <a:lvl3pPr marL="914324" indent="0">
              <a:buNone/>
              <a:defRPr sz="2400"/>
            </a:lvl3pPr>
            <a:lvl4pPr marL="1371486" indent="0">
              <a:buNone/>
              <a:defRPr sz="2000"/>
            </a:lvl4pPr>
            <a:lvl5pPr marL="1828648" indent="0">
              <a:buNone/>
              <a:defRPr sz="2000"/>
            </a:lvl5pPr>
            <a:lvl6pPr marL="2285810" indent="0">
              <a:buNone/>
              <a:defRPr sz="2000"/>
            </a:lvl6pPr>
            <a:lvl7pPr marL="2742972" indent="0">
              <a:buNone/>
              <a:defRPr sz="2000"/>
            </a:lvl7pPr>
            <a:lvl8pPr marL="3200133" indent="0">
              <a:buNone/>
              <a:defRPr sz="2000"/>
            </a:lvl8pPr>
            <a:lvl9pPr marL="3657296" indent="0">
              <a:buNone/>
              <a:defRPr sz="2000"/>
            </a:lvl9pPr>
          </a:lstStyle>
          <a:p>
            <a:endParaRPr lang="en-US"/>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162" indent="0">
              <a:buNone/>
              <a:defRPr sz="1200"/>
            </a:lvl2pPr>
            <a:lvl3pPr marL="914324" indent="0">
              <a:buNone/>
              <a:defRPr sz="1000"/>
            </a:lvl3pPr>
            <a:lvl4pPr marL="1371486" indent="0">
              <a:buNone/>
              <a:defRPr sz="900"/>
            </a:lvl4pPr>
            <a:lvl5pPr marL="1828648" indent="0">
              <a:buNone/>
              <a:defRPr sz="900"/>
            </a:lvl5pPr>
            <a:lvl6pPr marL="2285810" indent="0">
              <a:buNone/>
              <a:defRPr sz="900"/>
            </a:lvl6pPr>
            <a:lvl7pPr marL="2742972" indent="0">
              <a:buNone/>
              <a:defRPr sz="900"/>
            </a:lvl7pPr>
            <a:lvl8pPr marL="3200133" indent="0">
              <a:buNone/>
              <a:defRPr sz="900"/>
            </a:lvl8pPr>
            <a:lvl9pPr marL="3657296"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1C4C72-6787-4272-B6BE-049F18F85ED3}" type="datetimeFigureOut">
              <a:rPr lang="en-US" smtClean="0"/>
              <a:t>9/15/2011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2EB770-45D4-414A-95B0-EE97D0799203}" type="slidenum">
              <a:rPr lang="en-US" smtClean="0"/>
              <a:t>‹#›</a:t>
            </a:fld>
            <a:endParaRPr lang="en-US"/>
          </a:p>
        </p:txBody>
      </p:sp>
    </p:spTree>
    <p:extLst>
      <p:ext uri="{BB962C8B-B14F-4D97-AF65-F5344CB8AC3E}">
        <p14:creationId xmlns:p14="http://schemas.microsoft.com/office/powerpoint/2010/main" val="2821766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1.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3.xml"/><Relationship Id="rId1"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17" Type="http://schemas.openxmlformats.org/officeDocument/2006/relationships/image" Target="../media/image1.png"/><Relationship Id="rId2" Type="http://schemas.openxmlformats.org/officeDocument/2006/relationships/slideLayout" Target="../slideLayouts/slideLayout31.xml"/><Relationship Id="rId16" Type="http://schemas.openxmlformats.org/officeDocument/2006/relationships/theme" Target="../theme/theme4.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5" Type="http://schemas.openxmlformats.org/officeDocument/2006/relationships/slideLayout" Target="../slideLayouts/slideLayout4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32" tIns="45716" rIns="91432" bIns="4571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32" tIns="45716" rIns="91432" bIns="457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32" tIns="45716" rIns="91432" bIns="45716" rtlCol="0" anchor="ctr"/>
          <a:lstStyle>
            <a:lvl1pPr algn="l">
              <a:defRPr sz="1200">
                <a:solidFill>
                  <a:schemeClr val="tx1">
                    <a:tint val="75000"/>
                  </a:schemeClr>
                </a:solidFill>
              </a:defRPr>
            </a:lvl1pPr>
          </a:lstStyle>
          <a:p>
            <a:fld id="{8F1C4C72-6787-4272-B6BE-049F18F85ED3}" type="datetimeFigureOut">
              <a:rPr lang="en-US" smtClean="0"/>
              <a:t>9/15/2011</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32" tIns="45716" rIns="91432" bIns="45716"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1" y="4767264"/>
            <a:ext cx="2133600" cy="273844"/>
          </a:xfrm>
          <a:prstGeom prst="rect">
            <a:avLst/>
          </a:prstGeom>
        </p:spPr>
        <p:txBody>
          <a:bodyPr vert="horz" lIns="91432" tIns="45716" rIns="91432" bIns="45716" rtlCol="0" anchor="ctr"/>
          <a:lstStyle>
            <a:lvl1pPr algn="r">
              <a:defRPr sz="1200">
                <a:solidFill>
                  <a:schemeClr val="tx1">
                    <a:tint val="75000"/>
                  </a:schemeClr>
                </a:solidFill>
              </a:defRPr>
            </a:lvl1pPr>
          </a:lstStyle>
          <a:p>
            <a:fld id="{632EB770-45D4-414A-95B0-EE97D0799203}" type="slidenum">
              <a:rPr lang="en-US" smtClean="0"/>
              <a:t>‹#›</a:t>
            </a:fld>
            <a:endParaRPr lang="en-US"/>
          </a:p>
        </p:txBody>
      </p:sp>
    </p:spTree>
    <p:extLst>
      <p:ext uri="{BB962C8B-B14F-4D97-AF65-F5344CB8AC3E}">
        <p14:creationId xmlns:p14="http://schemas.microsoft.com/office/powerpoint/2010/main" val="2535870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24" rtl="0" eaLnBrk="1" latinLnBrk="0" hangingPunct="1">
        <a:spcBef>
          <a:spcPct val="0"/>
        </a:spcBef>
        <a:buNone/>
        <a:defRPr sz="4400" kern="1200">
          <a:solidFill>
            <a:schemeClr val="tx1"/>
          </a:solidFill>
          <a:latin typeface="+mj-lt"/>
          <a:ea typeface="+mj-ea"/>
          <a:cs typeface="+mj-cs"/>
        </a:defRPr>
      </a:lvl1pPr>
    </p:titleStyle>
    <p:bodyStyle>
      <a:lvl1pPr marL="342871" indent="-342871" algn="l" defTabSz="914324"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88" indent="-285726" algn="l" defTabSz="914324"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04" indent="-228582" algn="l" defTabSz="914324"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68" indent="-228582" algn="l" defTabSz="914324"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228" indent="-228582" algn="l" defTabSz="914324"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90" indent="-228582" algn="l" defTabSz="91432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52" indent="-228582" algn="l" defTabSz="91432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714" indent="-228582" algn="l" defTabSz="91432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76" indent="-228582" algn="l" defTabSz="91432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24" rtl="0" eaLnBrk="1" latinLnBrk="0" hangingPunct="1">
        <a:defRPr sz="1800" kern="1200">
          <a:solidFill>
            <a:schemeClr val="tx1"/>
          </a:solidFill>
          <a:latin typeface="+mn-lt"/>
          <a:ea typeface="+mn-ea"/>
          <a:cs typeface="+mn-cs"/>
        </a:defRPr>
      </a:lvl1pPr>
      <a:lvl2pPr marL="457162" algn="l" defTabSz="914324" rtl="0" eaLnBrk="1" latinLnBrk="0" hangingPunct="1">
        <a:defRPr sz="1800" kern="1200">
          <a:solidFill>
            <a:schemeClr val="tx1"/>
          </a:solidFill>
          <a:latin typeface="+mn-lt"/>
          <a:ea typeface="+mn-ea"/>
          <a:cs typeface="+mn-cs"/>
        </a:defRPr>
      </a:lvl2pPr>
      <a:lvl3pPr marL="914324" algn="l" defTabSz="914324" rtl="0" eaLnBrk="1" latinLnBrk="0" hangingPunct="1">
        <a:defRPr sz="1800" kern="1200">
          <a:solidFill>
            <a:schemeClr val="tx1"/>
          </a:solidFill>
          <a:latin typeface="+mn-lt"/>
          <a:ea typeface="+mn-ea"/>
          <a:cs typeface="+mn-cs"/>
        </a:defRPr>
      </a:lvl3pPr>
      <a:lvl4pPr marL="1371486" algn="l" defTabSz="914324" rtl="0" eaLnBrk="1" latinLnBrk="0" hangingPunct="1">
        <a:defRPr sz="1800" kern="1200">
          <a:solidFill>
            <a:schemeClr val="tx1"/>
          </a:solidFill>
          <a:latin typeface="+mn-lt"/>
          <a:ea typeface="+mn-ea"/>
          <a:cs typeface="+mn-cs"/>
        </a:defRPr>
      </a:lvl4pPr>
      <a:lvl5pPr marL="1828648" algn="l" defTabSz="914324" rtl="0" eaLnBrk="1" latinLnBrk="0" hangingPunct="1">
        <a:defRPr sz="1800" kern="1200">
          <a:solidFill>
            <a:schemeClr val="tx1"/>
          </a:solidFill>
          <a:latin typeface="+mn-lt"/>
          <a:ea typeface="+mn-ea"/>
          <a:cs typeface="+mn-cs"/>
        </a:defRPr>
      </a:lvl5pPr>
      <a:lvl6pPr marL="2285810" algn="l" defTabSz="914324" rtl="0" eaLnBrk="1" latinLnBrk="0" hangingPunct="1">
        <a:defRPr sz="1800" kern="1200">
          <a:solidFill>
            <a:schemeClr val="tx1"/>
          </a:solidFill>
          <a:latin typeface="+mn-lt"/>
          <a:ea typeface="+mn-ea"/>
          <a:cs typeface="+mn-cs"/>
        </a:defRPr>
      </a:lvl6pPr>
      <a:lvl7pPr marL="2742972" algn="l" defTabSz="914324" rtl="0" eaLnBrk="1" latinLnBrk="0" hangingPunct="1">
        <a:defRPr sz="1800" kern="1200">
          <a:solidFill>
            <a:schemeClr val="tx1"/>
          </a:solidFill>
          <a:latin typeface="+mn-lt"/>
          <a:ea typeface="+mn-ea"/>
          <a:cs typeface="+mn-cs"/>
        </a:defRPr>
      </a:lvl7pPr>
      <a:lvl8pPr marL="3200133" algn="l" defTabSz="914324" rtl="0" eaLnBrk="1" latinLnBrk="0" hangingPunct="1">
        <a:defRPr sz="1800" kern="1200">
          <a:solidFill>
            <a:schemeClr val="tx1"/>
          </a:solidFill>
          <a:latin typeface="+mn-lt"/>
          <a:ea typeface="+mn-ea"/>
          <a:cs typeface="+mn-cs"/>
        </a:defRPr>
      </a:lvl8pPr>
      <a:lvl9pPr marL="3657296" algn="l" defTabSz="91432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9">
            <a:lum/>
          </a:blip>
          <a:srcRect/>
          <a:stretch>
            <a:fillRect t="-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9436" y="171452"/>
            <a:ext cx="8363938" cy="457049"/>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9438" y="1085852"/>
            <a:ext cx="8363937" cy="1500411"/>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2260563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ransition>
    <p:fade/>
  </p:transition>
  <p:timing>
    <p:tnLst>
      <p:par>
        <p:cTn id="1" dur="indefinite" restart="never" nodeType="tmRoot"/>
      </p:par>
    </p:tnLst>
  </p:timing>
  <p:txStyles>
    <p:titleStyle>
      <a:lvl1pPr algn="l" defTabSz="685807" rtl="0" eaLnBrk="1" latinLnBrk="0" hangingPunct="1">
        <a:lnSpc>
          <a:spcPct val="90000"/>
        </a:lnSpc>
        <a:spcBef>
          <a:spcPct val="0"/>
        </a:spcBef>
        <a:buNone/>
        <a:defRPr lang="en-US" sz="3300" b="0" kern="1200" cap="none" spc="-75" baseline="0" dirty="0" smtClean="0">
          <a:ln w="3175">
            <a:noFill/>
          </a:ln>
          <a:gradFill flip="none" rotWithShape="1">
            <a:gsLst>
              <a:gs pos="0">
                <a:schemeClr val="tx1"/>
              </a:gs>
              <a:gs pos="86000">
                <a:schemeClr val="tx1"/>
              </a:gs>
            </a:gsLst>
            <a:lin ang="5400000" scaled="0"/>
            <a:tileRect/>
          </a:gradFill>
          <a:effectLst/>
          <a:latin typeface="+mj-lt"/>
          <a:ea typeface="+mn-ea"/>
          <a:cs typeface="Arial" charset="0"/>
        </a:defRPr>
      </a:lvl1pPr>
    </p:titleStyle>
    <p:bodyStyle>
      <a:lvl1pPr marL="345297" indent="-345297" algn="l" defTabSz="685807" rtl="0" eaLnBrk="1" latinLnBrk="0" hangingPunct="1">
        <a:lnSpc>
          <a:spcPct val="90000"/>
        </a:lnSpc>
        <a:spcBef>
          <a:spcPct val="20000"/>
        </a:spcBef>
        <a:buSzPct val="90000"/>
        <a:buFont typeface="Arial" pitchFamily="34" charset="0"/>
        <a:buChar char="•"/>
        <a:defRPr sz="2400" kern="1200">
          <a:gradFill>
            <a:gsLst>
              <a:gs pos="0">
                <a:schemeClr val="tx1"/>
              </a:gs>
              <a:gs pos="86000">
                <a:schemeClr val="tx1"/>
              </a:gs>
            </a:gsLst>
            <a:lin ang="5400000" scaled="0"/>
          </a:gradFill>
          <a:latin typeface="+mn-lt"/>
          <a:ea typeface="+mn-ea"/>
          <a:cs typeface="+mn-cs"/>
        </a:defRPr>
      </a:lvl1pPr>
      <a:lvl2pPr marL="641780" indent="-296482" algn="l" defTabSz="685807" rtl="0" eaLnBrk="1" latinLnBrk="0" hangingPunct="1">
        <a:lnSpc>
          <a:spcPct val="90000"/>
        </a:lnSpc>
        <a:spcBef>
          <a:spcPct val="20000"/>
        </a:spcBef>
        <a:buSzPct val="90000"/>
        <a:buFont typeface="Arial" pitchFamily="34" charset="0"/>
        <a:buChar char="•"/>
        <a:defRPr sz="2100" kern="1200">
          <a:gradFill>
            <a:gsLst>
              <a:gs pos="0">
                <a:schemeClr val="tx1"/>
              </a:gs>
              <a:gs pos="86000">
                <a:schemeClr val="tx1"/>
              </a:gs>
            </a:gsLst>
            <a:lin ang="5400000" scaled="0"/>
          </a:gradFill>
          <a:latin typeface="+mn-lt"/>
          <a:ea typeface="+mn-ea"/>
          <a:cs typeface="+mn-cs"/>
        </a:defRPr>
      </a:lvl2pPr>
      <a:lvl3pPr marL="944214" indent="-302434" algn="l" defTabSz="685807" rtl="0" eaLnBrk="1" latinLnBrk="0" hangingPunct="1">
        <a:lnSpc>
          <a:spcPct val="90000"/>
        </a:lnSpc>
        <a:spcBef>
          <a:spcPct val="20000"/>
        </a:spcBef>
        <a:buSzPct val="90000"/>
        <a:buFont typeface="Arial" pitchFamily="34" charset="0"/>
        <a:buChar char="•"/>
        <a:defRPr sz="1800" kern="1200">
          <a:gradFill>
            <a:gsLst>
              <a:gs pos="0">
                <a:schemeClr val="tx1"/>
              </a:gs>
              <a:gs pos="86000">
                <a:schemeClr val="tx1"/>
              </a:gs>
            </a:gsLst>
            <a:lin ang="5400000" scaled="0"/>
          </a:gradFill>
          <a:latin typeface="+mn-lt"/>
          <a:ea typeface="+mn-ea"/>
          <a:cs typeface="+mn-cs"/>
        </a:defRPr>
      </a:lvl3pPr>
      <a:lvl4pPr marL="1203781" indent="-259569" algn="l" defTabSz="685807" rtl="0" eaLnBrk="1" latinLnBrk="0" hangingPunct="1">
        <a:lnSpc>
          <a:spcPct val="90000"/>
        </a:lnSpc>
        <a:spcBef>
          <a:spcPct val="20000"/>
        </a:spcBef>
        <a:buSzPct val="90000"/>
        <a:buFont typeface="Arial" pitchFamily="34" charset="0"/>
        <a:buChar char="•"/>
        <a:defRPr sz="1500" kern="1200">
          <a:gradFill>
            <a:gsLst>
              <a:gs pos="0">
                <a:schemeClr val="tx1"/>
              </a:gs>
              <a:gs pos="86000">
                <a:schemeClr val="tx1"/>
              </a:gs>
            </a:gsLst>
            <a:lin ang="5400000" scaled="0"/>
          </a:gradFill>
          <a:latin typeface="+mn-lt"/>
          <a:ea typeface="+mn-ea"/>
          <a:cs typeface="+mn-cs"/>
        </a:defRPr>
      </a:lvl4pPr>
      <a:lvl5pPr marL="1456207" indent="-252425" algn="l" defTabSz="685807" rtl="0" eaLnBrk="1" latinLnBrk="0" hangingPunct="1">
        <a:lnSpc>
          <a:spcPct val="90000"/>
        </a:lnSpc>
        <a:spcBef>
          <a:spcPct val="20000"/>
        </a:spcBef>
        <a:buSzPct val="90000"/>
        <a:buFont typeface="Arial" pitchFamily="34" charset="0"/>
        <a:buChar char="•"/>
        <a:defRPr sz="1500" kern="1200">
          <a:gradFill>
            <a:gsLst>
              <a:gs pos="0">
                <a:schemeClr val="tx1"/>
              </a:gs>
              <a:gs pos="86000">
                <a:schemeClr val="tx1"/>
              </a:gs>
            </a:gsLst>
            <a:lin ang="5400000" scaled="0"/>
          </a:gradFill>
          <a:latin typeface="+mn-lt"/>
          <a:ea typeface="+mn-ea"/>
          <a:cs typeface="+mn-cs"/>
        </a:defRPr>
      </a:lvl5pPr>
      <a:lvl6pPr marL="1885970" indent="-171452" algn="l" defTabSz="685807"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72" indent="-171452" algn="l" defTabSz="685807"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76" indent="-171452" algn="l" defTabSz="685807"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79" indent="-171452" algn="l" defTabSz="685807"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7" rtl="0" eaLnBrk="1" latinLnBrk="0" hangingPunct="1">
        <a:defRPr sz="1400" kern="1200">
          <a:solidFill>
            <a:schemeClr val="tx1"/>
          </a:solidFill>
          <a:latin typeface="+mn-lt"/>
          <a:ea typeface="+mn-ea"/>
          <a:cs typeface="+mn-cs"/>
        </a:defRPr>
      </a:lvl1pPr>
      <a:lvl2pPr marL="342904" algn="l" defTabSz="685807" rtl="0" eaLnBrk="1" latinLnBrk="0" hangingPunct="1">
        <a:defRPr sz="1400" kern="1200">
          <a:solidFill>
            <a:schemeClr val="tx1"/>
          </a:solidFill>
          <a:latin typeface="+mn-lt"/>
          <a:ea typeface="+mn-ea"/>
          <a:cs typeface="+mn-cs"/>
        </a:defRPr>
      </a:lvl2pPr>
      <a:lvl3pPr marL="685807" algn="l" defTabSz="685807" rtl="0" eaLnBrk="1" latinLnBrk="0" hangingPunct="1">
        <a:defRPr sz="1400" kern="1200">
          <a:solidFill>
            <a:schemeClr val="tx1"/>
          </a:solidFill>
          <a:latin typeface="+mn-lt"/>
          <a:ea typeface="+mn-ea"/>
          <a:cs typeface="+mn-cs"/>
        </a:defRPr>
      </a:lvl3pPr>
      <a:lvl4pPr marL="1028710" algn="l" defTabSz="685807" rtl="0" eaLnBrk="1" latinLnBrk="0" hangingPunct="1">
        <a:defRPr sz="1400" kern="1200">
          <a:solidFill>
            <a:schemeClr val="tx1"/>
          </a:solidFill>
          <a:latin typeface="+mn-lt"/>
          <a:ea typeface="+mn-ea"/>
          <a:cs typeface="+mn-cs"/>
        </a:defRPr>
      </a:lvl4pPr>
      <a:lvl5pPr marL="1371614" algn="l" defTabSz="685807" rtl="0" eaLnBrk="1" latinLnBrk="0" hangingPunct="1">
        <a:defRPr sz="1400" kern="1200">
          <a:solidFill>
            <a:schemeClr val="tx1"/>
          </a:solidFill>
          <a:latin typeface="+mn-lt"/>
          <a:ea typeface="+mn-ea"/>
          <a:cs typeface="+mn-cs"/>
        </a:defRPr>
      </a:lvl5pPr>
      <a:lvl6pPr marL="1714516" algn="l" defTabSz="685807" rtl="0" eaLnBrk="1" latinLnBrk="0" hangingPunct="1">
        <a:defRPr sz="1400" kern="1200">
          <a:solidFill>
            <a:schemeClr val="tx1"/>
          </a:solidFill>
          <a:latin typeface="+mn-lt"/>
          <a:ea typeface="+mn-ea"/>
          <a:cs typeface="+mn-cs"/>
        </a:defRPr>
      </a:lvl6pPr>
      <a:lvl7pPr marL="2057420" algn="l" defTabSz="685807" rtl="0" eaLnBrk="1" latinLnBrk="0" hangingPunct="1">
        <a:defRPr sz="1400" kern="1200">
          <a:solidFill>
            <a:schemeClr val="tx1"/>
          </a:solidFill>
          <a:latin typeface="+mn-lt"/>
          <a:ea typeface="+mn-ea"/>
          <a:cs typeface="+mn-cs"/>
        </a:defRPr>
      </a:lvl7pPr>
      <a:lvl8pPr marL="2400324" algn="l" defTabSz="685807" rtl="0" eaLnBrk="1" latinLnBrk="0" hangingPunct="1">
        <a:defRPr sz="1400" kern="1200">
          <a:solidFill>
            <a:schemeClr val="tx1"/>
          </a:solidFill>
          <a:latin typeface="+mn-lt"/>
          <a:ea typeface="+mn-ea"/>
          <a:cs typeface="+mn-cs"/>
        </a:defRPr>
      </a:lvl8pPr>
      <a:lvl9pPr marL="2743227" algn="l" defTabSz="685807"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9436" y="171454"/>
            <a:ext cx="8363938" cy="457049"/>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9437" y="1428751"/>
            <a:ext cx="8363936" cy="1226874"/>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50748053"/>
      </p:ext>
    </p:extLst>
  </p:cSld>
  <p:clrMap bg1="dk1" tx1="lt1" bg2="dk2" tx2="lt2" accent1="accent1" accent2="accent2" accent3="accent3" accent4="accent4" accent5="accent5" accent6="accent6" hlink="hlink" folHlink="folHlink"/>
  <p:sldLayoutIdLst>
    <p:sldLayoutId id="2147483679" r:id="rId1"/>
  </p:sldLayoutIdLst>
  <p:transition>
    <p:fade/>
  </p:transition>
  <p:timing>
    <p:tnLst>
      <p:par>
        <p:cTn id="1" dur="indefinite" restart="never" nodeType="tmRoot"/>
      </p:par>
    </p:tnLst>
  </p:timing>
  <p:hf hdr="0" dt="0"/>
  <p:txStyles>
    <p:titleStyle>
      <a:lvl1pPr algn="l" defTabSz="685778" rtl="0" eaLnBrk="1" latinLnBrk="0" hangingPunct="1">
        <a:lnSpc>
          <a:spcPct val="90000"/>
        </a:lnSpc>
        <a:spcBef>
          <a:spcPct val="0"/>
        </a:spcBef>
        <a:buNone/>
        <a:defRPr lang="en-US" sz="3300" b="0" kern="1200" cap="none" spc="-75" baseline="0" dirty="0">
          <a:ln w="3175">
            <a:noFill/>
          </a:ln>
          <a:gradFill flip="none" rotWithShape="1">
            <a:gsLst>
              <a:gs pos="0">
                <a:schemeClr val="bg1"/>
              </a:gs>
              <a:gs pos="86000">
                <a:schemeClr val="bg1"/>
              </a:gs>
            </a:gsLst>
            <a:lin ang="5400000" scaled="0"/>
            <a:tileRect/>
          </a:gradFill>
          <a:effectLst/>
          <a:latin typeface="Segoe UI Semibold" pitchFamily="34" charset="0"/>
          <a:ea typeface="+mn-ea"/>
          <a:cs typeface="Arial" charset="0"/>
        </a:defRPr>
      </a:lvl1pPr>
    </p:titleStyle>
    <p:bodyStyle>
      <a:lvl1pPr marL="0" indent="0" algn="l" defTabSz="685778" rtl="0" eaLnBrk="1" latinLnBrk="0" hangingPunct="1">
        <a:lnSpc>
          <a:spcPct val="90000"/>
        </a:lnSpc>
        <a:spcBef>
          <a:spcPct val="20000"/>
        </a:spcBef>
        <a:buFont typeface="Arial" pitchFamily="34" charset="0"/>
        <a:buNone/>
        <a:defRPr sz="1800" b="0" kern="1200">
          <a:gradFill>
            <a:gsLst>
              <a:gs pos="0">
                <a:srgbClr val="000000"/>
              </a:gs>
              <a:gs pos="86000">
                <a:srgbClr val="000000"/>
              </a:gs>
            </a:gsLst>
            <a:lin ang="5400000" scaled="0"/>
          </a:gradFill>
          <a:latin typeface="Consolas" pitchFamily="49" charset="0"/>
          <a:ea typeface="+mn-ea"/>
          <a:cs typeface="Consolas" pitchFamily="49" charset="0"/>
        </a:defRPr>
      </a:lvl1pPr>
      <a:lvl2pPr marL="288718" indent="-5954" algn="l" defTabSz="685778" rtl="0" eaLnBrk="1" latinLnBrk="0" hangingPunct="1">
        <a:lnSpc>
          <a:spcPct val="90000"/>
        </a:lnSpc>
        <a:spcBef>
          <a:spcPct val="20000"/>
        </a:spcBef>
        <a:buFont typeface="Arial" pitchFamily="34" charset="0"/>
        <a:buNone/>
        <a:defRPr sz="1500" b="0" kern="1200">
          <a:gradFill>
            <a:gsLst>
              <a:gs pos="0">
                <a:srgbClr val="000000"/>
              </a:gs>
              <a:gs pos="86000">
                <a:srgbClr val="000000"/>
              </a:gs>
            </a:gsLst>
            <a:lin ang="5400000" scaled="0"/>
          </a:gradFill>
          <a:latin typeface="Consolas" pitchFamily="49" charset="0"/>
          <a:ea typeface="+mn-ea"/>
          <a:cs typeface="Consolas" pitchFamily="49" charset="0"/>
        </a:defRPr>
      </a:lvl2pPr>
      <a:lvl3pPr marL="571482" indent="-5954" algn="l" defTabSz="685778" rtl="0" eaLnBrk="1" latinLnBrk="0" hangingPunct="1">
        <a:lnSpc>
          <a:spcPct val="90000"/>
        </a:lnSpc>
        <a:spcBef>
          <a:spcPct val="20000"/>
        </a:spcBef>
        <a:buFont typeface="Arial" pitchFamily="34" charset="0"/>
        <a:buNone/>
        <a:defRPr sz="1400" b="0" kern="1200">
          <a:gradFill>
            <a:gsLst>
              <a:gs pos="0">
                <a:srgbClr val="000000"/>
              </a:gs>
              <a:gs pos="86000">
                <a:srgbClr val="000000"/>
              </a:gs>
            </a:gsLst>
            <a:lin ang="5400000" scaled="0"/>
          </a:gradFill>
          <a:latin typeface="Consolas" pitchFamily="49" charset="0"/>
          <a:ea typeface="+mn-ea"/>
          <a:cs typeface="Consolas" pitchFamily="49" charset="0"/>
        </a:defRPr>
      </a:lvl3pPr>
      <a:lvl4pPr marL="820514" indent="5954" algn="l" defTabSz="685778" rtl="0" eaLnBrk="1" latinLnBrk="0" hangingPunct="1">
        <a:lnSpc>
          <a:spcPct val="90000"/>
        </a:lnSpc>
        <a:spcBef>
          <a:spcPct val="20000"/>
        </a:spcBef>
        <a:buFont typeface="Arial" pitchFamily="34" charset="0"/>
        <a:buNone/>
        <a:defRPr sz="1400" b="0" kern="1200">
          <a:gradFill>
            <a:gsLst>
              <a:gs pos="0">
                <a:srgbClr val="000000"/>
              </a:gs>
              <a:gs pos="86000">
                <a:srgbClr val="000000"/>
              </a:gs>
            </a:gsLst>
            <a:lin ang="5400000" scaled="0"/>
          </a:gradFill>
          <a:latin typeface="Consolas" pitchFamily="49" charset="0"/>
          <a:ea typeface="+mn-ea"/>
          <a:cs typeface="Consolas" pitchFamily="49" charset="0"/>
        </a:defRPr>
      </a:lvl4pPr>
      <a:lvl5pPr marL="1069544" indent="0" algn="l" defTabSz="685778" rtl="0" eaLnBrk="1" latinLnBrk="0" hangingPunct="1">
        <a:lnSpc>
          <a:spcPct val="90000"/>
        </a:lnSpc>
        <a:spcBef>
          <a:spcPct val="20000"/>
        </a:spcBef>
        <a:buFont typeface="Arial" pitchFamily="34" charset="0"/>
        <a:buNone/>
        <a:defRPr sz="1400" b="0" kern="1200">
          <a:gradFill>
            <a:gsLst>
              <a:gs pos="0">
                <a:srgbClr val="000000"/>
              </a:gs>
              <a:gs pos="86000">
                <a:srgbClr val="000000"/>
              </a:gs>
            </a:gsLst>
            <a:lin ang="5400000" scaled="0"/>
          </a:gradFill>
          <a:latin typeface="Consolas" pitchFamily="49" charset="0"/>
          <a:ea typeface="+mn-ea"/>
          <a:cs typeface="Consolas" pitchFamily="49" charset="0"/>
        </a:defRPr>
      </a:lvl5pPr>
      <a:lvl6pPr marL="1885892" indent="-171445" algn="l" defTabSz="685778"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79" indent="-171445" algn="l" defTabSz="685778"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69" indent="-171445" algn="l" defTabSz="685778"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58" indent="-171445" algn="l" defTabSz="685778"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78" rtl="0" eaLnBrk="1" latinLnBrk="0" hangingPunct="1">
        <a:defRPr sz="1400" kern="1200">
          <a:solidFill>
            <a:schemeClr val="tx1"/>
          </a:solidFill>
          <a:latin typeface="+mn-lt"/>
          <a:ea typeface="+mn-ea"/>
          <a:cs typeface="+mn-cs"/>
        </a:defRPr>
      </a:lvl1pPr>
      <a:lvl2pPr marL="342889" algn="l" defTabSz="685778" rtl="0" eaLnBrk="1" latinLnBrk="0" hangingPunct="1">
        <a:defRPr sz="1400" kern="1200">
          <a:solidFill>
            <a:schemeClr val="tx1"/>
          </a:solidFill>
          <a:latin typeface="+mn-lt"/>
          <a:ea typeface="+mn-ea"/>
          <a:cs typeface="+mn-cs"/>
        </a:defRPr>
      </a:lvl2pPr>
      <a:lvl3pPr marL="685778" algn="l" defTabSz="685778" rtl="0" eaLnBrk="1" latinLnBrk="0" hangingPunct="1">
        <a:defRPr sz="1400" kern="1200">
          <a:solidFill>
            <a:schemeClr val="tx1"/>
          </a:solidFill>
          <a:latin typeface="+mn-lt"/>
          <a:ea typeface="+mn-ea"/>
          <a:cs typeface="+mn-cs"/>
        </a:defRPr>
      </a:lvl3pPr>
      <a:lvl4pPr marL="1028667" algn="l" defTabSz="685778" rtl="0" eaLnBrk="1" latinLnBrk="0" hangingPunct="1">
        <a:defRPr sz="1400" kern="1200">
          <a:solidFill>
            <a:schemeClr val="tx1"/>
          </a:solidFill>
          <a:latin typeface="+mn-lt"/>
          <a:ea typeface="+mn-ea"/>
          <a:cs typeface="+mn-cs"/>
        </a:defRPr>
      </a:lvl4pPr>
      <a:lvl5pPr marL="1371557" algn="l" defTabSz="685778" rtl="0" eaLnBrk="1" latinLnBrk="0" hangingPunct="1">
        <a:defRPr sz="1400" kern="1200">
          <a:solidFill>
            <a:schemeClr val="tx1"/>
          </a:solidFill>
          <a:latin typeface="+mn-lt"/>
          <a:ea typeface="+mn-ea"/>
          <a:cs typeface="+mn-cs"/>
        </a:defRPr>
      </a:lvl5pPr>
      <a:lvl6pPr marL="1714444" algn="l" defTabSz="685778" rtl="0" eaLnBrk="1" latinLnBrk="0" hangingPunct="1">
        <a:defRPr sz="1400" kern="1200">
          <a:solidFill>
            <a:schemeClr val="tx1"/>
          </a:solidFill>
          <a:latin typeface="+mn-lt"/>
          <a:ea typeface="+mn-ea"/>
          <a:cs typeface="+mn-cs"/>
        </a:defRPr>
      </a:lvl6pPr>
      <a:lvl7pPr marL="2057335" algn="l" defTabSz="685778" rtl="0" eaLnBrk="1" latinLnBrk="0" hangingPunct="1">
        <a:defRPr sz="1400" kern="1200">
          <a:solidFill>
            <a:schemeClr val="tx1"/>
          </a:solidFill>
          <a:latin typeface="+mn-lt"/>
          <a:ea typeface="+mn-ea"/>
          <a:cs typeface="+mn-cs"/>
        </a:defRPr>
      </a:lvl7pPr>
      <a:lvl8pPr marL="2400224" algn="l" defTabSz="685778" rtl="0" eaLnBrk="1" latinLnBrk="0" hangingPunct="1">
        <a:defRPr sz="1400" kern="1200">
          <a:solidFill>
            <a:schemeClr val="tx1"/>
          </a:solidFill>
          <a:latin typeface="+mn-lt"/>
          <a:ea typeface="+mn-ea"/>
          <a:cs typeface="+mn-cs"/>
        </a:defRPr>
      </a:lvl8pPr>
      <a:lvl9pPr marL="2743113" algn="l" defTabSz="685778" rtl="0" eaLnBrk="1" latinLnBrk="0" hangingPunct="1">
        <a:defRPr sz="1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a:lum/>
          </a:blip>
          <a:srcRect/>
          <a:stretch>
            <a:fillRect t="-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9436" y="171450"/>
            <a:ext cx="8363938" cy="457049"/>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9437" y="1085850"/>
            <a:ext cx="8363937" cy="1500411"/>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70065501"/>
      </p:ext>
    </p:extLst>
  </p:cSld>
  <p:clrMap bg1="dk1" tx1="lt1" bg2="dk2"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Lst>
  <p:transition>
    <p:fade/>
  </p:transition>
  <p:timing>
    <p:tnLst>
      <p:par>
        <p:cTn id="1" dur="indefinite" restart="never" nodeType="tmRoot"/>
      </p:par>
    </p:tnLst>
  </p:timing>
  <p:txStyles>
    <p:titleStyle>
      <a:lvl1pPr algn="l" defTabSz="685864" rtl="0" eaLnBrk="1" latinLnBrk="0" hangingPunct="1">
        <a:lnSpc>
          <a:spcPct val="90000"/>
        </a:lnSpc>
        <a:spcBef>
          <a:spcPct val="0"/>
        </a:spcBef>
        <a:buNone/>
        <a:defRPr lang="en-US" sz="3300" b="0" kern="1200" cap="none" spc="-75" baseline="0" dirty="0" smtClean="0">
          <a:ln w="3175">
            <a:noFill/>
          </a:ln>
          <a:gradFill flip="none" rotWithShape="1">
            <a:gsLst>
              <a:gs pos="0">
                <a:schemeClr val="tx1"/>
              </a:gs>
              <a:gs pos="86000">
                <a:schemeClr val="tx1"/>
              </a:gs>
            </a:gsLst>
            <a:lin ang="5400000" scaled="0"/>
            <a:tileRect/>
          </a:gradFill>
          <a:effectLst/>
          <a:latin typeface="+mj-lt"/>
          <a:ea typeface="+mn-ea"/>
          <a:cs typeface="Arial" charset="0"/>
        </a:defRPr>
      </a:lvl1pPr>
    </p:titleStyle>
    <p:bodyStyle>
      <a:lvl1pPr marL="345327" indent="-345327" algn="l" defTabSz="685864" rtl="0" eaLnBrk="1" latinLnBrk="0" hangingPunct="1">
        <a:lnSpc>
          <a:spcPct val="90000"/>
        </a:lnSpc>
        <a:spcBef>
          <a:spcPct val="20000"/>
        </a:spcBef>
        <a:buSzPct val="90000"/>
        <a:buFont typeface="Arial" pitchFamily="34" charset="0"/>
        <a:buChar char="•"/>
        <a:defRPr sz="2400" kern="1200">
          <a:gradFill>
            <a:gsLst>
              <a:gs pos="0">
                <a:schemeClr val="tx1"/>
              </a:gs>
              <a:gs pos="86000">
                <a:schemeClr val="tx1"/>
              </a:gs>
            </a:gsLst>
            <a:lin ang="5400000" scaled="0"/>
          </a:gradFill>
          <a:latin typeface="+mn-lt"/>
          <a:ea typeface="+mn-ea"/>
          <a:cs typeface="+mn-cs"/>
        </a:defRPr>
      </a:lvl1pPr>
      <a:lvl2pPr marL="641833" indent="-296506" algn="l" defTabSz="685864" rtl="0" eaLnBrk="1" latinLnBrk="0" hangingPunct="1">
        <a:lnSpc>
          <a:spcPct val="90000"/>
        </a:lnSpc>
        <a:spcBef>
          <a:spcPct val="20000"/>
        </a:spcBef>
        <a:buSzPct val="90000"/>
        <a:buFont typeface="Arial" pitchFamily="34" charset="0"/>
        <a:buChar char="•"/>
        <a:defRPr sz="2100" kern="1200">
          <a:gradFill>
            <a:gsLst>
              <a:gs pos="0">
                <a:schemeClr val="tx1"/>
              </a:gs>
              <a:gs pos="86000">
                <a:schemeClr val="tx1"/>
              </a:gs>
            </a:gsLst>
            <a:lin ang="5400000" scaled="0"/>
          </a:gradFill>
          <a:latin typeface="+mn-lt"/>
          <a:ea typeface="+mn-ea"/>
          <a:cs typeface="+mn-cs"/>
        </a:defRPr>
      </a:lvl2pPr>
      <a:lvl3pPr marL="944292" indent="-302459" algn="l" defTabSz="685864" rtl="0" eaLnBrk="1" latinLnBrk="0" hangingPunct="1">
        <a:lnSpc>
          <a:spcPct val="90000"/>
        </a:lnSpc>
        <a:spcBef>
          <a:spcPct val="20000"/>
        </a:spcBef>
        <a:buSzPct val="90000"/>
        <a:buFont typeface="Arial" pitchFamily="34" charset="0"/>
        <a:buChar char="•"/>
        <a:defRPr sz="1800" kern="1200">
          <a:gradFill>
            <a:gsLst>
              <a:gs pos="0">
                <a:schemeClr val="tx1"/>
              </a:gs>
              <a:gs pos="86000">
                <a:schemeClr val="tx1"/>
              </a:gs>
            </a:gsLst>
            <a:lin ang="5400000" scaled="0"/>
          </a:gradFill>
          <a:latin typeface="+mn-lt"/>
          <a:ea typeface="+mn-ea"/>
          <a:cs typeface="+mn-cs"/>
        </a:defRPr>
      </a:lvl3pPr>
      <a:lvl4pPr marL="1203883" indent="-259591" algn="l" defTabSz="685864" rtl="0" eaLnBrk="1" latinLnBrk="0" hangingPunct="1">
        <a:lnSpc>
          <a:spcPct val="90000"/>
        </a:lnSpc>
        <a:spcBef>
          <a:spcPct val="20000"/>
        </a:spcBef>
        <a:buSzPct val="90000"/>
        <a:buFont typeface="Arial" pitchFamily="34" charset="0"/>
        <a:buChar char="•"/>
        <a:defRPr sz="1500" kern="1200">
          <a:gradFill>
            <a:gsLst>
              <a:gs pos="0">
                <a:schemeClr val="tx1"/>
              </a:gs>
              <a:gs pos="86000">
                <a:schemeClr val="tx1"/>
              </a:gs>
            </a:gsLst>
            <a:lin ang="5400000" scaled="0"/>
          </a:gradFill>
          <a:latin typeface="+mn-lt"/>
          <a:ea typeface="+mn-ea"/>
          <a:cs typeface="+mn-cs"/>
        </a:defRPr>
      </a:lvl4pPr>
      <a:lvl5pPr marL="1456329" indent="-252446" algn="l" defTabSz="685864" rtl="0" eaLnBrk="1" latinLnBrk="0" hangingPunct="1">
        <a:lnSpc>
          <a:spcPct val="90000"/>
        </a:lnSpc>
        <a:spcBef>
          <a:spcPct val="20000"/>
        </a:spcBef>
        <a:buSzPct val="90000"/>
        <a:buFont typeface="Arial" pitchFamily="34" charset="0"/>
        <a:buChar char="•"/>
        <a:defRPr sz="1500" kern="1200">
          <a:gradFill>
            <a:gsLst>
              <a:gs pos="0">
                <a:schemeClr val="tx1"/>
              </a:gs>
              <a:gs pos="86000">
                <a:schemeClr val="tx1"/>
              </a:gs>
            </a:gsLst>
            <a:lin ang="5400000" scaled="0"/>
          </a:gradFill>
          <a:latin typeface="+mn-lt"/>
          <a:ea typeface="+mn-ea"/>
          <a:cs typeface="+mn-cs"/>
        </a:defRPr>
      </a:lvl5pPr>
      <a:lvl6pPr marL="1886126"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9058"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990"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922" indent="-171466" algn="l" defTabSz="685864"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64" rtl="0" eaLnBrk="1" latinLnBrk="0" hangingPunct="1">
        <a:defRPr sz="1400" kern="1200">
          <a:solidFill>
            <a:schemeClr val="tx1"/>
          </a:solidFill>
          <a:latin typeface="+mn-lt"/>
          <a:ea typeface="+mn-ea"/>
          <a:cs typeface="+mn-cs"/>
        </a:defRPr>
      </a:lvl1pPr>
      <a:lvl2pPr marL="342932" algn="l" defTabSz="685864" rtl="0" eaLnBrk="1" latinLnBrk="0" hangingPunct="1">
        <a:defRPr sz="1400" kern="1200">
          <a:solidFill>
            <a:schemeClr val="tx1"/>
          </a:solidFill>
          <a:latin typeface="+mn-lt"/>
          <a:ea typeface="+mn-ea"/>
          <a:cs typeface="+mn-cs"/>
        </a:defRPr>
      </a:lvl2pPr>
      <a:lvl3pPr marL="685864" algn="l" defTabSz="685864" rtl="0" eaLnBrk="1" latinLnBrk="0" hangingPunct="1">
        <a:defRPr sz="1400" kern="1200">
          <a:solidFill>
            <a:schemeClr val="tx1"/>
          </a:solidFill>
          <a:latin typeface="+mn-lt"/>
          <a:ea typeface="+mn-ea"/>
          <a:cs typeface="+mn-cs"/>
        </a:defRPr>
      </a:lvl3pPr>
      <a:lvl4pPr marL="1028796" algn="l" defTabSz="685864" rtl="0" eaLnBrk="1" latinLnBrk="0" hangingPunct="1">
        <a:defRPr sz="1400" kern="1200">
          <a:solidFill>
            <a:schemeClr val="tx1"/>
          </a:solidFill>
          <a:latin typeface="+mn-lt"/>
          <a:ea typeface="+mn-ea"/>
          <a:cs typeface="+mn-cs"/>
        </a:defRPr>
      </a:lvl4pPr>
      <a:lvl5pPr marL="1371728" algn="l" defTabSz="685864" rtl="0" eaLnBrk="1" latinLnBrk="0" hangingPunct="1">
        <a:defRPr sz="1400" kern="1200">
          <a:solidFill>
            <a:schemeClr val="tx1"/>
          </a:solidFill>
          <a:latin typeface="+mn-lt"/>
          <a:ea typeface="+mn-ea"/>
          <a:cs typeface="+mn-cs"/>
        </a:defRPr>
      </a:lvl5pPr>
      <a:lvl6pPr marL="1714660" algn="l" defTabSz="685864" rtl="0" eaLnBrk="1" latinLnBrk="0" hangingPunct="1">
        <a:defRPr sz="1400" kern="1200">
          <a:solidFill>
            <a:schemeClr val="tx1"/>
          </a:solidFill>
          <a:latin typeface="+mn-lt"/>
          <a:ea typeface="+mn-ea"/>
          <a:cs typeface="+mn-cs"/>
        </a:defRPr>
      </a:lvl6pPr>
      <a:lvl7pPr marL="2057592" algn="l" defTabSz="685864" rtl="0" eaLnBrk="1" latinLnBrk="0" hangingPunct="1">
        <a:defRPr sz="1400" kern="1200">
          <a:solidFill>
            <a:schemeClr val="tx1"/>
          </a:solidFill>
          <a:latin typeface="+mn-lt"/>
          <a:ea typeface="+mn-ea"/>
          <a:cs typeface="+mn-cs"/>
        </a:defRPr>
      </a:lvl7pPr>
      <a:lvl8pPr marL="2400524" algn="l" defTabSz="685864" rtl="0" eaLnBrk="1" latinLnBrk="0" hangingPunct="1">
        <a:defRPr sz="1400" kern="1200">
          <a:solidFill>
            <a:schemeClr val="tx1"/>
          </a:solidFill>
          <a:latin typeface="+mn-lt"/>
          <a:ea typeface="+mn-ea"/>
          <a:cs typeface="+mn-cs"/>
        </a:defRPr>
      </a:lvl8pPr>
      <a:lvl9pPr marL="2743456" algn="l" defTabSz="685864"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4.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4.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14.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14.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hyperlink" Target="http://bldw.in/SessionFeedback" TargetMode="External"/><Relationship Id="rId2" Type="http://schemas.openxmlformats.org/officeDocument/2006/relationships/hyperlink" Target="http://forums.dev.windows.com/" TargetMode="External"/><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Build accessible Metro style apps using XAML</a:t>
            </a:r>
          </a:p>
        </p:txBody>
      </p:sp>
      <p:sp>
        <p:nvSpPr>
          <p:cNvPr id="3" name="Subtitle 2"/>
          <p:cNvSpPr>
            <a:spLocks noGrp="1"/>
          </p:cNvSpPr>
          <p:nvPr>
            <p:ph type="subTitle" idx="1"/>
          </p:nvPr>
        </p:nvSpPr>
        <p:spPr/>
        <p:txBody>
          <a:bodyPr/>
          <a:lstStyle/>
          <a:p>
            <a:r>
              <a:rPr lang="en-US" dirty="0" smtClean="0">
                <a:latin typeface="+mj-lt"/>
              </a:rPr>
              <a:t>Alnur Ismail</a:t>
            </a:r>
          </a:p>
          <a:p>
            <a:r>
              <a:rPr lang="en-US" dirty="0" smtClean="0"/>
              <a:t>Program Manager</a:t>
            </a:r>
          </a:p>
          <a:p>
            <a:r>
              <a:rPr lang="en-US" dirty="0" smtClean="0"/>
              <a:t>Microsoft Corporation</a:t>
            </a:r>
            <a:endParaRPr lang="en-US" dirty="0"/>
          </a:p>
        </p:txBody>
      </p:sp>
      <p:sp>
        <p:nvSpPr>
          <p:cNvPr id="9" name="Text Placeholder 8"/>
          <p:cNvSpPr>
            <a:spLocks noGrp="1"/>
          </p:cNvSpPr>
          <p:nvPr>
            <p:ph type="body" sz="quarter" idx="10"/>
          </p:nvPr>
        </p:nvSpPr>
        <p:spPr/>
        <p:txBody>
          <a:bodyPr/>
          <a:lstStyle/>
          <a:p>
            <a:r>
              <a:rPr lang="en-US" dirty="0" smtClean="0"/>
              <a:t>APP-542C</a:t>
            </a:r>
            <a:endParaRPr lang="en-US" dirty="0"/>
          </a:p>
        </p:txBody>
      </p:sp>
    </p:spTree>
    <p:extLst>
      <p:ext uri="{BB962C8B-B14F-4D97-AF65-F5344CB8AC3E}">
        <p14:creationId xmlns:p14="http://schemas.microsoft.com/office/powerpoint/2010/main" val="2737638312"/>
      </p:ext>
    </p:extLst>
  </p:cSld>
  <p:clrMapOvr>
    <a:masterClrMapping/>
  </p:clrMapOvr>
  <p:transition>
    <p:strips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black">
          <a:xfrm>
            <a:off x="3241725" y="2348075"/>
            <a:ext cx="2660550" cy="447351"/>
          </a:xfrm>
          <a:prstGeom prst="rect">
            <a:avLst/>
          </a:prstGeom>
          <a:noFill/>
          <a:ln>
            <a:noFill/>
          </a:ln>
        </p:spPr>
      </p:pic>
      <p:sp>
        <p:nvSpPr>
          <p:cNvPr id="5" name="Text Box 3"/>
          <p:cNvSpPr txBox="1">
            <a:spLocks noChangeArrowheads="1"/>
          </p:cNvSpPr>
          <p:nvPr/>
        </p:nvSpPr>
        <p:spPr bwMode="blackWhite">
          <a:xfrm>
            <a:off x="381000" y="4562681"/>
            <a:ext cx="8382000" cy="311613"/>
          </a:xfrm>
          <a:prstGeom prst="rect">
            <a:avLst/>
          </a:prstGeom>
          <a:noFill/>
          <a:ln w="12700">
            <a:noFill/>
            <a:miter lim="800000"/>
            <a:headEnd type="none" w="sm" len="sm"/>
            <a:tailEnd type="none" w="sm" len="sm"/>
          </a:ln>
          <a:effectLst/>
        </p:spPr>
        <p:txBody>
          <a:bodyPr vert="horz" wrap="square" lIns="68569" tIns="34285" rIns="68569" bIns="34285" numCol="1" anchor="t" anchorCtr="0" compatLnSpc="1">
            <a:prstTxWarp prst="textNoShape">
              <a:avLst/>
            </a:prstTxWarp>
            <a:spAutoFit/>
          </a:bodyPr>
          <a:lstStyle/>
          <a:p>
            <a:pPr algn="ctr" defTabSz="685580" eaLnBrk="0" hangingPunct="0"/>
            <a:r>
              <a:rPr lang="en-US" sz="500" dirty="0">
                <a:gradFill>
                  <a:gsLst>
                    <a:gs pos="0">
                      <a:srgbClr val="FFFFFF"/>
                    </a:gs>
                    <a:gs pos="100000">
                      <a:srgbClr val="FFFFFF"/>
                    </a:gs>
                  </a:gsLst>
                  <a:lin ang="5400000" scaled="0"/>
                </a:gradFill>
                <a:latin typeface="Segoe UI" pitchFamily="34" charset="0"/>
                <a:cs typeface="Arial" charset="0"/>
              </a:rPr>
              <a:t>© 2011 Microsoft Corporation. All rights reserved. Microsoft, Windows, Windows Vista and other product names are or may be registered trademarks and/or trademarks in the U.S. and/or other countries.</a:t>
            </a:r>
          </a:p>
          <a:p>
            <a:pPr algn="ctr" defTabSz="685580" eaLnBrk="0" hangingPunct="0"/>
            <a:r>
              <a:rPr lang="en-US" sz="500" dirty="0">
                <a:gradFill>
                  <a:gsLst>
                    <a:gs pos="0">
                      <a:srgbClr val="FFFFFF"/>
                    </a:gs>
                    <a:gs pos="100000">
                      <a:srgbClr val="FFFFFF"/>
                    </a:gs>
                  </a:gsLst>
                  <a:lin ang="5400000" scaled="0"/>
                </a:gradFill>
                <a:latin typeface="Segoe UI"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Tree>
    <p:extLst>
      <p:ext uri="{BB962C8B-B14F-4D97-AF65-F5344CB8AC3E}">
        <p14:creationId xmlns:p14="http://schemas.microsoft.com/office/powerpoint/2010/main" val="2586217574"/>
      </p:ext>
    </p:extLst>
  </p:cSld>
  <p:clrMapOvr>
    <a:masterClrMapping/>
  </p:clrMapOvr>
  <p:transition>
    <p:strips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27662" y="2571754"/>
            <a:ext cx="5791240" cy="654035"/>
          </a:xfrm>
          <a:prstGeom prst="rect">
            <a:avLst/>
          </a:prstGeom>
          <a:noFill/>
        </p:spPr>
        <p:txBody>
          <a:bodyPr wrap="square" lIns="68580" tIns="34291" rIns="68580" bIns="34291" rtlCol="0">
            <a:spAutoFit/>
          </a:bodyPr>
          <a:lstStyle/>
          <a:p>
            <a:pPr defTabSz="685778"/>
            <a:r>
              <a:rPr lang="en-US" sz="3800" dirty="0">
                <a:solidFill>
                  <a:srgbClr val="FFFFFF"/>
                </a:solidFill>
                <a:latin typeface="Segoe UI Semibold"/>
              </a:rPr>
              <a:t>Slide annex</a:t>
            </a:r>
          </a:p>
        </p:txBody>
      </p:sp>
    </p:spTree>
    <p:extLst>
      <p:ext uri="{BB962C8B-B14F-4D97-AF65-F5344CB8AC3E}">
        <p14:creationId xmlns:p14="http://schemas.microsoft.com/office/powerpoint/2010/main" val="42486236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XAML’s UI automation </a:t>
            </a:r>
            <a:r>
              <a:rPr lang="en-US" dirty="0"/>
              <a:t>t</a:t>
            </a:r>
            <a:r>
              <a:rPr lang="en-US" dirty="0" smtClean="0"/>
              <a:t>ree</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3296" y="1479987"/>
            <a:ext cx="3184469" cy="3314699"/>
          </a:xfrm>
          <a:prstGeom prst="rect">
            <a:avLst/>
          </a:prstGeom>
        </p:spPr>
      </p:pic>
      <p:sp>
        <p:nvSpPr>
          <p:cNvPr id="5" name="TextBox 4"/>
          <p:cNvSpPr txBox="1"/>
          <p:nvPr/>
        </p:nvSpPr>
        <p:spPr>
          <a:xfrm>
            <a:off x="799117" y="1088686"/>
            <a:ext cx="1829276" cy="300083"/>
          </a:xfrm>
          <a:prstGeom prst="rect">
            <a:avLst/>
          </a:prstGeom>
          <a:noFill/>
        </p:spPr>
        <p:txBody>
          <a:bodyPr wrap="square" lIns="68580" tIns="34291" rIns="68580" bIns="34291" rtlCol="0">
            <a:spAutoFit/>
          </a:bodyPr>
          <a:lstStyle/>
          <a:p>
            <a:pPr defTabSz="685778"/>
            <a:r>
              <a:rPr lang="en-US" sz="1500" dirty="0">
                <a:solidFill>
                  <a:srgbClr val="FFFFFF"/>
                </a:solidFill>
              </a:rPr>
              <a:t>XAML’s logical tree</a:t>
            </a:r>
          </a:p>
        </p:txBody>
      </p:sp>
      <p:sp>
        <p:nvSpPr>
          <p:cNvPr id="6" name="TextBox 5"/>
          <p:cNvSpPr txBox="1"/>
          <p:nvPr/>
        </p:nvSpPr>
        <p:spPr>
          <a:xfrm>
            <a:off x="5543803" y="1145836"/>
            <a:ext cx="1486287" cy="300083"/>
          </a:xfrm>
          <a:prstGeom prst="rect">
            <a:avLst/>
          </a:prstGeom>
          <a:noFill/>
        </p:spPr>
        <p:txBody>
          <a:bodyPr wrap="square" lIns="68580" tIns="34291" rIns="68580" bIns="34291" rtlCol="0">
            <a:spAutoFit/>
          </a:bodyPr>
          <a:lstStyle/>
          <a:p>
            <a:pPr defTabSz="685778"/>
            <a:r>
              <a:rPr lang="en-US" sz="1500" dirty="0">
                <a:solidFill>
                  <a:srgbClr val="FFFFFF"/>
                </a:solidFill>
              </a:rPr>
              <a:t>Automation tree</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86693" y="1822886"/>
            <a:ext cx="4800513" cy="2228849"/>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85713" y="1479987"/>
            <a:ext cx="1429121" cy="1409179"/>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13913" y="2144297"/>
            <a:ext cx="929305" cy="135786"/>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0800000">
            <a:off x="4614501" y="2144297"/>
            <a:ext cx="929305" cy="135786"/>
          </a:xfrm>
          <a:prstGeom prst="rect">
            <a:avLst/>
          </a:prstGeom>
        </p:spPr>
      </p:pic>
    </p:spTree>
    <p:extLst>
      <p:ext uri="{BB962C8B-B14F-4D97-AF65-F5344CB8AC3E}">
        <p14:creationId xmlns:p14="http://schemas.microsoft.com/office/powerpoint/2010/main" val="379621553"/>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UI automation communication</a:t>
            </a:r>
            <a:endParaRPr lang="en-US" dirty="0"/>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42160" y="1266054"/>
            <a:ext cx="1429121" cy="1409179"/>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88917" y="1351237"/>
            <a:ext cx="3769577" cy="3172346"/>
          </a:xfrm>
          <a:prstGeom prst="rect">
            <a:avLst/>
          </a:prstGeom>
        </p:spPr>
      </p:pic>
      <p:sp>
        <p:nvSpPr>
          <p:cNvPr id="13" name="TextBox 12"/>
          <p:cNvSpPr txBox="1"/>
          <p:nvPr/>
        </p:nvSpPr>
        <p:spPr>
          <a:xfrm>
            <a:off x="1104400" y="931904"/>
            <a:ext cx="695081" cy="288539"/>
          </a:xfrm>
          <a:prstGeom prst="rect">
            <a:avLst/>
          </a:prstGeom>
          <a:noFill/>
        </p:spPr>
        <p:txBody>
          <a:bodyPr wrap="square" lIns="68580" tIns="34291" rIns="68580" bIns="34291" rtlCol="0">
            <a:spAutoFit/>
          </a:bodyPr>
          <a:lstStyle/>
          <a:p>
            <a:pPr defTabSz="685778"/>
            <a:r>
              <a:rPr lang="en-US" sz="1400" dirty="0">
                <a:solidFill>
                  <a:srgbClr val="FFFFFF"/>
                </a:solidFill>
              </a:rPr>
              <a:t>XAML</a:t>
            </a:r>
          </a:p>
        </p:txBody>
      </p:sp>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5413" y="1351237"/>
            <a:ext cx="1793055" cy="2932284"/>
          </a:xfrm>
          <a:prstGeom prst="rect">
            <a:avLst/>
          </a:prstGeom>
        </p:spPr>
      </p:pic>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964691">
            <a:off x="4395187" y="2793658"/>
            <a:ext cx="2766579" cy="270224"/>
          </a:xfrm>
          <a:prstGeom prst="rect">
            <a:avLst/>
          </a:prstGeom>
        </p:spPr>
      </p:pic>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9197978">
            <a:off x="1268668" y="2787023"/>
            <a:ext cx="2337474" cy="270224"/>
          </a:xfrm>
          <a:prstGeom prst="rect">
            <a:avLst/>
          </a:prstGeom>
        </p:spPr>
      </p:pic>
      <p:sp>
        <p:nvSpPr>
          <p:cNvPr id="17" name="TextBox 16"/>
          <p:cNvSpPr txBox="1"/>
          <p:nvPr/>
        </p:nvSpPr>
        <p:spPr>
          <a:xfrm>
            <a:off x="2754415" y="2545861"/>
            <a:ext cx="1623380" cy="253916"/>
          </a:xfrm>
          <a:prstGeom prst="rect">
            <a:avLst/>
          </a:prstGeom>
          <a:noFill/>
        </p:spPr>
        <p:txBody>
          <a:bodyPr wrap="square" lIns="68580" tIns="34291" rIns="68580" bIns="34291" rtlCol="0">
            <a:spAutoFit/>
          </a:bodyPr>
          <a:lstStyle/>
          <a:p>
            <a:pPr defTabSz="685778"/>
            <a:r>
              <a:rPr lang="en-US" sz="1200" dirty="0">
                <a:solidFill>
                  <a:srgbClr val="FFFFFF"/>
                </a:solidFill>
              </a:rPr>
              <a:t>what are you?</a:t>
            </a:r>
          </a:p>
        </p:txBody>
      </p:sp>
      <p:sp>
        <p:nvSpPr>
          <p:cNvPr id="18" name="TextBox 17"/>
          <p:cNvSpPr txBox="1"/>
          <p:nvPr/>
        </p:nvSpPr>
        <p:spPr>
          <a:xfrm>
            <a:off x="5814581" y="931904"/>
            <a:ext cx="1562784" cy="288539"/>
          </a:xfrm>
          <a:prstGeom prst="rect">
            <a:avLst/>
          </a:prstGeom>
          <a:noFill/>
        </p:spPr>
        <p:txBody>
          <a:bodyPr wrap="square" lIns="68580" tIns="34291" rIns="68580" bIns="34291" rtlCol="0">
            <a:spAutoFit/>
          </a:bodyPr>
          <a:lstStyle/>
          <a:p>
            <a:pPr defTabSz="685778"/>
            <a:r>
              <a:rPr lang="en-US" sz="1400" dirty="0">
                <a:solidFill>
                  <a:srgbClr val="FFFFFF"/>
                </a:solidFill>
              </a:rPr>
              <a:t>Automation Client</a:t>
            </a:r>
          </a:p>
        </p:txBody>
      </p:sp>
      <p:sp>
        <p:nvSpPr>
          <p:cNvPr id="19" name="TextBox 18"/>
          <p:cNvSpPr txBox="1"/>
          <p:nvPr/>
        </p:nvSpPr>
        <p:spPr>
          <a:xfrm>
            <a:off x="5357261" y="3373387"/>
            <a:ext cx="1086133" cy="253916"/>
          </a:xfrm>
          <a:prstGeom prst="rect">
            <a:avLst/>
          </a:prstGeom>
          <a:noFill/>
        </p:spPr>
        <p:txBody>
          <a:bodyPr wrap="square" lIns="68580" tIns="34291" rIns="68580" bIns="34291" rtlCol="0">
            <a:spAutoFit/>
          </a:bodyPr>
          <a:lstStyle/>
          <a:p>
            <a:pPr defTabSz="685778"/>
            <a:r>
              <a:rPr lang="en-US" sz="1200" dirty="0">
                <a:solidFill>
                  <a:srgbClr val="FFFFFF"/>
                </a:solidFill>
              </a:rPr>
              <a:t>what are you?</a:t>
            </a:r>
          </a:p>
        </p:txBody>
      </p:sp>
      <p:sp>
        <p:nvSpPr>
          <p:cNvPr id="3" name="Rectangle 2"/>
          <p:cNvSpPr/>
          <p:nvPr/>
        </p:nvSpPr>
        <p:spPr>
          <a:xfrm>
            <a:off x="7680658" y="3799742"/>
            <a:ext cx="294863" cy="288539"/>
          </a:xfrm>
          <a:prstGeom prst="rect">
            <a:avLst/>
          </a:prstGeom>
        </p:spPr>
        <p:txBody>
          <a:bodyPr wrap="none" lIns="68580" tIns="34291" rIns="68580" bIns="34291">
            <a:spAutoFit/>
          </a:bodyPr>
          <a:lstStyle/>
          <a:p>
            <a:pPr defTabSz="685778"/>
            <a:r>
              <a:rPr lang="en-US" sz="1400" dirty="0">
                <a:solidFill>
                  <a:srgbClr val="FE6A00"/>
                </a:solidFill>
              </a:rPr>
              <a:t>??</a:t>
            </a:r>
            <a:endParaRPr lang="en-US" sz="1400" dirty="0">
              <a:solidFill>
                <a:srgbClr val="FFFFFF"/>
              </a:solidFill>
            </a:endParaRPr>
          </a:p>
        </p:txBody>
      </p:sp>
    </p:spTree>
    <p:extLst>
      <p:ext uri="{BB962C8B-B14F-4D97-AF65-F5344CB8AC3E}">
        <p14:creationId xmlns:p14="http://schemas.microsoft.com/office/powerpoint/2010/main" val="3615608662"/>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UI automation </a:t>
            </a:r>
            <a:r>
              <a:rPr lang="en-US" dirty="0"/>
              <a:t>c</a:t>
            </a:r>
            <a:r>
              <a:rPr lang="en-US" dirty="0" smtClean="0"/>
              <a:t>ommunication</a:t>
            </a:r>
            <a:endParaRPr lang="en-US" dirty="0"/>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42160" y="1266054"/>
            <a:ext cx="1429121" cy="1409179"/>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88917" y="1351237"/>
            <a:ext cx="3769577" cy="3172346"/>
          </a:xfrm>
          <a:prstGeom prst="rect">
            <a:avLst/>
          </a:prstGeom>
        </p:spPr>
      </p:pic>
      <p:sp>
        <p:nvSpPr>
          <p:cNvPr id="13" name="TextBox 12"/>
          <p:cNvSpPr txBox="1"/>
          <p:nvPr/>
        </p:nvSpPr>
        <p:spPr>
          <a:xfrm>
            <a:off x="1104400" y="931904"/>
            <a:ext cx="695081" cy="288539"/>
          </a:xfrm>
          <a:prstGeom prst="rect">
            <a:avLst/>
          </a:prstGeom>
          <a:noFill/>
        </p:spPr>
        <p:txBody>
          <a:bodyPr wrap="square" lIns="68580" tIns="34291" rIns="68580" bIns="34291" rtlCol="0">
            <a:spAutoFit/>
          </a:bodyPr>
          <a:lstStyle/>
          <a:p>
            <a:pPr defTabSz="685778"/>
            <a:r>
              <a:rPr lang="en-US" sz="1400" dirty="0">
                <a:solidFill>
                  <a:srgbClr val="FFFFFF"/>
                </a:solidFill>
              </a:rPr>
              <a:t>XAML</a:t>
            </a:r>
          </a:p>
        </p:txBody>
      </p:sp>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5413" y="1351237"/>
            <a:ext cx="1793055" cy="2932284"/>
          </a:xfrm>
          <a:prstGeom prst="rect">
            <a:avLst/>
          </a:prstGeom>
        </p:spPr>
      </p:pic>
      <p:sp>
        <p:nvSpPr>
          <p:cNvPr id="18" name="TextBox 17"/>
          <p:cNvSpPr txBox="1"/>
          <p:nvPr/>
        </p:nvSpPr>
        <p:spPr>
          <a:xfrm>
            <a:off x="5814581" y="931904"/>
            <a:ext cx="1562784" cy="288539"/>
          </a:xfrm>
          <a:prstGeom prst="rect">
            <a:avLst/>
          </a:prstGeom>
          <a:noFill/>
        </p:spPr>
        <p:txBody>
          <a:bodyPr wrap="square" lIns="68580" tIns="34291" rIns="68580" bIns="34291" rtlCol="0">
            <a:spAutoFit/>
          </a:bodyPr>
          <a:lstStyle/>
          <a:p>
            <a:pPr defTabSz="685778"/>
            <a:r>
              <a:rPr lang="en-US" sz="1400" dirty="0">
                <a:solidFill>
                  <a:srgbClr val="FFFFFF"/>
                </a:solidFill>
              </a:rPr>
              <a:t>Automation Client</a:t>
            </a:r>
          </a:p>
        </p:txBody>
      </p:sp>
      <p:pic>
        <p:nvPicPr>
          <p:cNvPr id="20" name="Picture 1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2791511">
            <a:off x="4524564" y="3184960"/>
            <a:ext cx="2766579" cy="270224"/>
          </a:xfrm>
          <a:prstGeom prst="rect">
            <a:avLst/>
          </a:prstGeom>
        </p:spPr>
      </p:pic>
      <p:pic>
        <p:nvPicPr>
          <p:cNvPr id="21" name="Picture 2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8430186">
            <a:off x="1398045" y="3178324"/>
            <a:ext cx="2337474" cy="270224"/>
          </a:xfrm>
          <a:prstGeom prst="rect">
            <a:avLst/>
          </a:prstGeom>
        </p:spPr>
      </p:pic>
      <p:sp>
        <p:nvSpPr>
          <p:cNvPr id="22" name="TextBox 21"/>
          <p:cNvSpPr txBox="1"/>
          <p:nvPr/>
        </p:nvSpPr>
        <p:spPr>
          <a:xfrm>
            <a:off x="2914219" y="2971801"/>
            <a:ext cx="971803" cy="253916"/>
          </a:xfrm>
          <a:prstGeom prst="rect">
            <a:avLst/>
          </a:prstGeom>
          <a:noFill/>
        </p:spPr>
        <p:txBody>
          <a:bodyPr wrap="square" lIns="68580" tIns="34291" rIns="68580" bIns="34291" rtlCol="0">
            <a:spAutoFit/>
          </a:bodyPr>
          <a:lstStyle/>
          <a:p>
            <a:pPr defTabSz="685778"/>
            <a:r>
              <a:rPr lang="en-US" sz="1200" dirty="0">
                <a:solidFill>
                  <a:srgbClr val="FFFFFF"/>
                </a:solidFill>
              </a:rPr>
              <a:t>I’m a button</a:t>
            </a:r>
          </a:p>
        </p:txBody>
      </p:sp>
      <p:sp>
        <p:nvSpPr>
          <p:cNvPr id="23" name="TextBox 22"/>
          <p:cNvSpPr txBox="1"/>
          <p:nvPr/>
        </p:nvSpPr>
        <p:spPr>
          <a:xfrm>
            <a:off x="5600968" y="3764686"/>
            <a:ext cx="971803" cy="253916"/>
          </a:xfrm>
          <a:prstGeom prst="rect">
            <a:avLst/>
          </a:prstGeom>
          <a:noFill/>
        </p:spPr>
        <p:txBody>
          <a:bodyPr wrap="square" lIns="68580" tIns="34291" rIns="68580" bIns="34291" rtlCol="0">
            <a:spAutoFit/>
          </a:bodyPr>
          <a:lstStyle/>
          <a:p>
            <a:pPr defTabSz="685778"/>
            <a:r>
              <a:rPr lang="en-US" sz="1200" dirty="0">
                <a:solidFill>
                  <a:srgbClr val="FFFFFF"/>
                </a:solidFill>
              </a:rPr>
              <a:t>I’m a button</a:t>
            </a:r>
          </a:p>
        </p:txBody>
      </p:sp>
      <p:sp>
        <p:nvSpPr>
          <p:cNvPr id="24" name="TextBox 23"/>
          <p:cNvSpPr txBox="1"/>
          <p:nvPr/>
        </p:nvSpPr>
        <p:spPr>
          <a:xfrm>
            <a:off x="7457835" y="3772195"/>
            <a:ext cx="628814" cy="253916"/>
          </a:xfrm>
          <a:prstGeom prst="rect">
            <a:avLst/>
          </a:prstGeom>
          <a:noFill/>
        </p:spPr>
        <p:txBody>
          <a:bodyPr wrap="square" lIns="68580" tIns="34291" rIns="68580" bIns="34291" rtlCol="0">
            <a:spAutoFit/>
          </a:bodyPr>
          <a:lstStyle/>
          <a:p>
            <a:pPr defTabSz="685778"/>
            <a:r>
              <a:rPr lang="en-US" sz="1200" dirty="0">
                <a:solidFill>
                  <a:srgbClr val="FE6A00"/>
                </a:solidFill>
              </a:rPr>
              <a:t>Button</a:t>
            </a:r>
          </a:p>
        </p:txBody>
      </p:sp>
    </p:spTree>
    <p:extLst>
      <p:ext uri="{BB962C8B-B14F-4D97-AF65-F5344CB8AC3E}">
        <p14:creationId xmlns:p14="http://schemas.microsoft.com/office/powerpoint/2010/main" val="2474997353"/>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UI </a:t>
            </a:r>
            <a:r>
              <a:rPr lang="en-US" dirty="0"/>
              <a:t>a</a:t>
            </a:r>
            <a:r>
              <a:rPr lang="en-US" dirty="0" smtClean="0"/>
              <a:t>utomation communication</a:t>
            </a:r>
            <a:endParaRPr lang="en-US" dirty="0"/>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42160" y="1266054"/>
            <a:ext cx="1429121" cy="1409179"/>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88917" y="1351237"/>
            <a:ext cx="3769577" cy="3172346"/>
          </a:xfrm>
          <a:prstGeom prst="rect">
            <a:avLst/>
          </a:prstGeom>
        </p:spPr>
      </p:pic>
      <p:sp>
        <p:nvSpPr>
          <p:cNvPr id="13" name="TextBox 12"/>
          <p:cNvSpPr txBox="1"/>
          <p:nvPr/>
        </p:nvSpPr>
        <p:spPr>
          <a:xfrm>
            <a:off x="1104400" y="931904"/>
            <a:ext cx="695081" cy="288539"/>
          </a:xfrm>
          <a:prstGeom prst="rect">
            <a:avLst/>
          </a:prstGeom>
          <a:noFill/>
        </p:spPr>
        <p:txBody>
          <a:bodyPr wrap="square" lIns="68580" tIns="34291" rIns="68580" bIns="34291" rtlCol="0">
            <a:spAutoFit/>
          </a:bodyPr>
          <a:lstStyle/>
          <a:p>
            <a:pPr defTabSz="685778"/>
            <a:r>
              <a:rPr lang="en-US" sz="1400" dirty="0">
                <a:solidFill>
                  <a:srgbClr val="FFFFFF"/>
                </a:solidFill>
              </a:rPr>
              <a:t>XAML</a:t>
            </a:r>
          </a:p>
        </p:txBody>
      </p:sp>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5413" y="1351237"/>
            <a:ext cx="1793055" cy="2932284"/>
          </a:xfrm>
          <a:prstGeom prst="rect">
            <a:avLst/>
          </a:prstGeom>
        </p:spPr>
      </p:pic>
      <p:sp>
        <p:nvSpPr>
          <p:cNvPr id="18" name="TextBox 17"/>
          <p:cNvSpPr txBox="1"/>
          <p:nvPr/>
        </p:nvSpPr>
        <p:spPr>
          <a:xfrm>
            <a:off x="5814581" y="931904"/>
            <a:ext cx="1562784" cy="288539"/>
          </a:xfrm>
          <a:prstGeom prst="rect">
            <a:avLst/>
          </a:prstGeom>
          <a:noFill/>
        </p:spPr>
        <p:txBody>
          <a:bodyPr wrap="square" lIns="68580" tIns="34291" rIns="68580" bIns="34291" rtlCol="0">
            <a:spAutoFit/>
          </a:bodyPr>
          <a:lstStyle/>
          <a:p>
            <a:pPr defTabSz="685778"/>
            <a:r>
              <a:rPr lang="en-US" sz="1400" dirty="0">
                <a:solidFill>
                  <a:srgbClr val="FFFFFF"/>
                </a:solidFill>
              </a:rPr>
              <a:t>Automation Client</a:t>
            </a:r>
          </a:p>
        </p:txBody>
      </p:sp>
      <p:sp>
        <p:nvSpPr>
          <p:cNvPr id="24" name="TextBox 23"/>
          <p:cNvSpPr txBox="1"/>
          <p:nvPr/>
        </p:nvSpPr>
        <p:spPr>
          <a:xfrm>
            <a:off x="7457835" y="3772195"/>
            <a:ext cx="628814" cy="253916"/>
          </a:xfrm>
          <a:prstGeom prst="rect">
            <a:avLst/>
          </a:prstGeom>
          <a:noFill/>
        </p:spPr>
        <p:txBody>
          <a:bodyPr wrap="square" lIns="68580" tIns="34291" rIns="68580" bIns="34291" rtlCol="0">
            <a:spAutoFit/>
          </a:bodyPr>
          <a:lstStyle/>
          <a:p>
            <a:pPr defTabSz="685778"/>
            <a:r>
              <a:rPr lang="en-US" sz="1200" dirty="0">
                <a:solidFill>
                  <a:srgbClr val="FE6A00"/>
                </a:solidFill>
              </a:rPr>
              <a:t>Button</a:t>
            </a:r>
          </a:p>
        </p:txBody>
      </p:sp>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2266936">
            <a:off x="4418482" y="3360877"/>
            <a:ext cx="2952658" cy="270224"/>
          </a:xfrm>
          <a:prstGeom prst="rect">
            <a:avLst/>
          </a:prstGeom>
        </p:spPr>
      </p:pic>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9108533">
            <a:off x="1700174" y="3209380"/>
            <a:ext cx="1979470" cy="270224"/>
          </a:xfrm>
          <a:prstGeom prst="rect">
            <a:avLst/>
          </a:prstGeom>
        </p:spPr>
      </p:pic>
      <p:sp>
        <p:nvSpPr>
          <p:cNvPr id="17" name="TextBox 16"/>
          <p:cNvSpPr txBox="1"/>
          <p:nvPr/>
        </p:nvSpPr>
        <p:spPr>
          <a:xfrm>
            <a:off x="5352918" y="3974653"/>
            <a:ext cx="1182078" cy="253916"/>
          </a:xfrm>
          <a:prstGeom prst="rect">
            <a:avLst/>
          </a:prstGeom>
          <a:noFill/>
        </p:spPr>
        <p:txBody>
          <a:bodyPr wrap="square" lIns="68580" tIns="34291" rIns="68580" bIns="34291" rtlCol="0">
            <a:spAutoFit/>
          </a:bodyPr>
          <a:lstStyle/>
          <a:p>
            <a:pPr defTabSz="685778"/>
            <a:r>
              <a:rPr lang="en-US" sz="1200" dirty="0">
                <a:solidFill>
                  <a:srgbClr val="FFFFFF"/>
                </a:solidFill>
              </a:rPr>
              <a:t>Invoke yourself</a:t>
            </a:r>
          </a:p>
        </p:txBody>
      </p:sp>
      <p:sp>
        <p:nvSpPr>
          <p:cNvPr id="19" name="TextBox 18"/>
          <p:cNvSpPr txBox="1"/>
          <p:nvPr/>
        </p:nvSpPr>
        <p:spPr>
          <a:xfrm>
            <a:off x="2989768" y="3066289"/>
            <a:ext cx="1182078" cy="253916"/>
          </a:xfrm>
          <a:prstGeom prst="rect">
            <a:avLst/>
          </a:prstGeom>
          <a:noFill/>
        </p:spPr>
        <p:txBody>
          <a:bodyPr wrap="square" lIns="68580" tIns="34291" rIns="68580" bIns="34291" rtlCol="0">
            <a:spAutoFit/>
          </a:bodyPr>
          <a:lstStyle/>
          <a:p>
            <a:pPr defTabSz="685778"/>
            <a:r>
              <a:rPr lang="en-US" sz="1200" dirty="0">
                <a:solidFill>
                  <a:srgbClr val="FFFFFF"/>
                </a:solidFill>
              </a:rPr>
              <a:t>Invoke yourself</a:t>
            </a:r>
          </a:p>
        </p:txBody>
      </p:sp>
      <p:sp>
        <p:nvSpPr>
          <p:cNvPr id="25" name="TextBox 24"/>
          <p:cNvSpPr txBox="1"/>
          <p:nvPr/>
        </p:nvSpPr>
        <p:spPr>
          <a:xfrm>
            <a:off x="1214084" y="3974653"/>
            <a:ext cx="475704" cy="253916"/>
          </a:xfrm>
          <a:prstGeom prst="rect">
            <a:avLst/>
          </a:prstGeom>
          <a:noFill/>
        </p:spPr>
        <p:txBody>
          <a:bodyPr wrap="square" lIns="68580" tIns="34291" rIns="68580" bIns="34291" rtlCol="0">
            <a:spAutoFit/>
          </a:bodyPr>
          <a:lstStyle/>
          <a:p>
            <a:pPr defTabSz="685778"/>
            <a:r>
              <a:rPr lang="en-US" sz="1200" dirty="0">
                <a:solidFill>
                  <a:srgbClr val="FE6A00"/>
                </a:solidFill>
              </a:rPr>
              <a:t>Click</a:t>
            </a:r>
          </a:p>
        </p:txBody>
      </p:sp>
      <p:sp>
        <p:nvSpPr>
          <p:cNvPr id="26" name="TextBox 25"/>
          <p:cNvSpPr txBox="1"/>
          <p:nvPr/>
        </p:nvSpPr>
        <p:spPr>
          <a:xfrm>
            <a:off x="6886186" y="4177624"/>
            <a:ext cx="1143298" cy="253916"/>
          </a:xfrm>
          <a:prstGeom prst="rect">
            <a:avLst/>
          </a:prstGeom>
          <a:noFill/>
        </p:spPr>
        <p:txBody>
          <a:bodyPr wrap="square" lIns="68580" tIns="34291" rIns="68580" bIns="34291" rtlCol="0">
            <a:spAutoFit/>
          </a:bodyPr>
          <a:lstStyle/>
          <a:p>
            <a:pPr defTabSz="685778"/>
            <a:r>
              <a:rPr lang="en-US" sz="1200" dirty="0">
                <a:solidFill>
                  <a:srgbClr val="FE6A00"/>
                </a:solidFill>
              </a:rPr>
              <a:t>Invoke Pattern</a:t>
            </a:r>
          </a:p>
        </p:txBody>
      </p:sp>
    </p:spTree>
    <p:extLst>
      <p:ext uri="{BB962C8B-B14F-4D97-AF65-F5344CB8AC3E}">
        <p14:creationId xmlns:p14="http://schemas.microsoft.com/office/powerpoint/2010/main" val="2499715786"/>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dictionaries and system </a:t>
            </a:r>
            <a:r>
              <a:rPr lang="en-US" dirty="0"/>
              <a:t>c</a:t>
            </a:r>
            <a:r>
              <a:rPr lang="en-US" dirty="0" smtClean="0"/>
              <a:t>olors</a:t>
            </a:r>
            <a:endParaRPr lang="en-US" dirty="0"/>
          </a:p>
        </p:txBody>
      </p:sp>
      <p:sp>
        <p:nvSpPr>
          <p:cNvPr id="3" name="Content Placeholder 2"/>
          <p:cNvSpPr>
            <a:spLocks noGrp="1"/>
          </p:cNvSpPr>
          <p:nvPr>
            <p:ph idx="1"/>
          </p:nvPr>
        </p:nvSpPr>
        <p:spPr>
          <a:xfrm>
            <a:off x="389436" y="1085849"/>
            <a:ext cx="8363938" cy="3691371"/>
          </a:xfrm>
        </p:spPr>
        <p:txBody>
          <a:bodyPr lIns="0">
            <a:normAutofit/>
          </a:bodyPr>
          <a:lstStyle/>
          <a:p>
            <a:r>
              <a:rPr lang="en-US" dirty="0" smtClean="0"/>
              <a:t>Windows 8 styles can take advantage of built in system colors</a:t>
            </a:r>
          </a:p>
          <a:p>
            <a:endParaRPr lang="en-US" dirty="0" smtClean="0"/>
          </a:p>
          <a:p>
            <a:r>
              <a:rPr lang="en-US" dirty="0" smtClean="0"/>
              <a:t>Use </a:t>
            </a:r>
            <a:r>
              <a:rPr lang="en-US" dirty="0"/>
              <a:t>t</a:t>
            </a:r>
            <a:r>
              <a:rPr lang="en-US" dirty="0" smtClean="0"/>
              <a:t>heme </a:t>
            </a:r>
            <a:r>
              <a:rPr lang="en-US" dirty="0"/>
              <a:t>d</a:t>
            </a:r>
            <a:r>
              <a:rPr lang="en-US" dirty="0" smtClean="0"/>
              <a:t>ictionaries to apply styles respective of high contrast mode</a:t>
            </a:r>
          </a:p>
          <a:p>
            <a:endParaRPr lang="en-US" dirty="0" smtClean="0"/>
          </a:p>
          <a:p>
            <a:r>
              <a:rPr lang="en-US" dirty="0" smtClean="0"/>
              <a:t>System color </a:t>
            </a:r>
            <a:r>
              <a:rPr lang="en-US" dirty="0"/>
              <a:t>e</a:t>
            </a:r>
            <a:r>
              <a:rPr lang="en-US" dirty="0" smtClean="0"/>
              <a:t>xamples</a:t>
            </a:r>
          </a:p>
          <a:p>
            <a:pPr lvl="1"/>
            <a:r>
              <a:rPr lang="en-US" dirty="0" err="1" smtClean="0"/>
              <a:t>SystemColorWindowTextBrush</a:t>
            </a:r>
            <a:endParaRPr lang="en-US" dirty="0" smtClean="0"/>
          </a:p>
          <a:p>
            <a:pPr lvl="1"/>
            <a:r>
              <a:rPr lang="en-US" dirty="0" err="1" smtClean="0"/>
              <a:t>SystemColorBackgroundBrush</a:t>
            </a:r>
            <a:endParaRPr lang="en-US" dirty="0" smtClean="0"/>
          </a:p>
          <a:p>
            <a:pPr lvl="1"/>
            <a:r>
              <a:rPr lang="en-US" dirty="0" err="1" smtClean="0"/>
              <a:t>SystemColorWindowColor</a:t>
            </a:r>
            <a:endParaRPr lang="en-US" dirty="0" smtClean="0"/>
          </a:p>
          <a:p>
            <a:pPr marL="345282" lvl="1" indent="0">
              <a:buNone/>
            </a:pPr>
            <a:endParaRPr lang="en-US" dirty="0" smtClean="0"/>
          </a:p>
          <a:p>
            <a:pPr lvl="1"/>
            <a:endParaRPr lang="en-US" dirty="0" smtClean="0"/>
          </a:p>
          <a:p>
            <a:pPr lvl="1"/>
            <a:endParaRPr lang="en-US" dirty="0" smtClean="0"/>
          </a:p>
          <a:p>
            <a:pPr marL="0" indent="0">
              <a:buNone/>
            </a:pPr>
            <a:endParaRPr lang="en-US" dirty="0" smtClean="0"/>
          </a:p>
        </p:txBody>
      </p:sp>
      <p:pic>
        <p:nvPicPr>
          <p:cNvPr id="512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8993" y="2606793"/>
            <a:ext cx="3324380" cy="2273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3502866"/>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Declaring </a:t>
            </a:r>
            <a:r>
              <a:rPr lang="en-US" dirty="0" err="1" smtClean="0"/>
              <a:t>ThemeDictionaries</a:t>
            </a:r>
            <a:endParaRPr lang="en-US" dirty="0"/>
          </a:p>
        </p:txBody>
      </p:sp>
      <p:sp>
        <p:nvSpPr>
          <p:cNvPr id="5" name="Text Placeholder 4"/>
          <p:cNvSpPr>
            <a:spLocks noGrp="1"/>
          </p:cNvSpPr>
          <p:nvPr>
            <p:ph type="body" sz="quarter" idx="10"/>
          </p:nvPr>
        </p:nvSpPr>
        <p:spPr>
          <a:xfrm>
            <a:off x="389438" y="982363"/>
            <a:ext cx="8363937" cy="3905684"/>
          </a:xfrm>
        </p:spPr>
        <p:txBody>
          <a:bodyPr/>
          <a:lstStyle/>
          <a:p>
            <a:r>
              <a:rPr lang="en-US" dirty="0" smtClean="0">
                <a:solidFill>
                  <a:srgbClr val="0000FF"/>
                </a:solidFill>
                <a:highlight>
                  <a:srgbClr val="FFFFFF"/>
                </a:highlight>
                <a:latin typeface="Consolas"/>
                <a:ea typeface="Calibri"/>
                <a:cs typeface="Times New Roman"/>
              </a:rPr>
              <a:t>&lt;</a:t>
            </a:r>
            <a:r>
              <a:rPr lang="en-US" dirty="0" err="1" smtClean="0">
                <a:solidFill>
                  <a:srgbClr val="A31515"/>
                </a:solidFill>
                <a:highlight>
                  <a:srgbClr val="FFFFFF"/>
                </a:highlight>
                <a:latin typeface="Consolas"/>
                <a:ea typeface="Calibri"/>
                <a:cs typeface="Times New Roman"/>
              </a:rPr>
              <a:t>ResourceDictionary</a:t>
            </a:r>
            <a:r>
              <a:rPr lang="en-US" dirty="0" smtClean="0">
                <a:solidFill>
                  <a:srgbClr val="0000FF"/>
                </a:solidFill>
                <a:highlight>
                  <a:srgbClr val="FFFFFF"/>
                </a:highlight>
                <a:latin typeface="Consolas"/>
                <a:ea typeface="Calibri"/>
                <a:cs typeface="Times New Roman"/>
              </a:rPr>
              <a:t>&gt;</a:t>
            </a:r>
            <a:endParaRPr lang="en-US" dirty="0">
              <a:solidFill>
                <a:srgbClr val="0000FF"/>
              </a:solidFill>
              <a:highlight>
                <a:srgbClr val="FFFFFF"/>
              </a:highlight>
              <a:latin typeface="Consolas"/>
              <a:ea typeface="Calibri"/>
              <a:cs typeface="Times New Roman"/>
            </a:endParaRPr>
          </a:p>
          <a:p>
            <a:r>
              <a:rPr lang="en-US" dirty="0">
                <a:solidFill>
                  <a:srgbClr val="0000FF"/>
                </a:solidFill>
                <a:highlight>
                  <a:srgbClr val="FFFFFF"/>
                </a:highlight>
                <a:latin typeface="Consolas"/>
                <a:ea typeface="Calibri"/>
                <a:cs typeface="Times New Roman"/>
              </a:rPr>
              <a:t>      </a:t>
            </a:r>
            <a:r>
              <a:rPr lang="en-US" dirty="0" smtClean="0">
                <a:solidFill>
                  <a:srgbClr val="0000FF"/>
                </a:solidFill>
                <a:highlight>
                  <a:srgbClr val="FFFFFF"/>
                </a:highlight>
                <a:latin typeface="Consolas"/>
                <a:ea typeface="Calibri"/>
                <a:cs typeface="Times New Roman"/>
              </a:rPr>
              <a:t>&lt;</a:t>
            </a:r>
            <a:r>
              <a:rPr lang="en-US" dirty="0" err="1" smtClean="0">
                <a:solidFill>
                  <a:srgbClr val="A31515"/>
                </a:solidFill>
                <a:highlight>
                  <a:srgbClr val="FFFFFF"/>
                </a:highlight>
                <a:latin typeface="Consolas"/>
                <a:ea typeface="Calibri"/>
                <a:cs typeface="Times New Roman"/>
              </a:rPr>
              <a:t>ResourceDictionary.ThemeDictionaries</a:t>
            </a:r>
            <a:r>
              <a:rPr lang="en-US" dirty="0" smtClean="0">
                <a:solidFill>
                  <a:srgbClr val="0000FF"/>
                </a:solidFill>
                <a:highlight>
                  <a:srgbClr val="FFFFFF"/>
                </a:highlight>
                <a:latin typeface="Consolas"/>
                <a:ea typeface="Calibri"/>
                <a:cs typeface="Times New Roman"/>
              </a:rPr>
              <a:t>&gt;</a:t>
            </a:r>
          </a:p>
          <a:p>
            <a:r>
              <a:rPr lang="en-US" dirty="0" smtClean="0">
                <a:solidFill>
                  <a:srgbClr val="0000FF"/>
                </a:solidFill>
                <a:highlight>
                  <a:srgbClr val="FFFFFF"/>
                </a:highlight>
                <a:latin typeface="Consolas"/>
                <a:ea typeface="Calibri"/>
                <a:cs typeface="Times New Roman"/>
              </a:rPr>
              <a:t>        &lt;</a:t>
            </a:r>
            <a:r>
              <a:rPr lang="en-US" dirty="0" err="1" smtClean="0">
                <a:solidFill>
                  <a:srgbClr val="A31515"/>
                </a:solidFill>
                <a:highlight>
                  <a:srgbClr val="FFFFFF"/>
                </a:highlight>
                <a:latin typeface="Consolas"/>
                <a:ea typeface="Calibri"/>
                <a:cs typeface="Times New Roman"/>
              </a:rPr>
              <a:t>ResourceDictionary</a:t>
            </a:r>
            <a:r>
              <a:rPr lang="en-US" dirty="0" smtClean="0">
                <a:solidFill>
                  <a:srgbClr val="0000FF"/>
                </a:solidFill>
                <a:highlight>
                  <a:srgbClr val="FFFFFF"/>
                </a:highlight>
                <a:latin typeface="Consolas"/>
                <a:ea typeface="Calibri"/>
                <a:cs typeface="Times New Roman"/>
              </a:rPr>
              <a:t> </a:t>
            </a:r>
            <a:r>
              <a:rPr lang="en-US" dirty="0" smtClean="0">
                <a:solidFill>
                  <a:srgbClr val="FF0000"/>
                </a:solidFill>
                <a:highlight>
                  <a:srgbClr val="FFFFFF"/>
                </a:highlight>
                <a:latin typeface="Consolas"/>
                <a:ea typeface="Calibri"/>
                <a:cs typeface="Times New Roman"/>
              </a:rPr>
              <a:t>x:Key</a:t>
            </a:r>
            <a:r>
              <a:rPr lang="en-US" dirty="0" smtClean="0">
                <a:solidFill>
                  <a:srgbClr val="0000FF"/>
                </a:solidFill>
                <a:highlight>
                  <a:srgbClr val="FFFFFF"/>
                </a:highlight>
                <a:latin typeface="Consolas"/>
                <a:ea typeface="Calibri"/>
                <a:cs typeface="Times New Roman"/>
              </a:rPr>
              <a:t>="Default" </a:t>
            </a:r>
          </a:p>
          <a:p>
            <a:r>
              <a:rPr lang="en-US" dirty="0">
                <a:solidFill>
                  <a:srgbClr val="0000FF"/>
                </a:solidFill>
                <a:highlight>
                  <a:srgbClr val="FFFFFF"/>
                </a:highlight>
                <a:latin typeface="Consolas"/>
                <a:ea typeface="Calibri"/>
                <a:cs typeface="Times New Roman"/>
              </a:rPr>
              <a:t>	</a:t>
            </a:r>
            <a:r>
              <a:rPr lang="en-US" dirty="0" smtClean="0">
                <a:solidFill>
                  <a:srgbClr val="0000FF"/>
                </a:solidFill>
                <a:highlight>
                  <a:srgbClr val="FFFFFF"/>
                </a:highlight>
                <a:latin typeface="Consolas"/>
                <a:ea typeface="Calibri"/>
                <a:cs typeface="Times New Roman"/>
              </a:rPr>
              <a:t>	</a:t>
            </a:r>
            <a:r>
              <a:rPr lang="en-US" dirty="0">
                <a:solidFill>
                  <a:srgbClr val="FF0000"/>
                </a:solidFill>
                <a:highlight>
                  <a:srgbClr val="FFFFFF"/>
                </a:highlight>
                <a:latin typeface="Consolas"/>
                <a:ea typeface="Calibri"/>
                <a:cs typeface="Times New Roman"/>
              </a:rPr>
              <a:t> Source </a:t>
            </a:r>
            <a:r>
              <a:rPr lang="en-US" dirty="0" smtClean="0">
                <a:solidFill>
                  <a:srgbClr val="0000FF"/>
                </a:solidFill>
                <a:highlight>
                  <a:srgbClr val="FFFFFF"/>
                </a:highlight>
                <a:latin typeface="Consolas"/>
                <a:ea typeface="Calibri"/>
                <a:cs typeface="Times New Roman"/>
              </a:rPr>
              <a:t>="Styles/</a:t>
            </a:r>
            <a:r>
              <a:rPr lang="en-US" dirty="0" err="1" smtClean="0">
                <a:solidFill>
                  <a:srgbClr val="0000FF"/>
                </a:solidFill>
                <a:highlight>
                  <a:srgbClr val="FFFFFF"/>
                </a:highlight>
                <a:latin typeface="Consolas"/>
                <a:ea typeface="Calibri"/>
                <a:cs typeface="Times New Roman"/>
              </a:rPr>
              <a:t>SDKStyles.xaml</a:t>
            </a:r>
            <a:r>
              <a:rPr lang="en-US" dirty="0" smtClean="0">
                <a:solidFill>
                  <a:srgbClr val="0000FF"/>
                </a:solidFill>
                <a:highlight>
                  <a:srgbClr val="FFFFFF"/>
                </a:highlight>
                <a:latin typeface="Consolas"/>
                <a:ea typeface="Calibri"/>
                <a:cs typeface="Times New Roman"/>
              </a:rPr>
              <a:t>"/&gt;</a:t>
            </a:r>
          </a:p>
          <a:p>
            <a:endParaRPr lang="en-US" dirty="0" smtClean="0">
              <a:solidFill>
                <a:srgbClr val="0000FF"/>
              </a:solidFill>
              <a:highlight>
                <a:srgbClr val="FFFFFF"/>
              </a:highlight>
              <a:latin typeface="Consolas"/>
              <a:ea typeface="Calibri"/>
              <a:cs typeface="Times New Roman"/>
            </a:endParaRPr>
          </a:p>
          <a:p>
            <a:r>
              <a:rPr lang="en-US" dirty="0" smtClean="0">
                <a:solidFill>
                  <a:srgbClr val="0000FF"/>
                </a:solidFill>
                <a:highlight>
                  <a:srgbClr val="FFFFFF"/>
                </a:highlight>
                <a:latin typeface="Consolas"/>
                <a:ea typeface="Calibri"/>
                <a:cs typeface="Times New Roman"/>
              </a:rPr>
              <a:t>        &lt;</a:t>
            </a:r>
            <a:r>
              <a:rPr lang="en-US" dirty="0" err="1" smtClean="0">
                <a:solidFill>
                  <a:srgbClr val="A31515"/>
                </a:solidFill>
                <a:highlight>
                  <a:srgbClr val="FFFFFF"/>
                </a:highlight>
                <a:latin typeface="Consolas"/>
                <a:ea typeface="Calibri"/>
                <a:cs typeface="Times New Roman"/>
              </a:rPr>
              <a:t>ResourceDictionary</a:t>
            </a:r>
            <a:r>
              <a:rPr lang="en-US" dirty="0" smtClean="0">
                <a:solidFill>
                  <a:srgbClr val="0000FF"/>
                </a:solidFill>
                <a:highlight>
                  <a:srgbClr val="FFFFFF"/>
                </a:highlight>
                <a:latin typeface="Consolas"/>
                <a:ea typeface="Calibri"/>
                <a:cs typeface="Times New Roman"/>
              </a:rPr>
              <a:t> </a:t>
            </a:r>
            <a:r>
              <a:rPr lang="en-US" dirty="0" smtClean="0">
                <a:solidFill>
                  <a:srgbClr val="FF0000"/>
                </a:solidFill>
                <a:highlight>
                  <a:srgbClr val="FFFFFF"/>
                </a:highlight>
                <a:latin typeface="Consolas"/>
                <a:ea typeface="Calibri"/>
                <a:cs typeface="Times New Roman"/>
              </a:rPr>
              <a:t>x:Key</a:t>
            </a:r>
            <a:r>
              <a:rPr lang="en-US" dirty="0" smtClean="0">
                <a:solidFill>
                  <a:srgbClr val="0000FF"/>
                </a:solidFill>
                <a:highlight>
                  <a:srgbClr val="FFFFFF"/>
                </a:highlight>
                <a:latin typeface="Consolas"/>
                <a:ea typeface="Calibri"/>
                <a:cs typeface="Times New Roman"/>
              </a:rPr>
              <a:t>="HighContrastWhite" </a:t>
            </a:r>
          </a:p>
          <a:p>
            <a:r>
              <a:rPr lang="en-US" dirty="0">
                <a:solidFill>
                  <a:srgbClr val="0000FF"/>
                </a:solidFill>
                <a:highlight>
                  <a:srgbClr val="FFFFFF"/>
                </a:highlight>
                <a:latin typeface="Consolas"/>
                <a:ea typeface="Calibri"/>
                <a:cs typeface="Times New Roman"/>
              </a:rPr>
              <a:t>	</a:t>
            </a:r>
            <a:r>
              <a:rPr lang="en-US" dirty="0" smtClean="0">
                <a:solidFill>
                  <a:srgbClr val="0000FF"/>
                </a:solidFill>
                <a:highlight>
                  <a:srgbClr val="FFFFFF"/>
                </a:highlight>
                <a:latin typeface="Consolas"/>
                <a:ea typeface="Calibri"/>
                <a:cs typeface="Times New Roman"/>
              </a:rPr>
              <a:t>	</a:t>
            </a:r>
            <a:r>
              <a:rPr lang="en-US" dirty="0">
                <a:solidFill>
                  <a:srgbClr val="FF0000"/>
                </a:solidFill>
                <a:highlight>
                  <a:srgbClr val="FFFFFF"/>
                </a:highlight>
                <a:latin typeface="Consolas"/>
                <a:ea typeface="Calibri"/>
                <a:cs typeface="Times New Roman"/>
              </a:rPr>
              <a:t> </a:t>
            </a:r>
            <a:r>
              <a:rPr lang="en-US" dirty="0" smtClean="0">
                <a:solidFill>
                  <a:srgbClr val="FF0000"/>
                </a:solidFill>
                <a:highlight>
                  <a:srgbClr val="FFFFFF"/>
                </a:highlight>
                <a:latin typeface="Consolas"/>
                <a:ea typeface="Calibri"/>
                <a:cs typeface="Times New Roman"/>
              </a:rPr>
              <a:t>Source</a:t>
            </a:r>
            <a:r>
              <a:rPr lang="en-US" dirty="0" smtClean="0">
                <a:solidFill>
                  <a:srgbClr val="0000FF"/>
                </a:solidFill>
                <a:highlight>
                  <a:srgbClr val="FFFFFF"/>
                </a:highlight>
                <a:latin typeface="Consolas"/>
                <a:ea typeface="Calibri"/>
                <a:cs typeface="Times New Roman"/>
              </a:rPr>
              <a:t>="Styles/</a:t>
            </a:r>
            <a:r>
              <a:rPr lang="en-US" dirty="0" err="1" smtClean="0">
                <a:solidFill>
                  <a:srgbClr val="0000FF"/>
                </a:solidFill>
                <a:highlight>
                  <a:srgbClr val="FFFFFF"/>
                </a:highlight>
                <a:latin typeface="Consolas"/>
                <a:ea typeface="Calibri"/>
                <a:cs typeface="Times New Roman"/>
              </a:rPr>
              <a:t>BaseTextStyles.Xaml</a:t>
            </a:r>
            <a:r>
              <a:rPr lang="en-US" dirty="0" smtClean="0">
                <a:solidFill>
                  <a:srgbClr val="0000FF"/>
                </a:solidFill>
                <a:highlight>
                  <a:srgbClr val="FFFFFF"/>
                </a:highlight>
                <a:latin typeface="Consolas"/>
                <a:ea typeface="Calibri"/>
                <a:cs typeface="Times New Roman"/>
              </a:rPr>
              <a:t>"/&gt;</a:t>
            </a:r>
          </a:p>
          <a:p>
            <a:r>
              <a:rPr lang="en-US" dirty="0" smtClean="0">
                <a:solidFill>
                  <a:srgbClr val="0000FF"/>
                </a:solidFill>
                <a:highlight>
                  <a:srgbClr val="FFFFFF"/>
                </a:highlight>
                <a:latin typeface="Consolas"/>
                <a:ea typeface="Calibri"/>
                <a:cs typeface="Times New Roman"/>
              </a:rPr>
              <a:t>        &lt;</a:t>
            </a:r>
            <a:r>
              <a:rPr lang="en-US" dirty="0" err="1" smtClean="0">
                <a:solidFill>
                  <a:srgbClr val="A31515"/>
                </a:solidFill>
                <a:highlight>
                  <a:srgbClr val="FFFFFF"/>
                </a:highlight>
                <a:latin typeface="Consolas"/>
                <a:ea typeface="Calibri"/>
                <a:cs typeface="Times New Roman"/>
              </a:rPr>
              <a:t>ResourceDictionary</a:t>
            </a:r>
            <a:r>
              <a:rPr lang="en-US" dirty="0" smtClean="0">
                <a:solidFill>
                  <a:srgbClr val="0000FF"/>
                </a:solidFill>
                <a:highlight>
                  <a:srgbClr val="FFFFFF"/>
                </a:highlight>
                <a:latin typeface="Consolas"/>
                <a:ea typeface="Calibri"/>
                <a:cs typeface="Times New Roman"/>
              </a:rPr>
              <a:t> </a:t>
            </a:r>
            <a:r>
              <a:rPr lang="en-US" dirty="0" smtClean="0">
                <a:solidFill>
                  <a:srgbClr val="FF0000"/>
                </a:solidFill>
                <a:highlight>
                  <a:srgbClr val="FFFFFF"/>
                </a:highlight>
                <a:latin typeface="Consolas"/>
                <a:ea typeface="Calibri"/>
                <a:cs typeface="Times New Roman"/>
              </a:rPr>
              <a:t>x:Key</a:t>
            </a:r>
            <a:r>
              <a:rPr lang="en-US" dirty="0" smtClean="0">
                <a:solidFill>
                  <a:srgbClr val="0000FF"/>
                </a:solidFill>
                <a:highlight>
                  <a:srgbClr val="FFFFFF"/>
                </a:highlight>
                <a:latin typeface="Consolas"/>
                <a:ea typeface="Calibri"/>
                <a:cs typeface="Times New Roman"/>
              </a:rPr>
              <a:t>="</a:t>
            </a:r>
            <a:r>
              <a:rPr lang="en-US" dirty="0">
                <a:solidFill>
                  <a:srgbClr val="0000FF"/>
                </a:solidFill>
                <a:highlight>
                  <a:srgbClr val="FFFFFF"/>
                </a:highlight>
                <a:latin typeface="Consolas"/>
                <a:ea typeface="Calibri"/>
                <a:cs typeface="Times New Roman"/>
              </a:rPr>
              <a:t>HighContrastBlack" </a:t>
            </a:r>
            <a:endParaRPr lang="en-US" dirty="0" smtClean="0">
              <a:solidFill>
                <a:srgbClr val="0000FF"/>
              </a:solidFill>
              <a:highlight>
                <a:srgbClr val="FFFFFF"/>
              </a:highlight>
              <a:latin typeface="Consolas"/>
              <a:ea typeface="Calibri"/>
              <a:cs typeface="Times New Roman"/>
            </a:endParaRPr>
          </a:p>
          <a:p>
            <a:r>
              <a:rPr lang="en-US" dirty="0">
                <a:solidFill>
                  <a:srgbClr val="0000FF"/>
                </a:solidFill>
                <a:highlight>
                  <a:srgbClr val="FFFFFF"/>
                </a:highlight>
                <a:latin typeface="Consolas"/>
                <a:ea typeface="Calibri"/>
                <a:cs typeface="Times New Roman"/>
              </a:rPr>
              <a:t>	</a:t>
            </a:r>
            <a:r>
              <a:rPr lang="en-US" dirty="0" smtClean="0">
                <a:solidFill>
                  <a:srgbClr val="0000FF"/>
                </a:solidFill>
                <a:highlight>
                  <a:srgbClr val="FFFFFF"/>
                </a:highlight>
                <a:latin typeface="Consolas"/>
                <a:ea typeface="Calibri"/>
                <a:cs typeface="Times New Roman"/>
              </a:rPr>
              <a:t>	</a:t>
            </a:r>
            <a:r>
              <a:rPr lang="en-US" dirty="0">
                <a:solidFill>
                  <a:srgbClr val="FF0000"/>
                </a:solidFill>
                <a:highlight>
                  <a:srgbClr val="FFFFFF"/>
                </a:highlight>
                <a:latin typeface="Consolas"/>
                <a:ea typeface="Calibri"/>
                <a:cs typeface="Times New Roman"/>
              </a:rPr>
              <a:t> </a:t>
            </a:r>
            <a:r>
              <a:rPr lang="en-US" dirty="0" smtClean="0">
                <a:solidFill>
                  <a:srgbClr val="FF0000"/>
                </a:solidFill>
                <a:highlight>
                  <a:srgbClr val="FFFFFF"/>
                </a:highlight>
                <a:latin typeface="Consolas"/>
                <a:ea typeface="Calibri"/>
                <a:cs typeface="Times New Roman"/>
              </a:rPr>
              <a:t>Source</a:t>
            </a:r>
            <a:r>
              <a:rPr lang="en-US" dirty="0" smtClean="0">
                <a:solidFill>
                  <a:srgbClr val="0000FF"/>
                </a:solidFill>
                <a:highlight>
                  <a:srgbClr val="FFFFFF"/>
                </a:highlight>
                <a:latin typeface="Consolas"/>
                <a:ea typeface="Calibri"/>
                <a:cs typeface="Times New Roman"/>
              </a:rPr>
              <a:t>="</a:t>
            </a:r>
            <a:r>
              <a:rPr lang="en-US" dirty="0">
                <a:solidFill>
                  <a:srgbClr val="0000FF"/>
                </a:solidFill>
                <a:highlight>
                  <a:srgbClr val="FFFFFF"/>
                </a:highlight>
                <a:latin typeface="Consolas"/>
                <a:ea typeface="Calibri"/>
                <a:cs typeface="Times New Roman"/>
              </a:rPr>
              <a:t>Styles/</a:t>
            </a:r>
            <a:r>
              <a:rPr lang="en-US" dirty="0" err="1">
                <a:solidFill>
                  <a:srgbClr val="0000FF"/>
                </a:solidFill>
                <a:highlight>
                  <a:srgbClr val="FFFFFF"/>
                </a:highlight>
                <a:latin typeface="Consolas"/>
                <a:ea typeface="Calibri"/>
                <a:cs typeface="Times New Roman"/>
              </a:rPr>
              <a:t>BaseTextStyles.Xaml</a:t>
            </a:r>
            <a:r>
              <a:rPr lang="en-US" dirty="0">
                <a:solidFill>
                  <a:srgbClr val="0000FF"/>
                </a:solidFill>
                <a:highlight>
                  <a:srgbClr val="FFFFFF"/>
                </a:highlight>
                <a:latin typeface="Consolas"/>
                <a:ea typeface="Calibri"/>
                <a:cs typeface="Times New Roman"/>
              </a:rPr>
              <a:t>"/&gt;</a:t>
            </a:r>
          </a:p>
          <a:p>
            <a:r>
              <a:rPr lang="en-US" dirty="0">
                <a:solidFill>
                  <a:srgbClr val="0000FF"/>
                </a:solidFill>
                <a:highlight>
                  <a:srgbClr val="FFFFFF"/>
                </a:highlight>
                <a:latin typeface="Consolas"/>
                <a:ea typeface="Calibri"/>
                <a:cs typeface="Times New Roman"/>
              </a:rPr>
              <a:t>        </a:t>
            </a:r>
            <a:r>
              <a:rPr lang="en-US" dirty="0" smtClean="0">
                <a:solidFill>
                  <a:srgbClr val="0000FF"/>
                </a:solidFill>
                <a:highlight>
                  <a:srgbClr val="FFFFFF"/>
                </a:highlight>
                <a:latin typeface="Consolas"/>
                <a:ea typeface="Calibri"/>
                <a:cs typeface="Times New Roman"/>
              </a:rPr>
              <a:t>&lt;</a:t>
            </a:r>
            <a:r>
              <a:rPr lang="en-US" dirty="0" err="1" smtClean="0">
                <a:solidFill>
                  <a:srgbClr val="A31515"/>
                </a:solidFill>
                <a:highlight>
                  <a:srgbClr val="FFFFFF"/>
                </a:highlight>
                <a:latin typeface="Consolas"/>
                <a:ea typeface="Calibri"/>
                <a:cs typeface="Times New Roman"/>
              </a:rPr>
              <a:t>ResourceDictionary</a:t>
            </a:r>
            <a:r>
              <a:rPr lang="en-US" dirty="0" smtClean="0">
                <a:solidFill>
                  <a:srgbClr val="0000FF"/>
                </a:solidFill>
                <a:highlight>
                  <a:srgbClr val="FFFFFF"/>
                </a:highlight>
                <a:latin typeface="Consolas"/>
                <a:ea typeface="Calibri"/>
                <a:cs typeface="Times New Roman"/>
              </a:rPr>
              <a:t> </a:t>
            </a:r>
            <a:r>
              <a:rPr lang="en-US" dirty="0" smtClean="0">
                <a:solidFill>
                  <a:srgbClr val="FF0000"/>
                </a:solidFill>
                <a:highlight>
                  <a:srgbClr val="FFFFFF"/>
                </a:highlight>
                <a:latin typeface="Consolas"/>
                <a:ea typeface="Calibri"/>
                <a:cs typeface="Times New Roman"/>
              </a:rPr>
              <a:t>x:Key</a:t>
            </a:r>
            <a:r>
              <a:rPr lang="en-US" dirty="0" smtClean="0">
                <a:solidFill>
                  <a:srgbClr val="0000FF"/>
                </a:solidFill>
                <a:highlight>
                  <a:srgbClr val="FFFFFF"/>
                </a:highlight>
                <a:latin typeface="Consolas"/>
                <a:ea typeface="Calibri"/>
                <a:cs typeface="Times New Roman"/>
              </a:rPr>
              <a:t>="</a:t>
            </a:r>
            <a:r>
              <a:rPr lang="en-US" dirty="0">
                <a:solidFill>
                  <a:srgbClr val="0000FF"/>
                </a:solidFill>
                <a:highlight>
                  <a:srgbClr val="FFFFFF"/>
                </a:highlight>
                <a:latin typeface="Consolas"/>
                <a:ea typeface="Calibri"/>
                <a:cs typeface="Times New Roman"/>
              </a:rPr>
              <a:t>HighContrastCustom" </a:t>
            </a:r>
            <a:endParaRPr lang="en-US" dirty="0" smtClean="0">
              <a:solidFill>
                <a:srgbClr val="0000FF"/>
              </a:solidFill>
              <a:highlight>
                <a:srgbClr val="FFFFFF"/>
              </a:highlight>
              <a:latin typeface="Consolas"/>
              <a:ea typeface="Calibri"/>
              <a:cs typeface="Times New Roman"/>
            </a:endParaRPr>
          </a:p>
          <a:p>
            <a:r>
              <a:rPr lang="en-US" dirty="0">
                <a:solidFill>
                  <a:srgbClr val="0000FF"/>
                </a:solidFill>
                <a:highlight>
                  <a:srgbClr val="FFFFFF"/>
                </a:highlight>
                <a:latin typeface="Consolas"/>
                <a:ea typeface="Calibri"/>
                <a:cs typeface="Times New Roman"/>
              </a:rPr>
              <a:t>	</a:t>
            </a:r>
            <a:r>
              <a:rPr lang="en-US" dirty="0" smtClean="0">
                <a:solidFill>
                  <a:srgbClr val="0000FF"/>
                </a:solidFill>
                <a:highlight>
                  <a:srgbClr val="FFFFFF"/>
                </a:highlight>
                <a:latin typeface="Consolas"/>
                <a:ea typeface="Calibri"/>
                <a:cs typeface="Times New Roman"/>
              </a:rPr>
              <a:t>	</a:t>
            </a:r>
            <a:r>
              <a:rPr lang="en-US" dirty="0">
                <a:solidFill>
                  <a:srgbClr val="FF0000"/>
                </a:solidFill>
                <a:highlight>
                  <a:srgbClr val="FFFFFF"/>
                </a:highlight>
                <a:latin typeface="Consolas"/>
                <a:ea typeface="Calibri"/>
                <a:cs typeface="Times New Roman"/>
              </a:rPr>
              <a:t> </a:t>
            </a:r>
            <a:r>
              <a:rPr lang="en-US" dirty="0" smtClean="0">
                <a:solidFill>
                  <a:srgbClr val="FF0000"/>
                </a:solidFill>
                <a:highlight>
                  <a:srgbClr val="FFFFFF"/>
                </a:highlight>
                <a:latin typeface="Consolas"/>
                <a:ea typeface="Calibri"/>
                <a:cs typeface="Times New Roman"/>
              </a:rPr>
              <a:t>Source</a:t>
            </a:r>
            <a:r>
              <a:rPr lang="en-US" dirty="0" smtClean="0">
                <a:solidFill>
                  <a:srgbClr val="0000FF"/>
                </a:solidFill>
                <a:highlight>
                  <a:srgbClr val="FFFFFF"/>
                </a:highlight>
                <a:latin typeface="Consolas"/>
                <a:ea typeface="Calibri"/>
                <a:cs typeface="Times New Roman"/>
              </a:rPr>
              <a:t>="</a:t>
            </a:r>
            <a:r>
              <a:rPr lang="en-US" dirty="0">
                <a:solidFill>
                  <a:srgbClr val="0000FF"/>
                </a:solidFill>
                <a:highlight>
                  <a:srgbClr val="FFFFFF"/>
                </a:highlight>
                <a:latin typeface="Consolas"/>
                <a:ea typeface="Calibri"/>
                <a:cs typeface="Times New Roman"/>
              </a:rPr>
              <a:t>Styles/</a:t>
            </a:r>
            <a:r>
              <a:rPr lang="en-US" dirty="0" err="1">
                <a:solidFill>
                  <a:srgbClr val="0000FF"/>
                </a:solidFill>
                <a:highlight>
                  <a:srgbClr val="FFFFFF"/>
                </a:highlight>
                <a:latin typeface="Consolas"/>
                <a:ea typeface="Calibri"/>
                <a:cs typeface="Times New Roman"/>
              </a:rPr>
              <a:t>BaseTextStyles.Xaml</a:t>
            </a:r>
            <a:r>
              <a:rPr lang="en-US" dirty="0">
                <a:solidFill>
                  <a:srgbClr val="0000FF"/>
                </a:solidFill>
                <a:highlight>
                  <a:srgbClr val="FFFFFF"/>
                </a:highlight>
                <a:latin typeface="Consolas"/>
                <a:ea typeface="Calibri"/>
                <a:cs typeface="Times New Roman"/>
              </a:rPr>
              <a:t>"/&gt;</a:t>
            </a:r>
          </a:p>
          <a:p>
            <a:r>
              <a:rPr lang="en-US" dirty="0">
                <a:solidFill>
                  <a:srgbClr val="0000FF"/>
                </a:solidFill>
                <a:highlight>
                  <a:srgbClr val="FFFFFF"/>
                </a:highlight>
                <a:latin typeface="Consolas"/>
                <a:ea typeface="Calibri"/>
                <a:cs typeface="Times New Roman"/>
              </a:rPr>
              <a:t>      </a:t>
            </a:r>
            <a:r>
              <a:rPr lang="en-US" dirty="0" smtClean="0">
                <a:solidFill>
                  <a:srgbClr val="0000FF"/>
                </a:solidFill>
                <a:highlight>
                  <a:srgbClr val="FFFFFF"/>
                </a:highlight>
                <a:latin typeface="Consolas"/>
                <a:ea typeface="Calibri"/>
                <a:cs typeface="Times New Roman"/>
              </a:rPr>
              <a:t>&lt;/</a:t>
            </a:r>
            <a:r>
              <a:rPr lang="en-US" dirty="0" err="1" smtClean="0">
                <a:solidFill>
                  <a:srgbClr val="A31515"/>
                </a:solidFill>
                <a:highlight>
                  <a:srgbClr val="FFFFFF"/>
                </a:highlight>
                <a:latin typeface="Consolas"/>
                <a:ea typeface="Calibri"/>
                <a:cs typeface="Times New Roman"/>
              </a:rPr>
              <a:t>ResourceDictionary.ThemeDictionaries</a:t>
            </a:r>
            <a:r>
              <a:rPr lang="en-US" dirty="0" smtClean="0">
                <a:solidFill>
                  <a:srgbClr val="A31515"/>
                </a:solidFill>
                <a:highlight>
                  <a:srgbClr val="FFFFFF"/>
                </a:highlight>
                <a:latin typeface="Consolas"/>
                <a:ea typeface="Calibri"/>
                <a:cs typeface="Times New Roman"/>
              </a:rPr>
              <a:t> </a:t>
            </a:r>
            <a:r>
              <a:rPr lang="en-US" dirty="0" smtClean="0">
                <a:solidFill>
                  <a:srgbClr val="0000FF"/>
                </a:solidFill>
                <a:highlight>
                  <a:srgbClr val="FFFFFF"/>
                </a:highlight>
                <a:latin typeface="Consolas"/>
                <a:ea typeface="Calibri"/>
                <a:cs typeface="Times New Roman"/>
              </a:rPr>
              <a:t>&gt;</a:t>
            </a:r>
            <a:endParaRPr lang="en-US" dirty="0">
              <a:solidFill>
                <a:srgbClr val="0000FF"/>
              </a:solidFill>
              <a:highlight>
                <a:srgbClr val="FFFFFF"/>
              </a:highlight>
              <a:latin typeface="Consolas"/>
              <a:ea typeface="Calibri"/>
              <a:cs typeface="Times New Roman"/>
            </a:endParaRPr>
          </a:p>
          <a:p>
            <a:r>
              <a:rPr lang="en-US" dirty="0" smtClean="0">
                <a:solidFill>
                  <a:srgbClr val="0000FF"/>
                </a:solidFill>
                <a:highlight>
                  <a:srgbClr val="FFFFFF"/>
                </a:highlight>
                <a:latin typeface="Consolas"/>
                <a:ea typeface="Calibri"/>
                <a:cs typeface="Times New Roman"/>
              </a:rPr>
              <a:t>&lt;/</a:t>
            </a:r>
            <a:r>
              <a:rPr lang="en-US" dirty="0" err="1" smtClean="0">
                <a:solidFill>
                  <a:srgbClr val="A31515"/>
                </a:solidFill>
                <a:highlight>
                  <a:srgbClr val="FFFFFF"/>
                </a:highlight>
                <a:latin typeface="Consolas"/>
                <a:ea typeface="Calibri"/>
                <a:cs typeface="Times New Roman"/>
              </a:rPr>
              <a:t>ResourceDictionary</a:t>
            </a:r>
            <a:r>
              <a:rPr lang="en-US" dirty="0" smtClean="0">
                <a:solidFill>
                  <a:srgbClr val="0000FF"/>
                </a:solidFill>
                <a:highlight>
                  <a:srgbClr val="FFFFFF"/>
                </a:highlight>
                <a:latin typeface="Consolas"/>
                <a:ea typeface="Calibri"/>
                <a:cs typeface="Times New Roman"/>
              </a:rPr>
              <a:t>&gt;</a:t>
            </a:r>
            <a:endParaRPr lang="en-US" dirty="0">
              <a:solidFill>
                <a:srgbClr val="0000FF"/>
              </a:solidFill>
              <a:highlight>
                <a:srgbClr val="FFFFFF"/>
              </a:highlight>
              <a:latin typeface="Consolas"/>
              <a:ea typeface="Calibri"/>
              <a:cs typeface="Times New Roman"/>
            </a:endParaRPr>
          </a:p>
        </p:txBody>
      </p:sp>
    </p:spTree>
    <p:extLst>
      <p:ext uri="{BB962C8B-B14F-4D97-AF65-F5344CB8AC3E}">
        <p14:creationId xmlns:p14="http://schemas.microsoft.com/office/powerpoint/2010/main" val="286890549"/>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Styling with Windows system </a:t>
            </a:r>
            <a:r>
              <a:rPr lang="en-US" dirty="0"/>
              <a:t>c</a:t>
            </a:r>
            <a:r>
              <a:rPr lang="en-US" dirty="0" smtClean="0"/>
              <a:t>olors </a:t>
            </a:r>
            <a:endParaRPr lang="en-US" dirty="0"/>
          </a:p>
        </p:txBody>
      </p:sp>
      <p:sp>
        <p:nvSpPr>
          <p:cNvPr id="5" name="Text Placeholder 4"/>
          <p:cNvSpPr>
            <a:spLocks noGrp="1"/>
          </p:cNvSpPr>
          <p:nvPr>
            <p:ph type="body" sz="quarter" idx="10"/>
          </p:nvPr>
        </p:nvSpPr>
        <p:spPr>
          <a:xfrm>
            <a:off x="389438" y="1428750"/>
            <a:ext cx="8363937" cy="2382191"/>
          </a:xfrm>
        </p:spPr>
        <p:txBody>
          <a:bodyPr/>
          <a:lstStyle/>
          <a:p>
            <a:r>
              <a:rPr lang="en-US" dirty="0" smtClean="0">
                <a:solidFill>
                  <a:srgbClr val="0000FF"/>
                </a:solidFill>
                <a:highlight>
                  <a:srgbClr val="FFFFFF"/>
                </a:highlight>
                <a:latin typeface="Consolas"/>
                <a:ea typeface="Calibri"/>
                <a:cs typeface="Times New Roman"/>
              </a:rPr>
              <a:t>&lt;</a:t>
            </a:r>
            <a:r>
              <a:rPr lang="en-US" dirty="0" smtClean="0">
                <a:solidFill>
                  <a:srgbClr val="A31515"/>
                </a:solidFill>
                <a:highlight>
                  <a:srgbClr val="FFFFFF"/>
                </a:highlight>
                <a:latin typeface="Consolas"/>
                <a:ea typeface="Calibri"/>
                <a:cs typeface="Times New Roman"/>
              </a:rPr>
              <a:t>Style</a:t>
            </a:r>
            <a:r>
              <a:rPr lang="en-US" dirty="0" smtClean="0"/>
              <a:t> </a:t>
            </a:r>
            <a:r>
              <a:rPr lang="en-US" dirty="0" smtClean="0">
                <a:solidFill>
                  <a:srgbClr val="FF0000"/>
                </a:solidFill>
                <a:highlight>
                  <a:srgbClr val="FFFFFF"/>
                </a:highlight>
                <a:latin typeface="Consolas"/>
                <a:ea typeface="Calibri"/>
                <a:cs typeface="Times New Roman"/>
              </a:rPr>
              <a:t>x:Key</a:t>
            </a:r>
            <a:r>
              <a:rPr lang="en-US" dirty="0" smtClean="0">
                <a:solidFill>
                  <a:srgbClr val="0000FF"/>
                </a:solidFill>
                <a:highlight>
                  <a:srgbClr val="FFFFFF"/>
                </a:highlight>
                <a:latin typeface="Consolas"/>
                <a:ea typeface="Calibri"/>
                <a:cs typeface="Times New Roman"/>
              </a:rPr>
              <a:t>="TitleStyle"</a:t>
            </a:r>
            <a:r>
              <a:rPr lang="en-US" dirty="0" smtClean="0"/>
              <a:t> </a:t>
            </a:r>
            <a:r>
              <a:rPr lang="en-US" dirty="0" err="1" smtClean="0">
                <a:solidFill>
                  <a:srgbClr val="FF0000"/>
                </a:solidFill>
                <a:highlight>
                  <a:srgbClr val="FFFFFF"/>
                </a:highlight>
                <a:latin typeface="Consolas"/>
                <a:ea typeface="Calibri"/>
                <a:cs typeface="Times New Roman"/>
              </a:rPr>
              <a:t>TargetType</a:t>
            </a:r>
            <a:r>
              <a:rPr lang="en-US" dirty="0" smtClean="0">
                <a:solidFill>
                  <a:srgbClr val="0000FF"/>
                </a:solidFill>
                <a:highlight>
                  <a:srgbClr val="FFFFFF"/>
                </a:highlight>
                <a:latin typeface="Consolas"/>
                <a:ea typeface="Calibri"/>
                <a:cs typeface="Times New Roman"/>
              </a:rPr>
              <a:t>="</a:t>
            </a:r>
            <a:r>
              <a:rPr lang="en-US" dirty="0" err="1" smtClean="0">
                <a:solidFill>
                  <a:srgbClr val="0000FF"/>
                </a:solidFill>
                <a:highlight>
                  <a:srgbClr val="FFFFFF"/>
                </a:highlight>
                <a:latin typeface="Consolas"/>
                <a:ea typeface="Calibri"/>
                <a:cs typeface="Times New Roman"/>
              </a:rPr>
              <a:t>TextBlock</a:t>
            </a:r>
            <a:r>
              <a:rPr lang="en-US" dirty="0" smtClean="0">
                <a:solidFill>
                  <a:srgbClr val="0000FF"/>
                </a:solidFill>
                <a:highlight>
                  <a:srgbClr val="FFFFFF"/>
                </a:highlight>
                <a:latin typeface="Consolas"/>
                <a:ea typeface="Calibri"/>
                <a:cs typeface="Times New Roman"/>
              </a:rPr>
              <a:t>"&gt; </a:t>
            </a:r>
          </a:p>
          <a:p>
            <a:r>
              <a:rPr lang="en-US" dirty="0">
                <a:solidFill>
                  <a:srgbClr val="0000FF"/>
                </a:solidFill>
                <a:highlight>
                  <a:srgbClr val="FFFFFF"/>
                </a:highlight>
                <a:latin typeface="Consolas"/>
                <a:ea typeface="Calibri"/>
                <a:cs typeface="Times New Roman"/>
              </a:rPr>
              <a:t>	&lt;</a:t>
            </a:r>
            <a:r>
              <a:rPr lang="en-US" dirty="0">
                <a:solidFill>
                  <a:srgbClr val="A31515"/>
                </a:solidFill>
                <a:highlight>
                  <a:srgbClr val="FFFFFF"/>
                </a:highlight>
                <a:latin typeface="Consolas"/>
                <a:ea typeface="Calibri"/>
                <a:cs typeface="Times New Roman"/>
              </a:rPr>
              <a:t>Setter</a:t>
            </a:r>
            <a:r>
              <a:rPr lang="en-US" dirty="0"/>
              <a:t> </a:t>
            </a:r>
            <a:r>
              <a:rPr lang="en-US" dirty="0">
                <a:solidFill>
                  <a:srgbClr val="FF0000"/>
                </a:solidFill>
                <a:highlight>
                  <a:srgbClr val="FFFFFF"/>
                </a:highlight>
                <a:latin typeface="Consolas"/>
                <a:ea typeface="Calibri"/>
                <a:cs typeface="Times New Roman"/>
              </a:rPr>
              <a:t>Property</a:t>
            </a:r>
            <a:r>
              <a:rPr lang="en-US" dirty="0" smtClean="0">
                <a:solidFill>
                  <a:srgbClr val="0000FF"/>
                </a:solidFill>
                <a:highlight>
                  <a:srgbClr val="FFFFFF"/>
                </a:highlight>
                <a:latin typeface="Consolas"/>
                <a:ea typeface="Calibri"/>
                <a:cs typeface="Times New Roman"/>
              </a:rPr>
              <a:t>="Foreground" </a:t>
            </a:r>
          </a:p>
          <a:p>
            <a:r>
              <a:rPr lang="en-US" dirty="0">
                <a:solidFill>
                  <a:srgbClr val="0000FF"/>
                </a:solidFill>
                <a:highlight>
                  <a:srgbClr val="FFFFFF"/>
                </a:highlight>
                <a:latin typeface="Consolas"/>
                <a:ea typeface="Calibri"/>
                <a:cs typeface="Times New Roman"/>
              </a:rPr>
              <a:t>	</a:t>
            </a:r>
            <a:r>
              <a:rPr lang="en-US" dirty="0" smtClean="0">
                <a:solidFill>
                  <a:srgbClr val="0000FF"/>
                </a:solidFill>
                <a:highlight>
                  <a:srgbClr val="FFFFFF"/>
                </a:highlight>
                <a:latin typeface="Consolas"/>
                <a:ea typeface="Calibri"/>
                <a:cs typeface="Times New Roman"/>
              </a:rPr>
              <a:t>	</a:t>
            </a:r>
            <a:r>
              <a:rPr lang="en-US" dirty="0" smtClean="0">
                <a:solidFill>
                  <a:srgbClr val="FF0000"/>
                </a:solidFill>
                <a:highlight>
                  <a:srgbClr val="FFFFFF"/>
                </a:highlight>
                <a:latin typeface="Consolas"/>
                <a:ea typeface="Calibri"/>
                <a:cs typeface="Times New Roman"/>
              </a:rPr>
              <a:t>Value</a:t>
            </a:r>
            <a:r>
              <a:rPr lang="en-US" dirty="0" smtClean="0">
                <a:solidFill>
                  <a:srgbClr val="0000FF"/>
                </a:solidFill>
                <a:highlight>
                  <a:srgbClr val="FFFFFF"/>
                </a:highlight>
                <a:latin typeface="Consolas"/>
                <a:ea typeface="Calibri"/>
                <a:cs typeface="Times New Roman"/>
              </a:rPr>
              <a:t>= "{</a:t>
            </a:r>
            <a:r>
              <a:rPr lang="en-US" dirty="0" err="1">
                <a:solidFill>
                  <a:srgbClr val="0000FF"/>
                </a:solidFill>
                <a:highlight>
                  <a:srgbClr val="FFFFFF"/>
                </a:highlight>
                <a:latin typeface="Consolas"/>
                <a:ea typeface="Calibri"/>
                <a:cs typeface="Times New Roman"/>
              </a:rPr>
              <a:t>StaticResource</a:t>
            </a:r>
            <a:r>
              <a:rPr lang="en-US" dirty="0">
                <a:solidFill>
                  <a:srgbClr val="0000FF"/>
                </a:solidFill>
                <a:highlight>
                  <a:srgbClr val="FFFFFF"/>
                </a:highlight>
                <a:latin typeface="Consolas"/>
                <a:ea typeface="Calibri"/>
                <a:cs typeface="Times New Roman"/>
              </a:rPr>
              <a:t> </a:t>
            </a:r>
            <a:r>
              <a:rPr lang="en-US" dirty="0" err="1">
                <a:solidFill>
                  <a:srgbClr val="0000FF"/>
                </a:solidFill>
                <a:highlight>
                  <a:srgbClr val="FFFFFF"/>
                </a:highlight>
                <a:latin typeface="Consolas"/>
                <a:ea typeface="Calibri"/>
                <a:cs typeface="Times New Roman"/>
              </a:rPr>
              <a:t>SystemColorWindowTextBrush</a:t>
            </a:r>
            <a:r>
              <a:rPr lang="en-US" dirty="0" smtClean="0">
                <a:solidFill>
                  <a:srgbClr val="0000FF"/>
                </a:solidFill>
                <a:highlight>
                  <a:srgbClr val="FFFFFF"/>
                </a:highlight>
                <a:latin typeface="Consolas"/>
                <a:ea typeface="Calibri"/>
                <a:cs typeface="Times New Roman"/>
              </a:rPr>
              <a:t>}" /&gt;</a:t>
            </a:r>
          </a:p>
          <a:p>
            <a:r>
              <a:rPr lang="en-US" dirty="0" smtClean="0">
                <a:solidFill>
                  <a:srgbClr val="0000FF"/>
                </a:solidFill>
                <a:highlight>
                  <a:srgbClr val="FFFFFF"/>
                </a:highlight>
                <a:latin typeface="Consolas"/>
                <a:ea typeface="Calibri"/>
                <a:cs typeface="Times New Roman"/>
              </a:rPr>
              <a:t>	&lt;</a:t>
            </a:r>
            <a:r>
              <a:rPr lang="en-US" dirty="0">
                <a:solidFill>
                  <a:srgbClr val="A31515"/>
                </a:solidFill>
                <a:highlight>
                  <a:srgbClr val="FFFFFF"/>
                </a:highlight>
                <a:latin typeface="Consolas"/>
                <a:ea typeface="Calibri"/>
                <a:cs typeface="Times New Roman"/>
              </a:rPr>
              <a:t>Setter</a:t>
            </a:r>
            <a:r>
              <a:rPr lang="en-US" dirty="0"/>
              <a:t> </a:t>
            </a:r>
            <a:r>
              <a:rPr lang="en-US" dirty="0">
                <a:solidFill>
                  <a:srgbClr val="FF0000"/>
                </a:solidFill>
                <a:highlight>
                  <a:srgbClr val="FFFFFF"/>
                </a:highlight>
                <a:latin typeface="Consolas"/>
                <a:ea typeface="Calibri"/>
                <a:cs typeface="Times New Roman"/>
              </a:rPr>
              <a:t>Property</a:t>
            </a:r>
            <a:r>
              <a:rPr lang="en-US" dirty="0">
                <a:solidFill>
                  <a:srgbClr val="0000FF"/>
                </a:solidFill>
                <a:highlight>
                  <a:srgbClr val="FFFFFF"/>
                </a:highlight>
                <a:latin typeface="Consolas"/>
                <a:ea typeface="Calibri"/>
                <a:cs typeface="Times New Roman"/>
              </a:rPr>
              <a:t>="</a:t>
            </a:r>
            <a:r>
              <a:rPr lang="en-US" dirty="0" err="1">
                <a:solidFill>
                  <a:srgbClr val="0000FF"/>
                </a:solidFill>
                <a:highlight>
                  <a:srgbClr val="FFFFFF"/>
                </a:highlight>
                <a:latin typeface="Consolas"/>
                <a:ea typeface="Calibri"/>
                <a:cs typeface="Times New Roman"/>
              </a:rPr>
              <a:t>FontSize</a:t>
            </a:r>
            <a:r>
              <a:rPr lang="en-US" dirty="0">
                <a:solidFill>
                  <a:srgbClr val="0000FF"/>
                </a:solidFill>
                <a:highlight>
                  <a:srgbClr val="FFFFFF"/>
                </a:highlight>
                <a:latin typeface="Consolas"/>
                <a:ea typeface="Calibri"/>
                <a:cs typeface="Times New Roman"/>
              </a:rPr>
              <a:t>" </a:t>
            </a:r>
            <a:r>
              <a:rPr lang="en-US" dirty="0">
                <a:solidFill>
                  <a:srgbClr val="FF0000"/>
                </a:solidFill>
                <a:highlight>
                  <a:srgbClr val="FFFFFF"/>
                </a:highlight>
                <a:latin typeface="Consolas"/>
                <a:ea typeface="Calibri"/>
                <a:cs typeface="Times New Roman"/>
              </a:rPr>
              <a:t>Value</a:t>
            </a:r>
            <a:r>
              <a:rPr lang="en-US" dirty="0" smtClean="0">
                <a:solidFill>
                  <a:srgbClr val="0000FF"/>
                </a:solidFill>
                <a:highlight>
                  <a:srgbClr val="FFFFFF"/>
                </a:highlight>
                <a:latin typeface="Consolas"/>
                <a:ea typeface="Calibri"/>
                <a:cs typeface="Times New Roman"/>
              </a:rPr>
              <a:t>="16"/&gt;</a:t>
            </a:r>
            <a:endParaRPr lang="en-US" dirty="0">
              <a:solidFill>
                <a:srgbClr val="0000FF"/>
              </a:solidFill>
              <a:highlight>
                <a:srgbClr val="FFFFFF"/>
              </a:highlight>
              <a:latin typeface="Consolas"/>
              <a:ea typeface="Calibri"/>
              <a:cs typeface="Times New Roman"/>
            </a:endParaRPr>
          </a:p>
          <a:p>
            <a:r>
              <a:rPr lang="en-US" dirty="0">
                <a:solidFill>
                  <a:srgbClr val="0000FF"/>
                </a:solidFill>
                <a:highlight>
                  <a:srgbClr val="FFFFFF"/>
                </a:highlight>
                <a:latin typeface="Consolas"/>
                <a:ea typeface="Calibri"/>
                <a:cs typeface="Times New Roman"/>
              </a:rPr>
              <a:t>&lt;/</a:t>
            </a:r>
            <a:r>
              <a:rPr lang="en-US" dirty="0">
                <a:solidFill>
                  <a:srgbClr val="A31515"/>
                </a:solidFill>
                <a:highlight>
                  <a:srgbClr val="FFFFFF"/>
                </a:highlight>
                <a:latin typeface="Consolas"/>
                <a:ea typeface="Calibri"/>
                <a:cs typeface="Times New Roman"/>
              </a:rPr>
              <a:t>Style</a:t>
            </a:r>
            <a:r>
              <a:rPr lang="en-US" dirty="0">
                <a:solidFill>
                  <a:srgbClr val="0000FF"/>
                </a:solidFill>
                <a:highlight>
                  <a:srgbClr val="FFFFFF"/>
                </a:highlight>
                <a:latin typeface="Consolas"/>
                <a:ea typeface="Calibri"/>
                <a:cs typeface="Times New Roman"/>
              </a:rPr>
              <a:t>&gt;</a:t>
            </a:r>
          </a:p>
          <a:p>
            <a:endParaRPr lang="en-US" dirty="0">
              <a:solidFill>
                <a:srgbClr val="0000FF"/>
              </a:solidFill>
              <a:highlight>
                <a:srgbClr val="FFFFFF"/>
              </a:highlight>
              <a:latin typeface="Consolas"/>
              <a:ea typeface="Calibri"/>
              <a:cs typeface="Times New Roman"/>
            </a:endParaRPr>
          </a:p>
          <a:p>
            <a:endParaRPr lang="en-US" dirty="0">
              <a:solidFill>
                <a:srgbClr val="0000FF"/>
              </a:solidFill>
              <a:highlight>
                <a:srgbClr val="FFFFFF"/>
              </a:highlight>
              <a:latin typeface="Consolas"/>
              <a:ea typeface="Calibri"/>
              <a:cs typeface="Times New Roman"/>
            </a:endParaRPr>
          </a:p>
          <a:p>
            <a:endParaRPr lang="en-US" dirty="0">
              <a:gradFill>
                <a:gsLst>
                  <a:gs pos="0">
                    <a:schemeClr val="bg1"/>
                  </a:gs>
                  <a:gs pos="86000">
                    <a:schemeClr val="bg1"/>
                  </a:gs>
                </a:gsLst>
                <a:lin ang="5400000" scaled="0"/>
              </a:gradFill>
            </a:endParaRPr>
          </a:p>
        </p:txBody>
      </p:sp>
      <p:sp>
        <p:nvSpPr>
          <p:cNvPr id="6" name="Rectangle 5"/>
          <p:cNvSpPr/>
          <p:nvPr/>
        </p:nvSpPr>
        <p:spPr bwMode="auto">
          <a:xfrm>
            <a:off x="2601373" y="2023367"/>
            <a:ext cx="5737276" cy="283571"/>
          </a:xfrm>
          <a:prstGeom prst="rect">
            <a:avLst/>
          </a:prstGeom>
          <a:noFill/>
          <a:ln w="28575">
            <a:solidFill>
              <a:srgbClr val="59CC0E"/>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68574" tIns="34288" rIns="68574" bIns="34288" numCol="1" rtlCol="0" anchor="ctr" anchorCtr="0" compatLnSpc="1">
            <a:prstTxWarp prst="textNoShape">
              <a:avLst/>
            </a:prstTxWarp>
          </a:bodyPr>
          <a:lstStyle/>
          <a:p>
            <a:pPr algn="ctr" defTabSz="685552" fontAlgn="base">
              <a:spcBef>
                <a:spcPct val="0"/>
              </a:spcBef>
              <a:spcAft>
                <a:spcPct val="0"/>
              </a:spcAft>
            </a:pPr>
            <a:endParaRPr lang="en-US" sz="1700" dirty="0">
              <a:gradFill>
                <a:gsLst>
                  <a:gs pos="0">
                    <a:srgbClr val="FFFFFF"/>
                  </a:gs>
                  <a:gs pos="100000">
                    <a:srgbClr val="FFFFFF"/>
                  </a:gs>
                </a:gsLst>
                <a:lin ang="5400000" scaled="0"/>
              </a:gradFill>
            </a:endParaRPr>
          </a:p>
        </p:txBody>
      </p:sp>
    </p:spTree>
    <p:extLst>
      <p:ext uri="{BB962C8B-B14F-4D97-AF65-F5344CB8AC3E}">
        <p14:creationId xmlns:p14="http://schemas.microsoft.com/office/powerpoint/2010/main" val="1271175039"/>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6453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Text Placeholder 2"/>
          <p:cNvSpPr>
            <a:spLocks noGrp="1"/>
          </p:cNvSpPr>
          <p:nvPr>
            <p:ph type="body" sz="quarter" idx="10"/>
          </p:nvPr>
        </p:nvSpPr>
        <p:spPr>
          <a:xfrm>
            <a:off x="389438" y="1085851"/>
            <a:ext cx="8363937" cy="1551194"/>
          </a:xfrm>
        </p:spPr>
        <p:txBody>
          <a:bodyPr/>
          <a:lstStyle/>
          <a:p>
            <a:r>
              <a:rPr lang="en-US" dirty="0" smtClean="0"/>
              <a:t>Why build accessible apps?</a:t>
            </a:r>
          </a:p>
          <a:p>
            <a:r>
              <a:rPr lang="en-US" dirty="0" smtClean="0"/>
              <a:t>Does XAML support accessibility?</a:t>
            </a:r>
          </a:p>
          <a:p>
            <a:r>
              <a:rPr lang="en-US" dirty="0" smtClean="0"/>
              <a:t>How it works</a:t>
            </a:r>
          </a:p>
          <a:p>
            <a:r>
              <a:rPr lang="en-US" dirty="0" smtClean="0"/>
              <a:t>Verification </a:t>
            </a:r>
          </a:p>
        </p:txBody>
      </p:sp>
    </p:spTree>
    <p:extLst>
      <p:ext uri="{BB962C8B-B14F-4D97-AF65-F5344CB8AC3E}">
        <p14:creationId xmlns:p14="http://schemas.microsoft.com/office/powerpoint/2010/main" val="84975047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build accessible apps?</a:t>
            </a:r>
          </a:p>
        </p:txBody>
      </p:sp>
      <p:sp>
        <p:nvSpPr>
          <p:cNvPr id="3" name="Text Placeholder 2"/>
          <p:cNvSpPr>
            <a:spLocks noGrp="1"/>
          </p:cNvSpPr>
          <p:nvPr>
            <p:ph type="body" sz="quarter" idx="10"/>
          </p:nvPr>
        </p:nvSpPr>
        <p:spPr>
          <a:xfrm>
            <a:off x="389438" y="1085851"/>
            <a:ext cx="8363937" cy="2566856"/>
          </a:xfrm>
        </p:spPr>
        <p:txBody>
          <a:bodyPr/>
          <a:lstStyle/>
          <a:p>
            <a:r>
              <a:rPr lang="en-US" smtClean="0"/>
              <a:t>Good experience </a:t>
            </a:r>
            <a:r>
              <a:rPr lang="en-US" dirty="0" smtClean="0"/>
              <a:t>for all users</a:t>
            </a:r>
          </a:p>
          <a:p>
            <a:r>
              <a:rPr lang="en-US" dirty="0" smtClean="0"/>
              <a:t>Reach more customers</a:t>
            </a:r>
          </a:p>
          <a:p>
            <a:pPr lvl="1"/>
            <a:r>
              <a:rPr lang="en-US" dirty="0" smtClean="0"/>
              <a:t>17% of users have disabilities</a:t>
            </a:r>
          </a:p>
          <a:p>
            <a:pPr lvl="1"/>
            <a:r>
              <a:rPr lang="en-US" dirty="0" smtClean="0"/>
              <a:t>40% of users have mild impairments</a:t>
            </a:r>
          </a:p>
          <a:p>
            <a:r>
              <a:rPr lang="en-US" dirty="0" smtClean="0"/>
              <a:t>Stand out</a:t>
            </a:r>
          </a:p>
          <a:p>
            <a:pPr lvl="1"/>
            <a:r>
              <a:rPr lang="en-US" dirty="0" smtClean="0"/>
              <a:t>Apps in store receive “accessible tag”</a:t>
            </a:r>
          </a:p>
          <a:p>
            <a:pPr lvl="1"/>
            <a:r>
              <a:rPr lang="en-US" dirty="0" smtClean="0"/>
              <a:t>Apps are listed under accessible filter</a:t>
            </a:r>
            <a:endParaRPr lang="en-US" dirty="0"/>
          </a:p>
        </p:txBody>
      </p:sp>
    </p:spTree>
    <p:extLst>
      <p:ext uri="{BB962C8B-B14F-4D97-AF65-F5344CB8AC3E}">
        <p14:creationId xmlns:p14="http://schemas.microsoft.com/office/powerpoint/2010/main" val="223230309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XAML support accessibility?</a:t>
            </a:r>
            <a:endParaRPr lang="en-US" dirty="0"/>
          </a:p>
        </p:txBody>
      </p:sp>
      <p:sp>
        <p:nvSpPr>
          <p:cNvPr id="3" name="Text Placeholder 2"/>
          <p:cNvSpPr>
            <a:spLocks noGrp="1"/>
          </p:cNvSpPr>
          <p:nvPr>
            <p:ph type="body" sz="quarter" idx="10"/>
          </p:nvPr>
        </p:nvSpPr>
        <p:spPr>
          <a:xfrm>
            <a:off x="389438" y="1085850"/>
            <a:ext cx="8363937" cy="1805110"/>
          </a:xfrm>
        </p:spPr>
        <p:txBody>
          <a:bodyPr/>
          <a:lstStyle/>
          <a:p>
            <a:r>
              <a:rPr lang="en-US" dirty="0" smtClean="0"/>
              <a:t>Yes -- in some scenarios by default!</a:t>
            </a:r>
          </a:p>
          <a:p>
            <a:r>
              <a:rPr lang="en-US" dirty="0" smtClean="0"/>
              <a:t>Visual Studio Express templates are accessible</a:t>
            </a:r>
          </a:p>
          <a:p>
            <a:pPr lvl="1"/>
            <a:r>
              <a:rPr lang="en-US" dirty="0" smtClean="0"/>
              <a:t>Can be used with narrator</a:t>
            </a:r>
          </a:p>
          <a:p>
            <a:pPr lvl="1"/>
            <a:r>
              <a:rPr lang="en-US" dirty="0" smtClean="0"/>
              <a:t>Keyboard accessible</a:t>
            </a:r>
          </a:p>
          <a:p>
            <a:pPr lvl="1"/>
            <a:r>
              <a:rPr lang="en-US" dirty="0" smtClean="0"/>
              <a:t>Supports high contrast</a:t>
            </a:r>
          </a:p>
        </p:txBody>
      </p:sp>
    </p:spTree>
    <p:extLst>
      <p:ext uri="{BB962C8B-B14F-4D97-AF65-F5344CB8AC3E}">
        <p14:creationId xmlns:p14="http://schemas.microsoft.com/office/powerpoint/2010/main" val="167843106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928815"/>
            <a:ext cx="8229600" cy="1493045"/>
          </a:xfrm>
        </p:spPr>
        <p:txBody>
          <a:bodyPr>
            <a:noAutofit/>
          </a:bodyPr>
          <a:lstStyle/>
          <a:p>
            <a:pPr algn="ctr"/>
            <a:r>
              <a:rPr lang="en-US" dirty="0" smtClean="0">
                <a:latin typeface="+mn-lt"/>
              </a:rPr>
              <a:t>XAML infrastructure + UIA does a lot of the hard work for you.</a:t>
            </a:r>
            <a:endParaRPr lang="en-US" dirty="0">
              <a:latin typeface="+mn-lt"/>
            </a:endParaRPr>
          </a:p>
        </p:txBody>
      </p:sp>
    </p:spTree>
    <p:extLst>
      <p:ext uri="{BB962C8B-B14F-4D97-AF65-F5344CB8AC3E}">
        <p14:creationId xmlns:p14="http://schemas.microsoft.com/office/powerpoint/2010/main" val="307042084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Automation API</a:t>
            </a:r>
            <a:endParaRPr lang="en-US" dirty="0"/>
          </a:p>
        </p:txBody>
      </p:sp>
      <p:sp>
        <p:nvSpPr>
          <p:cNvPr id="3" name="Text Placeholder 2"/>
          <p:cNvSpPr>
            <a:spLocks noGrp="1"/>
          </p:cNvSpPr>
          <p:nvPr>
            <p:ph type="body" sz="quarter" idx="10"/>
          </p:nvPr>
        </p:nvSpPr>
        <p:spPr>
          <a:xfrm>
            <a:off x="389438" y="1085850"/>
            <a:ext cx="8363937" cy="3531736"/>
          </a:xfrm>
        </p:spPr>
        <p:txBody>
          <a:bodyPr/>
          <a:lstStyle/>
          <a:p>
            <a:r>
              <a:rPr lang="en-US" dirty="0" err="1" smtClean="0"/>
              <a:t>AutomationPeer</a:t>
            </a:r>
            <a:r>
              <a:rPr lang="en-US" dirty="0" smtClean="0"/>
              <a:t> (base type)</a:t>
            </a:r>
          </a:p>
          <a:p>
            <a:pPr lvl="1"/>
            <a:r>
              <a:rPr lang="en-US" sz="2400" dirty="0" err="1"/>
              <a:t>ButtonAutomationPeer</a:t>
            </a:r>
            <a:endParaRPr lang="en-US" sz="2400" dirty="0"/>
          </a:p>
          <a:p>
            <a:pPr lvl="1"/>
            <a:r>
              <a:rPr lang="en-US" sz="2400" dirty="0" err="1"/>
              <a:t>GridViewAutomationPeer</a:t>
            </a:r>
            <a:endParaRPr lang="en-US" sz="2400" dirty="0"/>
          </a:p>
          <a:p>
            <a:pPr lvl="1"/>
            <a:r>
              <a:rPr lang="en-US" sz="2400" dirty="0"/>
              <a:t>etc.</a:t>
            </a:r>
          </a:p>
          <a:p>
            <a:pPr lvl="1"/>
            <a:endParaRPr lang="en-US" dirty="0" smtClean="0"/>
          </a:p>
          <a:p>
            <a:r>
              <a:rPr lang="en-US" dirty="0" err="1" smtClean="0"/>
              <a:t>AutomationProperties</a:t>
            </a:r>
            <a:endParaRPr lang="en-US" dirty="0" smtClean="0"/>
          </a:p>
          <a:p>
            <a:pPr lvl="1"/>
            <a:r>
              <a:rPr lang="en-US" sz="2400" dirty="0"/>
              <a:t>Name</a:t>
            </a:r>
          </a:p>
          <a:p>
            <a:pPr lvl="1"/>
            <a:r>
              <a:rPr lang="en-US" sz="2400" dirty="0" err="1"/>
              <a:t>HelpText</a:t>
            </a:r>
            <a:endParaRPr lang="en-US" sz="2400" dirty="0"/>
          </a:p>
          <a:p>
            <a:pPr lvl="1"/>
            <a:r>
              <a:rPr lang="en-US" sz="2400" dirty="0"/>
              <a:t>etc.</a:t>
            </a:r>
          </a:p>
        </p:txBody>
      </p:sp>
    </p:spTree>
    <p:extLst>
      <p:ext uri="{BB962C8B-B14F-4D97-AF65-F5344CB8AC3E}">
        <p14:creationId xmlns:p14="http://schemas.microsoft.com/office/powerpoint/2010/main" val="149830130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Verification</a:t>
            </a:r>
            <a:endParaRPr lang="en-US" dirty="0"/>
          </a:p>
        </p:txBody>
      </p:sp>
      <p:sp>
        <p:nvSpPr>
          <p:cNvPr id="3" name="Text Placeholder 2"/>
          <p:cNvSpPr>
            <a:spLocks noGrp="1"/>
          </p:cNvSpPr>
          <p:nvPr>
            <p:ph type="body" sz="quarter" idx="10"/>
          </p:nvPr>
        </p:nvSpPr>
        <p:spPr>
          <a:xfrm>
            <a:off x="389438" y="1085853"/>
            <a:ext cx="8363937" cy="1957459"/>
          </a:xfrm>
        </p:spPr>
        <p:txBody>
          <a:bodyPr/>
          <a:lstStyle/>
          <a:p>
            <a:r>
              <a:rPr lang="en-US" dirty="0" smtClean="0"/>
              <a:t>Accessibility testing tools are available in the Windows8 SDK</a:t>
            </a:r>
          </a:p>
          <a:p>
            <a:endParaRPr lang="en-US" dirty="0" smtClean="0"/>
          </a:p>
          <a:p>
            <a:r>
              <a:rPr lang="en-US" dirty="0" smtClean="0"/>
              <a:t>Use Inspect to verify accessibility properties</a:t>
            </a:r>
          </a:p>
          <a:p>
            <a:endParaRPr lang="en-US" dirty="0"/>
          </a:p>
          <a:p>
            <a:r>
              <a:rPr lang="en-US" dirty="0" smtClean="0"/>
              <a:t>Run </a:t>
            </a:r>
            <a:r>
              <a:rPr lang="en-US" dirty="0" err="1" smtClean="0"/>
              <a:t>AccChecker</a:t>
            </a:r>
            <a:r>
              <a:rPr lang="en-US" dirty="0" smtClean="0"/>
              <a:t> to detect common errors</a:t>
            </a:r>
            <a:endParaRPr lang="en-US" dirty="0"/>
          </a:p>
        </p:txBody>
      </p:sp>
    </p:spTree>
    <p:extLst>
      <p:ext uri="{BB962C8B-B14F-4D97-AF65-F5344CB8AC3E}">
        <p14:creationId xmlns:p14="http://schemas.microsoft.com/office/powerpoint/2010/main" val="265093766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312361"/>
            <a:ext cx="8229600" cy="518785"/>
          </a:xfrm>
        </p:spPr>
        <p:txBody>
          <a:bodyPr>
            <a:noAutofit/>
          </a:bodyPr>
          <a:lstStyle/>
          <a:p>
            <a:pPr algn="ctr"/>
            <a:r>
              <a:rPr lang="en-US" dirty="0" smtClean="0">
                <a:latin typeface="+mn-lt"/>
              </a:rPr>
              <a:t>Questions?</a:t>
            </a:r>
            <a:endParaRPr lang="en-US" dirty="0">
              <a:latin typeface="+mn-lt"/>
            </a:endParaRPr>
          </a:p>
        </p:txBody>
      </p:sp>
    </p:spTree>
    <p:extLst>
      <p:ext uri="{BB962C8B-B14F-4D97-AF65-F5344CB8AC3E}">
        <p14:creationId xmlns:p14="http://schemas.microsoft.com/office/powerpoint/2010/main" val="140211020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727663" y="2559526"/>
            <a:ext cx="8137987" cy="2002334"/>
          </a:xfrm>
        </p:spPr>
        <p:txBody>
          <a:bodyPr/>
          <a:lstStyle/>
          <a:p>
            <a:pPr marL="342931" indent="-342931">
              <a:buFont typeface="Arial" pitchFamily="34" charset="0"/>
              <a:buChar char="•"/>
            </a:pPr>
            <a:r>
              <a:rPr lang="en-US" sz="2700" b="1" dirty="0"/>
              <a:t>Feedback and questions </a:t>
            </a:r>
            <a:r>
              <a:rPr lang="en-US" sz="2700" u="sng" dirty="0">
                <a:hlinkClick r:id="rId2"/>
              </a:rPr>
              <a:t>http://forums.dev.windows.com</a:t>
            </a:r>
            <a:r>
              <a:rPr lang="en-US" sz="2700" dirty="0"/>
              <a:t> </a:t>
            </a:r>
            <a:br>
              <a:rPr lang="en-US" sz="2700" dirty="0"/>
            </a:br>
            <a:endParaRPr lang="en-US" sz="2700" dirty="0"/>
          </a:p>
          <a:p>
            <a:pPr marL="342931" indent="-342931">
              <a:buFont typeface="Arial" pitchFamily="34" charset="0"/>
              <a:buChar char="•"/>
            </a:pPr>
            <a:r>
              <a:rPr lang="en-US" sz="2700" b="1" dirty="0"/>
              <a:t>Session feedback</a:t>
            </a:r>
            <a:br>
              <a:rPr lang="en-US" sz="2700" b="1" dirty="0"/>
            </a:br>
            <a:r>
              <a:rPr lang="en-US" sz="2700" u="sng" dirty="0">
                <a:hlinkClick r:id="rId3"/>
              </a:rPr>
              <a:t>http://bldw.in/SessionFeedback</a:t>
            </a:r>
            <a:r>
              <a:rPr lang="en-US" sz="2700" dirty="0"/>
              <a:t> </a:t>
            </a:r>
          </a:p>
          <a:p>
            <a:endParaRPr lang="en-US" sz="2700" dirty="0"/>
          </a:p>
        </p:txBody>
      </p:sp>
      <p:sp>
        <p:nvSpPr>
          <p:cNvPr id="4" name="Text Placeholder 3"/>
          <p:cNvSpPr>
            <a:spLocks noGrp="1"/>
          </p:cNvSpPr>
          <p:nvPr>
            <p:ph type="body" sz="quarter" idx="10"/>
          </p:nvPr>
        </p:nvSpPr>
        <p:spPr>
          <a:xfrm>
            <a:off x="727663" y="956905"/>
            <a:ext cx="6794285" cy="1033983"/>
          </a:xfrm>
        </p:spPr>
        <p:txBody>
          <a:bodyPr/>
          <a:lstStyle/>
          <a:p>
            <a:r>
              <a:rPr lang="en-US" dirty="0"/>
              <a:t>t</a:t>
            </a:r>
            <a:r>
              <a:rPr lang="en-US" dirty="0" smtClean="0"/>
              <a:t>hank you</a:t>
            </a:r>
            <a:endParaRPr lang="en-US" dirty="0"/>
          </a:p>
        </p:txBody>
      </p:sp>
    </p:spTree>
    <p:extLst>
      <p:ext uri="{BB962C8B-B14F-4D97-AF65-F5344CB8AC3E}">
        <p14:creationId xmlns:p14="http://schemas.microsoft.com/office/powerpoint/2010/main" val="2540263219"/>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UILD_Breakout_Template _ SAMPLE for Scott 7.28">
  <a:themeElements>
    <a:clrScheme name="Custom 5">
      <a:dk1>
        <a:srgbClr val="232323"/>
      </a:dk1>
      <a:lt1>
        <a:srgbClr val="FFFFFF"/>
      </a:lt1>
      <a:dk2>
        <a:srgbClr val="585858"/>
      </a:dk2>
      <a:lt2>
        <a:srgbClr val="FFFFFF"/>
      </a:lt2>
      <a:accent1>
        <a:srgbClr val="65BC46"/>
      </a:accent1>
      <a:accent2>
        <a:srgbClr val="457EC1"/>
      </a:accent2>
      <a:accent3>
        <a:srgbClr val="EF4423"/>
      </a:accent3>
      <a:accent4>
        <a:srgbClr val="232323"/>
      </a:accent4>
      <a:accent5>
        <a:srgbClr val="B0D685"/>
      </a:accent5>
      <a:accent6>
        <a:srgbClr val="FFFFFF"/>
      </a:accent6>
      <a:hlink>
        <a:srgbClr val="F0ED7B"/>
      </a:hlink>
      <a:folHlink>
        <a:srgbClr val="F3EB4F"/>
      </a:folHlink>
    </a:clrScheme>
    <a:fontScheme name="Custom 2">
      <a:majorFont>
        <a:latin typeface="Segoe UI Semibold"/>
        <a:ea typeface=""/>
        <a:cs typeface=""/>
      </a:majorFont>
      <a:minorFont>
        <a:latin typeface="Segoe UI Light"/>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200" dirty="0" smtClean="0">
            <a:gradFill>
              <a:gsLst>
                <a:gs pos="0">
                  <a:schemeClr val="tx1"/>
                </a:gs>
                <a:gs pos="100000">
                  <a:schemeClr val="tx1"/>
                </a:gs>
              </a:gsLst>
              <a:lin ang="5400000" scaled="0"/>
            </a:gradFill>
          </a:defRPr>
        </a:defPPr>
      </a:lstStyle>
      <a:style>
        <a:lnRef idx="1">
          <a:schemeClr val="accent2"/>
        </a:lnRef>
        <a:fillRef idx="3">
          <a:schemeClr val="accent2"/>
        </a:fillRef>
        <a:effectRef idx="2">
          <a:schemeClr val="accent2"/>
        </a:effectRef>
        <a:fontRef idx="minor">
          <a:schemeClr val="lt1"/>
        </a:fontRef>
      </a:style>
    </a:spDef>
    <a:txDef>
      <a:spPr>
        <a:noFill/>
      </a:spPr>
      <a:bodyPr wrap="none" lIns="0" tIns="0" rIns="0" bIns="0" rtlCol="0">
        <a:spAutoFit/>
      </a:bodyPr>
      <a:lstStyle>
        <a:defPPr>
          <a:defRPr sz="3200" dirty="0" err="1" smtClean="0">
            <a:gradFill>
              <a:gsLst>
                <a:gs pos="0">
                  <a:schemeClr val="tx1"/>
                </a:gs>
                <a:gs pos="86000">
                  <a:schemeClr val="tx1"/>
                </a:gs>
              </a:gsLst>
              <a:lin ang="5400000" scaled="0"/>
            </a:gradFill>
          </a:defRPr>
        </a:defPPr>
      </a:lstStyle>
    </a:txDef>
  </a:objectDefaults>
  <a:extraClrSchemeLst/>
</a:theme>
</file>

<file path=ppt/theme/theme3.xml><?xml version="1.0" encoding="utf-8"?>
<a:theme xmlns:a="http://schemas.openxmlformats.org/drawingml/2006/main" name="2_White with Consolas font for code slides">
  <a:themeElements>
    <a:clrScheme name="Custom 3">
      <a:dk1>
        <a:srgbClr val="232323"/>
      </a:dk1>
      <a:lt1>
        <a:srgbClr val="FFFFFF"/>
      </a:lt1>
      <a:dk2>
        <a:srgbClr val="585858"/>
      </a:dk2>
      <a:lt2>
        <a:srgbClr val="FFFFFF"/>
      </a:lt2>
      <a:accent1>
        <a:srgbClr val="65BC46"/>
      </a:accent1>
      <a:accent2>
        <a:srgbClr val="457EC1"/>
      </a:accent2>
      <a:accent3>
        <a:srgbClr val="EF4423"/>
      </a:accent3>
      <a:accent4>
        <a:srgbClr val="585858"/>
      </a:accent4>
      <a:accent5>
        <a:srgbClr val="B0D685"/>
      </a:accent5>
      <a:accent6>
        <a:srgbClr val="FFFFFF"/>
      </a:accent6>
      <a:hlink>
        <a:srgbClr val="F0ED7B"/>
      </a:hlink>
      <a:folHlink>
        <a:srgbClr val="F3EB4F"/>
      </a:folHlink>
    </a:clrScheme>
    <a:fontScheme name="Segoe">
      <a:majorFont>
        <a:latin typeface="Segoe"/>
        <a:ea typeface=""/>
        <a:cs typeface=""/>
      </a:majorFont>
      <a:minorFont>
        <a:latin typeface="Segoe"/>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200" dirty="0" smtClean="0">
            <a:gradFill>
              <a:gsLst>
                <a:gs pos="0">
                  <a:srgbClr val="FFFFFF"/>
                </a:gs>
                <a:gs pos="100000">
                  <a:srgbClr val="FFFFFF"/>
                </a:gs>
              </a:gsLst>
              <a:lin ang="5400000" scaled="0"/>
            </a:gradFill>
          </a:defRPr>
        </a:defPPr>
      </a:lstStyle>
      <a:style>
        <a:lnRef idx="1">
          <a:schemeClr val="accent2"/>
        </a:lnRef>
        <a:fillRef idx="3">
          <a:schemeClr val="accent2"/>
        </a:fillRef>
        <a:effectRef idx="2">
          <a:schemeClr val="accent2"/>
        </a:effectRef>
        <a:fontRef idx="minor">
          <a:schemeClr val="lt1"/>
        </a:fontRef>
      </a:style>
    </a:spDef>
    <a:txDef>
      <a:spPr>
        <a:noFill/>
      </a:spPr>
      <a:bodyPr wrap="square" lIns="0" tIns="0" rIns="0" bIns="0" rtlCol="0">
        <a:spAutoFit/>
      </a:bodyPr>
      <a:lstStyle>
        <a:defPPr>
          <a:defRPr dirty="0" err="1" smtClean="0">
            <a:gradFill>
              <a:gsLst>
                <a:gs pos="417">
                  <a:srgbClr val="000000"/>
                </a:gs>
                <a:gs pos="100000">
                  <a:srgbClr val="000000"/>
                </a:gs>
              </a:gsLst>
              <a:lin ang="5400000" scaled="0"/>
            </a:gradFill>
          </a:defRPr>
        </a:defPPr>
      </a:lstStyle>
    </a:txDef>
  </a:objectDefaults>
  <a:extraClrSchemeLst/>
</a:theme>
</file>

<file path=ppt/theme/theme4.xml><?xml version="1.0" encoding="utf-8"?>
<a:theme xmlns:a="http://schemas.openxmlformats.org/drawingml/2006/main" name="1_BUILD_Breakout_Template _ SAMPLE for Scott 7.28">
  <a:themeElements>
    <a:clrScheme name="Custom 5">
      <a:dk1>
        <a:srgbClr val="232323"/>
      </a:dk1>
      <a:lt1>
        <a:srgbClr val="FFFFFF"/>
      </a:lt1>
      <a:dk2>
        <a:srgbClr val="585858"/>
      </a:dk2>
      <a:lt2>
        <a:srgbClr val="FFFFFF"/>
      </a:lt2>
      <a:accent1>
        <a:srgbClr val="65BC46"/>
      </a:accent1>
      <a:accent2>
        <a:srgbClr val="457EC1"/>
      </a:accent2>
      <a:accent3>
        <a:srgbClr val="EF4423"/>
      </a:accent3>
      <a:accent4>
        <a:srgbClr val="232323"/>
      </a:accent4>
      <a:accent5>
        <a:srgbClr val="B0D685"/>
      </a:accent5>
      <a:accent6>
        <a:srgbClr val="FFFFFF"/>
      </a:accent6>
      <a:hlink>
        <a:srgbClr val="F0ED7B"/>
      </a:hlink>
      <a:folHlink>
        <a:srgbClr val="F3EB4F"/>
      </a:folHlink>
    </a:clrScheme>
    <a:fontScheme name="Custom 2">
      <a:majorFont>
        <a:latin typeface="Segoe UI Semibold"/>
        <a:ea typeface=""/>
        <a:cs typeface=""/>
      </a:majorFont>
      <a:minorFont>
        <a:latin typeface="Segoe UI Light"/>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200" dirty="0" smtClean="0">
            <a:gradFill>
              <a:gsLst>
                <a:gs pos="0">
                  <a:schemeClr val="tx1"/>
                </a:gs>
                <a:gs pos="100000">
                  <a:schemeClr val="tx1"/>
                </a:gs>
              </a:gsLst>
              <a:lin ang="5400000" scaled="0"/>
            </a:gradFill>
          </a:defRPr>
        </a:defPPr>
      </a:lstStyle>
      <a:style>
        <a:lnRef idx="1">
          <a:schemeClr val="accent2"/>
        </a:lnRef>
        <a:fillRef idx="3">
          <a:schemeClr val="accent2"/>
        </a:fillRef>
        <a:effectRef idx="2">
          <a:schemeClr val="accent2"/>
        </a:effectRef>
        <a:fontRef idx="minor">
          <a:schemeClr val="lt1"/>
        </a:fontRef>
      </a:style>
    </a:spDef>
    <a:txDef>
      <a:spPr>
        <a:noFill/>
      </a:spPr>
      <a:bodyPr wrap="none" lIns="0" tIns="0" rIns="0" bIns="0" rtlCol="0">
        <a:spAutoFit/>
      </a:bodyPr>
      <a:lstStyle>
        <a:defPPr>
          <a:defRPr sz="3200" dirty="0" err="1" smtClean="0">
            <a:gradFill>
              <a:gsLst>
                <a:gs pos="0">
                  <a:schemeClr val="tx1"/>
                </a:gs>
                <a:gs pos="86000">
                  <a:schemeClr val="tx1"/>
                </a:gs>
              </a:gsLst>
              <a:lin ang="5400000" scaled="0"/>
            </a:gradFill>
          </a:defRPr>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9A772780AAE043B02F447FDD204C6F" ma:contentTypeVersion="0" ma:contentTypeDescription="Create a new document." ma:contentTypeScope="" ma:versionID="8521d547e6875f8e9efeb25124febd4b">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8AA787D8-0883-4175-B60D-42AC155101E2}"/>
</file>

<file path=customXml/itemProps2.xml><?xml version="1.0" encoding="utf-8"?>
<ds:datastoreItem xmlns:ds="http://schemas.openxmlformats.org/officeDocument/2006/customXml" ds:itemID="{5C73A47D-3515-4E34-83FB-35301DB7BDD1}"/>
</file>

<file path=customXml/itemProps3.xml><?xml version="1.0" encoding="utf-8"?>
<ds:datastoreItem xmlns:ds="http://schemas.openxmlformats.org/officeDocument/2006/customXml" ds:itemID="{2B4ABDB8-5E26-49B1-8677-B4789BB31F11}"/>
</file>

<file path=docProps/app.xml><?xml version="1.0" encoding="utf-8"?>
<Properties xmlns="http://schemas.openxmlformats.org/officeDocument/2006/extended-properties" xmlns:vt="http://schemas.openxmlformats.org/officeDocument/2006/docPropsVTypes">
  <TotalTime>5</TotalTime>
  <Words>612</Words>
  <Application>Microsoft Office PowerPoint</Application>
  <PresentationFormat>On-screen Show (16:9)</PresentationFormat>
  <Paragraphs>121</Paragraphs>
  <Slides>19</Slides>
  <Notes>12</Notes>
  <HiddenSlides>0</HiddenSlides>
  <MMClips>0</MMClips>
  <ScaleCrop>false</ScaleCrop>
  <HeadingPairs>
    <vt:vector size="4" baseType="variant">
      <vt:variant>
        <vt:lpstr>Theme</vt:lpstr>
      </vt:variant>
      <vt:variant>
        <vt:i4>4</vt:i4>
      </vt:variant>
      <vt:variant>
        <vt:lpstr>Slide Titles</vt:lpstr>
      </vt:variant>
      <vt:variant>
        <vt:i4>19</vt:i4>
      </vt:variant>
    </vt:vector>
  </HeadingPairs>
  <TitlesOfParts>
    <vt:vector size="23" baseType="lpstr">
      <vt:lpstr>Office Theme</vt:lpstr>
      <vt:lpstr>BUILD_Breakout_Template _ SAMPLE for Scott 7.28</vt:lpstr>
      <vt:lpstr>2_White with Consolas font for code slides</vt:lpstr>
      <vt:lpstr>1_BUILD_Breakout_Template _ SAMPLE for Scott 7.28</vt:lpstr>
      <vt:lpstr>Build accessible Metro style apps using XAML</vt:lpstr>
      <vt:lpstr>Agenda</vt:lpstr>
      <vt:lpstr>Why build accessible apps?</vt:lpstr>
      <vt:lpstr>Does XAML support accessibility?</vt:lpstr>
      <vt:lpstr>XAML infrastructure + UIA does a lot of the hard work for you.</vt:lpstr>
      <vt:lpstr>Automation API</vt:lpstr>
      <vt:lpstr>Verification</vt:lpstr>
      <vt:lpstr>Questions?</vt:lpstr>
      <vt:lpstr>PowerPoint Presentation</vt:lpstr>
      <vt:lpstr>PowerPoint Presentation</vt:lpstr>
      <vt:lpstr>PowerPoint Presentation</vt:lpstr>
      <vt:lpstr>XAML’s UI automation tree</vt:lpstr>
      <vt:lpstr>UI automation communication</vt:lpstr>
      <vt:lpstr>UI automation communication</vt:lpstr>
      <vt:lpstr>UI automation communication</vt:lpstr>
      <vt:lpstr>Theme dictionaries and system colors</vt:lpstr>
      <vt:lpstr>Declaring ThemeDictionaries</vt:lpstr>
      <vt:lpstr>Styling with Windows system colors </vt:lpstr>
      <vt:lpstr>PowerPoint Presentation</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APP-542C: Build accessible Metro style apps using XAML</dc:title>
  <dc:subject>BUILD</dc:subject>
  <dc:creator>Alnur Ismail</dc:creator>
  <dc:description>Template: Sam Moore, Silver Fox Productions, Inc.
Formatting: Dana Kim-Wincapaw, Silver Fox Productions, Inc.
Event Date: September 13th–16th
Event Location: Anaheim, CA
Audience Type: External Developers, Programmers</dc:description>
  <cp:lastModifiedBy>Shows</cp:lastModifiedBy>
  <cp:revision>5</cp:revision>
  <dcterms:created xsi:type="dcterms:W3CDTF">2011-09-14T17:58:45Z</dcterms:created>
  <dcterms:modified xsi:type="dcterms:W3CDTF">2011-09-16T00:58:40Z</dcterms:modified>
</cp:coreProperties>
</file>