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31"/>
  </p:notesMasterIdLst>
  <p:handoutMasterIdLst>
    <p:handoutMasterId r:id="rId32"/>
  </p:handoutMasterIdLst>
  <p:sldIdLst>
    <p:sldId id="430" r:id="rId11"/>
    <p:sldId id="511" r:id="rId12"/>
    <p:sldId id="464" r:id="rId13"/>
    <p:sldId id="516" r:id="rId14"/>
    <p:sldId id="485" r:id="rId15"/>
    <p:sldId id="487" r:id="rId16"/>
    <p:sldId id="498" r:id="rId17"/>
    <p:sldId id="510" r:id="rId18"/>
    <p:sldId id="506" r:id="rId19"/>
    <p:sldId id="504" r:id="rId20"/>
    <p:sldId id="502" r:id="rId21"/>
    <p:sldId id="503" r:id="rId22"/>
    <p:sldId id="508" r:id="rId23"/>
    <p:sldId id="517" r:id="rId24"/>
    <p:sldId id="512" r:id="rId25"/>
    <p:sldId id="514" r:id="rId26"/>
    <p:sldId id="499" r:id="rId27"/>
    <p:sldId id="518" r:id="rId28"/>
    <p:sldId id="500" r:id="rId29"/>
    <p:sldId id="377"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11"/>
            <p14:sldId id="464"/>
            <p14:sldId id="516"/>
            <p14:sldId id="485"/>
            <p14:sldId id="487"/>
            <p14:sldId id="498"/>
            <p14:sldId id="510"/>
            <p14:sldId id="506"/>
            <p14:sldId id="504"/>
            <p14:sldId id="502"/>
            <p14:sldId id="503"/>
            <p14:sldId id="508"/>
            <p14:sldId id="517"/>
            <p14:sldId id="512"/>
            <p14:sldId id="514"/>
            <p14:sldId id="499"/>
            <p14:sldId id="518"/>
            <p14:sldId id="500"/>
          </p14:sldIdLst>
        </p14:section>
        <p14:section name="Optional Components" id="{5D9C9D25-F193-4E3C-8E41-E580CD8313B7}">
          <p14:sldIdLst>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EC1"/>
    <a:srgbClr val="65BC46"/>
    <a:srgbClr val="EF4423"/>
    <a:srgbClr val="0087FF"/>
    <a:srgbClr val="F8F57B"/>
    <a:srgbClr val="FFFFFF"/>
    <a:srgbClr val="FF3C00"/>
    <a:srgbClr val="59CC0E"/>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0976"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49" d="100"/>
        <a:sy n="49"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System Power</c:v>
                </c:pt>
              </c:strCache>
            </c:strRef>
          </c:tx>
          <c:spPr>
            <a:ln w="63500">
              <a:solidFill>
                <a:schemeClr val="accent1"/>
              </a:solidFill>
            </a:ln>
          </c:spPr>
          <c:marker>
            <c:symbol val="none"/>
          </c:marker>
          <c:cat>
            <c:numRef>
              <c:f>Sheet1!$A$2:$A$963</c:f>
              <c:numCache>
                <c:formatCode>General</c:formatCode>
                <c:ptCount val="962"/>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numCache>
            </c:numRef>
          </c:cat>
          <c:val>
            <c:numRef>
              <c:f>Sheet1!$B$2:$B$963</c:f>
              <c:numCache>
                <c:formatCode>General</c:formatCode>
                <c:ptCount val="962"/>
                <c:pt idx="0">
                  <c:v>12040</c:v>
                </c:pt>
                <c:pt idx="1">
                  <c:v>12040</c:v>
                </c:pt>
                <c:pt idx="2">
                  <c:v>12040</c:v>
                </c:pt>
                <c:pt idx="3">
                  <c:v>12040</c:v>
                </c:pt>
                <c:pt idx="4">
                  <c:v>12040</c:v>
                </c:pt>
                <c:pt idx="5">
                  <c:v>12040</c:v>
                </c:pt>
                <c:pt idx="6">
                  <c:v>12040</c:v>
                </c:pt>
                <c:pt idx="7">
                  <c:v>12040</c:v>
                </c:pt>
                <c:pt idx="8">
                  <c:v>12040</c:v>
                </c:pt>
                <c:pt idx="9">
                  <c:v>12040</c:v>
                </c:pt>
                <c:pt idx="10">
                  <c:v>12040</c:v>
                </c:pt>
                <c:pt idx="11">
                  <c:v>12040</c:v>
                </c:pt>
                <c:pt idx="12">
                  <c:v>11707</c:v>
                </c:pt>
                <c:pt idx="13">
                  <c:v>11707</c:v>
                </c:pt>
                <c:pt idx="14">
                  <c:v>11707</c:v>
                </c:pt>
                <c:pt idx="15">
                  <c:v>11707</c:v>
                </c:pt>
                <c:pt idx="16">
                  <c:v>11707</c:v>
                </c:pt>
                <c:pt idx="17">
                  <c:v>11707</c:v>
                </c:pt>
                <c:pt idx="18">
                  <c:v>11707</c:v>
                </c:pt>
                <c:pt idx="19">
                  <c:v>11707</c:v>
                </c:pt>
                <c:pt idx="20">
                  <c:v>11448</c:v>
                </c:pt>
                <c:pt idx="21">
                  <c:v>11448</c:v>
                </c:pt>
                <c:pt idx="22">
                  <c:v>11448</c:v>
                </c:pt>
                <c:pt idx="23">
                  <c:v>11448</c:v>
                </c:pt>
                <c:pt idx="24">
                  <c:v>11448</c:v>
                </c:pt>
                <c:pt idx="25">
                  <c:v>11448</c:v>
                </c:pt>
                <c:pt idx="26">
                  <c:v>11448</c:v>
                </c:pt>
                <c:pt idx="27">
                  <c:v>11448</c:v>
                </c:pt>
                <c:pt idx="28">
                  <c:v>11551</c:v>
                </c:pt>
                <c:pt idx="29">
                  <c:v>11551</c:v>
                </c:pt>
                <c:pt idx="30">
                  <c:v>11551</c:v>
                </c:pt>
                <c:pt idx="31">
                  <c:v>11551</c:v>
                </c:pt>
                <c:pt idx="32">
                  <c:v>11551</c:v>
                </c:pt>
                <c:pt idx="33">
                  <c:v>11551</c:v>
                </c:pt>
                <c:pt idx="34">
                  <c:v>11551</c:v>
                </c:pt>
                <c:pt idx="35">
                  <c:v>11551</c:v>
                </c:pt>
                <c:pt idx="36">
                  <c:v>11551</c:v>
                </c:pt>
                <c:pt idx="37">
                  <c:v>11500</c:v>
                </c:pt>
                <c:pt idx="38">
                  <c:v>11500</c:v>
                </c:pt>
                <c:pt idx="39">
                  <c:v>11500</c:v>
                </c:pt>
                <c:pt idx="40">
                  <c:v>11500</c:v>
                </c:pt>
                <c:pt idx="41">
                  <c:v>11500</c:v>
                </c:pt>
                <c:pt idx="42">
                  <c:v>11500</c:v>
                </c:pt>
                <c:pt idx="43">
                  <c:v>11500</c:v>
                </c:pt>
                <c:pt idx="44">
                  <c:v>11500</c:v>
                </c:pt>
                <c:pt idx="45">
                  <c:v>11514</c:v>
                </c:pt>
                <c:pt idx="46">
                  <c:v>11514</c:v>
                </c:pt>
                <c:pt idx="47">
                  <c:v>11514</c:v>
                </c:pt>
                <c:pt idx="48">
                  <c:v>11514</c:v>
                </c:pt>
                <c:pt idx="49">
                  <c:v>11514</c:v>
                </c:pt>
                <c:pt idx="50">
                  <c:v>11514</c:v>
                </c:pt>
                <c:pt idx="51">
                  <c:v>11514</c:v>
                </c:pt>
                <c:pt idx="52">
                  <c:v>11514</c:v>
                </c:pt>
                <c:pt idx="53">
                  <c:v>11189</c:v>
                </c:pt>
                <c:pt idx="54">
                  <c:v>11189</c:v>
                </c:pt>
                <c:pt idx="55">
                  <c:v>11189</c:v>
                </c:pt>
                <c:pt idx="56">
                  <c:v>11189</c:v>
                </c:pt>
                <c:pt idx="57">
                  <c:v>11189</c:v>
                </c:pt>
                <c:pt idx="58">
                  <c:v>11189</c:v>
                </c:pt>
                <c:pt idx="59">
                  <c:v>11189</c:v>
                </c:pt>
                <c:pt idx="60">
                  <c:v>11189</c:v>
                </c:pt>
                <c:pt idx="61">
                  <c:v>11189</c:v>
                </c:pt>
                <c:pt idx="62">
                  <c:v>11189</c:v>
                </c:pt>
                <c:pt idx="63">
                  <c:v>11189</c:v>
                </c:pt>
                <c:pt idx="64">
                  <c:v>11189</c:v>
                </c:pt>
                <c:pt idx="65">
                  <c:v>11670</c:v>
                </c:pt>
                <c:pt idx="66">
                  <c:v>11670</c:v>
                </c:pt>
                <c:pt idx="67">
                  <c:v>11670</c:v>
                </c:pt>
                <c:pt idx="68">
                  <c:v>11670</c:v>
                </c:pt>
                <c:pt idx="69">
                  <c:v>11670</c:v>
                </c:pt>
                <c:pt idx="70">
                  <c:v>11670</c:v>
                </c:pt>
                <c:pt idx="71">
                  <c:v>11670</c:v>
                </c:pt>
                <c:pt idx="72">
                  <c:v>11670</c:v>
                </c:pt>
                <c:pt idx="73">
                  <c:v>11204</c:v>
                </c:pt>
                <c:pt idx="74">
                  <c:v>11204</c:v>
                </c:pt>
                <c:pt idx="75">
                  <c:v>11204</c:v>
                </c:pt>
                <c:pt idx="76">
                  <c:v>11204</c:v>
                </c:pt>
                <c:pt idx="77">
                  <c:v>11204</c:v>
                </c:pt>
                <c:pt idx="78">
                  <c:v>11204</c:v>
                </c:pt>
                <c:pt idx="79">
                  <c:v>11204</c:v>
                </c:pt>
                <c:pt idx="80">
                  <c:v>11204</c:v>
                </c:pt>
                <c:pt idx="81">
                  <c:v>11270</c:v>
                </c:pt>
                <c:pt idx="82">
                  <c:v>11270</c:v>
                </c:pt>
                <c:pt idx="83">
                  <c:v>11270</c:v>
                </c:pt>
                <c:pt idx="84">
                  <c:v>11270</c:v>
                </c:pt>
                <c:pt idx="85">
                  <c:v>11270</c:v>
                </c:pt>
                <c:pt idx="86">
                  <c:v>11270</c:v>
                </c:pt>
                <c:pt idx="87">
                  <c:v>11270</c:v>
                </c:pt>
                <c:pt idx="88">
                  <c:v>11270</c:v>
                </c:pt>
                <c:pt idx="89">
                  <c:v>11152</c:v>
                </c:pt>
                <c:pt idx="90">
                  <c:v>11152</c:v>
                </c:pt>
                <c:pt idx="91">
                  <c:v>11152</c:v>
                </c:pt>
                <c:pt idx="92">
                  <c:v>11152</c:v>
                </c:pt>
                <c:pt idx="93">
                  <c:v>11152</c:v>
                </c:pt>
                <c:pt idx="94">
                  <c:v>11152</c:v>
                </c:pt>
                <c:pt idx="95">
                  <c:v>11152</c:v>
                </c:pt>
                <c:pt idx="96">
                  <c:v>11152</c:v>
                </c:pt>
                <c:pt idx="97">
                  <c:v>11433</c:v>
                </c:pt>
                <c:pt idx="98">
                  <c:v>11433</c:v>
                </c:pt>
                <c:pt idx="99">
                  <c:v>11433</c:v>
                </c:pt>
                <c:pt idx="100">
                  <c:v>11433</c:v>
                </c:pt>
                <c:pt idx="101">
                  <c:v>11433</c:v>
                </c:pt>
                <c:pt idx="102">
                  <c:v>11433</c:v>
                </c:pt>
                <c:pt idx="103">
                  <c:v>11433</c:v>
                </c:pt>
                <c:pt idx="104">
                  <c:v>11433</c:v>
                </c:pt>
                <c:pt idx="105">
                  <c:v>11433</c:v>
                </c:pt>
                <c:pt idx="106">
                  <c:v>11433</c:v>
                </c:pt>
                <c:pt idx="107">
                  <c:v>11433</c:v>
                </c:pt>
                <c:pt idx="108">
                  <c:v>11433</c:v>
                </c:pt>
                <c:pt idx="109">
                  <c:v>11248</c:v>
                </c:pt>
                <c:pt idx="110">
                  <c:v>11248</c:v>
                </c:pt>
                <c:pt idx="111">
                  <c:v>11248</c:v>
                </c:pt>
                <c:pt idx="112">
                  <c:v>11248</c:v>
                </c:pt>
                <c:pt idx="113">
                  <c:v>11248</c:v>
                </c:pt>
                <c:pt idx="114">
                  <c:v>11248</c:v>
                </c:pt>
                <c:pt idx="115">
                  <c:v>11248</c:v>
                </c:pt>
                <c:pt idx="116">
                  <c:v>11248</c:v>
                </c:pt>
                <c:pt idx="117">
                  <c:v>11130</c:v>
                </c:pt>
                <c:pt idx="118">
                  <c:v>11130</c:v>
                </c:pt>
                <c:pt idx="119">
                  <c:v>11130</c:v>
                </c:pt>
                <c:pt idx="120">
                  <c:v>11130</c:v>
                </c:pt>
                <c:pt idx="121">
                  <c:v>11130</c:v>
                </c:pt>
                <c:pt idx="122">
                  <c:v>11130</c:v>
                </c:pt>
                <c:pt idx="123">
                  <c:v>11130</c:v>
                </c:pt>
                <c:pt idx="124">
                  <c:v>11130</c:v>
                </c:pt>
                <c:pt idx="125">
                  <c:v>15436</c:v>
                </c:pt>
                <c:pt idx="126">
                  <c:v>15436</c:v>
                </c:pt>
                <c:pt idx="127">
                  <c:v>15436</c:v>
                </c:pt>
                <c:pt idx="128">
                  <c:v>15436</c:v>
                </c:pt>
                <c:pt idx="129">
                  <c:v>15436</c:v>
                </c:pt>
                <c:pt idx="130">
                  <c:v>15436</c:v>
                </c:pt>
                <c:pt idx="131">
                  <c:v>15436</c:v>
                </c:pt>
                <c:pt idx="132">
                  <c:v>15436</c:v>
                </c:pt>
                <c:pt idx="133">
                  <c:v>8414</c:v>
                </c:pt>
                <c:pt idx="134">
                  <c:v>8414</c:v>
                </c:pt>
                <c:pt idx="135">
                  <c:v>8414</c:v>
                </c:pt>
                <c:pt idx="136">
                  <c:v>8414</c:v>
                </c:pt>
                <c:pt idx="137">
                  <c:v>8414</c:v>
                </c:pt>
                <c:pt idx="138">
                  <c:v>8414</c:v>
                </c:pt>
                <c:pt idx="139">
                  <c:v>8414</c:v>
                </c:pt>
                <c:pt idx="140">
                  <c:v>8414</c:v>
                </c:pt>
                <c:pt idx="141">
                  <c:v>8414</c:v>
                </c:pt>
                <c:pt idx="142">
                  <c:v>8414</c:v>
                </c:pt>
                <c:pt idx="143">
                  <c:v>8414</c:v>
                </c:pt>
                <c:pt idx="144">
                  <c:v>8414</c:v>
                </c:pt>
                <c:pt idx="145">
                  <c:v>8406</c:v>
                </c:pt>
                <c:pt idx="146">
                  <c:v>8406</c:v>
                </c:pt>
                <c:pt idx="147">
                  <c:v>8406</c:v>
                </c:pt>
                <c:pt idx="148">
                  <c:v>8406</c:v>
                </c:pt>
                <c:pt idx="149">
                  <c:v>8406</c:v>
                </c:pt>
                <c:pt idx="150">
                  <c:v>8406</c:v>
                </c:pt>
                <c:pt idx="151">
                  <c:v>8406</c:v>
                </c:pt>
                <c:pt idx="152">
                  <c:v>8406</c:v>
                </c:pt>
                <c:pt idx="153">
                  <c:v>8355</c:v>
                </c:pt>
                <c:pt idx="154">
                  <c:v>8355</c:v>
                </c:pt>
                <c:pt idx="155">
                  <c:v>8355</c:v>
                </c:pt>
                <c:pt idx="156">
                  <c:v>8355</c:v>
                </c:pt>
                <c:pt idx="157">
                  <c:v>8355</c:v>
                </c:pt>
                <c:pt idx="158">
                  <c:v>8355</c:v>
                </c:pt>
                <c:pt idx="159">
                  <c:v>8355</c:v>
                </c:pt>
                <c:pt idx="160">
                  <c:v>8355</c:v>
                </c:pt>
                <c:pt idx="161">
                  <c:v>8288</c:v>
                </c:pt>
                <c:pt idx="162">
                  <c:v>8288</c:v>
                </c:pt>
                <c:pt idx="163">
                  <c:v>8288</c:v>
                </c:pt>
                <c:pt idx="164">
                  <c:v>8288</c:v>
                </c:pt>
                <c:pt idx="165">
                  <c:v>8288</c:v>
                </c:pt>
                <c:pt idx="166">
                  <c:v>8288</c:v>
                </c:pt>
                <c:pt idx="167">
                  <c:v>8288</c:v>
                </c:pt>
                <c:pt idx="168">
                  <c:v>8288</c:v>
                </c:pt>
                <c:pt idx="169">
                  <c:v>8229</c:v>
                </c:pt>
                <c:pt idx="170">
                  <c:v>8229</c:v>
                </c:pt>
                <c:pt idx="171">
                  <c:v>8229</c:v>
                </c:pt>
                <c:pt idx="172">
                  <c:v>8229</c:v>
                </c:pt>
                <c:pt idx="173">
                  <c:v>8229</c:v>
                </c:pt>
                <c:pt idx="174">
                  <c:v>8229</c:v>
                </c:pt>
                <c:pt idx="175">
                  <c:v>8229</c:v>
                </c:pt>
                <c:pt idx="176">
                  <c:v>8229</c:v>
                </c:pt>
                <c:pt idx="177">
                  <c:v>8118</c:v>
                </c:pt>
                <c:pt idx="178">
                  <c:v>8118</c:v>
                </c:pt>
                <c:pt idx="179">
                  <c:v>8118</c:v>
                </c:pt>
                <c:pt idx="180">
                  <c:v>8118</c:v>
                </c:pt>
                <c:pt idx="181">
                  <c:v>8118</c:v>
                </c:pt>
                <c:pt idx="182">
                  <c:v>8118</c:v>
                </c:pt>
                <c:pt idx="183">
                  <c:v>8118</c:v>
                </c:pt>
                <c:pt idx="184">
                  <c:v>8118</c:v>
                </c:pt>
                <c:pt idx="185">
                  <c:v>8118</c:v>
                </c:pt>
                <c:pt idx="186">
                  <c:v>8118</c:v>
                </c:pt>
                <c:pt idx="187">
                  <c:v>8118</c:v>
                </c:pt>
                <c:pt idx="188">
                  <c:v>8118</c:v>
                </c:pt>
                <c:pt idx="189">
                  <c:v>8133</c:v>
                </c:pt>
                <c:pt idx="190">
                  <c:v>8133</c:v>
                </c:pt>
                <c:pt idx="191">
                  <c:v>8133</c:v>
                </c:pt>
                <c:pt idx="192">
                  <c:v>8133</c:v>
                </c:pt>
                <c:pt idx="193">
                  <c:v>8133</c:v>
                </c:pt>
                <c:pt idx="194">
                  <c:v>8133</c:v>
                </c:pt>
                <c:pt idx="195">
                  <c:v>8133</c:v>
                </c:pt>
                <c:pt idx="196">
                  <c:v>8133</c:v>
                </c:pt>
                <c:pt idx="197">
                  <c:v>8110</c:v>
                </c:pt>
                <c:pt idx="198">
                  <c:v>8110</c:v>
                </c:pt>
                <c:pt idx="199">
                  <c:v>8110</c:v>
                </c:pt>
                <c:pt idx="200">
                  <c:v>8110</c:v>
                </c:pt>
                <c:pt idx="201">
                  <c:v>8110</c:v>
                </c:pt>
                <c:pt idx="202">
                  <c:v>8110</c:v>
                </c:pt>
                <c:pt idx="203">
                  <c:v>8110</c:v>
                </c:pt>
                <c:pt idx="204">
                  <c:v>8110</c:v>
                </c:pt>
                <c:pt idx="205">
                  <c:v>8059</c:v>
                </c:pt>
                <c:pt idx="206">
                  <c:v>8059</c:v>
                </c:pt>
                <c:pt idx="207">
                  <c:v>8059</c:v>
                </c:pt>
                <c:pt idx="208">
                  <c:v>8059</c:v>
                </c:pt>
                <c:pt idx="209">
                  <c:v>8059</c:v>
                </c:pt>
                <c:pt idx="210">
                  <c:v>8059</c:v>
                </c:pt>
                <c:pt idx="211">
                  <c:v>8059</c:v>
                </c:pt>
                <c:pt idx="212">
                  <c:v>8059</c:v>
                </c:pt>
                <c:pt idx="213">
                  <c:v>8051</c:v>
                </c:pt>
                <c:pt idx="214">
                  <c:v>8051</c:v>
                </c:pt>
                <c:pt idx="215">
                  <c:v>8051</c:v>
                </c:pt>
                <c:pt idx="216">
                  <c:v>8051</c:v>
                </c:pt>
                <c:pt idx="217">
                  <c:v>8051</c:v>
                </c:pt>
                <c:pt idx="218">
                  <c:v>8051</c:v>
                </c:pt>
                <c:pt idx="219">
                  <c:v>8051</c:v>
                </c:pt>
                <c:pt idx="220">
                  <c:v>8051</c:v>
                </c:pt>
                <c:pt idx="221">
                  <c:v>8051</c:v>
                </c:pt>
                <c:pt idx="222">
                  <c:v>8051</c:v>
                </c:pt>
                <c:pt idx="223">
                  <c:v>8051</c:v>
                </c:pt>
                <c:pt idx="224">
                  <c:v>8051</c:v>
                </c:pt>
                <c:pt idx="225">
                  <c:v>8051</c:v>
                </c:pt>
                <c:pt idx="226">
                  <c:v>8051</c:v>
                </c:pt>
                <c:pt idx="227">
                  <c:v>8051</c:v>
                </c:pt>
                <c:pt idx="228">
                  <c:v>8051</c:v>
                </c:pt>
                <c:pt idx="229">
                  <c:v>8051</c:v>
                </c:pt>
                <c:pt idx="230">
                  <c:v>8051</c:v>
                </c:pt>
                <c:pt idx="231">
                  <c:v>8051</c:v>
                </c:pt>
                <c:pt idx="232">
                  <c:v>8051</c:v>
                </c:pt>
                <c:pt idx="233">
                  <c:v>8318</c:v>
                </c:pt>
                <c:pt idx="234">
                  <c:v>8318</c:v>
                </c:pt>
                <c:pt idx="235">
                  <c:v>8318</c:v>
                </c:pt>
                <c:pt idx="236">
                  <c:v>8318</c:v>
                </c:pt>
                <c:pt idx="237">
                  <c:v>8318</c:v>
                </c:pt>
                <c:pt idx="238">
                  <c:v>8318</c:v>
                </c:pt>
                <c:pt idx="239">
                  <c:v>10530</c:v>
                </c:pt>
                <c:pt idx="240">
                  <c:v>10530</c:v>
                </c:pt>
                <c:pt idx="241">
                  <c:v>10530</c:v>
                </c:pt>
                <c:pt idx="242">
                  <c:v>10530</c:v>
                </c:pt>
                <c:pt idx="243">
                  <c:v>10530</c:v>
                </c:pt>
                <c:pt idx="244">
                  <c:v>10530</c:v>
                </c:pt>
                <c:pt idx="245">
                  <c:v>10530</c:v>
                </c:pt>
                <c:pt idx="246">
                  <c:v>10530</c:v>
                </c:pt>
                <c:pt idx="247">
                  <c:v>5365</c:v>
                </c:pt>
                <c:pt idx="248">
                  <c:v>5365</c:v>
                </c:pt>
                <c:pt idx="249">
                  <c:v>5365</c:v>
                </c:pt>
                <c:pt idx="250">
                  <c:v>5365</c:v>
                </c:pt>
                <c:pt idx="251">
                  <c:v>5365</c:v>
                </c:pt>
                <c:pt idx="252">
                  <c:v>5365</c:v>
                </c:pt>
                <c:pt idx="253">
                  <c:v>5365</c:v>
                </c:pt>
                <c:pt idx="254">
                  <c:v>5365</c:v>
                </c:pt>
                <c:pt idx="255">
                  <c:v>5284</c:v>
                </c:pt>
                <c:pt idx="256">
                  <c:v>5284</c:v>
                </c:pt>
                <c:pt idx="257">
                  <c:v>5284</c:v>
                </c:pt>
                <c:pt idx="258">
                  <c:v>5284</c:v>
                </c:pt>
                <c:pt idx="259">
                  <c:v>5284</c:v>
                </c:pt>
                <c:pt idx="260">
                  <c:v>5284</c:v>
                </c:pt>
                <c:pt idx="261">
                  <c:v>5284</c:v>
                </c:pt>
                <c:pt idx="262">
                  <c:v>5284</c:v>
                </c:pt>
                <c:pt idx="263">
                  <c:v>5284</c:v>
                </c:pt>
                <c:pt idx="264">
                  <c:v>5284</c:v>
                </c:pt>
                <c:pt idx="265">
                  <c:v>5284</c:v>
                </c:pt>
                <c:pt idx="266">
                  <c:v>5284</c:v>
                </c:pt>
                <c:pt idx="267">
                  <c:v>5358</c:v>
                </c:pt>
                <c:pt idx="268">
                  <c:v>5358</c:v>
                </c:pt>
                <c:pt idx="269">
                  <c:v>5358</c:v>
                </c:pt>
                <c:pt idx="270">
                  <c:v>5358</c:v>
                </c:pt>
                <c:pt idx="271">
                  <c:v>5358</c:v>
                </c:pt>
                <c:pt idx="272">
                  <c:v>5358</c:v>
                </c:pt>
                <c:pt idx="273">
                  <c:v>5358</c:v>
                </c:pt>
                <c:pt idx="274">
                  <c:v>5358</c:v>
                </c:pt>
                <c:pt idx="275">
                  <c:v>5291</c:v>
                </c:pt>
                <c:pt idx="276">
                  <c:v>5291</c:v>
                </c:pt>
                <c:pt idx="277">
                  <c:v>5291</c:v>
                </c:pt>
                <c:pt idx="278">
                  <c:v>5291</c:v>
                </c:pt>
                <c:pt idx="279">
                  <c:v>5291</c:v>
                </c:pt>
                <c:pt idx="280">
                  <c:v>5291</c:v>
                </c:pt>
                <c:pt idx="281">
                  <c:v>5432</c:v>
                </c:pt>
                <c:pt idx="282">
                  <c:v>5432</c:v>
                </c:pt>
                <c:pt idx="283">
                  <c:v>5432</c:v>
                </c:pt>
                <c:pt idx="284">
                  <c:v>5432</c:v>
                </c:pt>
                <c:pt idx="285">
                  <c:v>5432</c:v>
                </c:pt>
                <c:pt idx="286">
                  <c:v>5432</c:v>
                </c:pt>
                <c:pt idx="287">
                  <c:v>5432</c:v>
                </c:pt>
                <c:pt idx="288">
                  <c:v>5432</c:v>
                </c:pt>
                <c:pt idx="289">
                  <c:v>5298</c:v>
                </c:pt>
                <c:pt idx="290">
                  <c:v>5298</c:v>
                </c:pt>
                <c:pt idx="291">
                  <c:v>5298</c:v>
                </c:pt>
                <c:pt idx="292">
                  <c:v>5298</c:v>
                </c:pt>
                <c:pt idx="293">
                  <c:v>5298</c:v>
                </c:pt>
                <c:pt idx="294">
                  <c:v>5298</c:v>
                </c:pt>
                <c:pt idx="295">
                  <c:v>5298</c:v>
                </c:pt>
                <c:pt idx="296">
                  <c:v>5298</c:v>
                </c:pt>
                <c:pt idx="297">
                  <c:v>5365</c:v>
                </c:pt>
                <c:pt idx="298">
                  <c:v>5365</c:v>
                </c:pt>
                <c:pt idx="299">
                  <c:v>5365</c:v>
                </c:pt>
                <c:pt idx="300">
                  <c:v>5365</c:v>
                </c:pt>
                <c:pt idx="301">
                  <c:v>5365</c:v>
                </c:pt>
                <c:pt idx="302">
                  <c:v>5365</c:v>
                </c:pt>
                <c:pt idx="303">
                  <c:v>5365</c:v>
                </c:pt>
                <c:pt idx="304">
                  <c:v>5365</c:v>
                </c:pt>
                <c:pt idx="305">
                  <c:v>5269</c:v>
                </c:pt>
                <c:pt idx="306">
                  <c:v>5269</c:v>
                </c:pt>
                <c:pt idx="307">
                  <c:v>5269</c:v>
                </c:pt>
                <c:pt idx="308">
                  <c:v>5269</c:v>
                </c:pt>
                <c:pt idx="309">
                  <c:v>5269</c:v>
                </c:pt>
                <c:pt idx="310">
                  <c:v>5269</c:v>
                </c:pt>
                <c:pt idx="311">
                  <c:v>5269</c:v>
                </c:pt>
                <c:pt idx="312">
                  <c:v>5269</c:v>
                </c:pt>
                <c:pt idx="313">
                  <c:v>5269</c:v>
                </c:pt>
                <c:pt idx="314">
                  <c:v>5269</c:v>
                </c:pt>
                <c:pt idx="315">
                  <c:v>5269</c:v>
                </c:pt>
                <c:pt idx="316">
                  <c:v>5269</c:v>
                </c:pt>
                <c:pt idx="317">
                  <c:v>5269</c:v>
                </c:pt>
                <c:pt idx="318">
                  <c:v>5269</c:v>
                </c:pt>
                <c:pt idx="319">
                  <c:v>5269</c:v>
                </c:pt>
                <c:pt idx="320">
                  <c:v>5269</c:v>
                </c:pt>
                <c:pt idx="321">
                  <c:v>5269</c:v>
                </c:pt>
                <c:pt idx="322">
                  <c:v>5269</c:v>
                </c:pt>
                <c:pt idx="323">
                  <c:v>5269</c:v>
                </c:pt>
                <c:pt idx="324">
                  <c:v>5269</c:v>
                </c:pt>
                <c:pt idx="325">
                  <c:v>5276</c:v>
                </c:pt>
                <c:pt idx="326">
                  <c:v>5276</c:v>
                </c:pt>
                <c:pt idx="327">
                  <c:v>5276</c:v>
                </c:pt>
                <c:pt idx="328">
                  <c:v>5276</c:v>
                </c:pt>
                <c:pt idx="329">
                  <c:v>5276</c:v>
                </c:pt>
                <c:pt idx="330">
                  <c:v>5276</c:v>
                </c:pt>
                <c:pt idx="331">
                  <c:v>5276</c:v>
                </c:pt>
                <c:pt idx="332">
                  <c:v>5276</c:v>
                </c:pt>
                <c:pt idx="333">
                  <c:v>5313</c:v>
                </c:pt>
                <c:pt idx="334">
                  <c:v>5313</c:v>
                </c:pt>
                <c:pt idx="335">
                  <c:v>5313</c:v>
                </c:pt>
                <c:pt idx="336">
                  <c:v>5313</c:v>
                </c:pt>
                <c:pt idx="337">
                  <c:v>5313</c:v>
                </c:pt>
                <c:pt idx="338">
                  <c:v>5313</c:v>
                </c:pt>
                <c:pt idx="339">
                  <c:v>5313</c:v>
                </c:pt>
                <c:pt idx="340">
                  <c:v>5313</c:v>
                </c:pt>
                <c:pt idx="341">
                  <c:v>5284</c:v>
                </c:pt>
                <c:pt idx="342">
                  <c:v>5284</c:v>
                </c:pt>
                <c:pt idx="343">
                  <c:v>5284</c:v>
                </c:pt>
                <c:pt idx="344">
                  <c:v>5284</c:v>
                </c:pt>
                <c:pt idx="345">
                  <c:v>5284</c:v>
                </c:pt>
                <c:pt idx="346">
                  <c:v>5284</c:v>
                </c:pt>
                <c:pt idx="347">
                  <c:v>5284</c:v>
                </c:pt>
                <c:pt idx="348">
                  <c:v>5284</c:v>
                </c:pt>
                <c:pt idx="349">
                  <c:v>5261</c:v>
                </c:pt>
                <c:pt idx="350">
                  <c:v>5261</c:v>
                </c:pt>
                <c:pt idx="351">
                  <c:v>5261</c:v>
                </c:pt>
                <c:pt idx="352">
                  <c:v>5261</c:v>
                </c:pt>
                <c:pt idx="353">
                  <c:v>5261</c:v>
                </c:pt>
                <c:pt idx="354">
                  <c:v>5261</c:v>
                </c:pt>
                <c:pt idx="355">
                  <c:v>5261</c:v>
                </c:pt>
                <c:pt idx="356">
                  <c:v>5261</c:v>
                </c:pt>
                <c:pt idx="357">
                  <c:v>5261</c:v>
                </c:pt>
                <c:pt idx="358">
                  <c:v>5261</c:v>
                </c:pt>
                <c:pt idx="359">
                  <c:v>400</c:v>
                </c:pt>
                <c:pt idx="360">
                  <c:v>400</c:v>
                </c:pt>
                <c:pt idx="361">
                  <c:v>400</c:v>
                </c:pt>
                <c:pt idx="362">
                  <c:v>400</c:v>
                </c:pt>
                <c:pt idx="363">
                  <c:v>400</c:v>
                </c:pt>
                <c:pt idx="364">
                  <c:v>400</c:v>
                </c:pt>
                <c:pt idx="365">
                  <c:v>400</c:v>
                </c:pt>
                <c:pt idx="366">
                  <c:v>400</c:v>
                </c:pt>
                <c:pt idx="367">
                  <c:v>400</c:v>
                </c:pt>
                <c:pt idx="368">
                  <c:v>400</c:v>
                </c:pt>
                <c:pt idx="369">
                  <c:v>400</c:v>
                </c:pt>
                <c:pt idx="370">
                  <c:v>400</c:v>
                </c:pt>
                <c:pt idx="371">
                  <c:v>400</c:v>
                </c:pt>
                <c:pt idx="372">
                  <c:v>400</c:v>
                </c:pt>
                <c:pt idx="373">
                  <c:v>400</c:v>
                </c:pt>
                <c:pt idx="374">
                  <c:v>400</c:v>
                </c:pt>
                <c:pt idx="375">
                  <c:v>400</c:v>
                </c:pt>
                <c:pt idx="376">
                  <c:v>400</c:v>
                </c:pt>
                <c:pt idx="377">
                  <c:v>400</c:v>
                </c:pt>
                <c:pt idx="378">
                  <c:v>400</c:v>
                </c:pt>
                <c:pt idx="379">
                  <c:v>400</c:v>
                </c:pt>
                <c:pt idx="380">
                  <c:v>400</c:v>
                </c:pt>
                <c:pt idx="381">
                  <c:v>400</c:v>
                </c:pt>
                <c:pt idx="382">
                  <c:v>400</c:v>
                </c:pt>
                <c:pt idx="383">
                  <c:v>400</c:v>
                </c:pt>
                <c:pt idx="384">
                  <c:v>400</c:v>
                </c:pt>
                <c:pt idx="385">
                  <c:v>400</c:v>
                </c:pt>
                <c:pt idx="386">
                  <c:v>400</c:v>
                </c:pt>
                <c:pt idx="387">
                  <c:v>400</c:v>
                </c:pt>
                <c:pt idx="388">
                  <c:v>400</c:v>
                </c:pt>
                <c:pt idx="389">
                  <c:v>400</c:v>
                </c:pt>
                <c:pt idx="390">
                  <c:v>400</c:v>
                </c:pt>
                <c:pt idx="391">
                  <c:v>400</c:v>
                </c:pt>
                <c:pt idx="392">
                  <c:v>400</c:v>
                </c:pt>
                <c:pt idx="393">
                  <c:v>400</c:v>
                </c:pt>
                <c:pt idx="394">
                  <c:v>400</c:v>
                </c:pt>
                <c:pt idx="395">
                  <c:v>400</c:v>
                </c:pt>
                <c:pt idx="396">
                  <c:v>400</c:v>
                </c:pt>
                <c:pt idx="397">
                  <c:v>400</c:v>
                </c:pt>
                <c:pt idx="398">
                  <c:v>400</c:v>
                </c:pt>
                <c:pt idx="399">
                  <c:v>400</c:v>
                </c:pt>
                <c:pt idx="400">
                  <c:v>400</c:v>
                </c:pt>
                <c:pt idx="401">
                  <c:v>400</c:v>
                </c:pt>
                <c:pt idx="402">
                  <c:v>400</c:v>
                </c:pt>
                <c:pt idx="403">
                  <c:v>400</c:v>
                </c:pt>
                <c:pt idx="404">
                  <c:v>400</c:v>
                </c:pt>
                <c:pt idx="405">
                  <c:v>400</c:v>
                </c:pt>
                <c:pt idx="406">
                  <c:v>400</c:v>
                </c:pt>
                <c:pt idx="407">
                  <c:v>400</c:v>
                </c:pt>
                <c:pt idx="408">
                  <c:v>400</c:v>
                </c:pt>
                <c:pt idx="409">
                  <c:v>400</c:v>
                </c:pt>
                <c:pt idx="410">
                  <c:v>400</c:v>
                </c:pt>
                <c:pt idx="411">
                  <c:v>400</c:v>
                </c:pt>
                <c:pt idx="412">
                  <c:v>400</c:v>
                </c:pt>
                <c:pt idx="413">
                  <c:v>400</c:v>
                </c:pt>
                <c:pt idx="414">
                  <c:v>400</c:v>
                </c:pt>
                <c:pt idx="415">
                  <c:v>400</c:v>
                </c:pt>
                <c:pt idx="416">
                  <c:v>400</c:v>
                </c:pt>
                <c:pt idx="417">
                  <c:v>400</c:v>
                </c:pt>
                <c:pt idx="418">
                  <c:v>400</c:v>
                </c:pt>
                <c:pt idx="419">
                  <c:v>400</c:v>
                </c:pt>
                <c:pt idx="420">
                  <c:v>400</c:v>
                </c:pt>
                <c:pt idx="421">
                  <c:v>400</c:v>
                </c:pt>
                <c:pt idx="422">
                  <c:v>400</c:v>
                </c:pt>
                <c:pt idx="423">
                  <c:v>400</c:v>
                </c:pt>
                <c:pt idx="424">
                  <c:v>400</c:v>
                </c:pt>
                <c:pt idx="425">
                  <c:v>400</c:v>
                </c:pt>
                <c:pt idx="426">
                  <c:v>400</c:v>
                </c:pt>
                <c:pt idx="427">
                  <c:v>400</c:v>
                </c:pt>
                <c:pt idx="428">
                  <c:v>400</c:v>
                </c:pt>
                <c:pt idx="429">
                  <c:v>400</c:v>
                </c:pt>
                <c:pt idx="430">
                  <c:v>400</c:v>
                </c:pt>
                <c:pt idx="431">
                  <c:v>400</c:v>
                </c:pt>
                <c:pt idx="432">
                  <c:v>400</c:v>
                </c:pt>
                <c:pt idx="433">
                  <c:v>400</c:v>
                </c:pt>
                <c:pt idx="434">
                  <c:v>400</c:v>
                </c:pt>
                <c:pt idx="435">
                  <c:v>400</c:v>
                </c:pt>
                <c:pt idx="436">
                  <c:v>400</c:v>
                </c:pt>
                <c:pt idx="437">
                  <c:v>400</c:v>
                </c:pt>
                <c:pt idx="438">
                  <c:v>400</c:v>
                </c:pt>
                <c:pt idx="439">
                  <c:v>400</c:v>
                </c:pt>
                <c:pt idx="440">
                  <c:v>400</c:v>
                </c:pt>
                <c:pt idx="441">
                  <c:v>400</c:v>
                </c:pt>
                <c:pt idx="442">
                  <c:v>400</c:v>
                </c:pt>
                <c:pt idx="443">
                  <c:v>400</c:v>
                </c:pt>
                <c:pt idx="444">
                  <c:v>400</c:v>
                </c:pt>
                <c:pt idx="445">
                  <c:v>400</c:v>
                </c:pt>
                <c:pt idx="446">
                  <c:v>400</c:v>
                </c:pt>
                <c:pt idx="447">
                  <c:v>400</c:v>
                </c:pt>
                <c:pt idx="448">
                  <c:v>400</c:v>
                </c:pt>
                <c:pt idx="449">
                  <c:v>400</c:v>
                </c:pt>
                <c:pt idx="450">
                  <c:v>400</c:v>
                </c:pt>
                <c:pt idx="451">
                  <c:v>400</c:v>
                </c:pt>
                <c:pt idx="452">
                  <c:v>400</c:v>
                </c:pt>
                <c:pt idx="453">
                  <c:v>400</c:v>
                </c:pt>
                <c:pt idx="454">
                  <c:v>400</c:v>
                </c:pt>
                <c:pt idx="455">
                  <c:v>400</c:v>
                </c:pt>
                <c:pt idx="456">
                  <c:v>400</c:v>
                </c:pt>
                <c:pt idx="457">
                  <c:v>400</c:v>
                </c:pt>
                <c:pt idx="458">
                  <c:v>400</c:v>
                </c:pt>
                <c:pt idx="459">
                  <c:v>400</c:v>
                </c:pt>
                <c:pt idx="460">
                  <c:v>400</c:v>
                </c:pt>
                <c:pt idx="461">
                  <c:v>400</c:v>
                </c:pt>
                <c:pt idx="462">
                  <c:v>400</c:v>
                </c:pt>
                <c:pt idx="463">
                  <c:v>400</c:v>
                </c:pt>
                <c:pt idx="464">
                  <c:v>400</c:v>
                </c:pt>
                <c:pt idx="465">
                  <c:v>400</c:v>
                </c:pt>
                <c:pt idx="466">
                  <c:v>400</c:v>
                </c:pt>
                <c:pt idx="467">
                  <c:v>400</c:v>
                </c:pt>
                <c:pt idx="468">
                  <c:v>400</c:v>
                </c:pt>
                <c:pt idx="469">
                  <c:v>400</c:v>
                </c:pt>
                <c:pt idx="470">
                  <c:v>400</c:v>
                </c:pt>
                <c:pt idx="471">
                  <c:v>400</c:v>
                </c:pt>
                <c:pt idx="472">
                  <c:v>400</c:v>
                </c:pt>
                <c:pt idx="473">
                  <c:v>400</c:v>
                </c:pt>
                <c:pt idx="474">
                  <c:v>400</c:v>
                </c:pt>
                <c:pt idx="475">
                  <c:v>400</c:v>
                </c:pt>
                <c:pt idx="476">
                  <c:v>400</c:v>
                </c:pt>
                <c:pt idx="477">
                  <c:v>400</c:v>
                </c:pt>
                <c:pt idx="478">
                  <c:v>400</c:v>
                </c:pt>
                <c:pt idx="479">
                  <c:v>400</c:v>
                </c:pt>
                <c:pt idx="480">
                  <c:v>400</c:v>
                </c:pt>
                <c:pt idx="481">
                  <c:v>400</c:v>
                </c:pt>
                <c:pt idx="482">
                  <c:v>400</c:v>
                </c:pt>
                <c:pt idx="483">
                  <c:v>400</c:v>
                </c:pt>
                <c:pt idx="484">
                  <c:v>400</c:v>
                </c:pt>
                <c:pt idx="485">
                  <c:v>400</c:v>
                </c:pt>
                <c:pt idx="486">
                  <c:v>400</c:v>
                </c:pt>
                <c:pt idx="487">
                  <c:v>400</c:v>
                </c:pt>
                <c:pt idx="488">
                  <c:v>400</c:v>
                </c:pt>
                <c:pt idx="489">
                  <c:v>400</c:v>
                </c:pt>
                <c:pt idx="490">
                  <c:v>400</c:v>
                </c:pt>
                <c:pt idx="491">
                  <c:v>400</c:v>
                </c:pt>
                <c:pt idx="492">
                  <c:v>400</c:v>
                </c:pt>
                <c:pt idx="493">
                  <c:v>400</c:v>
                </c:pt>
                <c:pt idx="494">
                  <c:v>400</c:v>
                </c:pt>
                <c:pt idx="495">
                  <c:v>400</c:v>
                </c:pt>
                <c:pt idx="496">
                  <c:v>400</c:v>
                </c:pt>
                <c:pt idx="497">
                  <c:v>400</c:v>
                </c:pt>
                <c:pt idx="498">
                  <c:v>400</c:v>
                </c:pt>
                <c:pt idx="499">
                  <c:v>400</c:v>
                </c:pt>
                <c:pt idx="500">
                  <c:v>400</c:v>
                </c:pt>
                <c:pt idx="501">
                  <c:v>400</c:v>
                </c:pt>
                <c:pt idx="502">
                  <c:v>400</c:v>
                </c:pt>
                <c:pt idx="503">
                  <c:v>400</c:v>
                </c:pt>
                <c:pt idx="504">
                  <c:v>400</c:v>
                </c:pt>
                <c:pt idx="505">
                  <c:v>400</c:v>
                </c:pt>
                <c:pt idx="506">
                  <c:v>400</c:v>
                </c:pt>
                <c:pt idx="507">
                  <c:v>400</c:v>
                </c:pt>
                <c:pt idx="508">
                  <c:v>400</c:v>
                </c:pt>
                <c:pt idx="509">
                  <c:v>400</c:v>
                </c:pt>
                <c:pt idx="510">
                  <c:v>400</c:v>
                </c:pt>
                <c:pt idx="511">
                  <c:v>400</c:v>
                </c:pt>
                <c:pt idx="512">
                  <c:v>400</c:v>
                </c:pt>
                <c:pt idx="513">
                  <c:v>400</c:v>
                </c:pt>
                <c:pt idx="514">
                  <c:v>400</c:v>
                </c:pt>
                <c:pt idx="515">
                  <c:v>400</c:v>
                </c:pt>
                <c:pt idx="516">
                  <c:v>400</c:v>
                </c:pt>
                <c:pt idx="517">
                  <c:v>400</c:v>
                </c:pt>
                <c:pt idx="518">
                  <c:v>400</c:v>
                </c:pt>
                <c:pt idx="519">
                  <c:v>400</c:v>
                </c:pt>
                <c:pt idx="520">
                  <c:v>400</c:v>
                </c:pt>
                <c:pt idx="521">
                  <c:v>400</c:v>
                </c:pt>
                <c:pt idx="522">
                  <c:v>400</c:v>
                </c:pt>
                <c:pt idx="523">
                  <c:v>400</c:v>
                </c:pt>
                <c:pt idx="524">
                  <c:v>400</c:v>
                </c:pt>
                <c:pt idx="525">
                  <c:v>400</c:v>
                </c:pt>
                <c:pt idx="526">
                  <c:v>400</c:v>
                </c:pt>
                <c:pt idx="527">
                  <c:v>400</c:v>
                </c:pt>
                <c:pt idx="528">
                  <c:v>400</c:v>
                </c:pt>
                <c:pt idx="529">
                  <c:v>400</c:v>
                </c:pt>
                <c:pt idx="530">
                  <c:v>400</c:v>
                </c:pt>
                <c:pt idx="531">
                  <c:v>400</c:v>
                </c:pt>
                <c:pt idx="532">
                  <c:v>400</c:v>
                </c:pt>
                <c:pt idx="533">
                  <c:v>400</c:v>
                </c:pt>
                <c:pt idx="534">
                  <c:v>400</c:v>
                </c:pt>
                <c:pt idx="535">
                  <c:v>400</c:v>
                </c:pt>
                <c:pt idx="536">
                  <c:v>400</c:v>
                </c:pt>
                <c:pt idx="537">
                  <c:v>400</c:v>
                </c:pt>
                <c:pt idx="538">
                  <c:v>400</c:v>
                </c:pt>
                <c:pt idx="539">
                  <c:v>400</c:v>
                </c:pt>
                <c:pt idx="540">
                  <c:v>400</c:v>
                </c:pt>
                <c:pt idx="541">
                  <c:v>400</c:v>
                </c:pt>
                <c:pt idx="542">
                  <c:v>400</c:v>
                </c:pt>
                <c:pt idx="543">
                  <c:v>400</c:v>
                </c:pt>
                <c:pt idx="544">
                  <c:v>400</c:v>
                </c:pt>
                <c:pt idx="545">
                  <c:v>400</c:v>
                </c:pt>
                <c:pt idx="546">
                  <c:v>400</c:v>
                </c:pt>
                <c:pt idx="547">
                  <c:v>400</c:v>
                </c:pt>
                <c:pt idx="548">
                  <c:v>400</c:v>
                </c:pt>
                <c:pt idx="549">
                  <c:v>400</c:v>
                </c:pt>
                <c:pt idx="550">
                  <c:v>400</c:v>
                </c:pt>
                <c:pt idx="551">
                  <c:v>400</c:v>
                </c:pt>
                <c:pt idx="552">
                  <c:v>400</c:v>
                </c:pt>
                <c:pt idx="553">
                  <c:v>400</c:v>
                </c:pt>
                <c:pt idx="554">
                  <c:v>400</c:v>
                </c:pt>
                <c:pt idx="555">
                  <c:v>400</c:v>
                </c:pt>
                <c:pt idx="556">
                  <c:v>400</c:v>
                </c:pt>
                <c:pt idx="557">
                  <c:v>400</c:v>
                </c:pt>
                <c:pt idx="558">
                  <c:v>400</c:v>
                </c:pt>
                <c:pt idx="559">
                  <c:v>400</c:v>
                </c:pt>
                <c:pt idx="560">
                  <c:v>400</c:v>
                </c:pt>
                <c:pt idx="561">
                  <c:v>400</c:v>
                </c:pt>
                <c:pt idx="562">
                  <c:v>400</c:v>
                </c:pt>
                <c:pt idx="563">
                  <c:v>400</c:v>
                </c:pt>
                <c:pt idx="564">
                  <c:v>400</c:v>
                </c:pt>
                <c:pt idx="565">
                  <c:v>400</c:v>
                </c:pt>
                <c:pt idx="566">
                  <c:v>400</c:v>
                </c:pt>
                <c:pt idx="567">
                  <c:v>400</c:v>
                </c:pt>
                <c:pt idx="568">
                  <c:v>400</c:v>
                </c:pt>
                <c:pt idx="569">
                  <c:v>400</c:v>
                </c:pt>
                <c:pt idx="570">
                  <c:v>400</c:v>
                </c:pt>
                <c:pt idx="571">
                  <c:v>400</c:v>
                </c:pt>
                <c:pt idx="572">
                  <c:v>400</c:v>
                </c:pt>
                <c:pt idx="573">
                  <c:v>400</c:v>
                </c:pt>
                <c:pt idx="574">
                  <c:v>400</c:v>
                </c:pt>
                <c:pt idx="575">
                  <c:v>400</c:v>
                </c:pt>
                <c:pt idx="576">
                  <c:v>400</c:v>
                </c:pt>
                <c:pt idx="577">
                  <c:v>400</c:v>
                </c:pt>
                <c:pt idx="578">
                  <c:v>400</c:v>
                </c:pt>
                <c:pt idx="579">
                  <c:v>400</c:v>
                </c:pt>
                <c:pt idx="580">
                  <c:v>400</c:v>
                </c:pt>
                <c:pt idx="581">
                  <c:v>400</c:v>
                </c:pt>
                <c:pt idx="582">
                  <c:v>400</c:v>
                </c:pt>
                <c:pt idx="583">
                  <c:v>400</c:v>
                </c:pt>
                <c:pt idx="584">
                  <c:v>400</c:v>
                </c:pt>
                <c:pt idx="585">
                  <c:v>400</c:v>
                </c:pt>
                <c:pt idx="586">
                  <c:v>400</c:v>
                </c:pt>
                <c:pt idx="587">
                  <c:v>400</c:v>
                </c:pt>
                <c:pt idx="588">
                  <c:v>400</c:v>
                </c:pt>
                <c:pt idx="589">
                  <c:v>400</c:v>
                </c:pt>
                <c:pt idx="590">
                  <c:v>400</c:v>
                </c:pt>
                <c:pt idx="591">
                  <c:v>400</c:v>
                </c:pt>
                <c:pt idx="592">
                  <c:v>400</c:v>
                </c:pt>
                <c:pt idx="593">
                  <c:v>400</c:v>
                </c:pt>
                <c:pt idx="594">
                  <c:v>400</c:v>
                </c:pt>
                <c:pt idx="595">
                  <c:v>400</c:v>
                </c:pt>
                <c:pt idx="596">
                  <c:v>400</c:v>
                </c:pt>
                <c:pt idx="597">
                  <c:v>400</c:v>
                </c:pt>
                <c:pt idx="598">
                  <c:v>400</c:v>
                </c:pt>
                <c:pt idx="599">
                  <c:v>400</c:v>
                </c:pt>
                <c:pt idx="600">
                  <c:v>400</c:v>
                </c:pt>
                <c:pt idx="601">
                  <c:v>400</c:v>
                </c:pt>
                <c:pt idx="602">
                  <c:v>400</c:v>
                </c:pt>
                <c:pt idx="603">
                  <c:v>400</c:v>
                </c:pt>
                <c:pt idx="604">
                  <c:v>400</c:v>
                </c:pt>
                <c:pt idx="605">
                  <c:v>400</c:v>
                </c:pt>
                <c:pt idx="606">
                  <c:v>400</c:v>
                </c:pt>
                <c:pt idx="607">
                  <c:v>400</c:v>
                </c:pt>
                <c:pt idx="608">
                  <c:v>400</c:v>
                </c:pt>
                <c:pt idx="609">
                  <c:v>400</c:v>
                </c:pt>
                <c:pt idx="610">
                  <c:v>400</c:v>
                </c:pt>
                <c:pt idx="611">
                  <c:v>400</c:v>
                </c:pt>
                <c:pt idx="612">
                  <c:v>400</c:v>
                </c:pt>
                <c:pt idx="613">
                  <c:v>400</c:v>
                </c:pt>
                <c:pt idx="614">
                  <c:v>400</c:v>
                </c:pt>
                <c:pt idx="615">
                  <c:v>400</c:v>
                </c:pt>
                <c:pt idx="616">
                  <c:v>400</c:v>
                </c:pt>
                <c:pt idx="617">
                  <c:v>400</c:v>
                </c:pt>
                <c:pt idx="618">
                  <c:v>400</c:v>
                </c:pt>
                <c:pt idx="619">
                  <c:v>400</c:v>
                </c:pt>
                <c:pt idx="620">
                  <c:v>400</c:v>
                </c:pt>
                <c:pt idx="621">
                  <c:v>400</c:v>
                </c:pt>
                <c:pt idx="622">
                  <c:v>400</c:v>
                </c:pt>
                <c:pt idx="623">
                  <c:v>400</c:v>
                </c:pt>
                <c:pt idx="624">
                  <c:v>400</c:v>
                </c:pt>
                <c:pt idx="625">
                  <c:v>400</c:v>
                </c:pt>
                <c:pt idx="626">
                  <c:v>400</c:v>
                </c:pt>
                <c:pt idx="627">
                  <c:v>400</c:v>
                </c:pt>
                <c:pt idx="628">
                  <c:v>400</c:v>
                </c:pt>
                <c:pt idx="629">
                  <c:v>400</c:v>
                </c:pt>
                <c:pt idx="630">
                  <c:v>400</c:v>
                </c:pt>
                <c:pt idx="631">
                  <c:v>400</c:v>
                </c:pt>
                <c:pt idx="632">
                  <c:v>400</c:v>
                </c:pt>
                <c:pt idx="633">
                  <c:v>400</c:v>
                </c:pt>
                <c:pt idx="634">
                  <c:v>400</c:v>
                </c:pt>
                <c:pt idx="635">
                  <c:v>400</c:v>
                </c:pt>
                <c:pt idx="636">
                  <c:v>400</c:v>
                </c:pt>
                <c:pt idx="637">
                  <c:v>400</c:v>
                </c:pt>
                <c:pt idx="638">
                  <c:v>400</c:v>
                </c:pt>
                <c:pt idx="639">
                  <c:v>400</c:v>
                </c:pt>
                <c:pt idx="640">
                  <c:v>400</c:v>
                </c:pt>
                <c:pt idx="641">
                  <c:v>400</c:v>
                </c:pt>
                <c:pt idx="642">
                  <c:v>400</c:v>
                </c:pt>
                <c:pt idx="643">
                  <c:v>400</c:v>
                </c:pt>
                <c:pt idx="644">
                  <c:v>400</c:v>
                </c:pt>
                <c:pt idx="645">
                  <c:v>400</c:v>
                </c:pt>
                <c:pt idx="646">
                  <c:v>400</c:v>
                </c:pt>
                <c:pt idx="647">
                  <c:v>400</c:v>
                </c:pt>
                <c:pt idx="648">
                  <c:v>400</c:v>
                </c:pt>
                <c:pt idx="649">
                  <c:v>400</c:v>
                </c:pt>
                <c:pt idx="650">
                  <c:v>400</c:v>
                </c:pt>
                <c:pt idx="651">
                  <c:v>400</c:v>
                </c:pt>
                <c:pt idx="652">
                  <c:v>400</c:v>
                </c:pt>
                <c:pt idx="653">
                  <c:v>400</c:v>
                </c:pt>
                <c:pt idx="654">
                  <c:v>400</c:v>
                </c:pt>
                <c:pt idx="655">
                  <c:v>400</c:v>
                </c:pt>
                <c:pt idx="656">
                  <c:v>400</c:v>
                </c:pt>
                <c:pt idx="657">
                  <c:v>400</c:v>
                </c:pt>
                <c:pt idx="658">
                  <c:v>400</c:v>
                </c:pt>
                <c:pt idx="659">
                  <c:v>400</c:v>
                </c:pt>
                <c:pt idx="660">
                  <c:v>400</c:v>
                </c:pt>
                <c:pt idx="661">
                  <c:v>400</c:v>
                </c:pt>
                <c:pt idx="662">
                  <c:v>400</c:v>
                </c:pt>
                <c:pt idx="663">
                  <c:v>400</c:v>
                </c:pt>
                <c:pt idx="664">
                  <c:v>400</c:v>
                </c:pt>
                <c:pt idx="665">
                  <c:v>400</c:v>
                </c:pt>
                <c:pt idx="666">
                  <c:v>400</c:v>
                </c:pt>
                <c:pt idx="667">
                  <c:v>400</c:v>
                </c:pt>
                <c:pt idx="668">
                  <c:v>400</c:v>
                </c:pt>
                <c:pt idx="669">
                  <c:v>400</c:v>
                </c:pt>
                <c:pt idx="670">
                  <c:v>400</c:v>
                </c:pt>
                <c:pt idx="671">
                  <c:v>400</c:v>
                </c:pt>
                <c:pt idx="672">
                  <c:v>400</c:v>
                </c:pt>
                <c:pt idx="673">
                  <c:v>400</c:v>
                </c:pt>
                <c:pt idx="674">
                  <c:v>400</c:v>
                </c:pt>
                <c:pt idx="675">
                  <c:v>400</c:v>
                </c:pt>
                <c:pt idx="676">
                  <c:v>400</c:v>
                </c:pt>
                <c:pt idx="677">
                  <c:v>400</c:v>
                </c:pt>
                <c:pt idx="678">
                  <c:v>400</c:v>
                </c:pt>
                <c:pt idx="679">
                  <c:v>400</c:v>
                </c:pt>
                <c:pt idx="680">
                  <c:v>400</c:v>
                </c:pt>
                <c:pt idx="681">
                  <c:v>400</c:v>
                </c:pt>
                <c:pt idx="682">
                  <c:v>400</c:v>
                </c:pt>
                <c:pt idx="683">
                  <c:v>400</c:v>
                </c:pt>
                <c:pt idx="684">
                  <c:v>400</c:v>
                </c:pt>
                <c:pt idx="685">
                  <c:v>400</c:v>
                </c:pt>
                <c:pt idx="686">
                  <c:v>400</c:v>
                </c:pt>
                <c:pt idx="687">
                  <c:v>400</c:v>
                </c:pt>
                <c:pt idx="688">
                  <c:v>400</c:v>
                </c:pt>
                <c:pt idx="689">
                  <c:v>400</c:v>
                </c:pt>
                <c:pt idx="690">
                  <c:v>400</c:v>
                </c:pt>
                <c:pt idx="691">
                  <c:v>400</c:v>
                </c:pt>
                <c:pt idx="692">
                  <c:v>400</c:v>
                </c:pt>
                <c:pt idx="693">
                  <c:v>400</c:v>
                </c:pt>
                <c:pt idx="694">
                  <c:v>400</c:v>
                </c:pt>
                <c:pt idx="695">
                  <c:v>400</c:v>
                </c:pt>
                <c:pt idx="696">
                  <c:v>400</c:v>
                </c:pt>
                <c:pt idx="697">
                  <c:v>400</c:v>
                </c:pt>
                <c:pt idx="698">
                  <c:v>400</c:v>
                </c:pt>
                <c:pt idx="699">
                  <c:v>400</c:v>
                </c:pt>
                <c:pt idx="700">
                  <c:v>400</c:v>
                </c:pt>
                <c:pt idx="701">
                  <c:v>400</c:v>
                </c:pt>
                <c:pt idx="702">
                  <c:v>400</c:v>
                </c:pt>
                <c:pt idx="703">
                  <c:v>400</c:v>
                </c:pt>
                <c:pt idx="704">
                  <c:v>400</c:v>
                </c:pt>
                <c:pt idx="705">
                  <c:v>400</c:v>
                </c:pt>
                <c:pt idx="706">
                  <c:v>400</c:v>
                </c:pt>
                <c:pt idx="707">
                  <c:v>400</c:v>
                </c:pt>
                <c:pt idx="708">
                  <c:v>400</c:v>
                </c:pt>
                <c:pt idx="709">
                  <c:v>400</c:v>
                </c:pt>
                <c:pt idx="710">
                  <c:v>400</c:v>
                </c:pt>
                <c:pt idx="711">
                  <c:v>400</c:v>
                </c:pt>
                <c:pt idx="712">
                  <c:v>400</c:v>
                </c:pt>
                <c:pt idx="713">
                  <c:v>400</c:v>
                </c:pt>
                <c:pt idx="714">
                  <c:v>400</c:v>
                </c:pt>
                <c:pt idx="715">
                  <c:v>400</c:v>
                </c:pt>
                <c:pt idx="716">
                  <c:v>400</c:v>
                </c:pt>
                <c:pt idx="717">
                  <c:v>400</c:v>
                </c:pt>
                <c:pt idx="718">
                  <c:v>400</c:v>
                </c:pt>
                <c:pt idx="719">
                  <c:v>400</c:v>
                </c:pt>
                <c:pt idx="720">
                  <c:v>400</c:v>
                </c:pt>
                <c:pt idx="721">
                  <c:v>400</c:v>
                </c:pt>
                <c:pt idx="722">
                  <c:v>400</c:v>
                </c:pt>
                <c:pt idx="723">
                  <c:v>400</c:v>
                </c:pt>
                <c:pt idx="724">
                  <c:v>400</c:v>
                </c:pt>
                <c:pt idx="725">
                  <c:v>400</c:v>
                </c:pt>
                <c:pt idx="726">
                  <c:v>400</c:v>
                </c:pt>
                <c:pt idx="727">
                  <c:v>400</c:v>
                </c:pt>
                <c:pt idx="728">
                  <c:v>400</c:v>
                </c:pt>
                <c:pt idx="729">
                  <c:v>400</c:v>
                </c:pt>
                <c:pt idx="730">
                  <c:v>400</c:v>
                </c:pt>
                <c:pt idx="731">
                  <c:v>400</c:v>
                </c:pt>
                <c:pt idx="732">
                  <c:v>400</c:v>
                </c:pt>
                <c:pt idx="733">
                  <c:v>400</c:v>
                </c:pt>
                <c:pt idx="734">
                  <c:v>400</c:v>
                </c:pt>
                <c:pt idx="735">
                  <c:v>400</c:v>
                </c:pt>
                <c:pt idx="736">
                  <c:v>400</c:v>
                </c:pt>
                <c:pt idx="737">
                  <c:v>400</c:v>
                </c:pt>
                <c:pt idx="738">
                  <c:v>400</c:v>
                </c:pt>
                <c:pt idx="739">
                  <c:v>400</c:v>
                </c:pt>
                <c:pt idx="740">
                  <c:v>400</c:v>
                </c:pt>
                <c:pt idx="741">
                  <c:v>400</c:v>
                </c:pt>
                <c:pt idx="742">
                  <c:v>400</c:v>
                </c:pt>
                <c:pt idx="743">
                  <c:v>400</c:v>
                </c:pt>
                <c:pt idx="744">
                  <c:v>400</c:v>
                </c:pt>
                <c:pt idx="745">
                  <c:v>400</c:v>
                </c:pt>
                <c:pt idx="746">
                  <c:v>400</c:v>
                </c:pt>
                <c:pt idx="747">
                  <c:v>400</c:v>
                </c:pt>
                <c:pt idx="748">
                  <c:v>400</c:v>
                </c:pt>
                <c:pt idx="749">
                  <c:v>400</c:v>
                </c:pt>
                <c:pt idx="750">
                  <c:v>400</c:v>
                </c:pt>
                <c:pt idx="751">
                  <c:v>400</c:v>
                </c:pt>
                <c:pt idx="752">
                  <c:v>400</c:v>
                </c:pt>
                <c:pt idx="753">
                  <c:v>400</c:v>
                </c:pt>
                <c:pt idx="754">
                  <c:v>400</c:v>
                </c:pt>
                <c:pt idx="755">
                  <c:v>400</c:v>
                </c:pt>
                <c:pt idx="756">
                  <c:v>400</c:v>
                </c:pt>
                <c:pt idx="757">
                  <c:v>400</c:v>
                </c:pt>
                <c:pt idx="758">
                  <c:v>400</c:v>
                </c:pt>
                <c:pt idx="759">
                  <c:v>400</c:v>
                </c:pt>
                <c:pt idx="760">
                  <c:v>400</c:v>
                </c:pt>
                <c:pt idx="761">
                  <c:v>400</c:v>
                </c:pt>
                <c:pt idx="762">
                  <c:v>400</c:v>
                </c:pt>
                <c:pt idx="763">
                  <c:v>400</c:v>
                </c:pt>
                <c:pt idx="764">
                  <c:v>400</c:v>
                </c:pt>
                <c:pt idx="765">
                  <c:v>400</c:v>
                </c:pt>
                <c:pt idx="766">
                  <c:v>400</c:v>
                </c:pt>
                <c:pt idx="767">
                  <c:v>400</c:v>
                </c:pt>
                <c:pt idx="768">
                  <c:v>400</c:v>
                </c:pt>
                <c:pt idx="769">
                  <c:v>400</c:v>
                </c:pt>
                <c:pt idx="770">
                  <c:v>400</c:v>
                </c:pt>
                <c:pt idx="771">
                  <c:v>400</c:v>
                </c:pt>
                <c:pt idx="772">
                  <c:v>400</c:v>
                </c:pt>
                <c:pt idx="773">
                  <c:v>400</c:v>
                </c:pt>
                <c:pt idx="774">
                  <c:v>400</c:v>
                </c:pt>
                <c:pt idx="775">
                  <c:v>400</c:v>
                </c:pt>
                <c:pt idx="776">
                  <c:v>400</c:v>
                </c:pt>
                <c:pt idx="777">
                  <c:v>400</c:v>
                </c:pt>
                <c:pt idx="778">
                  <c:v>400</c:v>
                </c:pt>
                <c:pt idx="779">
                  <c:v>400</c:v>
                </c:pt>
                <c:pt idx="780">
                  <c:v>400</c:v>
                </c:pt>
                <c:pt idx="781">
                  <c:v>400</c:v>
                </c:pt>
                <c:pt idx="782">
                  <c:v>400</c:v>
                </c:pt>
                <c:pt idx="783">
                  <c:v>400</c:v>
                </c:pt>
                <c:pt idx="784">
                  <c:v>400</c:v>
                </c:pt>
                <c:pt idx="785">
                  <c:v>400</c:v>
                </c:pt>
                <c:pt idx="786">
                  <c:v>400</c:v>
                </c:pt>
                <c:pt idx="787">
                  <c:v>400</c:v>
                </c:pt>
                <c:pt idx="788">
                  <c:v>400</c:v>
                </c:pt>
                <c:pt idx="789">
                  <c:v>400</c:v>
                </c:pt>
                <c:pt idx="790">
                  <c:v>400</c:v>
                </c:pt>
                <c:pt idx="791">
                  <c:v>400</c:v>
                </c:pt>
                <c:pt idx="792">
                  <c:v>400</c:v>
                </c:pt>
                <c:pt idx="793">
                  <c:v>400</c:v>
                </c:pt>
                <c:pt idx="794">
                  <c:v>400</c:v>
                </c:pt>
                <c:pt idx="795">
                  <c:v>400</c:v>
                </c:pt>
                <c:pt idx="796">
                  <c:v>400</c:v>
                </c:pt>
                <c:pt idx="797">
                  <c:v>400</c:v>
                </c:pt>
                <c:pt idx="798">
                  <c:v>400</c:v>
                </c:pt>
                <c:pt idx="799">
                  <c:v>400</c:v>
                </c:pt>
                <c:pt idx="800">
                  <c:v>400</c:v>
                </c:pt>
                <c:pt idx="801">
                  <c:v>400</c:v>
                </c:pt>
                <c:pt idx="802">
                  <c:v>400</c:v>
                </c:pt>
                <c:pt idx="803">
                  <c:v>400</c:v>
                </c:pt>
                <c:pt idx="804">
                  <c:v>400</c:v>
                </c:pt>
                <c:pt idx="805">
                  <c:v>400</c:v>
                </c:pt>
                <c:pt idx="806">
                  <c:v>400</c:v>
                </c:pt>
                <c:pt idx="807">
                  <c:v>400</c:v>
                </c:pt>
                <c:pt idx="808">
                  <c:v>400</c:v>
                </c:pt>
                <c:pt idx="809">
                  <c:v>400</c:v>
                </c:pt>
                <c:pt idx="810">
                  <c:v>400</c:v>
                </c:pt>
                <c:pt idx="811">
                  <c:v>400</c:v>
                </c:pt>
                <c:pt idx="812">
                  <c:v>400</c:v>
                </c:pt>
                <c:pt idx="813">
                  <c:v>400</c:v>
                </c:pt>
                <c:pt idx="814">
                  <c:v>400</c:v>
                </c:pt>
                <c:pt idx="815">
                  <c:v>400</c:v>
                </c:pt>
                <c:pt idx="816">
                  <c:v>400</c:v>
                </c:pt>
                <c:pt idx="817">
                  <c:v>400</c:v>
                </c:pt>
                <c:pt idx="818">
                  <c:v>400</c:v>
                </c:pt>
                <c:pt idx="819">
                  <c:v>400</c:v>
                </c:pt>
                <c:pt idx="820">
                  <c:v>400</c:v>
                </c:pt>
                <c:pt idx="821">
                  <c:v>400</c:v>
                </c:pt>
                <c:pt idx="822">
                  <c:v>400</c:v>
                </c:pt>
                <c:pt idx="823">
                  <c:v>400</c:v>
                </c:pt>
                <c:pt idx="824">
                  <c:v>400</c:v>
                </c:pt>
                <c:pt idx="825">
                  <c:v>400</c:v>
                </c:pt>
                <c:pt idx="826">
                  <c:v>400</c:v>
                </c:pt>
                <c:pt idx="827">
                  <c:v>400</c:v>
                </c:pt>
                <c:pt idx="828">
                  <c:v>400</c:v>
                </c:pt>
                <c:pt idx="829">
                  <c:v>400</c:v>
                </c:pt>
                <c:pt idx="830">
                  <c:v>400</c:v>
                </c:pt>
                <c:pt idx="831">
                  <c:v>400</c:v>
                </c:pt>
                <c:pt idx="832">
                  <c:v>400</c:v>
                </c:pt>
                <c:pt idx="833">
                  <c:v>400</c:v>
                </c:pt>
                <c:pt idx="834">
                  <c:v>400</c:v>
                </c:pt>
                <c:pt idx="835">
                  <c:v>400</c:v>
                </c:pt>
                <c:pt idx="836">
                  <c:v>400</c:v>
                </c:pt>
                <c:pt idx="837">
                  <c:v>400</c:v>
                </c:pt>
                <c:pt idx="838">
                  <c:v>400</c:v>
                </c:pt>
                <c:pt idx="839">
                  <c:v>400</c:v>
                </c:pt>
                <c:pt idx="840">
                  <c:v>400</c:v>
                </c:pt>
                <c:pt idx="841">
                  <c:v>400</c:v>
                </c:pt>
                <c:pt idx="842">
                  <c:v>400</c:v>
                </c:pt>
                <c:pt idx="843">
                  <c:v>400</c:v>
                </c:pt>
                <c:pt idx="844">
                  <c:v>400</c:v>
                </c:pt>
                <c:pt idx="845">
                  <c:v>400</c:v>
                </c:pt>
                <c:pt idx="846">
                  <c:v>400</c:v>
                </c:pt>
                <c:pt idx="847">
                  <c:v>400</c:v>
                </c:pt>
                <c:pt idx="848">
                  <c:v>400</c:v>
                </c:pt>
                <c:pt idx="849">
                  <c:v>400</c:v>
                </c:pt>
                <c:pt idx="850">
                  <c:v>400</c:v>
                </c:pt>
                <c:pt idx="851">
                  <c:v>400</c:v>
                </c:pt>
                <c:pt idx="852">
                  <c:v>400</c:v>
                </c:pt>
                <c:pt idx="853">
                  <c:v>400</c:v>
                </c:pt>
                <c:pt idx="854">
                  <c:v>400</c:v>
                </c:pt>
                <c:pt idx="855">
                  <c:v>400</c:v>
                </c:pt>
                <c:pt idx="856">
                  <c:v>400</c:v>
                </c:pt>
                <c:pt idx="857">
                  <c:v>400</c:v>
                </c:pt>
                <c:pt idx="858">
                  <c:v>400</c:v>
                </c:pt>
                <c:pt idx="859">
                  <c:v>400</c:v>
                </c:pt>
                <c:pt idx="860">
                  <c:v>400</c:v>
                </c:pt>
                <c:pt idx="861">
                  <c:v>400</c:v>
                </c:pt>
                <c:pt idx="862">
                  <c:v>400</c:v>
                </c:pt>
                <c:pt idx="863">
                  <c:v>400</c:v>
                </c:pt>
                <c:pt idx="864">
                  <c:v>400</c:v>
                </c:pt>
                <c:pt idx="865">
                  <c:v>400</c:v>
                </c:pt>
                <c:pt idx="866">
                  <c:v>400</c:v>
                </c:pt>
                <c:pt idx="867">
                  <c:v>400</c:v>
                </c:pt>
                <c:pt idx="868">
                  <c:v>400</c:v>
                </c:pt>
                <c:pt idx="869">
                  <c:v>400</c:v>
                </c:pt>
                <c:pt idx="870">
                  <c:v>400</c:v>
                </c:pt>
                <c:pt idx="871">
                  <c:v>400</c:v>
                </c:pt>
                <c:pt idx="872">
                  <c:v>400</c:v>
                </c:pt>
                <c:pt idx="873">
                  <c:v>400</c:v>
                </c:pt>
                <c:pt idx="874">
                  <c:v>400</c:v>
                </c:pt>
                <c:pt idx="875">
                  <c:v>400</c:v>
                </c:pt>
                <c:pt idx="876">
                  <c:v>400</c:v>
                </c:pt>
                <c:pt idx="877">
                  <c:v>400</c:v>
                </c:pt>
                <c:pt idx="878">
                  <c:v>400</c:v>
                </c:pt>
                <c:pt idx="879">
                  <c:v>400</c:v>
                </c:pt>
                <c:pt idx="880">
                  <c:v>400</c:v>
                </c:pt>
                <c:pt idx="881">
                  <c:v>400</c:v>
                </c:pt>
                <c:pt idx="882">
                  <c:v>400</c:v>
                </c:pt>
                <c:pt idx="883">
                  <c:v>400</c:v>
                </c:pt>
                <c:pt idx="884">
                  <c:v>400</c:v>
                </c:pt>
                <c:pt idx="885">
                  <c:v>400</c:v>
                </c:pt>
                <c:pt idx="886">
                  <c:v>400</c:v>
                </c:pt>
                <c:pt idx="887">
                  <c:v>400</c:v>
                </c:pt>
                <c:pt idx="888">
                  <c:v>400</c:v>
                </c:pt>
                <c:pt idx="889">
                  <c:v>400</c:v>
                </c:pt>
                <c:pt idx="890">
                  <c:v>400</c:v>
                </c:pt>
                <c:pt idx="891">
                  <c:v>400</c:v>
                </c:pt>
                <c:pt idx="892">
                  <c:v>400</c:v>
                </c:pt>
                <c:pt idx="893">
                  <c:v>400</c:v>
                </c:pt>
                <c:pt idx="894">
                  <c:v>400</c:v>
                </c:pt>
                <c:pt idx="895">
                  <c:v>400</c:v>
                </c:pt>
                <c:pt idx="896">
                  <c:v>400</c:v>
                </c:pt>
                <c:pt idx="897">
                  <c:v>400</c:v>
                </c:pt>
                <c:pt idx="898">
                  <c:v>400</c:v>
                </c:pt>
                <c:pt idx="899">
                  <c:v>400</c:v>
                </c:pt>
                <c:pt idx="900">
                  <c:v>400</c:v>
                </c:pt>
                <c:pt idx="901">
                  <c:v>400</c:v>
                </c:pt>
                <c:pt idx="902">
                  <c:v>400</c:v>
                </c:pt>
                <c:pt idx="903">
                  <c:v>400</c:v>
                </c:pt>
                <c:pt idx="904">
                  <c:v>400</c:v>
                </c:pt>
                <c:pt idx="905">
                  <c:v>400</c:v>
                </c:pt>
                <c:pt idx="906">
                  <c:v>400</c:v>
                </c:pt>
                <c:pt idx="907">
                  <c:v>400</c:v>
                </c:pt>
                <c:pt idx="908">
                  <c:v>400</c:v>
                </c:pt>
                <c:pt idx="909">
                  <c:v>400</c:v>
                </c:pt>
                <c:pt idx="910">
                  <c:v>400</c:v>
                </c:pt>
                <c:pt idx="911">
                  <c:v>400</c:v>
                </c:pt>
                <c:pt idx="912">
                  <c:v>400</c:v>
                </c:pt>
                <c:pt idx="913">
                  <c:v>400</c:v>
                </c:pt>
                <c:pt idx="914">
                  <c:v>400</c:v>
                </c:pt>
                <c:pt idx="915">
                  <c:v>400</c:v>
                </c:pt>
                <c:pt idx="916">
                  <c:v>400</c:v>
                </c:pt>
                <c:pt idx="917">
                  <c:v>400</c:v>
                </c:pt>
                <c:pt idx="918">
                  <c:v>400</c:v>
                </c:pt>
                <c:pt idx="919">
                  <c:v>400</c:v>
                </c:pt>
                <c:pt idx="920">
                  <c:v>400</c:v>
                </c:pt>
                <c:pt idx="921">
                  <c:v>400</c:v>
                </c:pt>
                <c:pt idx="922">
                  <c:v>400</c:v>
                </c:pt>
                <c:pt idx="923">
                  <c:v>400</c:v>
                </c:pt>
                <c:pt idx="924">
                  <c:v>400</c:v>
                </c:pt>
                <c:pt idx="925">
                  <c:v>400</c:v>
                </c:pt>
                <c:pt idx="926">
                  <c:v>400</c:v>
                </c:pt>
                <c:pt idx="927">
                  <c:v>400</c:v>
                </c:pt>
                <c:pt idx="928">
                  <c:v>400</c:v>
                </c:pt>
                <c:pt idx="929">
                  <c:v>400</c:v>
                </c:pt>
                <c:pt idx="930">
                  <c:v>400</c:v>
                </c:pt>
                <c:pt idx="931">
                  <c:v>400</c:v>
                </c:pt>
                <c:pt idx="932">
                  <c:v>400</c:v>
                </c:pt>
                <c:pt idx="933">
                  <c:v>400</c:v>
                </c:pt>
                <c:pt idx="934">
                  <c:v>400</c:v>
                </c:pt>
                <c:pt idx="935">
                  <c:v>400</c:v>
                </c:pt>
                <c:pt idx="936">
                  <c:v>400</c:v>
                </c:pt>
                <c:pt idx="937">
                  <c:v>400</c:v>
                </c:pt>
                <c:pt idx="938">
                  <c:v>400</c:v>
                </c:pt>
                <c:pt idx="939">
                  <c:v>400</c:v>
                </c:pt>
                <c:pt idx="940">
                  <c:v>400</c:v>
                </c:pt>
                <c:pt idx="941">
                  <c:v>400</c:v>
                </c:pt>
                <c:pt idx="942">
                  <c:v>400</c:v>
                </c:pt>
                <c:pt idx="943">
                  <c:v>400</c:v>
                </c:pt>
                <c:pt idx="944">
                  <c:v>400</c:v>
                </c:pt>
                <c:pt idx="945">
                  <c:v>400</c:v>
                </c:pt>
                <c:pt idx="946">
                  <c:v>400</c:v>
                </c:pt>
                <c:pt idx="947">
                  <c:v>400</c:v>
                </c:pt>
                <c:pt idx="948">
                  <c:v>400</c:v>
                </c:pt>
                <c:pt idx="949">
                  <c:v>400</c:v>
                </c:pt>
                <c:pt idx="950">
                  <c:v>400</c:v>
                </c:pt>
                <c:pt idx="951">
                  <c:v>400</c:v>
                </c:pt>
                <c:pt idx="952">
                  <c:v>400</c:v>
                </c:pt>
                <c:pt idx="953">
                  <c:v>400</c:v>
                </c:pt>
                <c:pt idx="954">
                  <c:v>400</c:v>
                </c:pt>
                <c:pt idx="955">
                  <c:v>400</c:v>
                </c:pt>
                <c:pt idx="956">
                  <c:v>400</c:v>
                </c:pt>
                <c:pt idx="957">
                  <c:v>400</c:v>
                </c:pt>
                <c:pt idx="958">
                  <c:v>400</c:v>
                </c:pt>
                <c:pt idx="959">
                  <c:v>400</c:v>
                </c:pt>
                <c:pt idx="960">
                  <c:v>400</c:v>
                </c:pt>
                <c:pt idx="961">
                  <c:v>400</c:v>
                </c:pt>
              </c:numCache>
            </c:numRef>
          </c:val>
          <c:smooth val="0"/>
        </c:ser>
        <c:dLbls>
          <c:showLegendKey val="0"/>
          <c:showVal val="0"/>
          <c:showCatName val="0"/>
          <c:showSerName val="0"/>
          <c:showPercent val="0"/>
          <c:showBubbleSize val="0"/>
        </c:dLbls>
        <c:marker val="1"/>
        <c:smooth val="0"/>
        <c:axId val="90899584"/>
        <c:axId val="90901504"/>
      </c:lineChart>
      <c:catAx>
        <c:axId val="90899584"/>
        <c:scaling>
          <c:orientation val="minMax"/>
        </c:scaling>
        <c:delete val="0"/>
        <c:axPos val="b"/>
        <c:numFmt formatCode="General" sourceLinked="0"/>
        <c:majorTickMark val="out"/>
        <c:minorTickMark val="none"/>
        <c:tickLblPos val="nextTo"/>
        <c:crossAx val="90901504"/>
        <c:crosses val="autoZero"/>
        <c:auto val="1"/>
        <c:lblAlgn val="ctr"/>
        <c:lblOffset val="100"/>
        <c:tickLblSkip val="120"/>
        <c:tickMarkSkip val="60"/>
        <c:noMultiLvlLbl val="0"/>
      </c:catAx>
      <c:valAx>
        <c:axId val="90901504"/>
        <c:scaling>
          <c:orientation val="minMax"/>
        </c:scaling>
        <c:delete val="0"/>
        <c:axPos val="l"/>
        <c:majorGridlines/>
        <c:numFmt formatCode="General" sourceLinked="1"/>
        <c:majorTickMark val="out"/>
        <c:minorTickMark val="none"/>
        <c:tickLblPos val="none"/>
        <c:crossAx val="90899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System Power</c:v>
                </c:pt>
              </c:strCache>
            </c:strRef>
          </c:tx>
          <c:spPr>
            <a:ln w="63500">
              <a:noFill/>
            </a:ln>
          </c:spPr>
          <c:marker>
            <c:symbol val="none"/>
          </c:marker>
          <c:trendline>
            <c:spPr>
              <a:ln w="63500">
                <a:solidFill>
                  <a:schemeClr val="accent1"/>
                </a:solidFill>
              </a:ln>
            </c:spPr>
            <c:trendlineType val="movingAvg"/>
            <c:period val="50"/>
            <c:dispRSqr val="0"/>
            <c:dispEq val="0"/>
          </c:trendline>
          <c:cat>
            <c:numRef>
              <c:f>Sheet1!$A$2:$A$4802</c:f>
              <c:numCache>
                <c:formatCode>0.00</c:formatCode>
                <c:ptCount val="4801"/>
                <c:pt idx="0">
                  <c:v>9.98E-2</c:v>
                </c:pt>
                <c:pt idx="1">
                  <c:v>0.19980000000000001</c:v>
                </c:pt>
                <c:pt idx="2">
                  <c:v>0.29980000000000001</c:v>
                </c:pt>
                <c:pt idx="3">
                  <c:v>0.39979999999999999</c:v>
                </c:pt>
                <c:pt idx="4">
                  <c:v>0.49980000000000002</c:v>
                </c:pt>
                <c:pt idx="5">
                  <c:v>0.5998</c:v>
                </c:pt>
                <c:pt idx="6">
                  <c:v>0.69979999999999998</c:v>
                </c:pt>
                <c:pt idx="7">
                  <c:v>0.79979999999999996</c:v>
                </c:pt>
                <c:pt idx="8">
                  <c:v>0.89980000000000004</c:v>
                </c:pt>
                <c:pt idx="9">
                  <c:v>0.99980000000000002</c:v>
                </c:pt>
                <c:pt idx="10">
                  <c:v>1.0998000000000001</c:v>
                </c:pt>
                <c:pt idx="11">
                  <c:v>1.1998</c:v>
                </c:pt>
                <c:pt idx="12">
                  <c:v>1.2998000000000001</c:v>
                </c:pt>
                <c:pt idx="13">
                  <c:v>1.3997999999999999</c:v>
                </c:pt>
                <c:pt idx="14">
                  <c:v>1.4998</c:v>
                </c:pt>
                <c:pt idx="15">
                  <c:v>1.5998000000000001</c:v>
                </c:pt>
                <c:pt idx="16">
                  <c:v>1.6998</c:v>
                </c:pt>
                <c:pt idx="17">
                  <c:v>1.7998000000000001</c:v>
                </c:pt>
                <c:pt idx="18">
                  <c:v>1.8997999999999999</c:v>
                </c:pt>
                <c:pt idx="19">
                  <c:v>1.9998</c:v>
                </c:pt>
                <c:pt idx="20">
                  <c:v>2.0998000000000001</c:v>
                </c:pt>
                <c:pt idx="21">
                  <c:v>2.1998000000000002</c:v>
                </c:pt>
                <c:pt idx="22">
                  <c:v>2.2997999999999998</c:v>
                </c:pt>
                <c:pt idx="23">
                  <c:v>2.3997999999999999</c:v>
                </c:pt>
                <c:pt idx="24">
                  <c:v>2.4998</c:v>
                </c:pt>
                <c:pt idx="25">
                  <c:v>2.5998000000000001</c:v>
                </c:pt>
                <c:pt idx="26">
                  <c:v>2.6998000000000002</c:v>
                </c:pt>
                <c:pt idx="27">
                  <c:v>2.7997999999999998</c:v>
                </c:pt>
                <c:pt idx="28">
                  <c:v>2.8997999999999999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6.0002000000000004</c:v>
                </c:pt>
                <c:pt idx="60">
                  <c:v>6.1002000000000001</c:v>
                </c:pt>
                <c:pt idx="61">
                  <c:v>6.2001999999999997</c:v>
                </c:pt>
                <c:pt idx="62">
                  <c:v>6.3002000000000002</c:v>
                </c:pt>
                <c:pt idx="63">
                  <c:v>6.4001999999999999</c:v>
                </c:pt>
                <c:pt idx="64">
                  <c:v>6.5002000000000004</c:v>
                </c:pt>
                <c:pt idx="65">
                  <c:v>6.6002000000000001</c:v>
                </c:pt>
                <c:pt idx="66">
                  <c:v>6.7001999999999997</c:v>
                </c:pt>
                <c:pt idx="67">
                  <c:v>6.8002000000000002</c:v>
                </c:pt>
                <c:pt idx="68">
                  <c:v>6.9001999999999999</c:v>
                </c:pt>
                <c:pt idx="69">
                  <c:v>7.0002000000000004</c:v>
                </c:pt>
                <c:pt idx="70">
                  <c:v>7.1002000000000001</c:v>
                </c:pt>
                <c:pt idx="71">
                  <c:v>7.2001999999999997</c:v>
                </c:pt>
                <c:pt idx="72">
                  <c:v>7.3002000000000002</c:v>
                </c:pt>
                <c:pt idx="73">
                  <c:v>7.4001999999999999</c:v>
                </c:pt>
                <c:pt idx="74">
                  <c:v>7.5002000000000004</c:v>
                </c:pt>
                <c:pt idx="75">
                  <c:v>7.6002000000000001</c:v>
                </c:pt>
                <c:pt idx="76">
                  <c:v>7.7001999999999997</c:v>
                </c:pt>
                <c:pt idx="77">
                  <c:v>7.8002000000000002</c:v>
                </c:pt>
                <c:pt idx="78">
                  <c:v>7.9001999999999999</c:v>
                </c:pt>
                <c:pt idx="79">
                  <c:v>8.0001999999999995</c:v>
                </c:pt>
                <c:pt idx="80">
                  <c:v>8.1001999999999992</c:v>
                </c:pt>
                <c:pt idx="81">
                  <c:v>8.2002000000000006</c:v>
                </c:pt>
                <c:pt idx="82">
                  <c:v>8.3002000000000002</c:v>
                </c:pt>
                <c:pt idx="83">
                  <c:v>8.4001999999999999</c:v>
                </c:pt>
                <c:pt idx="84">
                  <c:v>8.5001999999999995</c:v>
                </c:pt>
                <c:pt idx="85">
                  <c:v>8.6001999999999992</c:v>
                </c:pt>
                <c:pt idx="86">
                  <c:v>8.7002000000000006</c:v>
                </c:pt>
                <c:pt idx="87">
                  <c:v>8.8002000000000002</c:v>
                </c:pt>
                <c:pt idx="88">
                  <c:v>8.9001999999999999</c:v>
                </c:pt>
                <c:pt idx="89">
                  <c:v>9.0004000000000008</c:v>
                </c:pt>
                <c:pt idx="90">
                  <c:v>9.1004000000000005</c:v>
                </c:pt>
                <c:pt idx="91">
                  <c:v>9.2004000000000001</c:v>
                </c:pt>
                <c:pt idx="92">
                  <c:v>9.3003999999999998</c:v>
                </c:pt>
                <c:pt idx="93">
                  <c:v>9.4003999999999994</c:v>
                </c:pt>
                <c:pt idx="94">
                  <c:v>9.5004000000000008</c:v>
                </c:pt>
                <c:pt idx="95">
                  <c:v>9.6004000000000005</c:v>
                </c:pt>
                <c:pt idx="96">
                  <c:v>9.7004000000000001</c:v>
                </c:pt>
                <c:pt idx="97">
                  <c:v>9.8003999999999998</c:v>
                </c:pt>
                <c:pt idx="98">
                  <c:v>9.9003999999999994</c:v>
                </c:pt>
                <c:pt idx="99">
                  <c:v>10.000400000000001</c:v>
                </c:pt>
                <c:pt idx="100">
                  <c:v>10.1004</c:v>
                </c:pt>
                <c:pt idx="101">
                  <c:v>10.2004</c:v>
                </c:pt>
                <c:pt idx="102">
                  <c:v>10.3004</c:v>
                </c:pt>
                <c:pt idx="103">
                  <c:v>10.400399999999999</c:v>
                </c:pt>
                <c:pt idx="104">
                  <c:v>10.500400000000001</c:v>
                </c:pt>
                <c:pt idx="105">
                  <c:v>10.6004</c:v>
                </c:pt>
                <c:pt idx="106">
                  <c:v>10.7004</c:v>
                </c:pt>
                <c:pt idx="107">
                  <c:v>10.8004</c:v>
                </c:pt>
                <c:pt idx="108">
                  <c:v>10.900399999999999</c:v>
                </c:pt>
                <c:pt idx="109">
                  <c:v>11.000400000000001</c:v>
                </c:pt>
                <c:pt idx="110">
                  <c:v>11.1004</c:v>
                </c:pt>
                <c:pt idx="111">
                  <c:v>11.2004</c:v>
                </c:pt>
                <c:pt idx="112">
                  <c:v>11.3004</c:v>
                </c:pt>
                <c:pt idx="113">
                  <c:v>11.400399999999999</c:v>
                </c:pt>
                <c:pt idx="114">
                  <c:v>11.500400000000001</c:v>
                </c:pt>
                <c:pt idx="115">
                  <c:v>11.6004</c:v>
                </c:pt>
                <c:pt idx="116">
                  <c:v>11.7004</c:v>
                </c:pt>
                <c:pt idx="117">
                  <c:v>11.8004</c:v>
                </c:pt>
                <c:pt idx="118">
                  <c:v>11.900399999999999</c:v>
                </c:pt>
                <c:pt idx="119">
                  <c:v>12.0006</c:v>
                </c:pt>
                <c:pt idx="120">
                  <c:v>12.1006</c:v>
                </c:pt>
                <c:pt idx="121">
                  <c:v>12.2006</c:v>
                </c:pt>
                <c:pt idx="122">
                  <c:v>12.300599999999999</c:v>
                </c:pt>
                <c:pt idx="123">
                  <c:v>12.400600000000001</c:v>
                </c:pt>
                <c:pt idx="124">
                  <c:v>12.5006</c:v>
                </c:pt>
                <c:pt idx="125">
                  <c:v>12.6006</c:v>
                </c:pt>
                <c:pt idx="126">
                  <c:v>12.7006</c:v>
                </c:pt>
                <c:pt idx="127">
                  <c:v>12.800599999999999</c:v>
                </c:pt>
                <c:pt idx="128">
                  <c:v>12.900600000000001</c:v>
                </c:pt>
                <c:pt idx="129">
                  <c:v>13.0006</c:v>
                </c:pt>
                <c:pt idx="130">
                  <c:v>13.1006</c:v>
                </c:pt>
                <c:pt idx="131">
                  <c:v>13.2006</c:v>
                </c:pt>
                <c:pt idx="132">
                  <c:v>13.300599999999999</c:v>
                </c:pt>
                <c:pt idx="133">
                  <c:v>13.400600000000001</c:v>
                </c:pt>
                <c:pt idx="134">
                  <c:v>13.5006</c:v>
                </c:pt>
                <c:pt idx="135">
                  <c:v>13.6006</c:v>
                </c:pt>
                <c:pt idx="136">
                  <c:v>13.7006</c:v>
                </c:pt>
                <c:pt idx="137">
                  <c:v>13.800599999999999</c:v>
                </c:pt>
                <c:pt idx="138">
                  <c:v>13.900600000000001</c:v>
                </c:pt>
                <c:pt idx="139">
                  <c:v>14.0006</c:v>
                </c:pt>
                <c:pt idx="140">
                  <c:v>14.1006</c:v>
                </c:pt>
                <c:pt idx="141">
                  <c:v>14.2006</c:v>
                </c:pt>
                <c:pt idx="142">
                  <c:v>14.300599999999999</c:v>
                </c:pt>
                <c:pt idx="143">
                  <c:v>14.400600000000001</c:v>
                </c:pt>
                <c:pt idx="144">
                  <c:v>14.5006</c:v>
                </c:pt>
                <c:pt idx="145">
                  <c:v>14.6006</c:v>
                </c:pt>
                <c:pt idx="146">
                  <c:v>14.7006</c:v>
                </c:pt>
                <c:pt idx="147">
                  <c:v>14.800599999999999</c:v>
                </c:pt>
                <c:pt idx="148">
                  <c:v>14.900600000000001</c:v>
                </c:pt>
                <c:pt idx="149">
                  <c:v>15.0008</c:v>
                </c:pt>
                <c:pt idx="150">
                  <c:v>15.1008</c:v>
                </c:pt>
                <c:pt idx="151">
                  <c:v>15.200799999999999</c:v>
                </c:pt>
                <c:pt idx="152">
                  <c:v>15.300800000000001</c:v>
                </c:pt>
                <c:pt idx="153">
                  <c:v>15.4008</c:v>
                </c:pt>
                <c:pt idx="154">
                  <c:v>15.5008</c:v>
                </c:pt>
                <c:pt idx="155">
                  <c:v>15.6008</c:v>
                </c:pt>
                <c:pt idx="156">
                  <c:v>15.700799999999999</c:v>
                </c:pt>
                <c:pt idx="157">
                  <c:v>15.800800000000001</c:v>
                </c:pt>
                <c:pt idx="158">
                  <c:v>15.9008</c:v>
                </c:pt>
                <c:pt idx="159">
                  <c:v>16.000800000000002</c:v>
                </c:pt>
                <c:pt idx="160">
                  <c:v>16.1008</c:v>
                </c:pt>
                <c:pt idx="161">
                  <c:v>16.200800000000001</c:v>
                </c:pt>
                <c:pt idx="162">
                  <c:v>16.300799999999999</c:v>
                </c:pt>
                <c:pt idx="163">
                  <c:v>16.4008</c:v>
                </c:pt>
                <c:pt idx="164">
                  <c:v>16.500800000000002</c:v>
                </c:pt>
                <c:pt idx="165">
                  <c:v>16.6008</c:v>
                </c:pt>
                <c:pt idx="166">
                  <c:v>16.700800000000001</c:v>
                </c:pt>
                <c:pt idx="167">
                  <c:v>16.800799999999999</c:v>
                </c:pt>
                <c:pt idx="168">
                  <c:v>16.9008</c:v>
                </c:pt>
                <c:pt idx="169">
                  <c:v>17.000800000000002</c:v>
                </c:pt>
                <c:pt idx="170">
                  <c:v>17.1008</c:v>
                </c:pt>
                <c:pt idx="171">
                  <c:v>17.200800000000001</c:v>
                </c:pt>
                <c:pt idx="172">
                  <c:v>17.300799999999999</c:v>
                </c:pt>
                <c:pt idx="173">
                  <c:v>17.4008</c:v>
                </c:pt>
                <c:pt idx="174">
                  <c:v>17.500800000000002</c:v>
                </c:pt>
                <c:pt idx="175">
                  <c:v>17.6008</c:v>
                </c:pt>
                <c:pt idx="176">
                  <c:v>17.700800000000001</c:v>
                </c:pt>
                <c:pt idx="177">
                  <c:v>17.800799999999999</c:v>
                </c:pt>
                <c:pt idx="178">
                  <c:v>17.9008</c:v>
                </c:pt>
                <c:pt idx="179">
                  <c:v>18.001000000000001</c:v>
                </c:pt>
                <c:pt idx="180">
                  <c:v>18.100999999999999</c:v>
                </c:pt>
                <c:pt idx="181">
                  <c:v>18.201000000000001</c:v>
                </c:pt>
                <c:pt idx="182">
                  <c:v>18.300999999999998</c:v>
                </c:pt>
                <c:pt idx="183">
                  <c:v>18.401</c:v>
                </c:pt>
                <c:pt idx="184">
                  <c:v>18.501000000000001</c:v>
                </c:pt>
                <c:pt idx="185">
                  <c:v>18.600999999999999</c:v>
                </c:pt>
                <c:pt idx="186">
                  <c:v>18.701000000000001</c:v>
                </c:pt>
                <c:pt idx="187">
                  <c:v>18.800999999999998</c:v>
                </c:pt>
                <c:pt idx="188">
                  <c:v>18.901</c:v>
                </c:pt>
                <c:pt idx="189">
                  <c:v>19.001000000000001</c:v>
                </c:pt>
                <c:pt idx="190">
                  <c:v>19.100999999999999</c:v>
                </c:pt>
                <c:pt idx="191">
                  <c:v>19.201000000000001</c:v>
                </c:pt>
                <c:pt idx="192">
                  <c:v>19.300999999999998</c:v>
                </c:pt>
                <c:pt idx="193">
                  <c:v>19.401</c:v>
                </c:pt>
                <c:pt idx="194">
                  <c:v>19.501000000000001</c:v>
                </c:pt>
                <c:pt idx="195">
                  <c:v>19.600999999999999</c:v>
                </c:pt>
                <c:pt idx="196">
                  <c:v>19.701000000000001</c:v>
                </c:pt>
                <c:pt idx="197">
                  <c:v>19.800999999999998</c:v>
                </c:pt>
                <c:pt idx="198">
                  <c:v>19.901</c:v>
                </c:pt>
                <c:pt idx="199">
                  <c:v>20.001000000000001</c:v>
                </c:pt>
                <c:pt idx="200">
                  <c:v>20.100999999999999</c:v>
                </c:pt>
                <c:pt idx="201">
                  <c:v>20.201000000000001</c:v>
                </c:pt>
                <c:pt idx="202">
                  <c:v>20.300999999999998</c:v>
                </c:pt>
                <c:pt idx="203">
                  <c:v>20.401</c:v>
                </c:pt>
                <c:pt idx="204">
                  <c:v>20.501000000000001</c:v>
                </c:pt>
                <c:pt idx="205">
                  <c:v>20.600999999999999</c:v>
                </c:pt>
                <c:pt idx="206">
                  <c:v>20.701000000000001</c:v>
                </c:pt>
                <c:pt idx="207">
                  <c:v>20.800999999999998</c:v>
                </c:pt>
                <c:pt idx="208">
                  <c:v>20.901</c:v>
                </c:pt>
                <c:pt idx="209">
                  <c:v>21.001200000000001</c:v>
                </c:pt>
                <c:pt idx="210">
                  <c:v>21.101199999999999</c:v>
                </c:pt>
                <c:pt idx="211">
                  <c:v>21.2012</c:v>
                </c:pt>
                <c:pt idx="212">
                  <c:v>21.301200000000001</c:v>
                </c:pt>
                <c:pt idx="213">
                  <c:v>21.401199999999999</c:v>
                </c:pt>
                <c:pt idx="214">
                  <c:v>21.501200000000001</c:v>
                </c:pt>
                <c:pt idx="215">
                  <c:v>21.601199999999999</c:v>
                </c:pt>
                <c:pt idx="216">
                  <c:v>21.7012</c:v>
                </c:pt>
                <c:pt idx="217">
                  <c:v>21.801200000000001</c:v>
                </c:pt>
                <c:pt idx="218">
                  <c:v>21.901199999999999</c:v>
                </c:pt>
                <c:pt idx="219">
                  <c:v>22.001200000000001</c:v>
                </c:pt>
                <c:pt idx="220">
                  <c:v>22.101199999999999</c:v>
                </c:pt>
                <c:pt idx="221">
                  <c:v>22.2012</c:v>
                </c:pt>
                <c:pt idx="222">
                  <c:v>22.301200000000001</c:v>
                </c:pt>
                <c:pt idx="223">
                  <c:v>22.401199999999999</c:v>
                </c:pt>
                <c:pt idx="224">
                  <c:v>22.501200000000001</c:v>
                </c:pt>
                <c:pt idx="225">
                  <c:v>22.601199999999999</c:v>
                </c:pt>
                <c:pt idx="226">
                  <c:v>22.7012</c:v>
                </c:pt>
                <c:pt idx="227">
                  <c:v>22.801200000000001</c:v>
                </c:pt>
                <c:pt idx="228">
                  <c:v>22.901199999999999</c:v>
                </c:pt>
                <c:pt idx="229">
                  <c:v>23.001200000000001</c:v>
                </c:pt>
                <c:pt idx="230">
                  <c:v>23.101199999999999</c:v>
                </c:pt>
                <c:pt idx="231">
                  <c:v>23.2012</c:v>
                </c:pt>
                <c:pt idx="232">
                  <c:v>23.301200000000001</c:v>
                </c:pt>
                <c:pt idx="233">
                  <c:v>23.401199999999999</c:v>
                </c:pt>
                <c:pt idx="234">
                  <c:v>23.501200000000001</c:v>
                </c:pt>
                <c:pt idx="235">
                  <c:v>23.601199999999999</c:v>
                </c:pt>
                <c:pt idx="236">
                  <c:v>23.7012</c:v>
                </c:pt>
                <c:pt idx="237">
                  <c:v>23.801200000000001</c:v>
                </c:pt>
                <c:pt idx="238">
                  <c:v>23.901199999999999</c:v>
                </c:pt>
                <c:pt idx="239">
                  <c:v>24.0014</c:v>
                </c:pt>
                <c:pt idx="240">
                  <c:v>24.101400000000002</c:v>
                </c:pt>
                <c:pt idx="241">
                  <c:v>24.2014</c:v>
                </c:pt>
                <c:pt idx="242">
                  <c:v>24.301400000000001</c:v>
                </c:pt>
                <c:pt idx="243">
                  <c:v>24.401399999999999</c:v>
                </c:pt>
                <c:pt idx="244">
                  <c:v>24.5014</c:v>
                </c:pt>
                <c:pt idx="245">
                  <c:v>24.601400000000002</c:v>
                </c:pt>
                <c:pt idx="246">
                  <c:v>24.7014</c:v>
                </c:pt>
                <c:pt idx="247">
                  <c:v>24.801400000000001</c:v>
                </c:pt>
                <c:pt idx="248">
                  <c:v>24.901399999999999</c:v>
                </c:pt>
                <c:pt idx="249">
                  <c:v>25.0014</c:v>
                </c:pt>
                <c:pt idx="250">
                  <c:v>25.101400000000002</c:v>
                </c:pt>
                <c:pt idx="251">
                  <c:v>25.2014</c:v>
                </c:pt>
                <c:pt idx="252">
                  <c:v>25.301400000000001</c:v>
                </c:pt>
                <c:pt idx="253">
                  <c:v>25.401399999999999</c:v>
                </c:pt>
                <c:pt idx="254">
                  <c:v>25.5014</c:v>
                </c:pt>
                <c:pt idx="255">
                  <c:v>25.601400000000002</c:v>
                </c:pt>
                <c:pt idx="256">
                  <c:v>25.7014</c:v>
                </c:pt>
                <c:pt idx="257">
                  <c:v>25.801400000000001</c:v>
                </c:pt>
                <c:pt idx="258">
                  <c:v>25.901399999999999</c:v>
                </c:pt>
                <c:pt idx="259">
                  <c:v>26.0014</c:v>
                </c:pt>
                <c:pt idx="260">
                  <c:v>26.101400000000002</c:v>
                </c:pt>
                <c:pt idx="261">
                  <c:v>26.2014</c:v>
                </c:pt>
                <c:pt idx="262">
                  <c:v>26.301400000000001</c:v>
                </c:pt>
                <c:pt idx="263">
                  <c:v>26.401399999999999</c:v>
                </c:pt>
                <c:pt idx="264">
                  <c:v>26.5014</c:v>
                </c:pt>
                <c:pt idx="265">
                  <c:v>26.601400000000002</c:v>
                </c:pt>
                <c:pt idx="266">
                  <c:v>26.7014</c:v>
                </c:pt>
                <c:pt idx="267">
                  <c:v>26.801400000000001</c:v>
                </c:pt>
                <c:pt idx="268">
                  <c:v>26.901399999999999</c:v>
                </c:pt>
                <c:pt idx="269">
                  <c:v>27.0016</c:v>
                </c:pt>
                <c:pt idx="270">
                  <c:v>27.101600000000001</c:v>
                </c:pt>
                <c:pt idx="271">
                  <c:v>27.201599999999999</c:v>
                </c:pt>
                <c:pt idx="272">
                  <c:v>27.301600000000001</c:v>
                </c:pt>
                <c:pt idx="273">
                  <c:v>27.401599999999998</c:v>
                </c:pt>
                <c:pt idx="274">
                  <c:v>27.5016</c:v>
                </c:pt>
                <c:pt idx="275">
                  <c:v>27.601600000000001</c:v>
                </c:pt>
                <c:pt idx="276">
                  <c:v>27.701599999999999</c:v>
                </c:pt>
                <c:pt idx="277">
                  <c:v>27.801600000000001</c:v>
                </c:pt>
                <c:pt idx="278">
                  <c:v>27.901599999999998</c:v>
                </c:pt>
                <c:pt idx="279">
                  <c:v>28.0016</c:v>
                </c:pt>
                <c:pt idx="280">
                  <c:v>28.101600000000001</c:v>
                </c:pt>
                <c:pt idx="281">
                  <c:v>28.201599999999999</c:v>
                </c:pt>
                <c:pt idx="282">
                  <c:v>28.301600000000001</c:v>
                </c:pt>
                <c:pt idx="283">
                  <c:v>28.401599999999998</c:v>
                </c:pt>
                <c:pt idx="284">
                  <c:v>28.5016</c:v>
                </c:pt>
                <c:pt idx="285">
                  <c:v>28.601600000000001</c:v>
                </c:pt>
                <c:pt idx="286">
                  <c:v>28.701599999999999</c:v>
                </c:pt>
                <c:pt idx="287">
                  <c:v>28.801600000000001</c:v>
                </c:pt>
                <c:pt idx="288">
                  <c:v>28.901599999999998</c:v>
                </c:pt>
                <c:pt idx="289">
                  <c:v>29.0016</c:v>
                </c:pt>
                <c:pt idx="290">
                  <c:v>29.101600000000001</c:v>
                </c:pt>
                <c:pt idx="291">
                  <c:v>29.201599999999999</c:v>
                </c:pt>
                <c:pt idx="292">
                  <c:v>29.301600000000001</c:v>
                </c:pt>
                <c:pt idx="293">
                  <c:v>29.401599999999998</c:v>
                </c:pt>
                <c:pt idx="294">
                  <c:v>29.5016</c:v>
                </c:pt>
                <c:pt idx="295">
                  <c:v>29.601600000000001</c:v>
                </c:pt>
                <c:pt idx="296">
                  <c:v>29.701599999999999</c:v>
                </c:pt>
                <c:pt idx="297">
                  <c:v>29.801600000000001</c:v>
                </c:pt>
                <c:pt idx="298">
                  <c:v>29.901599999999998</c:v>
                </c:pt>
                <c:pt idx="299">
                  <c:v>30.001799999999999</c:v>
                </c:pt>
                <c:pt idx="300">
                  <c:v>30.101800000000001</c:v>
                </c:pt>
                <c:pt idx="301">
                  <c:v>30.201799999999999</c:v>
                </c:pt>
                <c:pt idx="302">
                  <c:v>30.3018</c:v>
                </c:pt>
                <c:pt idx="303">
                  <c:v>30.401800000000001</c:v>
                </c:pt>
                <c:pt idx="304">
                  <c:v>30.501799999999999</c:v>
                </c:pt>
                <c:pt idx="305">
                  <c:v>30.601800000000001</c:v>
                </c:pt>
                <c:pt idx="306">
                  <c:v>30.701799999999999</c:v>
                </c:pt>
                <c:pt idx="307">
                  <c:v>30.8018</c:v>
                </c:pt>
                <c:pt idx="308">
                  <c:v>30.901800000000001</c:v>
                </c:pt>
                <c:pt idx="309">
                  <c:v>31.001799999999999</c:v>
                </c:pt>
                <c:pt idx="310">
                  <c:v>31.101800000000001</c:v>
                </c:pt>
                <c:pt idx="311">
                  <c:v>31.201799999999999</c:v>
                </c:pt>
                <c:pt idx="312">
                  <c:v>31.3018</c:v>
                </c:pt>
                <c:pt idx="313">
                  <c:v>31.401800000000001</c:v>
                </c:pt>
                <c:pt idx="314">
                  <c:v>31.501799999999999</c:v>
                </c:pt>
                <c:pt idx="315">
                  <c:v>31.601800000000001</c:v>
                </c:pt>
                <c:pt idx="316">
                  <c:v>31.701799999999999</c:v>
                </c:pt>
                <c:pt idx="317">
                  <c:v>31.8018</c:v>
                </c:pt>
                <c:pt idx="318">
                  <c:v>31.901800000000001</c:v>
                </c:pt>
                <c:pt idx="319">
                  <c:v>32.001800000000003</c:v>
                </c:pt>
                <c:pt idx="320">
                  <c:v>32.101799999999997</c:v>
                </c:pt>
                <c:pt idx="321">
                  <c:v>32.201799999999999</c:v>
                </c:pt>
                <c:pt idx="322">
                  <c:v>32.3018</c:v>
                </c:pt>
                <c:pt idx="323">
                  <c:v>32.401800000000001</c:v>
                </c:pt>
                <c:pt idx="324">
                  <c:v>32.501800000000003</c:v>
                </c:pt>
                <c:pt idx="325">
                  <c:v>32.601799999999997</c:v>
                </c:pt>
                <c:pt idx="326">
                  <c:v>32.701799999999999</c:v>
                </c:pt>
                <c:pt idx="327">
                  <c:v>32.8018</c:v>
                </c:pt>
                <c:pt idx="328">
                  <c:v>32.901800000000001</c:v>
                </c:pt>
                <c:pt idx="329">
                  <c:v>33.002000000000002</c:v>
                </c:pt>
                <c:pt idx="330">
                  <c:v>33.101999999999997</c:v>
                </c:pt>
                <c:pt idx="331">
                  <c:v>33.201999999999998</c:v>
                </c:pt>
                <c:pt idx="332">
                  <c:v>33.302</c:v>
                </c:pt>
                <c:pt idx="333">
                  <c:v>33.402000000000001</c:v>
                </c:pt>
                <c:pt idx="334">
                  <c:v>33.502000000000002</c:v>
                </c:pt>
                <c:pt idx="335">
                  <c:v>33.601999999999997</c:v>
                </c:pt>
                <c:pt idx="336">
                  <c:v>33.701999999999998</c:v>
                </c:pt>
                <c:pt idx="337">
                  <c:v>33.802</c:v>
                </c:pt>
                <c:pt idx="338">
                  <c:v>33.902000000000001</c:v>
                </c:pt>
                <c:pt idx="339">
                  <c:v>34.002000000000002</c:v>
                </c:pt>
                <c:pt idx="340">
                  <c:v>34.101999999999997</c:v>
                </c:pt>
                <c:pt idx="341">
                  <c:v>34.201999999999998</c:v>
                </c:pt>
                <c:pt idx="342">
                  <c:v>34.302</c:v>
                </c:pt>
                <c:pt idx="343">
                  <c:v>34.402000000000001</c:v>
                </c:pt>
                <c:pt idx="344">
                  <c:v>34.502000000000002</c:v>
                </c:pt>
                <c:pt idx="345">
                  <c:v>34.601999999999997</c:v>
                </c:pt>
                <c:pt idx="346">
                  <c:v>34.701999999999998</c:v>
                </c:pt>
                <c:pt idx="347">
                  <c:v>34.802</c:v>
                </c:pt>
                <c:pt idx="348">
                  <c:v>34.902000000000001</c:v>
                </c:pt>
                <c:pt idx="349">
                  <c:v>35.002000000000002</c:v>
                </c:pt>
                <c:pt idx="350">
                  <c:v>35.101999999999997</c:v>
                </c:pt>
                <c:pt idx="351">
                  <c:v>35.201999999999998</c:v>
                </c:pt>
                <c:pt idx="352">
                  <c:v>35.302</c:v>
                </c:pt>
                <c:pt idx="353">
                  <c:v>35.402000000000001</c:v>
                </c:pt>
                <c:pt idx="354">
                  <c:v>35.502000000000002</c:v>
                </c:pt>
                <c:pt idx="355">
                  <c:v>35.601999999999997</c:v>
                </c:pt>
                <c:pt idx="356">
                  <c:v>35.701999999999998</c:v>
                </c:pt>
                <c:pt idx="357">
                  <c:v>35.802</c:v>
                </c:pt>
                <c:pt idx="358">
                  <c:v>35.902000000000001</c:v>
                </c:pt>
                <c:pt idx="359">
                  <c:v>36.002200000000002</c:v>
                </c:pt>
                <c:pt idx="360">
                  <c:v>36.102200000000003</c:v>
                </c:pt>
                <c:pt idx="361">
                  <c:v>36.202199999999998</c:v>
                </c:pt>
                <c:pt idx="362">
                  <c:v>36.302199999999999</c:v>
                </c:pt>
                <c:pt idx="363">
                  <c:v>36.402200000000001</c:v>
                </c:pt>
                <c:pt idx="364">
                  <c:v>36.502200000000002</c:v>
                </c:pt>
                <c:pt idx="365">
                  <c:v>36.602200000000003</c:v>
                </c:pt>
                <c:pt idx="366">
                  <c:v>36.702199999999998</c:v>
                </c:pt>
                <c:pt idx="367">
                  <c:v>36.802199999999999</c:v>
                </c:pt>
                <c:pt idx="368">
                  <c:v>36.902200000000001</c:v>
                </c:pt>
                <c:pt idx="369">
                  <c:v>37.002200000000002</c:v>
                </c:pt>
                <c:pt idx="370">
                  <c:v>37.102200000000003</c:v>
                </c:pt>
                <c:pt idx="371">
                  <c:v>37.202199999999998</c:v>
                </c:pt>
                <c:pt idx="372">
                  <c:v>37.302199999999999</c:v>
                </c:pt>
                <c:pt idx="373">
                  <c:v>37.402200000000001</c:v>
                </c:pt>
                <c:pt idx="374">
                  <c:v>37.502200000000002</c:v>
                </c:pt>
                <c:pt idx="375">
                  <c:v>37.602200000000003</c:v>
                </c:pt>
                <c:pt idx="376">
                  <c:v>37.702199999999998</c:v>
                </c:pt>
                <c:pt idx="377">
                  <c:v>37.802199999999999</c:v>
                </c:pt>
                <c:pt idx="378">
                  <c:v>37.902200000000001</c:v>
                </c:pt>
                <c:pt idx="379">
                  <c:v>38.002200000000002</c:v>
                </c:pt>
                <c:pt idx="380">
                  <c:v>38.102200000000003</c:v>
                </c:pt>
                <c:pt idx="381">
                  <c:v>38.202199999999998</c:v>
                </c:pt>
                <c:pt idx="382">
                  <c:v>38.302199999999999</c:v>
                </c:pt>
                <c:pt idx="383">
                  <c:v>38.402200000000001</c:v>
                </c:pt>
                <c:pt idx="384">
                  <c:v>38.502200000000002</c:v>
                </c:pt>
                <c:pt idx="385">
                  <c:v>38.602200000000003</c:v>
                </c:pt>
                <c:pt idx="386">
                  <c:v>38.702199999999998</c:v>
                </c:pt>
                <c:pt idx="387">
                  <c:v>38.802199999999999</c:v>
                </c:pt>
                <c:pt idx="388">
                  <c:v>38.902200000000001</c:v>
                </c:pt>
                <c:pt idx="389">
                  <c:v>39.002400000000002</c:v>
                </c:pt>
                <c:pt idx="390">
                  <c:v>39.102400000000003</c:v>
                </c:pt>
                <c:pt idx="391">
                  <c:v>39.202399999999997</c:v>
                </c:pt>
                <c:pt idx="392">
                  <c:v>39.302399999999999</c:v>
                </c:pt>
                <c:pt idx="393">
                  <c:v>39.4024</c:v>
                </c:pt>
                <c:pt idx="394">
                  <c:v>39.502400000000002</c:v>
                </c:pt>
                <c:pt idx="395">
                  <c:v>39.602400000000003</c:v>
                </c:pt>
                <c:pt idx="396">
                  <c:v>39.702399999999997</c:v>
                </c:pt>
                <c:pt idx="397">
                  <c:v>39.802399999999999</c:v>
                </c:pt>
                <c:pt idx="398">
                  <c:v>39.9024</c:v>
                </c:pt>
                <c:pt idx="399">
                  <c:v>40.002400000000002</c:v>
                </c:pt>
                <c:pt idx="400">
                  <c:v>40.102400000000003</c:v>
                </c:pt>
                <c:pt idx="401">
                  <c:v>40.202399999999997</c:v>
                </c:pt>
                <c:pt idx="402">
                  <c:v>40.302399999999999</c:v>
                </c:pt>
                <c:pt idx="403">
                  <c:v>40.4024</c:v>
                </c:pt>
                <c:pt idx="404">
                  <c:v>40.502400000000002</c:v>
                </c:pt>
                <c:pt idx="405">
                  <c:v>40.602400000000003</c:v>
                </c:pt>
                <c:pt idx="406">
                  <c:v>40.702399999999997</c:v>
                </c:pt>
                <c:pt idx="407">
                  <c:v>40.802399999999999</c:v>
                </c:pt>
                <c:pt idx="408">
                  <c:v>40.9024</c:v>
                </c:pt>
                <c:pt idx="409">
                  <c:v>41.002400000000002</c:v>
                </c:pt>
                <c:pt idx="410">
                  <c:v>41.102400000000003</c:v>
                </c:pt>
                <c:pt idx="411">
                  <c:v>41.202399999999997</c:v>
                </c:pt>
                <c:pt idx="412">
                  <c:v>41.302399999999999</c:v>
                </c:pt>
                <c:pt idx="413">
                  <c:v>41.4024</c:v>
                </c:pt>
                <c:pt idx="414">
                  <c:v>41.502400000000002</c:v>
                </c:pt>
                <c:pt idx="415">
                  <c:v>41.602400000000003</c:v>
                </c:pt>
                <c:pt idx="416">
                  <c:v>41.702399999999997</c:v>
                </c:pt>
                <c:pt idx="417">
                  <c:v>41.802399999999999</c:v>
                </c:pt>
                <c:pt idx="418">
                  <c:v>41.9024</c:v>
                </c:pt>
                <c:pt idx="419">
                  <c:v>42.002600000000001</c:v>
                </c:pt>
                <c:pt idx="420">
                  <c:v>42.102600000000002</c:v>
                </c:pt>
                <c:pt idx="421">
                  <c:v>42.202599999999997</c:v>
                </c:pt>
                <c:pt idx="422">
                  <c:v>42.302599999999998</c:v>
                </c:pt>
                <c:pt idx="423">
                  <c:v>42.4026</c:v>
                </c:pt>
                <c:pt idx="424">
                  <c:v>42.502600000000001</c:v>
                </c:pt>
                <c:pt idx="425">
                  <c:v>42.602600000000002</c:v>
                </c:pt>
                <c:pt idx="426">
                  <c:v>42.702599999999997</c:v>
                </c:pt>
                <c:pt idx="427">
                  <c:v>42.802599999999998</c:v>
                </c:pt>
                <c:pt idx="428">
                  <c:v>42.9026</c:v>
                </c:pt>
                <c:pt idx="429">
                  <c:v>43.002600000000001</c:v>
                </c:pt>
                <c:pt idx="430">
                  <c:v>43.102600000000002</c:v>
                </c:pt>
                <c:pt idx="431">
                  <c:v>43.202599999999997</c:v>
                </c:pt>
                <c:pt idx="432">
                  <c:v>43.302599999999998</c:v>
                </c:pt>
                <c:pt idx="433">
                  <c:v>43.4026</c:v>
                </c:pt>
                <c:pt idx="434">
                  <c:v>43.502600000000001</c:v>
                </c:pt>
                <c:pt idx="435">
                  <c:v>43.602600000000002</c:v>
                </c:pt>
                <c:pt idx="436">
                  <c:v>43.702599999999997</c:v>
                </c:pt>
                <c:pt idx="437">
                  <c:v>43.802599999999998</c:v>
                </c:pt>
                <c:pt idx="438">
                  <c:v>43.9026</c:v>
                </c:pt>
                <c:pt idx="439">
                  <c:v>44.002600000000001</c:v>
                </c:pt>
                <c:pt idx="440">
                  <c:v>44.102600000000002</c:v>
                </c:pt>
                <c:pt idx="441">
                  <c:v>44.202599999999997</c:v>
                </c:pt>
                <c:pt idx="442">
                  <c:v>44.302599999999998</c:v>
                </c:pt>
                <c:pt idx="443">
                  <c:v>44.4026</c:v>
                </c:pt>
                <c:pt idx="444">
                  <c:v>44.502600000000001</c:v>
                </c:pt>
                <c:pt idx="445">
                  <c:v>44.602600000000002</c:v>
                </c:pt>
                <c:pt idx="446">
                  <c:v>44.702599999999997</c:v>
                </c:pt>
                <c:pt idx="447">
                  <c:v>44.802599999999998</c:v>
                </c:pt>
                <c:pt idx="448">
                  <c:v>44.9026</c:v>
                </c:pt>
                <c:pt idx="449">
                  <c:v>45.002800000000001</c:v>
                </c:pt>
                <c:pt idx="450">
                  <c:v>45.102800000000002</c:v>
                </c:pt>
                <c:pt idx="451">
                  <c:v>45.202800000000003</c:v>
                </c:pt>
                <c:pt idx="452">
                  <c:v>45.302799999999998</c:v>
                </c:pt>
                <c:pt idx="453">
                  <c:v>45.402799999999999</c:v>
                </c:pt>
                <c:pt idx="454">
                  <c:v>45.502800000000001</c:v>
                </c:pt>
                <c:pt idx="455">
                  <c:v>45.602800000000002</c:v>
                </c:pt>
                <c:pt idx="456">
                  <c:v>45.702800000000003</c:v>
                </c:pt>
                <c:pt idx="457">
                  <c:v>45.802799999999998</c:v>
                </c:pt>
                <c:pt idx="458">
                  <c:v>45.902799999999999</c:v>
                </c:pt>
                <c:pt idx="459">
                  <c:v>46.002800000000001</c:v>
                </c:pt>
                <c:pt idx="460">
                  <c:v>46.102800000000002</c:v>
                </c:pt>
                <c:pt idx="461">
                  <c:v>46.202800000000003</c:v>
                </c:pt>
                <c:pt idx="462">
                  <c:v>46.302799999999998</c:v>
                </c:pt>
                <c:pt idx="463">
                  <c:v>46.402799999999999</c:v>
                </c:pt>
                <c:pt idx="464">
                  <c:v>46.502800000000001</c:v>
                </c:pt>
                <c:pt idx="465">
                  <c:v>46.602800000000002</c:v>
                </c:pt>
                <c:pt idx="466">
                  <c:v>46.702800000000003</c:v>
                </c:pt>
                <c:pt idx="467">
                  <c:v>46.802799999999998</c:v>
                </c:pt>
                <c:pt idx="468">
                  <c:v>46.902799999999999</c:v>
                </c:pt>
                <c:pt idx="469">
                  <c:v>47.002800000000001</c:v>
                </c:pt>
                <c:pt idx="470">
                  <c:v>47.102800000000002</c:v>
                </c:pt>
                <c:pt idx="471">
                  <c:v>47.202800000000003</c:v>
                </c:pt>
                <c:pt idx="472">
                  <c:v>47.302799999999998</c:v>
                </c:pt>
                <c:pt idx="473">
                  <c:v>47.402799999999999</c:v>
                </c:pt>
                <c:pt idx="474">
                  <c:v>47.502800000000001</c:v>
                </c:pt>
                <c:pt idx="475">
                  <c:v>47.602800000000002</c:v>
                </c:pt>
                <c:pt idx="476">
                  <c:v>47.702800000000003</c:v>
                </c:pt>
                <c:pt idx="477">
                  <c:v>47.802799999999998</c:v>
                </c:pt>
                <c:pt idx="478">
                  <c:v>47.902799999999999</c:v>
                </c:pt>
                <c:pt idx="479">
                  <c:v>48.003</c:v>
                </c:pt>
                <c:pt idx="480">
                  <c:v>48.103000000000002</c:v>
                </c:pt>
                <c:pt idx="481">
                  <c:v>48.203000000000003</c:v>
                </c:pt>
                <c:pt idx="482">
                  <c:v>48.302999999999997</c:v>
                </c:pt>
                <c:pt idx="483">
                  <c:v>48.402999999999999</c:v>
                </c:pt>
                <c:pt idx="484">
                  <c:v>48.503</c:v>
                </c:pt>
                <c:pt idx="485">
                  <c:v>48.603000000000002</c:v>
                </c:pt>
                <c:pt idx="486">
                  <c:v>48.703000000000003</c:v>
                </c:pt>
                <c:pt idx="487">
                  <c:v>48.802999999999997</c:v>
                </c:pt>
                <c:pt idx="488">
                  <c:v>48.902999999999999</c:v>
                </c:pt>
                <c:pt idx="489">
                  <c:v>49.003</c:v>
                </c:pt>
                <c:pt idx="490">
                  <c:v>49.103000000000002</c:v>
                </c:pt>
                <c:pt idx="491">
                  <c:v>49.203000000000003</c:v>
                </c:pt>
                <c:pt idx="492">
                  <c:v>49.302999999999997</c:v>
                </c:pt>
                <c:pt idx="493">
                  <c:v>49.402999999999999</c:v>
                </c:pt>
                <c:pt idx="494">
                  <c:v>49.503</c:v>
                </c:pt>
                <c:pt idx="495">
                  <c:v>49.603000000000002</c:v>
                </c:pt>
                <c:pt idx="496">
                  <c:v>49.703000000000003</c:v>
                </c:pt>
                <c:pt idx="497">
                  <c:v>49.802999999999997</c:v>
                </c:pt>
                <c:pt idx="498">
                  <c:v>49.902999999999999</c:v>
                </c:pt>
                <c:pt idx="499">
                  <c:v>50.003</c:v>
                </c:pt>
                <c:pt idx="500">
                  <c:v>50.103000000000002</c:v>
                </c:pt>
                <c:pt idx="501">
                  <c:v>50.203000000000003</c:v>
                </c:pt>
                <c:pt idx="502">
                  <c:v>50.302999999999997</c:v>
                </c:pt>
                <c:pt idx="503">
                  <c:v>50.402999999999999</c:v>
                </c:pt>
                <c:pt idx="504">
                  <c:v>50.503</c:v>
                </c:pt>
                <c:pt idx="505">
                  <c:v>50.603000000000002</c:v>
                </c:pt>
                <c:pt idx="506">
                  <c:v>50.703000000000003</c:v>
                </c:pt>
                <c:pt idx="507">
                  <c:v>50.802999999999997</c:v>
                </c:pt>
                <c:pt idx="508">
                  <c:v>50.902999999999999</c:v>
                </c:pt>
                <c:pt idx="509">
                  <c:v>51.0032</c:v>
                </c:pt>
                <c:pt idx="510">
                  <c:v>51.103200000000001</c:v>
                </c:pt>
                <c:pt idx="511">
                  <c:v>51.203200000000002</c:v>
                </c:pt>
                <c:pt idx="512">
                  <c:v>51.303199999999997</c:v>
                </c:pt>
                <c:pt idx="513">
                  <c:v>51.403199999999998</c:v>
                </c:pt>
                <c:pt idx="514">
                  <c:v>51.5032</c:v>
                </c:pt>
                <c:pt idx="515">
                  <c:v>51.603200000000001</c:v>
                </c:pt>
                <c:pt idx="516">
                  <c:v>51.703200000000002</c:v>
                </c:pt>
                <c:pt idx="517">
                  <c:v>51.803199999999997</c:v>
                </c:pt>
                <c:pt idx="518">
                  <c:v>51.903199999999998</c:v>
                </c:pt>
                <c:pt idx="519">
                  <c:v>52.0032</c:v>
                </c:pt>
                <c:pt idx="520">
                  <c:v>52.103200000000001</c:v>
                </c:pt>
                <c:pt idx="521">
                  <c:v>52.203200000000002</c:v>
                </c:pt>
                <c:pt idx="522">
                  <c:v>52.303199999999997</c:v>
                </c:pt>
                <c:pt idx="523">
                  <c:v>52.403199999999998</c:v>
                </c:pt>
                <c:pt idx="524">
                  <c:v>52.5032</c:v>
                </c:pt>
                <c:pt idx="525">
                  <c:v>52.603200000000001</c:v>
                </c:pt>
                <c:pt idx="526">
                  <c:v>52.703200000000002</c:v>
                </c:pt>
                <c:pt idx="527">
                  <c:v>52.803199999999997</c:v>
                </c:pt>
                <c:pt idx="528">
                  <c:v>52.903199999999998</c:v>
                </c:pt>
                <c:pt idx="529">
                  <c:v>53.0032</c:v>
                </c:pt>
                <c:pt idx="530">
                  <c:v>53.103200000000001</c:v>
                </c:pt>
                <c:pt idx="531">
                  <c:v>53.203200000000002</c:v>
                </c:pt>
                <c:pt idx="532">
                  <c:v>53.303199999999997</c:v>
                </c:pt>
                <c:pt idx="533">
                  <c:v>53.403199999999998</c:v>
                </c:pt>
                <c:pt idx="534">
                  <c:v>53.5032</c:v>
                </c:pt>
                <c:pt idx="535">
                  <c:v>53.603200000000001</c:v>
                </c:pt>
                <c:pt idx="536">
                  <c:v>53.703200000000002</c:v>
                </c:pt>
                <c:pt idx="537">
                  <c:v>53.803199999999997</c:v>
                </c:pt>
                <c:pt idx="538">
                  <c:v>53.903199999999998</c:v>
                </c:pt>
                <c:pt idx="539">
                  <c:v>54.003399999999999</c:v>
                </c:pt>
                <c:pt idx="540">
                  <c:v>54.103400000000001</c:v>
                </c:pt>
                <c:pt idx="541">
                  <c:v>54.203400000000002</c:v>
                </c:pt>
                <c:pt idx="542">
                  <c:v>54.303400000000003</c:v>
                </c:pt>
                <c:pt idx="543">
                  <c:v>54.403399999999998</c:v>
                </c:pt>
                <c:pt idx="544">
                  <c:v>54.503399999999999</c:v>
                </c:pt>
                <c:pt idx="545">
                  <c:v>54.603400000000001</c:v>
                </c:pt>
                <c:pt idx="546">
                  <c:v>54.703400000000002</c:v>
                </c:pt>
                <c:pt idx="547">
                  <c:v>54.803400000000003</c:v>
                </c:pt>
                <c:pt idx="548">
                  <c:v>54.903399999999998</c:v>
                </c:pt>
                <c:pt idx="549">
                  <c:v>55.003399999999999</c:v>
                </c:pt>
                <c:pt idx="550">
                  <c:v>55.103400000000001</c:v>
                </c:pt>
                <c:pt idx="551">
                  <c:v>55.203400000000002</c:v>
                </c:pt>
                <c:pt idx="552">
                  <c:v>55.303400000000003</c:v>
                </c:pt>
                <c:pt idx="553">
                  <c:v>55.403399999999998</c:v>
                </c:pt>
                <c:pt idx="554">
                  <c:v>55.503399999999999</c:v>
                </c:pt>
                <c:pt idx="555">
                  <c:v>55.603400000000001</c:v>
                </c:pt>
                <c:pt idx="556">
                  <c:v>55.703400000000002</c:v>
                </c:pt>
                <c:pt idx="557">
                  <c:v>55.803400000000003</c:v>
                </c:pt>
                <c:pt idx="558">
                  <c:v>55.903399999999998</c:v>
                </c:pt>
                <c:pt idx="559">
                  <c:v>56.003399999999999</c:v>
                </c:pt>
                <c:pt idx="560">
                  <c:v>56.103400000000001</c:v>
                </c:pt>
                <c:pt idx="561">
                  <c:v>56.203400000000002</c:v>
                </c:pt>
                <c:pt idx="562">
                  <c:v>56.303400000000003</c:v>
                </c:pt>
                <c:pt idx="563">
                  <c:v>56.403399999999998</c:v>
                </c:pt>
                <c:pt idx="564">
                  <c:v>56.503399999999999</c:v>
                </c:pt>
                <c:pt idx="565">
                  <c:v>56.603400000000001</c:v>
                </c:pt>
                <c:pt idx="566">
                  <c:v>56.703400000000002</c:v>
                </c:pt>
                <c:pt idx="567">
                  <c:v>56.803400000000003</c:v>
                </c:pt>
                <c:pt idx="568">
                  <c:v>56.903399999999998</c:v>
                </c:pt>
                <c:pt idx="569">
                  <c:v>57.003599999999999</c:v>
                </c:pt>
                <c:pt idx="570">
                  <c:v>57.1036</c:v>
                </c:pt>
                <c:pt idx="571">
                  <c:v>57.203600000000002</c:v>
                </c:pt>
                <c:pt idx="572">
                  <c:v>57.303600000000003</c:v>
                </c:pt>
                <c:pt idx="573">
                  <c:v>57.403599999999997</c:v>
                </c:pt>
                <c:pt idx="574">
                  <c:v>57.503599999999999</c:v>
                </c:pt>
                <c:pt idx="575">
                  <c:v>57.6036</c:v>
                </c:pt>
                <c:pt idx="576">
                  <c:v>57.703600000000002</c:v>
                </c:pt>
                <c:pt idx="577">
                  <c:v>57.803600000000003</c:v>
                </c:pt>
                <c:pt idx="578">
                  <c:v>57.903599999999997</c:v>
                </c:pt>
                <c:pt idx="579">
                  <c:v>58.003599999999999</c:v>
                </c:pt>
                <c:pt idx="580">
                  <c:v>58.1036</c:v>
                </c:pt>
                <c:pt idx="581">
                  <c:v>58.203600000000002</c:v>
                </c:pt>
                <c:pt idx="582">
                  <c:v>58.303600000000003</c:v>
                </c:pt>
                <c:pt idx="583">
                  <c:v>58.403599999999997</c:v>
                </c:pt>
                <c:pt idx="584">
                  <c:v>58.503599999999999</c:v>
                </c:pt>
                <c:pt idx="585">
                  <c:v>58.6036</c:v>
                </c:pt>
                <c:pt idx="586">
                  <c:v>58.703600000000002</c:v>
                </c:pt>
                <c:pt idx="587">
                  <c:v>58.803600000000003</c:v>
                </c:pt>
                <c:pt idx="588">
                  <c:v>58.903599999999997</c:v>
                </c:pt>
                <c:pt idx="589">
                  <c:v>59.003599999999999</c:v>
                </c:pt>
                <c:pt idx="590">
                  <c:v>59.1036</c:v>
                </c:pt>
                <c:pt idx="591">
                  <c:v>59.203600000000002</c:v>
                </c:pt>
                <c:pt idx="592">
                  <c:v>59.303600000000003</c:v>
                </c:pt>
                <c:pt idx="593">
                  <c:v>59.403599999999997</c:v>
                </c:pt>
                <c:pt idx="594">
                  <c:v>59.503599999999999</c:v>
                </c:pt>
                <c:pt idx="595">
                  <c:v>59.6036</c:v>
                </c:pt>
                <c:pt idx="596">
                  <c:v>59.703600000000002</c:v>
                </c:pt>
                <c:pt idx="597">
                  <c:v>59.803600000000003</c:v>
                </c:pt>
                <c:pt idx="598">
                  <c:v>59.903599999999997</c:v>
                </c:pt>
                <c:pt idx="599">
                  <c:v>60.003799999999998</c:v>
                </c:pt>
                <c:pt idx="600">
                  <c:v>60.1038</c:v>
                </c:pt>
                <c:pt idx="601">
                  <c:v>60.203800000000001</c:v>
                </c:pt>
                <c:pt idx="602">
                  <c:v>60.303800000000003</c:v>
                </c:pt>
                <c:pt idx="603">
                  <c:v>60.403799999999997</c:v>
                </c:pt>
                <c:pt idx="604">
                  <c:v>60.503799999999998</c:v>
                </c:pt>
                <c:pt idx="605">
                  <c:v>60.6038</c:v>
                </c:pt>
                <c:pt idx="606">
                  <c:v>60.703800000000001</c:v>
                </c:pt>
                <c:pt idx="607">
                  <c:v>60.803800000000003</c:v>
                </c:pt>
                <c:pt idx="608">
                  <c:v>60.903799999999997</c:v>
                </c:pt>
                <c:pt idx="609">
                  <c:v>61.003799999999998</c:v>
                </c:pt>
                <c:pt idx="610">
                  <c:v>61.1038</c:v>
                </c:pt>
                <c:pt idx="611">
                  <c:v>61.203800000000001</c:v>
                </c:pt>
                <c:pt idx="612">
                  <c:v>61.303800000000003</c:v>
                </c:pt>
                <c:pt idx="613">
                  <c:v>61.403799999999997</c:v>
                </c:pt>
                <c:pt idx="614">
                  <c:v>61.503799999999998</c:v>
                </c:pt>
                <c:pt idx="615">
                  <c:v>61.6038</c:v>
                </c:pt>
                <c:pt idx="616">
                  <c:v>61.703800000000001</c:v>
                </c:pt>
                <c:pt idx="617">
                  <c:v>61.803800000000003</c:v>
                </c:pt>
                <c:pt idx="618">
                  <c:v>61.903799999999997</c:v>
                </c:pt>
                <c:pt idx="619">
                  <c:v>62.003799999999998</c:v>
                </c:pt>
                <c:pt idx="620">
                  <c:v>62.1038</c:v>
                </c:pt>
                <c:pt idx="621">
                  <c:v>62.203800000000001</c:v>
                </c:pt>
                <c:pt idx="622">
                  <c:v>62.303800000000003</c:v>
                </c:pt>
                <c:pt idx="623">
                  <c:v>62.403799999999997</c:v>
                </c:pt>
                <c:pt idx="624">
                  <c:v>62.503799999999998</c:v>
                </c:pt>
                <c:pt idx="625">
                  <c:v>62.6038</c:v>
                </c:pt>
                <c:pt idx="626">
                  <c:v>62.703800000000001</c:v>
                </c:pt>
                <c:pt idx="627">
                  <c:v>62.803800000000003</c:v>
                </c:pt>
                <c:pt idx="628">
                  <c:v>62.903799999999997</c:v>
                </c:pt>
                <c:pt idx="629">
                  <c:v>63.003999999999998</c:v>
                </c:pt>
                <c:pt idx="630">
                  <c:v>63.103999999999999</c:v>
                </c:pt>
                <c:pt idx="631">
                  <c:v>63.204000000000001</c:v>
                </c:pt>
                <c:pt idx="632">
                  <c:v>63.304000000000002</c:v>
                </c:pt>
                <c:pt idx="633">
                  <c:v>63.404000000000003</c:v>
                </c:pt>
                <c:pt idx="634">
                  <c:v>63.503999999999998</c:v>
                </c:pt>
                <c:pt idx="635">
                  <c:v>63.603999999999999</c:v>
                </c:pt>
                <c:pt idx="636">
                  <c:v>63.704000000000001</c:v>
                </c:pt>
                <c:pt idx="637">
                  <c:v>63.804000000000002</c:v>
                </c:pt>
                <c:pt idx="638">
                  <c:v>63.904000000000003</c:v>
                </c:pt>
                <c:pt idx="639">
                  <c:v>64.004000000000005</c:v>
                </c:pt>
                <c:pt idx="640">
                  <c:v>64.103999999999999</c:v>
                </c:pt>
                <c:pt idx="641">
                  <c:v>64.203999999999994</c:v>
                </c:pt>
                <c:pt idx="642">
                  <c:v>64.304000000000002</c:v>
                </c:pt>
                <c:pt idx="643">
                  <c:v>64.403999999999996</c:v>
                </c:pt>
                <c:pt idx="644">
                  <c:v>64.504000000000005</c:v>
                </c:pt>
                <c:pt idx="645">
                  <c:v>64.603999999999999</c:v>
                </c:pt>
                <c:pt idx="646">
                  <c:v>64.703999999999994</c:v>
                </c:pt>
                <c:pt idx="647">
                  <c:v>64.804000000000002</c:v>
                </c:pt>
                <c:pt idx="648">
                  <c:v>64.903999999999996</c:v>
                </c:pt>
                <c:pt idx="649">
                  <c:v>65.004000000000005</c:v>
                </c:pt>
                <c:pt idx="650">
                  <c:v>65.103999999999999</c:v>
                </c:pt>
                <c:pt idx="651">
                  <c:v>65.203999999999994</c:v>
                </c:pt>
                <c:pt idx="652">
                  <c:v>65.304000000000002</c:v>
                </c:pt>
                <c:pt idx="653">
                  <c:v>65.403999999999996</c:v>
                </c:pt>
                <c:pt idx="654">
                  <c:v>65.504000000000005</c:v>
                </c:pt>
                <c:pt idx="655">
                  <c:v>65.603999999999999</c:v>
                </c:pt>
                <c:pt idx="656">
                  <c:v>65.703999999999994</c:v>
                </c:pt>
                <c:pt idx="657">
                  <c:v>65.804000000000002</c:v>
                </c:pt>
                <c:pt idx="658">
                  <c:v>65.903999999999996</c:v>
                </c:pt>
                <c:pt idx="659">
                  <c:v>66.004199999999997</c:v>
                </c:pt>
                <c:pt idx="660">
                  <c:v>66.104200000000006</c:v>
                </c:pt>
                <c:pt idx="661">
                  <c:v>66.2042</c:v>
                </c:pt>
                <c:pt idx="662">
                  <c:v>66.304199999999994</c:v>
                </c:pt>
                <c:pt idx="663">
                  <c:v>66.404200000000003</c:v>
                </c:pt>
                <c:pt idx="664">
                  <c:v>66.504199999999997</c:v>
                </c:pt>
                <c:pt idx="665">
                  <c:v>66.604200000000006</c:v>
                </c:pt>
                <c:pt idx="666">
                  <c:v>66.7042</c:v>
                </c:pt>
                <c:pt idx="667">
                  <c:v>66.804199999999994</c:v>
                </c:pt>
                <c:pt idx="668">
                  <c:v>66.904200000000003</c:v>
                </c:pt>
                <c:pt idx="669">
                  <c:v>67.004199999999997</c:v>
                </c:pt>
                <c:pt idx="670">
                  <c:v>67.104200000000006</c:v>
                </c:pt>
                <c:pt idx="671">
                  <c:v>67.2042</c:v>
                </c:pt>
                <c:pt idx="672">
                  <c:v>67.304199999999994</c:v>
                </c:pt>
                <c:pt idx="673">
                  <c:v>67.404200000000003</c:v>
                </c:pt>
                <c:pt idx="674">
                  <c:v>67.504199999999997</c:v>
                </c:pt>
                <c:pt idx="675">
                  <c:v>67.604200000000006</c:v>
                </c:pt>
                <c:pt idx="676">
                  <c:v>67.7042</c:v>
                </c:pt>
                <c:pt idx="677">
                  <c:v>67.804199999999994</c:v>
                </c:pt>
                <c:pt idx="678">
                  <c:v>67.904200000000003</c:v>
                </c:pt>
                <c:pt idx="679">
                  <c:v>68.004199999999997</c:v>
                </c:pt>
                <c:pt idx="680">
                  <c:v>68.104200000000006</c:v>
                </c:pt>
                <c:pt idx="681">
                  <c:v>68.2042</c:v>
                </c:pt>
                <c:pt idx="682">
                  <c:v>68.304199999999994</c:v>
                </c:pt>
                <c:pt idx="683">
                  <c:v>68.404200000000003</c:v>
                </c:pt>
                <c:pt idx="684">
                  <c:v>68.504199999999997</c:v>
                </c:pt>
                <c:pt idx="685">
                  <c:v>68.604200000000006</c:v>
                </c:pt>
                <c:pt idx="686">
                  <c:v>68.7042</c:v>
                </c:pt>
                <c:pt idx="687">
                  <c:v>68.804199999999994</c:v>
                </c:pt>
                <c:pt idx="688">
                  <c:v>68.904200000000003</c:v>
                </c:pt>
                <c:pt idx="689">
                  <c:v>69.004400000000004</c:v>
                </c:pt>
                <c:pt idx="690">
                  <c:v>69.104399999999998</c:v>
                </c:pt>
                <c:pt idx="691">
                  <c:v>69.204400000000007</c:v>
                </c:pt>
                <c:pt idx="692">
                  <c:v>69.304400000000001</c:v>
                </c:pt>
                <c:pt idx="693">
                  <c:v>69.404399999999995</c:v>
                </c:pt>
                <c:pt idx="694">
                  <c:v>69.504400000000004</c:v>
                </c:pt>
                <c:pt idx="695">
                  <c:v>69.604399999999998</c:v>
                </c:pt>
                <c:pt idx="696">
                  <c:v>69.704400000000007</c:v>
                </c:pt>
                <c:pt idx="697">
                  <c:v>69.804400000000001</c:v>
                </c:pt>
                <c:pt idx="698">
                  <c:v>69.904399999999995</c:v>
                </c:pt>
                <c:pt idx="699">
                  <c:v>70.004400000000004</c:v>
                </c:pt>
                <c:pt idx="700">
                  <c:v>70.104399999999998</c:v>
                </c:pt>
                <c:pt idx="701">
                  <c:v>70.204400000000007</c:v>
                </c:pt>
                <c:pt idx="702">
                  <c:v>70.304400000000001</c:v>
                </c:pt>
                <c:pt idx="703">
                  <c:v>70.404399999999995</c:v>
                </c:pt>
                <c:pt idx="704">
                  <c:v>70.504400000000004</c:v>
                </c:pt>
                <c:pt idx="705">
                  <c:v>70.604399999999998</c:v>
                </c:pt>
                <c:pt idx="706">
                  <c:v>70.704400000000007</c:v>
                </c:pt>
                <c:pt idx="707">
                  <c:v>70.804400000000001</c:v>
                </c:pt>
                <c:pt idx="708">
                  <c:v>70.904399999999995</c:v>
                </c:pt>
                <c:pt idx="709">
                  <c:v>71.004400000000004</c:v>
                </c:pt>
                <c:pt idx="710">
                  <c:v>71.104399999999998</c:v>
                </c:pt>
                <c:pt idx="711">
                  <c:v>71.204400000000007</c:v>
                </c:pt>
                <c:pt idx="712">
                  <c:v>71.304400000000001</c:v>
                </c:pt>
                <c:pt idx="713">
                  <c:v>71.404399999999995</c:v>
                </c:pt>
                <c:pt idx="714">
                  <c:v>71.504400000000004</c:v>
                </c:pt>
                <c:pt idx="715">
                  <c:v>71.604399999999998</c:v>
                </c:pt>
                <c:pt idx="716">
                  <c:v>71.704400000000007</c:v>
                </c:pt>
                <c:pt idx="717">
                  <c:v>71.804400000000001</c:v>
                </c:pt>
                <c:pt idx="718">
                  <c:v>71.904399999999995</c:v>
                </c:pt>
                <c:pt idx="719">
                  <c:v>72.004599999999996</c:v>
                </c:pt>
                <c:pt idx="720">
                  <c:v>72.104600000000005</c:v>
                </c:pt>
                <c:pt idx="721">
                  <c:v>72.204599999999999</c:v>
                </c:pt>
                <c:pt idx="722">
                  <c:v>72.304599999999994</c:v>
                </c:pt>
                <c:pt idx="723">
                  <c:v>72.404600000000002</c:v>
                </c:pt>
                <c:pt idx="724">
                  <c:v>72.504599999999996</c:v>
                </c:pt>
                <c:pt idx="725">
                  <c:v>72.604600000000005</c:v>
                </c:pt>
                <c:pt idx="726">
                  <c:v>72.704599999999999</c:v>
                </c:pt>
                <c:pt idx="727">
                  <c:v>72.804599999999994</c:v>
                </c:pt>
                <c:pt idx="728">
                  <c:v>72.904600000000002</c:v>
                </c:pt>
                <c:pt idx="729">
                  <c:v>73.004599999999996</c:v>
                </c:pt>
                <c:pt idx="730">
                  <c:v>73.104600000000005</c:v>
                </c:pt>
                <c:pt idx="731">
                  <c:v>73.204599999999999</c:v>
                </c:pt>
                <c:pt idx="732">
                  <c:v>73.304599999999994</c:v>
                </c:pt>
                <c:pt idx="733">
                  <c:v>73.404600000000002</c:v>
                </c:pt>
                <c:pt idx="734">
                  <c:v>73.504599999999996</c:v>
                </c:pt>
                <c:pt idx="735">
                  <c:v>73.604600000000005</c:v>
                </c:pt>
                <c:pt idx="736">
                  <c:v>73.704599999999999</c:v>
                </c:pt>
                <c:pt idx="737">
                  <c:v>73.804599999999994</c:v>
                </c:pt>
                <c:pt idx="738">
                  <c:v>73.904600000000002</c:v>
                </c:pt>
                <c:pt idx="739">
                  <c:v>74.004599999999996</c:v>
                </c:pt>
                <c:pt idx="740">
                  <c:v>74.104600000000005</c:v>
                </c:pt>
                <c:pt idx="741">
                  <c:v>74.204599999999999</c:v>
                </c:pt>
                <c:pt idx="742">
                  <c:v>74.304599999999994</c:v>
                </c:pt>
                <c:pt idx="743">
                  <c:v>74.404600000000002</c:v>
                </c:pt>
                <c:pt idx="744">
                  <c:v>74.504599999999996</c:v>
                </c:pt>
                <c:pt idx="745">
                  <c:v>74.604600000000005</c:v>
                </c:pt>
                <c:pt idx="746">
                  <c:v>74.704599999999999</c:v>
                </c:pt>
                <c:pt idx="747">
                  <c:v>74.804599999999994</c:v>
                </c:pt>
                <c:pt idx="748">
                  <c:v>74.904600000000002</c:v>
                </c:pt>
                <c:pt idx="749">
                  <c:v>75.004800000000003</c:v>
                </c:pt>
                <c:pt idx="750">
                  <c:v>75.104799999999997</c:v>
                </c:pt>
                <c:pt idx="751">
                  <c:v>75.204800000000006</c:v>
                </c:pt>
                <c:pt idx="752">
                  <c:v>75.3048</c:v>
                </c:pt>
                <c:pt idx="753">
                  <c:v>75.404799999999994</c:v>
                </c:pt>
                <c:pt idx="754">
                  <c:v>75.504800000000003</c:v>
                </c:pt>
                <c:pt idx="755">
                  <c:v>75.604799999999997</c:v>
                </c:pt>
                <c:pt idx="756">
                  <c:v>75.704800000000006</c:v>
                </c:pt>
                <c:pt idx="757">
                  <c:v>75.8048</c:v>
                </c:pt>
                <c:pt idx="758">
                  <c:v>75.904799999999994</c:v>
                </c:pt>
                <c:pt idx="759">
                  <c:v>76.004800000000003</c:v>
                </c:pt>
                <c:pt idx="760">
                  <c:v>76.104799999999997</c:v>
                </c:pt>
                <c:pt idx="761">
                  <c:v>76.204800000000006</c:v>
                </c:pt>
                <c:pt idx="762">
                  <c:v>76.3048</c:v>
                </c:pt>
                <c:pt idx="763">
                  <c:v>76.404799999999994</c:v>
                </c:pt>
                <c:pt idx="764">
                  <c:v>76.504800000000003</c:v>
                </c:pt>
                <c:pt idx="765">
                  <c:v>76.604799999999997</c:v>
                </c:pt>
                <c:pt idx="766">
                  <c:v>76.704800000000006</c:v>
                </c:pt>
                <c:pt idx="767">
                  <c:v>76.8048</c:v>
                </c:pt>
                <c:pt idx="768">
                  <c:v>76.904799999999994</c:v>
                </c:pt>
                <c:pt idx="769">
                  <c:v>77.004800000000003</c:v>
                </c:pt>
                <c:pt idx="770">
                  <c:v>77.104799999999997</c:v>
                </c:pt>
                <c:pt idx="771">
                  <c:v>77.204800000000006</c:v>
                </c:pt>
                <c:pt idx="772">
                  <c:v>77.3048</c:v>
                </c:pt>
                <c:pt idx="773">
                  <c:v>77.404799999999994</c:v>
                </c:pt>
                <c:pt idx="774">
                  <c:v>77.504800000000003</c:v>
                </c:pt>
                <c:pt idx="775">
                  <c:v>77.604799999999997</c:v>
                </c:pt>
                <c:pt idx="776">
                  <c:v>77.704800000000006</c:v>
                </c:pt>
                <c:pt idx="777">
                  <c:v>77.8048</c:v>
                </c:pt>
                <c:pt idx="778">
                  <c:v>77.904799999999994</c:v>
                </c:pt>
                <c:pt idx="779">
                  <c:v>78.004999999999995</c:v>
                </c:pt>
                <c:pt idx="780">
                  <c:v>78.105000000000004</c:v>
                </c:pt>
                <c:pt idx="781">
                  <c:v>78.204999999999998</c:v>
                </c:pt>
                <c:pt idx="782">
                  <c:v>78.305000000000007</c:v>
                </c:pt>
                <c:pt idx="783">
                  <c:v>78.405000000000001</c:v>
                </c:pt>
                <c:pt idx="784">
                  <c:v>78.504999999999995</c:v>
                </c:pt>
                <c:pt idx="785">
                  <c:v>78.605000000000004</c:v>
                </c:pt>
                <c:pt idx="786">
                  <c:v>78.704999999999998</c:v>
                </c:pt>
                <c:pt idx="787">
                  <c:v>78.805000000000007</c:v>
                </c:pt>
                <c:pt idx="788">
                  <c:v>78.905000000000001</c:v>
                </c:pt>
                <c:pt idx="789">
                  <c:v>79.004999999999995</c:v>
                </c:pt>
                <c:pt idx="790">
                  <c:v>79.105000000000004</c:v>
                </c:pt>
                <c:pt idx="791">
                  <c:v>79.204999999999998</c:v>
                </c:pt>
                <c:pt idx="792">
                  <c:v>79.305000000000007</c:v>
                </c:pt>
                <c:pt idx="793">
                  <c:v>79.405000000000001</c:v>
                </c:pt>
                <c:pt idx="794">
                  <c:v>79.504999999999995</c:v>
                </c:pt>
                <c:pt idx="795">
                  <c:v>79.605000000000004</c:v>
                </c:pt>
                <c:pt idx="796">
                  <c:v>79.704999999999998</c:v>
                </c:pt>
                <c:pt idx="797">
                  <c:v>79.805000000000007</c:v>
                </c:pt>
                <c:pt idx="798">
                  <c:v>79.905000000000001</c:v>
                </c:pt>
                <c:pt idx="799">
                  <c:v>80.004999999999995</c:v>
                </c:pt>
                <c:pt idx="800">
                  <c:v>80.105000000000004</c:v>
                </c:pt>
                <c:pt idx="801">
                  <c:v>80.204999999999998</c:v>
                </c:pt>
                <c:pt idx="802">
                  <c:v>80.305000000000007</c:v>
                </c:pt>
                <c:pt idx="803">
                  <c:v>80.405000000000001</c:v>
                </c:pt>
                <c:pt idx="804">
                  <c:v>80.504999999999995</c:v>
                </c:pt>
                <c:pt idx="805">
                  <c:v>80.605000000000004</c:v>
                </c:pt>
                <c:pt idx="806">
                  <c:v>80.704999999999998</c:v>
                </c:pt>
                <c:pt idx="807">
                  <c:v>80.805000000000007</c:v>
                </c:pt>
                <c:pt idx="808">
                  <c:v>80.905000000000001</c:v>
                </c:pt>
                <c:pt idx="809">
                  <c:v>81.005200000000002</c:v>
                </c:pt>
                <c:pt idx="810">
                  <c:v>81.105199999999996</c:v>
                </c:pt>
                <c:pt idx="811">
                  <c:v>81.205200000000005</c:v>
                </c:pt>
                <c:pt idx="812">
                  <c:v>81.305199999999999</c:v>
                </c:pt>
                <c:pt idx="813">
                  <c:v>81.405199999999994</c:v>
                </c:pt>
                <c:pt idx="814">
                  <c:v>81.505200000000002</c:v>
                </c:pt>
                <c:pt idx="815">
                  <c:v>81.605199999999996</c:v>
                </c:pt>
                <c:pt idx="816">
                  <c:v>81.705200000000005</c:v>
                </c:pt>
                <c:pt idx="817">
                  <c:v>81.805199999999999</c:v>
                </c:pt>
                <c:pt idx="818">
                  <c:v>81.905199999999994</c:v>
                </c:pt>
                <c:pt idx="819">
                  <c:v>82.005200000000002</c:v>
                </c:pt>
                <c:pt idx="820">
                  <c:v>82.105199999999996</c:v>
                </c:pt>
                <c:pt idx="821">
                  <c:v>82.205200000000005</c:v>
                </c:pt>
                <c:pt idx="822">
                  <c:v>82.305199999999999</c:v>
                </c:pt>
                <c:pt idx="823">
                  <c:v>82.405199999999994</c:v>
                </c:pt>
                <c:pt idx="824">
                  <c:v>82.505200000000002</c:v>
                </c:pt>
                <c:pt idx="825">
                  <c:v>82.605199999999996</c:v>
                </c:pt>
                <c:pt idx="826">
                  <c:v>82.705200000000005</c:v>
                </c:pt>
                <c:pt idx="827">
                  <c:v>82.805199999999999</c:v>
                </c:pt>
                <c:pt idx="828">
                  <c:v>82.905199999999994</c:v>
                </c:pt>
                <c:pt idx="829">
                  <c:v>83.005200000000002</c:v>
                </c:pt>
                <c:pt idx="830">
                  <c:v>83.105199999999996</c:v>
                </c:pt>
                <c:pt idx="831">
                  <c:v>83.205200000000005</c:v>
                </c:pt>
                <c:pt idx="832">
                  <c:v>83.305199999999999</c:v>
                </c:pt>
                <c:pt idx="833">
                  <c:v>83.405199999999994</c:v>
                </c:pt>
                <c:pt idx="834">
                  <c:v>83.505200000000002</c:v>
                </c:pt>
                <c:pt idx="835">
                  <c:v>83.605199999999996</c:v>
                </c:pt>
                <c:pt idx="836">
                  <c:v>83.705200000000005</c:v>
                </c:pt>
                <c:pt idx="837">
                  <c:v>83.805199999999999</c:v>
                </c:pt>
                <c:pt idx="838">
                  <c:v>83.905199999999994</c:v>
                </c:pt>
                <c:pt idx="839">
                  <c:v>84.005399999999995</c:v>
                </c:pt>
                <c:pt idx="840">
                  <c:v>84.105400000000003</c:v>
                </c:pt>
                <c:pt idx="841">
                  <c:v>84.205399999999997</c:v>
                </c:pt>
                <c:pt idx="842">
                  <c:v>84.305400000000006</c:v>
                </c:pt>
                <c:pt idx="843">
                  <c:v>84.4054</c:v>
                </c:pt>
                <c:pt idx="844">
                  <c:v>84.505399999999995</c:v>
                </c:pt>
                <c:pt idx="845">
                  <c:v>84.605400000000003</c:v>
                </c:pt>
                <c:pt idx="846">
                  <c:v>84.705399999999997</c:v>
                </c:pt>
                <c:pt idx="847">
                  <c:v>84.805400000000006</c:v>
                </c:pt>
                <c:pt idx="848">
                  <c:v>84.9054</c:v>
                </c:pt>
                <c:pt idx="849">
                  <c:v>85.005399999999995</c:v>
                </c:pt>
                <c:pt idx="850">
                  <c:v>85.105400000000003</c:v>
                </c:pt>
                <c:pt idx="851">
                  <c:v>85.205399999999997</c:v>
                </c:pt>
                <c:pt idx="852">
                  <c:v>85.305400000000006</c:v>
                </c:pt>
                <c:pt idx="853">
                  <c:v>85.4054</c:v>
                </c:pt>
                <c:pt idx="854">
                  <c:v>85.505399999999995</c:v>
                </c:pt>
                <c:pt idx="855">
                  <c:v>85.605400000000003</c:v>
                </c:pt>
                <c:pt idx="856">
                  <c:v>85.705399999999997</c:v>
                </c:pt>
                <c:pt idx="857">
                  <c:v>85.805400000000006</c:v>
                </c:pt>
                <c:pt idx="858">
                  <c:v>85.9054</c:v>
                </c:pt>
                <c:pt idx="859">
                  <c:v>86.005399999999995</c:v>
                </c:pt>
                <c:pt idx="860">
                  <c:v>86.105400000000003</c:v>
                </c:pt>
                <c:pt idx="861">
                  <c:v>86.205399999999997</c:v>
                </c:pt>
                <c:pt idx="862">
                  <c:v>86.305400000000006</c:v>
                </c:pt>
                <c:pt idx="863">
                  <c:v>86.4054</c:v>
                </c:pt>
                <c:pt idx="864">
                  <c:v>86.505399999999995</c:v>
                </c:pt>
                <c:pt idx="865">
                  <c:v>86.605400000000003</c:v>
                </c:pt>
                <c:pt idx="866">
                  <c:v>86.705399999999997</c:v>
                </c:pt>
                <c:pt idx="867">
                  <c:v>86.805400000000006</c:v>
                </c:pt>
                <c:pt idx="868">
                  <c:v>86.9054</c:v>
                </c:pt>
                <c:pt idx="869">
                  <c:v>87.005600000000001</c:v>
                </c:pt>
                <c:pt idx="870">
                  <c:v>87.105599999999995</c:v>
                </c:pt>
                <c:pt idx="871">
                  <c:v>87.205600000000004</c:v>
                </c:pt>
                <c:pt idx="872">
                  <c:v>87.305599999999998</c:v>
                </c:pt>
                <c:pt idx="873">
                  <c:v>87.405600000000007</c:v>
                </c:pt>
                <c:pt idx="874">
                  <c:v>87.505600000000001</c:v>
                </c:pt>
                <c:pt idx="875">
                  <c:v>87.605599999999995</c:v>
                </c:pt>
                <c:pt idx="876">
                  <c:v>87.705600000000004</c:v>
                </c:pt>
                <c:pt idx="877">
                  <c:v>87.805599999999998</c:v>
                </c:pt>
                <c:pt idx="878">
                  <c:v>87.905600000000007</c:v>
                </c:pt>
                <c:pt idx="879">
                  <c:v>88.005600000000001</c:v>
                </c:pt>
                <c:pt idx="880">
                  <c:v>88.105599999999995</c:v>
                </c:pt>
                <c:pt idx="881">
                  <c:v>88.205600000000004</c:v>
                </c:pt>
                <c:pt idx="882">
                  <c:v>88.305599999999998</c:v>
                </c:pt>
                <c:pt idx="883">
                  <c:v>88.405600000000007</c:v>
                </c:pt>
                <c:pt idx="884">
                  <c:v>88.505600000000001</c:v>
                </c:pt>
                <c:pt idx="885">
                  <c:v>88.605599999999995</c:v>
                </c:pt>
                <c:pt idx="886">
                  <c:v>88.705600000000004</c:v>
                </c:pt>
                <c:pt idx="887">
                  <c:v>88.805599999999998</c:v>
                </c:pt>
                <c:pt idx="888">
                  <c:v>88.905600000000007</c:v>
                </c:pt>
                <c:pt idx="889">
                  <c:v>89.005600000000001</c:v>
                </c:pt>
                <c:pt idx="890">
                  <c:v>89.105599999999995</c:v>
                </c:pt>
                <c:pt idx="891">
                  <c:v>89.205600000000004</c:v>
                </c:pt>
                <c:pt idx="892">
                  <c:v>89.305599999999998</c:v>
                </c:pt>
                <c:pt idx="893">
                  <c:v>89.405600000000007</c:v>
                </c:pt>
                <c:pt idx="894">
                  <c:v>89.505600000000001</c:v>
                </c:pt>
                <c:pt idx="895">
                  <c:v>89.605599999999995</c:v>
                </c:pt>
                <c:pt idx="896">
                  <c:v>89.705600000000004</c:v>
                </c:pt>
                <c:pt idx="897">
                  <c:v>89.805599999999998</c:v>
                </c:pt>
                <c:pt idx="898">
                  <c:v>89.905600000000007</c:v>
                </c:pt>
                <c:pt idx="899">
                  <c:v>90.005799999999994</c:v>
                </c:pt>
                <c:pt idx="900">
                  <c:v>90.105800000000002</c:v>
                </c:pt>
                <c:pt idx="901">
                  <c:v>90.205799999999996</c:v>
                </c:pt>
                <c:pt idx="902">
                  <c:v>90.305800000000005</c:v>
                </c:pt>
                <c:pt idx="903">
                  <c:v>90.405799999999999</c:v>
                </c:pt>
                <c:pt idx="904">
                  <c:v>90.505799999999994</c:v>
                </c:pt>
                <c:pt idx="905">
                  <c:v>90.605800000000002</c:v>
                </c:pt>
                <c:pt idx="906">
                  <c:v>90.705799999999996</c:v>
                </c:pt>
                <c:pt idx="907">
                  <c:v>90.805800000000005</c:v>
                </c:pt>
                <c:pt idx="908">
                  <c:v>90.905799999999999</c:v>
                </c:pt>
                <c:pt idx="909">
                  <c:v>91.005799999999994</c:v>
                </c:pt>
                <c:pt idx="910">
                  <c:v>91.105800000000002</c:v>
                </c:pt>
                <c:pt idx="911">
                  <c:v>91.205799999999996</c:v>
                </c:pt>
                <c:pt idx="912">
                  <c:v>91.305800000000005</c:v>
                </c:pt>
                <c:pt idx="913">
                  <c:v>91.405799999999999</c:v>
                </c:pt>
                <c:pt idx="914">
                  <c:v>91.505799999999994</c:v>
                </c:pt>
                <c:pt idx="915">
                  <c:v>91.605800000000002</c:v>
                </c:pt>
                <c:pt idx="916">
                  <c:v>91.705799999999996</c:v>
                </c:pt>
                <c:pt idx="917">
                  <c:v>91.805800000000005</c:v>
                </c:pt>
                <c:pt idx="918">
                  <c:v>91.905799999999999</c:v>
                </c:pt>
                <c:pt idx="919">
                  <c:v>92.005799999999994</c:v>
                </c:pt>
                <c:pt idx="920">
                  <c:v>92.105800000000002</c:v>
                </c:pt>
                <c:pt idx="921">
                  <c:v>92.205799999999996</c:v>
                </c:pt>
                <c:pt idx="922">
                  <c:v>92.305800000000005</c:v>
                </c:pt>
                <c:pt idx="923">
                  <c:v>92.405799999999999</c:v>
                </c:pt>
                <c:pt idx="924">
                  <c:v>92.505799999999994</c:v>
                </c:pt>
                <c:pt idx="925">
                  <c:v>92.605800000000002</c:v>
                </c:pt>
                <c:pt idx="926">
                  <c:v>92.705799999999996</c:v>
                </c:pt>
                <c:pt idx="927">
                  <c:v>92.805800000000005</c:v>
                </c:pt>
                <c:pt idx="928">
                  <c:v>92.905799999999999</c:v>
                </c:pt>
                <c:pt idx="929">
                  <c:v>93.006</c:v>
                </c:pt>
                <c:pt idx="930">
                  <c:v>93.105999999999995</c:v>
                </c:pt>
                <c:pt idx="931">
                  <c:v>93.206000000000003</c:v>
                </c:pt>
                <c:pt idx="932">
                  <c:v>93.305999999999997</c:v>
                </c:pt>
                <c:pt idx="933">
                  <c:v>93.406199999999998</c:v>
                </c:pt>
                <c:pt idx="934">
                  <c:v>93.506200000000007</c:v>
                </c:pt>
                <c:pt idx="935">
                  <c:v>93.606200000000001</c:v>
                </c:pt>
                <c:pt idx="936">
                  <c:v>93.718999999999994</c:v>
                </c:pt>
                <c:pt idx="937">
                  <c:v>93.819000000000003</c:v>
                </c:pt>
                <c:pt idx="938">
                  <c:v>93.918999999999997</c:v>
                </c:pt>
                <c:pt idx="939">
                  <c:v>94.019000000000005</c:v>
                </c:pt>
                <c:pt idx="940">
                  <c:v>94.119</c:v>
                </c:pt>
                <c:pt idx="941">
                  <c:v>94.218999999999994</c:v>
                </c:pt>
                <c:pt idx="942">
                  <c:v>94.319000000000003</c:v>
                </c:pt>
                <c:pt idx="943">
                  <c:v>94.418999999999997</c:v>
                </c:pt>
                <c:pt idx="944">
                  <c:v>94.519000000000005</c:v>
                </c:pt>
                <c:pt idx="945">
                  <c:v>94.619</c:v>
                </c:pt>
                <c:pt idx="946">
                  <c:v>94.718999999999994</c:v>
                </c:pt>
                <c:pt idx="947">
                  <c:v>94.819000000000003</c:v>
                </c:pt>
                <c:pt idx="948">
                  <c:v>94.918999999999997</c:v>
                </c:pt>
                <c:pt idx="949">
                  <c:v>95.019000000000005</c:v>
                </c:pt>
                <c:pt idx="950">
                  <c:v>95.119</c:v>
                </c:pt>
                <c:pt idx="951">
                  <c:v>95.218999999999994</c:v>
                </c:pt>
                <c:pt idx="952">
                  <c:v>95.319000000000003</c:v>
                </c:pt>
                <c:pt idx="953">
                  <c:v>95.418999999999997</c:v>
                </c:pt>
                <c:pt idx="954">
                  <c:v>95.519000000000005</c:v>
                </c:pt>
                <c:pt idx="955">
                  <c:v>95.619</c:v>
                </c:pt>
                <c:pt idx="956">
                  <c:v>95.718999999999994</c:v>
                </c:pt>
                <c:pt idx="957">
                  <c:v>95.819000000000003</c:v>
                </c:pt>
                <c:pt idx="958">
                  <c:v>95.918999999999997</c:v>
                </c:pt>
                <c:pt idx="959">
                  <c:v>96.019199999999998</c:v>
                </c:pt>
                <c:pt idx="960">
                  <c:v>96.119200000000006</c:v>
                </c:pt>
                <c:pt idx="961">
                  <c:v>96.219200000000001</c:v>
                </c:pt>
                <c:pt idx="962">
                  <c:v>96.319199999999995</c:v>
                </c:pt>
                <c:pt idx="963">
                  <c:v>96.419200000000004</c:v>
                </c:pt>
                <c:pt idx="964">
                  <c:v>96.519199999999998</c:v>
                </c:pt>
                <c:pt idx="965">
                  <c:v>96.619200000000006</c:v>
                </c:pt>
                <c:pt idx="966">
                  <c:v>96.719200000000001</c:v>
                </c:pt>
                <c:pt idx="967">
                  <c:v>96.819199999999995</c:v>
                </c:pt>
                <c:pt idx="968">
                  <c:v>96.919200000000004</c:v>
                </c:pt>
                <c:pt idx="969">
                  <c:v>97.019199999999998</c:v>
                </c:pt>
                <c:pt idx="970">
                  <c:v>97.119200000000006</c:v>
                </c:pt>
                <c:pt idx="971">
                  <c:v>97.219200000000001</c:v>
                </c:pt>
                <c:pt idx="972">
                  <c:v>97.319199999999995</c:v>
                </c:pt>
                <c:pt idx="973">
                  <c:v>97.419200000000004</c:v>
                </c:pt>
                <c:pt idx="974">
                  <c:v>97.519199999999998</c:v>
                </c:pt>
                <c:pt idx="975">
                  <c:v>97.619200000000006</c:v>
                </c:pt>
                <c:pt idx="976">
                  <c:v>97.719200000000001</c:v>
                </c:pt>
                <c:pt idx="977">
                  <c:v>97.819199999999995</c:v>
                </c:pt>
                <c:pt idx="978">
                  <c:v>97.919200000000004</c:v>
                </c:pt>
                <c:pt idx="979">
                  <c:v>98.019199999999998</c:v>
                </c:pt>
                <c:pt idx="980">
                  <c:v>98.119200000000006</c:v>
                </c:pt>
                <c:pt idx="981">
                  <c:v>98.219200000000001</c:v>
                </c:pt>
                <c:pt idx="982">
                  <c:v>98.319199999999995</c:v>
                </c:pt>
                <c:pt idx="983">
                  <c:v>98.419200000000004</c:v>
                </c:pt>
                <c:pt idx="984">
                  <c:v>98.519199999999998</c:v>
                </c:pt>
                <c:pt idx="985">
                  <c:v>98.619200000000006</c:v>
                </c:pt>
                <c:pt idx="986">
                  <c:v>98.719200000000001</c:v>
                </c:pt>
                <c:pt idx="987">
                  <c:v>98.819199999999995</c:v>
                </c:pt>
                <c:pt idx="988">
                  <c:v>98.919200000000004</c:v>
                </c:pt>
                <c:pt idx="989">
                  <c:v>99.019400000000005</c:v>
                </c:pt>
                <c:pt idx="990">
                  <c:v>99.119399999999999</c:v>
                </c:pt>
                <c:pt idx="991">
                  <c:v>99.219399999999993</c:v>
                </c:pt>
                <c:pt idx="992">
                  <c:v>99.319400000000002</c:v>
                </c:pt>
                <c:pt idx="993">
                  <c:v>99.419399999999996</c:v>
                </c:pt>
                <c:pt idx="994">
                  <c:v>99.519400000000005</c:v>
                </c:pt>
                <c:pt idx="995">
                  <c:v>99.619399999999999</c:v>
                </c:pt>
                <c:pt idx="996">
                  <c:v>99.719399999999993</c:v>
                </c:pt>
                <c:pt idx="997">
                  <c:v>99.819400000000002</c:v>
                </c:pt>
                <c:pt idx="998">
                  <c:v>99.919399999999996</c:v>
                </c:pt>
                <c:pt idx="999">
                  <c:v>100.0194</c:v>
                </c:pt>
                <c:pt idx="1000">
                  <c:v>100.1194</c:v>
                </c:pt>
                <c:pt idx="1001">
                  <c:v>100.21939999999999</c:v>
                </c:pt>
                <c:pt idx="1002">
                  <c:v>100.3194</c:v>
                </c:pt>
                <c:pt idx="1003">
                  <c:v>100.4194</c:v>
                </c:pt>
                <c:pt idx="1004">
                  <c:v>100.5194</c:v>
                </c:pt>
                <c:pt idx="1005">
                  <c:v>100.6194</c:v>
                </c:pt>
                <c:pt idx="1006">
                  <c:v>100.71939999999999</c:v>
                </c:pt>
                <c:pt idx="1007">
                  <c:v>100.8194</c:v>
                </c:pt>
                <c:pt idx="1008">
                  <c:v>100.9194</c:v>
                </c:pt>
                <c:pt idx="1009">
                  <c:v>101.0194</c:v>
                </c:pt>
                <c:pt idx="1010">
                  <c:v>101.1194</c:v>
                </c:pt>
                <c:pt idx="1011">
                  <c:v>101.21939999999999</c:v>
                </c:pt>
                <c:pt idx="1012">
                  <c:v>101.3194</c:v>
                </c:pt>
                <c:pt idx="1013">
                  <c:v>101.4194</c:v>
                </c:pt>
                <c:pt idx="1014">
                  <c:v>101.5194</c:v>
                </c:pt>
                <c:pt idx="1015">
                  <c:v>101.6194</c:v>
                </c:pt>
                <c:pt idx="1016">
                  <c:v>101.71939999999999</c:v>
                </c:pt>
                <c:pt idx="1017">
                  <c:v>101.8194</c:v>
                </c:pt>
                <c:pt idx="1018">
                  <c:v>101.9194</c:v>
                </c:pt>
                <c:pt idx="1019">
                  <c:v>102.0196</c:v>
                </c:pt>
                <c:pt idx="1020">
                  <c:v>102.11960000000001</c:v>
                </c:pt>
                <c:pt idx="1021">
                  <c:v>102.2196</c:v>
                </c:pt>
                <c:pt idx="1022">
                  <c:v>102.31959999999999</c:v>
                </c:pt>
                <c:pt idx="1023">
                  <c:v>102.4196</c:v>
                </c:pt>
                <c:pt idx="1024">
                  <c:v>102.5196</c:v>
                </c:pt>
                <c:pt idx="1025">
                  <c:v>102.61960000000001</c:v>
                </c:pt>
                <c:pt idx="1026">
                  <c:v>102.7196</c:v>
                </c:pt>
                <c:pt idx="1027">
                  <c:v>102.81959999999999</c:v>
                </c:pt>
                <c:pt idx="1028">
                  <c:v>102.9196</c:v>
                </c:pt>
                <c:pt idx="1029">
                  <c:v>103.0196</c:v>
                </c:pt>
                <c:pt idx="1030">
                  <c:v>103.11960000000001</c:v>
                </c:pt>
                <c:pt idx="1031">
                  <c:v>103.2196</c:v>
                </c:pt>
                <c:pt idx="1032">
                  <c:v>103.31959999999999</c:v>
                </c:pt>
                <c:pt idx="1033">
                  <c:v>103.4196</c:v>
                </c:pt>
                <c:pt idx="1034">
                  <c:v>103.5196</c:v>
                </c:pt>
                <c:pt idx="1035">
                  <c:v>103.61960000000001</c:v>
                </c:pt>
                <c:pt idx="1036">
                  <c:v>103.7196</c:v>
                </c:pt>
                <c:pt idx="1037">
                  <c:v>103.81959999999999</c:v>
                </c:pt>
                <c:pt idx="1038">
                  <c:v>103.9196</c:v>
                </c:pt>
                <c:pt idx="1039">
                  <c:v>104.0196</c:v>
                </c:pt>
                <c:pt idx="1040">
                  <c:v>104.11960000000001</c:v>
                </c:pt>
                <c:pt idx="1041">
                  <c:v>104.2196</c:v>
                </c:pt>
                <c:pt idx="1042">
                  <c:v>104.31959999999999</c:v>
                </c:pt>
                <c:pt idx="1043">
                  <c:v>104.4196</c:v>
                </c:pt>
                <c:pt idx="1044">
                  <c:v>104.5196</c:v>
                </c:pt>
                <c:pt idx="1045">
                  <c:v>104.61960000000001</c:v>
                </c:pt>
                <c:pt idx="1046">
                  <c:v>104.7196</c:v>
                </c:pt>
                <c:pt idx="1047">
                  <c:v>104.81959999999999</c:v>
                </c:pt>
                <c:pt idx="1048">
                  <c:v>104.9196</c:v>
                </c:pt>
                <c:pt idx="1049">
                  <c:v>105.0198</c:v>
                </c:pt>
                <c:pt idx="1050">
                  <c:v>105.1198</c:v>
                </c:pt>
                <c:pt idx="1051">
                  <c:v>105.21980000000001</c:v>
                </c:pt>
                <c:pt idx="1052">
                  <c:v>105.3198</c:v>
                </c:pt>
                <c:pt idx="1053">
                  <c:v>105.4198</c:v>
                </c:pt>
                <c:pt idx="1054">
                  <c:v>105.5198</c:v>
                </c:pt>
                <c:pt idx="1055">
                  <c:v>105.6198</c:v>
                </c:pt>
                <c:pt idx="1056">
                  <c:v>105.71980000000001</c:v>
                </c:pt>
                <c:pt idx="1057">
                  <c:v>105.8198</c:v>
                </c:pt>
                <c:pt idx="1058">
                  <c:v>105.9198</c:v>
                </c:pt>
                <c:pt idx="1059">
                  <c:v>106.0198</c:v>
                </c:pt>
                <c:pt idx="1060">
                  <c:v>106.1198</c:v>
                </c:pt>
                <c:pt idx="1061">
                  <c:v>106.21980000000001</c:v>
                </c:pt>
                <c:pt idx="1062">
                  <c:v>106.3198</c:v>
                </c:pt>
                <c:pt idx="1063">
                  <c:v>106.4198</c:v>
                </c:pt>
                <c:pt idx="1064">
                  <c:v>106.5198</c:v>
                </c:pt>
                <c:pt idx="1065">
                  <c:v>106.6198</c:v>
                </c:pt>
                <c:pt idx="1066">
                  <c:v>106.71980000000001</c:v>
                </c:pt>
                <c:pt idx="1067">
                  <c:v>106.8198</c:v>
                </c:pt>
                <c:pt idx="1068">
                  <c:v>106.9198</c:v>
                </c:pt>
                <c:pt idx="1069">
                  <c:v>107.0198</c:v>
                </c:pt>
                <c:pt idx="1070">
                  <c:v>107.1198</c:v>
                </c:pt>
                <c:pt idx="1071">
                  <c:v>107.21980000000001</c:v>
                </c:pt>
                <c:pt idx="1072">
                  <c:v>107.3198</c:v>
                </c:pt>
                <c:pt idx="1073">
                  <c:v>107.4198</c:v>
                </c:pt>
                <c:pt idx="1074">
                  <c:v>107.5198</c:v>
                </c:pt>
                <c:pt idx="1075">
                  <c:v>107.6198</c:v>
                </c:pt>
                <c:pt idx="1076">
                  <c:v>107.71980000000001</c:v>
                </c:pt>
                <c:pt idx="1077">
                  <c:v>107.8198</c:v>
                </c:pt>
                <c:pt idx="1078">
                  <c:v>107.9198</c:v>
                </c:pt>
                <c:pt idx="1079">
                  <c:v>108.02</c:v>
                </c:pt>
                <c:pt idx="1080">
                  <c:v>108.12</c:v>
                </c:pt>
                <c:pt idx="1081">
                  <c:v>108.22</c:v>
                </c:pt>
                <c:pt idx="1082">
                  <c:v>108.32</c:v>
                </c:pt>
                <c:pt idx="1083">
                  <c:v>108.42</c:v>
                </c:pt>
                <c:pt idx="1084">
                  <c:v>108.52</c:v>
                </c:pt>
                <c:pt idx="1085">
                  <c:v>108.62</c:v>
                </c:pt>
                <c:pt idx="1086">
                  <c:v>108.72</c:v>
                </c:pt>
                <c:pt idx="1087">
                  <c:v>108.82</c:v>
                </c:pt>
                <c:pt idx="1088">
                  <c:v>108.92</c:v>
                </c:pt>
                <c:pt idx="1089">
                  <c:v>109.02</c:v>
                </c:pt>
                <c:pt idx="1090">
                  <c:v>109.12</c:v>
                </c:pt>
                <c:pt idx="1091">
                  <c:v>109.22</c:v>
                </c:pt>
                <c:pt idx="1092">
                  <c:v>109.32</c:v>
                </c:pt>
                <c:pt idx="1093">
                  <c:v>109.42</c:v>
                </c:pt>
                <c:pt idx="1094">
                  <c:v>109.52</c:v>
                </c:pt>
                <c:pt idx="1095">
                  <c:v>109.62</c:v>
                </c:pt>
                <c:pt idx="1096">
                  <c:v>109.72</c:v>
                </c:pt>
                <c:pt idx="1097">
                  <c:v>109.82</c:v>
                </c:pt>
                <c:pt idx="1098">
                  <c:v>109.92</c:v>
                </c:pt>
                <c:pt idx="1099">
                  <c:v>110.02</c:v>
                </c:pt>
                <c:pt idx="1100">
                  <c:v>110.12</c:v>
                </c:pt>
                <c:pt idx="1101">
                  <c:v>110.22</c:v>
                </c:pt>
                <c:pt idx="1102">
                  <c:v>110.32</c:v>
                </c:pt>
                <c:pt idx="1103">
                  <c:v>110.42</c:v>
                </c:pt>
                <c:pt idx="1104">
                  <c:v>110.52</c:v>
                </c:pt>
                <c:pt idx="1105">
                  <c:v>110.62</c:v>
                </c:pt>
                <c:pt idx="1106">
                  <c:v>110.72</c:v>
                </c:pt>
                <c:pt idx="1107">
                  <c:v>110.82</c:v>
                </c:pt>
                <c:pt idx="1108">
                  <c:v>110.92</c:v>
                </c:pt>
                <c:pt idx="1109">
                  <c:v>111.0202</c:v>
                </c:pt>
                <c:pt idx="1110">
                  <c:v>111.1202</c:v>
                </c:pt>
                <c:pt idx="1111">
                  <c:v>111.22020000000001</c:v>
                </c:pt>
                <c:pt idx="1112">
                  <c:v>111.3202</c:v>
                </c:pt>
                <c:pt idx="1113">
                  <c:v>111.42019999999999</c:v>
                </c:pt>
                <c:pt idx="1114">
                  <c:v>111.5202</c:v>
                </c:pt>
                <c:pt idx="1115">
                  <c:v>111.6202</c:v>
                </c:pt>
                <c:pt idx="1116">
                  <c:v>111.72020000000001</c:v>
                </c:pt>
                <c:pt idx="1117">
                  <c:v>111.8202</c:v>
                </c:pt>
                <c:pt idx="1118">
                  <c:v>111.92019999999999</c:v>
                </c:pt>
                <c:pt idx="1119">
                  <c:v>112.0202</c:v>
                </c:pt>
                <c:pt idx="1120">
                  <c:v>112.1202</c:v>
                </c:pt>
                <c:pt idx="1121">
                  <c:v>112.22020000000001</c:v>
                </c:pt>
                <c:pt idx="1122">
                  <c:v>112.3202</c:v>
                </c:pt>
                <c:pt idx="1123">
                  <c:v>112.42019999999999</c:v>
                </c:pt>
                <c:pt idx="1124">
                  <c:v>112.5202</c:v>
                </c:pt>
                <c:pt idx="1125">
                  <c:v>112.6202</c:v>
                </c:pt>
                <c:pt idx="1126">
                  <c:v>112.72020000000001</c:v>
                </c:pt>
                <c:pt idx="1127">
                  <c:v>112.8202</c:v>
                </c:pt>
                <c:pt idx="1128">
                  <c:v>112.92019999999999</c:v>
                </c:pt>
                <c:pt idx="1129">
                  <c:v>113.0202</c:v>
                </c:pt>
                <c:pt idx="1130">
                  <c:v>113.1202</c:v>
                </c:pt>
                <c:pt idx="1131">
                  <c:v>113.22020000000001</c:v>
                </c:pt>
                <c:pt idx="1132">
                  <c:v>113.3202</c:v>
                </c:pt>
                <c:pt idx="1133">
                  <c:v>113.42019999999999</c:v>
                </c:pt>
                <c:pt idx="1134">
                  <c:v>113.5202</c:v>
                </c:pt>
                <c:pt idx="1135">
                  <c:v>113.6202</c:v>
                </c:pt>
                <c:pt idx="1136">
                  <c:v>113.72020000000001</c:v>
                </c:pt>
                <c:pt idx="1137">
                  <c:v>113.8202</c:v>
                </c:pt>
                <c:pt idx="1138">
                  <c:v>113.92019999999999</c:v>
                </c:pt>
                <c:pt idx="1139">
                  <c:v>114.0204</c:v>
                </c:pt>
                <c:pt idx="1140">
                  <c:v>114.1204</c:v>
                </c:pt>
                <c:pt idx="1141">
                  <c:v>114.2204</c:v>
                </c:pt>
                <c:pt idx="1142">
                  <c:v>114.32040000000001</c:v>
                </c:pt>
                <c:pt idx="1143">
                  <c:v>114.4204</c:v>
                </c:pt>
                <c:pt idx="1144">
                  <c:v>114.5204</c:v>
                </c:pt>
                <c:pt idx="1145">
                  <c:v>114.6204</c:v>
                </c:pt>
                <c:pt idx="1146">
                  <c:v>114.7204</c:v>
                </c:pt>
                <c:pt idx="1147">
                  <c:v>114.82040000000001</c:v>
                </c:pt>
                <c:pt idx="1148">
                  <c:v>114.9204</c:v>
                </c:pt>
                <c:pt idx="1149">
                  <c:v>115.0204</c:v>
                </c:pt>
                <c:pt idx="1150">
                  <c:v>115.1204</c:v>
                </c:pt>
                <c:pt idx="1151">
                  <c:v>115.2204</c:v>
                </c:pt>
                <c:pt idx="1152">
                  <c:v>115.32040000000001</c:v>
                </c:pt>
                <c:pt idx="1153">
                  <c:v>115.4204</c:v>
                </c:pt>
                <c:pt idx="1154">
                  <c:v>115.5204</c:v>
                </c:pt>
                <c:pt idx="1155">
                  <c:v>115.6204</c:v>
                </c:pt>
                <c:pt idx="1156">
                  <c:v>115.7204</c:v>
                </c:pt>
                <c:pt idx="1157">
                  <c:v>115.82040000000001</c:v>
                </c:pt>
                <c:pt idx="1158">
                  <c:v>115.9204</c:v>
                </c:pt>
                <c:pt idx="1159">
                  <c:v>116.0204</c:v>
                </c:pt>
                <c:pt idx="1160">
                  <c:v>116.1204</c:v>
                </c:pt>
                <c:pt idx="1161">
                  <c:v>116.2204</c:v>
                </c:pt>
                <c:pt idx="1162">
                  <c:v>116.32040000000001</c:v>
                </c:pt>
                <c:pt idx="1163">
                  <c:v>116.4204</c:v>
                </c:pt>
                <c:pt idx="1164">
                  <c:v>116.5204</c:v>
                </c:pt>
                <c:pt idx="1165">
                  <c:v>116.6204</c:v>
                </c:pt>
                <c:pt idx="1166">
                  <c:v>116.7204</c:v>
                </c:pt>
                <c:pt idx="1167">
                  <c:v>116.82040000000001</c:v>
                </c:pt>
                <c:pt idx="1168">
                  <c:v>116.9204</c:v>
                </c:pt>
                <c:pt idx="1169">
                  <c:v>117.0206</c:v>
                </c:pt>
                <c:pt idx="1170">
                  <c:v>117.1206</c:v>
                </c:pt>
                <c:pt idx="1171">
                  <c:v>117.2206</c:v>
                </c:pt>
                <c:pt idx="1172">
                  <c:v>117.3206</c:v>
                </c:pt>
                <c:pt idx="1173">
                  <c:v>117.42059999999999</c:v>
                </c:pt>
                <c:pt idx="1174">
                  <c:v>117.5206</c:v>
                </c:pt>
                <c:pt idx="1175">
                  <c:v>117.6206</c:v>
                </c:pt>
                <c:pt idx="1176">
                  <c:v>117.7206</c:v>
                </c:pt>
                <c:pt idx="1177">
                  <c:v>117.8206</c:v>
                </c:pt>
                <c:pt idx="1178">
                  <c:v>117.92059999999999</c:v>
                </c:pt>
                <c:pt idx="1179">
                  <c:v>118.0206</c:v>
                </c:pt>
                <c:pt idx="1180">
                  <c:v>118.1206</c:v>
                </c:pt>
                <c:pt idx="1181">
                  <c:v>118.2206</c:v>
                </c:pt>
                <c:pt idx="1182">
                  <c:v>118.3206</c:v>
                </c:pt>
                <c:pt idx="1183">
                  <c:v>118.42059999999999</c:v>
                </c:pt>
                <c:pt idx="1184">
                  <c:v>118.5206</c:v>
                </c:pt>
                <c:pt idx="1185">
                  <c:v>118.6206</c:v>
                </c:pt>
                <c:pt idx="1186">
                  <c:v>118.7206</c:v>
                </c:pt>
                <c:pt idx="1187">
                  <c:v>118.8206</c:v>
                </c:pt>
                <c:pt idx="1188">
                  <c:v>118.92059999999999</c:v>
                </c:pt>
                <c:pt idx="1189">
                  <c:v>119.0206</c:v>
                </c:pt>
                <c:pt idx="1190">
                  <c:v>119.1206</c:v>
                </c:pt>
                <c:pt idx="1191">
                  <c:v>119.2206</c:v>
                </c:pt>
                <c:pt idx="1192">
                  <c:v>119.3206</c:v>
                </c:pt>
                <c:pt idx="1193">
                  <c:v>119.42059999999999</c:v>
                </c:pt>
                <c:pt idx="1194">
                  <c:v>119.5206</c:v>
                </c:pt>
                <c:pt idx="1195">
                  <c:v>119.6206</c:v>
                </c:pt>
                <c:pt idx="1196">
                  <c:v>119.7206</c:v>
                </c:pt>
                <c:pt idx="1197">
                  <c:v>119.8206</c:v>
                </c:pt>
                <c:pt idx="1198">
                  <c:v>119.92059999999999</c:v>
                </c:pt>
                <c:pt idx="1199">
                  <c:v>120.02079999999999</c:v>
                </c:pt>
                <c:pt idx="1200">
                  <c:v>120.1208</c:v>
                </c:pt>
                <c:pt idx="1201">
                  <c:v>120.2208</c:v>
                </c:pt>
                <c:pt idx="1202">
                  <c:v>120.32080000000001</c:v>
                </c:pt>
                <c:pt idx="1203">
                  <c:v>120.4208</c:v>
                </c:pt>
                <c:pt idx="1204">
                  <c:v>120.52079999999999</c:v>
                </c:pt>
                <c:pt idx="1205">
                  <c:v>120.6208</c:v>
                </c:pt>
                <c:pt idx="1206">
                  <c:v>120.7208</c:v>
                </c:pt>
                <c:pt idx="1207">
                  <c:v>120.82080000000001</c:v>
                </c:pt>
                <c:pt idx="1208">
                  <c:v>120.9208</c:v>
                </c:pt>
                <c:pt idx="1209">
                  <c:v>121.02079999999999</c:v>
                </c:pt>
                <c:pt idx="1210">
                  <c:v>121.1208</c:v>
                </c:pt>
                <c:pt idx="1211">
                  <c:v>121.2208</c:v>
                </c:pt>
                <c:pt idx="1212">
                  <c:v>121.32080000000001</c:v>
                </c:pt>
                <c:pt idx="1213">
                  <c:v>121.4208</c:v>
                </c:pt>
                <c:pt idx="1214">
                  <c:v>121.52079999999999</c:v>
                </c:pt>
                <c:pt idx="1215">
                  <c:v>121.6208</c:v>
                </c:pt>
                <c:pt idx="1216">
                  <c:v>121.7208</c:v>
                </c:pt>
                <c:pt idx="1217">
                  <c:v>121.82080000000001</c:v>
                </c:pt>
                <c:pt idx="1218">
                  <c:v>121.9208</c:v>
                </c:pt>
                <c:pt idx="1219">
                  <c:v>122.02079999999999</c:v>
                </c:pt>
                <c:pt idx="1220">
                  <c:v>122.1208</c:v>
                </c:pt>
                <c:pt idx="1221">
                  <c:v>122.2208</c:v>
                </c:pt>
                <c:pt idx="1222">
                  <c:v>122.32080000000001</c:v>
                </c:pt>
                <c:pt idx="1223">
                  <c:v>122.4208</c:v>
                </c:pt>
                <c:pt idx="1224">
                  <c:v>122.52079999999999</c:v>
                </c:pt>
                <c:pt idx="1225">
                  <c:v>122.6208</c:v>
                </c:pt>
                <c:pt idx="1226">
                  <c:v>122.7208</c:v>
                </c:pt>
                <c:pt idx="1227">
                  <c:v>122.82080000000001</c:v>
                </c:pt>
                <c:pt idx="1228">
                  <c:v>122.9208</c:v>
                </c:pt>
                <c:pt idx="1229">
                  <c:v>123.021</c:v>
                </c:pt>
                <c:pt idx="1230">
                  <c:v>123.121</c:v>
                </c:pt>
                <c:pt idx="1231">
                  <c:v>123.221</c:v>
                </c:pt>
                <c:pt idx="1232">
                  <c:v>123.321</c:v>
                </c:pt>
                <c:pt idx="1233">
                  <c:v>123.42100000000001</c:v>
                </c:pt>
                <c:pt idx="1234">
                  <c:v>123.521</c:v>
                </c:pt>
                <c:pt idx="1235">
                  <c:v>123.621</c:v>
                </c:pt>
                <c:pt idx="1236">
                  <c:v>123.721</c:v>
                </c:pt>
                <c:pt idx="1237">
                  <c:v>123.821</c:v>
                </c:pt>
                <c:pt idx="1238">
                  <c:v>123.92100000000001</c:v>
                </c:pt>
                <c:pt idx="1239">
                  <c:v>124.021</c:v>
                </c:pt>
                <c:pt idx="1240">
                  <c:v>124.121</c:v>
                </c:pt>
                <c:pt idx="1241">
                  <c:v>124.221</c:v>
                </c:pt>
                <c:pt idx="1242">
                  <c:v>124.321</c:v>
                </c:pt>
                <c:pt idx="1243">
                  <c:v>124.42100000000001</c:v>
                </c:pt>
                <c:pt idx="1244">
                  <c:v>124.521</c:v>
                </c:pt>
                <c:pt idx="1245">
                  <c:v>124.621</c:v>
                </c:pt>
                <c:pt idx="1246">
                  <c:v>124.721</c:v>
                </c:pt>
                <c:pt idx="1247">
                  <c:v>124.821</c:v>
                </c:pt>
                <c:pt idx="1248">
                  <c:v>124.92100000000001</c:v>
                </c:pt>
                <c:pt idx="1249">
                  <c:v>125.021</c:v>
                </c:pt>
                <c:pt idx="1250">
                  <c:v>125.121</c:v>
                </c:pt>
                <c:pt idx="1251">
                  <c:v>125.221</c:v>
                </c:pt>
                <c:pt idx="1252">
                  <c:v>125.321</c:v>
                </c:pt>
                <c:pt idx="1253">
                  <c:v>125.42100000000001</c:v>
                </c:pt>
                <c:pt idx="1254">
                  <c:v>125.521</c:v>
                </c:pt>
                <c:pt idx="1255">
                  <c:v>125.621</c:v>
                </c:pt>
                <c:pt idx="1256">
                  <c:v>125.721</c:v>
                </c:pt>
                <c:pt idx="1257">
                  <c:v>125.821</c:v>
                </c:pt>
                <c:pt idx="1258">
                  <c:v>125.92100000000001</c:v>
                </c:pt>
                <c:pt idx="1259">
                  <c:v>126.02119999999999</c:v>
                </c:pt>
                <c:pt idx="1260">
                  <c:v>126.1212</c:v>
                </c:pt>
                <c:pt idx="1261">
                  <c:v>126.2212</c:v>
                </c:pt>
                <c:pt idx="1262">
                  <c:v>126.3212</c:v>
                </c:pt>
                <c:pt idx="1263">
                  <c:v>126.4212</c:v>
                </c:pt>
                <c:pt idx="1264">
                  <c:v>126.52119999999999</c:v>
                </c:pt>
                <c:pt idx="1265">
                  <c:v>126.6212</c:v>
                </c:pt>
                <c:pt idx="1266">
                  <c:v>126.7212</c:v>
                </c:pt>
                <c:pt idx="1267">
                  <c:v>126.8212</c:v>
                </c:pt>
                <c:pt idx="1268">
                  <c:v>126.9212</c:v>
                </c:pt>
                <c:pt idx="1269">
                  <c:v>127.02119999999999</c:v>
                </c:pt>
                <c:pt idx="1270">
                  <c:v>127.1212</c:v>
                </c:pt>
                <c:pt idx="1271">
                  <c:v>127.2212</c:v>
                </c:pt>
                <c:pt idx="1272">
                  <c:v>127.3212</c:v>
                </c:pt>
                <c:pt idx="1273">
                  <c:v>127.4212</c:v>
                </c:pt>
                <c:pt idx="1274">
                  <c:v>127.52119999999999</c:v>
                </c:pt>
                <c:pt idx="1275">
                  <c:v>127.6212</c:v>
                </c:pt>
                <c:pt idx="1276">
                  <c:v>127.7212</c:v>
                </c:pt>
                <c:pt idx="1277">
                  <c:v>127.8212</c:v>
                </c:pt>
                <c:pt idx="1278">
                  <c:v>127.9212</c:v>
                </c:pt>
                <c:pt idx="1279">
                  <c:v>128.02119999999999</c:v>
                </c:pt>
                <c:pt idx="1280">
                  <c:v>128.12119999999999</c:v>
                </c:pt>
                <c:pt idx="1281">
                  <c:v>128.22120000000001</c:v>
                </c:pt>
                <c:pt idx="1282">
                  <c:v>128.3212</c:v>
                </c:pt>
                <c:pt idx="1283">
                  <c:v>128.4212</c:v>
                </c:pt>
                <c:pt idx="1284">
                  <c:v>128.52119999999999</c:v>
                </c:pt>
                <c:pt idx="1285">
                  <c:v>128.62119999999999</c:v>
                </c:pt>
                <c:pt idx="1286">
                  <c:v>128.72120000000001</c:v>
                </c:pt>
                <c:pt idx="1287">
                  <c:v>128.8212</c:v>
                </c:pt>
                <c:pt idx="1288">
                  <c:v>128.9212</c:v>
                </c:pt>
                <c:pt idx="1289">
                  <c:v>129.0214</c:v>
                </c:pt>
                <c:pt idx="1290">
                  <c:v>129.12139999999999</c:v>
                </c:pt>
                <c:pt idx="1291">
                  <c:v>129.22139999999999</c:v>
                </c:pt>
                <c:pt idx="1292">
                  <c:v>129.32140000000001</c:v>
                </c:pt>
                <c:pt idx="1293">
                  <c:v>129.42140000000001</c:v>
                </c:pt>
                <c:pt idx="1294">
                  <c:v>129.5214</c:v>
                </c:pt>
                <c:pt idx="1295">
                  <c:v>129.62139999999999</c:v>
                </c:pt>
                <c:pt idx="1296">
                  <c:v>129.72139999999999</c:v>
                </c:pt>
                <c:pt idx="1297">
                  <c:v>129.82140000000001</c:v>
                </c:pt>
                <c:pt idx="1298">
                  <c:v>129.92140000000001</c:v>
                </c:pt>
                <c:pt idx="1299">
                  <c:v>130.0214</c:v>
                </c:pt>
                <c:pt idx="1300">
                  <c:v>130.12139999999999</c:v>
                </c:pt>
                <c:pt idx="1301">
                  <c:v>130.22139999999999</c:v>
                </c:pt>
                <c:pt idx="1302">
                  <c:v>130.32140000000001</c:v>
                </c:pt>
                <c:pt idx="1303">
                  <c:v>130.42140000000001</c:v>
                </c:pt>
                <c:pt idx="1304">
                  <c:v>130.5214</c:v>
                </c:pt>
                <c:pt idx="1305">
                  <c:v>130.62139999999999</c:v>
                </c:pt>
                <c:pt idx="1306">
                  <c:v>130.72139999999999</c:v>
                </c:pt>
                <c:pt idx="1307">
                  <c:v>130.82140000000001</c:v>
                </c:pt>
                <c:pt idx="1308">
                  <c:v>130.92140000000001</c:v>
                </c:pt>
                <c:pt idx="1309">
                  <c:v>131.0214</c:v>
                </c:pt>
                <c:pt idx="1310">
                  <c:v>131.12139999999999</c:v>
                </c:pt>
                <c:pt idx="1311">
                  <c:v>131.22139999999999</c:v>
                </c:pt>
                <c:pt idx="1312">
                  <c:v>131.32140000000001</c:v>
                </c:pt>
                <c:pt idx="1313">
                  <c:v>131.42140000000001</c:v>
                </c:pt>
                <c:pt idx="1314">
                  <c:v>131.5214</c:v>
                </c:pt>
                <c:pt idx="1315">
                  <c:v>131.62139999999999</c:v>
                </c:pt>
                <c:pt idx="1316">
                  <c:v>131.72139999999999</c:v>
                </c:pt>
                <c:pt idx="1317">
                  <c:v>131.82140000000001</c:v>
                </c:pt>
                <c:pt idx="1318">
                  <c:v>131.92140000000001</c:v>
                </c:pt>
                <c:pt idx="1319">
                  <c:v>132.02160000000001</c:v>
                </c:pt>
                <c:pt idx="1320">
                  <c:v>132.1216</c:v>
                </c:pt>
                <c:pt idx="1321">
                  <c:v>132.2216</c:v>
                </c:pt>
                <c:pt idx="1322">
                  <c:v>132.32159999999999</c:v>
                </c:pt>
                <c:pt idx="1323">
                  <c:v>132.42160000000001</c:v>
                </c:pt>
                <c:pt idx="1324">
                  <c:v>132.52160000000001</c:v>
                </c:pt>
                <c:pt idx="1325">
                  <c:v>132.6216</c:v>
                </c:pt>
                <c:pt idx="1326">
                  <c:v>132.7216</c:v>
                </c:pt>
                <c:pt idx="1327">
                  <c:v>132.82159999999999</c:v>
                </c:pt>
                <c:pt idx="1328">
                  <c:v>132.92160000000001</c:v>
                </c:pt>
                <c:pt idx="1329">
                  <c:v>133.02160000000001</c:v>
                </c:pt>
                <c:pt idx="1330">
                  <c:v>133.1216</c:v>
                </c:pt>
                <c:pt idx="1331">
                  <c:v>133.2216</c:v>
                </c:pt>
                <c:pt idx="1332">
                  <c:v>133.32159999999999</c:v>
                </c:pt>
                <c:pt idx="1333">
                  <c:v>133.42160000000001</c:v>
                </c:pt>
                <c:pt idx="1334">
                  <c:v>133.52160000000001</c:v>
                </c:pt>
                <c:pt idx="1335">
                  <c:v>133.6216</c:v>
                </c:pt>
                <c:pt idx="1336">
                  <c:v>133.7216</c:v>
                </c:pt>
                <c:pt idx="1337">
                  <c:v>133.82159999999999</c:v>
                </c:pt>
                <c:pt idx="1338">
                  <c:v>133.92160000000001</c:v>
                </c:pt>
                <c:pt idx="1339">
                  <c:v>134.02160000000001</c:v>
                </c:pt>
                <c:pt idx="1340">
                  <c:v>134.1216</c:v>
                </c:pt>
                <c:pt idx="1341">
                  <c:v>134.2216</c:v>
                </c:pt>
                <c:pt idx="1342">
                  <c:v>134.32159999999999</c:v>
                </c:pt>
                <c:pt idx="1343">
                  <c:v>134.42160000000001</c:v>
                </c:pt>
                <c:pt idx="1344">
                  <c:v>134.52160000000001</c:v>
                </c:pt>
                <c:pt idx="1345">
                  <c:v>134.6216</c:v>
                </c:pt>
                <c:pt idx="1346">
                  <c:v>134.7216</c:v>
                </c:pt>
                <c:pt idx="1347">
                  <c:v>134.82159999999999</c:v>
                </c:pt>
                <c:pt idx="1348">
                  <c:v>134.92160000000001</c:v>
                </c:pt>
                <c:pt idx="1349">
                  <c:v>135.02180000000001</c:v>
                </c:pt>
                <c:pt idx="1350">
                  <c:v>135.12180000000001</c:v>
                </c:pt>
                <c:pt idx="1351">
                  <c:v>135.2218</c:v>
                </c:pt>
                <c:pt idx="1352">
                  <c:v>135.3218</c:v>
                </c:pt>
                <c:pt idx="1353">
                  <c:v>135.42179999999999</c:v>
                </c:pt>
                <c:pt idx="1354">
                  <c:v>135.52180000000001</c:v>
                </c:pt>
                <c:pt idx="1355">
                  <c:v>135.62180000000001</c:v>
                </c:pt>
                <c:pt idx="1356">
                  <c:v>135.7218</c:v>
                </c:pt>
                <c:pt idx="1357">
                  <c:v>135.8218</c:v>
                </c:pt>
                <c:pt idx="1358">
                  <c:v>135.92179999999999</c:v>
                </c:pt>
                <c:pt idx="1359">
                  <c:v>136.02180000000001</c:v>
                </c:pt>
                <c:pt idx="1360">
                  <c:v>136.12180000000001</c:v>
                </c:pt>
                <c:pt idx="1361">
                  <c:v>136.2218</c:v>
                </c:pt>
                <c:pt idx="1362">
                  <c:v>136.3218</c:v>
                </c:pt>
                <c:pt idx="1363">
                  <c:v>136.42179999999999</c:v>
                </c:pt>
                <c:pt idx="1364">
                  <c:v>136.52180000000001</c:v>
                </c:pt>
                <c:pt idx="1365">
                  <c:v>136.62180000000001</c:v>
                </c:pt>
                <c:pt idx="1366">
                  <c:v>136.7218</c:v>
                </c:pt>
                <c:pt idx="1367">
                  <c:v>136.8218</c:v>
                </c:pt>
                <c:pt idx="1368">
                  <c:v>136.92179999999999</c:v>
                </c:pt>
                <c:pt idx="1369">
                  <c:v>137.02180000000001</c:v>
                </c:pt>
                <c:pt idx="1370">
                  <c:v>137.12180000000001</c:v>
                </c:pt>
                <c:pt idx="1371">
                  <c:v>137.2218</c:v>
                </c:pt>
                <c:pt idx="1372">
                  <c:v>137.3218</c:v>
                </c:pt>
                <c:pt idx="1373">
                  <c:v>137.42179999999999</c:v>
                </c:pt>
                <c:pt idx="1374">
                  <c:v>137.52180000000001</c:v>
                </c:pt>
                <c:pt idx="1375">
                  <c:v>137.62180000000001</c:v>
                </c:pt>
                <c:pt idx="1376">
                  <c:v>137.7218</c:v>
                </c:pt>
                <c:pt idx="1377">
                  <c:v>137.8218</c:v>
                </c:pt>
                <c:pt idx="1378">
                  <c:v>137.92179999999999</c:v>
                </c:pt>
                <c:pt idx="1379">
                  <c:v>138.02199999999999</c:v>
                </c:pt>
                <c:pt idx="1380">
                  <c:v>138.12200000000001</c:v>
                </c:pt>
                <c:pt idx="1381">
                  <c:v>138.22200000000001</c:v>
                </c:pt>
                <c:pt idx="1382">
                  <c:v>138.322</c:v>
                </c:pt>
                <c:pt idx="1383">
                  <c:v>138.422</c:v>
                </c:pt>
                <c:pt idx="1384">
                  <c:v>138.52199999999999</c:v>
                </c:pt>
                <c:pt idx="1385">
                  <c:v>138.62200000000001</c:v>
                </c:pt>
                <c:pt idx="1386">
                  <c:v>138.72200000000001</c:v>
                </c:pt>
                <c:pt idx="1387">
                  <c:v>138.822</c:v>
                </c:pt>
                <c:pt idx="1388">
                  <c:v>138.922</c:v>
                </c:pt>
                <c:pt idx="1389">
                  <c:v>139.02199999999999</c:v>
                </c:pt>
                <c:pt idx="1390">
                  <c:v>139.12200000000001</c:v>
                </c:pt>
                <c:pt idx="1391">
                  <c:v>139.22200000000001</c:v>
                </c:pt>
                <c:pt idx="1392">
                  <c:v>139.322</c:v>
                </c:pt>
                <c:pt idx="1393">
                  <c:v>139.422</c:v>
                </c:pt>
                <c:pt idx="1394">
                  <c:v>139.52199999999999</c:v>
                </c:pt>
                <c:pt idx="1395">
                  <c:v>139.62200000000001</c:v>
                </c:pt>
                <c:pt idx="1396">
                  <c:v>139.72200000000001</c:v>
                </c:pt>
                <c:pt idx="1397">
                  <c:v>139.822</c:v>
                </c:pt>
                <c:pt idx="1398">
                  <c:v>139.922</c:v>
                </c:pt>
                <c:pt idx="1399">
                  <c:v>140.02199999999999</c:v>
                </c:pt>
                <c:pt idx="1400">
                  <c:v>140.12200000000001</c:v>
                </c:pt>
                <c:pt idx="1401">
                  <c:v>140.22200000000001</c:v>
                </c:pt>
                <c:pt idx="1402">
                  <c:v>140.322</c:v>
                </c:pt>
                <c:pt idx="1403">
                  <c:v>140.422</c:v>
                </c:pt>
                <c:pt idx="1404">
                  <c:v>140.52199999999999</c:v>
                </c:pt>
                <c:pt idx="1405">
                  <c:v>140.62200000000001</c:v>
                </c:pt>
                <c:pt idx="1406">
                  <c:v>140.72200000000001</c:v>
                </c:pt>
                <c:pt idx="1407">
                  <c:v>140.822</c:v>
                </c:pt>
                <c:pt idx="1408">
                  <c:v>140.922</c:v>
                </c:pt>
                <c:pt idx="1409">
                  <c:v>141.0222</c:v>
                </c:pt>
                <c:pt idx="1410">
                  <c:v>141.12219999999999</c:v>
                </c:pt>
                <c:pt idx="1411">
                  <c:v>141.22219999999999</c:v>
                </c:pt>
                <c:pt idx="1412">
                  <c:v>141.32220000000001</c:v>
                </c:pt>
                <c:pt idx="1413">
                  <c:v>141.4222</c:v>
                </c:pt>
                <c:pt idx="1414">
                  <c:v>141.5222</c:v>
                </c:pt>
                <c:pt idx="1415">
                  <c:v>141.62219999999999</c:v>
                </c:pt>
                <c:pt idx="1416">
                  <c:v>141.72219999999999</c:v>
                </c:pt>
                <c:pt idx="1417">
                  <c:v>141.82220000000001</c:v>
                </c:pt>
                <c:pt idx="1418">
                  <c:v>141.9222</c:v>
                </c:pt>
                <c:pt idx="1419">
                  <c:v>142.0222</c:v>
                </c:pt>
                <c:pt idx="1420">
                  <c:v>142.12219999999999</c:v>
                </c:pt>
                <c:pt idx="1421">
                  <c:v>142.22219999999999</c:v>
                </c:pt>
                <c:pt idx="1422">
                  <c:v>142.32220000000001</c:v>
                </c:pt>
                <c:pt idx="1423">
                  <c:v>142.4222</c:v>
                </c:pt>
                <c:pt idx="1424">
                  <c:v>142.5222</c:v>
                </c:pt>
                <c:pt idx="1425">
                  <c:v>142.62219999999999</c:v>
                </c:pt>
                <c:pt idx="1426">
                  <c:v>142.72219999999999</c:v>
                </c:pt>
                <c:pt idx="1427">
                  <c:v>142.82220000000001</c:v>
                </c:pt>
                <c:pt idx="1428">
                  <c:v>142.9222</c:v>
                </c:pt>
                <c:pt idx="1429">
                  <c:v>143.0222</c:v>
                </c:pt>
                <c:pt idx="1430">
                  <c:v>143.12219999999999</c:v>
                </c:pt>
                <c:pt idx="1431">
                  <c:v>143.22219999999999</c:v>
                </c:pt>
                <c:pt idx="1432">
                  <c:v>143.32220000000001</c:v>
                </c:pt>
                <c:pt idx="1433">
                  <c:v>143.4222</c:v>
                </c:pt>
                <c:pt idx="1434">
                  <c:v>143.5222</c:v>
                </c:pt>
                <c:pt idx="1435">
                  <c:v>143.62219999999999</c:v>
                </c:pt>
                <c:pt idx="1436">
                  <c:v>143.72219999999999</c:v>
                </c:pt>
                <c:pt idx="1437">
                  <c:v>143.82220000000001</c:v>
                </c:pt>
                <c:pt idx="1438">
                  <c:v>143.9222</c:v>
                </c:pt>
                <c:pt idx="1439">
                  <c:v>144.0224</c:v>
                </c:pt>
                <c:pt idx="1440">
                  <c:v>144.1224</c:v>
                </c:pt>
                <c:pt idx="1441">
                  <c:v>144.22239999999999</c:v>
                </c:pt>
                <c:pt idx="1442">
                  <c:v>144.32239999999999</c:v>
                </c:pt>
                <c:pt idx="1443">
                  <c:v>144.42240000000001</c:v>
                </c:pt>
                <c:pt idx="1444">
                  <c:v>144.5224</c:v>
                </c:pt>
                <c:pt idx="1445">
                  <c:v>144.6224</c:v>
                </c:pt>
                <c:pt idx="1446">
                  <c:v>144.72239999999999</c:v>
                </c:pt>
                <c:pt idx="1447">
                  <c:v>144.82239999999999</c:v>
                </c:pt>
                <c:pt idx="1448">
                  <c:v>144.92240000000001</c:v>
                </c:pt>
                <c:pt idx="1449">
                  <c:v>145.0224</c:v>
                </c:pt>
                <c:pt idx="1450">
                  <c:v>145.1224</c:v>
                </c:pt>
                <c:pt idx="1451">
                  <c:v>145.22239999999999</c:v>
                </c:pt>
                <c:pt idx="1452">
                  <c:v>145.32239999999999</c:v>
                </c:pt>
                <c:pt idx="1453">
                  <c:v>145.42240000000001</c:v>
                </c:pt>
                <c:pt idx="1454">
                  <c:v>145.5224</c:v>
                </c:pt>
                <c:pt idx="1455">
                  <c:v>145.6224</c:v>
                </c:pt>
                <c:pt idx="1456">
                  <c:v>145.72239999999999</c:v>
                </c:pt>
                <c:pt idx="1457">
                  <c:v>145.82239999999999</c:v>
                </c:pt>
                <c:pt idx="1458">
                  <c:v>145.92240000000001</c:v>
                </c:pt>
                <c:pt idx="1459">
                  <c:v>146.0224</c:v>
                </c:pt>
                <c:pt idx="1460">
                  <c:v>146.1224</c:v>
                </c:pt>
                <c:pt idx="1461">
                  <c:v>146.22239999999999</c:v>
                </c:pt>
                <c:pt idx="1462">
                  <c:v>146.32239999999999</c:v>
                </c:pt>
                <c:pt idx="1463">
                  <c:v>146.42240000000001</c:v>
                </c:pt>
                <c:pt idx="1464">
                  <c:v>146.5224</c:v>
                </c:pt>
                <c:pt idx="1465">
                  <c:v>146.6224</c:v>
                </c:pt>
                <c:pt idx="1466">
                  <c:v>146.72239999999999</c:v>
                </c:pt>
                <c:pt idx="1467">
                  <c:v>146.82239999999999</c:v>
                </c:pt>
                <c:pt idx="1468">
                  <c:v>146.92240000000001</c:v>
                </c:pt>
                <c:pt idx="1469">
                  <c:v>147.02260000000001</c:v>
                </c:pt>
                <c:pt idx="1470">
                  <c:v>147.12260000000001</c:v>
                </c:pt>
                <c:pt idx="1471">
                  <c:v>147.2226</c:v>
                </c:pt>
                <c:pt idx="1472">
                  <c:v>147.32259999999999</c:v>
                </c:pt>
                <c:pt idx="1473">
                  <c:v>147.42259999999999</c:v>
                </c:pt>
                <c:pt idx="1474">
                  <c:v>147.52260000000001</c:v>
                </c:pt>
                <c:pt idx="1475">
                  <c:v>147.62260000000001</c:v>
                </c:pt>
                <c:pt idx="1476">
                  <c:v>147.7226</c:v>
                </c:pt>
                <c:pt idx="1477">
                  <c:v>147.82259999999999</c:v>
                </c:pt>
                <c:pt idx="1478">
                  <c:v>147.92259999999999</c:v>
                </c:pt>
                <c:pt idx="1479">
                  <c:v>148.02260000000001</c:v>
                </c:pt>
                <c:pt idx="1480">
                  <c:v>148.12260000000001</c:v>
                </c:pt>
                <c:pt idx="1481">
                  <c:v>148.2226</c:v>
                </c:pt>
                <c:pt idx="1482">
                  <c:v>148.32259999999999</c:v>
                </c:pt>
                <c:pt idx="1483">
                  <c:v>148.42259999999999</c:v>
                </c:pt>
                <c:pt idx="1484">
                  <c:v>148.52260000000001</c:v>
                </c:pt>
                <c:pt idx="1485">
                  <c:v>148.62260000000001</c:v>
                </c:pt>
                <c:pt idx="1486">
                  <c:v>148.7226</c:v>
                </c:pt>
                <c:pt idx="1487">
                  <c:v>148.82259999999999</c:v>
                </c:pt>
                <c:pt idx="1488">
                  <c:v>148.92259999999999</c:v>
                </c:pt>
                <c:pt idx="1489">
                  <c:v>149.02260000000001</c:v>
                </c:pt>
                <c:pt idx="1490">
                  <c:v>149.12260000000001</c:v>
                </c:pt>
                <c:pt idx="1491">
                  <c:v>149.2226</c:v>
                </c:pt>
                <c:pt idx="1492">
                  <c:v>149.32259999999999</c:v>
                </c:pt>
                <c:pt idx="1493">
                  <c:v>149.42259999999999</c:v>
                </c:pt>
                <c:pt idx="1494">
                  <c:v>149.52260000000001</c:v>
                </c:pt>
                <c:pt idx="1495">
                  <c:v>149.62260000000001</c:v>
                </c:pt>
                <c:pt idx="1496">
                  <c:v>149.7226</c:v>
                </c:pt>
                <c:pt idx="1497">
                  <c:v>149.82259999999999</c:v>
                </c:pt>
                <c:pt idx="1498">
                  <c:v>149.92259999999999</c:v>
                </c:pt>
                <c:pt idx="1499">
                  <c:v>150.02279999999999</c:v>
                </c:pt>
                <c:pt idx="1500">
                  <c:v>150.12280000000001</c:v>
                </c:pt>
                <c:pt idx="1501">
                  <c:v>150.22280000000001</c:v>
                </c:pt>
                <c:pt idx="1502">
                  <c:v>150.3228</c:v>
                </c:pt>
                <c:pt idx="1503">
                  <c:v>150.4228</c:v>
                </c:pt>
                <c:pt idx="1504">
                  <c:v>150.52279999999999</c:v>
                </c:pt>
                <c:pt idx="1505">
                  <c:v>150.62280000000001</c:v>
                </c:pt>
                <c:pt idx="1506">
                  <c:v>150.72280000000001</c:v>
                </c:pt>
                <c:pt idx="1507">
                  <c:v>150.8228</c:v>
                </c:pt>
                <c:pt idx="1508">
                  <c:v>150.9228</c:v>
                </c:pt>
                <c:pt idx="1509">
                  <c:v>151.02279999999999</c:v>
                </c:pt>
                <c:pt idx="1510">
                  <c:v>151.12280000000001</c:v>
                </c:pt>
                <c:pt idx="1511">
                  <c:v>151.22280000000001</c:v>
                </c:pt>
                <c:pt idx="1512">
                  <c:v>151.3228</c:v>
                </c:pt>
                <c:pt idx="1513">
                  <c:v>151.4228</c:v>
                </c:pt>
                <c:pt idx="1514">
                  <c:v>151.52279999999999</c:v>
                </c:pt>
                <c:pt idx="1515">
                  <c:v>151.62280000000001</c:v>
                </c:pt>
                <c:pt idx="1516">
                  <c:v>151.72280000000001</c:v>
                </c:pt>
                <c:pt idx="1517">
                  <c:v>151.8228</c:v>
                </c:pt>
                <c:pt idx="1518">
                  <c:v>151.9228</c:v>
                </c:pt>
                <c:pt idx="1519">
                  <c:v>152.02279999999999</c:v>
                </c:pt>
                <c:pt idx="1520">
                  <c:v>152.12280000000001</c:v>
                </c:pt>
                <c:pt idx="1521">
                  <c:v>152.22280000000001</c:v>
                </c:pt>
                <c:pt idx="1522">
                  <c:v>152.3228</c:v>
                </c:pt>
                <c:pt idx="1523">
                  <c:v>152.4228</c:v>
                </c:pt>
                <c:pt idx="1524">
                  <c:v>152.52279999999999</c:v>
                </c:pt>
                <c:pt idx="1525">
                  <c:v>152.62280000000001</c:v>
                </c:pt>
                <c:pt idx="1526">
                  <c:v>152.72280000000001</c:v>
                </c:pt>
                <c:pt idx="1527">
                  <c:v>152.8228</c:v>
                </c:pt>
                <c:pt idx="1528">
                  <c:v>152.9228</c:v>
                </c:pt>
                <c:pt idx="1529">
                  <c:v>153.023</c:v>
                </c:pt>
                <c:pt idx="1530">
                  <c:v>153.12299999999999</c:v>
                </c:pt>
                <c:pt idx="1531">
                  <c:v>153.22300000000001</c:v>
                </c:pt>
                <c:pt idx="1532">
                  <c:v>153.32300000000001</c:v>
                </c:pt>
                <c:pt idx="1533">
                  <c:v>153.423</c:v>
                </c:pt>
                <c:pt idx="1534">
                  <c:v>153.523</c:v>
                </c:pt>
                <c:pt idx="1535">
                  <c:v>153.62299999999999</c:v>
                </c:pt>
                <c:pt idx="1536">
                  <c:v>153.72300000000001</c:v>
                </c:pt>
                <c:pt idx="1537">
                  <c:v>153.82300000000001</c:v>
                </c:pt>
                <c:pt idx="1538">
                  <c:v>153.923</c:v>
                </c:pt>
                <c:pt idx="1539">
                  <c:v>154.023</c:v>
                </c:pt>
                <c:pt idx="1540">
                  <c:v>154.12299999999999</c:v>
                </c:pt>
                <c:pt idx="1541">
                  <c:v>154.22300000000001</c:v>
                </c:pt>
                <c:pt idx="1542">
                  <c:v>154.32300000000001</c:v>
                </c:pt>
                <c:pt idx="1543">
                  <c:v>154.423</c:v>
                </c:pt>
                <c:pt idx="1544">
                  <c:v>154.523</c:v>
                </c:pt>
                <c:pt idx="1545">
                  <c:v>154.62299999999999</c:v>
                </c:pt>
                <c:pt idx="1546">
                  <c:v>154.72300000000001</c:v>
                </c:pt>
                <c:pt idx="1547">
                  <c:v>154.82300000000001</c:v>
                </c:pt>
                <c:pt idx="1548">
                  <c:v>154.923</c:v>
                </c:pt>
                <c:pt idx="1549">
                  <c:v>155.023</c:v>
                </c:pt>
                <c:pt idx="1550">
                  <c:v>155.12299999999999</c:v>
                </c:pt>
                <c:pt idx="1551">
                  <c:v>155.22300000000001</c:v>
                </c:pt>
                <c:pt idx="1552">
                  <c:v>155.32300000000001</c:v>
                </c:pt>
                <c:pt idx="1553">
                  <c:v>155.423</c:v>
                </c:pt>
                <c:pt idx="1554">
                  <c:v>155.523</c:v>
                </c:pt>
                <c:pt idx="1555">
                  <c:v>155.62299999999999</c:v>
                </c:pt>
                <c:pt idx="1556">
                  <c:v>155.72300000000001</c:v>
                </c:pt>
                <c:pt idx="1557">
                  <c:v>155.82300000000001</c:v>
                </c:pt>
                <c:pt idx="1558">
                  <c:v>155.923</c:v>
                </c:pt>
                <c:pt idx="1559">
                  <c:v>156.0232</c:v>
                </c:pt>
                <c:pt idx="1560">
                  <c:v>156.1232</c:v>
                </c:pt>
                <c:pt idx="1561">
                  <c:v>156.22319999999999</c:v>
                </c:pt>
                <c:pt idx="1562">
                  <c:v>156.32320000000001</c:v>
                </c:pt>
                <c:pt idx="1563">
                  <c:v>156.42320000000001</c:v>
                </c:pt>
                <c:pt idx="1564">
                  <c:v>156.5232</c:v>
                </c:pt>
                <c:pt idx="1565">
                  <c:v>156.6232</c:v>
                </c:pt>
                <c:pt idx="1566">
                  <c:v>156.72319999999999</c:v>
                </c:pt>
                <c:pt idx="1567">
                  <c:v>156.82320000000001</c:v>
                </c:pt>
                <c:pt idx="1568">
                  <c:v>156.92320000000001</c:v>
                </c:pt>
                <c:pt idx="1569">
                  <c:v>157.0232</c:v>
                </c:pt>
                <c:pt idx="1570">
                  <c:v>157.1232</c:v>
                </c:pt>
                <c:pt idx="1571">
                  <c:v>157.22319999999999</c:v>
                </c:pt>
                <c:pt idx="1572">
                  <c:v>157.32320000000001</c:v>
                </c:pt>
                <c:pt idx="1573">
                  <c:v>157.42320000000001</c:v>
                </c:pt>
                <c:pt idx="1574">
                  <c:v>157.5232</c:v>
                </c:pt>
                <c:pt idx="1575">
                  <c:v>157.6232</c:v>
                </c:pt>
                <c:pt idx="1576">
                  <c:v>157.72319999999999</c:v>
                </c:pt>
                <c:pt idx="1577">
                  <c:v>157.82320000000001</c:v>
                </c:pt>
                <c:pt idx="1578">
                  <c:v>157.92320000000001</c:v>
                </c:pt>
                <c:pt idx="1579">
                  <c:v>158.0232</c:v>
                </c:pt>
                <c:pt idx="1580">
                  <c:v>158.1232</c:v>
                </c:pt>
                <c:pt idx="1581">
                  <c:v>158.22319999999999</c:v>
                </c:pt>
                <c:pt idx="1582">
                  <c:v>158.32320000000001</c:v>
                </c:pt>
                <c:pt idx="1583">
                  <c:v>158.42320000000001</c:v>
                </c:pt>
                <c:pt idx="1584">
                  <c:v>158.5232</c:v>
                </c:pt>
                <c:pt idx="1585">
                  <c:v>158.6232</c:v>
                </c:pt>
                <c:pt idx="1586">
                  <c:v>158.72319999999999</c:v>
                </c:pt>
                <c:pt idx="1587">
                  <c:v>158.82320000000001</c:v>
                </c:pt>
                <c:pt idx="1588">
                  <c:v>158.92320000000001</c:v>
                </c:pt>
                <c:pt idx="1589">
                  <c:v>159.02340000000001</c:v>
                </c:pt>
                <c:pt idx="1590">
                  <c:v>159.1234</c:v>
                </c:pt>
                <c:pt idx="1591">
                  <c:v>159.2234</c:v>
                </c:pt>
                <c:pt idx="1592">
                  <c:v>159.32339999999999</c:v>
                </c:pt>
                <c:pt idx="1593">
                  <c:v>159.42339999999999</c:v>
                </c:pt>
                <c:pt idx="1594">
                  <c:v>159.52340000000001</c:v>
                </c:pt>
                <c:pt idx="1595">
                  <c:v>159.6234</c:v>
                </c:pt>
                <c:pt idx="1596">
                  <c:v>159.7234</c:v>
                </c:pt>
                <c:pt idx="1597">
                  <c:v>159.82339999999999</c:v>
                </c:pt>
                <c:pt idx="1598">
                  <c:v>159.92339999999999</c:v>
                </c:pt>
                <c:pt idx="1599">
                  <c:v>160.02340000000001</c:v>
                </c:pt>
                <c:pt idx="1600">
                  <c:v>160.1234</c:v>
                </c:pt>
                <c:pt idx="1601">
                  <c:v>160.2234</c:v>
                </c:pt>
                <c:pt idx="1602">
                  <c:v>160.32339999999999</c:v>
                </c:pt>
                <c:pt idx="1603">
                  <c:v>160.42339999999999</c:v>
                </c:pt>
                <c:pt idx="1604">
                  <c:v>160.52340000000001</c:v>
                </c:pt>
                <c:pt idx="1605">
                  <c:v>160.6234</c:v>
                </c:pt>
                <c:pt idx="1606">
                  <c:v>160.7234</c:v>
                </c:pt>
                <c:pt idx="1607">
                  <c:v>160.82339999999999</c:v>
                </c:pt>
                <c:pt idx="1608">
                  <c:v>160.92339999999999</c:v>
                </c:pt>
                <c:pt idx="1609">
                  <c:v>161.02340000000001</c:v>
                </c:pt>
                <c:pt idx="1610">
                  <c:v>161.1234</c:v>
                </c:pt>
                <c:pt idx="1611">
                  <c:v>161.2234</c:v>
                </c:pt>
                <c:pt idx="1612">
                  <c:v>161.32339999999999</c:v>
                </c:pt>
                <c:pt idx="1613">
                  <c:v>161.42339999999999</c:v>
                </c:pt>
                <c:pt idx="1614">
                  <c:v>161.52340000000001</c:v>
                </c:pt>
                <c:pt idx="1615">
                  <c:v>161.6234</c:v>
                </c:pt>
                <c:pt idx="1616">
                  <c:v>161.7234</c:v>
                </c:pt>
                <c:pt idx="1617">
                  <c:v>161.82339999999999</c:v>
                </c:pt>
                <c:pt idx="1618">
                  <c:v>161.92339999999999</c:v>
                </c:pt>
                <c:pt idx="1619">
                  <c:v>162.02359999999999</c:v>
                </c:pt>
                <c:pt idx="1620">
                  <c:v>162.12360000000001</c:v>
                </c:pt>
                <c:pt idx="1621">
                  <c:v>162.2236</c:v>
                </c:pt>
                <c:pt idx="1622">
                  <c:v>162.3236</c:v>
                </c:pt>
                <c:pt idx="1623">
                  <c:v>162.42359999999999</c:v>
                </c:pt>
                <c:pt idx="1624">
                  <c:v>162.52359999999999</c:v>
                </c:pt>
                <c:pt idx="1625">
                  <c:v>162.62360000000001</c:v>
                </c:pt>
                <c:pt idx="1626">
                  <c:v>162.7236</c:v>
                </c:pt>
                <c:pt idx="1627">
                  <c:v>162.8236</c:v>
                </c:pt>
                <c:pt idx="1628">
                  <c:v>162.92359999999999</c:v>
                </c:pt>
                <c:pt idx="1629">
                  <c:v>163.02359999999999</c:v>
                </c:pt>
                <c:pt idx="1630">
                  <c:v>163.12360000000001</c:v>
                </c:pt>
                <c:pt idx="1631">
                  <c:v>163.2236</c:v>
                </c:pt>
                <c:pt idx="1632">
                  <c:v>163.3236</c:v>
                </c:pt>
                <c:pt idx="1633">
                  <c:v>163.42359999999999</c:v>
                </c:pt>
                <c:pt idx="1634">
                  <c:v>163.52359999999999</c:v>
                </c:pt>
                <c:pt idx="1635">
                  <c:v>163.62360000000001</c:v>
                </c:pt>
                <c:pt idx="1636">
                  <c:v>163.7236</c:v>
                </c:pt>
                <c:pt idx="1637">
                  <c:v>163.8236</c:v>
                </c:pt>
                <c:pt idx="1638">
                  <c:v>163.92359999999999</c:v>
                </c:pt>
                <c:pt idx="1639">
                  <c:v>164.02359999999999</c:v>
                </c:pt>
                <c:pt idx="1640">
                  <c:v>164.12360000000001</c:v>
                </c:pt>
                <c:pt idx="1641">
                  <c:v>164.2236</c:v>
                </c:pt>
                <c:pt idx="1642">
                  <c:v>164.3236</c:v>
                </c:pt>
                <c:pt idx="1643">
                  <c:v>164.42359999999999</c:v>
                </c:pt>
                <c:pt idx="1644">
                  <c:v>164.52359999999999</c:v>
                </c:pt>
                <c:pt idx="1645">
                  <c:v>164.62360000000001</c:v>
                </c:pt>
                <c:pt idx="1646">
                  <c:v>164.7236</c:v>
                </c:pt>
                <c:pt idx="1647">
                  <c:v>164.8236</c:v>
                </c:pt>
                <c:pt idx="1648">
                  <c:v>164.92359999999999</c:v>
                </c:pt>
                <c:pt idx="1649">
                  <c:v>165.02379999999999</c:v>
                </c:pt>
                <c:pt idx="1650">
                  <c:v>165.12379999999999</c:v>
                </c:pt>
                <c:pt idx="1651">
                  <c:v>165.22380000000001</c:v>
                </c:pt>
                <c:pt idx="1652">
                  <c:v>165.32380000000001</c:v>
                </c:pt>
                <c:pt idx="1653">
                  <c:v>165.4238</c:v>
                </c:pt>
                <c:pt idx="1654">
                  <c:v>165.52379999999999</c:v>
                </c:pt>
                <c:pt idx="1655">
                  <c:v>165.62379999999999</c:v>
                </c:pt>
                <c:pt idx="1656">
                  <c:v>165.72380000000001</c:v>
                </c:pt>
                <c:pt idx="1657">
                  <c:v>165.82380000000001</c:v>
                </c:pt>
                <c:pt idx="1658">
                  <c:v>165.9238</c:v>
                </c:pt>
                <c:pt idx="1659">
                  <c:v>166.02379999999999</c:v>
                </c:pt>
                <c:pt idx="1660">
                  <c:v>166.12379999999999</c:v>
                </c:pt>
                <c:pt idx="1661">
                  <c:v>166.22380000000001</c:v>
                </c:pt>
                <c:pt idx="1662">
                  <c:v>166.32380000000001</c:v>
                </c:pt>
                <c:pt idx="1663">
                  <c:v>166.4238</c:v>
                </c:pt>
                <c:pt idx="1664">
                  <c:v>166.52379999999999</c:v>
                </c:pt>
                <c:pt idx="1665">
                  <c:v>166.62379999999999</c:v>
                </c:pt>
                <c:pt idx="1666">
                  <c:v>166.72380000000001</c:v>
                </c:pt>
                <c:pt idx="1667">
                  <c:v>166.82380000000001</c:v>
                </c:pt>
                <c:pt idx="1668">
                  <c:v>166.9238</c:v>
                </c:pt>
                <c:pt idx="1669">
                  <c:v>167.02379999999999</c:v>
                </c:pt>
                <c:pt idx="1670">
                  <c:v>167.12379999999999</c:v>
                </c:pt>
                <c:pt idx="1671">
                  <c:v>167.22380000000001</c:v>
                </c:pt>
                <c:pt idx="1672">
                  <c:v>167.32380000000001</c:v>
                </c:pt>
                <c:pt idx="1673">
                  <c:v>167.4238</c:v>
                </c:pt>
                <c:pt idx="1674">
                  <c:v>167.52379999999999</c:v>
                </c:pt>
                <c:pt idx="1675">
                  <c:v>167.62379999999999</c:v>
                </c:pt>
                <c:pt idx="1676">
                  <c:v>167.72380000000001</c:v>
                </c:pt>
                <c:pt idx="1677">
                  <c:v>167.82380000000001</c:v>
                </c:pt>
                <c:pt idx="1678">
                  <c:v>167.9238</c:v>
                </c:pt>
                <c:pt idx="1679">
                  <c:v>168.024</c:v>
                </c:pt>
                <c:pt idx="1680">
                  <c:v>168.124</c:v>
                </c:pt>
                <c:pt idx="1681">
                  <c:v>168.22399999999999</c:v>
                </c:pt>
                <c:pt idx="1682">
                  <c:v>168.32400000000001</c:v>
                </c:pt>
                <c:pt idx="1683">
                  <c:v>168.42400000000001</c:v>
                </c:pt>
                <c:pt idx="1684">
                  <c:v>168.524</c:v>
                </c:pt>
                <c:pt idx="1685">
                  <c:v>168.624</c:v>
                </c:pt>
                <c:pt idx="1686">
                  <c:v>168.72399999999999</c:v>
                </c:pt>
                <c:pt idx="1687">
                  <c:v>168.82400000000001</c:v>
                </c:pt>
                <c:pt idx="1688">
                  <c:v>168.92400000000001</c:v>
                </c:pt>
                <c:pt idx="1689">
                  <c:v>169.024</c:v>
                </c:pt>
                <c:pt idx="1690">
                  <c:v>169.124</c:v>
                </c:pt>
                <c:pt idx="1691">
                  <c:v>169.22399999999999</c:v>
                </c:pt>
                <c:pt idx="1692">
                  <c:v>169.32400000000001</c:v>
                </c:pt>
                <c:pt idx="1693">
                  <c:v>169.42400000000001</c:v>
                </c:pt>
                <c:pt idx="1694">
                  <c:v>169.524</c:v>
                </c:pt>
                <c:pt idx="1695">
                  <c:v>169.624</c:v>
                </c:pt>
                <c:pt idx="1696">
                  <c:v>169.72399999999999</c:v>
                </c:pt>
                <c:pt idx="1697">
                  <c:v>169.82400000000001</c:v>
                </c:pt>
                <c:pt idx="1698">
                  <c:v>169.92400000000001</c:v>
                </c:pt>
                <c:pt idx="1699">
                  <c:v>170.024</c:v>
                </c:pt>
                <c:pt idx="1700">
                  <c:v>170.124</c:v>
                </c:pt>
                <c:pt idx="1701">
                  <c:v>170.22399999999999</c:v>
                </c:pt>
                <c:pt idx="1702">
                  <c:v>170.32400000000001</c:v>
                </c:pt>
                <c:pt idx="1703">
                  <c:v>170.42400000000001</c:v>
                </c:pt>
                <c:pt idx="1704">
                  <c:v>170.524</c:v>
                </c:pt>
                <c:pt idx="1705">
                  <c:v>170.624</c:v>
                </c:pt>
                <c:pt idx="1706">
                  <c:v>170.72399999999999</c:v>
                </c:pt>
                <c:pt idx="1707">
                  <c:v>170.82400000000001</c:v>
                </c:pt>
                <c:pt idx="1708">
                  <c:v>170.92400000000001</c:v>
                </c:pt>
                <c:pt idx="1709">
                  <c:v>171.02420000000001</c:v>
                </c:pt>
                <c:pt idx="1710">
                  <c:v>171.1242</c:v>
                </c:pt>
                <c:pt idx="1711">
                  <c:v>171.2242</c:v>
                </c:pt>
                <c:pt idx="1712">
                  <c:v>171.32419999999999</c:v>
                </c:pt>
                <c:pt idx="1713">
                  <c:v>171.42420000000001</c:v>
                </c:pt>
                <c:pt idx="1714">
                  <c:v>171.52420000000001</c:v>
                </c:pt>
                <c:pt idx="1715">
                  <c:v>171.6242</c:v>
                </c:pt>
                <c:pt idx="1716">
                  <c:v>171.7242</c:v>
                </c:pt>
                <c:pt idx="1717">
                  <c:v>171.82419999999999</c:v>
                </c:pt>
                <c:pt idx="1718">
                  <c:v>171.92420000000001</c:v>
                </c:pt>
                <c:pt idx="1719">
                  <c:v>172.02420000000001</c:v>
                </c:pt>
                <c:pt idx="1720">
                  <c:v>172.1242</c:v>
                </c:pt>
                <c:pt idx="1721">
                  <c:v>172.2242</c:v>
                </c:pt>
                <c:pt idx="1722">
                  <c:v>172.32419999999999</c:v>
                </c:pt>
                <c:pt idx="1723">
                  <c:v>172.42420000000001</c:v>
                </c:pt>
                <c:pt idx="1724">
                  <c:v>172.52420000000001</c:v>
                </c:pt>
                <c:pt idx="1725">
                  <c:v>172.6242</c:v>
                </c:pt>
                <c:pt idx="1726">
                  <c:v>172.7242</c:v>
                </c:pt>
                <c:pt idx="1727">
                  <c:v>172.82419999999999</c:v>
                </c:pt>
                <c:pt idx="1728">
                  <c:v>172.92420000000001</c:v>
                </c:pt>
                <c:pt idx="1729">
                  <c:v>173.02420000000001</c:v>
                </c:pt>
                <c:pt idx="1730">
                  <c:v>173.1242</c:v>
                </c:pt>
                <c:pt idx="1731">
                  <c:v>173.2242</c:v>
                </c:pt>
                <c:pt idx="1732">
                  <c:v>173.32419999999999</c:v>
                </c:pt>
                <c:pt idx="1733">
                  <c:v>173.42420000000001</c:v>
                </c:pt>
                <c:pt idx="1734">
                  <c:v>173.52420000000001</c:v>
                </c:pt>
                <c:pt idx="1735">
                  <c:v>173.6242</c:v>
                </c:pt>
                <c:pt idx="1736">
                  <c:v>173.7242</c:v>
                </c:pt>
                <c:pt idx="1737">
                  <c:v>173.82419999999999</c:v>
                </c:pt>
                <c:pt idx="1738">
                  <c:v>173.92420000000001</c:v>
                </c:pt>
                <c:pt idx="1739">
                  <c:v>174.02440000000001</c:v>
                </c:pt>
                <c:pt idx="1740">
                  <c:v>174.12440000000001</c:v>
                </c:pt>
                <c:pt idx="1741">
                  <c:v>174.2244</c:v>
                </c:pt>
                <c:pt idx="1742">
                  <c:v>174.3244</c:v>
                </c:pt>
                <c:pt idx="1743">
                  <c:v>174.42439999999999</c:v>
                </c:pt>
                <c:pt idx="1744">
                  <c:v>174.52440000000001</c:v>
                </c:pt>
                <c:pt idx="1745">
                  <c:v>174.62440000000001</c:v>
                </c:pt>
                <c:pt idx="1746">
                  <c:v>174.7244</c:v>
                </c:pt>
                <c:pt idx="1747">
                  <c:v>174.8244</c:v>
                </c:pt>
                <c:pt idx="1748">
                  <c:v>174.92439999999999</c:v>
                </c:pt>
                <c:pt idx="1749">
                  <c:v>175.02440000000001</c:v>
                </c:pt>
                <c:pt idx="1750">
                  <c:v>175.12440000000001</c:v>
                </c:pt>
                <c:pt idx="1751">
                  <c:v>175.2244</c:v>
                </c:pt>
                <c:pt idx="1752">
                  <c:v>175.3244</c:v>
                </c:pt>
                <c:pt idx="1753">
                  <c:v>175.42439999999999</c:v>
                </c:pt>
                <c:pt idx="1754">
                  <c:v>175.52440000000001</c:v>
                </c:pt>
                <c:pt idx="1755">
                  <c:v>175.62440000000001</c:v>
                </c:pt>
                <c:pt idx="1756">
                  <c:v>175.7244</c:v>
                </c:pt>
                <c:pt idx="1757">
                  <c:v>175.8244</c:v>
                </c:pt>
                <c:pt idx="1758">
                  <c:v>175.92439999999999</c:v>
                </c:pt>
                <c:pt idx="1759">
                  <c:v>176.02440000000001</c:v>
                </c:pt>
                <c:pt idx="1760">
                  <c:v>176.12440000000001</c:v>
                </c:pt>
                <c:pt idx="1761">
                  <c:v>176.2244</c:v>
                </c:pt>
                <c:pt idx="1762">
                  <c:v>176.3244</c:v>
                </c:pt>
                <c:pt idx="1763">
                  <c:v>176.42439999999999</c:v>
                </c:pt>
                <c:pt idx="1764">
                  <c:v>176.52440000000001</c:v>
                </c:pt>
                <c:pt idx="1765">
                  <c:v>176.62440000000001</c:v>
                </c:pt>
                <c:pt idx="1766">
                  <c:v>176.7244</c:v>
                </c:pt>
                <c:pt idx="1767">
                  <c:v>176.8244</c:v>
                </c:pt>
                <c:pt idx="1768">
                  <c:v>176.92439999999999</c:v>
                </c:pt>
                <c:pt idx="1769">
                  <c:v>177.02459999999999</c:v>
                </c:pt>
                <c:pt idx="1770">
                  <c:v>177.12459999999999</c:v>
                </c:pt>
                <c:pt idx="1771">
                  <c:v>177.22460000000001</c:v>
                </c:pt>
                <c:pt idx="1772">
                  <c:v>177.3246</c:v>
                </c:pt>
                <c:pt idx="1773">
                  <c:v>177.4246</c:v>
                </c:pt>
                <c:pt idx="1774">
                  <c:v>177.52459999999999</c:v>
                </c:pt>
                <c:pt idx="1775">
                  <c:v>177.62459999999999</c:v>
                </c:pt>
                <c:pt idx="1776">
                  <c:v>177.72460000000001</c:v>
                </c:pt>
                <c:pt idx="1777">
                  <c:v>177.8246</c:v>
                </c:pt>
                <c:pt idx="1778">
                  <c:v>177.9246</c:v>
                </c:pt>
                <c:pt idx="1779">
                  <c:v>178.02459999999999</c:v>
                </c:pt>
                <c:pt idx="1780">
                  <c:v>178.12459999999999</c:v>
                </c:pt>
                <c:pt idx="1781">
                  <c:v>178.22460000000001</c:v>
                </c:pt>
                <c:pt idx="1782">
                  <c:v>178.3246</c:v>
                </c:pt>
                <c:pt idx="1783">
                  <c:v>178.4246</c:v>
                </c:pt>
                <c:pt idx="1784">
                  <c:v>178.52459999999999</c:v>
                </c:pt>
                <c:pt idx="1785">
                  <c:v>178.62459999999999</c:v>
                </c:pt>
                <c:pt idx="1786">
                  <c:v>178.72460000000001</c:v>
                </c:pt>
                <c:pt idx="1787">
                  <c:v>178.8246</c:v>
                </c:pt>
                <c:pt idx="1788">
                  <c:v>178.9246</c:v>
                </c:pt>
                <c:pt idx="1789">
                  <c:v>179.02459999999999</c:v>
                </c:pt>
                <c:pt idx="1790">
                  <c:v>179.12459999999999</c:v>
                </c:pt>
                <c:pt idx="1791">
                  <c:v>179.22460000000001</c:v>
                </c:pt>
                <c:pt idx="1792">
                  <c:v>179.3246</c:v>
                </c:pt>
                <c:pt idx="1793">
                  <c:v>179.4246</c:v>
                </c:pt>
                <c:pt idx="1794">
                  <c:v>179.52459999999999</c:v>
                </c:pt>
                <c:pt idx="1795">
                  <c:v>179.62459999999999</c:v>
                </c:pt>
                <c:pt idx="1796">
                  <c:v>179.72460000000001</c:v>
                </c:pt>
                <c:pt idx="1797">
                  <c:v>179.8246</c:v>
                </c:pt>
                <c:pt idx="1798">
                  <c:v>179.9246</c:v>
                </c:pt>
                <c:pt idx="1799">
                  <c:v>180.0248</c:v>
                </c:pt>
                <c:pt idx="1800">
                  <c:v>180.12479999999999</c:v>
                </c:pt>
                <c:pt idx="1801">
                  <c:v>180.22479999999999</c:v>
                </c:pt>
                <c:pt idx="1802">
                  <c:v>180.32480000000001</c:v>
                </c:pt>
                <c:pt idx="1803">
                  <c:v>180.4248</c:v>
                </c:pt>
                <c:pt idx="1804">
                  <c:v>180.5248</c:v>
                </c:pt>
                <c:pt idx="1805">
                  <c:v>180.62479999999999</c:v>
                </c:pt>
                <c:pt idx="1806">
                  <c:v>180.72479999999999</c:v>
                </c:pt>
                <c:pt idx="1807">
                  <c:v>180.82480000000001</c:v>
                </c:pt>
                <c:pt idx="1808">
                  <c:v>180.9248</c:v>
                </c:pt>
                <c:pt idx="1809">
                  <c:v>181.0248</c:v>
                </c:pt>
                <c:pt idx="1810">
                  <c:v>181.12479999999999</c:v>
                </c:pt>
                <c:pt idx="1811">
                  <c:v>181.22479999999999</c:v>
                </c:pt>
                <c:pt idx="1812">
                  <c:v>181.32480000000001</c:v>
                </c:pt>
                <c:pt idx="1813">
                  <c:v>181.4248</c:v>
                </c:pt>
                <c:pt idx="1814">
                  <c:v>181.5248</c:v>
                </c:pt>
                <c:pt idx="1815">
                  <c:v>181.62479999999999</c:v>
                </c:pt>
                <c:pt idx="1816">
                  <c:v>181.72479999999999</c:v>
                </c:pt>
                <c:pt idx="1817">
                  <c:v>181.82480000000001</c:v>
                </c:pt>
                <c:pt idx="1818">
                  <c:v>181.9248</c:v>
                </c:pt>
                <c:pt idx="1819">
                  <c:v>182.0248</c:v>
                </c:pt>
                <c:pt idx="1820">
                  <c:v>182.12479999999999</c:v>
                </c:pt>
                <c:pt idx="1821">
                  <c:v>182.22479999999999</c:v>
                </c:pt>
                <c:pt idx="1822">
                  <c:v>182.32480000000001</c:v>
                </c:pt>
                <c:pt idx="1823">
                  <c:v>182.4248</c:v>
                </c:pt>
                <c:pt idx="1824">
                  <c:v>182.5248</c:v>
                </c:pt>
                <c:pt idx="1825">
                  <c:v>182.62479999999999</c:v>
                </c:pt>
                <c:pt idx="1826">
                  <c:v>182.72479999999999</c:v>
                </c:pt>
                <c:pt idx="1827">
                  <c:v>182.82480000000001</c:v>
                </c:pt>
                <c:pt idx="1828">
                  <c:v>182.9248</c:v>
                </c:pt>
                <c:pt idx="1829">
                  <c:v>183.02500000000001</c:v>
                </c:pt>
                <c:pt idx="1830">
                  <c:v>183.125</c:v>
                </c:pt>
                <c:pt idx="1831">
                  <c:v>183.22499999999999</c:v>
                </c:pt>
                <c:pt idx="1832">
                  <c:v>183.32499999999999</c:v>
                </c:pt>
                <c:pt idx="1833">
                  <c:v>183.42500000000001</c:v>
                </c:pt>
                <c:pt idx="1834">
                  <c:v>183.52500000000001</c:v>
                </c:pt>
                <c:pt idx="1835">
                  <c:v>183.625</c:v>
                </c:pt>
                <c:pt idx="1836">
                  <c:v>183.72499999999999</c:v>
                </c:pt>
                <c:pt idx="1837">
                  <c:v>183.82499999999999</c:v>
                </c:pt>
                <c:pt idx="1838">
                  <c:v>183.92500000000001</c:v>
                </c:pt>
                <c:pt idx="1839">
                  <c:v>184.02500000000001</c:v>
                </c:pt>
                <c:pt idx="1840">
                  <c:v>184.125</c:v>
                </c:pt>
                <c:pt idx="1841">
                  <c:v>184.22499999999999</c:v>
                </c:pt>
                <c:pt idx="1842">
                  <c:v>184.32499999999999</c:v>
                </c:pt>
                <c:pt idx="1843">
                  <c:v>184.42500000000001</c:v>
                </c:pt>
                <c:pt idx="1844">
                  <c:v>184.52500000000001</c:v>
                </c:pt>
                <c:pt idx="1845">
                  <c:v>184.625</c:v>
                </c:pt>
                <c:pt idx="1846">
                  <c:v>184.72499999999999</c:v>
                </c:pt>
                <c:pt idx="1847">
                  <c:v>184.82499999999999</c:v>
                </c:pt>
                <c:pt idx="1848">
                  <c:v>184.92500000000001</c:v>
                </c:pt>
                <c:pt idx="1849">
                  <c:v>185.02500000000001</c:v>
                </c:pt>
                <c:pt idx="1850">
                  <c:v>185.125</c:v>
                </c:pt>
                <c:pt idx="1851">
                  <c:v>185.22499999999999</c:v>
                </c:pt>
                <c:pt idx="1852">
                  <c:v>185.32499999999999</c:v>
                </c:pt>
                <c:pt idx="1853">
                  <c:v>185.42500000000001</c:v>
                </c:pt>
                <c:pt idx="1854">
                  <c:v>185.52500000000001</c:v>
                </c:pt>
                <c:pt idx="1855">
                  <c:v>185.625</c:v>
                </c:pt>
                <c:pt idx="1856">
                  <c:v>185.72499999999999</c:v>
                </c:pt>
                <c:pt idx="1857">
                  <c:v>185.82499999999999</c:v>
                </c:pt>
                <c:pt idx="1858">
                  <c:v>185.92500000000001</c:v>
                </c:pt>
                <c:pt idx="1859">
                  <c:v>186.02520000000001</c:v>
                </c:pt>
                <c:pt idx="1860">
                  <c:v>186.12520000000001</c:v>
                </c:pt>
                <c:pt idx="1861">
                  <c:v>186.2252</c:v>
                </c:pt>
                <c:pt idx="1862">
                  <c:v>186.3252</c:v>
                </c:pt>
                <c:pt idx="1863">
                  <c:v>186.42519999999999</c:v>
                </c:pt>
                <c:pt idx="1864">
                  <c:v>186.52520000000001</c:v>
                </c:pt>
                <c:pt idx="1865">
                  <c:v>186.62520000000001</c:v>
                </c:pt>
                <c:pt idx="1866">
                  <c:v>186.7252</c:v>
                </c:pt>
                <c:pt idx="1867">
                  <c:v>186.8252</c:v>
                </c:pt>
                <c:pt idx="1868">
                  <c:v>186.92519999999999</c:v>
                </c:pt>
                <c:pt idx="1869">
                  <c:v>187.02520000000001</c:v>
                </c:pt>
                <c:pt idx="1870">
                  <c:v>187.12520000000001</c:v>
                </c:pt>
                <c:pt idx="1871">
                  <c:v>187.2252</c:v>
                </c:pt>
                <c:pt idx="1872">
                  <c:v>187.3252</c:v>
                </c:pt>
                <c:pt idx="1873">
                  <c:v>187.42519999999999</c:v>
                </c:pt>
                <c:pt idx="1874">
                  <c:v>187.52520000000001</c:v>
                </c:pt>
                <c:pt idx="1875">
                  <c:v>187.62520000000001</c:v>
                </c:pt>
                <c:pt idx="1876">
                  <c:v>187.7252</c:v>
                </c:pt>
                <c:pt idx="1877">
                  <c:v>187.8252</c:v>
                </c:pt>
                <c:pt idx="1878">
                  <c:v>187.92519999999999</c:v>
                </c:pt>
                <c:pt idx="1879">
                  <c:v>188.02520000000001</c:v>
                </c:pt>
                <c:pt idx="1880">
                  <c:v>188.12520000000001</c:v>
                </c:pt>
                <c:pt idx="1881">
                  <c:v>188.2252</c:v>
                </c:pt>
                <c:pt idx="1882">
                  <c:v>188.3252</c:v>
                </c:pt>
                <c:pt idx="1883">
                  <c:v>188.42519999999999</c:v>
                </c:pt>
                <c:pt idx="1884">
                  <c:v>188.52520000000001</c:v>
                </c:pt>
                <c:pt idx="1885">
                  <c:v>188.62520000000001</c:v>
                </c:pt>
                <c:pt idx="1886">
                  <c:v>188.7252</c:v>
                </c:pt>
                <c:pt idx="1887">
                  <c:v>188.8252</c:v>
                </c:pt>
                <c:pt idx="1888">
                  <c:v>188.92519999999999</c:v>
                </c:pt>
                <c:pt idx="1889">
                  <c:v>189.02539999999999</c:v>
                </c:pt>
                <c:pt idx="1890">
                  <c:v>189.12540000000001</c:v>
                </c:pt>
                <c:pt idx="1891">
                  <c:v>189.22540000000001</c:v>
                </c:pt>
                <c:pt idx="1892">
                  <c:v>189.3254</c:v>
                </c:pt>
                <c:pt idx="1893">
                  <c:v>189.4254</c:v>
                </c:pt>
                <c:pt idx="1894">
                  <c:v>189.52539999999999</c:v>
                </c:pt>
                <c:pt idx="1895">
                  <c:v>189.62540000000001</c:v>
                </c:pt>
                <c:pt idx="1896">
                  <c:v>189.72540000000001</c:v>
                </c:pt>
                <c:pt idx="1897">
                  <c:v>189.8254</c:v>
                </c:pt>
                <c:pt idx="1898">
                  <c:v>189.9254</c:v>
                </c:pt>
                <c:pt idx="1899">
                  <c:v>190.02539999999999</c:v>
                </c:pt>
                <c:pt idx="1900">
                  <c:v>190.12540000000001</c:v>
                </c:pt>
                <c:pt idx="1901">
                  <c:v>190.22540000000001</c:v>
                </c:pt>
                <c:pt idx="1902">
                  <c:v>190.3254</c:v>
                </c:pt>
                <c:pt idx="1903">
                  <c:v>190.4254</c:v>
                </c:pt>
                <c:pt idx="1904">
                  <c:v>190.52539999999999</c:v>
                </c:pt>
                <c:pt idx="1905">
                  <c:v>190.62540000000001</c:v>
                </c:pt>
                <c:pt idx="1906">
                  <c:v>190.72540000000001</c:v>
                </c:pt>
                <c:pt idx="1907">
                  <c:v>190.8254</c:v>
                </c:pt>
                <c:pt idx="1908">
                  <c:v>190.9254</c:v>
                </c:pt>
                <c:pt idx="1909">
                  <c:v>191.02539999999999</c:v>
                </c:pt>
                <c:pt idx="1910">
                  <c:v>191.12540000000001</c:v>
                </c:pt>
                <c:pt idx="1911">
                  <c:v>191.22540000000001</c:v>
                </c:pt>
                <c:pt idx="1912">
                  <c:v>191.3254</c:v>
                </c:pt>
                <c:pt idx="1913">
                  <c:v>191.4254</c:v>
                </c:pt>
                <c:pt idx="1914">
                  <c:v>191.52539999999999</c:v>
                </c:pt>
                <c:pt idx="1915">
                  <c:v>191.62540000000001</c:v>
                </c:pt>
                <c:pt idx="1916">
                  <c:v>191.72540000000001</c:v>
                </c:pt>
                <c:pt idx="1917">
                  <c:v>191.8254</c:v>
                </c:pt>
                <c:pt idx="1918">
                  <c:v>191.9254</c:v>
                </c:pt>
                <c:pt idx="1919">
                  <c:v>192.0256</c:v>
                </c:pt>
                <c:pt idx="1920">
                  <c:v>192.12559999999999</c:v>
                </c:pt>
                <c:pt idx="1921">
                  <c:v>192.22559999999999</c:v>
                </c:pt>
                <c:pt idx="1922">
                  <c:v>192.32560000000001</c:v>
                </c:pt>
                <c:pt idx="1923">
                  <c:v>192.4256</c:v>
                </c:pt>
                <c:pt idx="1924">
                  <c:v>192.5256</c:v>
                </c:pt>
                <c:pt idx="1925">
                  <c:v>192.62559999999999</c:v>
                </c:pt>
                <c:pt idx="1926">
                  <c:v>192.72559999999999</c:v>
                </c:pt>
                <c:pt idx="1927">
                  <c:v>192.82560000000001</c:v>
                </c:pt>
                <c:pt idx="1928">
                  <c:v>192.9256</c:v>
                </c:pt>
                <c:pt idx="1929">
                  <c:v>193.0256</c:v>
                </c:pt>
                <c:pt idx="1930">
                  <c:v>193.12559999999999</c:v>
                </c:pt>
                <c:pt idx="1931">
                  <c:v>193.22559999999999</c:v>
                </c:pt>
                <c:pt idx="1932">
                  <c:v>193.32560000000001</c:v>
                </c:pt>
                <c:pt idx="1933">
                  <c:v>193.4256</c:v>
                </c:pt>
                <c:pt idx="1934">
                  <c:v>193.5256</c:v>
                </c:pt>
                <c:pt idx="1935">
                  <c:v>193.62559999999999</c:v>
                </c:pt>
                <c:pt idx="1936">
                  <c:v>193.72559999999999</c:v>
                </c:pt>
                <c:pt idx="1937">
                  <c:v>193.82560000000001</c:v>
                </c:pt>
                <c:pt idx="1938">
                  <c:v>193.9256</c:v>
                </c:pt>
                <c:pt idx="1939">
                  <c:v>194.0256</c:v>
                </c:pt>
                <c:pt idx="1940">
                  <c:v>194.12559999999999</c:v>
                </c:pt>
                <c:pt idx="1941">
                  <c:v>194.22559999999999</c:v>
                </c:pt>
                <c:pt idx="1942">
                  <c:v>194.32560000000001</c:v>
                </c:pt>
                <c:pt idx="1943">
                  <c:v>194.4256</c:v>
                </c:pt>
                <c:pt idx="1944">
                  <c:v>194.5256</c:v>
                </c:pt>
                <c:pt idx="1945">
                  <c:v>194.62559999999999</c:v>
                </c:pt>
                <c:pt idx="1946">
                  <c:v>194.72559999999999</c:v>
                </c:pt>
                <c:pt idx="1947">
                  <c:v>194.82560000000001</c:v>
                </c:pt>
                <c:pt idx="1948">
                  <c:v>194.9256</c:v>
                </c:pt>
                <c:pt idx="1949">
                  <c:v>195.0258</c:v>
                </c:pt>
                <c:pt idx="1950">
                  <c:v>195.1258</c:v>
                </c:pt>
                <c:pt idx="1951">
                  <c:v>195.22579999999999</c:v>
                </c:pt>
                <c:pt idx="1952">
                  <c:v>195.32579999999999</c:v>
                </c:pt>
                <c:pt idx="1953">
                  <c:v>195.42580000000001</c:v>
                </c:pt>
                <c:pt idx="1954">
                  <c:v>195.5258</c:v>
                </c:pt>
                <c:pt idx="1955">
                  <c:v>195.6258</c:v>
                </c:pt>
                <c:pt idx="1956">
                  <c:v>195.72579999999999</c:v>
                </c:pt>
                <c:pt idx="1957">
                  <c:v>195.82579999999999</c:v>
                </c:pt>
                <c:pt idx="1958">
                  <c:v>195.92580000000001</c:v>
                </c:pt>
                <c:pt idx="1959">
                  <c:v>196.0258</c:v>
                </c:pt>
                <c:pt idx="1960">
                  <c:v>196.1258</c:v>
                </c:pt>
                <c:pt idx="1961">
                  <c:v>196.22579999999999</c:v>
                </c:pt>
                <c:pt idx="1962">
                  <c:v>196.32579999999999</c:v>
                </c:pt>
                <c:pt idx="1963">
                  <c:v>196.42580000000001</c:v>
                </c:pt>
                <c:pt idx="1964">
                  <c:v>196.5258</c:v>
                </c:pt>
                <c:pt idx="1965">
                  <c:v>196.6258</c:v>
                </c:pt>
                <c:pt idx="1966">
                  <c:v>196.72579999999999</c:v>
                </c:pt>
                <c:pt idx="1967">
                  <c:v>196.82579999999999</c:v>
                </c:pt>
                <c:pt idx="1968">
                  <c:v>196.92580000000001</c:v>
                </c:pt>
                <c:pt idx="1969">
                  <c:v>197.0258</c:v>
                </c:pt>
                <c:pt idx="1970">
                  <c:v>197.1258</c:v>
                </c:pt>
                <c:pt idx="1971">
                  <c:v>197.22579999999999</c:v>
                </c:pt>
                <c:pt idx="1972">
                  <c:v>197.32579999999999</c:v>
                </c:pt>
                <c:pt idx="1973">
                  <c:v>197.42580000000001</c:v>
                </c:pt>
                <c:pt idx="1974">
                  <c:v>197.5258</c:v>
                </c:pt>
                <c:pt idx="1975">
                  <c:v>197.6258</c:v>
                </c:pt>
                <c:pt idx="1976">
                  <c:v>197.72579999999999</c:v>
                </c:pt>
                <c:pt idx="1977">
                  <c:v>197.82579999999999</c:v>
                </c:pt>
                <c:pt idx="1978">
                  <c:v>197.92580000000001</c:v>
                </c:pt>
                <c:pt idx="1979">
                  <c:v>198.02600000000001</c:v>
                </c:pt>
                <c:pt idx="1980">
                  <c:v>198.126</c:v>
                </c:pt>
                <c:pt idx="1981">
                  <c:v>198.226</c:v>
                </c:pt>
                <c:pt idx="1982">
                  <c:v>198.32599999999999</c:v>
                </c:pt>
                <c:pt idx="1983">
                  <c:v>198.42599999999999</c:v>
                </c:pt>
                <c:pt idx="1984">
                  <c:v>198.52600000000001</c:v>
                </c:pt>
                <c:pt idx="1985">
                  <c:v>198.626</c:v>
                </c:pt>
                <c:pt idx="1986">
                  <c:v>198.726</c:v>
                </c:pt>
                <c:pt idx="1987">
                  <c:v>198.82599999999999</c:v>
                </c:pt>
                <c:pt idx="1988">
                  <c:v>198.92599999999999</c:v>
                </c:pt>
                <c:pt idx="1989">
                  <c:v>199.02600000000001</c:v>
                </c:pt>
                <c:pt idx="1990">
                  <c:v>199.126</c:v>
                </c:pt>
                <c:pt idx="1991">
                  <c:v>199.226</c:v>
                </c:pt>
                <c:pt idx="1992">
                  <c:v>199.32599999999999</c:v>
                </c:pt>
                <c:pt idx="1993">
                  <c:v>199.42599999999999</c:v>
                </c:pt>
                <c:pt idx="1994">
                  <c:v>199.52600000000001</c:v>
                </c:pt>
                <c:pt idx="1995">
                  <c:v>199.626</c:v>
                </c:pt>
                <c:pt idx="1996">
                  <c:v>199.726</c:v>
                </c:pt>
                <c:pt idx="1997">
                  <c:v>199.82599999999999</c:v>
                </c:pt>
                <c:pt idx="1998">
                  <c:v>199.92599999999999</c:v>
                </c:pt>
                <c:pt idx="1999">
                  <c:v>200.02600000000001</c:v>
                </c:pt>
                <c:pt idx="2000">
                  <c:v>200.126</c:v>
                </c:pt>
                <c:pt idx="2001">
                  <c:v>200.226</c:v>
                </c:pt>
                <c:pt idx="2002">
                  <c:v>200.32599999999999</c:v>
                </c:pt>
                <c:pt idx="2003">
                  <c:v>200.42599999999999</c:v>
                </c:pt>
                <c:pt idx="2004">
                  <c:v>200.52600000000001</c:v>
                </c:pt>
                <c:pt idx="2005">
                  <c:v>200.626</c:v>
                </c:pt>
                <c:pt idx="2006">
                  <c:v>200.726</c:v>
                </c:pt>
                <c:pt idx="2007">
                  <c:v>200.82599999999999</c:v>
                </c:pt>
                <c:pt idx="2008">
                  <c:v>200.92599999999999</c:v>
                </c:pt>
                <c:pt idx="2009">
                  <c:v>201.02619999999999</c:v>
                </c:pt>
                <c:pt idx="2010">
                  <c:v>201.12620000000001</c:v>
                </c:pt>
                <c:pt idx="2011">
                  <c:v>201.22620000000001</c:v>
                </c:pt>
                <c:pt idx="2012">
                  <c:v>201.3262</c:v>
                </c:pt>
                <c:pt idx="2013">
                  <c:v>201.42619999999999</c:v>
                </c:pt>
                <c:pt idx="2014">
                  <c:v>201.52619999999999</c:v>
                </c:pt>
                <c:pt idx="2015">
                  <c:v>201.62620000000001</c:v>
                </c:pt>
                <c:pt idx="2016">
                  <c:v>201.72620000000001</c:v>
                </c:pt>
                <c:pt idx="2017">
                  <c:v>201.8262</c:v>
                </c:pt>
                <c:pt idx="2018">
                  <c:v>201.92619999999999</c:v>
                </c:pt>
                <c:pt idx="2019">
                  <c:v>202.02619999999999</c:v>
                </c:pt>
                <c:pt idx="2020">
                  <c:v>202.12620000000001</c:v>
                </c:pt>
                <c:pt idx="2021">
                  <c:v>202.22620000000001</c:v>
                </c:pt>
                <c:pt idx="2022">
                  <c:v>202.3262</c:v>
                </c:pt>
                <c:pt idx="2023">
                  <c:v>202.42619999999999</c:v>
                </c:pt>
                <c:pt idx="2024">
                  <c:v>202.52619999999999</c:v>
                </c:pt>
                <c:pt idx="2025">
                  <c:v>202.62620000000001</c:v>
                </c:pt>
                <c:pt idx="2026">
                  <c:v>202.72620000000001</c:v>
                </c:pt>
                <c:pt idx="2027">
                  <c:v>202.8262</c:v>
                </c:pt>
                <c:pt idx="2028">
                  <c:v>202.92619999999999</c:v>
                </c:pt>
                <c:pt idx="2029">
                  <c:v>203.02619999999999</c:v>
                </c:pt>
                <c:pt idx="2030">
                  <c:v>203.12620000000001</c:v>
                </c:pt>
                <c:pt idx="2031">
                  <c:v>203.22620000000001</c:v>
                </c:pt>
                <c:pt idx="2032">
                  <c:v>203.3262</c:v>
                </c:pt>
                <c:pt idx="2033">
                  <c:v>203.42619999999999</c:v>
                </c:pt>
                <c:pt idx="2034">
                  <c:v>203.52619999999999</c:v>
                </c:pt>
                <c:pt idx="2035">
                  <c:v>203.62620000000001</c:v>
                </c:pt>
                <c:pt idx="2036">
                  <c:v>203.72620000000001</c:v>
                </c:pt>
                <c:pt idx="2037">
                  <c:v>203.8262</c:v>
                </c:pt>
                <c:pt idx="2038">
                  <c:v>203.92619999999999</c:v>
                </c:pt>
                <c:pt idx="2039">
                  <c:v>204.0264</c:v>
                </c:pt>
                <c:pt idx="2040">
                  <c:v>204.12639999999999</c:v>
                </c:pt>
                <c:pt idx="2041">
                  <c:v>204.22640000000001</c:v>
                </c:pt>
                <c:pt idx="2042">
                  <c:v>204.32640000000001</c:v>
                </c:pt>
                <c:pt idx="2043">
                  <c:v>204.4264</c:v>
                </c:pt>
                <c:pt idx="2044">
                  <c:v>204.5264</c:v>
                </c:pt>
                <c:pt idx="2045">
                  <c:v>204.62639999999999</c:v>
                </c:pt>
                <c:pt idx="2046">
                  <c:v>204.72640000000001</c:v>
                </c:pt>
                <c:pt idx="2047">
                  <c:v>204.82640000000001</c:v>
                </c:pt>
                <c:pt idx="2048">
                  <c:v>204.9264</c:v>
                </c:pt>
                <c:pt idx="2049">
                  <c:v>205.0264</c:v>
                </c:pt>
                <c:pt idx="2050">
                  <c:v>205.12639999999999</c:v>
                </c:pt>
                <c:pt idx="2051">
                  <c:v>205.22640000000001</c:v>
                </c:pt>
                <c:pt idx="2052">
                  <c:v>205.32640000000001</c:v>
                </c:pt>
                <c:pt idx="2053">
                  <c:v>205.4264</c:v>
                </c:pt>
                <c:pt idx="2054">
                  <c:v>205.5264</c:v>
                </c:pt>
                <c:pt idx="2055">
                  <c:v>205.62639999999999</c:v>
                </c:pt>
                <c:pt idx="2056">
                  <c:v>205.72640000000001</c:v>
                </c:pt>
                <c:pt idx="2057">
                  <c:v>205.82640000000001</c:v>
                </c:pt>
                <c:pt idx="2058">
                  <c:v>205.9264</c:v>
                </c:pt>
                <c:pt idx="2059">
                  <c:v>206.0264</c:v>
                </c:pt>
                <c:pt idx="2060">
                  <c:v>206.12639999999999</c:v>
                </c:pt>
                <c:pt idx="2061">
                  <c:v>206.22640000000001</c:v>
                </c:pt>
                <c:pt idx="2062">
                  <c:v>206.32640000000001</c:v>
                </c:pt>
                <c:pt idx="2063">
                  <c:v>206.4264</c:v>
                </c:pt>
                <c:pt idx="2064">
                  <c:v>206.5264</c:v>
                </c:pt>
                <c:pt idx="2065">
                  <c:v>206.62639999999999</c:v>
                </c:pt>
                <c:pt idx="2066">
                  <c:v>206.72640000000001</c:v>
                </c:pt>
                <c:pt idx="2067">
                  <c:v>206.82640000000001</c:v>
                </c:pt>
                <c:pt idx="2068">
                  <c:v>206.9264</c:v>
                </c:pt>
                <c:pt idx="2069">
                  <c:v>207.0266</c:v>
                </c:pt>
                <c:pt idx="2070">
                  <c:v>207.1266</c:v>
                </c:pt>
                <c:pt idx="2071">
                  <c:v>207.22659999999999</c:v>
                </c:pt>
                <c:pt idx="2072">
                  <c:v>207.32660000000001</c:v>
                </c:pt>
                <c:pt idx="2073">
                  <c:v>207.42660000000001</c:v>
                </c:pt>
                <c:pt idx="2074">
                  <c:v>207.5266</c:v>
                </c:pt>
                <c:pt idx="2075">
                  <c:v>207.6266</c:v>
                </c:pt>
                <c:pt idx="2076">
                  <c:v>207.72659999999999</c:v>
                </c:pt>
                <c:pt idx="2077">
                  <c:v>207.82660000000001</c:v>
                </c:pt>
                <c:pt idx="2078">
                  <c:v>207.92660000000001</c:v>
                </c:pt>
                <c:pt idx="2079">
                  <c:v>208.0266</c:v>
                </c:pt>
                <c:pt idx="2080">
                  <c:v>208.1266</c:v>
                </c:pt>
                <c:pt idx="2081">
                  <c:v>208.22659999999999</c:v>
                </c:pt>
                <c:pt idx="2082">
                  <c:v>208.32660000000001</c:v>
                </c:pt>
                <c:pt idx="2083">
                  <c:v>208.42660000000001</c:v>
                </c:pt>
                <c:pt idx="2084">
                  <c:v>208.5266</c:v>
                </c:pt>
                <c:pt idx="2085">
                  <c:v>208.6266</c:v>
                </c:pt>
                <c:pt idx="2086">
                  <c:v>208.72659999999999</c:v>
                </c:pt>
                <c:pt idx="2087">
                  <c:v>208.82660000000001</c:v>
                </c:pt>
                <c:pt idx="2088">
                  <c:v>208.92660000000001</c:v>
                </c:pt>
                <c:pt idx="2089">
                  <c:v>209.0266</c:v>
                </c:pt>
                <c:pt idx="2090">
                  <c:v>209.1266</c:v>
                </c:pt>
                <c:pt idx="2091">
                  <c:v>209.22659999999999</c:v>
                </c:pt>
                <c:pt idx="2092">
                  <c:v>209.32660000000001</c:v>
                </c:pt>
                <c:pt idx="2093">
                  <c:v>209.42660000000001</c:v>
                </c:pt>
                <c:pt idx="2094">
                  <c:v>209.5266</c:v>
                </c:pt>
                <c:pt idx="2095">
                  <c:v>209.6266</c:v>
                </c:pt>
                <c:pt idx="2096">
                  <c:v>209.72659999999999</c:v>
                </c:pt>
                <c:pt idx="2097">
                  <c:v>209.82660000000001</c:v>
                </c:pt>
                <c:pt idx="2098">
                  <c:v>209.92660000000001</c:v>
                </c:pt>
                <c:pt idx="2099">
                  <c:v>210.02680000000001</c:v>
                </c:pt>
                <c:pt idx="2100">
                  <c:v>210.1268</c:v>
                </c:pt>
                <c:pt idx="2101">
                  <c:v>210.2268</c:v>
                </c:pt>
                <c:pt idx="2102">
                  <c:v>210.32679999999999</c:v>
                </c:pt>
                <c:pt idx="2103">
                  <c:v>210.42679999999999</c:v>
                </c:pt>
                <c:pt idx="2104">
                  <c:v>210.52680000000001</c:v>
                </c:pt>
                <c:pt idx="2105">
                  <c:v>210.6268</c:v>
                </c:pt>
                <c:pt idx="2106">
                  <c:v>210.7268</c:v>
                </c:pt>
                <c:pt idx="2107">
                  <c:v>210.82679999999999</c:v>
                </c:pt>
                <c:pt idx="2108">
                  <c:v>210.92679999999999</c:v>
                </c:pt>
                <c:pt idx="2109">
                  <c:v>211.02680000000001</c:v>
                </c:pt>
                <c:pt idx="2110">
                  <c:v>211.1268</c:v>
                </c:pt>
                <c:pt idx="2111">
                  <c:v>211.2268</c:v>
                </c:pt>
                <c:pt idx="2112">
                  <c:v>211.32679999999999</c:v>
                </c:pt>
                <c:pt idx="2113">
                  <c:v>211.42679999999999</c:v>
                </c:pt>
                <c:pt idx="2114">
                  <c:v>211.52680000000001</c:v>
                </c:pt>
                <c:pt idx="2115">
                  <c:v>211.6268</c:v>
                </c:pt>
                <c:pt idx="2116">
                  <c:v>211.7268</c:v>
                </c:pt>
                <c:pt idx="2117">
                  <c:v>211.82679999999999</c:v>
                </c:pt>
                <c:pt idx="2118">
                  <c:v>211.92679999999999</c:v>
                </c:pt>
                <c:pt idx="2119">
                  <c:v>212.02680000000001</c:v>
                </c:pt>
                <c:pt idx="2120">
                  <c:v>212.1268</c:v>
                </c:pt>
                <c:pt idx="2121">
                  <c:v>212.2268</c:v>
                </c:pt>
                <c:pt idx="2122">
                  <c:v>212.32679999999999</c:v>
                </c:pt>
                <c:pt idx="2123">
                  <c:v>212.42679999999999</c:v>
                </c:pt>
                <c:pt idx="2124">
                  <c:v>212.52680000000001</c:v>
                </c:pt>
                <c:pt idx="2125">
                  <c:v>212.6268</c:v>
                </c:pt>
                <c:pt idx="2126">
                  <c:v>212.7268</c:v>
                </c:pt>
                <c:pt idx="2127">
                  <c:v>212.82679999999999</c:v>
                </c:pt>
                <c:pt idx="2128">
                  <c:v>212.92679999999999</c:v>
                </c:pt>
                <c:pt idx="2129">
                  <c:v>213.02699999999999</c:v>
                </c:pt>
                <c:pt idx="2130">
                  <c:v>213.12700000000001</c:v>
                </c:pt>
                <c:pt idx="2131">
                  <c:v>213.227</c:v>
                </c:pt>
                <c:pt idx="2132">
                  <c:v>213.327</c:v>
                </c:pt>
                <c:pt idx="2133">
                  <c:v>213.42699999999999</c:v>
                </c:pt>
                <c:pt idx="2134">
                  <c:v>213.52699999999999</c:v>
                </c:pt>
                <c:pt idx="2135">
                  <c:v>213.62700000000001</c:v>
                </c:pt>
                <c:pt idx="2136">
                  <c:v>213.727</c:v>
                </c:pt>
                <c:pt idx="2137">
                  <c:v>213.827</c:v>
                </c:pt>
                <c:pt idx="2138">
                  <c:v>213.92699999999999</c:v>
                </c:pt>
                <c:pt idx="2139">
                  <c:v>214.02699999999999</c:v>
                </c:pt>
                <c:pt idx="2140">
                  <c:v>214.12700000000001</c:v>
                </c:pt>
                <c:pt idx="2141">
                  <c:v>214.227</c:v>
                </c:pt>
                <c:pt idx="2142">
                  <c:v>214.327</c:v>
                </c:pt>
                <c:pt idx="2143">
                  <c:v>214.42699999999999</c:v>
                </c:pt>
                <c:pt idx="2144">
                  <c:v>214.52699999999999</c:v>
                </c:pt>
                <c:pt idx="2145">
                  <c:v>214.62700000000001</c:v>
                </c:pt>
                <c:pt idx="2146">
                  <c:v>214.727</c:v>
                </c:pt>
                <c:pt idx="2147">
                  <c:v>214.827</c:v>
                </c:pt>
                <c:pt idx="2148">
                  <c:v>214.92699999999999</c:v>
                </c:pt>
                <c:pt idx="2149">
                  <c:v>215.02699999999999</c:v>
                </c:pt>
                <c:pt idx="2150">
                  <c:v>215.12700000000001</c:v>
                </c:pt>
                <c:pt idx="2151">
                  <c:v>215.227</c:v>
                </c:pt>
                <c:pt idx="2152">
                  <c:v>215.327</c:v>
                </c:pt>
                <c:pt idx="2153">
                  <c:v>215.42699999999999</c:v>
                </c:pt>
                <c:pt idx="2154">
                  <c:v>215.52699999999999</c:v>
                </c:pt>
                <c:pt idx="2155">
                  <c:v>215.62700000000001</c:v>
                </c:pt>
                <c:pt idx="2156">
                  <c:v>215.727</c:v>
                </c:pt>
                <c:pt idx="2157">
                  <c:v>215.827</c:v>
                </c:pt>
                <c:pt idx="2158">
                  <c:v>215.92699999999999</c:v>
                </c:pt>
                <c:pt idx="2159">
                  <c:v>216.02719999999999</c:v>
                </c:pt>
                <c:pt idx="2160">
                  <c:v>216.12719999999999</c:v>
                </c:pt>
                <c:pt idx="2161">
                  <c:v>216.22720000000001</c:v>
                </c:pt>
                <c:pt idx="2162">
                  <c:v>216.3272</c:v>
                </c:pt>
                <c:pt idx="2163">
                  <c:v>216.4272</c:v>
                </c:pt>
                <c:pt idx="2164">
                  <c:v>216.52719999999999</c:v>
                </c:pt>
                <c:pt idx="2165">
                  <c:v>216.62719999999999</c:v>
                </c:pt>
                <c:pt idx="2166">
                  <c:v>216.72720000000001</c:v>
                </c:pt>
                <c:pt idx="2167">
                  <c:v>216.8272</c:v>
                </c:pt>
                <c:pt idx="2168">
                  <c:v>216.9272</c:v>
                </c:pt>
                <c:pt idx="2169">
                  <c:v>217.02719999999999</c:v>
                </c:pt>
                <c:pt idx="2170">
                  <c:v>217.12719999999999</c:v>
                </c:pt>
                <c:pt idx="2171">
                  <c:v>217.22720000000001</c:v>
                </c:pt>
                <c:pt idx="2172">
                  <c:v>217.3272</c:v>
                </c:pt>
                <c:pt idx="2173">
                  <c:v>217.4272</c:v>
                </c:pt>
                <c:pt idx="2174">
                  <c:v>217.52719999999999</c:v>
                </c:pt>
                <c:pt idx="2175">
                  <c:v>217.62719999999999</c:v>
                </c:pt>
                <c:pt idx="2176">
                  <c:v>217.72720000000001</c:v>
                </c:pt>
                <c:pt idx="2177">
                  <c:v>217.8272</c:v>
                </c:pt>
                <c:pt idx="2178">
                  <c:v>217.9272</c:v>
                </c:pt>
                <c:pt idx="2179">
                  <c:v>218.02719999999999</c:v>
                </c:pt>
                <c:pt idx="2180">
                  <c:v>218.12719999999999</c:v>
                </c:pt>
                <c:pt idx="2181">
                  <c:v>218.22720000000001</c:v>
                </c:pt>
                <c:pt idx="2182">
                  <c:v>218.3272</c:v>
                </c:pt>
                <c:pt idx="2183">
                  <c:v>218.4272</c:v>
                </c:pt>
                <c:pt idx="2184">
                  <c:v>218.52719999999999</c:v>
                </c:pt>
                <c:pt idx="2185">
                  <c:v>218.62719999999999</c:v>
                </c:pt>
                <c:pt idx="2186">
                  <c:v>218.72720000000001</c:v>
                </c:pt>
                <c:pt idx="2187">
                  <c:v>218.8272</c:v>
                </c:pt>
                <c:pt idx="2188">
                  <c:v>218.9272</c:v>
                </c:pt>
                <c:pt idx="2189">
                  <c:v>219.0274</c:v>
                </c:pt>
                <c:pt idx="2190">
                  <c:v>219.12739999999999</c:v>
                </c:pt>
                <c:pt idx="2191">
                  <c:v>219.22739999999999</c:v>
                </c:pt>
                <c:pt idx="2192">
                  <c:v>219.32740000000001</c:v>
                </c:pt>
                <c:pt idx="2193">
                  <c:v>219.42740000000001</c:v>
                </c:pt>
                <c:pt idx="2194">
                  <c:v>219.5274</c:v>
                </c:pt>
                <c:pt idx="2195">
                  <c:v>219.62739999999999</c:v>
                </c:pt>
                <c:pt idx="2196">
                  <c:v>219.72739999999999</c:v>
                </c:pt>
                <c:pt idx="2197">
                  <c:v>219.82740000000001</c:v>
                </c:pt>
                <c:pt idx="2198">
                  <c:v>219.92740000000001</c:v>
                </c:pt>
                <c:pt idx="2199">
                  <c:v>220.0274</c:v>
                </c:pt>
                <c:pt idx="2200">
                  <c:v>220.12739999999999</c:v>
                </c:pt>
                <c:pt idx="2201">
                  <c:v>220.22739999999999</c:v>
                </c:pt>
                <c:pt idx="2202">
                  <c:v>220.32740000000001</c:v>
                </c:pt>
                <c:pt idx="2203">
                  <c:v>220.42740000000001</c:v>
                </c:pt>
                <c:pt idx="2204">
                  <c:v>220.5274</c:v>
                </c:pt>
                <c:pt idx="2205">
                  <c:v>220.62739999999999</c:v>
                </c:pt>
                <c:pt idx="2206">
                  <c:v>220.72739999999999</c:v>
                </c:pt>
                <c:pt idx="2207">
                  <c:v>220.82740000000001</c:v>
                </c:pt>
                <c:pt idx="2208">
                  <c:v>220.92740000000001</c:v>
                </c:pt>
                <c:pt idx="2209">
                  <c:v>221.0274</c:v>
                </c:pt>
                <c:pt idx="2210">
                  <c:v>221.12739999999999</c:v>
                </c:pt>
                <c:pt idx="2211">
                  <c:v>221.22739999999999</c:v>
                </c:pt>
                <c:pt idx="2212">
                  <c:v>221.32740000000001</c:v>
                </c:pt>
                <c:pt idx="2213">
                  <c:v>221.42740000000001</c:v>
                </c:pt>
                <c:pt idx="2214">
                  <c:v>221.5274</c:v>
                </c:pt>
                <c:pt idx="2215">
                  <c:v>221.62739999999999</c:v>
                </c:pt>
                <c:pt idx="2216">
                  <c:v>221.72739999999999</c:v>
                </c:pt>
                <c:pt idx="2217">
                  <c:v>221.82740000000001</c:v>
                </c:pt>
                <c:pt idx="2218">
                  <c:v>221.92740000000001</c:v>
                </c:pt>
                <c:pt idx="2219">
                  <c:v>222.02760000000001</c:v>
                </c:pt>
                <c:pt idx="2220">
                  <c:v>222.1276</c:v>
                </c:pt>
                <c:pt idx="2221">
                  <c:v>222.2276</c:v>
                </c:pt>
                <c:pt idx="2222">
                  <c:v>222.32759999999999</c:v>
                </c:pt>
                <c:pt idx="2223">
                  <c:v>222.42760000000001</c:v>
                </c:pt>
                <c:pt idx="2224">
                  <c:v>222.52760000000001</c:v>
                </c:pt>
                <c:pt idx="2225">
                  <c:v>222.6276</c:v>
                </c:pt>
                <c:pt idx="2226">
                  <c:v>222.7276</c:v>
                </c:pt>
                <c:pt idx="2227">
                  <c:v>222.82759999999999</c:v>
                </c:pt>
                <c:pt idx="2228">
                  <c:v>222.92760000000001</c:v>
                </c:pt>
                <c:pt idx="2229">
                  <c:v>223.02760000000001</c:v>
                </c:pt>
                <c:pt idx="2230">
                  <c:v>223.1276</c:v>
                </c:pt>
                <c:pt idx="2231">
                  <c:v>223.2276</c:v>
                </c:pt>
                <c:pt idx="2232">
                  <c:v>223.32759999999999</c:v>
                </c:pt>
                <c:pt idx="2233">
                  <c:v>223.42760000000001</c:v>
                </c:pt>
                <c:pt idx="2234">
                  <c:v>223.52760000000001</c:v>
                </c:pt>
                <c:pt idx="2235">
                  <c:v>223.6276</c:v>
                </c:pt>
                <c:pt idx="2236">
                  <c:v>223.7276</c:v>
                </c:pt>
                <c:pt idx="2237">
                  <c:v>223.82759999999999</c:v>
                </c:pt>
                <c:pt idx="2238">
                  <c:v>223.92760000000001</c:v>
                </c:pt>
                <c:pt idx="2239">
                  <c:v>224.02760000000001</c:v>
                </c:pt>
                <c:pt idx="2240">
                  <c:v>224.1276</c:v>
                </c:pt>
                <c:pt idx="2241">
                  <c:v>224.2276</c:v>
                </c:pt>
                <c:pt idx="2242">
                  <c:v>224.32759999999999</c:v>
                </c:pt>
                <c:pt idx="2243">
                  <c:v>224.42760000000001</c:v>
                </c:pt>
                <c:pt idx="2244">
                  <c:v>224.52760000000001</c:v>
                </c:pt>
                <c:pt idx="2245">
                  <c:v>224.6276</c:v>
                </c:pt>
                <c:pt idx="2246">
                  <c:v>224.7276</c:v>
                </c:pt>
                <c:pt idx="2247">
                  <c:v>224.82759999999999</c:v>
                </c:pt>
                <c:pt idx="2248">
                  <c:v>224.92760000000001</c:v>
                </c:pt>
                <c:pt idx="2249">
                  <c:v>225.02780000000001</c:v>
                </c:pt>
                <c:pt idx="2250">
                  <c:v>225.12780000000001</c:v>
                </c:pt>
                <c:pt idx="2251">
                  <c:v>225.2278</c:v>
                </c:pt>
                <c:pt idx="2252">
                  <c:v>225.3278</c:v>
                </c:pt>
                <c:pt idx="2253">
                  <c:v>225.42779999999999</c:v>
                </c:pt>
                <c:pt idx="2254">
                  <c:v>225.52780000000001</c:v>
                </c:pt>
                <c:pt idx="2255">
                  <c:v>225.62780000000001</c:v>
                </c:pt>
                <c:pt idx="2256">
                  <c:v>225.7278</c:v>
                </c:pt>
                <c:pt idx="2257">
                  <c:v>225.8278</c:v>
                </c:pt>
                <c:pt idx="2258">
                  <c:v>225.92779999999999</c:v>
                </c:pt>
                <c:pt idx="2259">
                  <c:v>226.02780000000001</c:v>
                </c:pt>
                <c:pt idx="2260">
                  <c:v>226.12780000000001</c:v>
                </c:pt>
                <c:pt idx="2261">
                  <c:v>226.2278</c:v>
                </c:pt>
                <c:pt idx="2262">
                  <c:v>226.3278</c:v>
                </c:pt>
                <c:pt idx="2263">
                  <c:v>226.42779999999999</c:v>
                </c:pt>
                <c:pt idx="2264">
                  <c:v>226.52780000000001</c:v>
                </c:pt>
                <c:pt idx="2265">
                  <c:v>226.62780000000001</c:v>
                </c:pt>
                <c:pt idx="2266">
                  <c:v>226.7278</c:v>
                </c:pt>
                <c:pt idx="2267">
                  <c:v>226.8278</c:v>
                </c:pt>
                <c:pt idx="2268">
                  <c:v>226.92779999999999</c:v>
                </c:pt>
                <c:pt idx="2269">
                  <c:v>227.02780000000001</c:v>
                </c:pt>
                <c:pt idx="2270">
                  <c:v>227.12780000000001</c:v>
                </c:pt>
                <c:pt idx="2271">
                  <c:v>227.2278</c:v>
                </c:pt>
                <c:pt idx="2272">
                  <c:v>227.3278</c:v>
                </c:pt>
                <c:pt idx="2273">
                  <c:v>227.42779999999999</c:v>
                </c:pt>
                <c:pt idx="2274">
                  <c:v>227.52780000000001</c:v>
                </c:pt>
                <c:pt idx="2275">
                  <c:v>227.62780000000001</c:v>
                </c:pt>
                <c:pt idx="2276">
                  <c:v>227.7278</c:v>
                </c:pt>
                <c:pt idx="2277">
                  <c:v>227.8278</c:v>
                </c:pt>
                <c:pt idx="2278">
                  <c:v>227.92779999999999</c:v>
                </c:pt>
                <c:pt idx="2279">
                  <c:v>228.02799999999999</c:v>
                </c:pt>
                <c:pt idx="2280">
                  <c:v>228.12799999999999</c:v>
                </c:pt>
                <c:pt idx="2281">
                  <c:v>228.22800000000001</c:v>
                </c:pt>
                <c:pt idx="2282">
                  <c:v>228.328</c:v>
                </c:pt>
                <c:pt idx="2283">
                  <c:v>228.428</c:v>
                </c:pt>
                <c:pt idx="2284">
                  <c:v>228.52799999999999</c:v>
                </c:pt>
                <c:pt idx="2285">
                  <c:v>228.62799999999999</c:v>
                </c:pt>
                <c:pt idx="2286">
                  <c:v>228.72800000000001</c:v>
                </c:pt>
                <c:pt idx="2287">
                  <c:v>228.828</c:v>
                </c:pt>
                <c:pt idx="2288">
                  <c:v>228.928</c:v>
                </c:pt>
                <c:pt idx="2289">
                  <c:v>229.02799999999999</c:v>
                </c:pt>
                <c:pt idx="2290">
                  <c:v>229.12799999999999</c:v>
                </c:pt>
                <c:pt idx="2291">
                  <c:v>229.22800000000001</c:v>
                </c:pt>
                <c:pt idx="2292">
                  <c:v>229.328</c:v>
                </c:pt>
                <c:pt idx="2293">
                  <c:v>229.428</c:v>
                </c:pt>
                <c:pt idx="2294">
                  <c:v>229.52799999999999</c:v>
                </c:pt>
                <c:pt idx="2295">
                  <c:v>229.62799999999999</c:v>
                </c:pt>
                <c:pt idx="2296">
                  <c:v>229.72800000000001</c:v>
                </c:pt>
                <c:pt idx="2297">
                  <c:v>229.828</c:v>
                </c:pt>
                <c:pt idx="2298">
                  <c:v>229.928</c:v>
                </c:pt>
                <c:pt idx="2299">
                  <c:v>230.02799999999999</c:v>
                </c:pt>
                <c:pt idx="2300">
                  <c:v>230.12799999999999</c:v>
                </c:pt>
                <c:pt idx="2301">
                  <c:v>230.22800000000001</c:v>
                </c:pt>
                <c:pt idx="2302">
                  <c:v>230.328</c:v>
                </c:pt>
                <c:pt idx="2303">
                  <c:v>230.428</c:v>
                </c:pt>
                <c:pt idx="2304">
                  <c:v>230.52799999999999</c:v>
                </c:pt>
                <c:pt idx="2305">
                  <c:v>230.62799999999999</c:v>
                </c:pt>
                <c:pt idx="2306">
                  <c:v>230.72800000000001</c:v>
                </c:pt>
                <c:pt idx="2307">
                  <c:v>230.828</c:v>
                </c:pt>
                <c:pt idx="2308">
                  <c:v>230.928</c:v>
                </c:pt>
                <c:pt idx="2309">
                  <c:v>231.0282</c:v>
                </c:pt>
                <c:pt idx="2310">
                  <c:v>231.12819999999999</c:v>
                </c:pt>
                <c:pt idx="2311">
                  <c:v>231.22819999999999</c:v>
                </c:pt>
                <c:pt idx="2312">
                  <c:v>231.32820000000001</c:v>
                </c:pt>
                <c:pt idx="2313">
                  <c:v>231.4282</c:v>
                </c:pt>
                <c:pt idx="2314">
                  <c:v>231.5282</c:v>
                </c:pt>
                <c:pt idx="2315">
                  <c:v>231.62819999999999</c:v>
                </c:pt>
                <c:pt idx="2316">
                  <c:v>231.72819999999999</c:v>
                </c:pt>
                <c:pt idx="2317">
                  <c:v>231.82820000000001</c:v>
                </c:pt>
                <c:pt idx="2318">
                  <c:v>231.9282</c:v>
                </c:pt>
                <c:pt idx="2319">
                  <c:v>232.0282</c:v>
                </c:pt>
                <c:pt idx="2320">
                  <c:v>232.12819999999999</c:v>
                </c:pt>
                <c:pt idx="2321">
                  <c:v>232.22819999999999</c:v>
                </c:pt>
                <c:pt idx="2322">
                  <c:v>232.32820000000001</c:v>
                </c:pt>
                <c:pt idx="2323">
                  <c:v>232.4282</c:v>
                </c:pt>
                <c:pt idx="2324">
                  <c:v>232.5282</c:v>
                </c:pt>
                <c:pt idx="2325">
                  <c:v>232.62819999999999</c:v>
                </c:pt>
                <c:pt idx="2326">
                  <c:v>232.72819999999999</c:v>
                </c:pt>
                <c:pt idx="2327">
                  <c:v>232.82820000000001</c:v>
                </c:pt>
                <c:pt idx="2328">
                  <c:v>232.9282</c:v>
                </c:pt>
                <c:pt idx="2329">
                  <c:v>233.0282</c:v>
                </c:pt>
                <c:pt idx="2330">
                  <c:v>233.12819999999999</c:v>
                </c:pt>
                <c:pt idx="2331">
                  <c:v>233.22819999999999</c:v>
                </c:pt>
                <c:pt idx="2332">
                  <c:v>233.32820000000001</c:v>
                </c:pt>
                <c:pt idx="2333">
                  <c:v>233.4282</c:v>
                </c:pt>
                <c:pt idx="2334">
                  <c:v>233.5282</c:v>
                </c:pt>
                <c:pt idx="2335">
                  <c:v>233.62819999999999</c:v>
                </c:pt>
                <c:pt idx="2336">
                  <c:v>233.72819999999999</c:v>
                </c:pt>
                <c:pt idx="2337">
                  <c:v>233.82820000000001</c:v>
                </c:pt>
                <c:pt idx="2338">
                  <c:v>233.9282</c:v>
                </c:pt>
                <c:pt idx="2339">
                  <c:v>234.0284</c:v>
                </c:pt>
                <c:pt idx="2340">
                  <c:v>234.1284</c:v>
                </c:pt>
                <c:pt idx="2341">
                  <c:v>234.22839999999999</c:v>
                </c:pt>
                <c:pt idx="2342">
                  <c:v>234.32839999999999</c:v>
                </c:pt>
                <c:pt idx="2343">
                  <c:v>234.42840000000001</c:v>
                </c:pt>
                <c:pt idx="2344">
                  <c:v>234.5284</c:v>
                </c:pt>
                <c:pt idx="2345">
                  <c:v>234.6284</c:v>
                </c:pt>
                <c:pt idx="2346">
                  <c:v>234.72839999999999</c:v>
                </c:pt>
                <c:pt idx="2347">
                  <c:v>234.82839999999999</c:v>
                </c:pt>
                <c:pt idx="2348">
                  <c:v>234.92840000000001</c:v>
                </c:pt>
                <c:pt idx="2349">
                  <c:v>235.0284</c:v>
                </c:pt>
                <c:pt idx="2350">
                  <c:v>235.1284</c:v>
                </c:pt>
                <c:pt idx="2351">
                  <c:v>235.22839999999999</c:v>
                </c:pt>
                <c:pt idx="2352">
                  <c:v>235.32839999999999</c:v>
                </c:pt>
                <c:pt idx="2353">
                  <c:v>235.42840000000001</c:v>
                </c:pt>
                <c:pt idx="2354">
                  <c:v>235.5284</c:v>
                </c:pt>
                <c:pt idx="2355">
                  <c:v>235.6284</c:v>
                </c:pt>
                <c:pt idx="2356">
                  <c:v>235.72839999999999</c:v>
                </c:pt>
                <c:pt idx="2357">
                  <c:v>235.82839999999999</c:v>
                </c:pt>
                <c:pt idx="2358">
                  <c:v>235.92840000000001</c:v>
                </c:pt>
                <c:pt idx="2359">
                  <c:v>236.0284</c:v>
                </c:pt>
                <c:pt idx="2360">
                  <c:v>236.1284</c:v>
                </c:pt>
                <c:pt idx="2361">
                  <c:v>236.22839999999999</c:v>
                </c:pt>
                <c:pt idx="2362">
                  <c:v>236.32839999999999</c:v>
                </c:pt>
                <c:pt idx="2363">
                  <c:v>236.42840000000001</c:v>
                </c:pt>
                <c:pt idx="2364">
                  <c:v>236.5284</c:v>
                </c:pt>
                <c:pt idx="2365">
                  <c:v>236.6284</c:v>
                </c:pt>
                <c:pt idx="2366">
                  <c:v>236.72839999999999</c:v>
                </c:pt>
                <c:pt idx="2367">
                  <c:v>236.82839999999999</c:v>
                </c:pt>
                <c:pt idx="2368">
                  <c:v>236.92840000000001</c:v>
                </c:pt>
                <c:pt idx="2369">
                  <c:v>237.02860000000001</c:v>
                </c:pt>
                <c:pt idx="2370">
                  <c:v>237.12860000000001</c:v>
                </c:pt>
                <c:pt idx="2371">
                  <c:v>237.2286</c:v>
                </c:pt>
                <c:pt idx="2372">
                  <c:v>237.32859999999999</c:v>
                </c:pt>
                <c:pt idx="2373">
                  <c:v>237.42859999999999</c:v>
                </c:pt>
                <c:pt idx="2374">
                  <c:v>237.52860000000001</c:v>
                </c:pt>
                <c:pt idx="2375">
                  <c:v>237.62860000000001</c:v>
                </c:pt>
                <c:pt idx="2376">
                  <c:v>237.7286</c:v>
                </c:pt>
                <c:pt idx="2377">
                  <c:v>237.82859999999999</c:v>
                </c:pt>
                <c:pt idx="2378">
                  <c:v>237.92859999999999</c:v>
                </c:pt>
                <c:pt idx="2379">
                  <c:v>238.02860000000001</c:v>
                </c:pt>
                <c:pt idx="2380">
                  <c:v>238.12860000000001</c:v>
                </c:pt>
                <c:pt idx="2381">
                  <c:v>238.2286</c:v>
                </c:pt>
                <c:pt idx="2382">
                  <c:v>238.32859999999999</c:v>
                </c:pt>
                <c:pt idx="2383">
                  <c:v>238.42859999999999</c:v>
                </c:pt>
                <c:pt idx="2384">
                  <c:v>238.52860000000001</c:v>
                </c:pt>
                <c:pt idx="2385">
                  <c:v>238.62860000000001</c:v>
                </c:pt>
                <c:pt idx="2386">
                  <c:v>238.7286</c:v>
                </c:pt>
                <c:pt idx="2387">
                  <c:v>238.82859999999999</c:v>
                </c:pt>
                <c:pt idx="2388">
                  <c:v>238.92859999999999</c:v>
                </c:pt>
                <c:pt idx="2389">
                  <c:v>239.02860000000001</c:v>
                </c:pt>
                <c:pt idx="2390">
                  <c:v>239.12860000000001</c:v>
                </c:pt>
                <c:pt idx="2391">
                  <c:v>239.2286</c:v>
                </c:pt>
                <c:pt idx="2392">
                  <c:v>239.32859999999999</c:v>
                </c:pt>
                <c:pt idx="2393">
                  <c:v>239.42859999999999</c:v>
                </c:pt>
                <c:pt idx="2394">
                  <c:v>239.52860000000001</c:v>
                </c:pt>
                <c:pt idx="2395">
                  <c:v>239.62860000000001</c:v>
                </c:pt>
                <c:pt idx="2396">
                  <c:v>239.7286</c:v>
                </c:pt>
                <c:pt idx="2397">
                  <c:v>239.82859999999999</c:v>
                </c:pt>
                <c:pt idx="2398">
                  <c:v>239.92859999999999</c:v>
                </c:pt>
                <c:pt idx="2399">
                  <c:v>240.02879999999999</c:v>
                </c:pt>
                <c:pt idx="2400">
                  <c:v>240.12880000000001</c:v>
                </c:pt>
                <c:pt idx="2401">
                  <c:v>240.22880000000001</c:v>
                </c:pt>
                <c:pt idx="2402">
                  <c:v>240.3288</c:v>
                </c:pt>
                <c:pt idx="2403">
                  <c:v>240.4288</c:v>
                </c:pt>
                <c:pt idx="2404">
                  <c:v>240.52879999999999</c:v>
                </c:pt>
                <c:pt idx="2405">
                  <c:v>240.62880000000001</c:v>
                </c:pt>
                <c:pt idx="2406">
                  <c:v>240.72880000000001</c:v>
                </c:pt>
                <c:pt idx="2407">
                  <c:v>240.8288</c:v>
                </c:pt>
                <c:pt idx="2408">
                  <c:v>240.9288</c:v>
                </c:pt>
                <c:pt idx="2409">
                  <c:v>241.02879999999999</c:v>
                </c:pt>
                <c:pt idx="2410">
                  <c:v>241.12880000000001</c:v>
                </c:pt>
                <c:pt idx="2411">
                  <c:v>241.22880000000001</c:v>
                </c:pt>
                <c:pt idx="2412">
                  <c:v>241.3288</c:v>
                </c:pt>
                <c:pt idx="2413">
                  <c:v>241.4288</c:v>
                </c:pt>
                <c:pt idx="2414">
                  <c:v>241.52879999999999</c:v>
                </c:pt>
                <c:pt idx="2415">
                  <c:v>241.62880000000001</c:v>
                </c:pt>
                <c:pt idx="2416">
                  <c:v>241.72880000000001</c:v>
                </c:pt>
                <c:pt idx="2417">
                  <c:v>241.8288</c:v>
                </c:pt>
                <c:pt idx="2418">
                  <c:v>241.9288</c:v>
                </c:pt>
                <c:pt idx="2419">
                  <c:v>242.02879999999999</c:v>
                </c:pt>
                <c:pt idx="2420">
                  <c:v>242.12880000000001</c:v>
                </c:pt>
                <c:pt idx="2421">
                  <c:v>242.22880000000001</c:v>
                </c:pt>
                <c:pt idx="2422">
                  <c:v>242.3288</c:v>
                </c:pt>
                <c:pt idx="2423">
                  <c:v>242.4288</c:v>
                </c:pt>
                <c:pt idx="2424">
                  <c:v>242.52879999999999</c:v>
                </c:pt>
                <c:pt idx="2425">
                  <c:v>242.62880000000001</c:v>
                </c:pt>
                <c:pt idx="2426">
                  <c:v>242.72880000000001</c:v>
                </c:pt>
                <c:pt idx="2427">
                  <c:v>242.8288</c:v>
                </c:pt>
                <c:pt idx="2428">
                  <c:v>242.9288</c:v>
                </c:pt>
                <c:pt idx="2429">
                  <c:v>243.029</c:v>
                </c:pt>
                <c:pt idx="2430">
                  <c:v>243.12899999999999</c:v>
                </c:pt>
                <c:pt idx="2431">
                  <c:v>243.22900000000001</c:v>
                </c:pt>
                <c:pt idx="2432">
                  <c:v>243.32900000000001</c:v>
                </c:pt>
                <c:pt idx="2433">
                  <c:v>243.429</c:v>
                </c:pt>
                <c:pt idx="2434">
                  <c:v>243.529</c:v>
                </c:pt>
                <c:pt idx="2435">
                  <c:v>243.62899999999999</c:v>
                </c:pt>
                <c:pt idx="2436">
                  <c:v>243.72900000000001</c:v>
                </c:pt>
                <c:pt idx="2437">
                  <c:v>243.82900000000001</c:v>
                </c:pt>
                <c:pt idx="2438">
                  <c:v>243.929</c:v>
                </c:pt>
                <c:pt idx="2439">
                  <c:v>244.029</c:v>
                </c:pt>
                <c:pt idx="2440">
                  <c:v>244.12899999999999</c:v>
                </c:pt>
                <c:pt idx="2441">
                  <c:v>244.22900000000001</c:v>
                </c:pt>
                <c:pt idx="2442">
                  <c:v>244.32900000000001</c:v>
                </c:pt>
                <c:pt idx="2443">
                  <c:v>244.429</c:v>
                </c:pt>
                <c:pt idx="2444">
                  <c:v>244.529</c:v>
                </c:pt>
                <c:pt idx="2445">
                  <c:v>244.62899999999999</c:v>
                </c:pt>
                <c:pt idx="2446">
                  <c:v>244.72900000000001</c:v>
                </c:pt>
                <c:pt idx="2447">
                  <c:v>244.82900000000001</c:v>
                </c:pt>
                <c:pt idx="2448">
                  <c:v>244.929</c:v>
                </c:pt>
                <c:pt idx="2449">
                  <c:v>245.029</c:v>
                </c:pt>
                <c:pt idx="2450">
                  <c:v>245.12899999999999</c:v>
                </c:pt>
                <c:pt idx="2451">
                  <c:v>245.22900000000001</c:v>
                </c:pt>
                <c:pt idx="2452">
                  <c:v>245.32900000000001</c:v>
                </c:pt>
                <c:pt idx="2453">
                  <c:v>245.429</c:v>
                </c:pt>
                <c:pt idx="2454">
                  <c:v>245.529</c:v>
                </c:pt>
                <c:pt idx="2455">
                  <c:v>245.62899999999999</c:v>
                </c:pt>
                <c:pt idx="2456">
                  <c:v>245.72900000000001</c:v>
                </c:pt>
                <c:pt idx="2457">
                  <c:v>245.82900000000001</c:v>
                </c:pt>
                <c:pt idx="2458">
                  <c:v>245.929</c:v>
                </c:pt>
                <c:pt idx="2459">
                  <c:v>246.0292</c:v>
                </c:pt>
                <c:pt idx="2460">
                  <c:v>246.1292</c:v>
                </c:pt>
                <c:pt idx="2461">
                  <c:v>246.22919999999999</c:v>
                </c:pt>
                <c:pt idx="2462">
                  <c:v>246.32919999999999</c:v>
                </c:pt>
                <c:pt idx="2463">
                  <c:v>246.42920000000001</c:v>
                </c:pt>
                <c:pt idx="2464">
                  <c:v>246.5292</c:v>
                </c:pt>
                <c:pt idx="2465">
                  <c:v>246.6292</c:v>
                </c:pt>
                <c:pt idx="2466">
                  <c:v>246.72919999999999</c:v>
                </c:pt>
                <c:pt idx="2467">
                  <c:v>246.82919999999999</c:v>
                </c:pt>
                <c:pt idx="2468">
                  <c:v>246.92920000000001</c:v>
                </c:pt>
                <c:pt idx="2469">
                  <c:v>247.0292</c:v>
                </c:pt>
                <c:pt idx="2470">
                  <c:v>247.1292</c:v>
                </c:pt>
                <c:pt idx="2471">
                  <c:v>247.22919999999999</c:v>
                </c:pt>
                <c:pt idx="2472">
                  <c:v>247.32919999999999</c:v>
                </c:pt>
                <c:pt idx="2473">
                  <c:v>247.42920000000001</c:v>
                </c:pt>
                <c:pt idx="2474">
                  <c:v>247.5292</c:v>
                </c:pt>
                <c:pt idx="2475">
                  <c:v>247.6292</c:v>
                </c:pt>
                <c:pt idx="2476">
                  <c:v>247.72919999999999</c:v>
                </c:pt>
                <c:pt idx="2477">
                  <c:v>247.82919999999999</c:v>
                </c:pt>
                <c:pt idx="2478">
                  <c:v>247.92920000000001</c:v>
                </c:pt>
                <c:pt idx="2479">
                  <c:v>248.0292</c:v>
                </c:pt>
                <c:pt idx="2480">
                  <c:v>248.1292</c:v>
                </c:pt>
                <c:pt idx="2481">
                  <c:v>248.22919999999999</c:v>
                </c:pt>
                <c:pt idx="2482">
                  <c:v>248.32919999999999</c:v>
                </c:pt>
                <c:pt idx="2483">
                  <c:v>248.42920000000001</c:v>
                </c:pt>
                <c:pt idx="2484">
                  <c:v>248.5292</c:v>
                </c:pt>
                <c:pt idx="2485">
                  <c:v>248.6292</c:v>
                </c:pt>
                <c:pt idx="2486">
                  <c:v>248.72919999999999</c:v>
                </c:pt>
                <c:pt idx="2487">
                  <c:v>248.82919999999999</c:v>
                </c:pt>
                <c:pt idx="2488">
                  <c:v>248.92920000000001</c:v>
                </c:pt>
                <c:pt idx="2489">
                  <c:v>249.02940000000001</c:v>
                </c:pt>
                <c:pt idx="2490">
                  <c:v>249.1294</c:v>
                </c:pt>
                <c:pt idx="2491">
                  <c:v>249.2294</c:v>
                </c:pt>
                <c:pt idx="2492">
                  <c:v>249.32939999999999</c:v>
                </c:pt>
                <c:pt idx="2493">
                  <c:v>249.42939999999999</c:v>
                </c:pt>
                <c:pt idx="2494">
                  <c:v>249.52940000000001</c:v>
                </c:pt>
                <c:pt idx="2495">
                  <c:v>249.6294</c:v>
                </c:pt>
                <c:pt idx="2496">
                  <c:v>249.7294</c:v>
                </c:pt>
                <c:pt idx="2497">
                  <c:v>249.82939999999999</c:v>
                </c:pt>
                <c:pt idx="2498">
                  <c:v>249.92939999999999</c:v>
                </c:pt>
                <c:pt idx="2499">
                  <c:v>250.02940000000001</c:v>
                </c:pt>
                <c:pt idx="2500">
                  <c:v>250.1294</c:v>
                </c:pt>
                <c:pt idx="2501">
                  <c:v>250.2294</c:v>
                </c:pt>
                <c:pt idx="2502">
                  <c:v>250.32939999999999</c:v>
                </c:pt>
                <c:pt idx="2503">
                  <c:v>250.42939999999999</c:v>
                </c:pt>
                <c:pt idx="2504">
                  <c:v>250.52940000000001</c:v>
                </c:pt>
                <c:pt idx="2505">
                  <c:v>250.6294</c:v>
                </c:pt>
                <c:pt idx="2506">
                  <c:v>250.7294</c:v>
                </c:pt>
                <c:pt idx="2507">
                  <c:v>250.82939999999999</c:v>
                </c:pt>
                <c:pt idx="2508">
                  <c:v>250.92939999999999</c:v>
                </c:pt>
                <c:pt idx="2509">
                  <c:v>251.02940000000001</c:v>
                </c:pt>
                <c:pt idx="2510">
                  <c:v>251.1294</c:v>
                </c:pt>
                <c:pt idx="2511">
                  <c:v>251.2294</c:v>
                </c:pt>
                <c:pt idx="2512">
                  <c:v>251.32939999999999</c:v>
                </c:pt>
                <c:pt idx="2513">
                  <c:v>251.42939999999999</c:v>
                </c:pt>
                <c:pt idx="2514">
                  <c:v>251.52940000000001</c:v>
                </c:pt>
                <c:pt idx="2515">
                  <c:v>251.6294</c:v>
                </c:pt>
                <c:pt idx="2516">
                  <c:v>251.7294</c:v>
                </c:pt>
                <c:pt idx="2517">
                  <c:v>251.82939999999999</c:v>
                </c:pt>
                <c:pt idx="2518">
                  <c:v>251.92939999999999</c:v>
                </c:pt>
                <c:pt idx="2519">
                  <c:v>252.02959999999999</c:v>
                </c:pt>
                <c:pt idx="2520">
                  <c:v>252.12960000000001</c:v>
                </c:pt>
                <c:pt idx="2521">
                  <c:v>252.2296</c:v>
                </c:pt>
                <c:pt idx="2522">
                  <c:v>252.3296</c:v>
                </c:pt>
                <c:pt idx="2523">
                  <c:v>252.42959999999999</c:v>
                </c:pt>
                <c:pt idx="2524">
                  <c:v>252.52959999999999</c:v>
                </c:pt>
                <c:pt idx="2525">
                  <c:v>252.62960000000001</c:v>
                </c:pt>
                <c:pt idx="2526">
                  <c:v>252.7296</c:v>
                </c:pt>
                <c:pt idx="2527">
                  <c:v>252.8296</c:v>
                </c:pt>
                <c:pt idx="2528">
                  <c:v>252.92959999999999</c:v>
                </c:pt>
                <c:pt idx="2529">
                  <c:v>253.02959999999999</c:v>
                </c:pt>
                <c:pt idx="2530">
                  <c:v>253.12960000000001</c:v>
                </c:pt>
                <c:pt idx="2531">
                  <c:v>253.2296</c:v>
                </c:pt>
                <c:pt idx="2532">
                  <c:v>253.3296</c:v>
                </c:pt>
                <c:pt idx="2533">
                  <c:v>253.42959999999999</c:v>
                </c:pt>
                <c:pt idx="2534">
                  <c:v>253.52959999999999</c:v>
                </c:pt>
                <c:pt idx="2535">
                  <c:v>253.62960000000001</c:v>
                </c:pt>
                <c:pt idx="2536">
                  <c:v>253.7296</c:v>
                </c:pt>
                <c:pt idx="2537">
                  <c:v>253.8296</c:v>
                </c:pt>
                <c:pt idx="2538">
                  <c:v>253.92959999999999</c:v>
                </c:pt>
                <c:pt idx="2539">
                  <c:v>254.02959999999999</c:v>
                </c:pt>
                <c:pt idx="2540">
                  <c:v>254.12960000000001</c:v>
                </c:pt>
                <c:pt idx="2541">
                  <c:v>254.2296</c:v>
                </c:pt>
                <c:pt idx="2542">
                  <c:v>254.3296</c:v>
                </c:pt>
                <c:pt idx="2543">
                  <c:v>254.42959999999999</c:v>
                </c:pt>
                <c:pt idx="2544">
                  <c:v>254.52959999999999</c:v>
                </c:pt>
                <c:pt idx="2545">
                  <c:v>254.62960000000001</c:v>
                </c:pt>
                <c:pt idx="2546">
                  <c:v>254.7296</c:v>
                </c:pt>
                <c:pt idx="2547">
                  <c:v>254.8296</c:v>
                </c:pt>
                <c:pt idx="2548">
                  <c:v>254.92959999999999</c:v>
                </c:pt>
                <c:pt idx="2549">
                  <c:v>255.02979999999999</c:v>
                </c:pt>
                <c:pt idx="2550">
                  <c:v>255.12979999999999</c:v>
                </c:pt>
                <c:pt idx="2551">
                  <c:v>255.22980000000001</c:v>
                </c:pt>
                <c:pt idx="2552">
                  <c:v>255.32980000000001</c:v>
                </c:pt>
                <c:pt idx="2553">
                  <c:v>255.4298</c:v>
                </c:pt>
                <c:pt idx="2554">
                  <c:v>255.52979999999999</c:v>
                </c:pt>
                <c:pt idx="2555">
                  <c:v>255.62979999999999</c:v>
                </c:pt>
                <c:pt idx="2556">
                  <c:v>255.72980000000001</c:v>
                </c:pt>
                <c:pt idx="2557">
                  <c:v>255.82980000000001</c:v>
                </c:pt>
                <c:pt idx="2558">
                  <c:v>255.9298</c:v>
                </c:pt>
                <c:pt idx="2559">
                  <c:v>256.02980000000002</c:v>
                </c:pt>
                <c:pt idx="2560">
                  <c:v>256.12979999999999</c:v>
                </c:pt>
                <c:pt idx="2561">
                  <c:v>256.22980000000001</c:v>
                </c:pt>
                <c:pt idx="2562">
                  <c:v>256.32979999999998</c:v>
                </c:pt>
                <c:pt idx="2563">
                  <c:v>256.4298</c:v>
                </c:pt>
                <c:pt idx="2564">
                  <c:v>256.52980000000002</c:v>
                </c:pt>
                <c:pt idx="2565">
                  <c:v>256.62979999999999</c:v>
                </c:pt>
                <c:pt idx="2566">
                  <c:v>256.72980000000001</c:v>
                </c:pt>
                <c:pt idx="2567">
                  <c:v>256.82979999999998</c:v>
                </c:pt>
                <c:pt idx="2568">
                  <c:v>256.9298</c:v>
                </c:pt>
                <c:pt idx="2569">
                  <c:v>257.02980000000002</c:v>
                </c:pt>
                <c:pt idx="2570">
                  <c:v>257.12979999999999</c:v>
                </c:pt>
                <c:pt idx="2571">
                  <c:v>257.22980000000001</c:v>
                </c:pt>
                <c:pt idx="2572">
                  <c:v>257.32979999999998</c:v>
                </c:pt>
                <c:pt idx="2573">
                  <c:v>257.4298</c:v>
                </c:pt>
                <c:pt idx="2574">
                  <c:v>257.52980000000002</c:v>
                </c:pt>
                <c:pt idx="2575">
                  <c:v>257.62979999999999</c:v>
                </c:pt>
                <c:pt idx="2576">
                  <c:v>257.72980000000001</c:v>
                </c:pt>
                <c:pt idx="2577">
                  <c:v>257.82979999999998</c:v>
                </c:pt>
                <c:pt idx="2578">
                  <c:v>257.9298</c:v>
                </c:pt>
                <c:pt idx="2579">
                  <c:v>258.02999999999997</c:v>
                </c:pt>
                <c:pt idx="2580">
                  <c:v>258.13</c:v>
                </c:pt>
                <c:pt idx="2581">
                  <c:v>258.23</c:v>
                </c:pt>
                <c:pt idx="2582">
                  <c:v>258.33</c:v>
                </c:pt>
                <c:pt idx="2583">
                  <c:v>258.43</c:v>
                </c:pt>
                <c:pt idx="2584">
                  <c:v>258.52999999999997</c:v>
                </c:pt>
                <c:pt idx="2585">
                  <c:v>258.63</c:v>
                </c:pt>
                <c:pt idx="2586">
                  <c:v>258.73</c:v>
                </c:pt>
                <c:pt idx="2587">
                  <c:v>258.83</c:v>
                </c:pt>
                <c:pt idx="2588">
                  <c:v>258.93</c:v>
                </c:pt>
                <c:pt idx="2589">
                  <c:v>259.02999999999997</c:v>
                </c:pt>
                <c:pt idx="2590">
                  <c:v>259.13</c:v>
                </c:pt>
                <c:pt idx="2591">
                  <c:v>259.23</c:v>
                </c:pt>
                <c:pt idx="2592">
                  <c:v>259.33</c:v>
                </c:pt>
                <c:pt idx="2593">
                  <c:v>259.43</c:v>
                </c:pt>
                <c:pt idx="2594">
                  <c:v>259.52999999999997</c:v>
                </c:pt>
                <c:pt idx="2595">
                  <c:v>259.63</c:v>
                </c:pt>
                <c:pt idx="2596">
                  <c:v>259.73</c:v>
                </c:pt>
                <c:pt idx="2597">
                  <c:v>259.83</c:v>
                </c:pt>
                <c:pt idx="2598">
                  <c:v>259.93</c:v>
                </c:pt>
                <c:pt idx="2599">
                  <c:v>260.02999999999997</c:v>
                </c:pt>
                <c:pt idx="2600">
                  <c:v>260.13</c:v>
                </c:pt>
                <c:pt idx="2601">
                  <c:v>260.23</c:v>
                </c:pt>
                <c:pt idx="2602">
                  <c:v>260.33</c:v>
                </c:pt>
                <c:pt idx="2603">
                  <c:v>260.43</c:v>
                </c:pt>
                <c:pt idx="2604">
                  <c:v>260.52999999999997</c:v>
                </c:pt>
                <c:pt idx="2605">
                  <c:v>260.63</c:v>
                </c:pt>
                <c:pt idx="2606">
                  <c:v>260.73</c:v>
                </c:pt>
                <c:pt idx="2607">
                  <c:v>260.83</c:v>
                </c:pt>
                <c:pt idx="2608">
                  <c:v>260.93</c:v>
                </c:pt>
                <c:pt idx="2609">
                  <c:v>261.03019999999998</c:v>
                </c:pt>
                <c:pt idx="2610">
                  <c:v>261.1302</c:v>
                </c:pt>
                <c:pt idx="2611">
                  <c:v>261.23020000000002</c:v>
                </c:pt>
                <c:pt idx="2612">
                  <c:v>261.33019999999999</c:v>
                </c:pt>
                <c:pt idx="2613">
                  <c:v>261.43020000000001</c:v>
                </c:pt>
                <c:pt idx="2614">
                  <c:v>261.53019999999998</c:v>
                </c:pt>
                <c:pt idx="2615">
                  <c:v>261.6302</c:v>
                </c:pt>
                <c:pt idx="2616">
                  <c:v>261.73020000000002</c:v>
                </c:pt>
                <c:pt idx="2617">
                  <c:v>261.83019999999999</c:v>
                </c:pt>
                <c:pt idx="2618">
                  <c:v>261.93020000000001</c:v>
                </c:pt>
                <c:pt idx="2619">
                  <c:v>262.03019999999998</c:v>
                </c:pt>
                <c:pt idx="2620">
                  <c:v>262.1302</c:v>
                </c:pt>
                <c:pt idx="2621">
                  <c:v>262.23020000000002</c:v>
                </c:pt>
                <c:pt idx="2622">
                  <c:v>262.33019999999999</c:v>
                </c:pt>
                <c:pt idx="2623">
                  <c:v>262.43020000000001</c:v>
                </c:pt>
                <c:pt idx="2624">
                  <c:v>262.53019999999998</c:v>
                </c:pt>
                <c:pt idx="2625">
                  <c:v>262.6302</c:v>
                </c:pt>
                <c:pt idx="2626">
                  <c:v>262.73020000000002</c:v>
                </c:pt>
                <c:pt idx="2627">
                  <c:v>262.83019999999999</c:v>
                </c:pt>
                <c:pt idx="2628">
                  <c:v>262.93020000000001</c:v>
                </c:pt>
                <c:pt idx="2629">
                  <c:v>263.03019999999998</c:v>
                </c:pt>
                <c:pt idx="2630">
                  <c:v>263.1302</c:v>
                </c:pt>
                <c:pt idx="2631">
                  <c:v>263.23020000000002</c:v>
                </c:pt>
                <c:pt idx="2632">
                  <c:v>263.33019999999999</c:v>
                </c:pt>
                <c:pt idx="2633">
                  <c:v>263.43020000000001</c:v>
                </c:pt>
                <c:pt idx="2634">
                  <c:v>263.53019999999998</c:v>
                </c:pt>
                <c:pt idx="2635">
                  <c:v>263.6302</c:v>
                </c:pt>
                <c:pt idx="2636">
                  <c:v>263.73020000000002</c:v>
                </c:pt>
                <c:pt idx="2637">
                  <c:v>263.83019999999999</c:v>
                </c:pt>
                <c:pt idx="2638">
                  <c:v>263.93020000000001</c:v>
                </c:pt>
                <c:pt idx="2639">
                  <c:v>264.03039999999999</c:v>
                </c:pt>
                <c:pt idx="2640">
                  <c:v>264.13040000000001</c:v>
                </c:pt>
                <c:pt idx="2641">
                  <c:v>264.23039999999997</c:v>
                </c:pt>
                <c:pt idx="2642">
                  <c:v>264.3304</c:v>
                </c:pt>
                <c:pt idx="2643">
                  <c:v>264.43040000000002</c:v>
                </c:pt>
                <c:pt idx="2644">
                  <c:v>264.53039999999999</c:v>
                </c:pt>
                <c:pt idx="2645">
                  <c:v>264.63040000000001</c:v>
                </c:pt>
                <c:pt idx="2646">
                  <c:v>264.73039999999997</c:v>
                </c:pt>
                <c:pt idx="2647">
                  <c:v>264.8304</c:v>
                </c:pt>
                <c:pt idx="2648">
                  <c:v>264.93040000000002</c:v>
                </c:pt>
                <c:pt idx="2649">
                  <c:v>265.03039999999999</c:v>
                </c:pt>
                <c:pt idx="2650">
                  <c:v>265.13040000000001</c:v>
                </c:pt>
                <c:pt idx="2651">
                  <c:v>265.23039999999997</c:v>
                </c:pt>
                <c:pt idx="2652">
                  <c:v>265.3304</c:v>
                </c:pt>
                <c:pt idx="2653">
                  <c:v>265.43040000000002</c:v>
                </c:pt>
                <c:pt idx="2654">
                  <c:v>265.53039999999999</c:v>
                </c:pt>
                <c:pt idx="2655">
                  <c:v>265.63040000000001</c:v>
                </c:pt>
                <c:pt idx="2656">
                  <c:v>265.73039999999997</c:v>
                </c:pt>
                <c:pt idx="2657">
                  <c:v>265.8304</c:v>
                </c:pt>
                <c:pt idx="2658">
                  <c:v>265.93040000000002</c:v>
                </c:pt>
                <c:pt idx="2659">
                  <c:v>266.03039999999999</c:v>
                </c:pt>
                <c:pt idx="2660">
                  <c:v>266.13040000000001</c:v>
                </c:pt>
                <c:pt idx="2661">
                  <c:v>266.23039999999997</c:v>
                </c:pt>
                <c:pt idx="2662">
                  <c:v>266.3304</c:v>
                </c:pt>
                <c:pt idx="2663">
                  <c:v>266.43040000000002</c:v>
                </c:pt>
                <c:pt idx="2664">
                  <c:v>266.53039999999999</c:v>
                </c:pt>
                <c:pt idx="2665">
                  <c:v>266.63040000000001</c:v>
                </c:pt>
                <c:pt idx="2666">
                  <c:v>266.73039999999997</c:v>
                </c:pt>
                <c:pt idx="2667">
                  <c:v>266.8304</c:v>
                </c:pt>
                <c:pt idx="2668">
                  <c:v>266.93040000000002</c:v>
                </c:pt>
                <c:pt idx="2669">
                  <c:v>267.03059999999999</c:v>
                </c:pt>
                <c:pt idx="2670">
                  <c:v>267.13060000000002</c:v>
                </c:pt>
                <c:pt idx="2671">
                  <c:v>267.23059999999998</c:v>
                </c:pt>
                <c:pt idx="2672">
                  <c:v>267.3306</c:v>
                </c:pt>
                <c:pt idx="2673">
                  <c:v>267.43060000000003</c:v>
                </c:pt>
                <c:pt idx="2674">
                  <c:v>267.53059999999999</c:v>
                </c:pt>
                <c:pt idx="2675">
                  <c:v>267.63060000000002</c:v>
                </c:pt>
                <c:pt idx="2676">
                  <c:v>267.73059999999998</c:v>
                </c:pt>
                <c:pt idx="2677">
                  <c:v>267.8306</c:v>
                </c:pt>
                <c:pt idx="2678">
                  <c:v>267.93060000000003</c:v>
                </c:pt>
                <c:pt idx="2679">
                  <c:v>268.03059999999999</c:v>
                </c:pt>
                <c:pt idx="2680">
                  <c:v>268.13060000000002</c:v>
                </c:pt>
                <c:pt idx="2681">
                  <c:v>268.23059999999998</c:v>
                </c:pt>
                <c:pt idx="2682">
                  <c:v>268.3306</c:v>
                </c:pt>
                <c:pt idx="2683">
                  <c:v>268.43060000000003</c:v>
                </c:pt>
                <c:pt idx="2684">
                  <c:v>268.53059999999999</c:v>
                </c:pt>
                <c:pt idx="2685">
                  <c:v>268.63060000000002</c:v>
                </c:pt>
                <c:pt idx="2686">
                  <c:v>268.73059999999998</c:v>
                </c:pt>
                <c:pt idx="2687">
                  <c:v>268.8306</c:v>
                </c:pt>
                <c:pt idx="2688">
                  <c:v>268.93060000000003</c:v>
                </c:pt>
                <c:pt idx="2689">
                  <c:v>269.03059999999999</c:v>
                </c:pt>
                <c:pt idx="2690">
                  <c:v>269.13060000000002</c:v>
                </c:pt>
                <c:pt idx="2691">
                  <c:v>269.23059999999998</c:v>
                </c:pt>
                <c:pt idx="2692">
                  <c:v>269.3306</c:v>
                </c:pt>
                <c:pt idx="2693">
                  <c:v>269.43060000000003</c:v>
                </c:pt>
                <c:pt idx="2694">
                  <c:v>269.53059999999999</c:v>
                </c:pt>
                <c:pt idx="2695">
                  <c:v>269.63060000000002</c:v>
                </c:pt>
                <c:pt idx="2696">
                  <c:v>269.73059999999998</c:v>
                </c:pt>
                <c:pt idx="2697">
                  <c:v>269.8306</c:v>
                </c:pt>
                <c:pt idx="2698">
                  <c:v>269.93060000000003</c:v>
                </c:pt>
                <c:pt idx="2699">
                  <c:v>270.0308</c:v>
                </c:pt>
                <c:pt idx="2700">
                  <c:v>270.13080000000002</c:v>
                </c:pt>
                <c:pt idx="2701">
                  <c:v>270.23079999999999</c:v>
                </c:pt>
                <c:pt idx="2702">
                  <c:v>270.33080000000001</c:v>
                </c:pt>
                <c:pt idx="2703">
                  <c:v>270.43079999999998</c:v>
                </c:pt>
                <c:pt idx="2704">
                  <c:v>270.5308</c:v>
                </c:pt>
                <c:pt idx="2705">
                  <c:v>270.63080000000002</c:v>
                </c:pt>
                <c:pt idx="2706">
                  <c:v>270.73079999999999</c:v>
                </c:pt>
                <c:pt idx="2707">
                  <c:v>270.83080000000001</c:v>
                </c:pt>
                <c:pt idx="2708">
                  <c:v>270.93079999999998</c:v>
                </c:pt>
                <c:pt idx="2709">
                  <c:v>271.0308</c:v>
                </c:pt>
                <c:pt idx="2710">
                  <c:v>271.13080000000002</c:v>
                </c:pt>
                <c:pt idx="2711">
                  <c:v>271.23079999999999</c:v>
                </c:pt>
                <c:pt idx="2712">
                  <c:v>271.33080000000001</c:v>
                </c:pt>
                <c:pt idx="2713">
                  <c:v>271.43079999999998</c:v>
                </c:pt>
                <c:pt idx="2714">
                  <c:v>271.5308</c:v>
                </c:pt>
                <c:pt idx="2715">
                  <c:v>271.63080000000002</c:v>
                </c:pt>
                <c:pt idx="2716">
                  <c:v>271.73079999999999</c:v>
                </c:pt>
                <c:pt idx="2717">
                  <c:v>271.83080000000001</c:v>
                </c:pt>
                <c:pt idx="2718">
                  <c:v>271.93079999999998</c:v>
                </c:pt>
                <c:pt idx="2719">
                  <c:v>272.0308</c:v>
                </c:pt>
                <c:pt idx="2720">
                  <c:v>272.13080000000002</c:v>
                </c:pt>
                <c:pt idx="2721">
                  <c:v>272.23079999999999</c:v>
                </c:pt>
                <c:pt idx="2722">
                  <c:v>272.33080000000001</c:v>
                </c:pt>
                <c:pt idx="2723">
                  <c:v>272.43079999999998</c:v>
                </c:pt>
                <c:pt idx="2724">
                  <c:v>272.5308</c:v>
                </c:pt>
                <c:pt idx="2725">
                  <c:v>272.63080000000002</c:v>
                </c:pt>
                <c:pt idx="2726">
                  <c:v>272.73079999999999</c:v>
                </c:pt>
                <c:pt idx="2727">
                  <c:v>272.83080000000001</c:v>
                </c:pt>
                <c:pt idx="2728">
                  <c:v>272.93079999999998</c:v>
                </c:pt>
                <c:pt idx="2729">
                  <c:v>273.03100000000001</c:v>
                </c:pt>
                <c:pt idx="2730">
                  <c:v>273.13099999999997</c:v>
                </c:pt>
                <c:pt idx="2731">
                  <c:v>273.23099999999999</c:v>
                </c:pt>
                <c:pt idx="2732">
                  <c:v>273.33100000000002</c:v>
                </c:pt>
                <c:pt idx="2733">
                  <c:v>273.43099999999998</c:v>
                </c:pt>
                <c:pt idx="2734">
                  <c:v>273.53100000000001</c:v>
                </c:pt>
                <c:pt idx="2735">
                  <c:v>273.63099999999997</c:v>
                </c:pt>
                <c:pt idx="2736">
                  <c:v>273.73099999999999</c:v>
                </c:pt>
                <c:pt idx="2737">
                  <c:v>273.83100000000002</c:v>
                </c:pt>
                <c:pt idx="2738">
                  <c:v>273.93099999999998</c:v>
                </c:pt>
                <c:pt idx="2739">
                  <c:v>274.03100000000001</c:v>
                </c:pt>
                <c:pt idx="2740">
                  <c:v>274.13099999999997</c:v>
                </c:pt>
                <c:pt idx="2741">
                  <c:v>274.23099999999999</c:v>
                </c:pt>
                <c:pt idx="2742">
                  <c:v>274.33100000000002</c:v>
                </c:pt>
                <c:pt idx="2743">
                  <c:v>274.43099999999998</c:v>
                </c:pt>
                <c:pt idx="2744">
                  <c:v>274.53100000000001</c:v>
                </c:pt>
                <c:pt idx="2745">
                  <c:v>274.63099999999997</c:v>
                </c:pt>
                <c:pt idx="2746">
                  <c:v>274.73099999999999</c:v>
                </c:pt>
                <c:pt idx="2747">
                  <c:v>274.83100000000002</c:v>
                </c:pt>
                <c:pt idx="2748">
                  <c:v>274.93099999999998</c:v>
                </c:pt>
                <c:pt idx="2749">
                  <c:v>275.03100000000001</c:v>
                </c:pt>
                <c:pt idx="2750">
                  <c:v>275.13099999999997</c:v>
                </c:pt>
                <c:pt idx="2751">
                  <c:v>275.23099999999999</c:v>
                </c:pt>
                <c:pt idx="2752">
                  <c:v>275.33100000000002</c:v>
                </c:pt>
                <c:pt idx="2753">
                  <c:v>275.43099999999998</c:v>
                </c:pt>
                <c:pt idx="2754">
                  <c:v>275.53100000000001</c:v>
                </c:pt>
                <c:pt idx="2755">
                  <c:v>275.63099999999997</c:v>
                </c:pt>
                <c:pt idx="2756">
                  <c:v>275.73099999999999</c:v>
                </c:pt>
                <c:pt idx="2757">
                  <c:v>275.83100000000002</c:v>
                </c:pt>
                <c:pt idx="2758">
                  <c:v>275.93099999999998</c:v>
                </c:pt>
                <c:pt idx="2759">
                  <c:v>276.03120000000001</c:v>
                </c:pt>
                <c:pt idx="2760">
                  <c:v>276.13119999999998</c:v>
                </c:pt>
                <c:pt idx="2761">
                  <c:v>276.2312</c:v>
                </c:pt>
                <c:pt idx="2762">
                  <c:v>276.33120000000002</c:v>
                </c:pt>
                <c:pt idx="2763">
                  <c:v>276.43119999999999</c:v>
                </c:pt>
                <c:pt idx="2764">
                  <c:v>276.53120000000001</c:v>
                </c:pt>
                <c:pt idx="2765">
                  <c:v>276.63119999999998</c:v>
                </c:pt>
                <c:pt idx="2766">
                  <c:v>276.7312</c:v>
                </c:pt>
                <c:pt idx="2767">
                  <c:v>276.83120000000002</c:v>
                </c:pt>
                <c:pt idx="2768">
                  <c:v>276.93119999999999</c:v>
                </c:pt>
                <c:pt idx="2769">
                  <c:v>277.03120000000001</c:v>
                </c:pt>
                <c:pt idx="2770">
                  <c:v>277.13119999999998</c:v>
                </c:pt>
                <c:pt idx="2771">
                  <c:v>277.2312</c:v>
                </c:pt>
                <c:pt idx="2772">
                  <c:v>277.33120000000002</c:v>
                </c:pt>
                <c:pt idx="2773">
                  <c:v>277.43119999999999</c:v>
                </c:pt>
                <c:pt idx="2774">
                  <c:v>277.53120000000001</c:v>
                </c:pt>
                <c:pt idx="2775">
                  <c:v>277.63119999999998</c:v>
                </c:pt>
                <c:pt idx="2776">
                  <c:v>277.7312</c:v>
                </c:pt>
                <c:pt idx="2777">
                  <c:v>277.83120000000002</c:v>
                </c:pt>
                <c:pt idx="2778">
                  <c:v>277.93119999999999</c:v>
                </c:pt>
                <c:pt idx="2779">
                  <c:v>278.03120000000001</c:v>
                </c:pt>
                <c:pt idx="2780">
                  <c:v>278.13119999999998</c:v>
                </c:pt>
                <c:pt idx="2781">
                  <c:v>278.2312</c:v>
                </c:pt>
                <c:pt idx="2782">
                  <c:v>278.33120000000002</c:v>
                </c:pt>
                <c:pt idx="2783">
                  <c:v>278.43119999999999</c:v>
                </c:pt>
                <c:pt idx="2784">
                  <c:v>278.53120000000001</c:v>
                </c:pt>
                <c:pt idx="2785">
                  <c:v>278.63119999999998</c:v>
                </c:pt>
                <c:pt idx="2786">
                  <c:v>278.7312</c:v>
                </c:pt>
                <c:pt idx="2787">
                  <c:v>278.83120000000002</c:v>
                </c:pt>
                <c:pt idx="2788">
                  <c:v>278.93119999999999</c:v>
                </c:pt>
                <c:pt idx="2789">
                  <c:v>279.03140000000002</c:v>
                </c:pt>
                <c:pt idx="2790">
                  <c:v>279.13139999999999</c:v>
                </c:pt>
                <c:pt idx="2791">
                  <c:v>279.23140000000001</c:v>
                </c:pt>
                <c:pt idx="2792">
                  <c:v>279.33139999999997</c:v>
                </c:pt>
                <c:pt idx="2793">
                  <c:v>279.4314</c:v>
                </c:pt>
                <c:pt idx="2794">
                  <c:v>279.53140000000002</c:v>
                </c:pt>
                <c:pt idx="2795">
                  <c:v>279.63139999999999</c:v>
                </c:pt>
                <c:pt idx="2796">
                  <c:v>279.73140000000001</c:v>
                </c:pt>
                <c:pt idx="2797">
                  <c:v>279.83139999999997</c:v>
                </c:pt>
                <c:pt idx="2798">
                  <c:v>279.9314</c:v>
                </c:pt>
                <c:pt idx="2799">
                  <c:v>280.03140000000002</c:v>
                </c:pt>
                <c:pt idx="2800">
                  <c:v>280.13139999999999</c:v>
                </c:pt>
                <c:pt idx="2801">
                  <c:v>280.23140000000001</c:v>
                </c:pt>
                <c:pt idx="2802">
                  <c:v>280.33139999999997</c:v>
                </c:pt>
                <c:pt idx="2803">
                  <c:v>280.4314</c:v>
                </c:pt>
                <c:pt idx="2804">
                  <c:v>280.53140000000002</c:v>
                </c:pt>
                <c:pt idx="2805">
                  <c:v>280.63139999999999</c:v>
                </c:pt>
                <c:pt idx="2806">
                  <c:v>280.73140000000001</c:v>
                </c:pt>
                <c:pt idx="2807">
                  <c:v>280.83139999999997</c:v>
                </c:pt>
                <c:pt idx="2808">
                  <c:v>280.9314</c:v>
                </c:pt>
                <c:pt idx="2809">
                  <c:v>281.03140000000002</c:v>
                </c:pt>
                <c:pt idx="2810">
                  <c:v>281.13139999999999</c:v>
                </c:pt>
                <c:pt idx="2811">
                  <c:v>281.23140000000001</c:v>
                </c:pt>
                <c:pt idx="2812">
                  <c:v>281.33139999999997</c:v>
                </c:pt>
                <c:pt idx="2813">
                  <c:v>281.4314</c:v>
                </c:pt>
                <c:pt idx="2814">
                  <c:v>281.53140000000002</c:v>
                </c:pt>
                <c:pt idx="2815">
                  <c:v>281.63139999999999</c:v>
                </c:pt>
                <c:pt idx="2816">
                  <c:v>281.73140000000001</c:v>
                </c:pt>
                <c:pt idx="2817">
                  <c:v>281.83139999999997</c:v>
                </c:pt>
                <c:pt idx="2818">
                  <c:v>281.9314</c:v>
                </c:pt>
                <c:pt idx="2819">
                  <c:v>282.03160000000003</c:v>
                </c:pt>
                <c:pt idx="2820">
                  <c:v>282.13159999999999</c:v>
                </c:pt>
                <c:pt idx="2821">
                  <c:v>282.23160000000001</c:v>
                </c:pt>
                <c:pt idx="2822">
                  <c:v>282.33159999999998</c:v>
                </c:pt>
                <c:pt idx="2823">
                  <c:v>282.4316</c:v>
                </c:pt>
                <c:pt idx="2824">
                  <c:v>282.53160000000003</c:v>
                </c:pt>
                <c:pt idx="2825">
                  <c:v>282.63159999999999</c:v>
                </c:pt>
                <c:pt idx="2826">
                  <c:v>282.73160000000001</c:v>
                </c:pt>
                <c:pt idx="2827">
                  <c:v>282.83159999999998</c:v>
                </c:pt>
                <c:pt idx="2828">
                  <c:v>282.9316</c:v>
                </c:pt>
                <c:pt idx="2829">
                  <c:v>283.03160000000003</c:v>
                </c:pt>
                <c:pt idx="2830">
                  <c:v>283.13159999999999</c:v>
                </c:pt>
                <c:pt idx="2831">
                  <c:v>283.23160000000001</c:v>
                </c:pt>
                <c:pt idx="2832">
                  <c:v>283.33159999999998</c:v>
                </c:pt>
                <c:pt idx="2833">
                  <c:v>283.4316</c:v>
                </c:pt>
                <c:pt idx="2834">
                  <c:v>283.53160000000003</c:v>
                </c:pt>
                <c:pt idx="2835">
                  <c:v>283.63159999999999</c:v>
                </c:pt>
                <c:pt idx="2836">
                  <c:v>283.73160000000001</c:v>
                </c:pt>
                <c:pt idx="2837">
                  <c:v>283.83159999999998</c:v>
                </c:pt>
                <c:pt idx="2838">
                  <c:v>283.9316</c:v>
                </c:pt>
                <c:pt idx="2839">
                  <c:v>284.03160000000003</c:v>
                </c:pt>
                <c:pt idx="2840">
                  <c:v>284.13159999999999</c:v>
                </c:pt>
                <c:pt idx="2841">
                  <c:v>284.23160000000001</c:v>
                </c:pt>
                <c:pt idx="2842">
                  <c:v>284.33159999999998</c:v>
                </c:pt>
                <c:pt idx="2843">
                  <c:v>284.4316</c:v>
                </c:pt>
                <c:pt idx="2844">
                  <c:v>284.53160000000003</c:v>
                </c:pt>
                <c:pt idx="2845">
                  <c:v>284.63159999999999</c:v>
                </c:pt>
                <c:pt idx="2846">
                  <c:v>284.73160000000001</c:v>
                </c:pt>
                <c:pt idx="2847">
                  <c:v>284.83159999999998</c:v>
                </c:pt>
                <c:pt idx="2848">
                  <c:v>284.9316</c:v>
                </c:pt>
                <c:pt idx="2849">
                  <c:v>285.03179999999998</c:v>
                </c:pt>
                <c:pt idx="2850">
                  <c:v>285.1318</c:v>
                </c:pt>
                <c:pt idx="2851">
                  <c:v>285.23180000000002</c:v>
                </c:pt>
                <c:pt idx="2852">
                  <c:v>285.33179999999999</c:v>
                </c:pt>
                <c:pt idx="2853">
                  <c:v>285.43180000000001</c:v>
                </c:pt>
                <c:pt idx="2854">
                  <c:v>285.53179999999998</c:v>
                </c:pt>
                <c:pt idx="2855">
                  <c:v>285.6318</c:v>
                </c:pt>
                <c:pt idx="2856">
                  <c:v>285.73180000000002</c:v>
                </c:pt>
                <c:pt idx="2857">
                  <c:v>285.83179999999999</c:v>
                </c:pt>
                <c:pt idx="2858">
                  <c:v>285.93180000000001</c:v>
                </c:pt>
                <c:pt idx="2859">
                  <c:v>286.03179999999998</c:v>
                </c:pt>
                <c:pt idx="2860">
                  <c:v>286.1318</c:v>
                </c:pt>
                <c:pt idx="2861">
                  <c:v>286.23180000000002</c:v>
                </c:pt>
                <c:pt idx="2862">
                  <c:v>286.33179999999999</c:v>
                </c:pt>
                <c:pt idx="2863">
                  <c:v>286.43180000000001</c:v>
                </c:pt>
                <c:pt idx="2864">
                  <c:v>286.53179999999998</c:v>
                </c:pt>
                <c:pt idx="2865">
                  <c:v>286.6318</c:v>
                </c:pt>
                <c:pt idx="2866">
                  <c:v>286.73180000000002</c:v>
                </c:pt>
                <c:pt idx="2867">
                  <c:v>286.83179999999999</c:v>
                </c:pt>
                <c:pt idx="2868">
                  <c:v>286.93180000000001</c:v>
                </c:pt>
                <c:pt idx="2869">
                  <c:v>287.03179999999998</c:v>
                </c:pt>
                <c:pt idx="2870">
                  <c:v>287.1318</c:v>
                </c:pt>
                <c:pt idx="2871">
                  <c:v>287.23180000000002</c:v>
                </c:pt>
                <c:pt idx="2872">
                  <c:v>287.33179999999999</c:v>
                </c:pt>
                <c:pt idx="2873">
                  <c:v>287.43180000000001</c:v>
                </c:pt>
                <c:pt idx="2874">
                  <c:v>287.53179999999998</c:v>
                </c:pt>
                <c:pt idx="2875">
                  <c:v>287.6318</c:v>
                </c:pt>
                <c:pt idx="2876">
                  <c:v>287.73180000000002</c:v>
                </c:pt>
                <c:pt idx="2877">
                  <c:v>287.83179999999999</c:v>
                </c:pt>
                <c:pt idx="2878">
                  <c:v>287.93180000000001</c:v>
                </c:pt>
                <c:pt idx="2879">
                  <c:v>288.03199999999998</c:v>
                </c:pt>
                <c:pt idx="2880">
                  <c:v>288.13200000000001</c:v>
                </c:pt>
                <c:pt idx="2881">
                  <c:v>288.23200000000003</c:v>
                </c:pt>
                <c:pt idx="2882">
                  <c:v>288.33199999999999</c:v>
                </c:pt>
                <c:pt idx="2883">
                  <c:v>288.43200000000002</c:v>
                </c:pt>
                <c:pt idx="2884">
                  <c:v>288.53199999999998</c:v>
                </c:pt>
                <c:pt idx="2885">
                  <c:v>288.63200000000001</c:v>
                </c:pt>
                <c:pt idx="2886">
                  <c:v>288.73200000000003</c:v>
                </c:pt>
                <c:pt idx="2887">
                  <c:v>288.83199999999999</c:v>
                </c:pt>
                <c:pt idx="2888">
                  <c:v>288.93200000000002</c:v>
                </c:pt>
                <c:pt idx="2889">
                  <c:v>289.03199999999998</c:v>
                </c:pt>
                <c:pt idx="2890">
                  <c:v>289.13200000000001</c:v>
                </c:pt>
                <c:pt idx="2891">
                  <c:v>289.23200000000003</c:v>
                </c:pt>
                <c:pt idx="2892">
                  <c:v>289.33199999999999</c:v>
                </c:pt>
                <c:pt idx="2893">
                  <c:v>289.43200000000002</c:v>
                </c:pt>
                <c:pt idx="2894">
                  <c:v>289.53199999999998</c:v>
                </c:pt>
                <c:pt idx="2895">
                  <c:v>289.63200000000001</c:v>
                </c:pt>
                <c:pt idx="2896">
                  <c:v>289.73200000000003</c:v>
                </c:pt>
                <c:pt idx="2897">
                  <c:v>289.83199999999999</c:v>
                </c:pt>
                <c:pt idx="2898">
                  <c:v>289.93200000000002</c:v>
                </c:pt>
                <c:pt idx="2899">
                  <c:v>290.03199999999998</c:v>
                </c:pt>
                <c:pt idx="2900">
                  <c:v>290.13200000000001</c:v>
                </c:pt>
                <c:pt idx="2901">
                  <c:v>290.23200000000003</c:v>
                </c:pt>
                <c:pt idx="2902">
                  <c:v>290.33199999999999</c:v>
                </c:pt>
                <c:pt idx="2903">
                  <c:v>290.43200000000002</c:v>
                </c:pt>
                <c:pt idx="2904">
                  <c:v>290.53199999999998</c:v>
                </c:pt>
                <c:pt idx="2905">
                  <c:v>290.63200000000001</c:v>
                </c:pt>
                <c:pt idx="2906">
                  <c:v>290.73200000000003</c:v>
                </c:pt>
                <c:pt idx="2907">
                  <c:v>290.83199999999999</c:v>
                </c:pt>
                <c:pt idx="2908">
                  <c:v>290.93200000000002</c:v>
                </c:pt>
                <c:pt idx="2909">
                  <c:v>291.03219999999999</c:v>
                </c:pt>
                <c:pt idx="2910">
                  <c:v>291.13220000000001</c:v>
                </c:pt>
                <c:pt idx="2911">
                  <c:v>291.23219999999998</c:v>
                </c:pt>
                <c:pt idx="2912">
                  <c:v>291.3322</c:v>
                </c:pt>
                <c:pt idx="2913">
                  <c:v>291.43220000000002</c:v>
                </c:pt>
                <c:pt idx="2914">
                  <c:v>291.53219999999999</c:v>
                </c:pt>
                <c:pt idx="2915">
                  <c:v>291.63220000000001</c:v>
                </c:pt>
                <c:pt idx="2916">
                  <c:v>291.73219999999998</c:v>
                </c:pt>
                <c:pt idx="2917">
                  <c:v>291.8322</c:v>
                </c:pt>
                <c:pt idx="2918">
                  <c:v>291.93220000000002</c:v>
                </c:pt>
                <c:pt idx="2919">
                  <c:v>292.03219999999999</c:v>
                </c:pt>
                <c:pt idx="2920">
                  <c:v>292.13220000000001</c:v>
                </c:pt>
                <c:pt idx="2921">
                  <c:v>292.23219999999998</c:v>
                </c:pt>
                <c:pt idx="2922">
                  <c:v>292.3322</c:v>
                </c:pt>
                <c:pt idx="2923">
                  <c:v>292.43220000000002</c:v>
                </c:pt>
                <c:pt idx="2924">
                  <c:v>292.53219999999999</c:v>
                </c:pt>
                <c:pt idx="2925">
                  <c:v>292.63220000000001</c:v>
                </c:pt>
                <c:pt idx="2926">
                  <c:v>292.73219999999998</c:v>
                </c:pt>
                <c:pt idx="2927">
                  <c:v>292.8322</c:v>
                </c:pt>
                <c:pt idx="2928">
                  <c:v>292.93220000000002</c:v>
                </c:pt>
                <c:pt idx="2929">
                  <c:v>293.03219999999999</c:v>
                </c:pt>
                <c:pt idx="2930">
                  <c:v>293.13220000000001</c:v>
                </c:pt>
                <c:pt idx="2931">
                  <c:v>293.23219999999998</c:v>
                </c:pt>
                <c:pt idx="2932">
                  <c:v>293.3322</c:v>
                </c:pt>
                <c:pt idx="2933">
                  <c:v>293.43220000000002</c:v>
                </c:pt>
                <c:pt idx="2934">
                  <c:v>293.53219999999999</c:v>
                </c:pt>
                <c:pt idx="2935">
                  <c:v>293.63220000000001</c:v>
                </c:pt>
                <c:pt idx="2936">
                  <c:v>293.73219999999998</c:v>
                </c:pt>
                <c:pt idx="2937">
                  <c:v>293.8322</c:v>
                </c:pt>
                <c:pt idx="2938">
                  <c:v>293.93220000000002</c:v>
                </c:pt>
                <c:pt idx="2939">
                  <c:v>294.0324</c:v>
                </c:pt>
                <c:pt idx="2940">
                  <c:v>294.13240000000002</c:v>
                </c:pt>
                <c:pt idx="2941">
                  <c:v>294.23239999999998</c:v>
                </c:pt>
                <c:pt idx="2942">
                  <c:v>294.33240000000001</c:v>
                </c:pt>
                <c:pt idx="2943">
                  <c:v>294.43239999999997</c:v>
                </c:pt>
                <c:pt idx="2944">
                  <c:v>294.5324</c:v>
                </c:pt>
                <c:pt idx="2945">
                  <c:v>294.63240000000002</c:v>
                </c:pt>
                <c:pt idx="2946">
                  <c:v>294.73239999999998</c:v>
                </c:pt>
                <c:pt idx="2947">
                  <c:v>294.83240000000001</c:v>
                </c:pt>
                <c:pt idx="2948">
                  <c:v>294.93239999999997</c:v>
                </c:pt>
                <c:pt idx="2949">
                  <c:v>295.0324</c:v>
                </c:pt>
                <c:pt idx="2950">
                  <c:v>295.13240000000002</c:v>
                </c:pt>
                <c:pt idx="2951">
                  <c:v>295.23239999999998</c:v>
                </c:pt>
                <c:pt idx="2952">
                  <c:v>295.33240000000001</c:v>
                </c:pt>
                <c:pt idx="2953">
                  <c:v>295.43239999999997</c:v>
                </c:pt>
                <c:pt idx="2954">
                  <c:v>295.5324</c:v>
                </c:pt>
                <c:pt idx="2955">
                  <c:v>295.63240000000002</c:v>
                </c:pt>
                <c:pt idx="2956">
                  <c:v>295.73239999999998</c:v>
                </c:pt>
                <c:pt idx="2957">
                  <c:v>295.83240000000001</c:v>
                </c:pt>
                <c:pt idx="2958">
                  <c:v>295.93239999999997</c:v>
                </c:pt>
                <c:pt idx="2959">
                  <c:v>296.0324</c:v>
                </c:pt>
                <c:pt idx="2960">
                  <c:v>296.13240000000002</c:v>
                </c:pt>
                <c:pt idx="2961">
                  <c:v>296.23239999999998</c:v>
                </c:pt>
                <c:pt idx="2962">
                  <c:v>296.33240000000001</c:v>
                </c:pt>
                <c:pt idx="2963">
                  <c:v>296.43239999999997</c:v>
                </c:pt>
                <c:pt idx="2964">
                  <c:v>296.5324</c:v>
                </c:pt>
                <c:pt idx="2965">
                  <c:v>296.63240000000002</c:v>
                </c:pt>
                <c:pt idx="2966">
                  <c:v>296.73239999999998</c:v>
                </c:pt>
                <c:pt idx="2967">
                  <c:v>296.83240000000001</c:v>
                </c:pt>
                <c:pt idx="2968">
                  <c:v>296.93239999999997</c:v>
                </c:pt>
                <c:pt idx="2969">
                  <c:v>297.0326</c:v>
                </c:pt>
                <c:pt idx="2970">
                  <c:v>297.13260000000002</c:v>
                </c:pt>
                <c:pt idx="2971">
                  <c:v>297.23259999999999</c:v>
                </c:pt>
                <c:pt idx="2972">
                  <c:v>297.33260000000001</c:v>
                </c:pt>
                <c:pt idx="2973">
                  <c:v>297.43259999999998</c:v>
                </c:pt>
                <c:pt idx="2974">
                  <c:v>297.5326</c:v>
                </c:pt>
                <c:pt idx="2975">
                  <c:v>297.63260000000002</c:v>
                </c:pt>
                <c:pt idx="2976">
                  <c:v>297.73259999999999</c:v>
                </c:pt>
                <c:pt idx="2977">
                  <c:v>297.83260000000001</c:v>
                </c:pt>
                <c:pt idx="2978">
                  <c:v>297.93259999999998</c:v>
                </c:pt>
                <c:pt idx="2979">
                  <c:v>298.0326</c:v>
                </c:pt>
                <c:pt idx="2980">
                  <c:v>298.13260000000002</c:v>
                </c:pt>
                <c:pt idx="2981">
                  <c:v>298.23259999999999</c:v>
                </c:pt>
                <c:pt idx="2982">
                  <c:v>298.33260000000001</c:v>
                </c:pt>
                <c:pt idx="2983">
                  <c:v>298.43259999999998</c:v>
                </c:pt>
                <c:pt idx="2984">
                  <c:v>298.5326</c:v>
                </c:pt>
                <c:pt idx="2985">
                  <c:v>298.63260000000002</c:v>
                </c:pt>
                <c:pt idx="2986">
                  <c:v>298.73259999999999</c:v>
                </c:pt>
                <c:pt idx="2987">
                  <c:v>298.83260000000001</c:v>
                </c:pt>
                <c:pt idx="2988">
                  <c:v>298.93259999999998</c:v>
                </c:pt>
                <c:pt idx="2989">
                  <c:v>299.0326</c:v>
                </c:pt>
                <c:pt idx="2990">
                  <c:v>299.13260000000002</c:v>
                </c:pt>
                <c:pt idx="2991">
                  <c:v>299.23259999999999</c:v>
                </c:pt>
                <c:pt idx="2992">
                  <c:v>299.33260000000001</c:v>
                </c:pt>
                <c:pt idx="2993">
                  <c:v>299.43259999999998</c:v>
                </c:pt>
                <c:pt idx="2994">
                  <c:v>299.5326</c:v>
                </c:pt>
                <c:pt idx="2995">
                  <c:v>299.63260000000002</c:v>
                </c:pt>
                <c:pt idx="2996">
                  <c:v>299.73259999999999</c:v>
                </c:pt>
                <c:pt idx="2997">
                  <c:v>299.83260000000001</c:v>
                </c:pt>
                <c:pt idx="2998">
                  <c:v>299.93259999999998</c:v>
                </c:pt>
                <c:pt idx="2999">
                  <c:v>300.03280000000001</c:v>
                </c:pt>
                <c:pt idx="3000">
                  <c:v>300.13279999999997</c:v>
                </c:pt>
                <c:pt idx="3001">
                  <c:v>300.2328</c:v>
                </c:pt>
                <c:pt idx="3002">
                  <c:v>300.33280000000002</c:v>
                </c:pt>
                <c:pt idx="3003">
                  <c:v>300.43279999999999</c:v>
                </c:pt>
                <c:pt idx="3004">
                  <c:v>300.53280000000001</c:v>
                </c:pt>
                <c:pt idx="3005">
                  <c:v>300.63279999999997</c:v>
                </c:pt>
                <c:pt idx="3006">
                  <c:v>300.7328</c:v>
                </c:pt>
                <c:pt idx="3007">
                  <c:v>300.83280000000002</c:v>
                </c:pt>
                <c:pt idx="3008">
                  <c:v>300.93279999999999</c:v>
                </c:pt>
                <c:pt idx="3009">
                  <c:v>301.03280000000001</c:v>
                </c:pt>
                <c:pt idx="3010">
                  <c:v>301.13279999999997</c:v>
                </c:pt>
                <c:pt idx="3011">
                  <c:v>301.2328</c:v>
                </c:pt>
                <c:pt idx="3012">
                  <c:v>301.33280000000002</c:v>
                </c:pt>
                <c:pt idx="3013">
                  <c:v>301.43279999999999</c:v>
                </c:pt>
                <c:pt idx="3014">
                  <c:v>301.53280000000001</c:v>
                </c:pt>
                <c:pt idx="3015">
                  <c:v>301.63279999999997</c:v>
                </c:pt>
                <c:pt idx="3016">
                  <c:v>301.7328</c:v>
                </c:pt>
                <c:pt idx="3017">
                  <c:v>301.83280000000002</c:v>
                </c:pt>
                <c:pt idx="3018">
                  <c:v>301.93279999999999</c:v>
                </c:pt>
                <c:pt idx="3019">
                  <c:v>302.03280000000001</c:v>
                </c:pt>
                <c:pt idx="3020">
                  <c:v>302.13279999999997</c:v>
                </c:pt>
                <c:pt idx="3021">
                  <c:v>302.2328</c:v>
                </c:pt>
                <c:pt idx="3022">
                  <c:v>302.33280000000002</c:v>
                </c:pt>
                <c:pt idx="3023">
                  <c:v>302.43279999999999</c:v>
                </c:pt>
                <c:pt idx="3024">
                  <c:v>302.53280000000001</c:v>
                </c:pt>
                <c:pt idx="3025">
                  <c:v>302.63279999999997</c:v>
                </c:pt>
                <c:pt idx="3026">
                  <c:v>302.7328</c:v>
                </c:pt>
                <c:pt idx="3027">
                  <c:v>302.83280000000002</c:v>
                </c:pt>
                <c:pt idx="3028">
                  <c:v>302.93279999999999</c:v>
                </c:pt>
                <c:pt idx="3029">
                  <c:v>303.03300000000002</c:v>
                </c:pt>
                <c:pt idx="3030">
                  <c:v>303.13299999999998</c:v>
                </c:pt>
                <c:pt idx="3031">
                  <c:v>303.233</c:v>
                </c:pt>
                <c:pt idx="3032">
                  <c:v>303.33300000000003</c:v>
                </c:pt>
                <c:pt idx="3033">
                  <c:v>303.43299999999999</c:v>
                </c:pt>
                <c:pt idx="3034">
                  <c:v>303.53300000000002</c:v>
                </c:pt>
                <c:pt idx="3035">
                  <c:v>303.63299999999998</c:v>
                </c:pt>
                <c:pt idx="3036">
                  <c:v>303.733</c:v>
                </c:pt>
                <c:pt idx="3037">
                  <c:v>303.83300000000003</c:v>
                </c:pt>
                <c:pt idx="3038">
                  <c:v>303.93299999999999</c:v>
                </c:pt>
                <c:pt idx="3039">
                  <c:v>304.03300000000002</c:v>
                </c:pt>
                <c:pt idx="3040">
                  <c:v>304.13299999999998</c:v>
                </c:pt>
                <c:pt idx="3041">
                  <c:v>304.233</c:v>
                </c:pt>
                <c:pt idx="3042">
                  <c:v>304.33300000000003</c:v>
                </c:pt>
                <c:pt idx="3043">
                  <c:v>304.43299999999999</c:v>
                </c:pt>
                <c:pt idx="3044">
                  <c:v>304.53300000000002</c:v>
                </c:pt>
                <c:pt idx="3045">
                  <c:v>304.63299999999998</c:v>
                </c:pt>
                <c:pt idx="3046">
                  <c:v>304.733</c:v>
                </c:pt>
                <c:pt idx="3047">
                  <c:v>304.83300000000003</c:v>
                </c:pt>
                <c:pt idx="3048">
                  <c:v>304.93299999999999</c:v>
                </c:pt>
                <c:pt idx="3049">
                  <c:v>305.03300000000002</c:v>
                </c:pt>
                <c:pt idx="3050">
                  <c:v>305.13299999999998</c:v>
                </c:pt>
                <c:pt idx="3051">
                  <c:v>305.233</c:v>
                </c:pt>
                <c:pt idx="3052">
                  <c:v>305.33300000000003</c:v>
                </c:pt>
                <c:pt idx="3053">
                  <c:v>305.43299999999999</c:v>
                </c:pt>
                <c:pt idx="3054">
                  <c:v>305.53300000000002</c:v>
                </c:pt>
                <c:pt idx="3055">
                  <c:v>305.63299999999998</c:v>
                </c:pt>
                <c:pt idx="3056">
                  <c:v>305.733</c:v>
                </c:pt>
                <c:pt idx="3057">
                  <c:v>305.83300000000003</c:v>
                </c:pt>
                <c:pt idx="3058">
                  <c:v>305.93299999999999</c:v>
                </c:pt>
                <c:pt idx="3059">
                  <c:v>306.03320000000002</c:v>
                </c:pt>
                <c:pt idx="3060">
                  <c:v>306.13319999999999</c:v>
                </c:pt>
                <c:pt idx="3061">
                  <c:v>306.23320000000001</c:v>
                </c:pt>
                <c:pt idx="3062">
                  <c:v>306.33319999999998</c:v>
                </c:pt>
                <c:pt idx="3063">
                  <c:v>306.4332</c:v>
                </c:pt>
                <c:pt idx="3064">
                  <c:v>306.53320000000002</c:v>
                </c:pt>
                <c:pt idx="3065">
                  <c:v>306.63319999999999</c:v>
                </c:pt>
                <c:pt idx="3066">
                  <c:v>306.73320000000001</c:v>
                </c:pt>
                <c:pt idx="3067">
                  <c:v>306.83319999999998</c:v>
                </c:pt>
                <c:pt idx="3068">
                  <c:v>306.9332</c:v>
                </c:pt>
                <c:pt idx="3069">
                  <c:v>307.03320000000002</c:v>
                </c:pt>
                <c:pt idx="3070">
                  <c:v>307.13319999999999</c:v>
                </c:pt>
                <c:pt idx="3071">
                  <c:v>307.23320000000001</c:v>
                </c:pt>
                <c:pt idx="3072">
                  <c:v>307.33319999999998</c:v>
                </c:pt>
                <c:pt idx="3073">
                  <c:v>307.4332</c:v>
                </c:pt>
                <c:pt idx="3074">
                  <c:v>307.53320000000002</c:v>
                </c:pt>
                <c:pt idx="3075">
                  <c:v>307.63319999999999</c:v>
                </c:pt>
                <c:pt idx="3076">
                  <c:v>307.73320000000001</c:v>
                </c:pt>
                <c:pt idx="3077">
                  <c:v>307.83319999999998</c:v>
                </c:pt>
                <c:pt idx="3078">
                  <c:v>307.9332</c:v>
                </c:pt>
                <c:pt idx="3079">
                  <c:v>308.03320000000002</c:v>
                </c:pt>
                <c:pt idx="3080">
                  <c:v>308.13319999999999</c:v>
                </c:pt>
                <c:pt idx="3081">
                  <c:v>308.23320000000001</c:v>
                </c:pt>
                <c:pt idx="3082">
                  <c:v>308.33319999999998</c:v>
                </c:pt>
                <c:pt idx="3083">
                  <c:v>308.4332</c:v>
                </c:pt>
                <c:pt idx="3084">
                  <c:v>308.53320000000002</c:v>
                </c:pt>
                <c:pt idx="3085">
                  <c:v>308.63319999999999</c:v>
                </c:pt>
                <c:pt idx="3086">
                  <c:v>308.73320000000001</c:v>
                </c:pt>
                <c:pt idx="3087">
                  <c:v>308.83319999999998</c:v>
                </c:pt>
                <c:pt idx="3088">
                  <c:v>308.9332</c:v>
                </c:pt>
                <c:pt idx="3089">
                  <c:v>309.03339999999997</c:v>
                </c:pt>
                <c:pt idx="3090">
                  <c:v>309.13339999999999</c:v>
                </c:pt>
                <c:pt idx="3091">
                  <c:v>309.23340000000002</c:v>
                </c:pt>
                <c:pt idx="3092">
                  <c:v>309.33339999999998</c:v>
                </c:pt>
                <c:pt idx="3093">
                  <c:v>309.43340000000001</c:v>
                </c:pt>
                <c:pt idx="3094">
                  <c:v>309.53339999999997</c:v>
                </c:pt>
                <c:pt idx="3095">
                  <c:v>309.63339999999999</c:v>
                </c:pt>
                <c:pt idx="3096">
                  <c:v>309.73340000000002</c:v>
                </c:pt>
                <c:pt idx="3097">
                  <c:v>309.83339999999998</c:v>
                </c:pt>
                <c:pt idx="3098">
                  <c:v>309.93340000000001</c:v>
                </c:pt>
                <c:pt idx="3099">
                  <c:v>310.03339999999997</c:v>
                </c:pt>
                <c:pt idx="3100">
                  <c:v>310.13339999999999</c:v>
                </c:pt>
                <c:pt idx="3101">
                  <c:v>310.23340000000002</c:v>
                </c:pt>
                <c:pt idx="3102">
                  <c:v>310.33339999999998</c:v>
                </c:pt>
                <c:pt idx="3103">
                  <c:v>310.43340000000001</c:v>
                </c:pt>
                <c:pt idx="3104">
                  <c:v>310.53339999999997</c:v>
                </c:pt>
                <c:pt idx="3105">
                  <c:v>310.63339999999999</c:v>
                </c:pt>
                <c:pt idx="3106">
                  <c:v>310.73340000000002</c:v>
                </c:pt>
                <c:pt idx="3107">
                  <c:v>310.83339999999998</c:v>
                </c:pt>
                <c:pt idx="3108">
                  <c:v>310.93340000000001</c:v>
                </c:pt>
                <c:pt idx="3109">
                  <c:v>311.03339999999997</c:v>
                </c:pt>
                <c:pt idx="3110">
                  <c:v>311.13339999999999</c:v>
                </c:pt>
                <c:pt idx="3111">
                  <c:v>311.23340000000002</c:v>
                </c:pt>
                <c:pt idx="3112">
                  <c:v>311.33339999999998</c:v>
                </c:pt>
                <c:pt idx="3113">
                  <c:v>311.43340000000001</c:v>
                </c:pt>
                <c:pt idx="3114">
                  <c:v>311.53339999999997</c:v>
                </c:pt>
                <c:pt idx="3115">
                  <c:v>311.63339999999999</c:v>
                </c:pt>
                <c:pt idx="3116">
                  <c:v>311.73340000000002</c:v>
                </c:pt>
                <c:pt idx="3117">
                  <c:v>311.83339999999998</c:v>
                </c:pt>
                <c:pt idx="3118">
                  <c:v>311.93340000000001</c:v>
                </c:pt>
                <c:pt idx="3119">
                  <c:v>312.03359999999998</c:v>
                </c:pt>
                <c:pt idx="3120">
                  <c:v>312.1336</c:v>
                </c:pt>
                <c:pt idx="3121">
                  <c:v>312.23360000000002</c:v>
                </c:pt>
                <c:pt idx="3122">
                  <c:v>312.33359999999999</c:v>
                </c:pt>
                <c:pt idx="3123">
                  <c:v>312.43360000000001</c:v>
                </c:pt>
                <c:pt idx="3124">
                  <c:v>312.53359999999998</c:v>
                </c:pt>
                <c:pt idx="3125">
                  <c:v>312.6336</c:v>
                </c:pt>
                <c:pt idx="3126">
                  <c:v>312.73360000000002</c:v>
                </c:pt>
                <c:pt idx="3127">
                  <c:v>312.83359999999999</c:v>
                </c:pt>
                <c:pt idx="3128">
                  <c:v>312.93360000000001</c:v>
                </c:pt>
                <c:pt idx="3129">
                  <c:v>313.03359999999998</c:v>
                </c:pt>
                <c:pt idx="3130">
                  <c:v>313.1336</c:v>
                </c:pt>
                <c:pt idx="3131">
                  <c:v>313.23360000000002</c:v>
                </c:pt>
                <c:pt idx="3132">
                  <c:v>313.33359999999999</c:v>
                </c:pt>
                <c:pt idx="3133">
                  <c:v>313.43360000000001</c:v>
                </c:pt>
                <c:pt idx="3134">
                  <c:v>313.53359999999998</c:v>
                </c:pt>
                <c:pt idx="3135">
                  <c:v>313.6336</c:v>
                </c:pt>
                <c:pt idx="3136">
                  <c:v>313.73360000000002</c:v>
                </c:pt>
                <c:pt idx="3137">
                  <c:v>313.83359999999999</c:v>
                </c:pt>
                <c:pt idx="3138">
                  <c:v>313.93360000000001</c:v>
                </c:pt>
                <c:pt idx="3139">
                  <c:v>314.03359999999998</c:v>
                </c:pt>
                <c:pt idx="3140">
                  <c:v>314.1336</c:v>
                </c:pt>
                <c:pt idx="3141">
                  <c:v>314.23360000000002</c:v>
                </c:pt>
                <c:pt idx="3142">
                  <c:v>314.33359999999999</c:v>
                </c:pt>
                <c:pt idx="3143">
                  <c:v>314.43360000000001</c:v>
                </c:pt>
                <c:pt idx="3144">
                  <c:v>314.53359999999998</c:v>
                </c:pt>
                <c:pt idx="3145">
                  <c:v>314.6336</c:v>
                </c:pt>
                <c:pt idx="3146">
                  <c:v>314.73360000000002</c:v>
                </c:pt>
                <c:pt idx="3147">
                  <c:v>314.83359999999999</c:v>
                </c:pt>
                <c:pt idx="3148">
                  <c:v>314.93360000000001</c:v>
                </c:pt>
                <c:pt idx="3149">
                  <c:v>315.03379999999999</c:v>
                </c:pt>
                <c:pt idx="3150">
                  <c:v>315.13380000000001</c:v>
                </c:pt>
                <c:pt idx="3151">
                  <c:v>315.23379999999997</c:v>
                </c:pt>
                <c:pt idx="3152">
                  <c:v>315.3338</c:v>
                </c:pt>
                <c:pt idx="3153">
                  <c:v>315.43380000000002</c:v>
                </c:pt>
                <c:pt idx="3154">
                  <c:v>315.53379999999999</c:v>
                </c:pt>
                <c:pt idx="3155">
                  <c:v>315.63380000000001</c:v>
                </c:pt>
                <c:pt idx="3156">
                  <c:v>315.73379999999997</c:v>
                </c:pt>
                <c:pt idx="3157">
                  <c:v>315.8338</c:v>
                </c:pt>
                <c:pt idx="3158">
                  <c:v>315.93380000000002</c:v>
                </c:pt>
                <c:pt idx="3159">
                  <c:v>316.03379999999999</c:v>
                </c:pt>
                <c:pt idx="3160">
                  <c:v>316.13380000000001</c:v>
                </c:pt>
                <c:pt idx="3161">
                  <c:v>316.23379999999997</c:v>
                </c:pt>
                <c:pt idx="3162">
                  <c:v>316.3338</c:v>
                </c:pt>
                <c:pt idx="3163">
                  <c:v>316.43380000000002</c:v>
                </c:pt>
                <c:pt idx="3164">
                  <c:v>316.53379999999999</c:v>
                </c:pt>
                <c:pt idx="3165">
                  <c:v>316.63380000000001</c:v>
                </c:pt>
                <c:pt idx="3166">
                  <c:v>316.73379999999997</c:v>
                </c:pt>
                <c:pt idx="3167">
                  <c:v>316.8338</c:v>
                </c:pt>
                <c:pt idx="3168">
                  <c:v>316.93380000000002</c:v>
                </c:pt>
                <c:pt idx="3169">
                  <c:v>317.03379999999999</c:v>
                </c:pt>
                <c:pt idx="3170">
                  <c:v>317.13380000000001</c:v>
                </c:pt>
                <c:pt idx="3171">
                  <c:v>317.23379999999997</c:v>
                </c:pt>
                <c:pt idx="3172">
                  <c:v>317.3338</c:v>
                </c:pt>
                <c:pt idx="3173">
                  <c:v>317.43380000000002</c:v>
                </c:pt>
                <c:pt idx="3174">
                  <c:v>317.53379999999999</c:v>
                </c:pt>
                <c:pt idx="3175">
                  <c:v>317.63380000000001</c:v>
                </c:pt>
                <c:pt idx="3176">
                  <c:v>317.73379999999997</c:v>
                </c:pt>
                <c:pt idx="3177">
                  <c:v>317.8338</c:v>
                </c:pt>
                <c:pt idx="3178">
                  <c:v>317.93380000000002</c:v>
                </c:pt>
                <c:pt idx="3179">
                  <c:v>318.03399999999999</c:v>
                </c:pt>
                <c:pt idx="3180">
                  <c:v>318.13400000000001</c:v>
                </c:pt>
                <c:pt idx="3181">
                  <c:v>318.23399999999998</c:v>
                </c:pt>
                <c:pt idx="3182">
                  <c:v>318.334</c:v>
                </c:pt>
                <c:pt idx="3183">
                  <c:v>318.43400000000003</c:v>
                </c:pt>
                <c:pt idx="3184">
                  <c:v>318.53399999999999</c:v>
                </c:pt>
                <c:pt idx="3185">
                  <c:v>318.63400000000001</c:v>
                </c:pt>
                <c:pt idx="3186">
                  <c:v>318.73399999999998</c:v>
                </c:pt>
                <c:pt idx="3187">
                  <c:v>318.834</c:v>
                </c:pt>
                <c:pt idx="3188">
                  <c:v>318.93400000000003</c:v>
                </c:pt>
                <c:pt idx="3189">
                  <c:v>319.03399999999999</c:v>
                </c:pt>
                <c:pt idx="3190">
                  <c:v>319.13400000000001</c:v>
                </c:pt>
                <c:pt idx="3191">
                  <c:v>319.23399999999998</c:v>
                </c:pt>
                <c:pt idx="3192">
                  <c:v>319.334</c:v>
                </c:pt>
                <c:pt idx="3193">
                  <c:v>319.43400000000003</c:v>
                </c:pt>
                <c:pt idx="3194">
                  <c:v>319.53399999999999</c:v>
                </c:pt>
                <c:pt idx="3195">
                  <c:v>319.63400000000001</c:v>
                </c:pt>
                <c:pt idx="3196">
                  <c:v>319.73399999999998</c:v>
                </c:pt>
                <c:pt idx="3197">
                  <c:v>319.834</c:v>
                </c:pt>
                <c:pt idx="3198">
                  <c:v>319.93400000000003</c:v>
                </c:pt>
                <c:pt idx="3199">
                  <c:v>320.03399999999999</c:v>
                </c:pt>
                <c:pt idx="3200">
                  <c:v>320.13400000000001</c:v>
                </c:pt>
                <c:pt idx="3201">
                  <c:v>320.23399999999998</c:v>
                </c:pt>
                <c:pt idx="3202">
                  <c:v>320.334</c:v>
                </c:pt>
                <c:pt idx="3203">
                  <c:v>320.43400000000003</c:v>
                </c:pt>
                <c:pt idx="3204">
                  <c:v>320.53399999999999</c:v>
                </c:pt>
                <c:pt idx="3205">
                  <c:v>320.63400000000001</c:v>
                </c:pt>
                <c:pt idx="3206">
                  <c:v>320.73399999999998</c:v>
                </c:pt>
                <c:pt idx="3207">
                  <c:v>320.834</c:v>
                </c:pt>
                <c:pt idx="3208">
                  <c:v>320.93400000000003</c:v>
                </c:pt>
                <c:pt idx="3209">
                  <c:v>321.0342</c:v>
                </c:pt>
                <c:pt idx="3210">
                  <c:v>321.13420000000002</c:v>
                </c:pt>
                <c:pt idx="3211">
                  <c:v>321.23419999999999</c:v>
                </c:pt>
                <c:pt idx="3212">
                  <c:v>321.33420000000001</c:v>
                </c:pt>
                <c:pt idx="3213">
                  <c:v>321.43419999999998</c:v>
                </c:pt>
                <c:pt idx="3214">
                  <c:v>321.5342</c:v>
                </c:pt>
                <c:pt idx="3215">
                  <c:v>321.63420000000002</c:v>
                </c:pt>
                <c:pt idx="3216">
                  <c:v>321.73419999999999</c:v>
                </c:pt>
                <c:pt idx="3217">
                  <c:v>321.83420000000001</c:v>
                </c:pt>
                <c:pt idx="3218">
                  <c:v>321.93419999999998</c:v>
                </c:pt>
                <c:pt idx="3219">
                  <c:v>322.0342</c:v>
                </c:pt>
                <c:pt idx="3220">
                  <c:v>322.13420000000002</c:v>
                </c:pt>
                <c:pt idx="3221">
                  <c:v>322.23419999999999</c:v>
                </c:pt>
                <c:pt idx="3222">
                  <c:v>322.33420000000001</c:v>
                </c:pt>
                <c:pt idx="3223">
                  <c:v>322.43419999999998</c:v>
                </c:pt>
                <c:pt idx="3224">
                  <c:v>322.5342</c:v>
                </c:pt>
                <c:pt idx="3225">
                  <c:v>322.63420000000002</c:v>
                </c:pt>
                <c:pt idx="3226">
                  <c:v>322.73419999999999</c:v>
                </c:pt>
                <c:pt idx="3227">
                  <c:v>322.83420000000001</c:v>
                </c:pt>
                <c:pt idx="3228">
                  <c:v>322.93419999999998</c:v>
                </c:pt>
                <c:pt idx="3229">
                  <c:v>323.0342</c:v>
                </c:pt>
                <c:pt idx="3230">
                  <c:v>323.13420000000002</c:v>
                </c:pt>
                <c:pt idx="3231">
                  <c:v>323.23419999999999</c:v>
                </c:pt>
                <c:pt idx="3232">
                  <c:v>323.33420000000001</c:v>
                </c:pt>
                <c:pt idx="3233">
                  <c:v>323.43419999999998</c:v>
                </c:pt>
                <c:pt idx="3234">
                  <c:v>323.5342</c:v>
                </c:pt>
                <c:pt idx="3235">
                  <c:v>323.63420000000002</c:v>
                </c:pt>
                <c:pt idx="3236">
                  <c:v>323.73419999999999</c:v>
                </c:pt>
                <c:pt idx="3237">
                  <c:v>323.83420000000001</c:v>
                </c:pt>
                <c:pt idx="3238">
                  <c:v>323.93419999999998</c:v>
                </c:pt>
                <c:pt idx="3239">
                  <c:v>324.03440000000001</c:v>
                </c:pt>
                <c:pt idx="3240">
                  <c:v>324.13440000000003</c:v>
                </c:pt>
                <c:pt idx="3241">
                  <c:v>324.23439999999999</c:v>
                </c:pt>
                <c:pt idx="3242">
                  <c:v>324.33440000000002</c:v>
                </c:pt>
                <c:pt idx="3243">
                  <c:v>324.43439999999998</c:v>
                </c:pt>
                <c:pt idx="3244">
                  <c:v>324.53440000000001</c:v>
                </c:pt>
                <c:pt idx="3245">
                  <c:v>324.63440000000003</c:v>
                </c:pt>
                <c:pt idx="3246">
                  <c:v>324.73439999999999</c:v>
                </c:pt>
                <c:pt idx="3247">
                  <c:v>324.83440000000002</c:v>
                </c:pt>
                <c:pt idx="3248">
                  <c:v>324.93439999999998</c:v>
                </c:pt>
                <c:pt idx="3249">
                  <c:v>325.03440000000001</c:v>
                </c:pt>
                <c:pt idx="3250">
                  <c:v>325.13440000000003</c:v>
                </c:pt>
                <c:pt idx="3251">
                  <c:v>325.23439999999999</c:v>
                </c:pt>
                <c:pt idx="3252">
                  <c:v>325.33440000000002</c:v>
                </c:pt>
                <c:pt idx="3253">
                  <c:v>325.43439999999998</c:v>
                </c:pt>
                <c:pt idx="3254">
                  <c:v>325.53440000000001</c:v>
                </c:pt>
                <c:pt idx="3255">
                  <c:v>325.63440000000003</c:v>
                </c:pt>
                <c:pt idx="3256">
                  <c:v>325.73439999999999</c:v>
                </c:pt>
                <c:pt idx="3257">
                  <c:v>325.83440000000002</c:v>
                </c:pt>
                <c:pt idx="3258">
                  <c:v>325.93439999999998</c:v>
                </c:pt>
                <c:pt idx="3259">
                  <c:v>326.03440000000001</c:v>
                </c:pt>
                <c:pt idx="3260">
                  <c:v>326.13440000000003</c:v>
                </c:pt>
                <c:pt idx="3261">
                  <c:v>326.23439999999999</c:v>
                </c:pt>
                <c:pt idx="3262">
                  <c:v>326.33440000000002</c:v>
                </c:pt>
                <c:pt idx="3263">
                  <c:v>326.43439999999998</c:v>
                </c:pt>
                <c:pt idx="3264">
                  <c:v>326.53440000000001</c:v>
                </c:pt>
                <c:pt idx="3265">
                  <c:v>326.63440000000003</c:v>
                </c:pt>
                <c:pt idx="3266">
                  <c:v>326.73439999999999</c:v>
                </c:pt>
                <c:pt idx="3267">
                  <c:v>326.83440000000002</c:v>
                </c:pt>
                <c:pt idx="3268">
                  <c:v>326.93439999999998</c:v>
                </c:pt>
                <c:pt idx="3269">
                  <c:v>327.03460000000001</c:v>
                </c:pt>
                <c:pt idx="3270">
                  <c:v>327.13459999999998</c:v>
                </c:pt>
                <c:pt idx="3271">
                  <c:v>327.2346</c:v>
                </c:pt>
                <c:pt idx="3272">
                  <c:v>327.33460000000002</c:v>
                </c:pt>
                <c:pt idx="3273">
                  <c:v>327.43459999999999</c:v>
                </c:pt>
                <c:pt idx="3274">
                  <c:v>327.53460000000001</c:v>
                </c:pt>
                <c:pt idx="3275">
                  <c:v>327.63459999999998</c:v>
                </c:pt>
                <c:pt idx="3276">
                  <c:v>327.7346</c:v>
                </c:pt>
                <c:pt idx="3277">
                  <c:v>327.83460000000002</c:v>
                </c:pt>
                <c:pt idx="3278">
                  <c:v>327.93459999999999</c:v>
                </c:pt>
                <c:pt idx="3279">
                  <c:v>328.03460000000001</c:v>
                </c:pt>
                <c:pt idx="3280">
                  <c:v>328.13459999999998</c:v>
                </c:pt>
                <c:pt idx="3281">
                  <c:v>328.2346</c:v>
                </c:pt>
                <c:pt idx="3282">
                  <c:v>328.33460000000002</c:v>
                </c:pt>
                <c:pt idx="3283">
                  <c:v>328.43459999999999</c:v>
                </c:pt>
                <c:pt idx="3284">
                  <c:v>328.53460000000001</c:v>
                </c:pt>
                <c:pt idx="3285">
                  <c:v>328.63459999999998</c:v>
                </c:pt>
                <c:pt idx="3286">
                  <c:v>328.7346</c:v>
                </c:pt>
                <c:pt idx="3287">
                  <c:v>328.83460000000002</c:v>
                </c:pt>
                <c:pt idx="3288">
                  <c:v>328.93459999999999</c:v>
                </c:pt>
                <c:pt idx="3289">
                  <c:v>329.03460000000001</c:v>
                </c:pt>
                <c:pt idx="3290">
                  <c:v>329.13459999999998</c:v>
                </c:pt>
                <c:pt idx="3291">
                  <c:v>329.2346</c:v>
                </c:pt>
                <c:pt idx="3292">
                  <c:v>329.33460000000002</c:v>
                </c:pt>
                <c:pt idx="3293">
                  <c:v>329.43459999999999</c:v>
                </c:pt>
                <c:pt idx="3294">
                  <c:v>329.53460000000001</c:v>
                </c:pt>
                <c:pt idx="3295">
                  <c:v>329.63459999999998</c:v>
                </c:pt>
                <c:pt idx="3296">
                  <c:v>329.7346</c:v>
                </c:pt>
                <c:pt idx="3297">
                  <c:v>329.83460000000002</c:v>
                </c:pt>
                <c:pt idx="3298">
                  <c:v>329.93459999999999</c:v>
                </c:pt>
                <c:pt idx="3299">
                  <c:v>330.03480000000002</c:v>
                </c:pt>
                <c:pt idx="3300">
                  <c:v>330.13479999999998</c:v>
                </c:pt>
                <c:pt idx="3301">
                  <c:v>330.23480000000001</c:v>
                </c:pt>
                <c:pt idx="3302">
                  <c:v>330.33479999999997</c:v>
                </c:pt>
                <c:pt idx="3303">
                  <c:v>330.4348</c:v>
                </c:pt>
                <c:pt idx="3304">
                  <c:v>330.53480000000002</c:v>
                </c:pt>
                <c:pt idx="3305">
                  <c:v>330.63479999999998</c:v>
                </c:pt>
                <c:pt idx="3306">
                  <c:v>330.73480000000001</c:v>
                </c:pt>
                <c:pt idx="3307">
                  <c:v>330.83479999999997</c:v>
                </c:pt>
                <c:pt idx="3308">
                  <c:v>330.9348</c:v>
                </c:pt>
                <c:pt idx="3309">
                  <c:v>331.03480000000002</c:v>
                </c:pt>
                <c:pt idx="3310">
                  <c:v>331.13479999999998</c:v>
                </c:pt>
                <c:pt idx="3311">
                  <c:v>331.23480000000001</c:v>
                </c:pt>
                <c:pt idx="3312">
                  <c:v>331.33479999999997</c:v>
                </c:pt>
                <c:pt idx="3313">
                  <c:v>331.4348</c:v>
                </c:pt>
                <c:pt idx="3314">
                  <c:v>331.53480000000002</c:v>
                </c:pt>
                <c:pt idx="3315">
                  <c:v>331.63479999999998</c:v>
                </c:pt>
                <c:pt idx="3316">
                  <c:v>331.73480000000001</c:v>
                </c:pt>
                <c:pt idx="3317">
                  <c:v>331.83479999999997</c:v>
                </c:pt>
                <c:pt idx="3318">
                  <c:v>331.9348</c:v>
                </c:pt>
                <c:pt idx="3319">
                  <c:v>332.03480000000002</c:v>
                </c:pt>
                <c:pt idx="3320">
                  <c:v>332.13479999999998</c:v>
                </c:pt>
                <c:pt idx="3321">
                  <c:v>332.23480000000001</c:v>
                </c:pt>
                <c:pt idx="3322">
                  <c:v>332.33479999999997</c:v>
                </c:pt>
                <c:pt idx="3323">
                  <c:v>332.4348</c:v>
                </c:pt>
                <c:pt idx="3324">
                  <c:v>332.53480000000002</c:v>
                </c:pt>
                <c:pt idx="3325">
                  <c:v>332.63479999999998</c:v>
                </c:pt>
                <c:pt idx="3326">
                  <c:v>332.73480000000001</c:v>
                </c:pt>
                <c:pt idx="3327">
                  <c:v>332.83479999999997</c:v>
                </c:pt>
                <c:pt idx="3328">
                  <c:v>332.9348</c:v>
                </c:pt>
                <c:pt idx="3329">
                  <c:v>333.03500000000003</c:v>
                </c:pt>
                <c:pt idx="3330">
                  <c:v>333.13499999999999</c:v>
                </c:pt>
                <c:pt idx="3331">
                  <c:v>333.23500000000001</c:v>
                </c:pt>
                <c:pt idx="3332">
                  <c:v>333.33499999999998</c:v>
                </c:pt>
                <c:pt idx="3333">
                  <c:v>333.435</c:v>
                </c:pt>
                <c:pt idx="3334">
                  <c:v>333.53500000000003</c:v>
                </c:pt>
                <c:pt idx="3335">
                  <c:v>333.63499999999999</c:v>
                </c:pt>
                <c:pt idx="3336">
                  <c:v>333.73500000000001</c:v>
                </c:pt>
                <c:pt idx="3337">
                  <c:v>333.83499999999998</c:v>
                </c:pt>
                <c:pt idx="3338">
                  <c:v>333.935</c:v>
                </c:pt>
                <c:pt idx="3339">
                  <c:v>334.03500000000003</c:v>
                </c:pt>
                <c:pt idx="3340">
                  <c:v>334.13499999999999</c:v>
                </c:pt>
                <c:pt idx="3341">
                  <c:v>334.23500000000001</c:v>
                </c:pt>
                <c:pt idx="3342">
                  <c:v>334.33499999999998</c:v>
                </c:pt>
                <c:pt idx="3343">
                  <c:v>334.435</c:v>
                </c:pt>
                <c:pt idx="3344">
                  <c:v>334.53500000000003</c:v>
                </c:pt>
                <c:pt idx="3345">
                  <c:v>334.63499999999999</c:v>
                </c:pt>
                <c:pt idx="3346">
                  <c:v>334.73500000000001</c:v>
                </c:pt>
                <c:pt idx="3347">
                  <c:v>334.83499999999998</c:v>
                </c:pt>
                <c:pt idx="3348">
                  <c:v>334.935</c:v>
                </c:pt>
                <c:pt idx="3349">
                  <c:v>335.03500000000003</c:v>
                </c:pt>
                <c:pt idx="3350">
                  <c:v>335.13499999999999</c:v>
                </c:pt>
                <c:pt idx="3351">
                  <c:v>335.23500000000001</c:v>
                </c:pt>
                <c:pt idx="3352">
                  <c:v>335.33499999999998</c:v>
                </c:pt>
                <c:pt idx="3353">
                  <c:v>335.435</c:v>
                </c:pt>
                <c:pt idx="3354">
                  <c:v>335.53500000000003</c:v>
                </c:pt>
                <c:pt idx="3355">
                  <c:v>335.63499999999999</c:v>
                </c:pt>
                <c:pt idx="3356">
                  <c:v>335.73500000000001</c:v>
                </c:pt>
                <c:pt idx="3357">
                  <c:v>335.83499999999998</c:v>
                </c:pt>
                <c:pt idx="3358">
                  <c:v>335.935</c:v>
                </c:pt>
                <c:pt idx="3359">
                  <c:v>336.03519999999997</c:v>
                </c:pt>
                <c:pt idx="3360">
                  <c:v>336.1352</c:v>
                </c:pt>
                <c:pt idx="3361">
                  <c:v>336.23520000000002</c:v>
                </c:pt>
                <c:pt idx="3362">
                  <c:v>336.33519999999999</c:v>
                </c:pt>
                <c:pt idx="3363">
                  <c:v>336.43520000000001</c:v>
                </c:pt>
                <c:pt idx="3364">
                  <c:v>336.53519999999997</c:v>
                </c:pt>
                <c:pt idx="3365">
                  <c:v>336.6352</c:v>
                </c:pt>
                <c:pt idx="3366">
                  <c:v>336.73520000000002</c:v>
                </c:pt>
                <c:pt idx="3367">
                  <c:v>336.83519999999999</c:v>
                </c:pt>
                <c:pt idx="3368">
                  <c:v>336.93520000000001</c:v>
                </c:pt>
                <c:pt idx="3369">
                  <c:v>337.03519999999997</c:v>
                </c:pt>
                <c:pt idx="3370">
                  <c:v>337.1352</c:v>
                </c:pt>
                <c:pt idx="3371">
                  <c:v>337.24099999999999</c:v>
                </c:pt>
                <c:pt idx="3372">
                  <c:v>337.34100000000001</c:v>
                </c:pt>
                <c:pt idx="3373">
                  <c:v>337.44099999999997</c:v>
                </c:pt>
                <c:pt idx="3374">
                  <c:v>337.541</c:v>
                </c:pt>
                <c:pt idx="3375">
                  <c:v>337.64100000000002</c:v>
                </c:pt>
                <c:pt idx="3376">
                  <c:v>337.74099999999999</c:v>
                </c:pt>
                <c:pt idx="3377">
                  <c:v>337.84100000000001</c:v>
                </c:pt>
                <c:pt idx="3378">
                  <c:v>337.94099999999997</c:v>
                </c:pt>
                <c:pt idx="3379">
                  <c:v>338.041</c:v>
                </c:pt>
                <c:pt idx="3380">
                  <c:v>338.14100000000002</c:v>
                </c:pt>
                <c:pt idx="3381">
                  <c:v>338.24099999999999</c:v>
                </c:pt>
                <c:pt idx="3382">
                  <c:v>338.34100000000001</c:v>
                </c:pt>
                <c:pt idx="3383">
                  <c:v>338.44099999999997</c:v>
                </c:pt>
                <c:pt idx="3384">
                  <c:v>338.541</c:v>
                </c:pt>
                <c:pt idx="3385">
                  <c:v>338.64100000000002</c:v>
                </c:pt>
                <c:pt idx="3386">
                  <c:v>338.74099999999999</c:v>
                </c:pt>
                <c:pt idx="3387">
                  <c:v>338.84100000000001</c:v>
                </c:pt>
                <c:pt idx="3388">
                  <c:v>338.94099999999997</c:v>
                </c:pt>
                <c:pt idx="3389">
                  <c:v>339.0412</c:v>
                </c:pt>
                <c:pt idx="3390">
                  <c:v>339.14120000000003</c:v>
                </c:pt>
                <c:pt idx="3391">
                  <c:v>339.24119999999999</c:v>
                </c:pt>
                <c:pt idx="3392">
                  <c:v>339.34120000000001</c:v>
                </c:pt>
                <c:pt idx="3393">
                  <c:v>339.44119999999998</c:v>
                </c:pt>
                <c:pt idx="3394">
                  <c:v>339.5412</c:v>
                </c:pt>
                <c:pt idx="3395">
                  <c:v>339.64120000000003</c:v>
                </c:pt>
                <c:pt idx="3396">
                  <c:v>339.74119999999999</c:v>
                </c:pt>
                <c:pt idx="3397">
                  <c:v>339.84120000000001</c:v>
                </c:pt>
                <c:pt idx="3398">
                  <c:v>339.94119999999998</c:v>
                </c:pt>
                <c:pt idx="3399">
                  <c:v>340.0412</c:v>
                </c:pt>
                <c:pt idx="3400">
                  <c:v>340.14120000000003</c:v>
                </c:pt>
                <c:pt idx="3401">
                  <c:v>340.24119999999999</c:v>
                </c:pt>
                <c:pt idx="3402">
                  <c:v>340.34120000000001</c:v>
                </c:pt>
                <c:pt idx="3403">
                  <c:v>340.44119999999998</c:v>
                </c:pt>
                <c:pt idx="3404">
                  <c:v>340.5412</c:v>
                </c:pt>
                <c:pt idx="3405">
                  <c:v>340.64120000000003</c:v>
                </c:pt>
                <c:pt idx="3406">
                  <c:v>340.74119999999999</c:v>
                </c:pt>
                <c:pt idx="3407">
                  <c:v>340.84120000000001</c:v>
                </c:pt>
                <c:pt idx="3408">
                  <c:v>340.94119999999998</c:v>
                </c:pt>
                <c:pt idx="3409">
                  <c:v>341.0412</c:v>
                </c:pt>
                <c:pt idx="3410">
                  <c:v>341.14120000000003</c:v>
                </c:pt>
                <c:pt idx="3411">
                  <c:v>341.24119999999999</c:v>
                </c:pt>
                <c:pt idx="3412">
                  <c:v>341.34120000000001</c:v>
                </c:pt>
                <c:pt idx="3413">
                  <c:v>341.44119999999998</c:v>
                </c:pt>
                <c:pt idx="3414">
                  <c:v>341.5412</c:v>
                </c:pt>
                <c:pt idx="3415">
                  <c:v>341.64120000000003</c:v>
                </c:pt>
                <c:pt idx="3416">
                  <c:v>341.74119999999999</c:v>
                </c:pt>
                <c:pt idx="3417">
                  <c:v>341.84120000000001</c:v>
                </c:pt>
                <c:pt idx="3418">
                  <c:v>341.94119999999998</c:v>
                </c:pt>
                <c:pt idx="3419">
                  <c:v>342.04140000000001</c:v>
                </c:pt>
                <c:pt idx="3420">
                  <c:v>342.14139999999998</c:v>
                </c:pt>
                <c:pt idx="3421">
                  <c:v>342.2414</c:v>
                </c:pt>
                <c:pt idx="3422">
                  <c:v>342.34140000000002</c:v>
                </c:pt>
                <c:pt idx="3423">
                  <c:v>342.44139999999999</c:v>
                </c:pt>
                <c:pt idx="3424">
                  <c:v>342.54140000000001</c:v>
                </c:pt>
                <c:pt idx="3425">
                  <c:v>342.64139999999998</c:v>
                </c:pt>
                <c:pt idx="3426">
                  <c:v>342.7414</c:v>
                </c:pt>
                <c:pt idx="3427">
                  <c:v>342.84140000000002</c:v>
                </c:pt>
                <c:pt idx="3428">
                  <c:v>342.94139999999999</c:v>
                </c:pt>
                <c:pt idx="3429">
                  <c:v>343.04140000000001</c:v>
                </c:pt>
                <c:pt idx="3430">
                  <c:v>343.14139999999998</c:v>
                </c:pt>
                <c:pt idx="3431">
                  <c:v>343.2414</c:v>
                </c:pt>
                <c:pt idx="3432">
                  <c:v>343.34140000000002</c:v>
                </c:pt>
                <c:pt idx="3433">
                  <c:v>343.44139999999999</c:v>
                </c:pt>
                <c:pt idx="3434">
                  <c:v>343.54140000000001</c:v>
                </c:pt>
                <c:pt idx="3435">
                  <c:v>343.64139999999998</c:v>
                </c:pt>
                <c:pt idx="3436">
                  <c:v>343.7414</c:v>
                </c:pt>
                <c:pt idx="3437">
                  <c:v>343.84140000000002</c:v>
                </c:pt>
                <c:pt idx="3438">
                  <c:v>343.94139999999999</c:v>
                </c:pt>
                <c:pt idx="3439">
                  <c:v>344.04140000000001</c:v>
                </c:pt>
                <c:pt idx="3440">
                  <c:v>344.14139999999998</c:v>
                </c:pt>
                <c:pt idx="3441">
                  <c:v>344.2414</c:v>
                </c:pt>
                <c:pt idx="3442">
                  <c:v>344.34140000000002</c:v>
                </c:pt>
                <c:pt idx="3443">
                  <c:v>344.44139999999999</c:v>
                </c:pt>
                <c:pt idx="3444">
                  <c:v>344.54140000000001</c:v>
                </c:pt>
                <c:pt idx="3445">
                  <c:v>344.64139999999998</c:v>
                </c:pt>
                <c:pt idx="3446">
                  <c:v>344.7414</c:v>
                </c:pt>
                <c:pt idx="3447">
                  <c:v>344.84140000000002</c:v>
                </c:pt>
                <c:pt idx="3448">
                  <c:v>344.94139999999999</c:v>
                </c:pt>
                <c:pt idx="3449">
                  <c:v>345.04160000000002</c:v>
                </c:pt>
                <c:pt idx="3450">
                  <c:v>345.14159999999998</c:v>
                </c:pt>
                <c:pt idx="3451">
                  <c:v>345.24160000000001</c:v>
                </c:pt>
                <c:pt idx="3452">
                  <c:v>345.34160000000003</c:v>
                </c:pt>
                <c:pt idx="3453">
                  <c:v>345.44159999999999</c:v>
                </c:pt>
                <c:pt idx="3454">
                  <c:v>345.54160000000002</c:v>
                </c:pt>
                <c:pt idx="3455">
                  <c:v>345.64159999999998</c:v>
                </c:pt>
                <c:pt idx="3456">
                  <c:v>345.74160000000001</c:v>
                </c:pt>
                <c:pt idx="3457">
                  <c:v>345.84160000000003</c:v>
                </c:pt>
                <c:pt idx="3458">
                  <c:v>345.94159999999999</c:v>
                </c:pt>
                <c:pt idx="3459">
                  <c:v>346.04160000000002</c:v>
                </c:pt>
                <c:pt idx="3460">
                  <c:v>346.14159999999998</c:v>
                </c:pt>
                <c:pt idx="3461">
                  <c:v>346.24160000000001</c:v>
                </c:pt>
                <c:pt idx="3462">
                  <c:v>346.34160000000003</c:v>
                </c:pt>
                <c:pt idx="3463">
                  <c:v>346.44159999999999</c:v>
                </c:pt>
                <c:pt idx="3464">
                  <c:v>346.54160000000002</c:v>
                </c:pt>
                <c:pt idx="3465">
                  <c:v>346.64159999999998</c:v>
                </c:pt>
                <c:pt idx="3466">
                  <c:v>346.74160000000001</c:v>
                </c:pt>
                <c:pt idx="3467">
                  <c:v>346.84160000000003</c:v>
                </c:pt>
                <c:pt idx="3468">
                  <c:v>346.94159999999999</c:v>
                </c:pt>
                <c:pt idx="3469">
                  <c:v>347.04160000000002</c:v>
                </c:pt>
                <c:pt idx="3470">
                  <c:v>347.14159999999998</c:v>
                </c:pt>
                <c:pt idx="3471">
                  <c:v>347.24160000000001</c:v>
                </c:pt>
                <c:pt idx="3472">
                  <c:v>347.34160000000003</c:v>
                </c:pt>
                <c:pt idx="3473">
                  <c:v>347.44159999999999</c:v>
                </c:pt>
                <c:pt idx="3474">
                  <c:v>347.54160000000002</c:v>
                </c:pt>
                <c:pt idx="3475">
                  <c:v>347.64159999999998</c:v>
                </c:pt>
                <c:pt idx="3476">
                  <c:v>347.74160000000001</c:v>
                </c:pt>
                <c:pt idx="3477">
                  <c:v>347.84160000000003</c:v>
                </c:pt>
                <c:pt idx="3478">
                  <c:v>347.94159999999999</c:v>
                </c:pt>
                <c:pt idx="3479">
                  <c:v>348.04180000000002</c:v>
                </c:pt>
                <c:pt idx="3480">
                  <c:v>348.14179999999999</c:v>
                </c:pt>
                <c:pt idx="3481">
                  <c:v>348.24180000000001</c:v>
                </c:pt>
                <c:pt idx="3482">
                  <c:v>348.34179999999998</c:v>
                </c:pt>
                <c:pt idx="3483">
                  <c:v>348.4418</c:v>
                </c:pt>
                <c:pt idx="3484">
                  <c:v>348.54180000000002</c:v>
                </c:pt>
                <c:pt idx="3485">
                  <c:v>348.64179999999999</c:v>
                </c:pt>
                <c:pt idx="3486">
                  <c:v>348.74180000000001</c:v>
                </c:pt>
                <c:pt idx="3487">
                  <c:v>348.84179999999998</c:v>
                </c:pt>
                <c:pt idx="3488">
                  <c:v>348.9418</c:v>
                </c:pt>
                <c:pt idx="3489">
                  <c:v>349.04180000000002</c:v>
                </c:pt>
                <c:pt idx="3490">
                  <c:v>349.14179999999999</c:v>
                </c:pt>
                <c:pt idx="3491">
                  <c:v>349.24180000000001</c:v>
                </c:pt>
                <c:pt idx="3492">
                  <c:v>349.34179999999998</c:v>
                </c:pt>
                <c:pt idx="3493">
                  <c:v>349.4418</c:v>
                </c:pt>
                <c:pt idx="3494">
                  <c:v>349.54180000000002</c:v>
                </c:pt>
                <c:pt idx="3495">
                  <c:v>349.64179999999999</c:v>
                </c:pt>
                <c:pt idx="3496">
                  <c:v>349.74180000000001</c:v>
                </c:pt>
                <c:pt idx="3497">
                  <c:v>349.84179999999998</c:v>
                </c:pt>
                <c:pt idx="3498">
                  <c:v>349.9418</c:v>
                </c:pt>
                <c:pt idx="3499">
                  <c:v>350.04180000000002</c:v>
                </c:pt>
                <c:pt idx="3500">
                  <c:v>350.14179999999999</c:v>
                </c:pt>
                <c:pt idx="3501">
                  <c:v>350.24180000000001</c:v>
                </c:pt>
                <c:pt idx="3502">
                  <c:v>350.34179999999998</c:v>
                </c:pt>
                <c:pt idx="3503">
                  <c:v>350.4418</c:v>
                </c:pt>
                <c:pt idx="3504">
                  <c:v>350.54180000000002</c:v>
                </c:pt>
                <c:pt idx="3505">
                  <c:v>350.64179999999999</c:v>
                </c:pt>
                <c:pt idx="3506">
                  <c:v>350.74180000000001</c:v>
                </c:pt>
                <c:pt idx="3507">
                  <c:v>350.84179999999998</c:v>
                </c:pt>
                <c:pt idx="3508">
                  <c:v>350.9418</c:v>
                </c:pt>
                <c:pt idx="3509">
                  <c:v>351.04199999999997</c:v>
                </c:pt>
                <c:pt idx="3510">
                  <c:v>351.142</c:v>
                </c:pt>
                <c:pt idx="3511">
                  <c:v>351.24200000000002</c:v>
                </c:pt>
                <c:pt idx="3512">
                  <c:v>351.34199999999998</c:v>
                </c:pt>
                <c:pt idx="3513">
                  <c:v>351.44200000000001</c:v>
                </c:pt>
                <c:pt idx="3514">
                  <c:v>351.54199999999997</c:v>
                </c:pt>
                <c:pt idx="3515">
                  <c:v>351.642</c:v>
                </c:pt>
                <c:pt idx="3516">
                  <c:v>351.74200000000002</c:v>
                </c:pt>
                <c:pt idx="3517">
                  <c:v>351.84199999999998</c:v>
                </c:pt>
                <c:pt idx="3518">
                  <c:v>351.94200000000001</c:v>
                </c:pt>
                <c:pt idx="3519">
                  <c:v>352.04199999999997</c:v>
                </c:pt>
                <c:pt idx="3520">
                  <c:v>352.142</c:v>
                </c:pt>
                <c:pt idx="3521">
                  <c:v>352.24200000000002</c:v>
                </c:pt>
                <c:pt idx="3522">
                  <c:v>352.34199999999998</c:v>
                </c:pt>
                <c:pt idx="3523">
                  <c:v>352.44200000000001</c:v>
                </c:pt>
                <c:pt idx="3524">
                  <c:v>352.54199999999997</c:v>
                </c:pt>
                <c:pt idx="3525">
                  <c:v>352.642</c:v>
                </c:pt>
                <c:pt idx="3526">
                  <c:v>352.74200000000002</c:v>
                </c:pt>
                <c:pt idx="3527">
                  <c:v>352.84199999999998</c:v>
                </c:pt>
                <c:pt idx="3528">
                  <c:v>352.94200000000001</c:v>
                </c:pt>
                <c:pt idx="3529">
                  <c:v>353.04199999999997</c:v>
                </c:pt>
                <c:pt idx="3530">
                  <c:v>353.142</c:v>
                </c:pt>
                <c:pt idx="3531">
                  <c:v>353.24200000000002</c:v>
                </c:pt>
                <c:pt idx="3532">
                  <c:v>353.34199999999998</c:v>
                </c:pt>
                <c:pt idx="3533">
                  <c:v>353.44200000000001</c:v>
                </c:pt>
                <c:pt idx="3534">
                  <c:v>353.54199999999997</c:v>
                </c:pt>
                <c:pt idx="3535">
                  <c:v>353.642</c:v>
                </c:pt>
                <c:pt idx="3536">
                  <c:v>353.74200000000002</c:v>
                </c:pt>
                <c:pt idx="3537">
                  <c:v>353.84199999999998</c:v>
                </c:pt>
                <c:pt idx="3538">
                  <c:v>353.94200000000001</c:v>
                </c:pt>
                <c:pt idx="3539">
                  <c:v>354.04219999999998</c:v>
                </c:pt>
                <c:pt idx="3540">
                  <c:v>354.1422</c:v>
                </c:pt>
                <c:pt idx="3541">
                  <c:v>354.24220000000003</c:v>
                </c:pt>
                <c:pt idx="3542">
                  <c:v>354.34219999999999</c:v>
                </c:pt>
                <c:pt idx="3543">
                  <c:v>354.44220000000001</c:v>
                </c:pt>
                <c:pt idx="3544">
                  <c:v>354.54219999999998</c:v>
                </c:pt>
                <c:pt idx="3545">
                  <c:v>354.6422</c:v>
                </c:pt>
                <c:pt idx="3546">
                  <c:v>354.74220000000003</c:v>
                </c:pt>
                <c:pt idx="3547">
                  <c:v>354.84219999999999</c:v>
                </c:pt>
                <c:pt idx="3548">
                  <c:v>354.94220000000001</c:v>
                </c:pt>
                <c:pt idx="3549">
                  <c:v>355.04219999999998</c:v>
                </c:pt>
                <c:pt idx="3550">
                  <c:v>355.1422</c:v>
                </c:pt>
                <c:pt idx="3551">
                  <c:v>355.24220000000003</c:v>
                </c:pt>
                <c:pt idx="3552">
                  <c:v>355.34219999999999</c:v>
                </c:pt>
                <c:pt idx="3553">
                  <c:v>355.44220000000001</c:v>
                </c:pt>
                <c:pt idx="3554">
                  <c:v>355.54219999999998</c:v>
                </c:pt>
                <c:pt idx="3555">
                  <c:v>355.6422</c:v>
                </c:pt>
                <c:pt idx="3556">
                  <c:v>355.74220000000003</c:v>
                </c:pt>
                <c:pt idx="3557">
                  <c:v>355.84219999999999</c:v>
                </c:pt>
                <c:pt idx="3558">
                  <c:v>355.94220000000001</c:v>
                </c:pt>
                <c:pt idx="3559">
                  <c:v>356.04219999999998</c:v>
                </c:pt>
                <c:pt idx="3560">
                  <c:v>356.1422</c:v>
                </c:pt>
                <c:pt idx="3561">
                  <c:v>356.24220000000003</c:v>
                </c:pt>
                <c:pt idx="3562">
                  <c:v>356.34219999999999</c:v>
                </c:pt>
                <c:pt idx="3563">
                  <c:v>356.44220000000001</c:v>
                </c:pt>
                <c:pt idx="3564">
                  <c:v>356.54219999999998</c:v>
                </c:pt>
                <c:pt idx="3565">
                  <c:v>356.6422</c:v>
                </c:pt>
                <c:pt idx="3566">
                  <c:v>356.74220000000003</c:v>
                </c:pt>
                <c:pt idx="3567">
                  <c:v>356.84219999999999</c:v>
                </c:pt>
                <c:pt idx="3568">
                  <c:v>356.94220000000001</c:v>
                </c:pt>
                <c:pt idx="3569">
                  <c:v>357.04239999999999</c:v>
                </c:pt>
                <c:pt idx="3570">
                  <c:v>357.14240000000001</c:v>
                </c:pt>
                <c:pt idx="3571">
                  <c:v>357.24239999999998</c:v>
                </c:pt>
                <c:pt idx="3572">
                  <c:v>357.3424</c:v>
                </c:pt>
                <c:pt idx="3573">
                  <c:v>357.44240000000002</c:v>
                </c:pt>
                <c:pt idx="3574">
                  <c:v>357.54239999999999</c:v>
                </c:pt>
                <c:pt idx="3575">
                  <c:v>357.64240000000001</c:v>
                </c:pt>
                <c:pt idx="3576">
                  <c:v>357.74239999999998</c:v>
                </c:pt>
                <c:pt idx="3577">
                  <c:v>357.8424</c:v>
                </c:pt>
                <c:pt idx="3578">
                  <c:v>357.94240000000002</c:v>
                </c:pt>
                <c:pt idx="3579">
                  <c:v>358.04239999999999</c:v>
                </c:pt>
                <c:pt idx="3580">
                  <c:v>358.14240000000001</c:v>
                </c:pt>
                <c:pt idx="3581">
                  <c:v>358.24239999999998</c:v>
                </c:pt>
                <c:pt idx="3582">
                  <c:v>358.3424</c:v>
                </c:pt>
                <c:pt idx="3583">
                  <c:v>358.44240000000002</c:v>
                </c:pt>
                <c:pt idx="3584">
                  <c:v>358.54239999999999</c:v>
                </c:pt>
                <c:pt idx="3585">
                  <c:v>358.64240000000001</c:v>
                </c:pt>
                <c:pt idx="3586">
                  <c:v>358.74239999999998</c:v>
                </c:pt>
                <c:pt idx="3587">
                  <c:v>358.8424</c:v>
                </c:pt>
                <c:pt idx="3588">
                  <c:v>358.94240000000002</c:v>
                </c:pt>
                <c:pt idx="3589">
                  <c:v>359.04239999999999</c:v>
                </c:pt>
                <c:pt idx="3590">
                  <c:v>359.14240000000001</c:v>
                </c:pt>
                <c:pt idx="3591">
                  <c:v>359.24239999999998</c:v>
                </c:pt>
                <c:pt idx="3592">
                  <c:v>359.3424</c:v>
                </c:pt>
                <c:pt idx="3593">
                  <c:v>359.44240000000002</c:v>
                </c:pt>
                <c:pt idx="3594">
                  <c:v>359.54239999999999</c:v>
                </c:pt>
                <c:pt idx="3595">
                  <c:v>359.64240000000001</c:v>
                </c:pt>
                <c:pt idx="3596">
                  <c:v>359.74239999999998</c:v>
                </c:pt>
                <c:pt idx="3597">
                  <c:v>359.8424</c:v>
                </c:pt>
                <c:pt idx="3598">
                  <c:v>359.94240000000002</c:v>
                </c:pt>
                <c:pt idx="3599">
                  <c:v>360.04259999999999</c:v>
                </c:pt>
                <c:pt idx="3600">
                  <c:v>360.14260000000002</c:v>
                </c:pt>
                <c:pt idx="3601">
                  <c:v>360.24259999999998</c:v>
                </c:pt>
                <c:pt idx="3602">
                  <c:v>360.3426</c:v>
                </c:pt>
                <c:pt idx="3603">
                  <c:v>360.44260000000003</c:v>
                </c:pt>
                <c:pt idx="3604">
                  <c:v>360.54259999999999</c:v>
                </c:pt>
                <c:pt idx="3605">
                  <c:v>360.64260000000002</c:v>
                </c:pt>
                <c:pt idx="3606">
                  <c:v>360.74259999999998</c:v>
                </c:pt>
                <c:pt idx="3607">
                  <c:v>360.8426</c:v>
                </c:pt>
                <c:pt idx="3608">
                  <c:v>360.94260000000003</c:v>
                </c:pt>
                <c:pt idx="3609">
                  <c:v>361.04259999999999</c:v>
                </c:pt>
                <c:pt idx="3610">
                  <c:v>361.14260000000002</c:v>
                </c:pt>
                <c:pt idx="3611">
                  <c:v>361.24259999999998</c:v>
                </c:pt>
                <c:pt idx="3612">
                  <c:v>361.3426</c:v>
                </c:pt>
                <c:pt idx="3613">
                  <c:v>361.44260000000003</c:v>
                </c:pt>
                <c:pt idx="3614">
                  <c:v>361.54259999999999</c:v>
                </c:pt>
                <c:pt idx="3615">
                  <c:v>361.64260000000002</c:v>
                </c:pt>
                <c:pt idx="3616">
                  <c:v>361.74259999999998</c:v>
                </c:pt>
                <c:pt idx="3617">
                  <c:v>361.8426</c:v>
                </c:pt>
                <c:pt idx="3618">
                  <c:v>361.94260000000003</c:v>
                </c:pt>
                <c:pt idx="3619">
                  <c:v>362.04259999999999</c:v>
                </c:pt>
                <c:pt idx="3620">
                  <c:v>362.14260000000002</c:v>
                </c:pt>
                <c:pt idx="3621">
                  <c:v>362.24259999999998</c:v>
                </c:pt>
                <c:pt idx="3622">
                  <c:v>362.3426</c:v>
                </c:pt>
                <c:pt idx="3623">
                  <c:v>362.44260000000003</c:v>
                </c:pt>
                <c:pt idx="3624">
                  <c:v>362.54259999999999</c:v>
                </c:pt>
                <c:pt idx="3625">
                  <c:v>362.64260000000002</c:v>
                </c:pt>
                <c:pt idx="3626">
                  <c:v>362.74259999999998</c:v>
                </c:pt>
                <c:pt idx="3627">
                  <c:v>362.8426</c:v>
                </c:pt>
                <c:pt idx="3628">
                  <c:v>362.94260000000003</c:v>
                </c:pt>
                <c:pt idx="3629">
                  <c:v>363.0428</c:v>
                </c:pt>
                <c:pt idx="3630">
                  <c:v>363.14280000000002</c:v>
                </c:pt>
                <c:pt idx="3631">
                  <c:v>363.24279999999999</c:v>
                </c:pt>
                <c:pt idx="3632">
                  <c:v>363.34280000000001</c:v>
                </c:pt>
                <c:pt idx="3633">
                  <c:v>363.44279999999998</c:v>
                </c:pt>
                <c:pt idx="3634">
                  <c:v>363.5428</c:v>
                </c:pt>
                <c:pt idx="3635">
                  <c:v>363.64280000000002</c:v>
                </c:pt>
                <c:pt idx="3636">
                  <c:v>363.74279999999999</c:v>
                </c:pt>
                <c:pt idx="3637">
                  <c:v>363.84280000000001</c:v>
                </c:pt>
                <c:pt idx="3638">
                  <c:v>363.94279999999998</c:v>
                </c:pt>
                <c:pt idx="3639">
                  <c:v>364.0428</c:v>
                </c:pt>
                <c:pt idx="3640">
                  <c:v>364.14280000000002</c:v>
                </c:pt>
                <c:pt idx="3641">
                  <c:v>364.24279999999999</c:v>
                </c:pt>
                <c:pt idx="3642">
                  <c:v>364.34280000000001</c:v>
                </c:pt>
                <c:pt idx="3643">
                  <c:v>364.44279999999998</c:v>
                </c:pt>
                <c:pt idx="3644">
                  <c:v>364.5428</c:v>
                </c:pt>
                <c:pt idx="3645">
                  <c:v>364.64280000000002</c:v>
                </c:pt>
                <c:pt idx="3646">
                  <c:v>364.74279999999999</c:v>
                </c:pt>
                <c:pt idx="3647">
                  <c:v>364.84280000000001</c:v>
                </c:pt>
                <c:pt idx="3648">
                  <c:v>364.94279999999998</c:v>
                </c:pt>
                <c:pt idx="3649">
                  <c:v>365.0428</c:v>
                </c:pt>
                <c:pt idx="3650">
                  <c:v>365.14280000000002</c:v>
                </c:pt>
                <c:pt idx="3651">
                  <c:v>365.24279999999999</c:v>
                </c:pt>
                <c:pt idx="3652">
                  <c:v>365.34280000000001</c:v>
                </c:pt>
                <c:pt idx="3653">
                  <c:v>365.44279999999998</c:v>
                </c:pt>
                <c:pt idx="3654">
                  <c:v>365.5428</c:v>
                </c:pt>
                <c:pt idx="3655">
                  <c:v>365.64280000000002</c:v>
                </c:pt>
                <c:pt idx="3656">
                  <c:v>365.74279999999999</c:v>
                </c:pt>
                <c:pt idx="3657">
                  <c:v>365.84280000000001</c:v>
                </c:pt>
                <c:pt idx="3658">
                  <c:v>365.94279999999998</c:v>
                </c:pt>
                <c:pt idx="3659">
                  <c:v>366.04300000000001</c:v>
                </c:pt>
                <c:pt idx="3660">
                  <c:v>366.14299999999997</c:v>
                </c:pt>
                <c:pt idx="3661">
                  <c:v>366.24299999999999</c:v>
                </c:pt>
                <c:pt idx="3662">
                  <c:v>366.34300000000002</c:v>
                </c:pt>
                <c:pt idx="3663">
                  <c:v>366.44299999999998</c:v>
                </c:pt>
                <c:pt idx="3664">
                  <c:v>366.54300000000001</c:v>
                </c:pt>
                <c:pt idx="3665">
                  <c:v>366.64299999999997</c:v>
                </c:pt>
                <c:pt idx="3666">
                  <c:v>366.74299999999999</c:v>
                </c:pt>
                <c:pt idx="3667">
                  <c:v>366.84300000000002</c:v>
                </c:pt>
                <c:pt idx="3668">
                  <c:v>366.94299999999998</c:v>
                </c:pt>
                <c:pt idx="3669">
                  <c:v>367.04300000000001</c:v>
                </c:pt>
                <c:pt idx="3670">
                  <c:v>367.14299999999997</c:v>
                </c:pt>
                <c:pt idx="3671">
                  <c:v>367.24299999999999</c:v>
                </c:pt>
                <c:pt idx="3672">
                  <c:v>367.34300000000002</c:v>
                </c:pt>
                <c:pt idx="3673">
                  <c:v>367.44299999999998</c:v>
                </c:pt>
                <c:pt idx="3674">
                  <c:v>367.54300000000001</c:v>
                </c:pt>
                <c:pt idx="3675">
                  <c:v>367.64299999999997</c:v>
                </c:pt>
                <c:pt idx="3676">
                  <c:v>367.74299999999999</c:v>
                </c:pt>
                <c:pt idx="3677">
                  <c:v>367.84300000000002</c:v>
                </c:pt>
                <c:pt idx="3678">
                  <c:v>367.94299999999998</c:v>
                </c:pt>
                <c:pt idx="3679">
                  <c:v>368.04300000000001</c:v>
                </c:pt>
                <c:pt idx="3680">
                  <c:v>368.14299999999997</c:v>
                </c:pt>
                <c:pt idx="3681">
                  <c:v>368.24299999999999</c:v>
                </c:pt>
                <c:pt idx="3682">
                  <c:v>368.34300000000002</c:v>
                </c:pt>
                <c:pt idx="3683">
                  <c:v>368.44299999999998</c:v>
                </c:pt>
                <c:pt idx="3684">
                  <c:v>368.54300000000001</c:v>
                </c:pt>
                <c:pt idx="3685">
                  <c:v>368.64299999999997</c:v>
                </c:pt>
                <c:pt idx="3686">
                  <c:v>368.74299999999999</c:v>
                </c:pt>
                <c:pt idx="3687">
                  <c:v>368.84300000000002</c:v>
                </c:pt>
                <c:pt idx="3688">
                  <c:v>368.94299999999998</c:v>
                </c:pt>
                <c:pt idx="3689">
                  <c:v>369.04320000000001</c:v>
                </c:pt>
                <c:pt idx="3690">
                  <c:v>369.14319999999998</c:v>
                </c:pt>
                <c:pt idx="3691">
                  <c:v>369.2432</c:v>
                </c:pt>
                <c:pt idx="3692">
                  <c:v>369.34320000000002</c:v>
                </c:pt>
                <c:pt idx="3693">
                  <c:v>369.44319999999999</c:v>
                </c:pt>
                <c:pt idx="3694">
                  <c:v>369.54320000000001</c:v>
                </c:pt>
                <c:pt idx="3695">
                  <c:v>369.64319999999998</c:v>
                </c:pt>
                <c:pt idx="3696">
                  <c:v>369.7432</c:v>
                </c:pt>
                <c:pt idx="3697">
                  <c:v>369.84320000000002</c:v>
                </c:pt>
                <c:pt idx="3698">
                  <c:v>369.94319999999999</c:v>
                </c:pt>
                <c:pt idx="3699">
                  <c:v>370.04320000000001</c:v>
                </c:pt>
                <c:pt idx="3700">
                  <c:v>370.14319999999998</c:v>
                </c:pt>
                <c:pt idx="3701">
                  <c:v>370.2432</c:v>
                </c:pt>
                <c:pt idx="3702">
                  <c:v>370.34320000000002</c:v>
                </c:pt>
                <c:pt idx="3703">
                  <c:v>370.44319999999999</c:v>
                </c:pt>
                <c:pt idx="3704">
                  <c:v>370.54320000000001</c:v>
                </c:pt>
                <c:pt idx="3705">
                  <c:v>370.64319999999998</c:v>
                </c:pt>
                <c:pt idx="3706">
                  <c:v>370.7432</c:v>
                </c:pt>
                <c:pt idx="3707">
                  <c:v>370.84320000000002</c:v>
                </c:pt>
                <c:pt idx="3708">
                  <c:v>370.94319999999999</c:v>
                </c:pt>
                <c:pt idx="3709">
                  <c:v>371.04320000000001</c:v>
                </c:pt>
                <c:pt idx="3710">
                  <c:v>371.14319999999998</c:v>
                </c:pt>
                <c:pt idx="3711">
                  <c:v>371.2432</c:v>
                </c:pt>
                <c:pt idx="3712">
                  <c:v>371.34320000000002</c:v>
                </c:pt>
                <c:pt idx="3713">
                  <c:v>371.44319999999999</c:v>
                </c:pt>
                <c:pt idx="3714">
                  <c:v>371.54320000000001</c:v>
                </c:pt>
                <c:pt idx="3715">
                  <c:v>371.64319999999998</c:v>
                </c:pt>
                <c:pt idx="3716">
                  <c:v>371.7432</c:v>
                </c:pt>
                <c:pt idx="3717">
                  <c:v>371.84320000000002</c:v>
                </c:pt>
                <c:pt idx="3718">
                  <c:v>371.94319999999999</c:v>
                </c:pt>
                <c:pt idx="3719">
                  <c:v>372.04340000000002</c:v>
                </c:pt>
                <c:pt idx="3720">
                  <c:v>372.14339999999999</c:v>
                </c:pt>
                <c:pt idx="3721">
                  <c:v>372.24340000000001</c:v>
                </c:pt>
                <c:pt idx="3722">
                  <c:v>372.34339999999997</c:v>
                </c:pt>
                <c:pt idx="3723">
                  <c:v>372.4434</c:v>
                </c:pt>
                <c:pt idx="3724">
                  <c:v>372.54340000000002</c:v>
                </c:pt>
                <c:pt idx="3725">
                  <c:v>372.64339999999999</c:v>
                </c:pt>
                <c:pt idx="3726">
                  <c:v>372.74340000000001</c:v>
                </c:pt>
                <c:pt idx="3727">
                  <c:v>372.84339999999997</c:v>
                </c:pt>
                <c:pt idx="3728">
                  <c:v>372.9434</c:v>
                </c:pt>
                <c:pt idx="3729">
                  <c:v>373.04340000000002</c:v>
                </c:pt>
                <c:pt idx="3730">
                  <c:v>373.14339999999999</c:v>
                </c:pt>
                <c:pt idx="3731">
                  <c:v>373.24340000000001</c:v>
                </c:pt>
                <c:pt idx="3732">
                  <c:v>373.34339999999997</c:v>
                </c:pt>
                <c:pt idx="3733">
                  <c:v>373.4434</c:v>
                </c:pt>
                <c:pt idx="3734">
                  <c:v>373.54340000000002</c:v>
                </c:pt>
                <c:pt idx="3735">
                  <c:v>373.64339999999999</c:v>
                </c:pt>
                <c:pt idx="3736">
                  <c:v>373.74340000000001</c:v>
                </c:pt>
                <c:pt idx="3737">
                  <c:v>373.84339999999997</c:v>
                </c:pt>
                <c:pt idx="3738">
                  <c:v>373.9434</c:v>
                </c:pt>
                <c:pt idx="3739">
                  <c:v>374.04340000000002</c:v>
                </c:pt>
                <c:pt idx="3740">
                  <c:v>374.14339999999999</c:v>
                </c:pt>
                <c:pt idx="3741">
                  <c:v>374.24340000000001</c:v>
                </c:pt>
                <c:pt idx="3742">
                  <c:v>374.34339999999997</c:v>
                </c:pt>
                <c:pt idx="3743">
                  <c:v>374.4434</c:v>
                </c:pt>
                <c:pt idx="3744">
                  <c:v>374.54340000000002</c:v>
                </c:pt>
                <c:pt idx="3745">
                  <c:v>374.64339999999999</c:v>
                </c:pt>
                <c:pt idx="3746">
                  <c:v>374.74340000000001</c:v>
                </c:pt>
                <c:pt idx="3747">
                  <c:v>374.84339999999997</c:v>
                </c:pt>
                <c:pt idx="3748">
                  <c:v>374.9434</c:v>
                </c:pt>
                <c:pt idx="3749">
                  <c:v>375.04360000000003</c:v>
                </c:pt>
                <c:pt idx="3750">
                  <c:v>375.14359999999999</c:v>
                </c:pt>
                <c:pt idx="3751">
                  <c:v>375.24360000000001</c:v>
                </c:pt>
                <c:pt idx="3752">
                  <c:v>375.34359999999998</c:v>
                </c:pt>
                <c:pt idx="3753">
                  <c:v>375.4436</c:v>
                </c:pt>
                <c:pt idx="3754">
                  <c:v>375.54360000000003</c:v>
                </c:pt>
                <c:pt idx="3755">
                  <c:v>375.64359999999999</c:v>
                </c:pt>
                <c:pt idx="3756">
                  <c:v>375.74360000000001</c:v>
                </c:pt>
                <c:pt idx="3757">
                  <c:v>375.84359999999998</c:v>
                </c:pt>
                <c:pt idx="3758">
                  <c:v>375.9436</c:v>
                </c:pt>
                <c:pt idx="3759">
                  <c:v>376.04360000000003</c:v>
                </c:pt>
                <c:pt idx="3760">
                  <c:v>376.14359999999999</c:v>
                </c:pt>
                <c:pt idx="3761">
                  <c:v>376.24360000000001</c:v>
                </c:pt>
                <c:pt idx="3762">
                  <c:v>376.34359999999998</c:v>
                </c:pt>
                <c:pt idx="3763">
                  <c:v>376.4436</c:v>
                </c:pt>
                <c:pt idx="3764">
                  <c:v>376.54360000000003</c:v>
                </c:pt>
                <c:pt idx="3765">
                  <c:v>376.64359999999999</c:v>
                </c:pt>
                <c:pt idx="3766">
                  <c:v>376.74360000000001</c:v>
                </c:pt>
                <c:pt idx="3767">
                  <c:v>376.84359999999998</c:v>
                </c:pt>
                <c:pt idx="3768">
                  <c:v>376.9436</c:v>
                </c:pt>
                <c:pt idx="3769">
                  <c:v>377.04360000000003</c:v>
                </c:pt>
                <c:pt idx="3770">
                  <c:v>377.14359999999999</c:v>
                </c:pt>
                <c:pt idx="3771">
                  <c:v>377.24360000000001</c:v>
                </c:pt>
                <c:pt idx="3772">
                  <c:v>377.34359999999998</c:v>
                </c:pt>
                <c:pt idx="3773">
                  <c:v>377.4436</c:v>
                </c:pt>
                <c:pt idx="3774">
                  <c:v>377.54360000000003</c:v>
                </c:pt>
                <c:pt idx="3775">
                  <c:v>377.64359999999999</c:v>
                </c:pt>
                <c:pt idx="3776">
                  <c:v>377.74360000000001</c:v>
                </c:pt>
                <c:pt idx="3777">
                  <c:v>377.84359999999998</c:v>
                </c:pt>
                <c:pt idx="3778">
                  <c:v>377.9436</c:v>
                </c:pt>
                <c:pt idx="3779">
                  <c:v>378.04379999999998</c:v>
                </c:pt>
                <c:pt idx="3780">
                  <c:v>378.1438</c:v>
                </c:pt>
                <c:pt idx="3781">
                  <c:v>378.24380000000002</c:v>
                </c:pt>
                <c:pt idx="3782">
                  <c:v>378.34379999999999</c:v>
                </c:pt>
                <c:pt idx="3783">
                  <c:v>378.44380000000001</c:v>
                </c:pt>
                <c:pt idx="3784">
                  <c:v>378.54379999999998</c:v>
                </c:pt>
                <c:pt idx="3785">
                  <c:v>378.6438</c:v>
                </c:pt>
                <c:pt idx="3786">
                  <c:v>378.74380000000002</c:v>
                </c:pt>
                <c:pt idx="3787">
                  <c:v>378.84379999999999</c:v>
                </c:pt>
                <c:pt idx="3788">
                  <c:v>378.94380000000001</c:v>
                </c:pt>
                <c:pt idx="3789">
                  <c:v>379.04379999999998</c:v>
                </c:pt>
                <c:pt idx="3790">
                  <c:v>379.1438</c:v>
                </c:pt>
                <c:pt idx="3791">
                  <c:v>379.24380000000002</c:v>
                </c:pt>
                <c:pt idx="3792">
                  <c:v>379.34379999999999</c:v>
                </c:pt>
                <c:pt idx="3793">
                  <c:v>379.44380000000001</c:v>
                </c:pt>
                <c:pt idx="3794">
                  <c:v>379.54379999999998</c:v>
                </c:pt>
                <c:pt idx="3795">
                  <c:v>379.6438</c:v>
                </c:pt>
                <c:pt idx="3796">
                  <c:v>379.74380000000002</c:v>
                </c:pt>
                <c:pt idx="3797">
                  <c:v>379.84379999999999</c:v>
                </c:pt>
                <c:pt idx="3798">
                  <c:v>379.94380000000001</c:v>
                </c:pt>
                <c:pt idx="3799">
                  <c:v>380.04379999999998</c:v>
                </c:pt>
                <c:pt idx="3800">
                  <c:v>380.1438</c:v>
                </c:pt>
                <c:pt idx="3801">
                  <c:v>380.24380000000002</c:v>
                </c:pt>
                <c:pt idx="3802">
                  <c:v>380.34379999999999</c:v>
                </c:pt>
                <c:pt idx="3803">
                  <c:v>380.44380000000001</c:v>
                </c:pt>
                <c:pt idx="3804">
                  <c:v>380.54379999999998</c:v>
                </c:pt>
                <c:pt idx="3805">
                  <c:v>380.6438</c:v>
                </c:pt>
                <c:pt idx="3806">
                  <c:v>380.74380000000002</c:v>
                </c:pt>
                <c:pt idx="3807">
                  <c:v>380.84379999999999</c:v>
                </c:pt>
                <c:pt idx="3808">
                  <c:v>380.94380000000001</c:v>
                </c:pt>
                <c:pt idx="3809">
                  <c:v>381.04399999999998</c:v>
                </c:pt>
                <c:pt idx="3810">
                  <c:v>381.14400000000001</c:v>
                </c:pt>
                <c:pt idx="3811">
                  <c:v>381.24400000000003</c:v>
                </c:pt>
                <c:pt idx="3812">
                  <c:v>381.34399999999999</c:v>
                </c:pt>
                <c:pt idx="3813">
                  <c:v>381.44400000000002</c:v>
                </c:pt>
                <c:pt idx="3814">
                  <c:v>381.54399999999998</c:v>
                </c:pt>
                <c:pt idx="3815">
                  <c:v>381.64400000000001</c:v>
                </c:pt>
                <c:pt idx="3816">
                  <c:v>381.74400000000003</c:v>
                </c:pt>
                <c:pt idx="3817">
                  <c:v>381.84399999999999</c:v>
                </c:pt>
                <c:pt idx="3818">
                  <c:v>381.94400000000002</c:v>
                </c:pt>
                <c:pt idx="3819">
                  <c:v>382.04399999999998</c:v>
                </c:pt>
                <c:pt idx="3820">
                  <c:v>382.14400000000001</c:v>
                </c:pt>
                <c:pt idx="3821">
                  <c:v>382.24400000000003</c:v>
                </c:pt>
                <c:pt idx="3822">
                  <c:v>382.34399999999999</c:v>
                </c:pt>
                <c:pt idx="3823">
                  <c:v>382.44400000000002</c:v>
                </c:pt>
                <c:pt idx="3824">
                  <c:v>382.54399999999998</c:v>
                </c:pt>
                <c:pt idx="3825">
                  <c:v>382.64400000000001</c:v>
                </c:pt>
                <c:pt idx="3826">
                  <c:v>382.74400000000003</c:v>
                </c:pt>
                <c:pt idx="3827">
                  <c:v>382.84399999999999</c:v>
                </c:pt>
                <c:pt idx="3828">
                  <c:v>382.94400000000002</c:v>
                </c:pt>
                <c:pt idx="3829">
                  <c:v>383.04399999999998</c:v>
                </c:pt>
                <c:pt idx="3830">
                  <c:v>383.14400000000001</c:v>
                </c:pt>
                <c:pt idx="3831">
                  <c:v>383.24400000000003</c:v>
                </c:pt>
                <c:pt idx="3832">
                  <c:v>383.34399999999999</c:v>
                </c:pt>
                <c:pt idx="3833">
                  <c:v>383.44400000000002</c:v>
                </c:pt>
                <c:pt idx="3834">
                  <c:v>383.54399999999998</c:v>
                </c:pt>
                <c:pt idx="3835">
                  <c:v>383.64400000000001</c:v>
                </c:pt>
                <c:pt idx="3836">
                  <c:v>383.74400000000003</c:v>
                </c:pt>
                <c:pt idx="3837">
                  <c:v>383.84399999999999</c:v>
                </c:pt>
                <c:pt idx="3838">
                  <c:v>383.94400000000002</c:v>
                </c:pt>
                <c:pt idx="3839">
                  <c:v>384.04419999999999</c:v>
                </c:pt>
                <c:pt idx="3840">
                  <c:v>384.14420000000001</c:v>
                </c:pt>
                <c:pt idx="3841">
                  <c:v>384.24419999999998</c:v>
                </c:pt>
                <c:pt idx="3842">
                  <c:v>384.3442</c:v>
                </c:pt>
                <c:pt idx="3843">
                  <c:v>384.44420000000002</c:v>
                </c:pt>
                <c:pt idx="3844">
                  <c:v>384.54419999999999</c:v>
                </c:pt>
                <c:pt idx="3845">
                  <c:v>384.64420000000001</c:v>
                </c:pt>
                <c:pt idx="3846">
                  <c:v>384.74419999999998</c:v>
                </c:pt>
                <c:pt idx="3847">
                  <c:v>384.8442</c:v>
                </c:pt>
                <c:pt idx="3848">
                  <c:v>384.94420000000002</c:v>
                </c:pt>
                <c:pt idx="3849">
                  <c:v>385.04419999999999</c:v>
                </c:pt>
                <c:pt idx="3850">
                  <c:v>385.14420000000001</c:v>
                </c:pt>
                <c:pt idx="3851">
                  <c:v>385.24419999999998</c:v>
                </c:pt>
                <c:pt idx="3852">
                  <c:v>385.3442</c:v>
                </c:pt>
                <c:pt idx="3853">
                  <c:v>385.44420000000002</c:v>
                </c:pt>
                <c:pt idx="3854">
                  <c:v>385.54419999999999</c:v>
                </c:pt>
                <c:pt idx="3855">
                  <c:v>385.64420000000001</c:v>
                </c:pt>
                <c:pt idx="3856">
                  <c:v>385.74419999999998</c:v>
                </c:pt>
                <c:pt idx="3857">
                  <c:v>385.8442</c:v>
                </c:pt>
                <c:pt idx="3858">
                  <c:v>385.94420000000002</c:v>
                </c:pt>
                <c:pt idx="3859">
                  <c:v>386.04419999999999</c:v>
                </c:pt>
                <c:pt idx="3860">
                  <c:v>386.14420000000001</c:v>
                </c:pt>
                <c:pt idx="3861">
                  <c:v>386.24419999999998</c:v>
                </c:pt>
                <c:pt idx="3862">
                  <c:v>386.3442</c:v>
                </c:pt>
                <c:pt idx="3863">
                  <c:v>386.44420000000002</c:v>
                </c:pt>
                <c:pt idx="3864">
                  <c:v>386.54419999999999</c:v>
                </c:pt>
                <c:pt idx="3865">
                  <c:v>386.64420000000001</c:v>
                </c:pt>
                <c:pt idx="3866">
                  <c:v>386.74419999999998</c:v>
                </c:pt>
                <c:pt idx="3867">
                  <c:v>386.8442</c:v>
                </c:pt>
                <c:pt idx="3868">
                  <c:v>386.94420000000002</c:v>
                </c:pt>
                <c:pt idx="3869">
                  <c:v>387.0444</c:v>
                </c:pt>
                <c:pt idx="3870">
                  <c:v>387.14440000000002</c:v>
                </c:pt>
                <c:pt idx="3871">
                  <c:v>387.24439999999998</c:v>
                </c:pt>
                <c:pt idx="3872">
                  <c:v>387.34440000000001</c:v>
                </c:pt>
                <c:pt idx="3873">
                  <c:v>387.44439999999997</c:v>
                </c:pt>
                <c:pt idx="3874">
                  <c:v>387.5444</c:v>
                </c:pt>
                <c:pt idx="3875">
                  <c:v>387.64440000000002</c:v>
                </c:pt>
                <c:pt idx="3876">
                  <c:v>387.74439999999998</c:v>
                </c:pt>
                <c:pt idx="3877">
                  <c:v>387.84440000000001</c:v>
                </c:pt>
                <c:pt idx="3878">
                  <c:v>387.94439999999997</c:v>
                </c:pt>
                <c:pt idx="3879">
                  <c:v>388.0444</c:v>
                </c:pt>
                <c:pt idx="3880">
                  <c:v>388.14440000000002</c:v>
                </c:pt>
                <c:pt idx="3881">
                  <c:v>388.24439999999998</c:v>
                </c:pt>
                <c:pt idx="3882">
                  <c:v>388.34440000000001</c:v>
                </c:pt>
                <c:pt idx="3883">
                  <c:v>388.44439999999997</c:v>
                </c:pt>
                <c:pt idx="3884">
                  <c:v>388.5444</c:v>
                </c:pt>
                <c:pt idx="3885">
                  <c:v>388.64440000000002</c:v>
                </c:pt>
                <c:pt idx="3886">
                  <c:v>388.74439999999998</c:v>
                </c:pt>
                <c:pt idx="3887">
                  <c:v>388.84440000000001</c:v>
                </c:pt>
                <c:pt idx="3888">
                  <c:v>388.94439999999997</c:v>
                </c:pt>
                <c:pt idx="3889">
                  <c:v>389.0444</c:v>
                </c:pt>
                <c:pt idx="3890">
                  <c:v>389.14440000000002</c:v>
                </c:pt>
                <c:pt idx="3891">
                  <c:v>389.24439999999998</c:v>
                </c:pt>
                <c:pt idx="3892">
                  <c:v>389.34440000000001</c:v>
                </c:pt>
                <c:pt idx="3893">
                  <c:v>389.44439999999997</c:v>
                </c:pt>
                <c:pt idx="3894">
                  <c:v>389.5444</c:v>
                </c:pt>
                <c:pt idx="3895">
                  <c:v>389.64440000000002</c:v>
                </c:pt>
                <c:pt idx="3896">
                  <c:v>389.74439999999998</c:v>
                </c:pt>
                <c:pt idx="3897">
                  <c:v>389.84440000000001</c:v>
                </c:pt>
                <c:pt idx="3898">
                  <c:v>389.94439999999997</c:v>
                </c:pt>
                <c:pt idx="3899">
                  <c:v>390.0446</c:v>
                </c:pt>
                <c:pt idx="3900">
                  <c:v>390.14460000000003</c:v>
                </c:pt>
                <c:pt idx="3901">
                  <c:v>390.24459999999999</c:v>
                </c:pt>
                <c:pt idx="3902">
                  <c:v>390.34460000000001</c:v>
                </c:pt>
                <c:pt idx="3903">
                  <c:v>390.44459999999998</c:v>
                </c:pt>
                <c:pt idx="3904">
                  <c:v>390.5446</c:v>
                </c:pt>
                <c:pt idx="3905">
                  <c:v>390.64460000000003</c:v>
                </c:pt>
                <c:pt idx="3906">
                  <c:v>390.74459999999999</c:v>
                </c:pt>
                <c:pt idx="3907">
                  <c:v>390.84460000000001</c:v>
                </c:pt>
                <c:pt idx="3908">
                  <c:v>390.94459999999998</c:v>
                </c:pt>
                <c:pt idx="3909">
                  <c:v>391.0446</c:v>
                </c:pt>
                <c:pt idx="3910">
                  <c:v>391.14460000000003</c:v>
                </c:pt>
                <c:pt idx="3911">
                  <c:v>391.24459999999999</c:v>
                </c:pt>
                <c:pt idx="3912">
                  <c:v>391.34460000000001</c:v>
                </c:pt>
                <c:pt idx="3913">
                  <c:v>391.44459999999998</c:v>
                </c:pt>
                <c:pt idx="3914">
                  <c:v>391.5446</c:v>
                </c:pt>
                <c:pt idx="3915">
                  <c:v>391.64460000000003</c:v>
                </c:pt>
                <c:pt idx="3916">
                  <c:v>391.74459999999999</c:v>
                </c:pt>
                <c:pt idx="3917">
                  <c:v>391.84460000000001</c:v>
                </c:pt>
                <c:pt idx="3918">
                  <c:v>391.94459999999998</c:v>
                </c:pt>
                <c:pt idx="3919">
                  <c:v>392.0446</c:v>
                </c:pt>
                <c:pt idx="3920">
                  <c:v>392.14460000000003</c:v>
                </c:pt>
                <c:pt idx="3921">
                  <c:v>392.24459999999999</c:v>
                </c:pt>
                <c:pt idx="3922">
                  <c:v>392.34460000000001</c:v>
                </c:pt>
                <c:pt idx="3923">
                  <c:v>392.44459999999998</c:v>
                </c:pt>
                <c:pt idx="3924">
                  <c:v>392.5446</c:v>
                </c:pt>
                <c:pt idx="3925">
                  <c:v>392.64460000000003</c:v>
                </c:pt>
                <c:pt idx="3926">
                  <c:v>392.74459999999999</c:v>
                </c:pt>
                <c:pt idx="3927">
                  <c:v>392.84460000000001</c:v>
                </c:pt>
                <c:pt idx="3928">
                  <c:v>392.94459999999998</c:v>
                </c:pt>
                <c:pt idx="3929">
                  <c:v>393.04480000000001</c:v>
                </c:pt>
                <c:pt idx="3930">
                  <c:v>393.14479999999998</c:v>
                </c:pt>
                <c:pt idx="3931">
                  <c:v>393.2448</c:v>
                </c:pt>
                <c:pt idx="3932">
                  <c:v>393.34480000000002</c:v>
                </c:pt>
                <c:pt idx="3933">
                  <c:v>393.44479999999999</c:v>
                </c:pt>
                <c:pt idx="3934">
                  <c:v>393.54480000000001</c:v>
                </c:pt>
                <c:pt idx="3935">
                  <c:v>393.64479999999998</c:v>
                </c:pt>
                <c:pt idx="3936">
                  <c:v>393.7448</c:v>
                </c:pt>
                <c:pt idx="3937">
                  <c:v>393.84480000000002</c:v>
                </c:pt>
                <c:pt idx="3938">
                  <c:v>393.94479999999999</c:v>
                </c:pt>
                <c:pt idx="3939">
                  <c:v>394.04480000000001</c:v>
                </c:pt>
                <c:pt idx="3940">
                  <c:v>394.14479999999998</c:v>
                </c:pt>
                <c:pt idx="3941">
                  <c:v>394.2448</c:v>
                </c:pt>
                <c:pt idx="3942">
                  <c:v>394.34480000000002</c:v>
                </c:pt>
                <c:pt idx="3943">
                  <c:v>394.44479999999999</c:v>
                </c:pt>
                <c:pt idx="3944">
                  <c:v>394.54480000000001</c:v>
                </c:pt>
                <c:pt idx="3945">
                  <c:v>394.64479999999998</c:v>
                </c:pt>
                <c:pt idx="3946">
                  <c:v>394.7448</c:v>
                </c:pt>
                <c:pt idx="3947">
                  <c:v>394.84480000000002</c:v>
                </c:pt>
                <c:pt idx="3948">
                  <c:v>394.94479999999999</c:v>
                </c:pt>
                <c:pt idx="3949">
                  <c:v>395.04480000000001</c:v>
                </c:pt>
                <c:pt idx="3950">
                  <c:v>395.14479999999998</c:v>
                </c:pt>
                <c:pt idx="3951">
                  <c:v>395.2448</c:v>
                </c:pt>
                <c:pt idx="3952">
                  <c:v>395.34480000000002</c:v>
                </c:pt>
                <c:pt idx="3953">
                  <c:v>395.44479999999999</c:v>
                </c:pt>
                <c:pt idx="3954">
                  <c:v>395.54480000000001</c:v>
                </c:pt>
                <c:pt idx="3955">
                  <c:v>395.64479999999998</c:v>
                </c:pt>
                <c:pt idx="3956">
                  <c:v>395.7448</c:v>
                </c:pt>
                <c:pt idx="3957">
                  <c:v>395.84480000000002</c:v>
                </c:pt>
                <c:pt idx="3958">
                  <c:v>395.94479999999999</c:v>
                </c:pt>
                <c:pt idx="3959">
                  <c:v>396.04500000000002</c:v>
                </c:pt>
                <c:pt idx="3960">
                  <c:v>396.14499999999998</c:v>
                </c:pt>
                <c:pt idx="3961">
                  <c:v>396.245</c:v>
                </c:pt>
                <c:pt idx="3962">
                  <c:v>396.34500000000003</c:v>
                </c:pt>
                <c:pt idx="3963">
                  <c:v>396.44499999999999</c:v>
                </c:pt>
                <c:pt idx="3964">
                  <c:v>396.54500000000002</c:v>
                </c:pt>
                <c:pt idx="3965">
                  <c:v>396.64499999999998</c:v>
                </c:pt>
                <c:pt idx="3966">
                  <c:v>396.745</c:v>
                </c:pt>
                <c:pt idx="3967">
                  <c:v>396.84500000000003</c:v>
                </c:pt>
                <c:pt idx="3968">
                  <c:v>396.94499999999999</c:v>
                </c:pt>
                <c:pt idx="3969">
                  <c:v>397.04500000000002</c:v>
                </c:pt>
                <c:pt idx="3970">
                  <c:v>397.14499999999998</c:v>
                </c:pt>
                <c:pt idx="3971">
                  <c:v>397.245</c:v>
                </c:pt>
                <c:pt idx="3972">
                  <c:v>397.34500000000003</c:v>
                </c:pt>
                <c:pt idx="3973">
                  <c:v>397.44499999999999</c:v>
                </c:pt>
                <c:pt idx="3974">
                  <c:v>397.54500000000002</c:v>
                </c:pt>
                <c:pt idx="3975">
                  <c:v>397.64499999999998</c:v>
                </c:pt>
                <c:pt idx="3976">
                  <c:v>397.745</c:v>
                </c:pt>
                <c:pt idx="3977">
                  <c:v>397.84500000000003</c:v>
                </c:pt>
                <c:pt idx="3978">
                  <c:v>397.94499999999999</c:v>
                </c:pt>
                <c:pt idx="3979">
                  <c:v>398.04700000000003</c:v>
                </c:pt>
                <c:pt idx="3980">
                  <c:v>398.14699999999999</c:v>
                </c:pt>
                <c:pt idx="3981">
                  <c:v>398.24700000000001</c:v>
                </c:pt>
                <c:pt idx="3982">
                  <c:v>398.34699999999998</c:v>
                </c:pt>
                <c:pt idx="3983">
                  <c:v>398.447</c:v>
                </c:pt>
                <c:pt idx="3984">
                  <c:v>398.54700000000003</c:v>
                </c:pt>
                <c:pt idx="3985">
                  <c:v>398.64699999999999</c:v>
                </c:pt>
                <c:pt idx="3986">
                  <c:v>398.74700000000001</c:v>
                </c:pt>
                <c:pt idx="3987">
                  <c:v>398.84699999999998</c:v>
                </c:pt>
                <c:pt idx="3988">
                  <c:v>398.947</c:v>
                </c:pt>
                <c:pt idx="3989">
                  <c:v>399.04719999999998</c:v>
                </c:pt>
                <c:pt idx="3990">
                  <c:v>399.1472</c:v>
                </c:pt>
                <c:pt idx="3991">
                  <c:v>399.24720000000002</c:v>
                </c:pt>
                <c:pt idx="3992">
                  <c:v>399.34719999999999</c:v>
                </c:pt>
                <c:pt idx="3993">
                  <c:v>399.44720000000001</c:v>
                </c:pt>
                <c:pt idx="3994">
                  <c:v>399.54719999999998</c:v>
                </c:pt>
                <c:pt idx="3995">
                  <c:v>399.6472</c:v>
                </c:pt>
                <c:pt idx="3996">
                  <c:v>399.74720000000002</c:v>
                </c:pt>
                <c:pt idx="3997">
                  <c:v>399.84719999999999</c:v>
                </c:pt>
                <c:pt idx="3998">
                  <c:v>399.94720000000001</c:v>
                </c:pt>
                <c:pt idx="3999">
                  <c:v>400.04719999999998</c:v>
                </c:pt>
                <c:pt idx="4000">
                  <c:v>400.1472</c:v>
                </c:pt>
                <c:pt idx="4001">
                  <c:v>400.24720000000002</c:v>
                </c:pt>
                <c:pt idx="4002">
                  <c:v>400.34719999999999</c:v>
                </c:pt>
                <c:pt idx="4003">
                  <c:v>400.44720000000001</c:v>
                </c:pt>
                <c:pt idx="4004">
                  <c:v>400.54719999999998</c:v>
                </c:pt>
                <c:pt idx="4005">
                  <c:v>400.6472</c:v>
                </c:pt>
                <c:pt idx="4006">
                  <c:v>400.74720000000002</c:v>
                </c:pt>
                <c:pt idx="4007">
                  <c:v>400.84719999999999</c:v>
                </c:pt>
                <c:pt idx="4008">
                  <c:v>400.94720000000001</c:v>
                </c:pt>
                <c:pt idx="4009">
                  <c:v>401.04719999999998</c:v>
                </c:pt>
                <c:pt idx="4010">
                  <c:v>401.1472</c:v>
                </c:pt>
                <c:pt idx="4011">
                  <c:v>401.24720000000002</c:v>
                </c:pt>
                <c:pt idx="4012">
                  <c:v>401.34719999999999</c:v>
                </c:pt>
                <c:pt idx="4013">
                  <c:v>401.44720000000001</c:v>
                </c:pt>
                <c:pt idx="4014">
                  <c:v>401.54719999999998</c:v>
                </c:pt>
                <c:pt idx="4015">
                  <c:v>401.6472</c:v>
                </c:pt>
                <c:pt idx="4016">
                  <c:v>401.74720000000002</c:v>
                </c:pt>
                <c:pt idx="4017">
                  <c:v>401.84719999999999</c:v>
                </c:pt>
                <c:pt idx="4018">
                  <c:v>401.94720000000001</c:v>
                </c:pt>
                <c:pt idx="4019">
                  <c:v>402.04739999999998</c:v>
                </c:pt>
                <c:pt idx="4020">
                  <c:v>402.1474</c:v>
                </c:pt>
                <c:pt idx="4021">
                  <c:v>402.24740000000003</c:v>
                </c:pt>
                <c:pt idx="4022">
                  <c:v>402.34739999999999</c:v>
                </c:pt>
                <c:pt idx="4023">
                  <c:v>402.44740000000002</c:v>
                </c:pt>
                <c:pt idx="4024">
                  <c:v>402.54739999999998</c:v>
                </c:pt>
                <c:pt idx="4025">
                  <c:v>402.6474</c:v>
                </c:pt>
                <c:pt idx="4026">
                  <c:v>402.74740000000003</c:v>
                </c:pt>
                <c:pt idx="4027">
                  <c:v>402.84739999999999</c:v>
                </c:pt>
                <c:pt idx="4028">
                  <c:v>402.94740000000002</c:v>
                </c:pt>
                <c:pt idx="4029">
                  <c:v>403.04739999999998</c:v>
                </c:pt>
                <c:pt idx="4030">
                  <c:v>403.1474</c:v>
                </c:pt>
                <c:pt idx="4031">
                  <c:v>403.24740000000003</c:v>
                </c:pt>
                <c:pt idx="4032">
                  <c:v>403.34739999999999</c:v>
                </c:pt>
                <c:pt idx="4033">
                  <c:v>403.44740000000002</c:v>
                </c:pt>
                <c:pt idx="4034">
                  <c:v>403.54739999999998</c:v>
                </c:pt>
                <c:pt idx="4035">
                  <c:v>403.6474</c:v>
                </c:pt>
                <c:pt idx="4036">
                  <c:v>403.74740000000003</c:v>
                </c:pt>
                <c:pt idx="4037">
                  <c:v>403.84739999999999</c:v>
                </c:pt>
                <c:pt idx="4038">
                  <c:v>403.94740000000002</c:v>
                </c:pt>
                <c:pt idx="4039">
                  <c:v>404.04739999999998</c:v>
                </c:pt>
                <c:pt idx="4040">
                  <c:v>404.1474</c:v>
                </c:pt>
                <c:pt idx="4041">
                  <c:v>404.24740000000003</c:v>
                </c:pt>
                <c:pt idx="4042">
                  <c:v>404.34739999999999</c:v>
                </c:pt>
                <c:pt idx="4043">
                  <c:v>404.44740000000002</c:v>
                </c:pt>
                <c:pt idx="4044">
                  <c:v>404.54739999999998</c:v>
                </c:pt>
                <c:pt idx="4045">
                  <c:v>404.6474</c:v>
                </c:pt>
                <c:pt idx="4046">
                  <c:v>404.74740000000003</c:v>
                </c:pt>
                <c:pt idx="4047">
                  <c:v>404.84739999999999</c:v>
                </c:pt>
                <c:pt idx="4048">
                  <c:v>404.94740000000002</c:v>
                </c:pt>
                <c:pt idx="4049">
                  <c:v>405.04759999999999</c:v>
                </c:pt>
                <c:pt idx="4050">
                  <c:v>405.14760000000001</c:v>
                </c:pt>
                <c:pt idx="4051">
                  <c:v>405.24759999999998</c:v>
                </c:pt>
                <c:pt idx="4052">
                  <c:v>405.3476</c:v>
                </c:pt>
                <c:pt idx="4053">
                  <c:v>405.44760000000002</c:v>
                </c:pt>
                <c:pt idx="4054">
                  <c:v>405.54759999999999</c:v>
                </c:pt>
                <c:pt idx="4055">
                  <c:v>405.64760000000001</c:v>
                </c:pt>
                <c:pt idx="4056">
                  <c:v>405.74759999999998</c:v>
                </c:pt>
                <c:pt idx="4057">
                  <c:v>405.8476</c:v>
                </c:pt>
                <c:pt idx="4058">
                  <c:v>405.94760000000002</c:v>
                </c:pt>
                <c:pt idx="4059">
                  <c:v>406.04759999999999</c:v>
                </c:pt>
                <c:pt idx="4060">
                  <c:v>406.14760000000001</c:v>
                </c:pt>
                <c:pt idx="4061">
                  <c:v>406.24759999999998</c:v>
                </c:pt>
                <c:pt idx="4062">
                  <c:v>406.3476</c:v>
                </c:pt>
                <c:pt idx="4063">
                  <c:v>406.44760000000002</c:v>
                </c:pt>
                <c:pt idx="4064">
                  <c:v>406.54759999999999</c:v>
                </c:pt>
                <c:pt idx="4065">
                  <c:v>406.64760000000001</c:v>
                </c:pt>
                <c:pt idx="4066">
                  <c:v>406.74759999999998</c:v>
                </c:pt>
                <c:pt idx="4067">
                  <c:v>406.8476</c:v>
                </c:pt>
                <c:pt idx="4068">
                  <c:v>406.94760000000002</c:v>
                </c:pt>
                <c:pt idx="4069">
                  <c:v>407.04759999999999</c:v>
                </c:pt>
                <c:pt idx="4070">
                  <c:v>407.14760000000001</c:v>
                </c:pt>
                <c:pt idx="4071">
                  <c:v>407.24759999999998</c:v>
                </c:pt>
                <c:pt idx="4072">
                  <c:v>407.3476</c:v>
                </c:pt>
                <c:pt idx="4073">
                  <c:v>407.44760000000002</c:v>
                </c:pt>
                <c:pt idx="4074">
                  <c:v>407.54759999999999</c:v>
                </c:pt>
                <c:pt idx="4075">
                  <c:v>407.64760000000001</c:v>
                </c:pt>
                <c:pt idx="4076">
                  <c:v>407.74759999999998</c:v>
                </c:pt>
                <c:pt idx="4077">
                  <c:v>407.8476</c:v>
                </c:pt>
                <c:pt idx="4078">
                  <c:v>407.94760000000002</c:v>
                </c:pt>
                <c:pt idx="4079">
                  <c:v>408.0478</c:v>
                </c:pt>
                <c:pt idx="4080">
                  <c:v>408.14780000000002</c:v>
                </c:pt>
                <c:pt idx="4081">
                  <c:v>408.24779999999998</c:v>
                </c:pt>
                <c:pt idx="4082">
                  <c:v>408.34780000000001</c:v>
                </c:pt>
                <c:pt idx="4083">
                  <c:v>408.44779999999997</c:v>
                </c:pt>
                <c:pt idx="4084">
                  <c:v>408.5478</c:v>
                </c:pt>
                <c:pt idx="4085">
                  <c:v>408.64780000000002</c:v>
                </c:pt>
                <c:pt idx="4086">
                  <c:v>408.74779999999998</c:v>
                </c:pt>
                <c:pt idx="4087">
                  <c:v>408.84780000000001</c:v>
                </c:pt>
                <c:pt idx="4088">
                  <c:v>408.94779999999997</c:v>
                </c:pt>
                <c:pt idx="4089">
                  <c:v>409.0478</c:v>
                </c:pt>
                <c:pt idx="4090">
                  <c:v>409.14780000000002</c:v>
                </c:pt>
                <c:pt idx="4091">
                  <c:v>409.24779999999998</c:v>
                </c:pt>
                <c:pt idx="4092">
                  <c:v>409.34780000000001</c:v>
                </c:pt>
                <c:pt idx="4093">
                  <c:v>409.44779999999997</c:v>
                </c:pt>
                <c:pt idx="4094">
                  <c:v>409.5478</c:v>
                </c:pt>
                <c:pt idx="4095">
                  <c:v>409.64780000000002</c:v>
                </c:pt>
                <c:pt idx="4096">
                  <c:v>409.74779999999998</c:v>
                </c:pt>
                <c:pt idx="4097">
                  <c:v>409.84780000000001</c:v>
                </c:pt>
                <c:pt idx="4098">
                  <c:v>409.94779999999997</c:v>
                </c:pt>
                <c:pt idx="4099">
                  <c:v>410.0478</c:v>
                </c:pt>
                <c:pt idx="4100">
                  <c:v>410.14780000000002</c:v>
                </c:pt>
                <c:pt idx="4101">
                  <c:v>410.24779999999998</c:v>
                </c:pt>
                <c:pt idx="4102">
                  <c:v>410.34780000000001</c:v>
                </c:pt>
                <c:pt idx="4103">
                  <c:v>410.44779999999997</c:v>
                </c:pt>
                <c:pt idx="4104">
                  <c:v>410.5478</c:v>
                </c:pt>
                <c:pt idx="4105">
                  <c:v>410.64780000000002</c:v>
                </c:pt>
                <c:pt idx="4106">
                  <c:v>410.74779999999998</c:v>
                </c:pt>
                <c:pt idx="4107">
                  <c:v>410.84780000000001</c:v>
                </c:pt>
                <c:pt idx="4108">
                  <c:v>410.94779999999997</c:v>
                </c:pt>
                <c:pt idx="4109">
                  <c:v>411.048</c:v>
                </c:pt>
                <c:pt idx="4110">
                  <c:v>411.14800000000002</c:v>
                </c:pt>
                <c:pt idx="4111">
                  <c:v>411.24799999999999</c:v>
                </c:pt>
                <c:pt idx="4112">
                  <c:v>411.34800000000001</c:v>
                </c:pt>
                <c:pt idx="4113">
                  <c:v>411.44799999999998</c:v>
                </c:pt>
                <c:pt idx="4114">
                  <c:v>411.548</c:v>
                </c:pt>
                <c:pt idx="4115">
                  <c:v>411.64800000000002</c:v>
                </c:pt>
                <c:pt idx="4116">
                  <c:v>411.74799999999999</c:v>
                </c:pt>
                <c:pt idx="4117">
                  <c:v>411.84800000000001</c:v>
                </c:pt>
                <c:pt idx="4118">
                  <c:v>411.94799999999998</c:v>
                </c:pt>
                <c:pt idx="4119">
                  <c:v>412.048</c:v>
                </c:pt>
                <c:pt idx="4120">
                  <c:v>412.14800000000002</c:v>
                </c:pt>
                <c:pt idx="4121">
                  <c:v>412.24799999999999</c:v>
                </c:pt>
                <c:pt idx="4122">
                  <c:v>412.34800000000001</c:v>
                </c:pt>
                <c:pt idx="4123">
                  <c:v>412.44799999999998</c:v>
                </c:pt>
                <c:pt idx="4124">
                  <c:v>412.548</c:v>
                </c:pt>
                <c:pt idx="4125">
                  <c:v>412.64800000000002</c:v>
                </c:pt>
                <c:pt idx="4126">
                  <c:v>412.74799999999999</c:v>
                </c:pt>
                <c:pt idx="4127">
                  <c:v>412.84800000000001</c:v>
                </c:pt>
                <c:pt idx="4128">
                  <c:v>412.94799999999998</c:v>
                </c:pt>
                <c:pt idx="4129">
                  <c:v>413.048</c:v>
                </c:pt>
                <c:pt idx="4130">
                  <c:v>413.14800000000002</c:v>
                </c:pt>
                <c:pt idx="4131">
                  <c:v>413.24799999999999</c:v>
                </c:pt>
                <c:pt idx="4132">
                  <c:v>413.34800000000001</c:v>
                </c:pt>
                <c:pt idx="4133">
                  <c:v>413.44799999999998</c:v>
                </c:pt>
                <c:pt idx="4134">
                  <c:v>413.548</c:v>
                </c:pt>
                <c:pt idx="4135">
                  <c:v>413.64800000000002</c:v>
                </c:pt>
                <c:pt idx="4136">
                  <c:v>413.74799999999999</c:v>
                </c:pt>
                <c:pt idx="4137">
                  <c:v>413.84800000000001</c:v>
                </c:pt>
                <c:pt idx="4138">
                  <c:v>413.94799999999998</c:v>
                </c:pt>
                <c:pt idx="4139">
                  <c:v>414.04820000000001</c:v>
                </c:pt>
                <c:pt idx="4140">
                  <c:v>414.14819999999997</c:v>
                </c:pt>
                <c:pt idx="4141">
                  <c:v>414.2482</c:v>
                </c:pt>
                <c:pt idx="4142">
                  <c:v>414.34820000000002</c:v>
                </c:pt>
                <c:pt idx="4143">
                  <c:v>414.44819999999999</c:v>
                </c:pt>
                <c:pt idx="4144">
                  <c:v>414.54820000000001</c:v>
                </c:pt>
                <c:pt idx="4145">
                  <c:v>414.64819999999997</c:v>
                </c:pt>
                <c:pt idx="4146">
                  <c:v>414.7482</c:v>
                </c:pt>
                <c:pt idx="4147">
                  <c:v>414.84820000000002</c:v>
                </c:pt>
                <c:pt idx="4148">
                  <c:v>414.94819999999999</c:v>
                </c:pt>
                <c:pt idx="4149">
                  <c:v>415.04820000000001</c:v>
                </c:pt>
                <c:pt idx="4150">
                  <c:v>415.14819999999997</c:v>
                </c:pt>
                <c:pt idx="4151">
                  <c:v>415.2482</c:v>
                </c:pt>
                <c:pt idx="4152">
                  <c:v>415.34820000000002</c:v>
                </c:pt>
                <c:pt idx="4153">
                  <c:v>415.44819999999999</c:v>
                </c:pt>
                <c:pt idx="4154">
                  <c:v>415.54820000000001</c:v>
                </c:pt>
                <c:pt idx="4155">
                  <c:v>415.64819999999997</c:v>
                </c:pt>
                <c:pt idx="4156">
                  <c:v>415.7482</c:v>
                </c:pt>
                <c:pt idx="4157">
                  <c:v>415.84820000000002</c:v>
                </c:pt>
                <c:pt idx="4158">
                  <c:v>415.94819999999999</c:v>
                </c:pt>
                <c:pt idx="4159">
                  <c:v>416.04820000000001</c:v>
                </c:pt>
                <c:pt idx="4160">
                  <c:v>416.14819999999997</c:v>
                </c:pt>
                <c:pt idx="4161">
                  <c:v>416.2482</c:v>
                </c:pt>
                <c:pt idx="4162">
                  <c:v>416.34820000000002</c:v>
                </c:pt>
                <c:pt idx="4163">
                  <c:v>416.44819999999999</c:v>
                </c:pt>
                <c:pt idx="4164">
                  <c:v>416.54820000000001</c:v>
                </c:pt>
                <c:pt idx="4165">
                  <c:v>416.64819999999997</c:v>
                </c:pt>
                <c:pt idx="4166">
                  <c:v>416.7482</c:v>
                </c:pt>
                <c:pt idx="4167">
                  <c:v>416.84820000000002</c:v>
                </c:pt>
                <c:pt idx="4168">
                  <c:v>416.94819999999999</c:v>
                </c:pt>
                <c:pt idx="4169">
                  <c:v>417.04840000000002</c:v>
                </c:pt>
                <c:pt idx="4170">
                  <c:v>417.14839999999998</c:v>
                </c:pt>
                <c:pt idx="4171">
                  <c:v>417.2484</c:v>
                </c:pt>
                <c:pt idx="4172">
                  <c:v>417.34840000000003</c:v>
                </c:pt>
                <c:pt idx="4173">
                  <c:v>417.44839999999999</c:v>
                </c:pt>
                <c:pt idx="4174">
                  <c:v>417.54840000000002</c:v>
                </c:pt>
                <c:pt idx="4175">
                  <c:v>417.64839999999998</c:v>
                </c:pt>
                <c:pt idx="4176">
                  <c:v>417.7484</c:v>
                </c:pt>
                <c:pt idx="4177">
                  <c:v>417.84840000000003</c:v>
                </c:pt>
                <c:pt idx="4178">
                  <c:v>417.94839999999999</c:v>
                </c:pt>
                <c:pt idx="4179">
                  <c:v>418.04840000000002</c:v>
                </c:pt>
                <c:pt idx="4180">
                  <c:v>418.14839999999998</c:v>
                </c:pt>
                <c:pt idx="4181">
                  <c:v>418.2484</c:v>
                </c:pt>
                <c:pt idx="4182">
                  <c:v>418.34840000000003</c:v>
                </c:pt>
                <c:pt idx="4183">
                  <c:v>418.44839999999999</c:v>
                </c:pt>
                <c:pt idx="4184">
                  <c:v>418.54840000000002</c:v>
                </c:pt>
                <c:pt idx="4185">
                  <c:v>418.64839999999998</c:v>
                </c:pt>
                <c:pt idx="4186">
                  <c:v>418.7484</c:v>
                </c:pt>
                <c:pt idx="4187">
                  <c:v>418.84840000000003</c:v>
                </c:pt>
                <c:pt idx="4188">
                  <c:v>418.94839999999999</c:v>
                </c:pt>
                <c:pt idx="4189">
                  <c:v>419.04840000000002</c:v>
                </c:pt>
                <c:pt idx="4190">
                  <c:v>419.14839999999998</c:v>
                </c:pt>
                <c:pt idx="4191">
                  <c:v>419.2484</c:v>
                </c:pt>
                <c:pt idx="4192">
                  <c:v>419.34840000000003</c:v>
                </c:pt>
                <c:pt idx="4193">
                  <c:v>419.44839999999999</c:v>
                </c:pt>
                <c:pt idx="4194">
                  <c:v>419.54840000000002</c:v>
                </c:pt>
                <c:pt idx="4195">
                  <c:v>419.64839999999998</c:v>
                </c:pt>
                <c:pt idx="4196">
                  <c:v>419.7484</c:v>
                </c:pt>
                <c:pt idx="4197">
                  <c:v>419.84840000000003</c:v>
                </c:pt>
                <c:pt idx="4198">
                  <c:v>419.94839999999999</c:v>
                </c:pt>
                <c:pt idx="4199">
                  <c:v>420.04860000000002</c:v>
                </c:pt>
                <c:pt idx="4200">
                  <c:v>420.14859999999999</c:v>
                </c:pt>
                <c:pt idx="4201">
                  <c:v>420.24860000000001</c:v>
                </c:pt>
                <c:pt idx="4202">
                  <c:v>420.34859999999998</c:v>
                </c:pt>
                <c:pt idx="4203">
                  <c:v>420.4486</c:v>
                </c:pt>
                <c:pt idx="4204">
                  <c:v>420.54860000000002</c:v>
                </c:pt>
                <c:pt idx="4205">
                  <c:v>420.64859999999999</c:v>
                </c:pt>
                <c:pt idx="4206">
                  <c:v>420.74860000000001</c:v>
                </c:pt>
                <c:pt idx="4207">
                  <c:v>420.84859999999998</c:v>
                </c:pt>
                <c:pt idx="4208">
                  <c:v>420.9486</c:v>
                </c:pt>
                <c:pt idx="4209">
                  <c:v>421.04860000000002</c:v>
                </c:pt>
                <c:pt idx="4210">
                  <c:v>421.14859999999999</c:v>
                </c:pt>
                <c:pt idx="4211">
                  <c:v>421.24860000000001</c:v>
                </c:pt>
                <c:pt idx="4212">
                  <c:v>421.34859999999998</c:v>
                </c:pt>
                <c:pt idx="4213">
                  <c:v>421.4486</c:v>
                </c:pt>
                <c:pt idx="4214">
                  <c:v>421.54860000000002</c:v>
                </c:pt>
                <c:pt idx="4215">
                  <c:v>421.64859999999999</c:v>
                </c:pt>
                <c:pt idx="4216">
                  <c:v>421.74860000000001</c:v>
                </c:pt>
                <c:pt idx="4217">
                  <c:v>421.84859999999998</c:v>
                </c:pt>
                <c:pt idx="4218">
                  <c:v>421.9486</c:v>
                </c:pt>
                <c:pt idx="4219">
                  <c:v>422.04860000000002</c:v>
                </c:pt>
                <c:pt idx="4220">
                  <c:v>422.14859999999999</c:v>
                </c:pt>
                <c:pt idx="4221">
                  <c:v>422.24860000000001</c:v>
                </c:pt>
                <c:pt idx="4222">
                  <c:v>422.34859999999998</c:v>
                </c:pt>
                <c:pt idx="4223">
                  <c:v>422.4486</c:v>
                </c:pt>
                <c:pt idx="4224">
                  <c:v>422.54860000000002</c:v>
                </c:pt>
                <c:pt idx="4225">
                  <c:v>422.64859999999999</c:v>
                </c:pt>
                <c:pt idx="4226">
                  <c:v>422.74860000000001</c:v>
                </c:pt>
                <c:pt idx="4227">
                  <c:v>422.84859999999998</c:v>
                </c:pt>
                <c:pt idx="4228">
                  <c:v>422.9486</c:v>
                </c:pt>
                <c:pt idx="4229">
                  <c:v>423.04880000000003</c:v>
                </c:pt>
                <c:pt idx="4230">
                  <c:v>423.14879999999999</c:v>
                </c:pt>
                <c:pt idx="4231">
                  <c:v>423.24880000000002</c:v>
                </c:pt>
                <c:pt idx="4232">
                  <c:v>423.34879999999998</c:v>
                </c:pt>
                <c:pt idx="4233">
                  <c:v>423.44880000000001</c:v>
                </c:pt>
                <c:pt idx="4234">
                  <c:v>423.54880000000003</c:v>
                </c:pt>
                <c:pt idx="4235">
                  <c:v>423.64879999999999</c:v>
                </c:pt>
                <c:pt idx="4236">
                  <c:v>423.74880000000002</c:v>
                </c:pt>
                <c:pt idx="4237">
                  <c:v>423.84879999999998</c:v>
                </c:pt>
                <c:pt idx="4238">
                  <c:v>423.94880000000001</c:v>
                </c:pt>
                <c:pt idx="4239">
                  <c:v>424.04880000000003</c:v>
                </c:pt>
                <c:pt idx="4240">
                  <c:v>424.14879999999999</c:v>
                </c:pt>
                <c:pt idx="4241">
                  <c:v>424.24880000000002</c:v>
                </c:pt>
                <c:pt idx="4242">
                  <c:v>424.34879999999998</c:v>
                </c:pt>
                <c:pt idx="4243">
                  <c:v>424.44880000000001</c:v>
                </c:pt>
                <c:pt idx="4244">
                  <c:v>424.54880000000003</c:v>
                </c:pt>
                <c:pt idx="4245">
                  <c:v>424.64879999999999</c:v>
                </c:pt>
                <c:pt idx="4246">
                  <c:v>424.74880000000002</c:v>
                </c:pt>
                <c:pt idx="4247">
                  <c:v>424.84879999999998</c:v>
                </c:pt>
                <c:pt idx="4248">
                  <c:v>424.94880000000001</c:v>
                </c:pt>
                <c:pt idx="4249">
                  <c:v>425.04880000000003</c:v>
                </c:pt>
                <c:pt idx="4250">
                  <c:v>425.14879999999999</c:v>
                </c:pt>
                <c:pt idx="4251">
                  <c:v>425.24880000000002</c:v>
                </c:pt>
                <c:pt idx="4252">
                  <c:v>425.34879999999998</c:v>
                </c:pt>
                <c:pt idx="4253">
                  <c:v>425.44880000000001</c:v>
                </c:pt>
                <c:pt idx="4254">
                  <c:v>425.54880000000003</c:v>
                </c:pt>
                <c:pt idx="4255">
                  <c:v>425.64879999999999</c:v>
                </c:pt>
                <c:pt idx="4256">
                  <c:v>425.74880000000002</c:v>
                </c:pt>
                <c:pt idx="4257">
                  <c:v>425.84879999999998</c:v>
                </c:pt>
                <c:pt idx="4258">
                  <c:v>425.94880000000001</c:v>
                </c:pt>
                <c:pt idx="4259">
                  <c:v>426.04899999999998</c:v>
                </c:pt>
                <c:pt idx="4260">
                  <c:v>426.149</c:v>
                </c:pt>
                <c:pt idx="4261">
                  <c:v>426.24900000000002</c:v>
                </c:pt>
                <c:pt idx="4262">
                  <c:v>426.34899999999999</c:v>
                </c:pt>
                <c:pt idx="4263">
                  <c:v>426.44900000000001</c:v>
                </c:pt>
                <c:pt idx="4264">
                  <c:v>426.54899999999998</c:v>
                </c:pt>
                <c:pt idx="4265">
                  <c:v>426.649</c:v>
                </c:pt>
                <c:pt idx="4266">
                  <c:v>426.74900000000002</c:v>
                </c:pt>
                <c:pt idx="4267">
                  <c:v>426.84899999999999</c:v>
                </c:pt>
                <c:pt idx="4268">
                  <c:v>426.94900000000001</c:v>
                </c:pt>
                <c:pt idx="4269">
                  <c:v>427.04899999999998</c:v>
                </c:pt>
                <c:pt idx="4270">
                  <c:v>427.149</c:v>
                </c:pt>
                <c:pt idx="4271">
                  <c:v>427.24900000000002</c:v>
                </c:pt>
                <c:pt idx="4272">
                  <c:v>427.34899999999999</c:v>
                </c:pt>
                <c:pt idx="4273">
                  <c:v>427.44900000000001</c:v>
                </c:pt>
                <c:pt idx="4274">
                  <c:v>427.54899999999998</c:v>
                </c:pt>
                <c:pt idx="4275">
                  <c:v>427.649</c:v>
                </c:pt>
                <c:pt idx="4276">
                  <c:v>427.74900000000002</c:v>
                </c:pt>
                <c:pt idx="4277">
                  <c:v>427.84899999999999</c:v>
                </c:pt>
                <c:pt idx="4278">
                  <c:v>427.94900000000001</c:v>
                </c:pt>
                <c:pt idx="4279">
                  <c:v>428.04899999999998</c:v>
                </c:pt>
                <c:pt idx="4280">
                  <c:v>428.149</c:v>
                </c:pt>
                <c:pt idx="4281">
                  <c:v>428.24900000000002</c:v>
                </c:pt>
                <c:pt idx="4282">
                  <c:v>428.34899999999999</c:v>
                </c:pt>
                <c:pt idx="4283">
                  <c:v>428.44900000000001</c:v>
                </c:pt>
                <c:pt idx="4284">
                  <c:v>428.54899999999998</c:v>
                </c:pt>
                <c:pt idx="4285">
                  <c:v>428.649</c:v>
                </c:pt>
                <c:pt idx="4286">
                  <c:v>428.74900000000002</c:v>
                </c:pt>
                <c:pt idx="4287">
                  <c:v>428.84899999999999</c:v>
                </c:pt>
                <c:pt idx="4288">
                  <c:v>428.94900000000001</c:v>
                </c:pt>
                <c:pt idx="4289">
                  <c:v>429.04919999999998</c:v>
                </c:pt>
                <c:pt idx="4290">
                  <c:v>429.14920000000001</c:v>
                </c:pt>
                <c:pt idx="4291">
                  <c:v>429.24919999999997</c:v>
                </c:pt>
                <c:pt idx="4292">
                  <c:v>429.3492</c:v>
                </c:pt>
                <c:pt idx="4293">
                  <c:v>429.44920000000002</c:v>
                </c:pt>
                <c:pt idx="4294">
                  <c:v>429.54919999999998</c:v>
                </c:pt>
                <c:pt idx="4295">
                  <c:v>429.64920000000001</c:v>
                </c:pt>
                <c:pt idx="4296">
                  <c:v>429.74919999999997</c:v>
                </c:pt>
                <c:pt idx="4297">
                  <c:v>429.8492</c:v>
                </c:pt>
                <c:pt idx="4298">
                  <c:v>429.94920000000002</c:v>
                </c:pt>
                <c:pt idx="4299">
                  <c:v>430.04919999999998</c:v>
                </c:pt>
                <c:pt idx="4300">
                  <c:v>430.14920000000001</c:v>
                </c:pt>
                <c:pt idx="4301">
                  <c:v>430.24919999999997</c:v>
                </c:pt>
                <c:pt idx="4302">
                  <c:v>430.3492</c:v>
                </c:pt>
                <c:pt idx="4303">
                  <c:v>430.44920000000002</c:v>
                </c:pt>
                <c:pt idx="4304">
                  <c:v>430.54919999999998</c:v>
                </c:pt>
                <c:pt idx="4305">
                  <c:v>430.64920000000001</c:v>
                </c:pt>
                <c:pt idx="4306">
                  <c:v>430.74919999999997</c:v>
                </c:pt>
                <c:pt idx="4307">
                  <c:v>430.8492</c:v>
                </c:pt>
                <c:pt idx="4308">
                  <c:v>430.94920000000002</c:v>
                </c:pt>
                <c:pt idx="4309">
                  <c:v>431.04919999999998</c:v>
                </c:pt>
                <c:pt idx="4310">
                  <c:v>431.14920000000001</c:v>
                </c:pt>
                <c:pt idx="4311">
                  <c:v>431.24919999999997</c:v>
                </c:pt>
                <c:pt idx="4312">
                  <c:v>431.3492</c:v>
                </c:pt>
                <c:pt idx="4313">
                  <c:v>431.44920000000002</c:v>
                </c:pt>
                <c:pt idx="4314">
                  <c:v>431.54919999999998</c:v>
                </c:pt>
                <c:pt idx="4315">
                  <c:v>431.64920000000001</c:v>
                </c:pt>
                <c:pt idx="4316">
                  <c:v>431.74919999999997</c:v>
                </c:pt>
                <c:pt idx="4317">
                  <c:v>431.8492</c:v>
                </c:pt>
                <c:pt idx="4318">
                  <c:v>431.94920000000002</c:v>
                </c:pt>
                <c:pt idx="4319">
                  <c:v>432.04939999999999</c:v>
                </c:pt>
                <c:pt idx="4320">
                  <c:v>432.14940000000001</c:v>
                </c:pt>
                <c:pt idx="4321">
                  <c:v>432.24939999999998</c:v>
                </c:pt>
                <c:pt idx="4322">
                  <c:v>432.3494</c:v>
                </c:pt>
                <c:pt idx="4323">
                  <c:v>432.44940000000003</c:v>
                </c:pt>
                <c:pt idx="4324">
                  <c:v>432.54939999999999</c:v>
                </c:pt>
                <c:pt idx="4325">
                  <c:v>432.64940000000001</c:v>
                </c:pt>
                <c:pt idx="4326">
                  <c:v>432.74939999999998</c:v>
                </c:pt>
                <c:pt idx="4327">
                  <c:v>432.8494</c:v>
                </c:pt>
                <c:pt idx="4328">
                  <c:v>432.94940000000003</c:v>
                </c:pt>
                <c:pt idx="4329">
                  <c:v>433.04939999999999</c:v>
                </c:pt>
                <c:pt idx="4330">
                  <c:v>433.14940000000001</c:v>
                </c:pt>
                <c:pt idx="4331">
                  <c:v>433.24939999999998</c:v>
                </c:pt>
                <c:pt idx="4332">
                  <c:v>433.3494</c:v>
                </c:pt>
                <c:pt idx="4333">
                  <c:v>433.44940000000003</c:v>
                </c:pt>
                <c:pt idx="4334">
                  <c:v>433.54939999999999</c:v>
                </c:pt>
                <c:pt idx="4335">
                  <c:v>433.64940000000001</c:v>
                </c:pt>
                <c:pt idx="4336">
                  <c:v>433.74939999999998</c:v>
                </c:pt>
                <c:pt idx="4337">
                  <c:v>433.8494</c:v>
                </c:pt>
                <c:pt idx="4338">
                  <c:v>433.94940000000003</c:v>
                </c:pt>
                <c:pt idx="4339">
                  <c:v>434.04939999999999</c:v>
                </c:pt>
                <c:pt idx="4340">
                  <c:v>434.14940000000001</c:v>
                </c:pt>
                <c:pt idx="4341">
                  <c:v>434.24939999999998</c:v>
                </c:pt>
                <c:pt idx="4342">
                  <c:v>434.3494</c:v>
                </c:pt>
                <c:pt idx="4343">
                  <c:v>434.44940000000003</c:v>
                </c:pt>
                <c:pt idx="4344">
                  <c:v>434.54939999999999</c:v>
                </c:pt>
                <c:pt idx="4345">
                  <c:v>434.64940000000001</c:v>
                </c:pt>
                <c:pt idx="4346">
                  <c:v>434.74939999999998</c:v>
                </c:pt>
                <c:pt idx="4347">
                  <c:v>434.8494</c:v>
                </c:pt>
                <c:pt idx="4348">
                  <c:v>434.94940000000003</c:v>
                </c:pt>
                <c:pt idx="4349">
                  <c:v>435.0496</c:v>
                </c:pt>
                <c:pt idx="4350">
                  <c:v>435.14960000000002</c:v>
                </c:pt>
                <c:pt idx="4351">
                  <c:v>435.24959999999999</c:v>
                </c:pt>
                <c:pt idx="4352">
                  <c:v>435.34960000000001</c:v>
                </c:pt>
                <c:pt idx="4353">
                  <c:v>435.44959999999998</c:v>
                </c:pt>
                <c:pt idx="4354">
                  <c:v>435.5496</c:v>
                </c:pt>
                <c:pt idx="4355">
                  <c:v>435.64960000000002</c:v>
                </c:pt>
                <c:pt idx="4356">
                  <c:v>435.74959999999999</c:v>
                </c:pt>
                <c:pt idx="4357">
                  <c:v>435.84960000000001</c:v>
                </c:pt>
                <c:pt idx="4358">
                  <c:v>435.94959999999998</c:v>
                </c:pt>
                <c:pt idx="4359">
                  <c:v>436.0496</c:v>
                </c:pt>
                <c:pt idx="4360">
                  <c:v>436.14960000000002</c:v>
                </c:pt>
                <c:pt idx="4361">
                  <c:v>436.24959999999999</c:v>
                </c:pt>
                <c:pt idx="4362">
                  <c:v>436.34960000000001</c:v>
                </c:pt>
                <c:pt idx="4363">
                  <c:v>436.44959999999998</c:v>
                </c:pt>
                <c:pt idx="4364">
                  <c:v>436.5496</c:v>
                </c:pt>
                <c:pt idx="4365">
                  <c:v>436.64960000000002</c:v>
                </c:pt>
                <c:pt idx="4366">
                  <c:v>436.74959999999999</c:v>
                </c:pt>
                <c:pt idx="4367">
                  <c:v>436.84960000000001</c:v>
                </c:pt>
                <c:pt idx="4368">
                  <c:v>436.94959999999998</c:v>
                </c:pt>
                <c:pt idx="4369">
                  <c:v>437.0496</c:v>
                </c:pt>
                <c:pt idx="4370">
                  <c:v>437.14960000000002</c:v>
                </c:pt>
                <c:pt idx="4371">
                  <c:v>437.24959999999999</c:v>
                </c:pt>
                <c:pt idx="4372">
                  <c:v>437.34960000000001</c:v>
                </c:pt>
                <c:pt idx="4373">
                  <c:v>437.44959999999998</c:v>
                </c:pt>
                <c:pt idx="4374">
                  <c:v>437.5496</c:v>
                </c:pt>
                <c:pt idx="4375">
                  <c:v>437.64960000000002</c:v>
                </c:pt>
                <c:pt idx="4376">
                  <c:v>437.74959999999999</c:v>
                </c:pt>
                <c:pt idx="4377">
                  <c:v>437.84960000000001</c:v>
                </c:pt>
                <c:pt idx="4378">
                  <c:v>437.94959999999998</c:v>
                </c:pt>
                <c:pt idx="4379">
                  <c:v>438.0498</c:v>
                </c:pt>
                <c:pt idx="4380">
                  <c:v>438.14980000000003</c:v>
                </c:pt>
                <c:pt idx="4381">
                  <c:v>438.24979999999999</c:v>
                </c:pt>
                <c:pt idx="4382">
                  <c:v>438.34980000000002</c:v>
                </c:pt>
                <c:pt idx="4383">
                  <c:v>438.44979999999998</c:v>
                </c:pt>
                <c:pt idx="4384">
                  <c:v>438.5498</c:v>
                </c:pt>
                <c:pt idx="4385">
                  <c:v>438.64980000000003</c:v>
                </c:pt>
                <c:pt idx="4386">
                  <c:v>438.74979999999999</c:v>
                </c:pt>
                <c:pt idx="4387">
                  <c:v>438.84980000000002</c:v>
                </c:pt>
                <c:pt idx="4388">
                  <c:v>438.94979999999998</c:v>
                </c:pt>
                <c:pt idx="4389">
                  <c:v>439.0498</c:v>
                </c:pt>
                <c:pt idx="4390">
                  <c:v>439.14980000000003</c:v>
                </c:pt>
                <c:pt idx="4391">
                  <c:v>439.24979999999999</c:v>
                </c:pt>
                <c:pt idx="4392">
                  <c:v>439.34980000000002</c:v>
                </c:pt>
                <c:pt idx="4393">
                  <c:v>439.44979999999998</c:v>
                </c:pt>
                <c:pt idx="4394">
                  <c:v>439.5498</c:v>
                </c:pt>
                <c:pt idx="4395">
                  <c:v>439.64980000000003</c:v>
                </c:pt>
                <c:pt idx="4396">
                  <c:v>439.74979999999999</c:v>
                </c:pt>
                <c:pt idx="4397">
                  <c:v>439.84980000000002</c:v>
                </c:pt>
                <c:pt idx="4398">
                  <c:v>439.94979999999998</c:v>
                </c:pt>
                <c:pt idx="4399">
                  <c:v>440.0498</c:v>
                </c:pt>
                <c:pt idx="4400">
                  <c:v>440.14980000000003</c:v>
                </c:pt>
                <c:pt idx="4401">
                  <c:v>440.24979999999999</c:v>
                </c:pt>
                <c:pt idx="4402">
                  <c:v>440.34980000000002</c:v>
                </c:pt>
                <c:pt idx="4403">
                  <c:v>440.44979999999998</c:v>
                </c:pt>
                <c:pt idx="4404">
                  <c:v>440.5498</c:v>
                </c:pt>
                <c:pt idx="4405">
                  <c:v>440.64980000000003</c:v>
                </c:pt>
                <c:pt idx="4406">
                  <c:v>440.74979999999999</c:v>
                </c:pt>
                <c:pt idx="4407">
                  <c:v>440.84980000000002</c:v>
                </c:pt>
                <c:pt idx="4408">
                  <c:v>440.94979999999998</c:v>
                </c:pt>
                <c:pt idx="4409">
                  <c:v>441.05</c:v>
                </c:pt>
                <c:pt idx="4410">
                  <c:v>441.15</c:v>
                </c:pt>
                <c:pt idx="4411">
                  <c:v>441.25</c:v>
                </c:pt>
                <c:pt idx="4412">
                  <c:v>441.35</c:v>
                </c:pt>
                <c:pt idx="4413">
                  <c:v>441.45</c:v>
                </c:pt>
                <c:pt idx="4414">
                  <c:v>441.55</c:v>
                </c:pt>
                <c:pt idx="4415">
                  <c:v>441.65</c:v>
                </c:pt>
                <c:pt idx="4416">
                  <c:v>441.75</c:v>
                </c:pt>
                <c:pt idx="4417">
                  <c:v>441.85</c:v>
                </c:pt>
                <c:pt idx="4418">
                  <c:v>441.95</c:v>
                </c:pt>
                <c:pt idx="4419">
                  <c:v>442.05</c:v>
                </c:pt>
                <c:pt idx="4420">
                  <c:v>442.15</c:v>
                </c:pt>
                <c:pt idx="4421">
                  <c:v>442.25</c:v>
                </c:pt>
                <c:pt idx="4422">
                  <c:v>442.35</c:v>
                </c:pt>
                <c:pt idx="4423">
                  <c:v>442.45</c:v>
                </c:pt>
                <c:pt idx="4424">
                  <c:v>442.55</c:v>
                </c:pt>
                <c:pt idx="4425">
                  <c:v>442.65</c:v>
                </c:pt>
                <c:pt idx="4426">
                  <c:v>442.75</c:v>
                </c:pt>
                <c:pt idx="4427">
                  <c:v>442.85</c:v>
                </c:pt>
                <c:pt idx="4428">
                  <c:v>442.95</c:v>
                </c:pt>
                <c:pt idx="4429">
                  <c:v>443.05</c:v>
                </c:pt>
                <c:pt idx="4430">
                  <c:v>443.15</c:v>
                </c:pt>
                <c:pt idx="4431">
                  <c:v>443.25</c:v>
                </c:pt>
                <c:pt idx="4432">
                  <c:v>443.35</c:v>
                </c:pt>
                <c:pt idx="4433">
                  <c:v>443.45</c:v>
                </c:pt>
                <c:pt idx="4434">
                  <c:v>443.55</c:v>
                </c:pt>
                <c:pt idx="4435">
                  <c:v>443.65</c:v>
                </c:pt>
                <c:pt idx="4436">
                  <c:v>443.75</c:v>
                </c:pt>
                <c:pt idx="4437">
                  <c:v>443.85</c:v>
                </c:pt>
                <c:pt idx="4438">
                  <c:v>443.95</c:v>
                </c:pt>
                <c:pt idx="4439">
                  <c:v>444.05020000000002</c:v>
                </c:pt>
                <c:pt idx="4440">
                  <c:v>444.15019999999998</c:v>
                </c:pt>
                <c:pt idx="4441">
                  <c:v>444.25020000000001</c:v>
                </c:pt>
                <c:pt idx="4442">
                  <c:v>444.35019999999997</c:v>
                </c:pt>
                <c:pt idx="4443">
                  <c:v>444.4502</c:v>
                </c:pt>
                <c:pt idx="4444">
                  <c:v>444.55020000000002</c:v>
                </c:pt>
                <c:pt idx="4445">
                  <c:v>444.65019999999998</c:v>
                </c:pt>
                <c:pt idx="4446">
                  <c:v>444.75020000000001</c:v>
                </c:pt>
                <c:pt idx="4447">
                  <c:v>444.85019999999997</c:v>
                </c:pt>
                <c:pt idx="4448">
                  <c:v>444.9502</c:v>
                </c:pt>
                <c:pt idx="4449">
                  <c:v>445.05020000000002</c:v>
                </c:pt>
                <c:pt idx="4450">
                  <c:v>445.15019999999998</c:v>
                </c:pt>
                <c:pt idx="4451">
                  <c:v>445.25020000000001</c:v>
                </c:pt>
                <c:pt idx="4452">
                  <c:v>445.35019999999997</c:v>
                </c:pt>
                <c:pt idx="4453">
                  <c:v>445.4502</c:v>
                </c:pt>
                <c:pt idx="4454">
                  <c:v>445.55020000000002</c:v>
                </c:pt>
                <c:pt idx="4455">
                  <c:v>445.65019999999998</c:v>
                </c:pt>
                <c:pt idx="4456">
                  <c:v>445.75020000000001</c:v>
                </c:pt>
                <c:pt idx="4457">
                  <c:v>445.85019999999997</c:v>
                </c:pt>
                <c:pt idx="4458">
                  <c:v>445.9502</c:v>
                </c:pt>
                <c:pt idx="4459">
                  <c:v>446.05020000000002</c:v>
                </c:pt>
                <c:pt idx="4460">
                  <c:v>446.15019999999998</c:v>
                </c:pt>
                <c:pt idx="4461">
                  <c:v>446.25020000000001</c:v>
                </c:pt>
                <c:pt idx="4462">
                  <c:v>446.35019999999997</c:v>
                </c:pt>
                <c:pt idx="4463">
                  <c:v>446.4502</c:v>
                </c:pt>
                <c:pt idx="4464">
                  <c:v>446.55020000000002</c:v>
                </c:pt>
                <c:pt idx="4465">
                  <c:v>446.65019999999998</c:v>
                </c:pt>
                <c:pt idx="4466">
                  <c:v>446.75020000000001</c:v>
                </c:pt>
                <c:pt idx="4467">
                  <c:v>446.85019999999997</c:v>
                </c:pt>
                <c:pt idx="4468">
                  <c:v>446.9502</c:v>
                </c:pt>
                <c:pt idx="4469">
                  <c:v>447.05040000000002</c:v>
                </c:pt>
                <c:pt idx="4470">
                  <c:v>447.15039999999999</c:v>
                </c:pt>
                <c:pt idx="4471">
                  <c:v>447.25040000000001</c:v>
                </c:pt>
                <c:pt idx="4472">
                  <c:v>447.35039999999998</c:v>
                </c:pt>
                <c:pt idx="4473">
                  <c:v>447.4504</c:v>
                </c:pt>
                <c:pt idx="4474">
                  <c:v>447.55040000000002</c:v>
                </c:pt>
                <c:pt idx="4475">
                  <c:v>447.65039999999999</c:v>
                </c:pt>
                <c:pt idx="4476">
                  <c:v>447.75040000000001</c:v>
                </c:pt>
                <c:pt idx="4477">
                  <c:v>447.85039999999998</c:v>
                </c:pt>
                <c:pt idx="4478">
                  <c:v>447.9504</c:v>
                </c:pt>
                <c:pt idx="4479">
                  <c:v>448.05040000000002</c:v>
                </c:pt>
                <c:pt idx="4480">
                  <c:v>448.15039999999999</c:v>
                </c:pt>
                <c:pt idx="4481">
                  <c:v>448.25040000000001</c:v>
                </c:pt>
                <c:pt idx="4482">
                  <c:v>448.35039999999998</c:v>
                </c:pt>
                <c:pt idx="4483">
                  <c:v>448.4504</c:v>
                </c:pt>
                <c:pt idx="4484">
                  <c:v>448.55040000000002</c:v>
                </c:pt>
                <c:pt idx="4485">
                  <c:v>448.65039999999999</c:v>
                </c:pt>
                <c:pt idx="4486">
                  <c:v>448.75040000000001</c:v>
                </c:pt>
                <c:pt idx="4487">
                  <c:v>448.85039999999998</c:v>
                </c:pt>
                <c:pt idx="4488">
                  <c:v>448.9504</c:v>
                </c:pt>
                <c:pt idx="4489">
                  <c:v>449.05040000000002</c:v>
                </c:pt>
                <c:pt idx="4490">
                  <c:v>449.15039999999999</c:v>
                </c:pt>
                <c:pt idx="4491">
                  <c:v>449.25040000000001</c:v>
                </c:pt>
                <c:pt idx="4492">
                  <c:v>449.35039999999998</c:v>
                </c:pt>
                <c:pt idx="4493">
                  <c:v>449.4504</c:v>
                </c:pt>
                <c:pt idx="4494">
                  <c:v>449.55040000000002</c:v>
                </c:pt>
                <c:pt idx="4495">
                  <c:v>449.65039999999999</c:v>
                </c:pt>
                <c:pt idx="4496">
                  <c:v>449.75040000000001</c:v>
                </c:pt>
                <c:pt idx="4497">
                  <c:v>449.85039999999998</c:v>
                </c:pt>
                <c:pt idx="4498">
                  <c:v>449.9504</c:v>
                </c:pt>
                <c:pt idx="4499">
                  <c:v>450.05059999999997</c:v>
                </c:pt>
                <c:pt idx="4500">
                  <c:v>450.1506</c:v>
                </c:pt>
                <c:pt idx="4501">
                  <c:v>450.25060000000002</c:v>
                </c:pt>
                <c:pt idx="4502">
                  <c:v>450.35059999999999</c:v>
                </c:pt>
                <c:pt idx="4503">
                  <c:v>450.45060000000001</c:v>
                </c:pt>
                <c:pt idx="4504">
                  <c:v>450.55059999999997</c:v>
                </c:pt>
                <c:pt idx="4505">
                  <c:v>450.6506</c:v>
                </c:pt>
                <c:pt idx="4506">
                  <c:v>450.75060000000002</c:v>
                </c:pt>
                <c:pt idx="4507">
                  <c:v>450.85059999999999</c:v>
                </c:pt>
                <c:pt idx="4508">
                  <c:v>450.95060000000001</c:v>
                </c:pt>
                <c:pt idx="4509">
                  <c:v>451.05059999999997</c:v>
                </c:pt>
                <c:pt idx="4510">
                  <c:v>451.1506</c:v>
                </c:pt>
                <c:pt idx="4511">
                  <c:v>451.25060000000002</c:v>
                </c:pt>
                <c:pt idx="4512">
                  <c:v>451.35059999999999</c:v>
                </c:pt>
                <c:pt idx="4513">
                  <c:v>451.45060000000001</c:v>
                </c:pt>
                <c:pt idx="4514">
                  <c:v>451.55059999999997</c:v>
                </c:pt>
                <c:pt idx="4515">
                  <c:v>451.6506</c:v>
                </c:pt>
                <c:pt idx="4516">
                  <c:v>451.75060000000002</c:v>
                </c:pt>
                <c:pt idx="4517">
                  <c:v>451.85059999999999</c:v>
                </c:pt>
                <c:pt idx="4518">
                  <c:v>451.95060000000001</c:v>
                </c:pt>
                <c:pt idx="4519">
                  <c:v>452.05059999999997</c:v>
                </c:pt>
                <c:pt idx="4520">
                  <c:v>452.1506</c:v>
                </c:pt>
                <c:pt idx="4521">
                  <c:v>452.25060000000002</c:v>
                </c:pt>
                <c:pt idx="4522">
                  <c:v>452.35059999999999</c:v>
                </c:pt>
                <c:pt idx="4523">
                  <c:v>452.45060000000001</c:v>
                </c:pt>
                <c:pt idx="4524">
                  <c:v>452.55059999999997</c:v>
                </c:pt>
                <c:pt idx="4525">
                  <c:v>452.6506</c:v>
                </c:pt>
                <c:pt idx="4526">
                  <c:v>452.75060000000002</c:v>
                </c:pt>
                <c:pt idx="4527">
                  <c:v>452.85059999999999</c:v>
                </c:pt>
                <c:pt idx="4528">
                  <c:v>452.95060000000001</c:v>
                </c:pt>
                <c:pt idx="4529">
                  <c:v>453.05079999999998</c:v>
                </c:pt>
                <c:pt idx="4530">
                  <c:v>453.1508</c:v>
                </c:pt>
                <c:pt idx="4531">
                  <c:v>453.25080000000003</c:v>
                </c:pt>
                <c:pt idx="4532">
                  <c:v>453.35079999999999</c:v>
                </c:pt>
                <c:pt idx="4533">
                  <c:v>453.45080000000002</c:v>
                </c:pt>
                <c:pt idx="4534">
                  <c:v>453.55079999999998</c:v>
                </c:pt>
                <c:pt idx="4535">
                  <c:v>453.6508</c:v>
                </c:pt>
                <c:pt idx="4536">
                  <c:v>453.75080000000003</c:v>
                </c:pt>
                <c:pt idx="4537">
                  <c:v>453.85079999999999</c:v>
                </c:pt>
                <c:pt idx="4538">
                  <c:v>453.95080000000002</c:v>
                </c:pt>
                <c:pt idx="4539">
                  <c:v>454.05079999999998</c:v>
                </c:pt>
                <c:pt idx="4540">
                  <c:v>454.1508</c:v>
                </c:pt>
                <c:pt idx="4541">
                  <c:v>454.25080000000003</c:v>
                </c:pt>
                <c:pt idx="4542">
                  <c:v>454.35079999999999</c:v>
                </c:pt>
                <c:pt idx="4543">
                  <c:v>454.45080000000002</c:v>
                </c:pt>
                <c:pt idx="4544">
                  <c:v>454.55079999999998</c:v>
                </c:pt>
                <c:pt idx="4545">
                  <c:v>454.6508</c:v>
                </c:pt>
                <c:pt idx="4546">
                  <c:v>454.75080000000003</c:v>
                </c:pt>
                <c:pt idx="4547">
                  <c:v>454.85079999999999</c:v>
                </c:pt>
                <c:pt idx="4548">
                  <c:v>454.95080000000002</c:v>
                </c:pt>
                <c:pt idx="4549">
                  <c:v>455.05079999999998</c:v>
                </c:pt>
                <c:pt idx="4550">
                  <c:v>455.1508</c:v>
                </c:pt>
                <c:pt idx="4551">
                  <c:v>455.25080000000003</c:v>
                </c:pt>
                <c:pt idx="4552">
                  <c:v>455.35079999999999</c:v>
                </c:pt>
                <c:pt idx="4553">
                  <c:v>455.45080000000002</c:v>
                </c:pt>
                <c:pt idx="4554">
                  <c:v>455.55079999999998</c:v>
                </c:pt>
                <c:pt idx="4555">
                  <c:v>455.6508</c:v>
                </c:pt>
                <c:pt idx="4556">
                  <c:v>455.75080000000003</c:v>
                </c:pt>
                <c:pt idx="4557">
                  <c:v>455.85079999999999</c:v>
                </c:pt>
                <c:pt idx="4558">
                  <c:v>455.95080000000002</c:v>
                </c:pt>
                <c:pt idx="4559">
                  <c:v>456.05099999999999</c:v>
                </c:pt>
                <c:pt idx="4560">
                  <c:v>456.15100000000001</c:v>
                </c:pt>
                <c:pt idx="4561">
                  <c:v>456.25099999999998</c:v>
                </c:pt>
                <c:pt idx="4562">
                  <c:v>456.351</c:v>
                </c:pt>
                <c:pt idx="4563">
                  <c:v>456.45100000000002</c:v>
                </c:pt>
                <c:pt idx="4564">
                  <c:v>456.55099999999999</c:v>
                </c:pt>
                <c:pt idx="4565">
                  <c:v>456.65100000000001</c:v>
                </c:pt>
                <c:pt idx="4566">
                  <c:v>456.75099999999998</c:v>
                </c:pt>
                <c:pt idx="4567">
                  <c:v>456.851</c:v>
                </c:pt>
                <c:pt idx="4568">
                  <c:v>456.95100000000002</c:v>
                </c:pt>
                <c:pt idx="4569">
                  <c:v>457.05099999999999</c:v>
                </c:pt>
                <c:pt idx="4570">
                  <c:v>457.15100000000001</c:v>
                </c:pt>
                <c:pt idx="4571">
                  <c:v>457.25099999999998</c:v>
                </c:pt>
                <c:pt idx="4572">
                  <c:v>457.351</c:v>
                </c:pt>
                <c:pt idx="4573">
                  <c:v>457.45100000000002</c:v>
                </c:pt>
                <c:pt idx="4574">
                  <c:v>457.55099999999999</c:v>
                </c:pt>
                <c:pt idx="4575">
                  <c:v>457.65100000000001</c:v>
                </c:pt>
                <c:pt idx="4576">
                  <c:v>457.75099999999998</c:v>
                </c:pt>
                <c:pt idx="4577">
                  <c:v>457.851</c:v>
                </c:pt>
                <c:pt idx="4578">
                  <c:v>457.95100000000002</c:v>
                </c:pt>
                <c:pt idx="4579">
                  <c:v>458.05099999999999</c:v>
                </c:pt>
                <c:pt idx="4580">
                  <c:v>458.15100000000001</c:v>
                </c:pt>
                <c:pt idx="4581">
                  <c:v>458.25099999999998</c:v>
                </c:pt>
                <c:pt idx="4582">
                  <c:v>458.351</c:v>
                </c:pt>
                <c:pt idx="4583">
                  <c:v>458.45100000000002</c:v>
                </c:pt>
                <c:pt idx="4584">
                  <c:v>458.55099999999999</c:v>
                </c:pt>
                <c:pt idx="4585">
                  <c:v>458.65100000000001</c:v>
                </c:pt>
                <c:pt idx="4586">
                  <c:v>458.75099999999998</c:v>
                </c:pt>
                <c:pt idx="4587">
                  <c:v>458.851</c:v>
                </c:pt>
                <c:pt idx="4588">
                  <c:v>458.95100000000002</c:v>
                </c:pt>
                <c:pt idx="4589">
                  <c:v>459.05119999999999</c:v>
                </c:pt>
                <c:pt idx="4590">
                  <c:v>459.15120000000002</c:v>
                </c:pt>
                <c:pt idx="4591">
                  <c:v>459.25119999999998</c:v>
                </c:pt>
                <c:pt idx="4592">
                  <c:v>459.35120000000001</c:v>
                </c:pt>
                <c:pt idx="4593">
                  <c:v>459.45119999999997</c:v>
                </c:pt>
                <c:pt idx="4594">
                  <c:v>459.55119999999999</c:v>
                </c:pt>
                <c:pt idx="4595">
                  <c:v>459.65120000000002</c:v>
                </c:pt>
                <c:pt idx="4596">
                  <c:v>459.75119999999998</c:v>
                </c:pt>
                <c:pt idx="4597">
                  <c:v>459.85120000000001</c:v>
                </c:pt>
                <c:pt idx="4598">
                  <c:v>459.95119999999997</c:v>
                </c:pt>
                <c:pt idx="4599">
                  <c:v>460.05119999999999</c:v>
                </c:pt>
                <c:pt idx="4600">
                  <c:v>460.15120000000002</c:v>
                </c:pt>
                <c:pt idx="4601">
                  <c:v>460.25119999999998</c:v>
                </c:pt>
                <c:pt idx="4602">
                  <c:v>460.35120000000001</c:v>
                </c:pt>
                <c:pt idx="4603">
                  <c:v>460.45119999999997</c:v>
                </c:pt>
                <c:pt idx="4604">
                  <c:v>460.55119999999999</c:v>
                </c:pt>
                <c:pt idx="4605">
                  <c:v>460.65120000000002</c:v>
                </c:pt>
                <c:pt idx="4606">
                  <c:v>460.75119999999998</c:v>
                </c:pt>
                <c:pt idx="4607">
                  <c:v>460.85120000000001</c:v>
                </c:pt>
                <c:pt idx="4608">
                  <c:v>460.95119999999997</c:v>
                </c:pt>
                <c:pt idx="4609">
                  <c:v>461.05119999999999</c:v>
                </c:pt>
                <c:pt idx="4610">
                  <c:v>461.15120000000002</c:v>
                </c:pt>
                <c:pt idx="4611">
                  <c:v>461.25119999999998</c:v>
                </c:pt>
                <c:pt idx="4612">
                  <c:v>461.35120000000001</c:v>
                </c:pt>
                <c:pt idx="4613">
                  <c:v>461.45119999999997</c:v>
                </c:pt>
                <c:pt idx="4614">
                  <c:v>461.55119999999999</c:v>
                </c:pt>
                <c:pt idx="4615">
                  <c:v>461.65120000000002</c:v>
                </c:pt>
                <c:pt idx="4616">
                  <c:v>461.75119999999998</c:v>
                </c:pt>
                <c:pt idx="4617">
                  <c:v>461.85120000000001</c:v>
                </c:pt>
                <c:pt idx="4618">
                  <c:v>461.95119999999997</c:v>
                </c:pt>
                <c:pt idx="4619">
                  <c:v>462.0514</c:v>
                </c:pt>
                <c:pt idx="4620">
                  <c:v>462.15140000000002</c:v>
                </c:pt>
                <c:pt idx="4621">
                  <c:v>462.25139999999999</c:v>
                </c:pt>
                <c:pt idx="4622">
                  <c:v>462.35140000000001</c:v>
                </c:pt>
                <c:pt idx="4623">
                  <c:v>462.45139999999998</c:v>
                </c:pt>
                <c:pt idx="4624">
                  <c:v>462.5514</c:v>
                </c:pt>
                <c:pt idx="4625">
                  <c:v>462.65140000000002</c:v>
                </c:pt>
                <c:pt idx="4626">
                  <c:v>462.75139999999999</c:v>
                </c:pt>
                <c:pt idx="4627">
                  <c:v>462.85140000000001</c:v>
                </c:pt>
                <c:pt idx="4628">
                  <c:v>462.95139999999998</c:v>
                </c:pt>
                <c:pt idx="4629">
                  <c:v>463.0514</c:v>
                </c:pt>
                <c:pt idx="4630">
                  <c:v>463.15140000000002</c:v>
                </c:pt>
                <c:pt idx="4631">
                  <c:v>463.25139999999999</c:v>
                </c:pt>
                <c:pt idx="4632">
                  <c:v>463.35140000000001</c:v>
                </c:pt>
                <c:pt idx="4633">
                  <c:v>463.45139999999998</c:v>
                </c:pt>
                <c:pt idx="4634">
                  <c:v>463.5514</c:v>
                </c:pt>
                <c:pt idx="4635">
                  <c:v>463.65140000000002</c:v>
                </c:pt>
                <c:pt idx="4636">
                  <c:v>463.75139999999999</c:v>
                </c:pt>
                <c:pt idx="4637">
                  <c:v>463.85140000000001</c:v>
                </c:pt>
                <c:pt idx="4638">
                  <c:v>463.95139999999998</c:v>
                </c:pt>
                <c:pt idx="4639">
                  <c:v>464.0514</c:v>
                </c:pt>
                <c:pt idx="4640">
                  <c:v>464.15140000000002</c:v>
                </c:pt>
                <c:pt idx="4641">
                  <c:v>464.25139999999999</c:v>
                </c:pt>
                <c:pt idx="4642">
                  <c:v>464.35140000000001</c:v>
                </c:pt>
                <c:pt idx="4643">
                  <c:v>464.45139999999998</c:v>
                </c:pt>
                <c:pt idx="4644">
                  <c:v>464.5514</c:v>
                </c:pt>
                <c:pt idx="4645">
                  <c:v>464.65140000000002</c:v>
                </c:pt>
                <c:pt idx="4646">
                  <c:v>464.75139999999999</c:v>
                </c:pt>
                <c:pt idx="4647">
                  <c:v>464.85140000000001</c:v>
                </c:pt>
                <c:pt idx="4648">
                  <c:v>464.95139999999998</c:v>
                </c:pt>
                <c:pt idx="4649">
                  <c:v>465.05160000000001</c:v>
                </c:pt>
                <c:pt idx="4650">
                  <c:v>465.15159999999997</c:v>
                </c:pt>
                <c:pt idx="4651">
                  <c:v>465.2516</c:v>
                </c:pt>
                <c:pt idx="4652">
                  <c:v>465.35160000000002</c:v>
                </c:pt>
                <c:pt idx="4653">
                  <c:v>465.45159999999998</c:v>
                </c:pt>
                <c:pt idx="4654">
                  <c:v>465.55160000000001</c:v>
                </c:pt>
                <c:pt idx="4655">
                  <c:v>465.65159999999997</c:v>
                </c:pt>
                <c:pt idx="4656">
                  <c:v>465.7516</c:v>
                </c:pt>
                <c:pt idx="4657">
                  <c:v>465.85160000000002</c:v>
                </c:pt>
                <c:pt idx="4658">
                  <c:v>465.95159999999998</c:v>
                </c:pt>
                <c:pt idx="4659">
                  <c:v>466.05160000000001</c:v>
                </c:pt>
                <c:pt idx="4660">
                  <c:v>466.15159999999997</c:v>
                </c:pt>
                <c:pt idx="4661">
                  <c:v>466.2516</c:v>
                </c:pt>
                <c:pt idx="4662">
                  <c:v>466.35160000000002</c:v>
                </c:pt>
                <c:pt idx="4663">
                  <c:v>466.45159999999998</c:v>
                </c:pt>
                <c:pt idx="4664">
                  <c:v>466.55160000000001</c:v>
                </c:pt>
                <c:pt idx="4665">
                  <c:v>466.65159999999997</c:v>
                </c:pt>
                <c:pt idx="4666">
                  <c:v>466.7516</c:v>
                </c:pt>
                <c:pt idx="4667">
                  <c:v>466.85160000000002</c:v>
                </c:pt>
                <c:pt idx="4668">
                  <c:v>466.95159999999998</c:v>
                </c:pt>
                <c:pt idx="4669">
                  <c:v>467.05160000000001</c:v>
                </c:pt>
                <c:pt idx="4670">
                  <c:v>467.15159999999997</c:v>
                </c:pt>
                <c:pt idx="4671">
                  <c:v>467.2516</c:v>
                </c:pt>
                <c:pt idx="4672">
                  <c:v>467.35160000000002</c:v>
                </c:pt>
                <c:pt idx="4673">
                  <c:v>467.45159999999998</c:v>
                </c:pt>
                <c:pt idx="4674">
                  <c:v>467.55160000000001</c:v>
                </c:pt>
                <c:pt idx="4675">
                  <c:v>467.65159999999997</c:v>
                </c:pt>
                <c:pt idx="4676">
                  <c:v>467.7516</c:v>
                </c:pt>
                <c:pt idx="4677">
                  <c:v>467.85160000000002</c:v>
                </c:pt>
                <c:pt idx="4678">
                  <c:v>467.95159999999998</c:v>
                </c:pt>
                <c:pt idx="4679">
                  <c:v>468.05180000000001</c:v>
                </c:pt>
                <c:pt idx="4680">
                  <c:v>468.15179999999998</c:v>
                </c:pt>
                <c:pt idx="4681">
                  <c:v>468.2518</c:v>
                </c:pt>
                <c:pt idx="4682">
                  <c:v>468.35180000000003</c:v>
                </c:pt>
                <c:pt idx="4683">
                  <c:v>468.45179999999999</c:v>
                </c:pt>
                <c:pt idx="4684">
                  <c:v>468.55180000000001</c:v>
                </c:pt>
                <c:pt idx="4685">
                  <c:v>468.65179999999998</c:v>
                </c:pt>
                <c:pt idx="4686">
                  <c:v>468.7518</c:v>
                </c:pt>
                <c:pt idx="4687">
                  <c:v>468.85180000000003</c:v>
                </c:pt>
                <c:pt idx="4688">
                  <c:v>468.95179999999999</c:v>
                </c:pt>
                <c:pt idx="4689">
                  <c:v>469.05180000000001</c:v>
                </c:pt>
                <c:pt idx="4690">
                  <c:v>469.15179999999998</c:v>
                </c:pt>
                <c:pt idx="4691">
                  <c:v>469.2518</c:v>
                </c:pt>
                <c:pt idx="4692">
                  <c:v>469.35180000000003</c:v>
                </c:pt>
                <c:pt idx="4693">
                  <c:v>469.45179999999999</c:v>
                </c:pt>
                <c:pt idx="4694">
                  <c:v>469.55180000000001</c:v>
                </c:pt>
                <c:pt idx="4695">
                  <c:v>469.65179999999998</c:v>
                </c:pt>
                <c:pt idx="4696">
                  <c:v>469.7518</c:v>
                </c:pt>
                <c:pt idx="4697">
                  <c:v>469.85180000000003</c:v>
                </c:pt>
                <c:pt idx="4698">
                  <c:v>469.95179999999999</c:v>
                </c:pt>
                <c:pt idx="4699">
                  <c:v>470.05180000000001</c:v>
                </c:pt>
                <c:pt idx="4700">
                  <c:v>470.15179999999998</c:v>
                </c:pt>
                <c:pt idx="4701">
                  <c:v>470.2518</c:v>
                </c:pt>
                <c:pt idx="4702">
                  <c:v>470.35180000000003</c:v>
                </c:pt>
                <c:pt idx="4703">
                  <c:v>470.45179999999999</c:v>
                </c:pt>
                <c:pt idx="4704">
                  <c:v>470.55180000000001</c:v>
                </c:pt>
                <c:pt idx="4705">
                  <c:v>470.65179999999998</c:v>
                </c:pt>
                <c:pt idx="4706">
                  <c:v>470.7518</c:v>
                </c:pt>
                <c:pt idx="4707">
                  <c:v>470.85180000000003</c:v>
                </c:pt>
                <c:pt idx="4708">
                  <c:v>470.95179999999999</c:v>
                </c:pt>
                <c:pt idx="4709">
                  <c:v>471.05200000000002</c:v>
                </c:pt>
                <c:pt idx="4710">
                  <c:v>471.15199999999999</c:v>
                </c:pt>
                <c:pt idx="4711">
                  <c:v>471.25200000000001</c:v>
                </c:pt>
                <c:pt idx="4712">
                  <c:v>471.35199999999998</c:v>
                </c:pt>
                <c:pt idx="4713">
                  <c:v>471.452</c:v>
                </c:pt>
                <c:pt idx="4714">
                  <c:v>471.55200000000002</c:v>
                </c:pt>
                <c:pt idx="4715">
                  <c:v>471.65199999999999</c:v>
                </c:pt>
                <c:pt idx="4716">
                  <c:v>471.75200000000001</c:v>
                </c:pt>
                <c:pt idx="4717">
                  <c:v>471.85199999999998</c:v>
                </c:pt>
                <c:pt idx="4718">
                  <c:v>471.952</c:v>
                </c:pt>
                <c:pt idx="4719">
                  <c:v>472.05200000000002</c:v>
                </c:pt>
                <c:pt idx="4720">
                  <c:v>472.15199999999999</c:v>
                </c:pt>
                <c:pt idx="4721">
                  <c:v>472.25200000000001</c:v>
                </c:pt>
                <c:pt idx="4722">
                  <c:v>472.35199999999998</c:v>
                </c:pt>
                <c:pt idx="4723">
                  <c:v>472.452</c:v>
                </c:pt>
                <c:pt idx="4724">
                  <c:v>472.55200000000002</c:v>
                </c:pt>
                <c:pt idx="4725">
                  <c:v>472.65199999999999</c:v>
                </c:pt>
                <c:pt idx="4726">
                  <c:v>472.75200000000001</c:v>
                </c:pt>
                <c:pt idx="4727">
                  <c:v>472.85199999999998</c:v>
                </c:pt>
                <c:pt idx="4728">
                  <c:v>472.952</c:v>
                </c:pt>
                <c:pt idx="4729">
                  <c:v>473.05200000000002</c:v>
                </c:pt>
                <c:pt idx="4730">
                  <c:v>473.15199999999999</c:v>
                </c:pt>
                <c:pt idx="4731">
                  <c:v>473.25200000000001</c:v>
                </c:pt>
                <c:pt idx="4732">
                  <c:v>473.35199999999998</c:v>
                </c:pt>
                <c:pt idx="4733">
                  <c:v>473.452</c:v>
                </c:pt>
                <c:pt idx="4734">
                  <c:v>473.55200000000002</c:v>
                </c:pt>
                <c:pt idx="4735">
                  <c:v>473.65199999999999</c:v>
                </c:pt>
                <c:pt idx="4736">
                  <c:v>473.75200000000001</c:v>
                </c:pt>
                <c:pt idx="4737">
                  <c:v>473.85199999999998</c:v>
                </c:pt>
                <c:pt idx="4738">
                  <c:v>473.952</c:v>
                </c:pt>
                <c:pt idx="4739">
                  <c:v>474.05220000000003</c:v>
                </c:pt>
                <c:pt idx="4740">
                  <c:v>474.15219999999999</c:v>
                </c:pt>
                <c:pt idx="4741">
                  <c:v>474.25220000000002</c:v>
                </c:pt>
                <c:pt idx="4742">
                  <c:v>474.35219999999998</c:v>
                </c:pt>
                <c:pt idx="4743">
                  <c:v>474.4522</c:v>
                </c:pt>
                <c:pt idx="4744">
                  <c:v>474.55220000000003</c:v>
                </c:pt>
                <c:pt idx="4745">
                  <c:v>474.65219999999999</c:v>
                </c:pt>
                <c:pt idx="4746">
                  <c:v>474.75220000000002</c:v>
                </c:pt>
                <c:pt idx="4747">
                  <c:v>474.85219999999998</c:v>
                </c:pt>
                <c:pt idx="4748">
                  <c:v>474.9522</c:v>
                </c:pt>
                <c:pt idx="4749">
                  <c:v>475.05220000000003</c:v>
                </c:pt>
                <c:pt idx="4750">
                  <c:v>475.15219999999999</c:v>
                </c:pt>
                <c:pt idx="4751">
                  <c:v>475.25220000000002</c:v>
                </c:pt>
                <c:pt idx="4752">
                  <c:v>475.35219999999998</c:v>
                </c:pt>
                <c:pt idx="4753">
                  <c:v>475.4522</c:v>
                </c:pt>
                <c:pt idx="4754">
                  <c:v>475.55220000000003</c:v>
                </c:pt>
                <c:pt idx="4755">
                  <c:v>475.65219999999999</c:v>
                </c:pt>
                <c:pt idx="4756">
                  <c:v>475.75220000000002</c:v>
                </c:pt>
                <c:pt idx="4757">
                  <c:v>475.85219999999998</c:v>
                </c:pt>
                <c:pt idx="4758">
                  <c:v>475.9522</c:v>
                </c:pt>
                <c:pt idx="4759">
                  <c:v>476.05220000000003</c:v>
                </c:pt>
                <c:pt idx="4760">
                  <c:v>476.15219999999999</c:v>
                </c:pt>
                <c:pt idx="4761">
                  <c:v>476.25220000000002</c:v>
                </c:pt>
                <c:pt idx="4762">
                  <c:v>476.35219999999998</c:v>
                </c:pt>
                <c:pt idx="4763">
                  <c:v>476.4522</c:v>
                </c:pt>
                <c:pt idx="4764">
                  <c:v>476.55220000000003</c:v>
                </c:pt>
                <c:pt idx="4765">
                  <c:v>476.65219999999999</c:v>
                </c:pt>
                <c:pt idx="4766">
                  <c:v>476.75220000000002</c:v>
                </c:pt>
                <c:pt idx="4767">
                  <c:v>476.85219999999998</c:v>
                </c:pt>
                <c:pt idx="4768">
                  <c:v>476.9522</c:v>
                </c:pt>
                <c:pt idx="4769">
                  <c:v>477.05239999999998</c:v>
                </c:pt>
                <c:pt idx="4770">
                  <c:v>477.1524</c:v>
                </c:pt>
                <c:pt idx="4771">
                  <c:v>477.25240000000002</c:v>
                </c:pt>
                <c:pt idx="4772">
                  <c:v>477.35239999999999</c:v>
                </c:pt>
                <c:pt idx="4773">
                  <c:v>477.45240000000001</c:v>
                </c:pt>
                <c:pt idx="4774">
                  <c:v>477.55239999999998</c:v>
                </c:pt>
                <c:pt idx="4775">
                  <c:v>477.6524</c:v>
                </c:pt>
                <c:pt idx="4776">
                  <c:v>477.75240000000002</c:v>
                </c:pt>
                <c:pt idx="4777">
                  <c:v>477.85239999999999</c:v>
                </c:pt>
                <c:pt idx="4778">
                  <c:v>477.95240000000001</c:v>
                </c:pt>
                <c:pt idx="4779">
                  <c:v>478.05239999999998</c:v>
                </c:pt>
                <c:pt idx="4780">
                  <c:v>478.1524</c:v>
                </c:pt>
                <c:pt idx="4781">
                  <c:v>478.25240000000002</c:v>
                </c:pt>
                <c:pt idx="4782">
                  <c:v>478.35239999999999</c:v>
                </c:pt>
                <c:pt idx="4783">
                  <c:v>478.45240000000001</c:v>
                </c:pt>
                <c:pt idx="4784">
                  <c:v>478.55239999999998</c:v>
                </c:pt>
                <c:pt idx="4785">
                  <c:v>478.6524</c:v>
                </c:pt>
                <c:pt idx="4786">
                  <c:v>478.75240000000002</c:v>
                </c:pt>
                <c:pt idx="4787">
                  <c:v>478.85239999999999</c:v>
                </c:pt>
                <c:pt idx="4788">
                  <c:v>478.95240000000001</c:v>
                </c:pt>
                <c:pt idx="4789">
                  <c:v>479.05239999999998</c:v>
                </c:pt>
                <c:pt idx="4790">
                  <c:v>479.1524</c:v>
                </c:pt>
                <c:pt idx="4791">
                  <c:v>479.25240000000002</c:v>
                </c:pt>
                <c:pt idx="4792">
                  <c:v>479.35239999999999</c:v>
                </c:pt>
                <c:pt idx="4793">
                  <c:v>479.45240000000001</c:v>
                </c:pt>
                <c:pt idx="4794">
                  <c:v>479.55239999999998</c:v>
                </c:pt>
                <c:pt idx="4795">
                  <c:v>479.6524</c:v>
                </c:pt>
                <c:pt idx="4796">
                  <c:v>479.75240000000002</c:v>
                </c:pt>
                <c:pt idx="4797">
                  <c:v>479.85239999999999</c:v>
                </c:pt>
                <c:pt idx="4798">
                  <c:v>479.95240000000001</c:v>
                </c:pt>
                <c:pt idx="4799">
                  <c:v>480</c:v>
                </c:pt>
                <c:pt idx="4800">
                  <c:v>480.05</c:v>
                </c:pt>
              </c:numCache>
            </c:numRef>
          </c:cat>
          <c:val>
            <c:numRef>
              <c:f>Sheet1!$B$2:$B$4802</c:f>
              <c:numCache>
                <c:formatCode>General</c:formatCode>
                <c:ptCount val="4801"/>
                <c:pt idx="0">
                  <c:v>1197.6659999999999</c:v>
                </c:pt>
                <c:pt idx="1">
                  <c:v>896.40099999999995</c:v>
                </c:pt>
                <c:pt idx="2">
                  <c:v>861.28399999999999</c:v>
                </c:pt>
                <c:pt idx="3">
                  <c:v>940.88699999999994</c:v>
                </c:pt>
                <c:pt idx="4">
                  <c:v>885.31200000000001</c:v>
                </c:pt>
                <c:pt idx="5">
                  <c:v>887.16</c:v>
                </c:pt>
                <c:pt idx="6">
                  <c:v>898.37099999999998</c:v>
                </c:pt>
                <c:pt idx="7">
                  <c:v>1177.4949999999999</c:v>
                </c:pt>
                <c:pt idx="8">
                  <c:v>1222.8800000000001</c:v>
                </c:pt>
                <c:pt idx="9">
                  <c:v>1042.413</c:v>
                </c:pt>
                <c:pt idx="10">
                  <c:v>890.97699999999998</c:v>
                </c:pt>
                <c:pt idx="11">
                  <c:v>1353.1020000000001</c:v>
                </c:pt>
                <c:pt idx="12">
                  <c:v>1184.7280000000001</c:v>
                </c:pt>
                <c:pt idx="13">
                  <c:v>898.25</c:v>
                </c:pt>
                <c:pt idx="14">
                  <c:v>896.52300000000002</c:v>
                </c:pt>
                <c:pt idx="15">
                  <c:v>1181.0319999999999</c:v>
                </c:pt>
                <c:pt idx="16">
                  <c:v>1193.4849999999999</c:v>
                </c:pt>
                <c:pt idx="17">
                  <c:v>1142.2190000000001</c:v>
                </c:pt>
                <c:pt idx="18">
                  <c:v>907.61400000000003</c:v>
                </c:pt>
                <c:pt idx="19">
                  <c:v>938.91099999999994</c:v>
                </c:pt>
                <c:pt idx="20">
                  <c:v>889.12800000000004</c:v>
                </c:pt>
                <c:pt idx="21">
                  <c:v>885.31200000000001</c:v>
                </c:pt>
                <c:pt idx="22">
                  <c:v>887.16</c:v>
                </c:pt>
                <c:pt idx="23">
                  <c:v>916.73199999999997</c:v>
                </c:pt>
                <c:pt idx="24">
                  <c:v>929.67</c:v>
                </c:pt>
                <c:pt idx="25">
                  <c:v>924.125</c:v>
                </c:pt>
                <c:pt idx="26">
                  <c:v>966.76599999999996</c:v>
                </c:pt>
                <c:pt idx="27">
                  <c:v>918.58</c:v>
                </c:pt>
                <c:pt idx="28">
                  <c:v>955.54499999999996</c:v>
                </c:pt>
                <c:pt idx="29">
                  <c:v>949.87199999999996</c:v>
                </c:pt>
                <c:pt idx="30">
                  <c:v>948.15200000000004</c:v>
                </c:pt>
                <c:pt idx="31">
                  <c:v>887.28</c:v>
                </c:pt>
                <c:pt idx="32">
                  <c:v>820.73400000000004</c:v>
                </c:pt>
                <c:pt idx="33">
                  <c:v>861.40099999999995</c:v>
                </c:pt>
                <c:pt idx="34">
                  <c:v>857.70399999999995</c:v>
                </c:pt>
                <c:pt idx="35">
                  <c:v>855.85599999999999</c:v>
                </c:pt>
                <c:pt idx="36">
                  <c:v>820.29</c:v>
                </c:pt>
                <c:pt idx="37">
                  <c:v>844.53599999999994</c:v>
                </c:pt>
                <c:pt idx="38">
                  <c:v>1138.06</c:v>
                </c:pt>
                <c:pt idx="39">
                  <c:v>1105.403</c:v>
                </c:pt>
                <c:pt idx="40">
                  <c:v>951.97699999999998</c:v>
                </c:pt>
                <c:pt idx="41">
                  <c:v>802.03200000000004</c:v>
                </c:pt>
                <c:pt idx="42">
                  <c:v>805.83699999999999</c:v>
                </c:pt>
                <c:pt idx="43">
                  <c:v>800.18399999999997</c:v>
                </c:pt>
                <c:pt idx="44">
                  <c:v>805.72799999999995</c:v>
                </c:pt>
                <c:pt idx="45">
                  <c:v>755.93399999999997</c:v>
                </c:pt>
                <c:pt idx="46">
                  <c:v>828.12800000000004</c:v>
                </c:pt>
                <c:pt idx="47">
                  <c:v>811.49199999999996</c:v>
                </c:pt>
                <c:pt idx="48">
                  <c:v>811.49199999999996</c:v>
                </c:pt>
                <c:pt idx="49">
                  <c:v>840.95399999999995</c:v>
                </c:pt>
                <c:pt idx="50">
                  <c:v>802.14099999999996</c:v>
                </c:pt>
                <c:pt idx="51">
                  <c:v>1101.4079999999999</c:v>
                </c:pt>
                <c:pt idx="52">
                  <c:v>802.24900000000002</c:v>
                </c:pt>
                <c:pt idx="53">
                  <c:v>796.70299999999997</c:v>
                </c:pt>
                <c:pt idx="54">
                  <c:v>798.55200000000002</c:v>
                </c:pt>
                <c:pt idx="55">
                  <c:v>1101.7059999999999</c:v>
                </c:pt>
                <c:pt idx="56">
                  <c:v>1149.4559999999999</c:v>
                </c:pt>
                <c:pt idx="57">
                  <c:v>1190.1120000000001</c:v>
                </c:pt>
                <c:pt idx="58">
                  <c:v>933.36599999999999</c:v>
                </c:pt>
                <c:pt idx="59">
                  <c:v>800.40099999999995</c:v>
                </c:pt>
                <c:pt idx="60">
                  <c:v>809.64300000000003</c:v>
                </c:pt>
                <c:pt idx="61">
                  <c:v>802.14099999999996</c:v>
                </c:pt>
                <c:pt idx="62">
                  <c:v>805.94600000000003</c:v>
                </c:pt>
                <c:pt idx="63">
                  <c:v>1098.009</c:v>
                </c:pt>
                <c:pt idx="64">
                  <c:v>850.31</c:v>
                </c:pt>
                <c:pt idx="65">
                  <c:v>796.70299999999997</c:v>
                </c:pt>
                <c:pt idx="66">
                  <c:v>794.85500000000002</c:v>
                </c:pt>
                <c:pt idx="67">
                  <c:v>781.91600000000005</c:v>
                </c:pt>
                <c:pt idx="68">
                  <c:v>861.16800000000001</c:v>
                </c:pt>
                <c:pt idx="69">
                  <c:v>1090.4680000000001</c:v>
                </c:pt>
                <c:pt idx="70">
                  <c:v>796.596</c:v>
                </c:pt>
                <c:pt idx="71">
                  <c:v>798.44399999999996</c:v>
                </c:pt>
                <c:pt idx="72">
                  <c:v>796.70299999999997</c:v>
                </c:pt>
                <c:pt idx="73">
                  <c:v>809.64300000000003</c:v>
                </c:pt>
                <c:pt idx="74">
                  <c:v>835.52200000000005</c:v>
                </c:pt>
                <c:pt idx="75">
                  <c:v>927.947</c:v>
                </c:pt>
                <c:pt idx="76">
                  <c:v>818.88499999999999</c:v>
                </c:pt>
                <c:pt idx="77">
                  <c:v>877.91899999999998</c:v>
                </c:pt>
                <c:pt idx="78">
                  <c:v>805.72799999999995</c:v>
                </c:pt>
                <c:pt idx="79">
                  <c:v>794.74699999999996</c:v>
                </c:pt>
                <c:pt idx="80">
                  <c:v>796.70299999999997</c:v>
                </c:pt>
                <c:pt idx="81">
                  <c:v>794.85500000000002</c:v>
                </c:pt>
                <c:pt idx="82">
                  <c:v>1110.348</c:v>
                </c:pt>
                <c:pt idx="83">
                  <c:v>1136.059</c:v>
                </c:pt>
                <c:pt idx="84">
                  <c:v>1090.4680000000001</c:v>
                </c:pt>
                <c:pt idx="85">
                  <c:v>863.13300000000004</c:v>
                </c:pt>
                <c:pt idx="86">
                  <c:v>783.76400000000001</c:v>
                </c:pt>
                <c:pt idx="87">
                  <c:v>1169.4680000000001</c:v>
                </c:pt>
                <c:pt idx="88">
                  <c:v>1060.752</c:v>
                </c:pt>
                <c:pt idx="89">
                  <c:v>1005.448</c:v>
                </c:pt>
                <c:pt idx="90">
                  <c:v>796.70299999999997</c:v>
                </c:pt>
                <c:pt idx="91">
                  <c:v>807.68499999999995</c:v>
                </c:pt>
                <c:pt idx="92">
                  <c:v>798.44399999999996</c:v>
                </c:pt>
                <c:pt idx="93">
                  <c:v>794.74699999999996</c:v>
                </c:pt>
                <c:pt idx="94">
                  <c:v>894.43200000000002</c:v>
                </c:pt>
                <c:pt idx="95">
                  <c:v>781.91600000000005</c:v>
                </c:pt>
                <c:pt idx="96">
                  <c:v>1121.7360000000001</c:v>
                </c:pt>
                <c:pt idx="97">
                  <c:v>1084.7760000000001</c:v>
                </c:pt>
                <c:pt idx="98">
                  <c:v>986.96600000000001</c:v>
                </c:pt>
                <c:pt idx="99">
                  <c:v>802.24900000000002</c:v>
                </c:pt>
                <c:pt idx="100">
                  <c:v>809.64300000000003</c:v>
                </c:pt>
                <c:pt idx="101">
                  <c:v>798.55200000000002</c:v>
                </c:pt>
                <c:pt idx="102">
                  <c:v>794.85500000000002</c:v>
                </c:pt>
                <c:pt idx="103">
                  <c:v>794.85500000000002</c:v>
                </c:pt>
                <c:pt idx="104">
                  <c:v>850.31</c:v>
                </c:pt>
                <c:pt idx="105">
                  <c:v>852.15899999999999</c:v>
                </c:pt>
                <c:pt idx="106">
                  <c:v>905.64300000000003</c:v>
                </c:pt>
                <c:pt idx="107">
                  <c:v>696.88499999999999</c:v>
                </c:pt>
                <c:pt idx="108">
                  <c:v>705.93600000000004</c:v>
                </c:pt>
                <c:pt idx="109">
                  <c:v>842.68799999999999</c:v>
                </c:pt>
                <c:pt idx="110">
                  <c:v>826.16800000000001</c:v>
                </c:pt>
                <c:pt idx="111">
                  <c:v>794.74699999999996</c:v>
                </c:pt>
                <c:pt idx="112">
                  <c:v>794.85500000000002</c:v>
                </c:pt>
                <c:pt idx="113">
                  <c:v>861.40099999999995</c:v>
                </c:pt>
                <c:pt idx="114">
                  <c:v>1075.827</c:v>
                </c:pt>
                <c:pt idx="115">
                  <c:v>1118.191</c:v>
                </c:pt>
                <c:pt idx="116">
                  <c:v>994.49300000000005</c:v>
                </c:pt>
                <c:pt idx="117">
                  <c:v>844.76499999999999</c:v>
                </c:pt>
                <c:pt idx="118">
                  <c:v>879.76700000000005</c:v>
                </c:pt>
                <c:pt idx="119">
                  <c:v>894.19</c:v>
                </c:pt>
                <c:pt idx="120">
                  <c:v>949.87199999999996</c:v>
                </c:pt>
                <c:pt idx="121">
                  <c:v>859.55200000000002</c:v>
                </c:pt>
                <c:pt idx="122">
                  <c:v>854.00699999999995</c:v>
                </c:pt>
                <c:pt idx="123">
                  <c:v>853.54499999999996</c:v>
                </c:pt>
                <c:pt idx="124">
                  <c:v>861.28399999999999</c:v>
                </c:pt>
                <c:pt idx="125">
                  <c:v>925.97299999999996</c:v>
                </c:pt>
                <c:pt idx="126">
                  <c:v>885.43200000000002</c:v>
                </c:pt>
                <c:pt idx="127">
                  <c:v>868.67700000000002</c:v>
                </c:pt>
                <c:pt idx="128">
                  <c:v>796.596</c:v>
                </c:pt>
                <c:pt idx="129">
                  <c:v>798.44399999999996</c:v>
                </c:pt>
                <c:pt idx="130">
                  <c:v>796.70299999999997</c:v>
                </c:pt>
                <c:pt idx="131">
                  <c:v>1073.979</c:v>
                </c:pt>
                <c:pt idx="132">
                  <c:v>1153.152</c:v>
                </c:pt>
                <c:pt idx="133">
                  <c:v>1014.826</c:v>
                </c:pt>
                <c:pt idx="134">
                  <c:v>975.87599999999998</c:v>
                </c:pt>
                <c:pt idx="135">
                  <c:v>816.92700000000002</c:v>
                </c:pt>
                <c:pt idx="136">
                  <c:v>802.03200000000004</c:v>
                </c:pt>
                <c:pt idx="137">
                  <c:v>794.64</c:v>
                </c:pt>
                <c:pt idx="138">
                  <c:v>796.596</c:v>
                </c:pt>
                <c:pt idx="139">
                  <c:v>794.85500000000002</c:v>
                </c:pt>
                <c:pt idx="140">
                  <c:v>1105.104</c:v>
                </c:pt>
                <c:pt idx="141">
                  <c:v>798.55200000000002</c:v>
                </c:pt>
                <c:pt idx="142">
                  <c:v>796.596</c:v>
                </c:pt>
                <c:pt idx="143">
                  <c:v>768.976</c:v>
                </c:pt>
                <c:pt idx="144">
                  <c:v>872.37400000000002</c:v>
                </c:pt>
                <c:pt idx="145">
                  <c:v>868.67700000000002</c:v>
                </c:pt>
                <c:pt idx="146">
                  <c:v>1077.384</c:v>
                </c:pt>
                <c:pt idx="147">
                  <c:v>981.55399999999997</c:v>
                </c:pt>
                <c:pt idx="148">
                  <c:v>796.596</c:v>
                </c:pt>
                <c:pt idx="149">
                  <c:v>811.27200000000005</c:v>
                </c:pt>
                <c:pt idx="150">
                  <c:v>798.55200000000002</c:v>
                </c:pt>
                <c:pt idx="151">
                  <c:v>870.40800000000002</c:v>
                </c:pt>
                <c:pt idx="152">
                  <c:v>765.072</c:v>
                </c:pt>
                <c:pt idx="153">
                  <c:v>785.61199999999997</c:v>
                </c:pt>
                <c:pt idx="154">
                  <c:v>785.50599999999997</c:v>
                </c:pt>
                <c:pt idx="155">
                  <c:v>988.81399999999996</c:v>
                </c:pt>
                <c:pt idx="156">
                  <c:v>787.46100000000001</c:v>
                </c:pt>
                <c:pt idx="157">
                  <c:v>794.85500000000002</c:v>
                </c:pt>
                <c:pt idx="158">
                  <c:v>1103.405</c:v>
                </c:pt>
                <c:pt idx="159">
                  <c:v>798.33600000000001</c:v>
                </c:pt>
                <c:pt idx="160">
                  <c:v>796.70299999999997</c:v>
                </c:pt>
                <c:pt idx="161">
                  <c:v>756.03599999999994</c:v>
                </c:pt>
                <c:pt idx="162">
                  <c:v>817.03700000000003</c:v>
                </c:pt>
                <c:pt idx="163">
                  <c:v>959.11199999999997</c:v>
                </c:pt>
                <c:pt idx="164">
                  <c:v>898.25</c:v>
                </c:pt>
                <c:pt idx="165">
                  <c:v>951.97699999999998</c:v>
                </c:pt>
                <c:pt idx="166">
                  <c:v>837.37</c:v>
                </c:pt>
                <c:pt idx="167">
                  <c:v>805.83699999999999</c:v>
                </c:pt>
                <c:pt idx="168">
                  <c:v>805.72799999999995</c:v>
                </c:pt>
                <c:pt idx="169">
                  <c:v>798.44399999999996</c:v>
                </c:pt>
                <c:pt idx="170">
                  <c:v>837.25699999999995</c:v>
                </c:pt>
                <c:pt idx="171">
                  <c:v>985.25</c:v>
                </c:pt>
                <c:pt idx="172">
                  <c:v>1126.9749999999999</c:v>
                </c:pt>
                <c:pt idx="173">
                  <c:v>1279.162</c:v>
                </c:pt>
                <c:pt idx="174">
                  <c:v>927.82100000000003</c:v>
                </c:pt>
                <c:pt idx="175">
                  <c:v>818.77499999999998</c:v>
                </c:pt>
                <c:pt idx="176">
                  <c:v>805.83699999999999</c:v>
                </c:pt>
                <c:pt idx="177">
                  <c:v>800.40099999999995</c:v>
                </c:pt>
                <c:pt idx="178">
                  <c:v>802.24900000000002</c:v>
                </c:pt>
                <c:pt idx="179">
                  <c:v>800.29200000000003</c:v>
                </c:pt>
                <c:pt idx="180">
                  <c:v>809.42399999999998</c:v>
                </c:pt>
                <c:pt idx="181">
                  <c:v>813.23</c:v>
                </c:pt>
                <c:pt idx="182">
                  <c:v>853.89200000000005</c:v>
                </c:pt>
                <c:pt idx="183">
                  <c:v>783.65800000000002</c:v>
                </c:pt>
                <c:pt idx="184">
                  <c:v>813.23</c:v>
                </c:pt>
                <c:pt idx="185">
                  <c:v>886.68</c:v>
                </c:pt>
                <c:pt idx="186">
                  <c:v>829.97699999999998</c:v>
                </c:pt>
                <c:pt idx="187">
                  <c:v>841.06799999999998</c:v>
                </c:pt>
                <c:pt idx="188">
                  <c:v>865.09799999999996</c:v>
                </c:pt>
                <c:pt idx="189">
                  <c:v>885.31200000000001</c:v>
                </c:pt>
                <c:pt idx="190">
                  <c:v>857.58799999999997</c:v>
                </c:pt>
                <c:pt idx="191">
                  <c:v>1203.211</c:v>
                </c:pt>
                <c:pt idx="192">
                  <c:v>824.32</c:v>
                </c:pt>
                <c:pt idx="193">
                  <c:v>820.62300000000005</c:v>
                </c:pt>
                <c:pt idx="194">
                  <c:v>1161.172</c:v>
                </c:pt>
                <c:pt idx="195">
                  <c:v>1090.32</c:v>
                </c:pt>
                <c:pt idx="196">
                  <c:v>796.596</c:v>
                </c:pt>
                <c:pt idx="197">
                  <c:v>793.00699999999995</c:v>
                </c:pt>
                <c:pt idx="198">
                  <c:v>802.24900000000002</c:v>
                </c:pt>
                <c:pt idx="199">
                  <c:v>803.98900000000003</c:v>
                </c:pt>
                <c:pt idx="200">
                  <c:v>850.19500000000005</c:v>
                </c:pt>
                <c:pt idx="201">
                  <c:v>887.04</c:v>
                </c:pt>
                <c:pt idx="202">
                  <c:v>853.89200000000005</c:v>
                </c:pt>
                <c:pt idx="203">
                  <c:v>861.28399999999999</c:v>
                </c:pt>
                <c:pt idx="204">
                  <c:v>927.947</c:v>
                </c:pt>
                <c:pt idx="205">
                  <c:v>841.06799999999998</c:v>
                </c:pt>
                <c:pt idx="206">
                  <c:v>853.77599999999995</c:v>
                </c:pt>
                <c:pt idx="207">
                  <c:v>942.86199999999997</c:v>
                </c:pt>
                <c:pt idx="208">
                  <c:v>918.70500000000004</c:v>
                </c:pt>
                <c:pt idx="209">
                  <c:v>841.06799999999998</c:v>
                </c:pt>
                <c:pt idx="210">
                  <c:v>900.09799999999996</c:v>
                </c:pt>
                <c:pt idx="211">
                  <c:v>785.50599999999997</c:v>
                </c:pt>
                <c:pt idx="212">
                  <c:v>783.65800000000002</c:v>
                </c:pt>
                <c:pt idx="213">
                  <c:v>842.91600000000005</c:v>
                </c:pt>
                <c:pt idx="214">
                  <c:v>781.81</c:v>
                </c:pt>
                <c:pt idx="215">
                  <c:v>824.32</c:v>
                </c:pt>
                <c:pt idx="216">
                  <c:v>985.25</c:v>
                </c:pt>
                <c:pt idx="217">
                  <c:v>1415.76</c:v>
                </c:pt>
                <c:pt idx="218">
                  <c:v>1288.056</c:v>
                </c:pt>
                <c:pt idx="219">
                  <c:v>1086.9179999999999</c:v>
                </c:pt>
                <c:pt idx="220">
                  <c:v>874.34100000000001</c:v>
                </c:pt>
                <c:pt idx="221">
                  <c:v>807.68499999999995</c:v>
                </c:pt>
                <c:pt idx="222">
                  <c:v>809.64300000000003</c:v>
                </c:pt>
                <c:pt idx="223">
                  <c:v>781.81</c:v>
                </c:pt>
                <c:pt idx="224">
                  <c:v>846.61300000000006</c:v>
                </c:pt>
                <c:pt idx="225">
                  <c:v>855.85599999999999</c:v>
                </c:pt>
                <c:pt idx="226">
                  <c:v>828.01599999999996</c:v>
                </c:pt>
                <c:pt idx="227">
                  <c:v>844.76499999999999</c:v>
                </c:pt>
                <c:pt idx="228">
                  <c:v>828.01599999999996</c:v>
                </c:pt>
                <c:pt idx="229">
                  <c:v>842.80200000000002</c:v>
                </c:pt>
                <c:pt idx="230">
                  <c:v>824.43100000000004</c:v>
                </c:pt>
                <c:pt idx="231">
                  <c:v>824.20799999999997</c:v>
                </c:pt>
                <c:pt idx="232">
                  <c:v>866.71199999999999</c:v>
                </c:pt>
                <c:pt idx="233">
                  <c:v>850.08</c:v>
                </c:pt>
                <c:pt idx="234">
                  <c:v>835.40899999999999</c:v>
                </c:pt>
                <c:pt idx="235">
                  <c:v>824.32</c:v>
                </c:pt>
                <c:pt idx="236">
                  <c:v>828.12800000000004</c:v>
                </c:pt>
                <c:pt idx="237">
                  <c:v>700.58100000000002</c:v>
                </c:pt>
                <c:pt idx="238">
                  <c:v>874.34100000000001</c:v>
                </c:pt>
                <c:pt idx="239">
                  <c:v>881.61500000000001</c:v>
                </c:pt>
                <c:pt idx="240">
                  <c:v>824.43100000000004</c:v>
                </c:pt>
                <c:pt idx="241">
                  <c:v>685.79399999999998</c:v>
                </c:pt>
                <c:pt idx="242">
                  <c:v>718.96900000000005</c:v>
                </c:pt>
                <c:pt idx="243">
                  <c:v>709.82399999999996</c:v>
                </c:pt>
                <c:pt idx="244">
                  <c:v>872.25599999999997</c:v>
                </c:pt>
                <c:pt idx="245">
                  <c:v>839.21900000000005</c:v>
                </c:pt>
                <c:pt idx="246">
                  <c:v>815.07799999999997</c:v>
                </c:pt>
                <c:pt idx="247">
                  <c:v>800.40099999999995</c:v>
                </c:pt>
                <c:pt idx="248">
                  <c:v>800.40099999999995</c:v>
                </c:pt>
                <c:pt idx="249">
                  <c:v>800.40099999999995</c:v>
                </c:pt>
                <c:pt idx="250">
                  <c:v>816.81600000000003</c:v>
                </c:pt>
                <c:pt idx="251">
                  <c:v>877.8</c:v>
                </c:pt>
                <c:pt idx="252">
                  <c:v>1123.8879999999999</c:v>
                </c:pt>
                <c:pt idx="253">
                  <c:v>791.15800000000002</c:v>
                </c:pt>
                <c:pt idx="254">
                  <c:v>794.74699999999996</c:v>
                </c:pt>
                <c:pt idx="255">
                  <c:v>787.46100000000001</c:v>
                </c:pt>
                <c:pt idx="256">
                  <c:v>804.09799999999996</c:v>
                </c:pt>
                <c:pt idx="257">
                  <c:v>792.79200000000003</c:v>
                </c:pt>
                <c:pt idx="258">
                  <c:v>846.49900000000002</c:v>
                </c:pt>
                <c:pt idx="259">
                  <c:v>900.21900000000005</c:v>
                </c:pt>
                <c:pt idx="260">
                  <c:v>781.49199999999996</c:v>
                </c:pt>
                <c:pt idx="261">
                  <c:v>781.81</c:v>
                </c:pt>
                <c:pt idx="262">
                  <c:v>783.65800000000002</c:v>
                </c:pt>
                <c:pt idx="263">
                  <c:v>776.26499999999999</c:v>
                </c:pt>
                <c:pt idx="264">
                  <c:v>918.95299999999997</c:v>
                </c:pt>
                <c:pt idx="265">
                  <c:v>824.43100000000004</c:v>
                </c:pt>
                <c:pt idx="266">
                  <c:v>1097.712</c:v>
                </c:pt>
                <c:pt idx="267">
                  <c:v>1203.211</c:v>
                </c:pt>
                <c:pt idx="268">
                  <c:v>1094.164</c:v>
                </c:pt>
                <c:pt idx="269">
                  <c:v>779.96100000000001</c:v>
                </c:pt>
                <c:pt idx="270">
                  <c:v>837.25699999999995</c:v>
                </c:pt>
                <c:pt idx="271">
                  <c:v>783.76400000000001</c:v>
                </c:pt>
                <c:pt idx="272">
                  <c:v>778.11300000000006</c:v>
                </c:pt>
                <c:pt idx="273">
                  <c:v>793.00699999999995</c:v>
                </c:pt>
                <c:pt idx="274">
                  <c:v>813.34</c:v>
                </c:pt>
                <c:pt idx="275">
                  <c:v>1157.0050000000001</c:v>
                </c:pt>
                <c:pt idx="276">
                  <c:v>796.70299999999997</c:v>
                </c:pt>
                <c:pt idx="277">
                  <c:v>809.42399999999998</c:v>
                </c:pt>
                <c:pt idx="278">
                  <c:v>813.34</c:v>
                </c:pt>
                <c:pt idx="279">
                  <c:v>809.53399999999999</c:v>
                </c:pt>
                <c:pt idx="280">
                  <c:v>848.34699999999998</c:v>
                </c:pt>
                <c:pt idx="281">
                  <c:v>822.471</c:v>
                </c:pt>
                <c:pt idx="282">
                  <c:v>837.37</c:v>
                </c:pt>
                <c:pt idx="283">
                  <c:v>837.25699999999995</c:v>
                </c:pt>
                <c:pt idx="284">
                  <c:v>827.904</c:v>
                </c:pt>
                <c:pt idx="285">
                  <c:v>826.16800000000001</c:v>
                </c:pt>
                <c:pt idx="286">
                  <c:v>829.97699999999998</c:v>
                </c:pt>
                <c:pt idx="287">
                  <c:v>835.52200000000005</c:v>
                </c:pt>
                <c:pt idx="288">
                  <c:v>826.16800000000001</c:v>
                </c:pt>
                <c:pt idx="289">
                  <c:v>889.00800000000004</c:v>
                </c:pt>
                <c:pt idx="290">
                  <c:v>820.62300000000005</c:v>
                </c:pt>
                <c:pt idx="291">
                  <c:v>859.43600000000004</c:v>
                </c:pt>
                <c:pt idx="292">
                  <c:v>803.98900000000003</c:v>
                </c:pt>
                <c:pt idx="293">
                  <c:v>800.29200000000003</c:v>
                </c:pt>
                <c:pt idx="294">
                  <c:v>805.83699999999999</c:v>
                </c:pt>
                <c:pt idx="295">
                  <c:v>796.70299999999997</c:v>
                </c:pt>
                <c:pt idx="296">
                  <c:v>890.85699999999997</c:v>
                </c:pt>
                <c:pt idx="297">
                  <c:v>672.76300000000003</c:v>
                </c:pt>
                <c:pt idx="298">
                  <c:v>672.85400000000004</c:v>
                </c:pt>
                <c:pt idx="299">
                  <c:v>658.06600000000003</c:v>
                </c:pt>
                <c:pt idx="300">
                  <c:v>696.79</c:v>
                </c:pt>
                <c:pt idx="301">
                  <c:v>682.00400000000002</c:v>
                </c:pt>
                <c:pt idx="302">
                  <c:v>672.85400000000004</c:v>
                </c:pt>
                <c:pt idx="303">
                  <c:v>676.55100000000004</c:v>
                </c:pt>
                <c:pt idx="304">
                  <c:v>674.70299999999997</c:v>
                </c:pt>
                <c:pt idx="305">
                  <c:v>678.49099999999999</c:v>
                </c:pt>
                <c:pt idx="306">
                  <c:v>674.61099999999999</c:v>
                </c:pt>
                <c:pt idx="307">
                  <c:v>674.70299999999997</c:v>
                </c:pt>
                <c:pt idx="308">
                  <c:v>718.96900000000005</c:v>
                </c:pt>
                <c:pt idx="309">
                  <c:v>704.18299999999999</c:v>
                </c:pt>
                <c:pt idx="310">
                  <c:v>680.24800000000005</c:v>
                </c:pt>
                <c:pt idx="311">
                  <c:v>672.76300000000003</c:v>
                </c:pt>
                <c:pt idx="312">
                  <c:v>674.70299999999997</c:v>
                </c:pt>
                <c:pt idx="313">
                  <c:v>672.85400000000004</c:v>
                </c:pt>
                <c:pt idx="314">
                  <c:v>687.54899999999998</c:v>
                </c:pt>
                <c:pt idx="315">
                  <c:v>733.85400000000004</c:v>
                </c:pt>
                <c:pt idx="316">
                  <c:v>674.70299999999997</c:v>
                </c:pt>
                <c:pt idx="317">
                  <c:v>652.43200000000002</c:v>
                </c:pt>
                <c:pt idx="318">
                  <c:v>663.61199999999997</c:v>
                </c:pt>
                <c:pt idx="319">
                  <c:v>663.52200000000005</c:v>
                </c:pt>
                <c:pt idx="320">
                  <c:v>661.67399999999998</c:v>
                </c:pt>
                <c:pt idx="321">
                  <c:v>711.67200000000003</c:v>
                </c:pt>
                <c:pt idx="322">
                  <c:v>672.85400000000004</c:v>
                </c:pt>
                <c:pt idx="323">
                  <c:v>840.95399999999995</c:v>
                </c:pt>
                <c:pt idx="324">
                  <c:v>676.55100000000004</c:v>
                </c:pt>
                <c:pt idx="325">
                  <c:v>829.75199999999995</c:v>
                </c:pt>
                <c:pt idx="326">
                  <c:v>632.18700000000001</c:v>
                </c:pt>
                <c:pt idx="327">
                  <c:v>922.40099999999995</c:v>
                </c:pt>
                <c:pt idx="328">
                  <c:v>683.94500000000005</c:v>
                </c:pt>
                <c:pt idx="329">
                  <c:v>842.68799999999999</c:v>
                </c:pt>
                <c:pt idx="330">
                  <c:v>672.67200000000003</c:v>
                </c:pt>
                <c:pt idx="331">
                  <c:v>670.91499999999996</c:v>
                </c:pt>
                <c:pt idx="332">
                  <c:v>687.64200000000005</c:v>
                </c:pt>
                <c:pt idx="333">
                  <c:v>678.30799999999999</c:v>
                </c:pt>
                <c:pt idx="334">
                  <c:v>732.00599999999997</c:v>
                </c:pt>
                <c:pt idx="335">
                  <c:v>633.95000000000005</c:v>
                </c:pt>
                <c:pt idx="336">
                  <c:v>687.64200000000005</c:v>
                </c:pt>
                <c:pt idx="337">
                  <c:v>683.94500000000005</c:v>
                </c:pt>
                <c:pt idx="338">
                  <c:v>711.57600000000002</c:v>
                </c:pt>
                <c:pt idx="339">
                  <c:v>663.61199999999997</c:v>
                </c:pt>
                <c:pt idx="340">
                  <c:v>685.79399999999998</c:v>
                </c:pt>
                <c:pt idx="341">
                  <c:v>687.54899999999998</c:v>
                </c:pt>
                <c:pt idx="342">
                  <c:v>687.64200000000005</c:v>
                </c:pt>
                <c:pt idx="343">
                  <c:v>674.61099999999999</c:v>
                </c:pt>
                <c:pt idx="344">
                  <c:v>676.46</c:v>
                </c:pt>
                <c:pt idx="345">
                  <c:v>682.096</c:v>
                </c:pt>
                <c:pt idx="346">
                  <c:v>728.30899999999997</c:v>
                </c:pt>
                <c:pt idx="347">
                  <c:v>678.399</c:v>
                </c:pt>
                <c:pt idx="348">
                  <c:v>691.33900000000006</c:v>
                </c:pt>
                <c:pt idx="349">
                  <c:v>715.27300000000002</c:v>
                </c:pt>
                <c:pt idx="350">
                  <c:v>682.096</c:v>
                </c:pt>
                <c:pt idx="351">
                  <c:v>672.85400000000004</c:v>
                </c:pt>
                <c:pt idx="352">
                  <c:v>680.15599999999995</c:v>
                </c:pt>
                <c:pt idx="353">
                  <c:v>731.90700000000004</c:v>
                </c:pt>
                <c:pt idx="354">
                  <c:v>680.15599999999995</c:v>
                </c:pt>
                <c:pt idx="355">
                  <c:v>671.005</c:v>
                </c:pt>
                <c:pt idx="356">
                  <c:v>680.24800000000005</c:v>
                </c:pt>
                <c:pt idx="357">
                  <c:v>661.76300000000003</c:v>
                </c:pt>
                <c:pt idx="358">
                  <c:v>706.12699999999995</c:v>
                </c:pt>
                <c:pt idx="359">
                  <c:v>683.85299999999995</c:v>
                </c:pt>
                <c:pt idx="360">
                  <c:v>678.399</c:v>
                </c:pt>
                <c:pt idx="361">
                  <c:v>674.61099999999999</c:v>
                </c:pt>
                <c:pt idx="362">
                  <c:v>672.76300000000003</c:v>
                </c:pt>
                <c:pt idx="363">
                  <c:v>680.15599999999995</c:v>
                </c:pt>
                <c:pt idx="364">
                  <c:v>678.399</c:v>
                </c:pt>
                <c:pt idx="365">
                  <c:v>732.00599999999997</c:v>
                </c:pt>
                <c:pt idx="366">
                  <c:v>661.76300000000003</c:v>
                </c:pt>
                <c:pt idx="367">
                  <c:v>704.18299999999999</c:v>
                </c:pt>
                <c:pt idx="368">
                  <c:v>687.64200000000005</c:v>
                </c:pt>
                <c:pt idx="369">
                  <c:v>674.70299999999997</c:v>
                </c:pt>
                <c:pt idx="370">
                  <c:v>676.55100000000004</c:v>
                </c:pt>
                <c:pt idx="371">
                  <c:v>672.67200000000003</c:v>
                </c:pt>
                <c:pt idx="372">
                  <c:v>744.84500000000003</c:v>
                </c:pt>
                <c:pt idx="373">
                  <c:v>676.46</c:v>
                </c:pt>
                <c:pt idx="374">
                  <c:v>676.46</c:v>
                </c:pt>
                <c:pt idx="375">
                  <c:v>652.52099999999996</c:v>
                </c:pt>
                <c:pt idx="376">
                  <c:v>663.61199999999997</c:v>
                </c:pt>
                <c:pt idx="377">
                  <c:v>663.61199999999997</c:v>
                </c:pt>
                <c:pt idx="378">
                  <c:v>815.18799999999999</c:v>
                </c:pt>
                <c:pt idx="379">
                  <c:v>659.91399999999999</c:v>
                </c:pt>
                <c:pt idx="380">
                  <c:v>674.70299999999997</c:v>
                </c:pt>
                <c:pt idx="381">
                  <c:v>691.33900000000006</c:v>
                </c:pt>
                <c:pt idx="382">
                  <c:v>676.55100000000004</c:v>
                </c:pt>
                <c:pt idx="383">
                  <c:v>674.61099999999999</c:v>
                </c:pt>
                <c:pt idx="384">
                  <c:v>687.64200000000005</c:v>
                </c:pt>
                <c:pt idx="385">
                  <c:v>685.79399999999998</c:v>
                </c:pt>
                <c:pt idx="386">
                  <c:v>872.37400000000002</c:v>
                </c:pt>
                <c:pt idx="387">
                  <c:v>696.88499999999999</c:v>
                </c:pt>
                <c:pt idx="388">
                  <c:v>815.07799999999997</c:v>
                </c:pt>
                <c:pt idx="389">
                  <c:v>672.85400000000004</c:v>
                </c:pt>
                <c:pt idx="390">
                  <c:v>857.58799999999997</c:v>
                </c:pt>
                <c:pt idx="391">
                  <c:v>704.18299999999999</c:v>
                </c:pt>
                <c:pt idx="392">
                  <c:v>853.77599999999995</c:v>
                </c:pt>
                <c:pt idx="393">
                  <c:v>632.18700000000001</c:v>
                </c:pt>
                <c:pt idx="394">
                  <c:v>698.63800000000003</c:v>
                </c:pt>
                <c:pt idx="395">
                  <c:v>681.91200000000003</c:v>
                </c:pt>
                <c:pt idx="396">
                  <c:v>1018.248</c:v>
                </c:pt>
                <c:pt idx="397">
                  <c:v>659.82500000000005</c:v>
                </c:pt>
                <c:pt idx="398">
                  <c:v>844.76499999999999</c:v>
                </c:pt>
                <c:pt idx="399">
                  <c:v>683.94500000000005</c:v>
                </c:pt>
                <c:pt idx="400">
                  <c:v>674.61099999999999</c:v>
                </c:pt>
                <c:pt idx="401">
                  <c:v>674.70299999999997</c:v>
                </c:pt>
                <c:pt idx="402">
                  <c:v>676.46</c:v>
                </c:pt>
                <c:pt idx="403">
                  <c:v>737.55200000000002</c:v>
                </c:pt>
                <c:pt idx="404">
                  <c:v>670.91499999999996</c:v>
                </c:pt>
                <c:pt idx="405">
                  <c:v>672.76300000000003</c:v>
                </c:pt>
                <c:pt idx="406">
                  <c:v>657.97699999999998</c:v>
                </c:pt>
                <c:pt idx="407">
                  <c:v>700.67600000000004</c:v>
                </c:pt>
                <c:pt idx="408">
                  <c:v>682.096</c:v>
                </c:pt>
                <c:pt idx="409">
                  <c:v>672.85400000000004</c:v>
                </c:pt>
                <c:pt idx="410">
                  <c:v>698.63800000000003</c:v>
                </c:pt>
                <c:pt idx="411">
                  <c:v>674.70299999999997</c:v>
                </c:pt>
                <c:pt idx="412">
                  <c:v>682.096</c:v>
                </c:pt>
                <c:pt idx="413">
                  <c:v>672.85400000000004</c:v>
                </c:pt>
                <c:pt idx="414">
                  <c:v>672.85400000000004</c:v>
                </c:pt>
                <c:pt idx="415">
                  <c:v>669.06700000000001</c:v>
                </c:pt>
                <c:pt idx="416">
                  <c:v>706.03099999999995</c:v>
                </c:pt>
                <c:pt idx="417">
                  <c:v>680.24800000000005</c:v>
                </c:pt>
                <c:pt idx="418">
                  <c:v>672.85400000000004</c:v>
                </c:pt>
                <c:pt idx="419">
                  <c:v>674.70299999999997</c:v>
                </c:pt>
                <c:pt idx="420">
                  <c:v>674.70299999999997</c:v>
                </c:pt>
                <c:pt idx="421">
                  <c:v>678.399</c:v>
                </c:pt>
                <c:pt idx="422">
                  <c:v>1014.277</c:v>
                </c:pt>
                <c:pt idx="423">
                  <c:v>1003.736</c:v>
                </c:pt>
                <c:pt idx="424">
                  <c:v>946.30399999999997</c:v>
                </c:pt>
                <c:pt idx="425">
                  <c:v>988.81399999999996</c:v>
                </c:pt>
                <c:pt idx="426">
                  <c:v>966.63499999999999</c:v>
                </c:pt>
                <c:pt idx="427">
                  <c:v>957.39300000000003</c:v>
                </c:pt>
                <c:pt idx="428">
                  <c:v>959.24199999999996</c:v>
                </c:pt>
                <c:pt idx="429">
                  <c:v>975.74400000000003</c:v>
                </c:pt>
                <c:pt idx="430">
                  <c:v>1022.082</c:v>
                </c:pt>
                <c:pt idx="431">
                  <c:v>691.245</c:v>
                </c:pt>
                <c:pt idx="432">
                  <c:v>674.70299999999997</c:v>
                </c:pt>
                <c:pt idx="433">
                  <c:v>831.71299999999997</c:v>
                </c:pt>
                <c:pt idx="434">
                  <c:v>883.46400000000006</c:v>
                </c:pt>
                <c:pt idx="435">
                  <c:v>741.24900000000002</c:v>
                </c:pt>
                <c:pt idx="436">
                  <c:v>671.005</c:v>
                </c:pt>
                <c:pt idx="437">
                  <c:v>813.34</c:v>
                </c:pt>
                <c:pt idx="438">
                  <c:v>672.85400000000004</c:v>
                </c:pt>
                <c:pt idx="439">
                  <c:v>850.08</c:v>
                </c:pt>
                <c:pt idx="440">
                  <c:v>676.55100000000004</c:v>
                </c:pt>
                <c:pt idx="441">
                  <c:v>953.697</c:v>
                </c:pt>
                <c:pt idx="442">
                  <c:v>632.01599999999996</c:v>
                </c:pt>
                <c:pt idx="443">
                  <c:v>724.61199999999997</c:v>
                </c:pt>
                <c:pt idx="444">
                  <c:v>678.399</c:v>
                </c:pt>
                <c:pt idx="445">
                  <c:v>684.03700000000003</c:v>
                </c:pt>
                <c:pt idx="446">
                  <c:v>658.06600000000003</c:v>
                </c:pt>
                <c:pt idx="447">
                  <c:v>698.73299999999995</c:v>
                </c:pt>
                <c:pt idx="448">
                  <c:v>704.279</c:v>
                </c:pt>
                <c:pt idx="449">
                  <c:v>855.85599999999999</c:v>
                </c:pt>
                <c:pt idx="450">
                  <c:v>672.85400000000004</c:v>
                </c:pt>
                <c:pt idx="451">
                  <c:v>630.33900000000006</c:v>
                </c:pt>
                <c:pt idx="452">
                  <c:v>685.79399999999998</c:v>
                </c:pt>
                <c:pt idx="453">
                  <c:v>735.50400000000002</c:v>
                </c:pt>
                <c:pt idx="454">
                  <c:v>689.49</c:v>
                </c:pt>
                <c:pt idx="455">
                  <c:v>678.399</c:v>
                </c:pt>
                <c:pt idx="456">
                  <c:v>698.73299999999995</c:v>
                </c:pt>
                <c:pt idx="457">
                  <c:v>685.79399999999998</c:v>
                </c:pt>
                <c:pt idx="458">
                  <c:v>687.64200000000005</c:v>
                </c:pt>
                <c:pt idx="459">
                  <c:v>672.76300000000003</c:v>
                </c:pt>
                <c:pt idx="460">
                  <c:v>733.85400000000004</c:v>
                </c:pt>
                <c:pt idx="461">
                  <c:v>685.70100000000002</c:v>
                </c:pt>
                <c:pt idx="462">
                  <c:v>672.67200000000003</c:v>
                </c:pt>
                <c:pt idx="463">
                  <c:v>672.85400000000004</c:v>
                </c:pt>
                <c:pt idx="464">
                  <c:v>659.91399999999999</c:v>
                </c:pt>
                <c:pt idx="465">
                  <c:v>726.36199999999997</c:v>
                </c:pt>
                <c:pt idx="466">
                  <c:v>682.096</c:v>
                </c:pt>
                <c:pt idx="467">
                  <c:v>672.76300000000003</c:v>
                </c:pt>
                <c:pt idx="468">
                  <c:v>676.46</c:v>
                </c:pt>
                <c:pt idx="469">
                  <c:v>674.61099999999999</c:v>
                </c:pt>
                <c:pt idx="470">
                  <c:v>678.399</c:v>
                </c:pt>
                <c:pt idx="471">
                  <c:v>672.76300000000003</c:v>
                </c:pt>
                <c:pt idx="472">
                  <c:v>728.21100000000001</c:v>
                </c:pt>
                <c:pt idx="473">
                  <c:v>661.67399999999998</c:v>
                </c:pt>
                <c:pt idx="474">
                  <c:v>704.279</c:v>
                </c:pt>
                <c:pt idx="475">
                  <c:v>682.096</c:v>
                </c:pt>
                <c:pt idx="476">
                  <c:v>671.005</c:v>
                </c:pt>
                <c:pt idx="477">
                  <c:v>676.46</c:v>
                </c:pt>
                <c:pt idx="478">
                  <c:v>671.005</c:v>
                </c:pt>
                <c:pt idx="479">
                  <c:v>735.60400000000004</c:v>
                </c:pt>
                <c:pt idx="480">
                  <c:v>672.76300000000003</c:v>
                </c:pt>
                <c:pt idx="481">
                  <c:v>674.70299999999997</c:v>
                </c:pt>
                <c:pt idx="482">
                  <c:v>661.76300000000003</c:v>
                </c:pt>
                <c:pt idx="483">
                  <c:v>715.37</c:v>
                </c:pt>
                <c:pt idx="484">
                  <c:v>691.33900000000006</c:v>
                </c:pt>
                <c:pt idx="485">
                  <c:v>672.76300000000003</c:v>
                </c:pt>
                <c:pt idx="486">
                  <c:v>678.399</c:v>
                </c:pt>
                <c:pt idx="487">
                  <c:v>674.70299999999997</c:v>
                </c:pt>
                <c:pt idx="488">
                  <c:v>687.64200000000005</c:v>
                </c:pt>
                <c:pt idx="489">
                  <c:v>676.46</c:v>
                </c:pt>
                <c:pt idx="490">
                  <c:v>696.79</c:v>
                </c:pt>
                <c:pt idx="491">
                  <c:v>707.976</c:v>
                </c:pt>
                <c:pt idx="492">
                  <c:v>671.005</c:v>
                </c:pt>
                <c:pt idx="493">
                  <c:v>671.005</c:v>
                </c:pt>
                <c:pt idx="494">
                  <c:v>661.67399999999998</c:v>
                </c:pt>
                <c:pt idx="495">
                  <c:v>659.91399999999999</c:v>
                </c:pt>
                <c:pt idx="496">
                  <c:v>674.70299999999997</c:v>
                </c:pt>
                <c:pt idx="497">
                  <c:v>687.54899999999998</c:v>
                </c:pt>
                <c:pt idx="498">
                  <c:v>887.28</c:v>
                </c:pt>
                <c:pt idx="499">
                  <c:v>674.61099999999999</c:v>
                </c:pt>
                <c:pt idx="500">
                  <c:v>632.10199999999998</c:v>
                </c:pt>
                <c:pt idx="501">
                  <c:v>682.096</c:v>
                </c:pt>
                <c:pt idx="502">
                  <c:v>876.07</c:v>
                </c:pt>
                <c:pt idx="503">
                  <c:v>682.096</c:v>
                </c:pt>
                <c:pt idx="504">
                  <c:v>816.92700000000002</c:v>
                </c:pt>
                <c:pt idx="505">
                  <c:v>696.88499999999999</c:v>
                </c:pt>
                <c:pt idx="506">
                  <c:v>828.01599999999996</c:v>
                </c:pt>
                <c:pt idx="507">
                  <c:v>674.70299999999997</c:v>
                </c:pt>
                <c:pt idx="508">
                  <c:v>770.72</c:v>
                </c:pt>
                <c:pt idx="509">
                  <c:v>632.18700000000001</c:v>
                </c:pt>
                <c:pt idx="510">
                  <c:v>741.14800000000002</c:v>
                </c:pt>
                <c:pt idx="511">
                  <c:v>678.21600000000001</c:v>
                </c:pt>
                <c:pt idx="512">
                  <c:v>682.00400000000002</c:v>
                </c:pt>
                <c:pt idx="513">
                  <c:v>696.79</c:v>
                </c:pt>
                <c:pt idx="514">
                  <c:v>693.18799999999999</c:v>
                </c:pt>
                <c:pt idx="515">
                  <c:v>685.79399999999998</c:v>
                </c:pt>
                <c:pt idx="516">
                  <c:v>674.61099999999999</c:v>
                </c:pt>
                <c:pt idx="517">
                  <c:v>730.15800000000002</c:v>
                </c:pt>
                <c:pt idx="518">
                  <c:v>676.46</c:v>
                </c:pt>
                <c:pt idx="519">
                  <c:v>682.096</c:v>
                </c:pt>
                <c:pt idx="520">
                  <c:v>674.61099999999999</c:v>
                </c:pt>
                <c:pt idx="521">
                  <c:v>672.76300000000003</c:v>
                </c:pt>
                <c:pt idx="522">
                  <c:v>670.91499999999996</c:v>
                </c:pt>
                <c:pt idx="523">
                  <c:v>702.43</c:v>
                </c:pt>
                <c:pt idx="524">
                  <c:v>682.00400000000002</c:v>
                </c:pt>
                <c:pt idx="525">
                  <c:v>672.85400000000004</c:v>
                </c:pt>
                <c:pt idx="526">
                  <c:v>676.55100000000004</c:v>
                </c:pt>
                <c:pt idx="527">
                  <c:v>674.70299999999997</c:v>
                </c:pt>
                <c:pt idx="528">
                  <c:v>683.94500000000005</c:v>
                </c:pt>
                <c:pt idx="529">
                  <c:v>739.3</c:v>
                </c:pt>
                <c:pt idx="530">
                  <c:v>674.52</c:v>
                </c:pt>
                <c:pt idx="531">
                  <c:v>659.91399999999999</c:v>
                </c:pt>
                <c:pt idx="532">
                  <c:v>706.12699999999995</c:v>
                </c:pt>
                <c:pt idx="533">
                  <c:v>682.00400000000002</c:v>
                </c:pt>
                <c:pt idx="534">
                  <c:v>676.55100000000004</c:v>
                </c:pt>
                <c:pt idx="535">
                  <c:v>680.24800000000005</c:v>
                </c:pt>
                <c:pt idx="536">
                  <c:v>730.15800000000002</c:v>
                </c:pt>
                <c:pt idx="537">
                  <c:v>689.49</c:v>
                </c:pt>
                <c:pt idx="538">
                  <c:v>864.98099999999999</c:v>
                </c:pt>
                <c:pt idx="539">
                  <c:v>674.52</c:v>
                </c:pt>
                <c:pt idx="540">
                  <c:v>659.91399999999999</c:v>
                </c:pt>
                <c:pt idx="541">
                  <c:v>805.83699999999999</c:v>
                </c:pt>
                <c:pt idx="542">
                  <c:v>682.00400000000002</c:v>
                </c:pt>
                <c:pt idx="543">
                  <c:v>702.43</c:v>
                </c:pt>
                <c:pt idx="544">
                  <c:v>698.73299999999995</c:v>
                </c:pt>
                <c:pt idx="545">
                  <c:v>674.61099999999999</c:v>
                </c:pt>
                <c:pt idx="546">
                  <c:v>685.70100000000002</c:v>
                </c:pt>
                <c:pt idx="547">
                  <c:v>676.55100000000004</c:v>
                </c:pt>
                <c:pt idx="548">
                  <c:v>737.55200000000002</c:v>
                </c:pt>
                <c:pt idx="549">
                  <c:v>654.36900000000003</c:v>
                </c:pt>
                <c:pt idx="550">
                  <c:v>669.06700000000001</c:v>
                </c:pt>
                <c:pt idx="551">
                  <c:v>669.06700000000001</c:v>
                </c:pt>
                <c:pt idx="552">
                  <c:v>687.45600000000002</c:v>
                </c:pt>
                <c:pt idx="553">
                  <c:v>659.73599999999999</c:v>
                </c:pt>
                <c:pt idx="554">
                  <c:v>687.54899999999998</c:v>
                </c:pt>
                <c:pt idx="555">
                  <c:v>744.84500000000003</c:v>
                </c:pt>
                <c:pt idx="556">
                  <c:v>678.30799999999999</c:v>
                </c:pt>
                <c:pt idx="557">
                  <c:v>674.61099999999999</c:v>
                </c:pt>
                <c:pt idx="558">
                  <c:v>632.18700000000001</c:v>
                </c:pt>
                <c:pt idx="559">
                  <c:v>682.096</c:v>
                </c:pt>
                <c:pt idx="560">
                  <c:v>682.096</c:v>
                </c:pt>
                <c:pt idx="561">
                  <c:v>680.24800000000005</c:v>
                </c:pt>
                <c:pt idx="562">
                  <c:v>659.91399999999999</c:v>
                </c:pt>
                <c:pt idx="563">
                  <c:v>874.22199999999998</c:v>
                </c:pt>
                <c:pt idx="564">
                  <c:v>687.45600000000002</c:v>
                </c:pt>
                <c:pt idx="565">
                  <c:v>828.01599999999996</c:v>
                </c:pt>
                <c:pt idx="566">
                  <c:v>674.70299999999997</c:v>
                </c:pt>
                <c:pt idx="567">
                  <c:v>868.79499999999996</c:v>
                </c:pt>
                <c:pt idx="568">
                  <c:v>683.94500000000005</c:v>
                </c:pt>
                <c:pt idx="569">
                  <c:v>864.98099999999999</c:v>
                </c:pt>
                <c:pt idx="570">
                  <c:v>682.096</c:v>
                </c:pt>
                <c:pt idx="571">
                  <c:v>659.73599999999999</c:v>
                </c:pt>
                <c:pt idx="572">
                  <c:v>694.94200000000001</c:v>
                </c:pt>
                <c:pt idx="573">
                  <c:v>685.79399999999998</c:v>
                </c:pt>
                <c:pt idx="574">
                  <c:v>694.94200000000001</c:v>
                </c:pt>
                <c:pt idx="575">
                  <c:v>674.61099999999999</c:v>
                </c:pt>
                <c:pt idx="576">
                  <c:v>689.49</c:v>
                </c:pt>
                <c:pt idx="577">
                  <c:v>694.94200000000001</c:v>
                </c:pt>
                <c:pt idx="578">
                  <c:v>687.64200000000005</c:v>
                </c:pt>
                <c:pt idx="579">
                  <c:v>706.12699999999995</c:v>
                </c:pt>
                <c:pt idx="580">
                  <c:v>658.06600000000003</c:v>
                </c:pt>
                <c:pt idx="581">
                  <c:v>702.33500000000004</c:v>
                </c:pt>
                <c:pt idx="582">
                  <c:v>680.06399999999996</c:v>
                </c:pt>
                <c:pt idx="583">
                  <c:v>794.74699999999996</c:v>
                </c:pt>
                <c:pt idx="584">
                  <c:v>798.44399999999996</c:v>
                </c:pt>
                <c:pt idx="585">
                  <c:v>796.596</c:v>
                </c:pt>
                <c:pt idx="586">
                  <c:v>868.79499999999996</c:v>
                </c:pt>
                <c:pt idx="587">
                  <c:v>798.33600000000001</c:v>
                </c:pt>
                <c:pt idx="588">
                  <c:v>674.70299999999997</c:v>
                </c:pt>
                <c:pt idx="589">
                  <c:v>657.88800000000003</c:v>
                </c:pt>
                <c:pt idx="590">
                  <c:v>707.976</c:v>
                </c:pt>
                <c:pt idx="591">
                  <c:v>682.00400000000002</c:v>
                </c:pt>
                <c:pt idx="592">
                  <c:v>672.85400000000004</c:v>
                </c:pt>
                <c:pt idx="593">
                  <c:v>695.03599999999994</c:v>
                </c:pt>
                <c:pt idx="594">
                  <c:v>672.76300000000003</c:v>
                </c:pt>
                <c:pt idx="595">
                  <c:v>728.11199999999997</c:v>
                </c:pt>
                <c:pt idx="596">
                  <c:v>674.70299999999997</c:v>
                </c:pt>
                <c:pt idx="597">
                  <c:v>672.85400000000004</c:v>
                </c:pt>
                <c:pt idx="598">
                  <c:v>706.03099999999995</c:v>
                </c:pt>
                <c:pt idx="599">
                  <c:v>704.279</c:v>
                </c:pt>
                <c:pt idx="600">
                  <c:v>706.03099999999995</c:v>
                </c:pt>
                <c:pt idx="601">
                  <c:v>674.70299999999997</c:v>
                </c:pt>
                <c:pt idx="602">
                  <c:v>682.00400000000002</c:v>
                </c:pt>
                <c:pt idx="603">
                  <c:v>671.005</c:v>
                </c:pt>
                <c:pt idx="604">
                  <c:v>685.70100000000002</c:v>
                </c:pt>
                <c:pt idx="605">
                  <c:v>731.90700000000004</c:v>
                </c:pt>
                <c:pt idx="606">
                  <c:v>674.70299999999997</c:v>
                </c:pt>
                <c:pt idx="607">
                  <c:v>654.36900000000003</c:v>
                </c:pt>
                <c:pt idx="608">
                  <c:v>667.21799999999996</c:v>
                </c:pt>
                <c:pt idx="609">
                  <c:v>669.15700000000004</c:v>
                </c:pt>
                <c:pt idx="610">
                  <c:v>663.52200000000005</c:v>
                </c:pt>
                <c:pt idx="611">
                  <c:v>659.73599999999999</c:v>
                </c:pt>
                <c:pt idx="612">
                  <c:v>693.09400000000005</c:v>
                </c:pt>
                <c:pt idx="613">
                  <c:v>685.79399999999998</c:v>
                </c:pt>
                <c:pt idx="614">
                  <c:v>829.86400000000003</c:v>
                </c:pt>
                <c:pt idx="615">
                  <c:v>674.70299999999997</c:v>
                </c:pt>
                <c:pt idx="616">
                  <c:v>630.25300000000004</c:v>
                </c:pt>
                <c:pt idx="617">
                  <c:v>737.55200000000002</c:v>
                </c:pt>
                <c:pt idx="618">
                  <c:v>959.24199999999996</c:v>
                </c:pt>
                <c:pt idx="619">
                  <c:v>983.26900000000001</c:v>
                </c:pt>
                <c:pt idx="620">
                  <c:v>933.36599999999999</c:v>
                </c:pt>
                <c:pt idx="621">
                  <c:v>696.88499999999999</c:v>
                </c:pt>
                <c:pt idx="622">
                  <c:v>698.35500000000002</c:v>
                </c:pt>
                <c:pt idx="623">
                  <c:v>683.85299999999995</c:v>
                </c:pt>
                <c:pt idx="624">
                  <c:v>883.46400000000006</c:v>
                </c:pt>
                <c:pt idx="625">
                  <c:v>667.30899999999997</c:v>
                </c:pt>
                <c:pt idx="626">
                  <c:v>683.85299999999995</c:v>
                </c:pt>
                <c:pt idx="627">
                  <c:v>674.70299999999997</c:v>
                </c:pt>
                <c:pt idx="628">
                  <c:v>857.47199999999998</c:v>
                </c:pt>
                <c:pt idx="629">
                  <c:v>659.82500000000005</c:v>
                </c:pt>
                <c:pt idx="630">
                  <c:v>848.23199999999997</c:v>
                </c:pt>
                <c:pt idx="631">
                  <c:v>687.54899999999998</c:v>
                </c:pt>
                <c:pt idx="632">
                  <c:v>826.16800000000001</c:v>
                </c:pt>
                <c:pt idx="633">
                  <c:v>674.61099999999999</c:v>
                </c:pt>
                <c:pt idx="634">
                  <c:v>913.15899999999999</c:v>
                </c:pt>
                <c:pt idx="635">
                  <c:v>683.94500000000005</c:v>
                </c:pt>
                <c:pt idx="636">
                  <c:v>807.68499999999995</c:v>
                </c:pt>
                <c:pt idx="637">
                  <c:v>674.70299999999997</c:v>
                </c:pt>
                <c:pt idx="638">
                  <c:v>657.97699999999998</c:v>
                </c:pt>
                <c:pt idx="639">
                  <c:v>702.43</c:v>
                </c:pt>
                <c:pt idx="640">
                  <c:v>680.15599999999995</c:v>
                </c:pt>
                <c:pt idx="641">
                  <c:v>672.67200000000003</c:v>
                </c:pt>
                <c:pt idx="642">
                  <c:v>674.52</c:v>
                </c:pt>
                <c:pt idx="643">
                  <c:v>730.05899999999997</c:v>
                </c:pt>
                <c:pt idx="644">
                  <c:v>678.30799999999999</c:v>
                </c:pt>
                <c:pt idx="645">
                  <c:v>672.85400000000004</c:v>
                </c:pt>
                <c:pt idx="646">
                  <c:v>678.399</c:v>
                </c:pt>
                <c:pt idx="647">
                  <c:v>659.91399999999999</c:v>
                </c:pt>
                <c:pt idx="648">
                  <c:v>700.58100000000002</c:v>
                </c:pt>
                <c:pt idx="649">
                  <c:v>682.096</c:v>
                </c:pt>
                <c:pt idx="650">
                  <c:v>683.85299999999995</c:v>
                </c:pt>
                <c:pt idx="651">
                  <c:v>696.79</c:v>
                </c:pt>
                <c:pt idx="652">
                  <c:v>671.005</c:v>
                </c:pt>
                <c:pt idx="653">
                  <c:v>693.18799999999999</c:v>
                </c:pt>
                <c:pt idx="654">
                  <c:v>674.61099999999999</c:v>
                </c:pt>
                <c:pt idx="655">
                  <c:v>730.15800000000002</c:v>
                </c:pt>
                <c:pt idx="656">
                  <c:v>656.21799999999996</c:v>
                </c:pt>
                <c:pt idx="657">
                  <c:v>671.005</c:v>
                </c:pt>
                <c:pt idx="658">
                  <c:v>674.70299999999997</c:v>
                </c:pt>
                <c:pt idx="659">
                  <c:v>672.76300000000003</c:v>
                </c:pt>
                <c:pt idx="660">
                  <c:v>674.70299999999997</c:v>
                </c:pt>
                <c:pt idx="661">
                  <c:v>672.85400000000004</c:v>
                </c:pt>
                <c:pt idx="662">
                  <c:v>746.59199999999998</c:v>
                </c:pt>
                <c:pt idx="663">
                  <c:v>676.46</c:v>
                </c:pt>
                <c:pt idx="664">
                  <c:v>717.21799999999996</c:v>
                </c:pt>
                <c:pt idx="665">
                  <c:v>654.36900000000003</c:v>
                </c:pt>
                <c:pt idx="666">
                  <c:v>669.15700000000004</c:v>
                </c:pt>
                <c:pt idx="667">
                  <c:v>672.76300000000003</c:v>
                </c:pt>
                <c:pt idx="668">
                  <c:v>663.52200000000005</c:v>
                </c:pt>
                <c:pt idx="669">
                  <c:v>883.10500000000002</c:v>
                </c:pt>
                <c:pt idx="670">
                  <c:v>678.30799999999999</c:v>
                </c:pt>
                <c:pt idx="671">
                  <c:v>696.88499999999999</c:v>
                </c:pt>
                <c:pt idx="672">
                  <c:v>715.37</c:v>
                </c:pt>
                <c:pt idx="673">
                  <c:v>674.70299999999997</c:v>
                </c:pt>
                <c:pt idx="674">
                  <c:v>687.64200000000005</c:v>
                </c:pt>
                <c:pt idx="675">
                  <c:v>687.64200000000005</c:v>
                </c:pt>
                <c:pt idx="676">
                  <c:v>672.85400000000004</c:v>
                </c:pt>
                <c:pt idx="677">
                  <c:v>676.46</c:v>
                </c:pt>
                <c:pt idx="678">
                  <c:v>658.06600000000003</c:v>
                </c:pt>
                <c:pt idx="679">
                  <c:v>698.73299999999995</c:v>
                </c:pt>
                <c:pt idx="680">
                  <c:v>687.64200000000005</c:v>
                </c:pt>
                <c:pt idx="681">
                  <c:v>730.15800000000002</c:v>
                </c:pt>
                <c:pt idx="682">
                  <c:v>674.70299999999997</c:v>
                </c:pt>
                <c:pt idx="683">
                  <c:v>667.30899999999997</c:v>
                </c:pt>
                <c:pt idx="684">
                  <c:v>691.15200000000004</c:v>
                </c:pt>
                <c:pt idx="685">
                  <c:v>674.61099999999999</c:v>
                </c:pt>
                <c:pt idx="686">
                  <c:v>674.61099999999999</c:v>
                </c:pt>
                <c:pt idx="687">
                  <c:v>658.06600000000003</c:v>
                </c:pt>
                <c:pt idx="688">
                  <c:v>707.88</c:v>
                </c:pt>
                <c:pt idx="689">
                  <c:v>687.64200000000005</c:v>
                </c:pt>
                <c:pt idx="690">
                  <c:v>695.03599999999994</c:v>
                </c:pt>
                <c:pt idx="691">
                  <c:v>672.85400000000004</c:v>
                </c:pt>
                <c:pt idx="692">
                  <c:v>669.15700000000004</c:v>
                </c:pt>
                <c:pt idx="693">
                  <c:v>918.20699999999999</c:v>
                </c:pt>
                <c:pt idx="694">
                  <c:v>672.85400000000004</c:v>
                </c:pt>
                <c:pt idx="695">
                  <c:v>1144.067</c:v>
                </c:pt>
                <c:pt idx="696">
                  <c:v>658.06600000000003</c:v>
                </c:pt>
                <c:pt idx="697">
                  <c:v>878.03800000000001</c:v>
                </c:pt>
                <c:pt idx="698">
                  <c:v>682.00400000000002</c:v>
                </c:pt>
                <c:pt idx="699">
                  <c:v>826.279</c:v>
                </c:pt>
                <c:pt idx="700">
                  <c:v>733.755</c:v>
                </c:pt>
                <c:pt idx="701">
                  <c:v>674.61099999999999</c:v>
                </c:pt>
                <c:pt idx="702">
                  <c:v>678.30799999999999</c:v>
                </c:pt>
                <c:pt idx="703">
                  <c:v>670.91499999999996</c:v>
                </c:pt>
                <c:pt idx="704">
                  <c:v>676.46</c:v>
                </c:pt>
                <c:pt idx="705">
                  <c:v>657.97699999999998</c:v>
                </c:pt>
                <c:pt idx="706">
                  <c:v>732.00599999999997</c:v>
                </c:pt>
                <c:pt idx="707">
                  <c:v>682.00400000000002</c:v>
                </c:pt>
                <c:pt idx="708">
                  <c:v>672.85400000000004</c:v>
                </c:pt>
                <c:pt idx="709">
                  <c:v>676.55100000000004</c:v>
                </c:pt>
                <c:pt idx="710">
                  <c:v>672.85400000000004</c:v>
                </c:pt>
                <c:pt idx="711">
                  <c:v>685.79399999999998</c:v>
                </c:pt>
                <c:pt idx="712">
                  <c:v>732.00599999999997</c:v>
                </c:pt>
                <c:pt idx="713">
                  <c:v>672.76300000000003</c:v>
                </c:pt>
                <c:pt idx="714">
                  <c:v>669.15700000000004</c:v>
                </c:pt>
                <c:pt idx="715">
                  <c:v>676.55100000000004</c:v>
                </c:pt>
                <c:pt idx="716">
                  <c:v>685.70100000000002</c:v>
                </c:pt>
                <c:pt idx="717">
                  <c:v>667.21799999999996</c:v>
                </c:pt>
                <c:pt idx="718">
                  <c:v>663.61199999999997</c:v>
                </c:pt>
                <c:pt idx="719">
                  <c:v>741.14800000000002</c:v>
                </c:pt>
                <c:pt idx="720">
                  <c:v>693.18799999999999</c:v>
                </c:pt>
                <c:pt idx="721">
                  <c:v>726.46100000000001</c:v>
                </c:pt>
                <c:pt idx="722">
                  <c:v>674.61099999999999</c:v>
                </c:pt>
                <c:pt idx="723">
                  <c:v>661.76300000000003</c:v>
                </c:pt>
                <c:pt idx="724">
                  <c:v>709.82399999999996</c:v>
                </c:pt>
                <c:pt idx="725">
                  <c:v>672.85400000000004</c:v>
                </c:pt>
                <c:pt idx="726">
                  <c:v>663.61199999999997</c:v>
                </c:pt>
                <c:pt idx="727">
                  <c:v>661.76300000000003</c:v>
                </c:pt>
                <c:pt idx="728">
                  <c:v>672.85400000000004</c:v>
                </c:pt>
                <c:pt idx="729">
                  <c:v>687.64200000000005</c:v>
                </c:pt>
                <c:pt idx="730">
                  <c:v>676.55100000000004</c:v>
                </c:pt>
                <c:pt idx="731">
                  <c:v>732.00599999999997</c:v>
                </c:pt>
                <c:pt idx="732">
                  <c:v>630.33900000000006</c:v>
                </c:pt>
                <c:pt idx="733">
                  <c:v>680.24800000000005</c:v>
                </c:pt>
                <c:pt idx="734">
                  <c:v>672.85400000000004</c:v>
                </c:pt>
                <c:pt idx="735">
                  <c:v>676.46</c:v>
                </c:pt>
                <c:pt idx="736">
                  <c:v>659.82500000000005</c:v>
                </c:pt>
                <c:pt idx="737">
                  <c:v>700.58100000000002</c:v>
                </c:pt>
                <c:pt idx="738">
                  <c:v>744.94500000000005</c:v>
                </c:pt>
                <c:pt idx="739">
                  <c:v>672.85400000000004</c:v>
                </c:pt>
                <c:pt idx="740">
                  <c:v>672.85400000000004</c:v>
                </c:pt>
                <c:pt idx="741">
                  <c:v>661.67399999999998</c:v>
                </c:pt>
                <c:pt idx="742">
                  <c:v>687.64200000000005</c:v>
                </c:pt>
                <c:pt idx="743">
                  <c:v>709.72799999999995</c:v>
                </c:pt>
                <c:pt idx="744">
                  <c:v>680.24800000000005</c:v>
                </c:pt>
                <c:pt idx="745">
                  <c:v>659.91399999999999</c:v>
                </c:pt>
                <c:pt idx="746">
                  <c:v>1018.523</c:v>
                </c:pt>
                <c:pt idx="747">
                  <c:v>680.15599999999995</c:v>
                </c:pt>
                <c:pt idx="748">
                  <c:v>863.13300000000004</c:v>
                </c:pt>
                <c:pt idx="749">
                  <c:v>672.85400000000004</c:v>
                </c:pt>
                <c:pt idx="750">
                  <c:v>876.07</c:v>
                </c:pt>
                <c:pt idx="751">
                  <c:v>685.70100000000002</c:v>
                </c:pt>
                <c:pt idx="752">
                  <c:v>816.81600000000003</c:v>
                </c:pt>
                <c:pt idx="753">
                  <c:v>672.76300000000003</c:v>
                </c:pt>
                <c:pt idx="754">
                  <c:v>815.18799999999999</c:v>
                </c:pt>
                <c:pt idx="755">
                  <c:v>704.279</c:v>
                </c:pt>
                <c:pt idx="756">
                  <c:v>680.15599999999995</c:v>
                </c:pt>
                <c:pt idx="757">
                  <c:v>700.58100000000002</c:v>
                </c:pt>
                <c:pt idx="758">
                  <c:v>674.70299999999997</c:v>
                </c:pt>
                <c:pt idx="759">
                  <c:v>674.70299999999997</c:v>
                </c:pt>
                <c:pt idx="760">
                  <c:v>680.24800000000005</c:v>
                </c:pt>
                <c:pt idx="761">
                  <c:v>672.76300000000003</c:v>
                </c:pt>
                <c:pt idx="762">
                  <c:v>685.70100000000002</c:v>
                </c:pt>
                <c:pt idx="763">
                  <c:v>659.82500000000005</c:v>
                </c:pt>
                <c:pt idx="764">
                  <c:v>707.88</c:v>
                </c:pt>
                <c:pt idx="765">
                  <c:v>687.64200000000005</c:v>
                </c:pt>
                <c:pt idx="766">
                  <c:v>672.85400000000004</c:v>
                </c:pt>
                <c:pt idx="767">
                  <c:v>674.70299999999997</c:v>
                </c:pt>
                <c:pt idx="768">
                  <c:v>672.67200000000003</c:v>
                </c:pt>
                <c:pt idx="769">
                  <c:v>743.09699999999998</c:v>
                </c:pt>
                <c:pt idx="770">
                  <c:v>674.61099999999999</c:v>
                </c:pt>
                <c:pt idx="771">
                  <c:v>674.70299999999997</c:v>
                </c:pt>
                <c:pt idx="772">
                  <c:v>658.06600000000003</c:v>
                </c:pt>
                <c:pt idx="773">
                  <c:v>672.85400000000004</c:v>
                </c:pt>
                <c:pt idx="774">
                  <c:v>676.55100000000004</c:v>
                </c:pt>
                <c:pt idx="775">
                  <c:v>670.91499999999996</c:v>
                </c:pt>
                <c:pt idx="776">
                  <c:v>683.85299999999995</c:v>
                </c:pt>
                <c:pt idx="777">
                  <c:v>672.76300000000003</c:v>
                </c:pt>
                <c:pt idx="778">
                  <c:v>698.63800000000003</c:v>
                </c:pt>
                <c:pt idx="779">
                  <c:v>674.70299999999997</c:v>
                </c:pt>
                <c:pt idx="780">
                  <c:v>698.73299999999995</c:v>
                </c:pt>
                <c:pt idx="781">
                  <c:v>713.42399999999998</c:v>
                </c:pt>
                <c:pt idx="782">
                  <c:v>670.91499999999996</c:v>
                </c:pt>
                <c:pt idx="783">
                  <c:v>672.67200000000003</c:v>
                </c:pt>
                <c:pt idx="784">
                  <c:v>667.12800000000004</c:v>
                </c:pt>
                <c:pt idx="785">
                  <c:v>683.76</c:v>
                </c:pt>
                <c:pt idx="786">
                  <c:v>672.85400000000004</c:v>
                </c:pt>
                <c:pt idx="787">
                  <c:v>687.54899999999998</c:v>
                </c:pt>
                <c:pt idx="788">
                  <c:v>887.28</c:v>
                </c:pt>
                <c:pt idx="789">
                  <c:v>674.61099999999999</c:v>
                </c:pt>
                <c:pt idx="790">
                  <c:v>630.25300000000004</c:v>
                </c:pt>
                <c:pt idx="791">
                  <c:v>680.24800000000005</c:v>
                </c:pt>
                <c:pt idx="792">
                  <c:v>672.76300000000003</c:v>
                </c:pt>
                <c:pt idx="793">
                  <c:v>676.46</c:v>
                </c:pt>
                <c:pt idx="794">
                  <c:v>659.82500000000005</c:v>
                </c:pt>
                <c:pt idx="795">
                  <c:v>724.61199999999997</c:v>
                </c:pt>
                <c:pt idx="796">
                  <c:v>689.30399999999997</c:v>
                </c:pt>
                <c:pt idx="797">
                  <c:v>1107.1020000000001</c:v>
                </c:pt>
                <c:pt idx="798">
                  <c:v>672.85400000000004</c:v>
                </c:pt>
                <c:pt idx="799">
                  <c:v>661.76300000000003</c:v>
                </c:pt>
                <c:pt idx="800">
                  <c:v>744.94500000000005</c:v>
                </c:pt>
                <c:pt idx="801">
                  <c:v>689.49</c:v>
                </c:pt>
                <c:pt idx="802">
                  <c:v>674.61099999999999</c:v>
                </c:pt>
                <c:pt idx="803">
                  <c:v>659.82500000000005</c:v>
                </c:pt>
                <c:pt idx="804">
                  <c:v>698.73299999999995</c:v>
                </c:pt>
                <c:pt idx="805">
                  <c:v>680.06399999999996</c:v>
                </c:pt>
                <c:pt idx="806">
                  <c:v>672.76300000000003</c:v>
                </c:pt>
                <c:pt idx="807">
                  <c:v>730.05899999999997</c:v>
                </c:pt>
                <c:pt idx="808">
                  <c:v>674.61099999999999</c:v>
                </c:pt>
                <c:pt idx="809">
                  <c:v>730.15800000000002</c:v>
                </c:pt>
                <c:pt idx="810">
                  <c:v>676.46</c:v>
                </c:pt>
                <c:pt idx="811">
                  <c:v>828.01599999999996</c:v>
                </c:pt>
                <c:pt idx="812">
                  <c:v>669.15700000000004</c:v>
                </c:pt>
                <c:pt idx="813">
                  <c:v>866.947</c:v>
                </c:pt>
                <c:pt idx="814">
                  <c:v>683.76</c:v>
                </c:pt>
                <c:pt idx="815">
                  <c:v>848.46100000000001</c:v>
                </c:pt>
                <c:pt idx="816">
                  <c:v>674.61099999999999</c:v>
                </c:pt>
                <c:pt idx="817">
                  <c:v>711.67200000000003</c:v>
                </c:pt>
                <c:pt idx="818">
                  <c:v>680.24800000000005</c:v>
                </c:pt>
                <c:pt idx="819">
                  <c:v>883.58299999999997</c:v>
                </c:pt>
                <c:pt idx="820">
                  <c:v>672.85400000000004</c:v>
                </c:pt>
                <c:pt idx="821">
                  <c:v>659.82500000000005</c:v>
                </c:pt>
                <c:pt idx="822">
                  <c:v>694.94200000000001</c:v>
                </c:pt>
                <c:pt idx="823">
                  <c:v>683.85299999999995</c:v>
                </c:pt>
                <c:pt idx="824">
                  <c:v>672.76300000000003</c:v>
                </c:pt>
                <c:pt idx="825">
                  <c:v>676.46</c:v>
                </c:pt>
                <c:pt idx="826">
                  <c:v>730.05899999999997</c:v>
                </c:pt>
                <c:pt idx="827">
                  <c:v>685.70100000000002</c:v>
                </c:pt>
                <c:pt idx="828">
                  <c:v>674.70299999999997</c:v>
                </c:pt>
                <c:pt idx="829">
                  <c:v>674.70299999999997</c:v>
                </c:pt>
                <c:pt idx="830">
                  <c:v>658.06600000000003</c:v>
                </c:pt>
                <c:pt idx="831">
                  <c:v>672.85400000000004</c:v>
                </c:pt>
                <c:pt idx="832">
                  <c:v>678.399</c:v>
                </c:pt>
                <c:pt idx="833">
                  <c:v>672.76300000000003</c:v>
                </c:pt>
                <c:pt idx="834">
                  <c:v>665.37</c:v>
                </c:pt>
                <c:pt idx="835">
                  <c:v>672.76300000000003</c:v>
                </c:pt>
                <c:pt idx="836">
                  <c:v>687.54899999999998</c:v>
                </c:pt>
                <c:pt idx="837">
                  <c:v>678.399</c:v>
                </c:pt>
                <c:pt idx="838">
                  <c:v>729.76300000000003</c:v>
                </c:pt>
                <c:pt idx="839">
                  <c:v>659.82500000000005</c:v>
                </c:pt>
                <c:pt idx="840">
                  <c:v>672.76300000000003</c:v>
                </c:pt>
                <c:pt idx="841">
                  <c:v>709.82399999999996</c:v>
                </c:pt>
                <c:pt idx="842">
                  <c:v>685.79399999999998</c:v>
                </c:pt>
                <c:pt idx="843">
                  <c:v>663.61199999999997</c:v>
                </c:pt>
                <c:pt idx="844">
                  <c:v>672.76300000000003</c:v>
                </c:pt>
                <c:pt idx="845">
                  <c:v>744.74400000000003</c:v>
                </c:pt>
                <c:pt idx="846">
                  <c:v>676.46</c:v>
                </c:pt>
                <c:pt idx="847">
                  <c:v>674.70299999999997</c:v>
                </c:pt>
                <c:pt idx="848">
                  <c:v>656.12900000000002</c:v>
                </c:pt>
                <c:pt idx="849">
                  <c:v>680.24800000000005</c:v>
                </c:pt>
                <c:pt idx="850">
                  <c:v>672.76300000000003</c:v>
                </c:pt>
                <c:pt idx="851">
                  <c:v>676.55100000000004</c:v>
                </c:pt>
                <c:pt idx="852">
                  <c:v>661.76300000000003</c:v>
                </c:pt>
                <c:pt idx="853">
                  <c:v>700.48699999999997</c:v>
                </c:pt>
                <c:pt idx="854">
                  <c:v>689.49</c:v>
                </c:pt>
                <c:pt idx="855">
                  <c:v>674.61099999999999</c:v>
                </c:pt>
                <c:pt idx="856">
                  <c:v>672.85400000000004</c:v>
                </c:pt>
                <c:pt idx="857">
                  <c:v>720.81799999999998</c:v>
                </c:pt>
                <c:pt idx="858">
                  <c:v>722.76300000000003</c:v>
                </c:pt>
                <c:pt idx="859">
                  <c:v>680.24800000000005</c:v>
                </c:pt>
                <c:pt idx="860">
                  <c:v>676.55100000000004</c:v>
                </c:pt>
                <c:pt idx="861">
                  <c:v>659.82500000000005</c:v>
                </c:pt>
                <c:pt idx="862">
                  <c:v>696.88499999999999</c:v>
                </c:pt>
                <c:pt idx="863">
                  <c:v>678.399</c:v>
                </c:pt>
                <c:pt idx="864">
                  <c:v>730.05899999999997</c:v>
                </c:pt>
                <c:pt idx="865">
                  <c:v>672.85400000000004</c:v>
                </c:pt>
                <c:pt idx="866">
                  <c:v>674.61099999999999</c:v>
                </c:pt>
                <c:pt idx="867">
                  <c:v>678.30799999999999</c:v>
                </c:pt>
                <c:pt idx="868">
                  <c:v>824.32</c:v>
                </c:pt>
                <c:pt idx="869">
                  <c:v>674.70299999999997</c:v>
                </c:pt>
                <c:pt idx="870">
                  <c:v>659.91399999999999</c:v>
                </c:pt>
                <c:pt idx="871">
                  <c:v>700.58100000000002</c:v>
                </c:pt>
                <c:pt idx="872">
                  <c:v>722.66600000000005</c:v>
                </c:pt>
                <c:pt idx="873">
                  <c:v>672.85400000000004</c:v>
                </c:pt>
                <c:pt idx="874">
                  <c:v>1090.4680000000001</c:v>
                </c:pt>
                <c:pt idx="875">
                  <c:v>672.76300000000003</c:v>
                </c:pt>
                <c:pt idx="876">
                  <c:v>737.452</c:v>
                </c:pt>
                <c:pt idx="877">
                  <c:v>672.85400000000004</c:v>
                </c:pt>
                <c:pt idx="878">
                  <c:v>672.76300000000003</c:v>
                </c:pt>
                <c:pt idx="879">
                  <c:v>659.91399999999999</c:v>
                </c:pt>
                <c:pt idx="880">
                  <c:v>707.976</c:v>
                </c:pt>
                <c:pt idx="881">
                  <c:v>682.096</c:v>
                </c:pt>
                <c:pt idx="882">
                  <c:v>672.85400000000004</c:v>
                </c:pt>
                <c:pt idx="883">
                  <c:v>732.00599999999997</c:v>
                </c:pt>
                <c:pt idx="884">
                  <c:v>672.85400000000004</c:v>
                </c:pt>
                <c:pt idx="885">
                  <c:v>687.54899999999998</c:v>
                </c:pt>
                <c:pt idx="886">
                  <c:v>672.85400000000004</c:v>
                </c:pt>
                <c:pt idx="887">
                  <c:v>672.76300000000003</c:v>
                </c:pt>
                <c:pt idx="888">
                  <c:v>659.82500000000005</c:v>
                </c:pt>
                <c:pt idx="889">
                  <c:v>672.85400000000004</c:v>
                </c:pt>
                <c:pt idx="890">
                  <c:v>680.15599999999995</c:v>
                </c:pt>
                <c:pt idx="891">
                  <c:v>669.15700000000004</c:v>
                </c:pt>
                <c:pt idx="892">
                  <c:v>667.30899999999997</c:v>
                </c:pt>
                <c:pt idx="893">
                  <c:v>672.76300000000003</c:v>
                </c:pt>
                <c:pt idx="894">
                  <c:v>687.54899999999998</c:v>
                </c:pt>
                <c:pt idx="895">
                  <c:v>733.755</c:v>
                </c:pt>
                <c:pt idx="896">
                  <c:v>672.76300000000003</c:v>
                </c:pt>
                <c:pt idx="897">
                  <c:v>628.49</c:v>
                </c:pt>
                <c:pt idx="898">
                  <c:v>676.46</c:v>
                </c:pt>
                <c:pt idx="899">
                  <c:v>678.399</c:v>
                </c:pt>
                <c:pt idx="900">
                  <c:v>674.70299999999997</c:v>
                </c:pt>
                <c:pt idx="901">
                  <c:v>667.21799999999996</c:v>
                </c:pt>
                <c:pt idx="902">
                  <c:v>730.05899999999997</c:v>
                </c:pt>
                <c:pt idx="903">
                  <c:v>687.54899999999998</c:v>
                </c:pt>
                <c:pt idx="904">
                  <c:v>676.46</c:v>
                </c:pt>
                <c:pt idx="905">
                  <c:v>674.61099999999999</c:v>
                </c:pt>
                <c:pt idx="906">
                  <c:v>672.76300000000003</c:v>
                </c:pt>
                <c:pt idx="907">
                  <c:v>682.096</c:v>
                </c:pt>
                <c:pt idx="908">
                  <c:v>674.61099999999999</c:v>
                </c:pt>
                <c:pt idx="909">
                  <c:v>674.70299999999997</c:v>
                </c:pt>
                <c:pt idx="910">
                  <c:v>659.91399999999999</c:v>
                </c:pt>
                <c:pt idx="911">
                  <c:v>698.73299999999995</c:v>
                </c:pt>
                <c:pt idx="912">
                  <c:v>687.64200000000005</c:v>
                </c:pt>
                <c:pt idx="913">
                  <c:v>678.399</c:v>
                </c:pt>
                <c:pt idx="914">
                  <c:v>732.00599999999997</c:v>
                </c:pt>
                <c:pt idx="915">
                  <c:v>844.19299999999998</c:v>
                </c:pt>
                <c:pt idx="916">
                  <c:v>691.15200000000004</c:v>
                </c:pt>
                <c:pt idx="917">
                  <c:v>682.00400000000002</c:v>
                </c:pt>
                <c:pt idx="918">
                  <c:v>676.46</c:v>
                </c:pt>
                <c:pt idx="919">
                  <c:v>659.91399999999999</c:v>
                </c:pt>
                <c:pt idx="920">
                  <c:v>694.94200000000001</c:v>
                </c:pt>
                <c:pt idx="921">
                  <c:v>916.73199999999997</c:v>
                </c:pt>
                <c:pt idx="922">
                  <c:v>672.76300000000003</c:v>
                </c:pt>
                <c:pt idx="923">
                  <c:v>828.01599999999996</c:v>
                </c:pt>
                <c:pt idx="924">
                  <c:v>678.399</c:v>
                </c:pt>
                <c:pt idx="925">
                  <c:v>1240.3440000000001</c:v>
                </c:pt>
                <c:pt idx="926">
                  <c:v>957.52300000000002</c:v>
                </c:pt>
                <c:pt idx="927">
                  <c:v>1173.48</c:v>
                </c:pt>
                <c:pt idx="928">
                  <c:v>659.91399999999999</c:v>
                </c:pt>
                <c:pt idx="929">
                  <c:v>726.46100000000001</c:v>
                </c:pt>
                <c:pt idx="930">
                  <c:v>682.096</c:v>
                </c:pt>
                <c:pt idx="931">
                  <c:v>861.28399999999999</c:v>
                </c:pt>
                <c:pt idx="932">
                  <c:v>674.70299999999997</c:v>
                </c:pt>
                <c:pt idx="933">
                  <c:v>733.755</c:v>
                </c:pt>
                <c:pt idx="934">
                  <c:v>680.24800000000005</c:v>
                </c:pt>
                <c:pt idx="935">
                  <c:v>672.85400000000004</c:v>
                </c:pt>
                <c:pt idx="936">
                  <c:v>659.91399999999999</c:v>
                </c:pt>
                <c:pt idx="937">
                  <c:v>846.49900000000002</c:v>
                </c:pt>
                <c:pt idx="938">
                  <c:v>685.79399999999998</c:v>
                </c:pt>
                <c:pt idx="939">
                  <c:v>850.19500000000005</c:v>
                </c:pt>
                <c:pt idx="940">
                  <c:v>669.24699999999996</c:v>
                </c:pt>
                <c:pt idx="941">
                  <c:v>672.85400000000004</c:v>
                </c:pt>
                <c:pt idx="942">
                  <c:v>687.64200000000005</c:v>
                </c:pt>
                <c:pt idx="943">
                  <c:v>733.85400000000004</c:v>
                </c:pt>
                <c:pt idx="944">
                  <c:v>672.85400000000004</c:v>
                </c:pt>
                <c:pt idx="945">
                  <c:v>630.25300000000004</c:v>
                </c:pt>
                <c:pt idx="946">
                  <c:v>672.85400000000004</c:v>
                </c:pt>
                <c:pt idx="947">
                  <c:v>672.76300000000003</c:v>
                </c:pt>
                <c:pt idx="948">
                  <c:v>672.85400000000004</c:v>
                </c:pt>
                <c:pt idx="949">
                  <c:v>659.91399999999999</c:v>
                </c:pt>
                <c:pt idx="950">
                  <c:v>752.33900000000006</c:v>
                </c:pt>
                <c:pt idx="951">
                  <c:v>689.49</c:v>
                </c:pt>
                <c:pt idx="952">
                  <c:v>676.55100000000004</c:v>
                </c:pt>
                <c:pt idx="953">
                  <c:v>676.46</c:v>
                </c:pt>
                <c:pt idx="954">
                  <c:v>646.97500000000002</c:v>
                </c:pt>
                <c:pt idx="955">
                  <c:v>696.79</c:v>
                </c:pt>
                <c:pt idx="956">
                  <c:v>683.85299999999995</c:v>
                </c:pt>
                <c:pt idx="957">
                  <c:v>681.91200000000003</c:v>
                </c:pt>
                <c:pt idx="958">
                  <c:v>659.82500000000005</c:v>
                </c:pt>
                <c:pt idx="959">
                  <c:v>696.88499999999999</c:v>
                </c:pt>
                <c:pt idx="960">
                  <c:v>689.49</c:v>
                </c:pt>
                <c:pt idx="961">
                  <c:v>674.61099999999999</c:v>
                </c:pt>
                <c:pt idx="962">
                  <c:v>732.00599999999997</c:v>
                </c:pt>
                <c:pt idx="963">
                  <c:v>652.52099999999996</c:v>
                </c:pt>
                <c:pt idx="964">
                  <c:v>694.84799999999996</c:v>
                </c:pt>
                <c:pt idx="965">
                  <c:v>687.64200000000005</c:v>
                </c:pt>
                <c:pt idx="966">
                  <c:v>678.30799999999999</c:v>
                </c:pt>
                <c:pt idx="967">
                  <c:v>661.67399999999998</c:v>
                </c:pt>
                <c:pt idx="968">
                  <c:v>693.18799999999999</c:v>
                </c:pt>
                <c:pt idx="969">
                  <c:v>700.48699999999997</c:v>
                </c:pt>
                <c:pt idx="970">
                  <c:v>704.18299999999999</c:v>
                </c:pt>
                <c:pt idx="971">
                  <c:v>672.85400000000004</c:v>
                </c:pt>
                <c:pt idx="972">
                  <c:v>674.70299999999997</c:v>
                </c:pt>
                <c:pt idx="973">
                  <c:v>680.15599999999995</c:v>
                </c:pt>
                <c:pt idx="974">
                  <c:v>700.48699999999997</c:v>
                </c:pt>
                <c:pt idx="975">
                  <c:v>672.67200000000003</c:v>
                </c:pt>
                <c:pt idx="976">
                  <c:v>658.06600000000003</c:v>
                </c:pt>
                <c:pt idx="977">
                  <c:v>683.76</c:v>
                </c:pt>
                <c:pt idx="978">
                  <c:v>682.00400000000002</c:v>
                </c:pt>
                <c:pt idx="979">
                  <c:v>682.00400000000002</c:v>
                </c:pt>
                <c:pt idx="980">
                  <c:v>685.70100000000002</c:v>
                </c:pt>
                <c:pt idx="981">
                  <c:v>728.30899999999997</c:v>
                </c:pt>
                <c:pt idx="982">
                  <c:v>685.79399999999998</c:v>
                </c:pt>
                <c:pt idx="983">
                  <c:v>674.61099999999999</c:v>
                </c:pt>
                <c:pt idx="984">
                  <c:v>672.85400000000004</c:v>
                </c:pt>
                <c:pt idx="985">
                  <c:v>659.82500000000005</c:v>
                </c:pt>
                <c:pt idx="986">
                  <c:v>674.61099999999999</c:v>
                </c:pt>
                <c:pt idx="987">
                  <c:v>680.15599999999995</c:v>
                </c:pt>
                <c:pt idx="988">
                  <c:v>898.12800000000004</c:v>
                </c:pt>
                <c:pt idx="989">
                  <c:v>674.61099999999999</c:v>
                </c:pt>
                <c:pt idx="990">
                  <c:v>672.76300000000003</c:v>
                </c:pt>
                <c:pt idx="991">
                  <c:v>687.64200000000005</c:v>
                </c:pt>
                <c:pt idx="992">
                  <c:v>676.55100000000004</c:v>
                </c:pt>
                <c:pt idx="993">
                  <c:v>730.15800000000002</c:v>
                </c:pt>
                <c:pt idx="994">
                  <c:v>704.18299999999999</c:v>
                </c:pt>
                <c:pt idx="995">
                  <c:v>674.52</c:v>
                </c:pt>
                <c:pt idx="996">
                  <c:v>833.67399999999998</c:v>
                </c:pt>
                <c:pt idx="997">
                  <c:v>669.06700000000001</c:v>
                </c:pt>
                <c:pt idx="998">
                  <c:v>829.86400000000003</c:v>
                </c:pt>
                <c:pt idx="999">
                  <c:v>672.85400000000004</c:v>
                </c:pt>
                <c:pt idx="1000">
                  <c:v>905.76499999999999</c:v>
                </c:pt>
                <c:pt idx="1001">
                  <c:v>676.55100000000004</c:v>
                </c:pt>
                <c:pt idx="1002">
                  <c:v>746.69299999999998</c:v>
                </c:pt>
                <c:pt idx="1003">
                  <c:v>628.32000000000005</c:v>
                </c:pt>
                <c:pt idx="1004">
                  <c:v>672.76300000000003</c:v>
                </c:pt>
                <c:pt idx="1005">
                  <c:v>670.91499999999996</c:v>
                </c:pt>
                <c:pt idx="1006">
                  <c:v>672.85400000000004</c:v>
                </c:pt>
                <c:pt idx="1007">
                  <c:v>678.30799999999999</c:v>
                </c:pt>
                <c:pt idx="1008">
                  <c:v>693.09400000000005</c:v>
                </c:pt>
                <c:pt idx="1009">
                  <c:v>691.245</c:v>
                </c:pt>
                <c:pt idx="1010">
                  <c:v>674.61099999999999</c:v>
                </c:pt>
                <c:pt idx="1011">
                  <c:v>674.52</c:v>
                </c:pt>
                <c:pt idx="1012">
                  <c:v>700.48699999999997</c:v>
                </c:pt>
                <c:pt idx="1013">
                  <c:v>695.03599999999994</c:v>
                </c:pt>
                <c:pt idx="1014">
                  <c:v>683.85299999999995</c:v>
                </c:pt>
                <c:pt idx="1015">
                  <c:v>683.94500000000005</c:v>
                </c:pt>
                <c:pt idx="1016">
                  <c:v>674.52</c:v>
                </c:pt>
                <c:pt idx="1017">
                  <c:v>691.245</c:v>
                </c:pt>
                <c:pt idx="1018">
                  <c:v>680.24800000000005</c:v>
                </c:pt>
                <c:pt idx="1019">
                  <c:v>732.00599999999997</c:v>
                </c:pt>
                <c:pt idx="1020">
                  <c:v>672.85400000000004</c:v>
                </c:pt>
                <c:pt idx="1021">
                  <c:v>646.88800000000003</c:v>
                </c:pt>
                <c:pt idx="1022">
                  <c:v>696.88499999999999</c:v>
                </c:pt>
                <c:pt idx="1023">
                  <c:v>682.00400000000002</c:v>
                </c:pt>
                <c:pt idx="1024">
                  <c:v>678.399</c:v>
                </c:pt>
                <c:pt idx="1025">
                  <c:v>659.82500000000005</c:v>
                </c:pt>
                <c:pt idx="1026">
                  <c:v>689.39700000000005</c:v>
                </c:pt>
                <c:pt idx="1027">
                  <c:v>687.54899999999998</c:v>
                </c:pt>
                <c:pt idx="1028">
                  <c:v>683.94500000000005</c:v>
                </c:pt>
                <c:pt idx="1029">
                  <c:v>674.61099999999999</c:v>
                </c:pt>
                <c:pt idx="1030">
                  <c:v>674.61099999999999</c:v>
                </c:pt>
                <c:pt idx="1031">
                  <c:v>735.60400000000004</c:v>
                </c:pt>
                <c:pt idx="1032">
                  <c:v>676.55100000000004</c:v>
                </c:pt>
                <c:pt idx="1033">
                  <c:v>672.76300000000003</c:v>
                </c:pt>
                <c:pt idx="1034">
                  <c:v>742.99699999999996</c:v>
                </c:pt>
                <c:pt idx="1035">
                  <c:v>682.00400000000002</c:v>
                </c:pt>
                <c:pt idx="1036">
                  <c:v>685.79399999999998</c:v>
                </c:pt>
                <c:pt idx="1037">
                  <c:v>672.85400000000004</c:v>
                </c:pt>
                <c:pt idx="1038">
                  <c:v>733.65599999999995</c:v>
                </c:pt>
                <c:pt idx="1039">
                  <c:v>672.76300000000003</c:v>
                </c:pt>
                <c:pt idx="1040">
                  <c:v>685.79399999999998</c:v>
                </c:pt>
                <c:pt idx="1041">
                  <c:v>695.03599999999994</c:v>
                </c:pt>
                <c:pt idx="1042">
                  <c:v>676.55100000000004</c:v>
                </c:pt>
                <c:pt idx="1043">
                  <c:v>661.76300000000003</c:v>
                </c:pt>
                <c:pt idx="1044">
                  <c:v>693.18799999999999</c:v>
                </c:pt>
                <c:pt idx="1045">
                  <c:v>726.46100000000001</c:v>
                </c:pt>
                <c:pt idx="1046">
                  <c:v>671.005</c:v>
                </c:pt>
                <c:pt idx="1047">
                  <c:v>670.91499999999996</c:v>
                </c:pt>
                <c:pt idx="1048">
                  <c:v>672.76300000000003</c:v>
                </c:pt>
                <c:pt idx="1049">
                  <c:v>687.64200000000005</c:v>
                </c:pt>
                <c:pt idx="1050">
                  <c:v>730.05899999999997</c:v>
                </c:pt>
                <c:pt idx="1051">
                  <c:v>672.85400000000004</c:v>
                </c:pt>
                <c:pt idx="1052">
                  <c:v>659.91399999999999</c:v>
                </c:pt>
                <c:pt idx="1053">
                  <c:v>1130.9760000000001</c:v>
                </c:pt>
                <c:pt idx="1054">
                  <c:v>680.24800000000005</c:v>
                </c:pt>
                <c:pt idx="1055">
                  <c:v>828.01599999999996</c:v>
                </c:pt>
                <c:pt idx="1056">
                  <c:v>669.15700000000004</c:v>
                </c:pt>
                <c:pt idx="1057">
                  <c:v>961.09</c:v>
                </c:pt>
                <c:pt idx="1058">
                  <c:v>685.70100000000002</c:v>
                </c:pt>
                <c:pt idx="1059">
                  <c:v>874.22199999999998</c:v>
                </c:pt>
                <c:pt idx="1060">
                  <c:v>674.52</c:v>
                </c:pt>
                <c:pt idx="1061">
                  <c:v>628.40499999999997</c:v>
                </c:pt>
                <c:pt idx="1062">
                  <c:v>672.76300000000003</c:v>
                </c:pt>
                <c:pt idx="1063">
                  <c:v>671.005</c:v>
                </c:pt>
                <c:pt idx="1064">
                  <c:v>672.76300000000003</c:v>
                </c:pt>
                <c:pt idx="1065">
                  <c:v>659.91399999999999</c:v>
                </c:pt>
                <c:pt idx="1066">
                  <c:v>691.33900000000006</c:v>
                </c:pt>
                <c:pt idx="1067">
                  <c:v>689.30399999999997</c:v>
                </c:pt>
                <c:pt idx="1068">
                  <c:v>674.61099999999999</c:v>
                </c:pt>
                <c:pt idx="1069">
                  <c:v>731.90700000000004</c:v>
                </c:pt>
                <c:pt idx="1070">
                  <c:v>643.19100000000003</c:v>
                </c:pt>
                <c:pt idx="1071">
                  <c:v>696.88499999999999</c:v>
                </c:pt>
                <c:pt idx="1072">
                  <c:v>687.54899999999998</c:v>
                </c:pt>
                <c:pt idx="1073">
                  <c:v>693.18799999999999</c:v>
                </c:pt>
                <c:pt idx="1074">
                  <c:v>659.82500000000005</c:v>
                </c:pt>
                <c:pt idx="1075">
                  <c:v>682.096</c:v>
                </c:pt>
                <c:pt idx="1076">
                  <c:v>737.55200000000002</c:v>
                </c:pt>
                <c:pt idx="1077">
                  <c:v>674.61099999999999</c:v>
                </c:pt>
                <c:pt idx="1078">
                  <c:v>672.85400000000004</c:v>
                </c:pt>
                <c:pt idx="1079">
                  <c:v>646.88800000000003</c:v>
                </c:pt>
                <c:pt idx="1080">
                  <c:v>695.03599999999994</c:v>
                </c:pt>
                <c:pt idx="1081">
                  <c:v>683.94500000000005</c:v>
                </c:pt>
                <c:pt idx="1082">
                  <c:v>680.15599999999995</c:v>
                </c:pt>
                <c:pt idx="1083">
                  <c:v>657.97699999999998</c:v>
                </c:pt>
                <c:pt idx="1084">
                  <c:v>689.49</c:v>
                </c:pt>
                <c:pt idx="1085">
                  <c:v>682.096</c:v>
                </c:pt>
                <c:pt idx="1086">
                  <c:v>674.70299999999997</c:v>
                </c:pt>
                <c:pt idx="1087">
                  <c:v>672.76300000000003</c:v>
                </c:pt>
                <c:pt idx="1088">
                  <c:v>732.00599999999997</c:v>
                </c:pt>
                <c:pt idx="1089">
                  <c:v>680.06399999999996</c:v>
                </c:pt>
                <c:pt idx="1090">
                  <c:v>672.85400000000004</c:v>
                </c:pt>
                <c:pt idx="1091">
                  <c:v>672.76300000000003</c:v>
                </c:pt>
                <c:pt idx="1092">
                  <c:v>663.61199999999997</c:v>
                </c:pt>
                <c:pt idx="1093">
                  <c:v>680.24800000000005</c:v>
                </c:pt>
                <c:pt idx="1094">
                  <c:v>682.00400000000002</c:v>
                </c:pt>
                <c:pt idx="1095">
                  <c:v>730.15800000000002</c:v>
                </c:pt>
                <c:pt idx="1096">
                  <c:v>676.55100000000004</c:v>
                </c:pt>
                <c:pt idx="1097">
                  <c:v>674.70299999999997</c:v>
                </c:pt>
                <c:pt idx="1098">
                  <c:v>715.17600000000004</c:v>
                </c:pt>
                <c:pt idx="1099">
                  <c:v>674.61099999999999</c:v>
                </c:pt>
                <c:pt idx="1100">
                  <c:v>672.85400000000004</c:v>
                </c:pt>
                <c:pt idx="1101">
                  <c:v>661.67399999999998</c:v>
                </c:pt>
                <c:pt idx="1102">
                  <c:v>678.30799999999999</c:v>
                </c:pt>
                <c:pt idx="1103">
                  <c:v>680.24800000000005</c:v>
                </c:pt>
                <c:pt idx="1104">
                  <c:v>672.85400000000004</c:v>
                </c:pt>
                <c:pt idx="1105">
                  <c:v>674.70299999999997</c:v>
                </c:pt>
                <c:pt idx="1106">
                  <c:v>674.61099999999999</c:v>
                </c:pt>
                <c:pt idx="1107">
                  <c:v>746.79399999999998</c:v>
                </c:pt>
                <c:pt idx="1108">
                  <c:v>833.56100000000004</c:v>
                </c:pt>
                <c:pt idx="1109">
                  <c:v>676.36800000000005</c:v>
                </c:pt>
                <c:pt idx="1110">
                  <c:v>663.52200000000005</c:v>
                </c:pt>
                <c:pt idx="1111">
                  <c:v>678.21600000000001</c:v>
                </c:pt>
                <c:pt idx="1112">
                  <c:v>681.91200000000003</c:v>
                </c:pt>
                <c:pt idx="1113">
                  <c:v>674.70299999999997</c:v>
                </c:pt>
                <c:pt idx="1114">
                  <c:v>730.15800000000002</c:v>
                </c:pt>
                <c:pt idx="1115">
                  <c:v>674.61099999999999</c:v>
                </c:pt>
                <c:pt idx="1116">
                  <c:v>844.76499999999999</c:v>
                </c:pt>
                <c:pt idx="1117">
                  <c:v>678.30799999999999</c:v>
                </c:pt>
                <c:pt idx="1118">
                  <c:v>829.97699999999998</c:v>
                </c:pt>
                <c:pt idx="1119">
                  <c:v>634.03599999999994</c:v>
                </c:pt>
                <c:pt idx="1120">
                  <c:v>883.58299999999997</c:v>
                </c:pt>
                <c:pt idx="1121">
                  <c:v>681.91200000000003</c:v>
                </c:pt>
                <c:pt idx="1122">
                  <c:v>789.20299999999997</c:v>
                </c:pt>
                <c:pt idx="1123">
                  <c:v>661.76300000000003</c:v>
                </c:pt>
                <c:pt idx="1124">
                  <c:v>728.30899999999997</c:v>
                </c:pt>
                <c:pt idx="1125">
                  <c:v>689.49</c:v>
                </c:pt>
                <c:pt idx="1126">
                  <c:v>735.70299999999997</c:v>
                </c:pt>
                <c:pt idx="1127">
                  <c:v>674.61099999999999</c:v>
                </c:pt>
                <c:pt idx="1128">
                  <c:v>641.34299999999996</c:v>
                </c:pt>
                <c:pt idx="1129">
                  <c:v>700.48699999999997</c:v>
                </c:pt>
                <c:pt idx="1130">
                  <c:v>722.56799999999998</c:v>
                </c:pt>
                <c:pt idx="1131">
                  <c:v>682.00400000000002</c:v>
                </c:pt>
                <c:pt idx="1132">
                  <c:v>665.46</c:v>
                </c:pt>
                <c:pt idx="1133">
                  <c:v>722.66600000000005</c:v>
                </c:pt>
                <c:pt idx="1134">
                  <c:v>682.096</c:v>
                </c:pt>
                <c:pt idx="1135">
                  <c:v>672.85400000000004</c:v>
                </c:pt>
                <c:pt idx="1136">
                  <c:v>711.67200000000003</c:v>
                </c:pt>
                <c:pt idx="1137">
                  <c:v>672.76300000000003</c:v>
                </c:pt>
                <c:pt idx="1138">
                  <c:v>683.76</c:v>
                </c:pt>
                <c:pt idx="1139">
                  <c:v>685.60799999999995</c:v>
                </c:pt>
                <c:pt idx="1140">
                  <c:v>682.00400000000002</c:v>
                </c:pt>
                <c:pt idx="1141">
                  <c:v>659.91399999999999</c:v>
                </c:pt>
                <c:pt idx="1142">
                  <c:v>713.52099999999996</c:v>
                </c:pt>
                <c:pt idx="1143">
                  <c:v>682.00400000000002</c:v>
                </c:pt>
                <c:pt idx="1144">
                  <c:v>672.85400000000004</c:v>
                </c:pt>
                <c:pt idx="1145">
                  <c:v>730.05899999999997</c:v>
                </c:pt>
                <c:pt idx="1146">
                  <c:v>674.61099999999999</c:v>
                </c:pt>
                <c:pt idx="1147">
                  <c:v>680.15599999999995</c:v>
                </c:pt>
                <c:pt idx="1148">
                  <c:v>672.85400000000004</c:v>
                </c:pt>
                <c:pt idx="1149">
                  <c:v>682.00400000000002</c:v>
                </c:pt>
                <c:pt idx="1150">
                  <c:v>657.97699999999998</c:v>
                </c:pt>
                <c:pt idx="1151">
                  <c:v>680.24800000000005</c:v>
                </c:pt>
                <c:pt idx="1152">
                  <c:v>700.48699999999997</c:v>
                </c:pt>
                <c:pt idx="1153">
                  <c:v>672.76300000000003</c:v>
                </c:pt>
                <c:pt idx="1154">
                  <c:v>674.70299999999997</c:v>
                </c:pt>
                <c:pt idx="1155">
                  <c:v>672.85400000000004</c:v>
                </c:pt>
                <c:pt idx="1156">
                  <c:v>683.85299999999995</c:v>
                </c:pt>
                <c:pt idx="1157">
                  <c:v>732.00599999999997</c:v>
                </c:pt>
                <c:pt idx="1158">
                  <c:v>672.85400000000004</c:v>
                </c:pt>
                <c:pt idx="1159">
                  <c:v>661.67399999999998</c:v>
                </c:pt>
                <c:pt idx="1160">
                  <c:v>678.30799999999999</c:v>
                </c:pt>
                <c:pt idx="1161">
                  <c:v>678.21600000000001</c:v>
                </c:pt>
                <c:pt idx="1162">
                  <c:v>700.48699999999997</c:v>
                </c:pt>
                <c:pt idx="1163">
                  <c:v>672.76300000000003</c:v>
                </c:pt>
                <c:pt idx="1164">
                  <c:v>730.15800000000002</c:v>
                </c:pt>
                <c:pt idx="1165">
                  <c:v>687.64200000000005</c:v>
                </c:pt>
                <c:pt idx="1166">
                  <c:v>685.70100000000002</c:v>
                </c:pt>
                <c:pt idx="1167">
                  <c:v>683.94500000000005</c:v>
                </c:pt>
                <c:pt idx="1168">
                  <c:v>635.71199999999999</c:v>
                </c:pt>
                <c:pt idx="1169">
                  <c:v>681.91200000000003</c:v>
                </c:pt>
                <c:pt idx="1170">
                  <c:v>693.09400000000005</c:v>
                </c:pt>
                <c:pt idx="1171">
                  <c:v>685.60799999999995</c:v>
                </c:pt>
                <c:pt idx="1172">
                  <c:v>672.85400000000004</c:v>
                </c:pt>
                <c:pt idx="1173">
                  <c:v>672.76300000000003</c:v>
                </c:pt>
                <c:pt idx="1174">
                  <c:v>687.64200000000005</c:v>
                </c:pt>
                <c:pt idx="1175">
                  <c:v>676.46</c:v>
                </c:pt>
                <c:pt idx="1176">
                  <c:v>731.90700000000004</c:v>
                </c:pt>
                <c:pt idx="1177">
                  <c:v>687.54899999999998</c:v>
                </c:pt>
                <c:pt idx="1178">
                  <c:v>704.279</c:v>
                </c:pt>
                <c:pt idx="1179">
                  <c:v>831.71299999999997</c:v>
                </c:pt>
                <c:pt idx="1180">
                  <c:v>670.91499999999996</c:v>
                </c:pt>
                <c:pt idx="1181">
                  <c:v>992.37599999999998</c:v>
                </c:pt>
                <c:pt idx="1182">
                  <c:v>683.94500000000005</c:v>
                </c:pt>
                <c:pt idx="1183">
                  <c:v>864.86400000000003</c:v>
                </c:pt>
                <c:pt idx="1184">
                  <c:v>796.70299999999997</c:v>
                </c:pt>
                <c:pt idx="1185">
                  <c:v>794.74699999999996</c:v>
                </c:pt>
                <c:pt idx="1186">
                  <c:v>757.78300000000002</c:v>
                </c:pt>
                <c:pt idx="1187">
                  <c:v>857.58799999999997</c:v>
                </c:pt>
                <c:pt idx="1188">
                  <c:v>685.60799999999995</c:v>
                </c:pt>
                <c:pt idx="1189">
                  <c:v>683.76</c:v>
                </c:pt>
                <c:pt idx="1190">
                  <c:v>657.97699999999998</c:v>
                </c:pt>
                <c:pt idx="1191">
                  <c:v>713.13499999999999</c:v>
                </c:pt>
                <c:pt idx="1192">
                  <c:v>680.15599999999995</c:v>
                </c:pt>
                <c:pt idx="1193">
                  <c:v>674.61099999999999</c:v>
                </c:pt>
                <c:pt idx="1194">
                  <c:v>672.85400000000004</c:v>
                </c:pt>
                <c:pt idx="1195">
                  <c:v>730.05899999999997</c:v>
                </c:pt>
                <c:pt idx="1196">
                  <c:v>680.24800000000005</c:v>
                </c:pt>
                <c:pt idx="1197">
                  <c:v>672.85400000000004</c:v>
                </c:pt>
                <c:pt idx="1198">
                  <c:v>676.36800000000005</c:v>
                </c:pt>
                <c:pt idx="1199">
                  <c:v>657.97699999999998</c:v>
                </c:pt>
                <c:pt idx="1200">
                  <c:v>682.096</c:v>
                </c:pt>
                <c:pt idx="1201">
                  <c:v>680.15599999999995</c:v>
                </c:pt>
                <c:pt idx="1202">
                  <c:v>730.15800000000002</c:v>
                </c:pt>
                <c:pt idx="1203">
                  <c:v>672.76300000000003</c:v>
                </c:pt>
                <c:pt idx="1204">
                  <c:v>672.76300000000003</c:v>
                </c:pt>
                <c:pt idx="1205">
                  <c:v>680.24800000000005</c:v>
                </c:pt>
                <c:pt idx="1206">
                  <c:v>672.85400000000004</c:v>
                </c:pt>
                <c:pt idx="1207">
                  <c:v>672.76300000000003</c:v>
                </c:pt>
                <c:pt idx="1208">
                  <c:v>687.64200000000005</c:v>
                </c:pt>
                <c:pt idx="1209">
                  <c:v>676.55100000000004</c:v>
                </c:pt>
                <c:pt idx="1210">
                  <c:v>681.91200000000003</c:v>
                </c:pt>
                <c:pt idx="1211">
                  <c:v>670.91499999999996</c:v>
                </c:pt>
                <c:pt idx="1212">
                  <c:v>676.46</c:v>
                </c:pt>
                <c:pt idx="1213">
                  <c:v>683.94500000000005</c:v>
                </c:pt>
                <c:pt idx="1214">
                  <c:v>746.79399999999998</c:v>
                </c:pt>
                <c:pt idx="1215">
                  <c:v>685.79399999999998</c:v>
                </c:pt>
                <c:pt idx="1216">
                  <c:v>672.76300000000003</c:v>
                </c:pt>
                <c:pt idx="1217">
                  <c:v>663.61199999999997</c:v>
                </c:pt>
                <c:pt idx="1218">
                  <c:v>870.52599999999995</c:v>
                </c:pt>
                <c:pt idx="1219">
                  <c:v>680.15599999999995</c:v>
                </c:pt>
                <c:pt idx="1220">
                  <c:v>670.91499999999996</c:v>
                </c:pt>
                <c:pt idx="1221">
                  <c:v>731.90700000000004</c:v>
                </c:pt>
                <c:pt idx="1222">
                  <c:v>672.76300000000003</c:v>
                </c:pt>
                <c:pt idx="1223">
                  <c:v>685.70100000000002</c:v>
                </c:pt>
                <c:pt idx="1224">
                  <c:v>676.55100000000004</c:v>
                </c:pt>
                <c:pt idx="1225">
                  <c:v>674.61099999999999</c:v>
                </c:pt>
                <c:pt idx="1226">
                  <c:v>637.64599999999996</c:v>
                </c:pt>
                <c:pt idx="1227">
                  <c:v>665.46</c:v>
                </c:pt>
                <c:pt idx="1228">
                  <c:v>859.43600000000004</c:v>
                </c:pt>
                <c:pt idx="1229">
                  <c:v>672.76300000000003</c:v>
                </c:pt>
                <c:pt idx="1230">
                  <c:v>826.16800000000001</c:v>
                </c:pt>
                <c:pt idx="1231">
                  <c:v>672.85400000000004</c:v>
                </c:pt>
                <c:pt idx="1232">
                  <c:v>859.43600000000004</c:v>
                </c:pt>
                <c:pt idx="1233">
                  <c:v>1059.191</c:v>
                </c:pt>
                <c:pt idx="1234">
                  <c:v>1125.5840000000001</c:v>
                </c:pt>
                <c:pt idx="1235">
                  <c:v>635.88400000000001</c:v>
                </c:pt>
                <c:pt idx="1236">
                  <c:v>667.21799999999996</c:v>
                </c:pt>
                <c:pt idx="1237">
                  <c:v>667.30899999999997</c:v>
                </c:pt>
                <c:pt idx="1238">
                  <c:v>670.91499999999996</c:v>
                </c:pt>
                <c:pt idx="1239">
                  <c:v>659.82500000000005</c:v>
                </c:pt>
                <c:pt idx="1240">
                  <c:v>739.4</c:v>
                </c:pt>
                <c:pt idx="1241">
                  <c:v>693.09400000000005</c:v>
                </c:pt>
                <c:pt idx="1242">
                  <c:v>680.06399999999996</c:v>
                </c:pt>
                <c:pt idx="1243">
                  <c:v>672.76300000000003</c:v>
                </c:pt>
                <c:pt idx="1244">
                  <c:v>637.64599999999996</c:v>
                </c:pt>
                <c:pt idx="1245">
                  <c:v>702.43</c:v>
                </c:pt>
                <c:pt idx="1246">
                  <c:v>687.64200000000005</c:v>
                </c:pt>
                <c:pt idx="1247">
                  <c:v>685.70100000000002</c:v>
                </c:pt>
                <c:pt idx="1248">
                  <c:v>687.54899999999998</c:v>
                </c:pt>
                <c:pt idx="1249">
                  <c:v>678.30799999999999</c:v>
                </c:pt>
                <c:pt idx="1250">
                  <c:v>681.91200000000003</c:v>
                </c:pt>
                <c:pt idx="1251">
                  <c:v>672.76300000000003</c:v>
                </c:pt>
                <c:pt idx="1252">
                  <c:v>730.15800000000002</c:v>
                </c:pt>
                <c:pt idx="1253">
                  <c:v>674.61099999999999</c:v>
                </c:pt>
                <c:pt idx="1254">
                  <c:v>680.15599999999995</c:v>
                </c:pt>
                <c:pt idx="1255">
                  <c:v>674.61099999999999</c:v>
                </c:pt>
                <c:pt idx="1256">
                  <c:v>672.76300000000003</c:v>
                </c:pt>
                <c:pt idx="1257">
                  <c:v>657.97699999999998</c:v>
                </c:pt>
                <c:pt idx="1258">
                  <c:v>981.42100000000005</c:v>
                </c:pt>
                <c:pt idx="1259">
                  <c:v>737.452</c:v>
                </c:pt>
                <c:pt idx="1260">
                  <c:v>674.61099999999999</c:v>
                </c:pt>
                <c:pt idx="1261">
                  <c:v>672.85400000000004</c:v>
                </c:pt>
                <c:pt idx="1262">
                  <c:v>678.399</c:v>
                </c:pt>
                <c:pt idx="1263">
                  <c:v>691.33900000000006</c:v>
                </c:pt>
                <c:pt idx="1264">
                  <c:v>678.399</c:v>
                </c:pt>
                <c:pt idx="1265">
                  <c:v>672.76300000000003</c:v>
                </c:pt>
                <c:pt idx="1266">
                  <c:v>658.06600000000003</c:v>
                </c:pt>
                <c:pt idx="1267">
                  <c:v>678.30799999999999</c:v>
                </c:pt>
                <c:pt idx="1268">
                  <c:v>680.24800000000005</c:v>
                </c:pt>
                <c:pt idx="1269">
                  <c:v>672.76300000000003</c:v>
                </c:pt>
                <c:pt idx="1270">
                  <c:v>674.61099999999999</c:v>
                </c:pt>
                <c:pt idx="1271">
                  <c:v>750.39</c:v>
                </c:pt>
                <c:pt idx="1272">
                  <c:v>682.096</c:v>
                </c:pt>
                <c:pt idx="1273">
                  <c:v>674.70299999999997</c:v>
                </c:pt>
                <c:pt idx="1274">
                  <c:v>672.85400000000004</c:v>
                </c:pt>
                <c:pt idx="1275">
                  <c:v>700.58100000000002</c:v>
                </c:pt>
                <c:pt idx="1276">
                  <c:v>683.94500000000005</c:v>
                </c:pt>
                <c:pt idx="1277">
                  <c:v>691.33900000000006</c:v>
                </c:pt>
                <c:pt idx="1278">
                  <c:v>728.21100000000001</c:v>
                </c:pt>
                <c:pt idx="1279">
                  <c:v>674.70299999999997</c:v>
                </c:pt>
                <c:pt idx="1280">
                  <c:v>672.76300000000003</c:v>
                </c:pt>
                <c:pt idx="1281">
                  <c:v>685.70100000000002</c:v>
                </c:pt>
                <c:pt idx="1282">
                  <c:v>674.52</c:v>
                </c:pt>
                <c:pt idx="1283">
                  <c:v>672.76300000000003</c:v>
                </c:pt>
                <c:pt idx="1284">
                  <c:v>639.495</c:v>
                </c:pt>
                <c:pt idx="1285">
                  <c:v>665.46</c:v>
                </c:pt>
                <c:pt idx="1286">
                  <c:v>670.91499999999996</c:v>
                </c:pt>
                <c:pt idx="1287">
                  <c:v>667.30899999999997</c:v>
                </c:pt>
                <c:pt idx="1288">
                  <c:v>658.06600000000003</c:v>
                </c:pt>
                <c:pt idx="1289">
                  <c:v>670.91499999999996</c:v>
                </c:pt>
                <c:pt idx="1290">
                  <c:v>744.74400000000003</c:v>
                </c:pt>
                <c:pt idx="1291">
                  <c:v>680.24800000000005</c:v>
                </c:pt>
                <c:pt idx="1292">
                  <c:v>678.30799999999999</c:v>
                </c:pt>
                <c:pt idx="1293">
                  <c:v>791.05100000000004</c:v>
                </c:pt>
                <c:pt idx="1294">
                  <c:v>667.30899999999997</c:v>
                </c:pt>
                <c:pt idx="1295">
                  <c:v>820.73400000000004</c:v>
                </c:pt>
                <c:pt idx="1296">
                  <c:v>671.005</c:v>
                </c:pt>
                <c:pt idx="1297">
                  <c:v>959.24199999999996</c:v>
                </c:pt>
                <c:pt idx="1298">
                  <c:v>680.15599999999995</c:v>
                </c:pt>
                <c:pt idx="1299">
                  <c:v>852.04300000000001</c:v>
                </c:pt>
                <c:pt idx="1300">
                  <c:v>680.15599999999995</c:v>
                </c:pt>
                <c:pt idx="1301">
                  <c:v>672.76300000000003</c:v>
                </c:pt>
                <c:pt idx="1302">
                  <c:v>635.798</c:v>
                </c:pt>
                <c:pt idx="1303">
                  <c:v>698.73299999999995</c:v>
                </c:pt>
                <c:pt idx="1304">
                  <c:v>687.64200000000005</c:v>
                </c:pt>
                <c:pt idx="1305">
                  <c:v>685.79399999999998</c:v>
                </c:pt>
                <c:pt idx="1306">
                  <c:v>696.88499999999999</c:v>
                </c:pt>
                <c:pt idx="1307">
                  <c:v>676.55100000000004</c:v>
                </c:pt>
                <c:pt idx="1308">
                  <c:v>691.245</c:v>
                </c:pt>
                <c:pt idx="1309">
                  <c:v>1044.261</c:v>
                </c:pt>
                <c:pt idx="1310">
                  <c:v>680.15599999999995</c:v>
                </c:pt>
                <c:pt idx="1311">
                  <c:v>674.52</c:v>
                </c:pt>
                <c:pt idx="1312">
                  <c:v>680.15599999999995</c:v>
                </c:pt>
                <c:pt idx="1313">
                  <c:v>672.85400000000004</c:v>
                </c:pt>
                <c:pt idx="1314">
                  <c:v>671.005</c:v>
                </c:pt>
                <c:pt idx="1315">
                  <c:v>658.06600000000003</c:v>
                </c:pt>
                <c:pt idx="1316">
                  <c:v>739.4</c:v>
                </c:pt>
                <c:pt idx="1317">
                  <c:v>682.096</c:v>
                </c:pt>
                <c:pt idx="1318">
                  <c:v>672.85400000000004</c:v>
                </c:pt>
                <c:pt idx="1319">
                  <c:v>672.85400000000004</c:v>
                </c:pt>
                <c:pt idx="1320">
                  <c:v>672.76300000000003</c:v>
                </c:pt>
                <c:pt idx="1321">
                  <c:v>735.60400000000004</c:v>
                </c:pt>
                <c:pt idx="1322">
                  <c:v>672.76300000000003</c:v>
                </c:pt>
                <c:pt idx="1323">
                  <c:v>672.76300000000003</c:v>
                </c:pt>
                <c:pt idx="1324">
                  <c:v>658.06600000000003</c:v>
                </c:pt>
                <c:pt idx="1325">
                  <c:v>678.399</c:v>
                </c:pt>
                <c:pt idx="1326">
                  <c:v>680.24800000000005</c:v>
                </c:pt>
                <c:pt idx="1327">
                  <c:v>672.85400000000004</c:v>
                </c:pt>
                <c:pt idx="1328">
                  <c:v>733.755</c:v>
                </c:pt>
                <c:pt idx="1329">
                  <c:v>674.70299999999997</c:v>
                </c:pt>
                <c:pt idx="1330">
                  <c:v>687.54899999999998</c:v>
                </c:pt>
                <c:pt idx="1331">
                  <c:v>711.57600000000002</c:v>
                </c:pt>
                <c:pt idx="1332">
                  <c:v>672.76300000000003</c:v>
                </c:pt>
                <c:pt idx="1333">
                  <c:v>663.52200000000005</c:v>
                </c:pt>
                <c:pt idx="1334">
                  <c:v>687.64200000000005</c:v>
                </c:pt>
                <c:pt idx="1335">
                  <c:v>700.58100000000002</c:v>
                </c:pt>
                <c:pt idx="1336">
                  <c:v>672.85400000000004</c:v>
                </c:pt>
                <c:pt idx="1337">
                  <c:v>704.18299999999999</c:v>
                </c:pt>
                <c:pt idx="1338">
                  <c:v>672.76300000000003</c:v>
                </c:pt>
                <c:pt idx="1339">
                  <c:v>687.64200000000005</c:v>
                </c:pt>
                <c:pt idx="1340">
                  <c:v>731.90700000000004</c:v>
                </c:pt>
                <c:pt idx="1341">
                  <c:v>685.60799999999995</c:v>
                </c:pt>
                <c:pt idx="1342">
                  <c:v>643.19100000000003</c:v>
                </c:pt>
                <c:pt idx="1343">
                  <c:v>663.43200000000002</c:v>
                </c:pt>
                <c:pt idx="1344">
                  <c:v>663.61199999999997</c:v>
                </c:pt>
                <c:pt idx="1345">
                  <c:v>667.30899999999997</c:v>
                </c:pt>
                <c:pt idx="1346">
                  <c:v>659.91399999999999</c:v>
                </c:pt>
                <c:pt idx="1347">
                  <c:v>733.65599999999995</c:v>
                </c:pt>
                <c:pt idx="1348">
                  <c:v>887.28</c:v>
                </c:pt>
                <c:pt idx="1349">
                  <c:v>676.46</c:v>
                </c:pt>
                <c:pt idx="1350">
                  <c:v>826.05600000000004</c:v>
                </c:pt>
                <c:pt idx="1351">
                  <c:v>643.27800000000002</c:v>
                </c:pt>
                <c:pt idx="1352">
                  <c:v>818.66399999999999</c:v>
                </c:pt>
                <c:pt idx="1353">
                  <c:v>665.37</c:v>
                </c:pt>
                <c:pt idx="1354">
                  <c:v>863.01599999999996</c:v>
                </c:pt>
                <c:pt idx="1355">
                  <c:v>659.82500000000005</c:v>
                </c:pt>
                <c:pt idx="1356">
                  <c:v>687.54899999999998</c:v>
                </c:pt>
                <c:pt idx="1357">
                  <c:v>698.63800000000003</c:v>
                </c:pt>
                <c:pt idx="1358">
                  <c:v>676.46</c:v>
                </c:pt>
                <c:pt idx="1359">
                  <c:v>731.90700000000004</c:v>
                </c:pt>
                <c:pt idx="1360">
                  <c:v>844.76499999999999</c:v>
                </c:pt>
                <c:pt idx="1361">
                  <c:v>698.54399999999998</c:v>
                </c:pt>
                <c:pt idx="1362">
                  <c:v>689.39700000000005</c:v>
                </c:pt>
                <c:pt idx="1363">
                  <c:v>687.45600000000002</c:v>
                </c:pt>
                <c:pt idx="1364">
                  <c:v>659.82500000000005</c:v>
                </c:pt>
                <c:pt idx="1365">
                  <c:v>678.30799999999999</c:v>
                </c:pt>
                <c:pt idx="1366">
                  <c:v>744.84500000000003</c:v>
                </c:pt>
                <c:pt idx="1367">
                  <c:v>674.70299999999997</c:v>
                </c:pt>
                <c:pt idx="1368">
                  <c:v>672.85400000000004</c:v>
                </c:pt>
                <c:pt idx="1369">
                  <c:v>674.70299999999997</c:v>
                </c:pt>
                <c:pt idx="1370">
                  <c:v>680.24800000000005</c:v>
                </c:pt>
                <c:pt idx="1371">
                  <c:v>672.85400000000004</c:v>
                </c:pt>
                <c:pt idx="1372">
                  <c:v>672.85400000000004</c:v>
                </c:pt>
                <c:pt idx="1373">
                  <c:v>676.46</c:v>
                </c:pt>
                <c:pt idx="1374">
                  <c:v>683.85299999999995</c:v>
                </c:pt>
                <c:pt idx="1375">
                  <c:v>682.096</c:v>
                </c:pt>
                <c:pt idx="1376">
                  <c:v>672.76300000000003</c:v>
                </c:pt>
                <c:pt idx="1377">
                  <c:v>674.61099999999999</c:v>
                </c:pt>
                <c:pt idx="1378">
                  <c:v>730.05899999999997</c:v>
                </c:pt>
                <c:pt idx="1379">
                  <c:v>678.399</c:v>
                </c:pt>
                <c:pt idx="1380">
                  <c:v>672.76300000000003</c:v>
                </c:pt>
                <c:pt idx="1381">
                  <c:v>672.76300000000003</c:v>
                </c:pt>
                <c:pt idx="1382">
                  <c:v>657.97699999999998</c:v>
                </c:pt>
                <c:pt idx="1383">
                  <c:v>683.94500000000005</c:v>
                </c:pt>
                <c:pt idx="1384">
                  <c:v>681.91200000000003</c:v>
                </c:pt>
                <c:pt idx="1385">
                  <c:v>729.96</c:v>
                </c:pt>
                <c:pt idx="1386">
                  <c:v>957.26400000000001</c:v>
                </c:pt>
                <c:pt idx="1387">
                  <c:v>672.76300000000003</c:v>
                </c:pt>
                <c:pt idx="1388">
                  <c:v>682.096</c:v>
                </c:pt>
                <c:pt idx="1389">
                  <c:v>672.85400000000004</c:v>
                </c:pt>
                <c:pt idx="1390">
                  <c:v>674.61099999999999</c:v>
                </c:pt>
                <c:pt idx="1391">
                  <c:v>665.37</c:v>
                </c:pt>
                <c:pt idx="1392">
                  <c:v>689.49</c:v>
                </c:pt>
                <c:pt idx="1393">
                  <c:v>680.06399999999996</c:v>
                </c:pt>
                <c:pt idx="1394">
                  <c:v>672.85400000000004</c:v>
                </c:pt>
                <c:pt idx="1395">
                  <c:v>741.048</c:v>
                </c:pt>
                <c:pt idx="1396">
                  <c:v>672.85400000000004</c:v>
                </c:pt>
                <c:pt idx="1397">
                  <c:v>774.52099999999996</c:v>
                </c:pt>
                <c:pt idx="1398">
                  <c:v>676.36800000000005</c:v>
                </c:pt>
                <c:pt idx="1399">
                  <c:v>687.54899999999998</c:v>
                </c:pt>
                <c:pt idx="1400">
                  <c:v>656.12900000000002</c:v>
                </c:pt>
                <c:pt idx="1401">
                  <c:v>853.89200000000005</c:v>
                </c:pt>
                <c:pt idx="1402">
                  <c:v>672.67200000000003</c:v>
                </c:pt>
                <c:pt idx="1403">
                  <c:v>820.62300000000005</c:v>
                </c:pt>
                <c:pt idx="1404">
                  <c:v>715.27300000000002</c:v>
                </c:pt>
                <c:pt idx="1405">
                  <c:v>840.95399999999995</c:v>
                </c:pt>
                <c:pt idx="1406">
                  <c:v>687.54899999999998</c:v>
                </c:pt>
                <c:pt idx="1407">
                  <c:v>854.00699999999995</c:v>
                </c:pt>
                <c:pt idx="1408">
                  <c:v>676.55100000000004</c:v>
                </c:pt>
                <c:pt idx="1409">
                  <c:v>792.79200000000003</c:v>
                </c:pt>
                <c:pt idx="1410">
                  <c:v>663.43200000000002</c:v>
                </c:pt>
                <c:pt idx="1411">
                  <c:v>663.52200000000005</c:v>
                </c:pt>
                <c:pt idx="1412">
                  <c:v>672.76300000000003</c:v>
                </c:pt>
                <c:pt idx="1413">
                  <c:v>659.73599999999999</c:v>
                </c:pt>
                <c:pt idx="1414">
                  <c:v>676.46</c:v>
                </c:pt>
                <c:pt idx="1415">
                  <c:v>687.45600000000002</c:v>
                </c:pt>
                <c:pt idx="1416">
                  <c:v>733.755</c:v>
                </c:pt>
                <c:pt idx="1417">
                  <c:v>674.70299999999997</c:v>
                </c:pt>
                <c:pt idx="1418">
                  <c:v>635.798</c:v>
                </c:pt>
                <c:pt idx="1419">
                  <c:v>694.94200000000001</c:v>
                </c:pt>
                <c:pt idx="1420">
                  <c:v>687.64200000000005</c:v>
                </c:pt>
                <c:pt idx="1421">
                  <c:v>687.54899999999998</c:v>
                </c:pt>
                <c:pt idx="1422">
                  <c:v>657.97699999999998</c:v>
                </c:pt>
                <c:pt idx="1423">
                  <c:v>733.85400000000004</c:v>
                </c:pt>
                <c:pt idx="1424">
                  <c:v>682.00400000000002</c:v>
                </c:pt>
                <c:pt idx="1425">
                  <c:v>674.70299999999997</c:v>
                </c:pt>
                <c:pt idx="1426">
                  <c:v>672.76300000000003</c:v>
                </c:pt>
                <c:pt idx="1427">
                  <c:v>672.76300000000003</c:v>
                </c:pt>
                <c:pt idx="1428">
                  <c:v>680.15599999999995</c:v>
                </c:pt>
                <c:pt idx="1429">
                  <c:v>672.76300000000003</c:v>
                </c:pt>
                <c:pt idx="1430">
                  <c:v>672.85400000000004</c:v>
                </c:pt>
                <c:pt idx="1431">
                  <c:v>657.97699999999998</c:v>
                </c:pt>
                <c:pt idx="1432">
                  <c:v>683.76</c:v>
                </c:pt>
                <c:pt idx="1433">
                  <c:v>680.15599999999995</c:v>
                </c:pt>
                <c:pt idx="1434">
                  <c:v>678.399</c:v>
                </c:pt>
                <c:pt idx="1435">
                  <c:v>733.755</c:v>
                </c:pt>
                <c:pt idx="1436">
                  <c:v>674.70299999999997</c:v>
                </c:pt>
                <c:pt idx="1437">
                  <c:v>990.52800000000002</c:v>
                </c:pt>
                <c:pt idx="1438">
                  <c:v>955.54499999999996</c:v>
                </c:pt>
                <c:pt idx="1439">
                  <c:v>731.90700000000004</c:v>
                </c:pt>
                <c:pt idx="1440">
                  <c:v>674.61099999999999</c:v>
                </c:pt>
                <c:pt idx="1441">
                  <c:v>698.63800000000003</c:v>
                </c:pt>
                <c:pt idx="1442">
                  <c:v>737.35199999999998</c:v>
                </c:pt>
                <c:pt idx="1443">
                  <c:v>672.76300000000003</c:v>
                </c:pt>
                <c:pt idx="1444">
                  <c:v>861.28399999999999</c:v>
                </c:pt>
                <c:pt idx="1445">
                  <c:v>674.52</c:v>
                </c:pt>
                <c:pt idx="1446">
                  <c:v>680.15599999999995</c:v>
                </c:pt>
                <c:pt idx="1447">
                  <c:v>672.85400000000004</c:v>
                </c:pt>
                <c:pt idx="1448">
                  <c:v>672.76300000000003</c:v>
                </c:pt>
                <c:pt idx="1449">
                  <c:v>665.37</c:v>
                </c:pt>
                <c:pt idx="1450">
                  <c:v>709.82399999999996</c:v>
                </c:pt>
                <c:pt idx="1451">
                  <c:v>683.94500000000005</c:v>
                </c:pt>
                <c:pt idx="1452">
                  <c:v>672.85400000000004</c:v>
                </c:pt>
                <c:pt idx="1453">
                  <c:v>672.85400000000004</c:v>
                </c:pt>
                <c:pt idx="1454">
                  <c:v>728.21100000000001</c:v>
                </c:pt>
                <c:pt idx="1455">
                  <c:v>687.64200000000005</c:v>
                </c:pt>
                <c:pt idx="1456">
                  <c:v>674.70299999999997</c:v>
                </c:pt>
                <c:pt idx="1457">
                  <c:v>674.70299999999997</c:v>
                </c:pt>
                <c:pt idx="1458">
                  <c:v>800.40099999999995</c:v>
                </c:pt>
                <c:pt idx="1459">
                  <c:v>661.67399999999998</c:v>
                </c:pt>
                <c:pt idx="1460">
                  <c:v>663.52200000000005</c:v>
                </c:pt>
                <c:pt idx="1461">
                  <c:v>722.56799999999998</c:v>
                </c:pt>
                <c:pt idx="1462">
                  <c:v>813.34</c:v>
                </c:pt>
                <c:pt idx="1463">
                  <c:v>674.61099999999999</c:v>
                </c:pt>
                <c:pt idx="1464">
                  <c:v>848.23199999999997</c:v>
                </c:pt>
                <c:pt idx="1465">
                  <c:v>674.61099999999999</c:v>
                </c:pt>
                <c:pt idx="1466">
                  <c:v>890.73599999999999</c:v>
                </c:pt>
                <c:pt idx="1467">
                  <c:v>634.03599999999994</c:v>
                </c:pt>
                <c:pt idx="1468">
                  <c:v>794.74699999999996</c:v>
                </c:pt>
                <c:pt idx="1469">
                  <c:v>674.61099999999999</c:v>
                </c:pt>
                <c:pt idx="1470">
                  <c:v>667.30899999999997</c:v>
                </c:pt>
                <c:pt idx="1471">
                  <c:v>992.37599999999998</c:v>
                </c:pt>
                <c:pt idx="1472">
                  <c:v>962.93799999999999</c:v>
                </c:pt>
                <c:pt idx="1473">
                  <c:v>1035.02</c:v>
                </c:pt>
                <c:pt idx="1474">
                  <c:v>674.70299999999997</c:v>
                </c:pt>
                <c:pt idx="1475">
                  <c:v>678.30799999999999</c:v>
                </c:pt>
                <c:pt idx="1476">
                  <c:v>637.73199999999997</c:v>
                </c:pt>
                <c:pt idx="1477">
                  <c:v>696.88499999999999</c:v>
                </c:pt>
                <c:pt idx="1478">
                  <c:v>689.39700000000005</c:v>
                </c:pt>
                <c:pt idx="1479">
                  <c:v>687.64200000000005</c:v>
                </c:pt>
                <c:pt idx="1480">
                  <c:v>715.27300000000002</c:v>
                </c:pt>
                <c:pt idx="1481">
                  <c:v>680.06399999999996</c:v>
                </c:pt>
                <c:pt idx="1482">
                  <c:v>682.00400000000002</c:v>
                </c:pt>
                <c:pt idx="1483">
                  <c:v>674.61099999999999</c:v>
                </c:pt>
                <c:pt idx="1484">
                  <c:v>681.91200000000003</c:v>
                </c:pt>
                <c:pt idx="1485">
                  <c:v>674.70299999999997</c:v>
                </c:pt>
                <c:pt idx="1486">
                  <c:v>683.85299999999995</c:v>
                </c:pt>
                <c:pt idx="1487">
                  <c:v>672.76300000000003</c:v>
                </c:pt>
                <c:pt idx="1488">
                  <c:v>672.85400000000004</c:v>
                </c:pt>
                <c:pt idx="1489">
                  <c:v>658.06600000000003</c:v>
                </c:pt>
                <c:pt idx="1490">
                  <c:v>687.54899999999998</c:v>
                </c:pt>
                <c:pt idx="1491">
                  <c:v>682.00400000000002</c:v>
                </c:pt>
                <c:pt idx="1492">
                  <c:v>730.05899999999997</c:v>
                </c:pt>
                <c:pt idx="1493">
                  <c:v>676.55100000000004</c:v>
                </c:pt>
                <c:pt idx="1494">
                  <c:v>674.61099999999999</c:v>
                </c:pt>
                <c:pt idx="1495">
                  <c:v>689.39700000000005</c:v>
                </c:pt>
                <c:pt idx="1496">
                  <c:v>685.79399999999998</c:v>
                </c:pt>
                <c:pt idx="1497">
                  <c:v>672.85400000000004</c:v>
                </c:pt>
                <c:pt idx="1498">
                  <c:v>665.46</c:v>
                </c:pt>
                <c:pt idx="1499">
                  <c:v>715.37</c:v>
                </c:pt>
                <c:pt idx="1500">
                  <c:v>682.00400000000002</c:v>
                </c:pt>
                <c:pt idx="1501">
                  <c:v>676.36800000000005</c:v>
                </c:pt>
                <c:pt idx="1502">
                  <c:v>683.85299999999995</c:v>
                </c:pt>
                <c:pt idx="1503">
                  <c:v>674.52</c:v>
                </c:pt>
                <c:pt idx="1504">
                  <c:v>737.452</c:v>
                </c:pt>
                <c:pt idx="1505">
                  <c:v>826.16800000000001</c:v>
                </c:pt>
                <c:pt idx="1506">
                  <c:v>674.52</c:v>
                </c:pt>
                <c:pt idx="1507">
                  <c:v>665.28</c:v>
                </c:pt>
                <c:pt idx="1508">
                  <c:v>695.03599999999994</c:v>
                </c:pt>
                <c:pt idx="1509">
                  <c:v>678.399</c:v>
                </c:pt>
                <c:pt idx="1510">
                  <c:v>672.85400000000004</c:v>
                </c:pt>
                <c:pt idx="1511">
                  <c:v>730.05899999999997</c:v>
                </c:pt>
                <c:pt idx="1512">
                  <c:v>672.85400000000004</c:v>
                </c:pt>
                <c:pt idx="1513">
                  <c:v>687.45600000000002</c:v>
                </c:pt>
                <c:pt idx="1514">
                  <c:v>676.36800000000005</c:v>
                </c:pt>
                <c:pt idx="1515">
                  <c:v>674.70299999999997</c:v>
                </c:pt>
                <c:pt idx="1516">
                  <c:v>648.82299999999998</c:v>
                </c:pt>
                <c:pt idx="1517">
                  <c:v>667.21799999999996</c:v>
                </c:pt>
                <c:pt idx="1518">
                  <c:v>682.096</c:v>
                </c:pt>
                <c:pt idx="1519">
                  <c:v>665.46</c:v>
                </c:pt>
                <c:pt idx="1520">
                  <c:v>659.82500000000005</c:v>
                </c:pt>
                <c:pt idx="1521">
                  <c:v>672.76300000000003</c:v>
                </c:pt>
                <c:pt idx="1522">
                  <c:v>689.39700000000005</c:v>
                </c:pt>
                <c:pt idx="1523">
                  <c:v>731.90700000000004</c:v>
                </c:pt>
                <c:pt idx="1524">
                  <c:v>678.30799999999999</c:v>
                </c:pt>
                <c:pt idx="1525">
                  <c:v>822.58299999999997</c:v>
                </c:pt>
                <c:pt idx="1526">
                  <c:v>706.12699999999995</c:v>
                </c:pt>
                <c:pt idx="1527">
                  <c:v>840.95399999999995</c:v>
                </c:pt>
                <c:pt idx="1528">
                  <c:v>687.54899999999998</c:v>
                </c:pt>
                <c:pt idx="1529">
                  <c:v>861.40099999999995</c:v>
                </c:pt>
                <c:pt idx="1530">
                  <c:v>730.05899999999997</c:v>
                </c:pt>
                <c:pt idx="1531">
                  <c:v>863.13300000000004</c:v>
                </c:pt>
                <c:pt idx="1532">
                  <c:v>715.37</c:v>
                </c:pt>
                <c:pt idx="1533">
                  <c:v>715.17600000000004</c:v>
                </c:pt>
                <c:pt idx="1534">
                  <c:v>634.03599999999994</c:v>
                </c:pt>
                <c:pt idx="1535">
                  <c:v>693.09400000000005</c:v>
                </c:pt>
                <c:pt idx="1536">
                  <c:v>691.33900000000006</c:v>
                </c:pt>
                <c:pt idx="1537">
                  <c:v>689.49</c:v>
                </c:pt>
                <c:pt idx="1538">
                  <c:v>659.91399999999999</c:v>
                </c:pt>
                <c:pt idx="1539">
                  <c:v>861.28399999999999</c:v>
                </c:pt>
                <c:pt idx="1540">
                  <c:v>682.096</c:v>
                </c:pt>
                <c:pt idx="1541">
                  <c:v>672.85400000000004</c:v>
                </c:pt>
                <c:pt idx="1542">
                  <c:v>730.15800000000002</c:v>
                </c:pt>
                <c:pt idx="1543">
                  <c:v>681.91200000000003</c:v>
                </c:pt>
                <c:pt idx="1544">
                  <c:v>695.03599999999994</c:v>
                </c:pt>
                <c:pt idx="1545">
                  <c:v>672.76300000000003</c:v>
                </c:pt>
                <c:pt idx="1546">
                  <c:v>672.76300000000003</c:v>
                </c:pt>
                <c:pt idx="1547">
                  <c:v>658.06600000000003</c:v>
                </c:pt>
                <c:pt idx="1548">
                  <c:v>1005.5839999999999</c:v>
                </c:pt>
                <c:pt idx="1549">
                  <c:v>739.4</c:v>
                </c:pt>
                <c:pt idx="1550">
                  <c:v>672.76300000000003</c:v>
                </c:pt>
                <c:pt idx="1551">
                  <c:v>691.15200000000004</c:v>
                </c:pt>
                <c:pt idx="1552">
                  <c:v>674.52</c:v>
                </c:pt>
                <c:pt idx="1553">
                  <c:v>678.30799999999999</c:v>
                </c:pt>
                <c:pt idx="1554">
                  <c:v>672.67200000000003</c:v>
                </c:pt>
                <c:pt idx="1555">
                  <c:v>672.76300000000003</c:v>
                </c:pt>
                <c:pt idx="1556">
                  <c:v>663.43200000000002</c:v>
                </c:pt>
                <c:pt idx="1557">
                  <c:v>700.48699999999997</c:v>
                </c:pt>
                <c:pt idx="1558">
                  <c:v>682.096</c:v>
                </c:pt>
                <c:pt idx="1559">
                  <c:v>672.76300000000003</c:v>
                </c:pt>
                <c:pt idx="1560">
                  <c:v>676.36800000000005</c:v>
                </c:pt>
                <c:pt idx="1561">
                  <c:v>731.80799999999999</c:v>
                </c:pt>
                <c:pt idx="1562">
                  <c:v>680.06399999999996</c:v>
                </c:pt>
                <c:pt idx="1563">
                  <c:v>680.15599999999995</c:v>
                </c:pt>
                <c:pt idx="1564">
                  <c:v>674.61099999999999</c:v>
                </c:pt>
                <c:pt idx="1565">
                  <c:v>663.25300000000004</c:v>
                </c:pt>
                <c:pt idx="1566">
                  <c:v>698.73299999999995</c:v>
                </c:pt>
                <c:pt idx="1567">
                  <c:v>682.096</c:v>
                </c:pt>
                <c:pt idx="1568">
                  <c:v>730.05899999999997</c:v>
                </c:pt>
                <c:pt idx="1569">
                  <c:v>674.70299999999997</c:v>
                </c:pt>
                <c:pt idx="1570">
                  <c:v>678.399</c:v>
                </c:pt>
                <c:pt idx="1571">
                  <c:v>685.79399999999998</c:v>
                </c:pt>
                <c:pt idx="1572">
                  <c:v>676.55100000000004</c:v>
                </c:pt>
                <c:pt idx="1573">
                  <c:v>674.70299999999997</c:v>
                </c:pt>
                <c:pt idx="1574">
                  <c:v>648.73599999999999</c:v>
                </c:pt>
                <c:pt idx="1575">
                  <c:v>700.48699999999997</c:v>
                </c:pt>
                <c:pt idx="1576">
                  <c:v>661.58399999999995</c:v>
                </c:pt>
                <c:pt idx="1577">
                  <c:v>665.46</c:v>
                </c:pt>
                <c:pt idx="1578">
                  <c:v>796.70299999999997</c:v>
                </c:pt>
                <c:pt idx="1579">
                  <c:v>678.399</c:v>
                </c:pt>
                <c:pt idx="1580">
                  <c:v>744.94500000000005</c:v>
                </c:pt>
                <c:pt idx="1581">
                  <c:v>676.46</c:v>
                </c:pt>
                <c:pt idx="1582">
                  <c:v>715.27300000000002</c:v>
                </c:pt>
                <c:pt idx="1583">
                  <c:v>632.01599999999996</c:v>
                </c:pt>
                <c:pt idx="1584">
                  <c:v>842.68799999999999</c:v>
                </c:pt>
                <c:pt idx="1585">
                  <c:v>683.94500000000005</c:v>
                </c:pt>
                <c:pt idx="1586">
                  <c:v>840.95399999999995</c:v>
                </c:pt>
                <c:pt idx="1587">
                  <c:v>715.37</c:v>
                </c:pt>
                <c:pt idx="1588">
                  <c:v>859.43600000000004</c:v>
                </c:pt>
                <c:pt idx="1589">
                  <c:v>689.49</c:v>
                </c:pt>
                <c:pt idx="1590">
                  <c:v>752.13599999999997</c:v>
                </c:pt>
                <c:pt idx="1591">
                  <c:v>674.52</c:v>
                </c:pt>
                <c:pt idx="1592">
                  <c:v>643.19100000000003</c:v>
                </c:pt>
                <c:pt idx="1593">
                  <c:v>693.09400000000005</c:v>
                </c:pt>
                <c:pt idx="1594">
                  <c:v>685.70100000000002</c:v>
                </c:pt>
                <c:pt idx="1595">
                  <c:v>687.45600000000002</c:v>
                </c:pt>
                <c:pt idx="1596">
                  <c:v>659.91399999999999</c:v>
                </c:pt>
                <c:pt idx="1597">
                  <c:v>693.18799999999999</c:v>
                </c:pt>
                <c:pt idx="1598">
                  <c:v>859.43600000000004</c:v>
                </c:pt>
                <c:pt idx="1599">
                  <c:v>864.98099999999999</c:v>
                </c:pt>
                <c:pt idx="1600">
                  <c:v>672.85400000000004</c:v>
                </c:pt>
                <c:pt idx="1601">
                  <c:v>678.30799999999999</c:v>
                </c:pt>
                <c:pt idx="1602">
                  <c:v>680.15599999999995</c:v>
                </c:pt>
                <c:pt idx="1603">
                  <c:v>672.67200000000003</c:v>
                </c:pt>
                <c:pt idx="1604">
                  <c:v>672.67200000000003</c:v>
                </c:pt>
                <c:pt idx="1605">
                  <c:v>659.82500000000005</c:v>
                </c:pt>
                <c:pt idx="1606">
                  <c:v>752.23800000000006</c:v>
                </c:pt>
                <c:pt idx="1607">
                  <c:v>682.00400000000002</c:v>
                </c:pt>
                <c:pt idx="1608">
                  <c:v>674.61099999999999</c:v>
                </c:pt>
                <c:pt idx="1609">
                  <c:v>674.52</c:v>
                </c:pt>
                <c:pt idx="1610">
                  <c:v>674.61099999999999</c:v>
                </c:pt>
                <c:pt idx="1611">
                  <c:v>680.15599999999995</c:v>
                </c:pt>
                <c:pt idx="1612">
                  <c:v>672.76300000000003</c:v>
                </c:pt>
                <c:pt idx="1613">
                  <c:v>672.76300000000003</c:v>
                </c:pt>
                <c:pt idx="1614">
                  <c:v>663.43200000000002</c:v>
                </c:pt>
                <c:pt idx="1615">
                  <c:v>704.279</c:v>
                </c:pt>
                <c:pt idx="1616">
                  <c:v>681.72699999999998</c:v>
                </c:pt>
                <c:pt idx="1617">
                  <c:v>672.85400000000004</c:v>
                </c:pt>
                <c:pt idx="1618">
                  <c:v>735.70299999999997</c:v>
                </c:pt>
                <c:pt idx="1619">
                  <c:v>680.24800000000005</c:v>
                </c:pt>
                <c:pt idx="1620">
                  <c:v>706.12699999999995</c:v>
                </c:pt>
                <c:pt idx="1621">
                  <c:v>676.46</c:v>
                </c:pt>
                <c:pt idx="1622">
                  <c:v>672.85400000000004</c:v>
                </c:pt>
                <c:pt idx="1623">
                  <c:v>665.46</c:v>
                </c:pt>
                <c:pt idx="1624">
                  <c:v>702.33500000000004</c:v>
                </c:pt>
                <c:pt idx="1625">
                  <c:v>700.48699999999997</c:v>
                </c:pt>
                <c:pt idx="1626">
                  <c:v>672.85400000000004</c:v>
                </c:pt>
                <c:pt idx="1627">
                  <c:v>672.85400000000004</c:v>
                </c:pt>
                <c:pt idx="1628">
                  <c:v>672.76300000000003</c:v>
                </c:pt>
                <c:pt idx="1629">
                  <c:v>689.49</c:v>
                </c:pt>
                <c:pt idx="1630">
                  <c:v>739.4</c:v>
                </c:pt>
                <c:pt idx="1631">
                  <c:v>674.61099999999999</c:v>
                </c:pt>
                <c:pt idx="1632">
                  <c:v>650.67200000000003</c:v>
                </c:pt>
                <c:pt idx="1633">
                  <c:v>661.58399999999995</c:v>
                </c:pt>
                <c:pt idx="1634">
                  <c:v>661.58399999999995</c:v>
                </c:pt>
                <c:pt idx="1635">
                  <c:v>702.43</c:v>
                </c:pt>
                <c:pt idx="1636">
                  <c:v>661.67399999999998</c:v>
                </c:pt>
                <c:pt idx="1637">
                  <c:v>739.3</c:v>
                </c:pt>
                <c:pt idx="1638">
                  <c:v>693.18799999999999</c:v>
                </c:pt>
                <c:pt idx="1639">
                  <c:v>678.399</c:v>
                </c:pt>
                <c:pt idx="1640">
                  <c:v>674.70299999999997</c:v>
                </c:pt>
                <c:pt idx="1641">
                  <c:v>637.73199999999997</c:v>
                </c:pt>
                <c:pt idx="1642">
                  <c:v>689.39700000000005</c:v>
                </c:pt>
                <c:pt idx="1643">
                  <c:v>683.94500000000005</c:v>
                </c:pt>
                <c:pt idx="1644">
                  <c:v>718.96900000000005</c:v>
                </c:pt>
                <c:pt idx="1645">
                  <c:v>661.76300000000003</c:v>
                </c:pt>
                <c:pt idx="1646">
                  <c:v>687.64200000000005</c:v>
                </c:pt>
                <c:pt idx="1647">
                  <c:v>683.94500000000005</c:v>
                </c:pt>
                <c:pt idx="1648">
                  <c:v>674.61099999999999</c:v>
                </c:pt>
                <c:pt idx="1649">
                  <c:v>783.65800000000002</c:v>
                </c:pt>
                <c:pt idx="1650">
                  <c:v>632.01599999999996</c:v>
                </c:pt>
                <c:pt idx="1651">
                  <c:v>844.65</c:v>
                </c:pt>
                <c:pt idx="1652">
                  <c:v>685.60799999999995</c:v>
                </c:pt>
                <c:pt idx="1653">
                  <c:v>831.6</c:v>
                </c:pt>
                <c:pt idx="1654">
                  <c:v>715.37</c:v>
                </c:pt>
                <c:pt idx="1655">
                  <c:v>800.18399999999997</c:v>
                </c:pt>
                <c:pt idx="1656">
                  <c:v>741.048</c:v>
                </c:pt>
                <c:pt idx="1657">
                  <c:v>676.46</c:v>
                </c:pt>
                <c:pt idx="1658">
                  <c:v>687.54899999999998</c:v>
                </c:pt>
                <c:pt idx="1659">
                  <c:v>842.91600000000005</c:v>
                </c:pt>
                <c:pt idx="1660">
                  <c:v>680.15599999999995</c:v>
                </c:pt>
                <c:pt idx="1661">
                  <c:v>685.70100000000002</c:v>
                </c:pt>
                <c:pt idx="1662">
                  <c:v>672.76300000000003</c:v>
                </c:pt>
                <c:pt idx="1663">
                  <c:v>659.73599999999999</c:v>
                </c:pt>
                <c:pt idx="1664">
                  <c:v>694.94200000000001</c:v>
                </c:pt>
                <c:pt idx="1665">
                  <c:v>680.15599999999995</c:v>
                </c:pt>
                <c:pt idx="1666">
                  <c:v>672.85400000000004</c:v>
                </c:pt>
                <c:pt idx="1667">
                  <c:v>674.61099999999999</c:v>
                </c:pt>
                <c:pt idx="1668">
                  <c:v>730.15800000000002</c:v>
                </c:pt>
                <c:pt idx="1669">
                  <c:v>676.46</c:v>
                </c:pt>
                <c:pt idx="1670">
                  <c:v>672.76300000000003</c:v>
                </c:pt>
                <c:pt idx="1671">
                  <c:v>672.85400000000004</c:v>
                </c:pt>
                <c:pt idx="1672">
                  <c:v>661.76300000000003</c:v>
                </c:pt>
                <c:pt idx="1673">
                  <c:v>719.06700000000001</c:v>
                </c:pt>
                <c:pt idx="1674">
                  <c:v>680.06399999999996</c:v>
                </c:pt>
                <c:pt idx="1675">
                  <c:v>733.755</c:v>
                </c:pt>
                <c:pt idx="1676">
                  <c:v>674.61099999999999</c:v>
                </c:pt>
                <c:pt idx="1677">
                  <c:v>672.67200000000003</c:v>
                </c:pt>
                <c:pt idx="1678">
                  <c:v>687.45600000000002</c:v>
                </c:pt>
                <c:pt idx="1679">
                  <c:v>672.76300000000003</c:v>
                </c:pt>
                <c:pt idx="1680">
                  <c:v>672.85400000000004</c:v>
                </c:pt>
                <c:pt idx="1681">
                  <c:v>661.76300000000003</c:v>
                </c:pt>
                <c:pt idx="1682">
                  <c:v>702.24</c:v>
                </c:pt>
                <c:pt idx="1683">
                  <c:v>682.00400000000002</c:v>
                </c:pt>
                <c:pt idx="1684">
                  <c:v>672.67200000000003</c:v>
                </c:pt>
                <c:pt idx="1685">
                  <c:v>685.79399999999998</c:v>
                </c:pt>
                <c:pt idx="1686">
                  <c:v>682.00400000000002</c:v>
                </c:pt>
                <c:pt idx="1687">
                  <c:v>744.84500000000003</c:v>
                </c:pt>
                <c:pt idx="1688">
                  <c:v>674.61099999999999</c:v>
                </c:pt>
                <c:pt idx="1689">
                  <c:v>674.61099999999999</c:v>
                </c:pt>
                <c:pt idx="1690">
                  <c:v>652.43200000000002</c:v>
                </c:pt>
                <c:pt idx="1691">
                  <c:v>661.76300000000003</c:v>
                </c:pt>
                <c:pt idx="1692">
                  <c:v>663.52200000000005</c:v>
                </c:pt>
                <c:pt idx="1693">
                  <c:v>663.61199999999997</c:v>
                </c:pt>
                <c:pt idx="1694">
                  <c:v>881.73400000000004</c:v>
                </c:pt>
                <c:pt idx="1695">
                  <c:v>676.55100000000004</c:v>
                </c:pt>
                <c:pt idx="1696">
                  <c:v>687.27</c:v>
                </c:pt>
                <c:pt idx="1697">
                  <c:v>676.36800000000005</c:v>
                </c:pt>
                <c:pt idx="1698">
                  <c:v>672.67200000000003</c:v>
                </c:pt>
                <c:pt idx="1699">
                  <c:v>630.33900000000006</c:v>
                </c:pt>
                <c:pt idx="1700">
                  <c:v>687.54899999999998</c:v>
                </c:pt>
                <c:pt idx="1701">
                  <c:v>682.096</c:v>
                </c:pt>
                <c:pt idx="1702">
                  <c:v>685.79399999999998</c:v>
                </c:pt>
                <c:pt idx="1703">
                  <c:v>663.61199999999997</c:v>
                </c:pt>
                <c:pt idx="1704">
                  <c:v>691.15200000000004</c:v>
                </c:pt>
                <c:pt idx="1705">
                  <c:v>685.79399999999998</c:v>
                </c:pt>
                <c:pt idx="1706">
                  <c:v>730.05899999999997</c:v>
                </c:pt>
                <c:pt idx="1707">
                  <c:v>672.76300000000003</c:v>
                </c:pt>
                <c:pt idx="1708">
                  <c:v>828.01599999999996</c:v>
                </c:pt>
                <c:pt idx="1709">
                  <c:v>689.49</c:v>
                </c:pt>
                <c:pt idx="1710">
                  <c:v>683.85299999999995</c:v>
                </c:pt>
                <c:pt idx="1711">
                  <c:v>687.64200000000005</c:v>
                </c:pt>
                <c:pt idx="1712">
                  <c:v>713.52099999999996</c:v>
                </c:pt>
                <c:pt idx="1713">
                  <c:v>744.94500000000005</c:v>
                </c:pt>
                <c:pt idx="1714">
                  <c:v>840.84</c:v>
                </c:pt>
                <c:pt idx="1715">
                  <c:v>674.52</c:v>
                </c:pt>
                <c:pt idx="1716">
                  <c:v>826.16800000000001</c:v>
                </c:pt>
                <c:pt idx="1717">
                  <c:v>676.46</c:v>
                </c:pt>
                <c:pt idx="1718">
                  <c:v>855.74</c:v>
                </c:pt>
                <c:pt idx="1719">
                  <c:v>672.85400000000004</c:v>
                </c:pt>
                <c:pt idx="1720">
                  <c:v>717.21799999999996</c:v>
                </c:pt>
                <c:pt idx="1721">
                  <c:v>657.97699999999998</c:v>
                </c:pt>
                <c:pt idx="1722">
                  <c:v>698.63800000000003</c:v>
                </c:pt>
                <c:pt idx="1723">
                  <c:v>683.85299999999995</c:v>
                </c:pt>
                <c:pt idx="1724">
                  <c:v>691.245</c:v>
                </c:pt>
                <c:pt idx="1725">
                  <c:v>743.09699999999998</c:v>
                </c:pt>
                <c:pt idx="1726">
                  <c:v>674.15499999999997</c:v>
                </c:pt>
                <c:pt idx="1727">
                  <c:v>814.74699999999996</c:v>
                </c:pt>
                <c:pt idx="1728">
                  <c:v>672.76300000000003</c:v>
                </c:pt>
                <c:pt idx="1729">
                  <c:v>674.61099999999999</c:v>
                </c:pt>
                <c:pt idx="1730">
                  <c:v>672.85400000000004</c:v>
                </c:pt>
                <c:pt idx="1731">
                  <c:v>717.12099999999998</c:v>
                </c:pt>
                <c:pt idx="1732">
                  <c:v>720.81799999999998</c:v>
                </c:pt>
                <c:pt idx="1733">
                  <c:v>391.88200000000001</c:v>
                </c:pt>
                <c:pt idx="1734">
                  <c:v>399.27600000000001</c:v>
                </c:pt>
                <c:pt idx="1735">
                  <c:v>393.73</c:v>
                </c:pt>
                <c:pt idx="1736">
                  <c:v>408.51799999999997</c:v>
                </c:pt>
                <c:pt idx="1737">
                  <c:v>399.22199999999998</c:v>
                </c:pt>
                <c:pt idx="1738">
                  <c:v>393.73</c:v>
                </c:pt>
                <c:pt idx="1739">
                  <c:v>384.488</c:v>
                </c:pt>
                <c:pt idx="1740">
                  <c:v>428.85199999999998</c:v>
                </c:pt>
                <c:pt idx="1741">
                  <c:v>401.125</c:v>
                </c:pt>
                <c:pt idx="1742">
                  <c:v>391.88200000000001</c:v>
                </c:pt>
                <c:pt idx="1743">
                  <c:v>393.73</c:v>
                </c:pt>
                <c:pt idx="1744">
                  <c:v>447.27699999999999</c:v>
                </c:pt>
                <c:pt idx="1745">
                  <c:v>417.76100000000002</c:v>
                </c:pt>
                <c:pt idx="1746">
                  <c:v>395.57900000000001</c:v>
                </c:pt>
                <c:pt idx="1747">
                  <c:v>393.67700000000002</c:v>
                </c:pt>
                <c:pt idx="1748">
                  <c:v>373.39699999999999</c:v>
                </c:pt>
                <c:pt idx="1749">
                  <c:v>386.33699999999999</c:v>
                </c:pt>
                <c:pt idx="1750">
                  <c:v>384.43599999999998</c:v>
                </c:pt>
                <c:pt idx="1751">
                  <c:v>406.67</c:v>
                </c:pt>
                <c:pt idx="1752">
                  <c:v>386.33699999999999</c:v>
                </c:pt>
                <c:pt idx="1753">
                  <c:v>391.88200000000001</c:v>
                </c:pt>
                <c:pt idx="1754">
                  <c:v>406.67</c:v>
                </c:pt>
                <c:pt idx="1755">
                  <c:v>395.57900000000001</c:v>
                </c:pt>
                <c:pt idx="1756">
                  <c:v>449.125</c:v>
                </c:pt>
                <c:pt idx="1757">
                  <c:v>351.21499999999997</c:v>
                </c:pt>
                <c:pt idx="1758">
                  <c:v>404.767</c:v>
                </c:pt>
                <c:pt idx="1759">
                  <c:v>401.125</c:v>
                </c:pt>
                <c:pt idx="1760">
                  <c:v>404.87599999999998</c:v>
                </c:pt>
                <c:pt idx="1761">
                  <c:v>382.63900000000001</c:v>
                </c:pt>
                <c:pt idx="1762">
                  <c:v>410.36700000000002</c:v>
                </c:pt>
                <c:pt idx="1763">
                  <c:v>460.27600000000001</c:v>
                </c:pt>
                <c:pt idx="1764">
                  <c:v>393.73</c:v>
                </c:pt>
                <c:pt idx="1765">
                  <c:v>393.73</c:v>
                </c:pt>
                <c:pt idx="1766">
                  <c:v>393.73</c:v>
                </c:pt>
                <c:pt idx="1767">
                  <c:v>574.80600000000004</c:v>
                </c:pt>
                <c:pt idx="1768">
                  <c:v>391.88200000000001</c:v>
                </c:pt>
                <c:pt idx="1769">
                  <c:v>558.24699999999996</c:v>
                </c:pt>
                <c:pt idx="1770">
                  <c:v>397.42700000000002</c:v>
                </c:pt>
                <c:pt idx="1771">
                  <c:v>545.30700000000002</c:v>
                </c:pt>
                <c:pt idx="1772">
                  <c:v>402.97300000000001</c:v>
                </c:pt>
                <c:pt idx="1773">
                  <c:v>493.61599999999999</c:v>
                </c:pt>
                <c:pt idx="1774">
                  <c:v>393.73</c:v>
                </c:pt>
                <c:pt idx="1775">
                  <c:v>449.18599999999998</c:v>
                </c:pt>
                <c:pt idx="1776">
                  <c:v>400.90800000000002</c:v>
                </c:pt>
                <c:pt idx="1777">
                  <c:v>390.03399999999999</c:v>
                </c:pt>
                <c:pt idx="1778">
                  <c:v>395.52600000000001</c:v>
                </c:pt>
                <c:pt idx="1779">
                  <c:v>391.88200000000001</c:v>
                </c:pt>
                <c:pt idx="1780">
                  <c:v>419.553</c:v>
                </c:pt>
                <c:pt idx="1781">
                  <c:v>401.125</c:v>
                </c:pt>
                <c:pt idx="1782">
                  <c:v>449.18599999999998</c:v>
                </c:pt>
                <c:pt idx="1783">
                  <c:v>641.42999999999995</c:v>
                </c:pt>
                <c:pt idx="1784">
                  <c:v>266.14800000000002</c:v>
                </c:pt>
                <c:pt idx="1785">
                  <c:v>253.245</c:v>
                </c:pt>
                <c:pt idx="1786">
                  <c:v>375.24599999999998</c:v>
                </c:pt>
                <c:pt idx="1787">
                  <c:v>454.73099999999999</c:v>
                </c:pt>
                <c:pt idx="1788">
                  <c:v>573.03499999999997</c:v>
                </c:pt>
                <c:pt idx="1789">
                  <c:v>545.30700000000002</c:v>
                </c:pt>
                <c:pt idx="1790">
                  <c:v>436.24599999999998</c:v>
                </c:pt>
                <c:pt idx="1791">
                  <c:v>384.488</c:v>
                </c:pt>
                <c:pt idx="1792">
                  <c:v>255.09299999999999</c:v>
                </c:pt>
                <c:pt idx="1793">
                  <c:v>9.6270000000000007</c:v>
                </c:pt>
                <c:pt idx="1794">
                  <c:v>12.756</c:v>
                </c:pt>
                <c:pt idx="1795">
                  <c:v>11.379</c:v>
                </c:pt>
                <c:pt idx="1796">
                  <c:v>10.395</c:v>
                </c:pt>
                <c:pt idx="1797">
                  <c:v>10.3</c:v>
                </c:pt>
                <c:pt idx="1798">
                  <c:v>8.9019999999999992</c:v>
                </c:pt>
                <c:pt idx="1799">
                  <c:v>10.699</c:v>
                </c:pt>
                <c:pt idx="1800">
                  <c:v>10.628</c:v>
                </c:pt>
                <c:pt idx="1801">
                  <c:v>10.411</c:v>
                </c:pt>
                <c:pt idx="1802">
                  <c:v>9.8559999999999999</c:v>
                </c:pt>
                <c:pt idx="1803">
                  <c:v>9.6940000000000008</c:v>
                </c:pt>
                <c:pt idx="1804">
                  <c:v>266.18400000000003</c:v>
                </c:pt>
                <c:pt idx="1805">
                  <c:v>9.3689999999999998</c:v>
                </c:pt>
                <c:pt idx="1806">
                  <c:v>9.6419999999999995</c:v>
                </c:pt>
                <c:pt idx="1807">
                  <c:v>16.100999999999999</c:v>
                </c:pt>
                <c:pt idx="1808">
                  <c:v>12.577</c:v>
                </c:pt>
                <c:pt idx="1809">
                  <c:v>334.57799999999997</c:v>
                </c:pt>
                <c:pt idx="1810">
                  <c:v>12.512</c:v>
                </c:pt>
                <c:pt idx="1811">
                  <c:v>10.010999999999999</c:v>
                </c:pt>
                <c:pt idx="1812">
                  <c:v>10.398999999999999</c:v>
                </c:pt>
                <c:pt idx="1813">
                  <c:v>10.871</c:v>
                </c:pt>
                <c:pt idx="1814">
                  <c:v>8.3109999999999999</c:v>
                </c:pt>
                <c:pt idx="1815">
                  <c:v>10.834</c:v>
                </c:pt>
                <c:pt idx="1816">
                  <c:v>9.4570000000000007</c:v>
                </c:pt>
                <c:pt idx="1817">
                  <c:v>9.8559999999999999</c:v>
                </c:pt>
                <c:pt idx="1818">
                  <c:v>10.137</c:v>
                </c:pt>
                <c:pt idx="1819">
                  <c:v>11.728</c:v>
                </c:pt>
                <c:pt idx="1820">
                  <c:v>9.8930000000000007</c:v>
                </c:pt>
                <c:pt idx="1821">
                  <c:v>12.86</c:v>
                </c:pt>
                <c:pt idx="1822">
                  <c:v>9.5969999999999995</c:v>
                </c:pt>
                <c:pt idx="1823">
                  <c:v>11.032</c:v>
                </c:pt>
                <c:pt idx="1824">
                  <c:v>9.1760000000000002</c:v>
                </c:pt>
                <c:pt idx="1825">
                  <c:v>10.042</c:v>
                </c:pt>
                <c:pt idx="1826">
                  <c:v>10.811</c:v>
                </c:pt>
                <c:pt idx="1827">
                  <c:v>9.0350000000000001</c:v>
                </c:pt>
                <c:pt idx="1828">
                  <c:v>8.9540000000000006</c:v>
                </c:pt>
                <c:pt idx="1829">
                  <c:v>10.337999999999999</c:v>
                </c:pt>
                <c:pt idx="1830">
                  <c:v>17.606999999999999</c:v>
                </c:pt>
                <c:pt idx="1831">
                  <c:v>13.701000000000001</c:v>
                </c:pt>
                <c:pt idx="1832">
                  <c:v>15.52</c:v>
                </c:pt>
                <c:pt idx="1833">
                  <c:v>14.635</c:v>
                </c:pt>
                <c:pt idx="1834">
                  <c:v>9.4420000000000002</c:v>
                </c:pt>
                <c:pt idx="1835">
                  <c:v>10.3</c:v>
                </c:pt>
                <c:pt idx="1836">
                  <c:v>12.573</c:v>
                </c:pt>
                <c:pt idx="1837">
                  <c:v>13.102</c:v>
                </c:pt>
                <c:pt idx="1838">
                  <c:v>9.93</c:v>
                </c:pt>
                <c:pt idx="1839">
                  <c:v>253.245</c:v>
                </c:pt>
                <c:pt idx="1840">
                  <c:v>9.9380000000000006</c:v>
                </c:pt>
                <c:pt idx="1841">
                  <c:v>9.2789999999999999</c:v>
                </c:pt>
                <c:pt idx="1842">
                  <c:v>9.08</c:v>
                </c:pt>
                <c:pt idx="1843">
                  <c:v>11.699</c:v>
                </c:pt>
                <c:pt idx="1844">
                  <c:v>12.002000000000001</c:v>
                </c:pt>
                <c:pt idx="1845">
                  <c:v>11.513999999999999</c:v>
                </c:pt>
                <c:pt idx="1846">
                  <c:v>10.041</c:v>
                </c:pt>
                <c:pt idx="1847">
                  <c:v>11.69</c:v>
                </c:pt>
                <c:pt idx="1848">
                  <c:v>8.8490000000000002</c:v>
                </c:pt>
                <c:pt idx="1849">
                  <c:v>12.032999999999999</c:v>
                </c:pt>
                <c:pt idx="1850">
                  <c:v>10.285</c:v>
                </c:pt>
                <c:pt idx="1851">
                  <c:v>11.433</c:v>
                </c:pt>
                <c:pt idx="1852">
                  <c:v>11.372</c:v>
                </c:pt>
                <c:pt idx="1853">
                  <c:v>188.572</c:v>
                </c:pt>
                <c:pt idx="1854">
                  <c:v>8.8149999999999995</c:v>
                </c:pt>
                <c:pt idx="1855">
                  <c:v>343.77499999999998</c:v>
                </c:pt>
                <c:pt idx="1856">
                  <c:v>10.797000000000001</c:v>
                </c:pt>
                <c:pt idx="1857">
                  <c:v>10.396000000000001</c:v>
                </c:pt>
                <c:pt idx="1858">
                  <c:v>13.176</c:v>
                </c:pt>
                <c:pt idx="1859">
                  <c:v>13.302</c:v>
                </c:pt>
                <c:pt idx="1860">
                  <c:v>9.8859999999999992</c:v>
                </c:pt>
                <c:pt idx="1861">
                  <c:v>13.089</c:v>
                </c:pt>
                <c:pt idx="1862">
                  <c:v>10.566000000000001</c:v>
                </c:pt>
                <c:pt idx="1863">
                  <c:v>9.6199999999999992</c:v>
                </c:pt>
                <c:pt idx="1864">
                  <c:v>12.141</c:v>
                </c:pt>
                <c:pt idx="1865">
                  <c:v>9.1319999999999997</c:v>
                </c:pt>
                <c:pt idx="1866">
                  <c:v>10.359</c:v>
                </c:pt>
                <c:pt idx="1867">
                  <c:v>9.2200000000000006</c:v>
                </c:pt>
                <c:pt idx="1868">
                  <c:v>9.9920000000000009</c:v>
                </c:pt>
                <c:pt idx="1869">
                  <c:v>10.455</c:v>
                </c:pt>
                <c:pt idx="1870">
                  <c:v>9.7690000000000001</c:v>
                </c:pt>
                <c:pt idx="1871">
                  <c:v>9.968</c:v>
                </c:pt>
                <c:pt idx="1872">
                  <c:v>10.241</c:v>
                </c:pt>
                <c:pt idx="1873">
                  <c:v>9.2710000000000008</c:v>
                </c:pt>
                <c:pt idx="1874">
                  <c:v>10.050000000000001</c:v>
                </c:pt>
                <c:pt idx="1875">
                  <c:v>9.8580000000000005</c:v>
                </c:pt>
                <c:pt idx="1876">
                  <c:v>12.15</c:v>
                </c:pt>
                <c:pt idx="1877">
                  <c:v>12.631</c:v>
                </c:pt>
                <c:pt idx="1878">
                  <c:v>16.341000000000001</c:v>
                </c:pt>
                <c:pt idx="1879">
                  <c:v>9.0500000000000007</c:v>
                </c:pt>
                <c:pt idx="1880">
                  <c:v>12.385</c:v>
                </c:pt>
                <c:pt idx="1881">
                  <c:v>16.895</c:v>
                </c:pt>
                <c:pt idx="1882">
                  <c:v>9.9979999999999993</c:v>
                </c:pt>
                <c:pt idx="1883">
                  <c:v>10.1</c:v>
                </c:pt>
                <c:pt idx="1884">
                  <c:v>9.827</c:v>
                </c:pt>
                <c:pt idx="1885">
                  <c:v>9.5619999999999994</c:v>
                </c:pt>
                <c:pt idx="1886">
                  <c:v>10.028</c:v>
                </c:pt>
                <c:pt idx="1887">
                  <c:v>11.49</c:v>
                </c:pt>
                <c:pt idx="1888">
                  <c:v>11.943</c:v>
                </c:pt>
                <c:pt idx="1889">
                  <c:v>12.18</c:v>
                </c:pt>
                <c:pt idx="1890">
                  <c:v>10.401999999999999</c:v>
                </c:pt>
                <c:pt idx="1891">
                  <c:v>11.943</c:v>
                </c:pt>
                <c:pt idx="1892">
                  <c:v>11.076000000000001</c:v>
                </c:pt>
                <c:pt idx="1893">
                  <c:v>8.8879999999999999</c:v>
                </c:pt>
                <c:pt idx="1894">
                  <c:v>15.811</c:v>
                </c:pt>
                <c:pt idx="1895">
                  <c:v>9.7750000000000004</c:v>
                </c:pt>
                <c:pt idx="1896">
                  <c:v>9.1920000000000002</c:v>
                </c:pt>
                <c:pt idx="1897">
                  <c:v>9.4209999999999994</c:v>
                </c:pt>
                <c:pt idx="1898">
                  <c:v>13.340999999999999</c:v>
                </c:pt>
                <c:pt idx="1899">
                  <c:v>11.956</c:v>
                </c:pt>
                <c:pt idx="1900">
                  <c:v>9.8119999999999994</c:v>
                </c:pt>
                <c:pt idx="1901">
                  <c:v>9.48</c:v>
                </c:pt>
                <c:pt idx="1902">
                  <c:v>9.8710000000000004</c:v>
                </c:pt>
                <c:pt idx="1903">
                  <c:v>8.8800000000000008</c:v>
                </c:pt>
                <c:pt idx="1904">
                  <c:v>9.8580000000000005</c:v>
                </c:pt>
                <c:pt idx="1905">
                  <c:v>9.2959999999999994</c:v>
                </c:pt>
                <c:pt idx="1906">
                  <c:v>9.5839999999999996</c:v>
                </c:pt>
                <c:pt idx="1907">
                  <c:v>11.898999999999999</c:v>
                </c:pt>
                <c:pt idx="1908">
                  <c:v>12.452999999999999</c:v>
                </c:pt>
                <c:pt idx="1909">
                  <c:v>11.456</c:v>
                </c:pt>
                <c:pt idx="1910">
                  <c:v>7.9489999999999998</c:v>
                </c:pt>
                <c:pt idx="1911">
                  <c:v>12.335000000000001</c:v>
                </c:pt>
                <c:pt idx="1912">
                  <c:v>12</c:v>
                </c:pt>
                <c:pt idx="1913">
                  <c:v>11.867000000000001</c:v>
                </c:pt>
                <c:pt idx="1914">
                  <c:v>9.7750000000000004</c:v>
                </c:pt>
                <c:pt idx="1915">
                  <c:v>10.242000000000001</c:v>
                </c:pt>
                <c:pt idx="1916">
                  <c:v>8.8580000000000005</c:v>
                </c:pt>
                <c:pt idx="1917">
                  <c:v>44.378999999999998</c:v>
                </c:pt>
                <c:pt idx="1918">
                  <c:v>8.51</c:v>
                </c:pt>
                <c:pt idx="1919">
                  <c:v>16.603999999999999</c:v>
                </c:pt>
                <c:pt idx="1920">
                  <c:v>9.6210000000000004</c:v>
                </c:pt>
                <c:pt idx="1921">
                  <c:v>9.7379999999999995</c:v>
                </c:pt>
                <c:pt idx="1922">
                  <c:v>11.47</c:v>
                </c:pt>
                <c:pt idx="1923">
                  <c:v>9.6210000000000004</c:v>
                </c:pt>
                <c:pt idx="1924">
                  <c:v>10.352</c:v>
                </c:pt>
                <c:pt idx="1925">
                  <c:v>14.102</c:v>
                </c:pt>
                <c:pt idx="1926">
                  <c:v>9.42</c:v>
                </c:pt>
                <c:pt idx="1927">
                  <c:v>9.3309999999999995</c:v>
                </c:pt>
                <c:pt idx="1928">
                  <c:v>12.680999999999999</c:v>
                </c:pt>
                <c:pt idx="1929">
                  <c:v>9.6579999999999995</c:v>
                </c:pt>
                <c:pt idx="1930">
                  <c:v>10.004</c:v>
                </c:pt>
                <c:pt idx="1931">
                  <c:v>10.063000000000001</c:v>
                </c:pt>
                <c:pt idx="1932">
                  <c:v>471.36700000000002</c:v>
                </c:pt>
                <c:pt idx="1933">
                  <c:v>460.27600000000001</c:v>
                </c:pt>
                <c:pt idx="1934">
                  <c:v>454.66899999999998</c:v>
                </c:pt>
                <c:pt idx="1935">
                  <c:v>12.629</c:v>
                </c:pt>
                <c:pt idx="1936">
                  <c:v>10.034000000000001</c:v>
                </c:pt>
                <c:pt idx="1937">
                  <c:v>9.8780000000000001</c:v>
                </c:pt>
                <c:pt idx="1938">
                  <c:v>14.688000000000001</c:v>
                </c:pt>
                <c:pt idx="1939">
                  <c:v>8.9329999999999998</c:v>
                </c:pt>
                <c:pt idx="1940">
                  <c:v>14.137</c:v>
                </c:pt>
                <c:pt idx="1941">
                  <c:v>11.069000000000001</c:v>
                </c:pt>
                <c:pt idx="1942">
                  <c:v>9.9450000000000003</c:v>
                </c:pt>
                <c:pt idx="1943">
                  <c:v>10.102</c:v>
                </c:pt>
                <c:pt idx="1944">
                  <c:v>11.47</c:v>
                </c:pt>
                <c:pt idx="1945">
                  <c:v>9.7840000000000007</c:v>
                </c:pt>
                <c:pt idx="1946">
                  <c:v>9.3089999999999993</c:v>
                </c:pt>
                <c:pt idx="1947">
                  <c:v>10.484999999999999</c:v>
                </c:pt>
                <c:pt idx="1948">
                  <c:v>9.3529999999999998</c:v>
                </c:pt>
                <c:pt idx="1949">
                  <c:v>11.387</c:v>
                </c:pt>
                <c:pt idx="1950">
                  <c:v>10.093999999999999</c:v>
                </c:pt>
                <c:pt idx="1951">
                  <c:v>12.824999999999999</c:v>
                </c:pt>
                <c:pt idx="1952">
                  <c:v>11.898999999999999</c:v>
                </c:pt>
                <c:pt idx="1953">
                  <c:v>9.2430000000000003</c:v>
                </c:pt>
                <c:pt idx="1954">
                  <c:v>9.2430000000000003</c:v>
                </c:pt>
                <c:pt idx="1955">
                  <c:v>9.3460000000000001</c:v>
                </c:pt>
                <c:pt idx="1956">
                  <c:v>9.5399999999999991</c:v>
                </c:pt>
                <c:pt idx="1957">
                  <c:v>9.3979999999999997</c:v>
                </c:pt>
                <c:pt idx="1958">
                  <c:v>10.803000000000001</c:v>
                </c:pt>
                <c:pt idx="1959">
                  <c:v>8.7769999999999992</c:v>
                </c:pt>
                <c:pt idx="1960">
                  <c:v>16.236999999999998</c:v>
                </c:pt>
                <c:pt idx="1961">
                  <c:v>10.173999999999999</c:v>
                </c:pt>
                <c:pt idx="1962">
                  <c:v>8.4369999999999994</c:v>
                </c:pt>
                <c:pt idx="1963">
                  <c:v>12.430999999999999</c:v>
                </c:pt>
                <c:pt idx="1964">
                  <c:v>14.006</c:v>
                </c:pt>
                <c:pt idx="1965">
                  <c:v>9.31</c:v>
                </c:pt>
                <c:pt idx="1966">
                  <c:v>9.4939999999999998</c:v>
                </c:pt>
                <c:pt idx="1967">
                  <c:v>8.8230000000000004</c:v>
                </c:pt>
                <c:pt idx="1968">
                  <c:v>11.023999999999999</c:v>
                </c:pt>
                <c:pt idx="1969">
                  <c:v>10.323</c:v>
                </c:pt>
                <c:pt idx="1970">
                  <c:v>9.6199999999999992</c:v>
                </c:pt>
                <c:pt idx="1971">
                  <c:v>10.233000000000001</c:v>
                </c:pt>
                <c:pt idx="1972">
                  <c:v>13.074</c:v>
                </c:pt>
                <c:pt idx="1973">
                  <c:v>10.834</c:v>
                </c:pt>
                <c:pt idx="1974">
                  <c:v>10.013</c:v>
                </c:pt>
                <c:pt idx="1975">
                  <c:v>10.396000000000001</c:v>
                </c:pt>
                <c:pt idx="1976">
                  <c:v>10.307</c:v>
                </c:pt>
                <c:pt idx="1977">
                  <c:v>12.327</c:v>
                </c:pt>
                <c:pt idx="1978">
                  <c:v>8.9390000000000001</c:v>
                </c:pt>
                <c:pt idx="1979">
                  <c:v>11.128</c:v>
                </c:pt>
                <c:pt idx="1980">
                  <c:v>12.529</c:v>
                </c:pt>
                <c:pt idx="1981">
                  <c:v>39.799999999999997</c:v>
                </c:pt>
                <c:pt idx="1982">
                  <c:v>9.9670000000000005</c:v>
                </c:pt>
                <c:pt idx="1983">
                  <c:v>606.30799999999999</c:v>
                </c:pt>
                <c:pt idx="1984">
                  <c:v>10.343999999999999</c:v>
                </c:pt>
                <c:pt idx="1985">
                  <c:v>11.455</c:v>
                </c:pt>
                <c:pt idx="1986">
                  <c:v>9.8130000000000006</c:v>
                </c:pt>
                <c:pt idx="1987">
                  <c:v>8.7319999999999993</c:v>
                </c:pt>
                <c:pt idx="1988">
                  <c:v>8.7469999999999999</c:v>
                </c:pt>
                <c:pt idx="1989">
                  <c:v>11.742000000000001</c:v>
                </c:pt>
                <c:pt idx="1990">
                  <c:v>11.756</c:v>
                </c:pt>
                <c:pt idx="1991">
                  <c:v>9.7899999999999991</c:v>
                </c:pt>
                <c:pt idx="1992">
                  <c:v>9.4420000000000002</c:v>
                </c:pt>
                <c:pt idx="1993">
                  <c:v>10.464</c:v>
                </c:pt>
                <c:pt idx="1994">
                  <c:v>9.17</c:v>
                </c:pt>
                <c:pt idx="1995">
                  <c:v>11.564</c:v>
                </c:pt>
                <c:pt idx="1996">
                  <c:v>9.4719999999999995</c:v>
                </c:pt>
                <c:pt idx="1997">
                  <c:v>12.037000000000001</c:v>
                </c:pt>
                <c:pt idx="1998">
                  <c:v>8.8209999999999997</c:v>
                </c:pt>
                <c:pt idx="1999">
                  <c:v>9.109</c:v>
                </c:pt>
                <c:pt idx="2000">
                  <c:v>9.8870000000000005</c:v>
                </c:pt>
                <c:pt idx="2001">
                  <c:v>10.513999999999999</c:v>
                </c:pt>
                <c:pt idx="2002">
                  <c:v>10.026</c:v>
                </c:pt>
                <c:pt idx="2003">
                  <c:v>10.115</c:v>
                </c:pt>
                <c:pt idx="2004">
                  <c:v>12.156000000000001</c:v>
                </c:pt>
                <c:pt idx="2005">
                  <c:v>11.186999999999999</c:v>
                </c:pt>
                <c:pt idx="2006">
                  <c:v>10.9</c:v>
                </c:pt>
                <c:pt idx="2007">
                  <c:v>9.5229999999999997</c:v>
                </c:pt>
                <c:pt idx="2008">
                  <c:v>9.5909999999999993</c:v>
                </c:pt>
                <c:pt idx="2009">
                  <c:v>473.15199999999999</c:v>
                </c:pt>
                <c:pt idx="2010">
                  <c:v>9.3979999999999997</c:v>
                </c:pt>
                <c:pt idx="2011">
                  <c:v>10.840999999999999</c:v>
                </c:pt>
                <c:pt idx="2012">
                  <c:v>13.673</c:v>
                </c:pt>
                <c:pt idx="2013">
                  <c:v>9.4359999999999999</c:v>
                </c:pt>
                <c:pt idx="2014">
                  <c:v>9.1760000000000002</c:v>
                </c:pt>
                <c:pt idx="2015">
                  <c:v>8.9469999999999992</c:v>
                </c:pt>
                <c:pt idx="2016">
                  <c:v>9.7840000000000007</c:v>
                </c:pt>
                <c:pt idx="2017">
                  <c:v>10.065</c:v>
                </c:pt>
                <c:pt idx="2018">
                  <c:v>9.9009999999999998</c:v>
                </c:pt>
                <c:pt idx="2019">
                  <c:v>10.618</c:v>
                </c:pt>
                <c:pt idx="2020">
                  <c:v>11.388</c:v>
                </c:pt>
                <c:pt idx="2021">
                  <c:v>10.36</c:v>
                </c:pt>
                <c:pt idx="2022">
                  <c:v>9.9920000000000009</c:v>
                </c:pt>
                <c:pt idx="2023">
                  <c:v>10.3</c:v>
                </c:pt>
                <c:pt idx="2024">
                  <c:v>11.211</c:v>
                </c:pt>
                <c:pt idx="2025">
                  <c:v>12.023</c:v>
                </c:pt>
                <c:pt idx="2026">
                  <c:v>11.718999999999999</c:v>
                </c:pt>
                <c:pt idx="2027">
                  <c:v>9.532</c:v>
                </c:pt>
                <c:pt idx="2028">
                  <c:v>14.353999999999999</c:v>
                </c:pt>
                <c:pt idx="2029">
                  <c:v>11.497999999999999</c:v>
                </c:pt>
                <c:pt idx="2030">
                  <c:v>10.471</c:v>
                </c:pt>
                <c:pt idx="2031">
                  <c:v>10.055999999999999</c:v>
                </c:pt>
                <c:pt idx="2032">
                  <c:v>10.662000000000001</c:v>
                </c:pt>
                <c:pt idx="2033">
                  <c:v>10.028</c:v>
                </c:pt>
                <c:pt idx="2034">
                  <c:v>9.798</c:v>
                </c:pt>
                <c:pt idx="2035">
                  <c:v>10.856</c:v>
                </c:pt>
                <c:pt idx="2036">
                  <c:v>9.6340000000000003</c:v>
                </c:pt>
                <c:pt idx="2037">
                  <c:v>10.856</c:v>
                </c:pt>
                <c:pt idx="2038">
                  <c:v>9.1539999999999999</c:v>
                </c:pt>
                <c:pt idx="2039">
                  <c:v>11.884</c:v>
                </c:pt>
                <c:pt idx="2040">
                  <c:v>188.547</c:v>
                </c:pt>
                <c:pt idx="2041">
                  <c:v>10.050000000000001</c:v>
                </c:pt>
                <c:pt idx="2042">
                  <c:v>12.414999999999999</c:v>
                </c:pt>
                <c:pt idx="2043">
                  <c:v>14.234999999999999</c:v>
                </c:pt>
                <c:pt idx="2044">
                  <c:v>10.077999999999999</c:v>
                </c:pt>
                <c:pt idx="2045">
                  <c:v>41.301000000000002</c:v>
                </c:pt>
                <c:pt idx="2046">
                  <c:v>10.775</c:v>
                </c:pt>
                <c:pt idx="2047">
                  <c:v>9.6940000000000008</c:v>
                </c:pt>
                <c:pt idx="2048">
                  <c:v>9.5399999999999991</c:v>
                </c:pt>
                <c:pt idx="2049">
                  <c:v>12.429</c:v>
                </c:pt>
                <c:pt idx="2050">
                  <c:v>9.5459999999999994</c:v>
                </c:pt>
                <c:pt idx="2051">
                  <c:v>11.159000000000001</c:v>
                </c:pt>
                <c:pt idx="2052">
                  <c:v>9.0350000000000001</c:v>
                </c:pt>
                <c:pt idx="2053">
                  <c:v>9.5090000000000003</c:v>
                </c:pt>
                <c:pt idx="2054">
                  <c:v>12.151999999999999</c:v>
                </c:pt>
                <c:pt idx="2055">
                  <c:v>11.943</c:v>
                </c:pt>
                <c:pt idx="2056">
                  <c:v>11.612</c:v>
                </c:pt>
                <c:pt idx="2057">
                  <c:v>9.6790000000000003</c:v>
                </c:pt>
                <c:pt idx="2058">
                  <c:v>10.183</c:v>
                </c:pt>
                <c:pt idx="2059">
                  <c:v>12.429</c:v>
                </c:pt>
                <c:pt idx="2060">
                  <c:v>9.6859999999999999</c:v>
                </c:pt>
                <c:pt idx="2061">
                  <c:v>8.3919999999999995</c:v>
                </c:pt>
                <c:pt idx="2062">
                  <c:v>9.7750000000000004</c:v>
                </c:pt>
                <c:pt idx="2063">
                  <c:v>11.249000000000001</c:v>
                </c:pt>
                <c:pt idx="2064">
                  <c:v>9.9749999999999996</c:v>
                </c:pt>
                <c:pt idx="2065">
                  <c:v>10.167</c:v>
                </c:pt>
                <c:pt idx="2066">
                  <c:v>9.93</c:v>
                </c:pt>
                <c:pt idx="2067">
                  <c:v>9.59</c:v>
                </c:pt>
                <c:pt idx="2068">
                  <c:v>12.625</c:v>
                </c:pt>
                <c:pt idx="2069">
                  <c:v>9.4450000000000003</c:v>
                </c:pt>
                <c:pt idx="2070">
                  <c:v>10.317</c:v>
                </c:pt>
                <c:pt idx="2071">
                  <c:v>11.44</c:v>
                </c:pt>
                <c:pt idx="2072">
                  <c:v>10.952</c:v>
                </c:pt>
                <c:pt idx="2073">
                  <c:v>9.2789999999999999</c:v>
                </c:pt>
                <c:pt idx="2074">
                  <c:v>9.08</c:v>
                </c:pt>
                <c:pt idx="2075">
                  <c:v>15.837999999999999</c:v>
                </c:pt>
                <c:pt idx="2076">
                  <c:v>12.276</c:v>
                </c:pt>
                <c:pt idx="2077">
                  <c:v>9.5749999999999993</c:v>
                </c:pt>
                <c:pt idx="2078">
                  <c:v>11.294</c:v>
                </c:pt>
                <c:pt idx="2079">
                  <c:v>10.329000000000001</c:v>
                </c:pt>
                <c:pt idx="2080">
                  <c:v>14.196</c:v>
                </c:pt>
                <c:pt idx="2081">
                  <c:v>10.707000000000001</c:v>
                </c:pt>
                <c:pt idx="2082">
                  <c:v>11.891</c:v>
                </c:pt>
                <c:pt idx="2083">
                  <c:v>8.8209999999999997</c:v>
                </c:pt>
                <c:pt idx="2084">
                  <c:v>10.647</c:v>
                </c:pt>
                <c:pt idx="2085">
                  <c:v>9.93</c:v>
                </c:pt>
                <c:pt idx="2086">
                  <c:v>9.7850000000000001</c:v>
                </c:pt>
                <c:pt idx="2087">
                  <c:v>9.1980000000000004</c:v>
                </c:pt>
                <c:pt idx="2088">
                  <c:v>9.7100000000000009</c:v>
                </c:pt>
                <c:pt idx="2089">
                  <c:v>338.27600000000001</c:v>
                </c:pt>
                <c:pt idx="2090">
                  <c:v>9.4870000000000001</c:v>
                </c:pt>
                <c:pt idx="2091">
                  <c:v>13.023999999999999</c:v>
                </c:pt>
                <c:pt idx="2092">
                  <c:v>10.433</c:v>
                </c:pt>
                <c:pt idx="2093">
                  <c:v>8.6720000000000006</c:v>
                </c:pt>
                <c:pt idx="2094">
                  <c:v>11.752000000000001</c:v>
                </c:pt>
                <c:pt idx="2095">
                  <c:v>9.3529999999999998</c:v>
                </c:pt>
                <c:pt idx="2096">
                  <c:v>12.808</c:v>
                </c:pt>
                <c:pt idx="2097">
                  <c:v>10.848000000000001</c:v>
                </c:pt>
                <c:pt idx="2098">
                  <c:v>12.148</c:v>
                </c:pt>
                <c:pt idx="2099">
                  <c:v>11.381</c:v>
                </c:pt>
                <c:pt idx="2100">
                  <c:v>9.9169999999999998</c:v>
                </c:pt>
                <c:pt idx="2101">
                  <c:v>9.59</c:v>
                </c:pt>
                <c:pt idx="2102">
                  <c:v>9.5009999999999994</c:v>
                </c:pt>
                <c:pt idx="2103">
                  <c:v>8.718</c:v>
                </c:pt>
                <c:pt idx="2104">
                  <c:v>9.93</c:v>
                </c:pt>
                <c:pt idx="2105">
                  <c:v>14.535</c:v>
                </c:pt>
                <c:pt idx="2106">
                  <c:v>11.35</c:v>
                </c:pt>
                <c:pt idx="2107">
                  <c:v>9.9149999999999991</c:v>
                </c:pt>
                <c:pt idx="2108">
                  <c:v>9.7390000000000008</c:v>
                </c:pt>
                <c:pt idx="2109">
                  <c:v>94.619</c:v>
                </c:pt>
                <c:pt idx="2110">
                  <c:v>9.8859999999999992</c:v>
                </c:pt>
                <c:pt idx="2111">
                  <c:v>600.68100000000004</c:v>
                </c:pt>
                <c:pt idx="2112">
                  <c:v>9.3089999999999993</c:v>
                </c:pt>
                <c:pt idx="2113">
                  <c:v>9.4939999999999998</c:v>
                </c:pt>
                <c:pt idx="2114">
                  <c:v>9.3520000000000003</c:v>
                </c:pt>
                <c:pt idx="2115">
                  <c:v>10.738</c:v>
                </c:pt>
                <c:pt idx="2116">
                  <c:v>8.57</c:v>
                </c:pt>
                <c:pt idx="2117">
                  <c:v>9.7899999999999991</c:v>
                </c:pt>
                <c:pt idx="2118">
                  <c:v>9.7240000000000002</c:v>
                </c:pt>
                <c:pt idx="2119">
                  <c:v>11.631</c:v>
                </c:pt>
                <c:pt idx="2120">
                  <c:v>8.8360000000000003</c:v>
                </c:pt>
                <c:pt idx="2121">
                  <c:v>12.57</c:v>
                </c:pt>
                <c:pt idx="2122">
                  <c:v>13.231</c:v>
                </c:pt>
                <c:pt idx="2123">
                  <c:v>10.412000000000001</c:v>
                </c:pt>
                <c:pt idx="2124">
                  <c:v>9.4730000000000008</c:v>
                </c:pt>
                <c:pt idx="2125">
                  <c:v>9.4429999999999996</c:v>
                </c:pt>
                <c:pt idx="2126">
                  <c:v>10.066000000000001</c:v>
                </c:pt>
                <c:pt idx="2127">
                  <c:v>10.263999999999999</c:v>
                </c:pt>
                <c:pt idx="2128">
                  <c:v>11.063000000000001</c:v>
                </c:pt>
                <c:pt idx="2129">
                  <c:v>9.7479999999999993</c:v>
                </c:pt>
                <c:pt idx="2130">
                  <c:v>9.2219999999999995</c:v>
                </c:pt>
                <c:pt idx="2131">
                  <c:v>9.34</c:v>
                </c:pt>
                <c:pt idx="2132">
                  <c:v>10.93</c:v>
                </c:pt>
                <c:pt idx="2133">
                  <c:v>9.2010000000000005</c:v>
                </c:pt>
                <c:pt idx="2134">
                  <c:v>9.4719999999999995</c:v>
                </c:pt>
                <c:pt idx="2135">
                  <c:v>8.8520000000000003</c:v>
                </c:pt>
                <c:pt idx="2136">
                  <c:v>10.478999999999999</c:v>
                </c:pt>
                <c:pt idx="2137">
                  <c:v>12.209</c:v>
                </c:pt>
                <c:pt idx="2138">
                  <c:v>9.25</c:v>
                </c:pt>
                <c:pt idx="2139">
                  <c:v>10.906000000000001</c:v>
                </c:pt>
                <c:pt idx="2140">
                  <c:v>9.76</c:v>
                </c:pt>
                <c:pt idx="2141">
                  <c:v>9.1690000000000005</c:v>
                </c:pt>
                <c:pt idx="2142">
                  <c:v>10.071999999999999</c:v>
                </c:pt>
                <c:pt idx="2143">
                  <c:v>10.36</c:v>
                </c:pt>
                <c:pt idx="2144">
                  <c:v>10.574999999999999</c:v>
                </c:pt>
                <c:pt idx="2145">
                  <c:v>9.1020000000000003</c:v>
                </c:pt>
                <c:pt idx="2146">
                  <c:v>9.0809999999999995</c:v>
                </c:pt>
                <c:pt idx="2147">
                  <c:v>9.8640000000000008</c:v>
                </c:pt>
                <c:pt idx="2148">
                  <c:v>9.2059999999999995</c:v>
                </c:pt>
                <c:pt idx="2149">
                  <c:v>10.005000000000001</c:v>
                </c:pt>
                <c:pt idx="2150">
                  <c:v>12.163</c:v>
                </c:pt>
                <c:pt idx="2151">
                  <c:v>8.9979999999999993</c:v>
                </c:pt>
                <c:pt idx="2152">
                  <c:v>12.904</c:v>
                </c:pt>
                <c:pt idx="2153">
                  <c:v>9.5250000000000004</c:v>
                </c:pt>
                <c:pt idx="2154">
                  <c:v>10.853999999999999</c:v>
                </c:pt>
                <c:pt idx="2155">
                  <c:v>12.045</c:v>
                </c:pt>
                <c:pt idx="2156">
                  <c:v>8.5630000000000006</c:v>
                </c:pt>
                <c:pt idx="2157">
                  <c:v>10.3</c:v>
                </c:pt>
                <c:pt idx="2158">
                  <c:v>9.7919999999999998</c:v>
                </c:pt>
                <c:pt idx="2159">
                  <c:v>9.3160000000000007</c:v>
                </c:pt>
                <c:pt idx="2160">
                  <c:v>9.7170000000000005</c:v>
                </c:pt>
                <c:pt idx="2161">
                  <c:v>9.6940000000000008</c:v>
                </c:pt>
                <c:pt idx="2162">
                  <c:v>10.492000000000001</c:v>
                </c:pt>
                <c:pt idx="2163">
                  <c:v>11.557</c:v>
                </c:pt>
                <c:pt idx="2164">
                  <c:v>9.2349999999999994</c:v>
                </c:pt>
                <c:pt idx="2165">
                  <c:v>9.4939999999999998</c:v>
                </c:pt>
                <c:pt idx="2166">
                  <c:v>10.316000000000001</c:v>
                </c:pt>
                <c:pt idx="2167">
                  <c:v>9.5399999999999991</c:v>
                </c:pt>
                <c:pt idx="2168">
                  <c:v>8.8209999999999997</c:v>
                </c:pt>
                <c:pt idx="2169">
                  <c:v>11.180999999999999</c:v>
                </c:pt>
                <c:pt idx="2170">
                  <c:v>11.81</c:v>
                </c:pt>
                <c:pt idx="2171">
                  <c:v>9.8640000000000008</c:v>
                </c:pt>
                <c:pt idx="2172">
                  <c:v>12.919</c:v>
                </c:pt>
                <c:pt idx="2173">
                  <c:v>92.335999999999999</c:v>
                </c:pt>
                <c:pt idx="2174">
                  <c:v>10.738</c:v>
                </c:pt>
                <c:pt idx="2175">
                  <c:v>9.8209999999999997</c:v>
                </c:pt>
                <c:pt idx="2176">
                  <c:v>8.92</c:v>
                </c:pt>
                <c:pt idx="2177">
                  <c:v>11.875999999999999</c:v>
                </c:pt>
                <c:pt idx="2178">
                  <c:v>12.023999999999999</c:v>
                </c:pt>
                <c:pt idx="2179">
                  <c:v>12.234999999999999</c:v>
                </c:pt>
                <c:pt idx="2180">
                  <c:v>9.0739999999999998</c:v>
                </c:pt>
                <c:pt idx="2181">
                  <c:v>10.227</c:v>
                </c:pt>
                <c:pt idx="2182">
                  <c:v>11.343999999999999</c:v>
                </c:pt>
                <c:pt idx="2183">
                  <c:v>10.226000000000001</c:v>
                </c:pt>
                <c:pt idx="2184">
                  <c:v>9.2349999999999994</c:v>
                </c:pt>
                <c:pt idx="2185">
                  <c:v>10.196</c:v>
                </c:pt>
                <c:pt idx="2186">
                  <c:v>11.718999999999999</c:v>
                </c:pt>
                <c:pt idx="2187">
                  <c:v>9.4789999999999992</c:v>
                </c:pt>
                <c:pt idx="2188">
                  <c:v>8.9689999999999994</c:v>
                </c:pt>
                <c:pt idx="2189">
                  <c:v>12</c:v>
                </c:pt>
                <c:pt idx="2190">
                  <c:v>10.374000000000001</c:v>
                </c:pt>
                <c:pt idx="2191">
                  <c:v>8.8149999999999995</c:v>
                </c:pt>
                <c:pt idx="2192">
                  <c:v>9.0739999999999998</c:v>
                </c:pt>
                <c:pt idx="2193">
                  <c:v>9.7319999999999993</c:v>
                </c:pt>
                <c:pt idx="2194">
                  <c:v>8.6530000000000005</c:v>
                </c:pt>
                <c:pt idx="2195">
                  <c:v>9.7170000000000005</c:v>
                </c:pt>
                <c:pt idx="2196">
                  <c:v>9.4659999999999993</c:v>
                </c:pt>
                <c:pt idx="2197">
                  <c:v>9.3179999999999996</c:v>
                </c:pt>
                <c:pt idx="2198">
                  <c:v>9.5619999999999994</c:v>
                </c:pt>
                <c:pt idx="2199">
                  <c:v>11.677</c:v>
                </c:pt>
                <c:pt idx="2200">
                  <c:v>9.2669999999999995</c:v>
                </c:pt>
                <c:pt idx="2201">
                  <c:v>9.3680000000000003</c:v>
                </c:pt>
                <c:pt idx="2202">
                  <c:v>8.8670000000000009</c:v>
                </c:pt>
                <c:pt idx="2203">
                  <c:v>10.603999999999999</c:v>
                </c:pt>
                <c:pt idx="2204">
                  <c:v>10.196</c:v>
                </c:pt>
                <c:pt idx="2205">
                  <c:v>10.137</c:v>
                </c:pt>
                <c:pt idx="2206">
                  <c:v>14.781000000000001</c:v>
                </c:pt>
                <c:pt idx="2207">
                  <c:v>12.12</c:v>
                </c:pt>
                <c:pt idx="2208">
                  <c:v>9.7899999999999991</c:v>
                </c:pt>
                <c:pt idx="2209">
                  <c:v>9.7750000000000004</c:v>
                </c:pt>
                <c:pt idx="2210">
                  <c:v>11.246</c:v>
                </c:pt>
                <c:pt idx="2211">
                  <c:v>12.273999999999999</c:v>
                </c:pt>
                <c:pt idx="2212">
                  <c:v>12.304</c:v>
                </c:pt>
                <c:pt idx="2213">
                  <c:v>9.76</c:v>
                </c:pt>
                <c:pt idx="2214">
                  <c:v>9.6199999999999992</c:v>
                </c:pt>
                <c:pt idx="2215">
                  <c:v>9.702</c:v>
                </c:pt>
                <c:pt idx="2216">
                  <c:v>17.925000000000001</c:v>
                </c:pt>
                <c:pt idx="2217">
                  <c:v>11.004</c:v>
                </c:pt>
                <c:pt idx="2218">
                  <c:v>9.5380000000000003</c:v>
                </c:pt>
                <c:pt idx="2219">
                  <c:v>12.24</c:v>
                </c:pt>
                <c:pt idx="2220">
                  <c:v>10.544</c:v>
                </c:pt>
                <c:pt idx="2221">
                  <c:v>9.1319999999999997</c:v>
                </c:pt>
                <c:pt idx="2222">
                  <c:v>10.567</c:v>
                </c:pt>
                <c:pt idx="2223">
                  <c:v>9.7840000000000007</c:v>
                </c:pt>
                <c:pt idx="2224">
                  <c:v>10.507999999999999</c:v>
                </c:pt>
                <c:pt idx="2225">
                  <c:v>12.461</c:v>
                </c:pt>
                <c:pt idx="2226">
                  <c:v>9.5839999999999996</c:v>
                </c:pt>
                <c:pt idx="2227">
                  <c:v>9.1609999999999996</c:v>
                </c:pt>
                <c:pt idx="2228">
                  <c:v>11.731</c:v>
                </c:pt>
                <c:pt idx="2229">
                  <c:v>10.034000000000001</c:v>
                </c:pt>
                <c:pt idx="2230">
                  <c:v>9.8219999999999992</c:v>
                </c:pt>
                <c:pt idx="2231">
                  <c:v>13</c:v>
                </c:pt>
                <c:pt idx="2232">
                  <c:v>10.775</c:v>
                </c:pt>
                <c:pt idx="2233">
                  <c:v>10.183</c:v>
                </c:pt>
                <c:pt idx="2234">
                  <c:v>9.93</c:v>
                </c:pt>
                <c:pt idx="2235">
                  <c:v>9.2959999999999994</c:v>
                </c:pt>
                <c:pt idx="2236">
                  <c:v>10.153</c:v>
                </c:pt>
                <c:pt idx="2237">
                  <c:v>93.447999999999993</c:v>
                </c:pt>
                <c:pt idx="2238">
                  <c:v>12.23</c:v>
                </c:pt>
                <c:pt idx="2239">
                  <c:v>140.48599999999999</c:v>
                </c:pt>
                <c:pt idx="2240">
                  <c:v>10.176</c:v>
                </c:pt>
                <c:pt idx="2241">
                  <c:v>12.045</c:v>
                </c:pt>
                <c:pt idx="2242">
                  <c:v>9.7780000000000005</c:v>
                </c:pt>
                <c:pt idx="2243">
                  <c:v>10.893000000000001</c:v>
                </c:pt>
                <c:pt idx="2244">
                  <c:v>9.42</c:v>
                </c:pt>
                <c:pt idx="2245">
                  <c:v>10.146000000000001</c:v>
                </c:pt>
                <c:pt idx="2246">
                  <c:v>10.036</c:v>
                </c:pt>
                <c:pt idx="2247">
                  <c:v>10.292</c:v>
                </c:pt>
                <c:pt idx="2248">
                  <c:v>9.0660000000000007</c:v>
                </c:pt>
                <c:pt idx="2249">
                  <c:v>9.25</c:v>
                </c:pt>
                <c:pt idx="2250">
                  <c:v>8.1790000000000003</c:v>
                </c:pt>
                <c:pt idx="2251">
                  <c:v>9.4269999999999996</c:v>
                </c:pt>
                <c:pt idx="2252">
                  <c:v>10.662000000000001</c:v>
                </c:pt>
                <c:pt idx="2253">
                  <c:v>9.3019999999999996</c:v>
                </c:pt>
                <c:pt idx="2254">
                  <c:v>11.983000000000001</c:v>
                </c:pt>
                <c:pt idx="2255">
                  <c:v>9.2430000000000003</c:v>
                </c:pt>
                <c:pt idx="2256">
                  <c:v>9.2200000000000006</c:v>
                </c:pt>
                <c:pt idx="2257">
                  <c:v>11.452999999999999</c:v>
                </c:pt>
                <c:pt idx="2258">
                  <c:v>8.4160000000000004</c:v>
                </c:pt>
                <c:pt idx="2259">
                  <c:v>9.8710000000000004</c:v>
                </c:pt>
                <c:pt idx="2260">
                  <c:v>9.2140000000000004</c:v>
                </c:pt>
                <c:pt idx="2261">
                  <c:v>10.476000000000001</c:v>
                </c:pt>
                <c:pt idx="2262">
                  <c:v>9.3829999999999991</c:v>
                </c:pt>
                <c:pt idx="2263">
                  <c:v>8.6880000000000006</c:v>
                </c:pt>
                <c:pt idx="2264">
                  <c:v>9.7669999999999995</c:v>
                </c:pt>
                <c:pt idx="2265">
                  <c:v>14.198</c:v>
                </c:pt>
                <c:pt idx="2266">
                  <c:v>16.914999999999999</c:v>
                </c:pt>
                <c:pt idx="2267">
                  <c:v>16.623999999999999</c:v>
                </c:pt>
                <c:pt idx="2268">
                  <c:v>9.3030000000000008</c:v>
                </c:pt>
                <c:pt idx="2269">
                  <c:v>11.551</c:v>
                </c:pt>
                <c:pt idx="2270">
                  <c:v>11.802</c:v>
                </c:pt>
                <c:pt idx="2271">
                  <c:v>10.396000000000001</c:v>
                </c:pt>
                <c:pt idx="2272">
                  <c:v>9.5530000000000008</c:v>
                </c:pt>
                <c:pt idx="2273">
                  <c:v>9.3320000000000007</c:v>
                </c:pt>
                <c:pt idx="2274">
                  <c:v>9.125</c:v>
                </c:pt>
                <c:pt idx="2275">
                  <c:v>12.273999999999999</c:v>
                </c:pt>
                <c:pt idx="2276">
                  <c:v>9.0289999999999999</c:v>
                </c:pt>
                <c:pt idx="2277">
                  <c:v>9.9909999999999997</c:v>
                </c:pt>
                <c:pt idx="2278">
                  <c:v>10.211</c:v>
                </c:pt>
                <c:pt idx="2279">
                  <c:v>9.4949999999999992</c:v>
                </c:pt>
                <c:pt idx="2280">
                  <c:v>9.234</c:v>
                </c:pt>
                <c:pt idx="2281">
                  <c:v>8.7319999999999993</c:v>
                </c:pt>
                <c:pt idx="2282">
                  <c:v>11.24</c:v>
                </c:pt>
                <c:pt idx="2283">
                  <c:v>13.326000000000001</c:v>
                </c:pt>
                <c:pt idx="2284">
                  <c:v>11.581</c:v>
                </c:pt>
                <c:pt idx="2285">
                  <c:v>9.85</c:v>
                </c:pt>
                <c:pt idx="2286">
                  <c:v>9.9890000000000008</c:v>
                </c:pt>
                <c:pt idx="2287">
                  <c:v>11.307</c:v>
                </c:pt>
                <c:pt idx="2288">
                  <c:v>9.42</c:v>
                </c:pt>
                <c:pt idx="2289">
                  <c:v>11.973000000000001</c:v>
                </c:pt>
                <c:pt idx="2290">
                  <c:v>14.494</c:v>
                </c:pt>
                <c:pt idx="2291">
                  <c:v>316.09399999999999</c:v>
                </c:pt>
                <c:pt idx="2292">
                  <c:v>13.468</c:v>
                </c:pt>
                <c:pt idx="2293">
                  <c:v>14.289</c:v>
                </c:pt>
                <c:pt idx="2294">
                  <c:v>16.55</c:v>
                </c:pt>
                <c:pt idx="2295">
                  <c:v>11.884</c:v>
                </c:pt>
                <c:pt idx="2296">
                  <c:v>11.268000000000001</c:v>
                </c:pt>
                <c:pt idx="2297">
                  <c:v>9.4139999999999997</c:v>
                </c:pt>
                <c:pt idx="2298">
                  <c:v>11.882</c:v>
                </c:pt>
                <c:pt idx="2299">
                  <c:v>9.5690000000000008</c:v>
                </c:pt>
                <c:pt idx="2300">
                  <c:v>9.0869999999999997</c:v>
                </c:pt>
                <c:pt idx="2301">
                  <c:v>92.349000000000004</c:v>
                </c:pt>
                <c:pt idx="2302">
                  <c:v>11.699</c:v>
                </c:pt>
                <c:pt idx="2303">
                  <c:v>11.928000000000001</c:v>
                </c:pt>
                <c:pt idx="2304">
                  <c:v>10.233000000000001</c:v>
                </c:pt>
                <c:pt idx="2305">
                  <c:v>8.7539999999999996</c:v>
                </c:pt>
                <c:pt idx="2306">
                  <c:v>9.6120000000000001</c:v>
                </c:pt>
                <c:pt idx="2307">
                  <c:v>11.832000000000001</c:v>
                </c:pt>
                <c:pt idx="2308">
                  <c:v>10.041</c:v>
                </c:pt>
                <c:pt idx="2309">
                  <c:v>12.629</c:v>
                </c:pt>
                <c:pt idx="2310">
                  <c:v>8.8520000000000003</c:v>
                </c:pt>
                <c:pt idx="2311">
                  <c:v>9.4719999999999995</c:v>
                </c:pt>
                <c:pt idx="2312">
                  <c:v>9.9009999999999998</c:v>
                </c:pt>
                <c:pt idx="2313">
                  <c:v>11.239000000000001</c:v>
                </c:pt>
                <c:pt idx="2314">
                  <c:v>9.6120000000000001</c:v>
                </c:pt>
                <c:pt idx="2315">
                  <c:v>12.106</c:v>
                </c:pt>
                <c:pt idx="2316">
                  <c:v>8.9260000000000002</c:v>
                </c:pt>
                <c:pt idx="2317">
                  <c:v>9.4570000000000007</c:v>
                </c:pt>
                <c:pt idx="2318">
                  <c:v>9.1389999999999993</c:v>
                </c:pt>
                <c:pt idx="2319">
                  <c:v>10.736000000000001</c:v>
                </c:pt>
                <c:pt idx="2320">
                  <c:v>10.662000000000001</c:v>
                </c:pt>
                <c:pt idx="2321">
                  <c:v>13.738</c:v>
                </c:pt>
                <c:pt idx="2322">
                  <c:v>9.2569999999999997</c:v>
                </c:pt>
                <c:pt idx="2323">
                  <c:v>9.4260000000000002</c:v>
                </c:pt>
                <c:pt idx="2324">
                  <c:v>10.352</c:v>
                </c:pt>
                <c:pt idx="2325">
                  <c:v>10.362</c:v>
                </c:pt>
                <c:pt idx="2326">
                  <c:v>9.6709999999999994</c:v>
                </c:pt>
                <c:pt idx="2327">
                  <c:v>16.646000000000001</c:v>
                </c:pt>
                <c:pt idx="2328">
                  <c:v>17.885999999999999</c:v>
                </c:pt>
                <c:pt idx="2329">
                  <c:v>14.026</c:v>
                </c:pt>
                <c:pt idx="2330">
                  <c:v>11.010999999999999</c:v>
                </c:pt>
                <c:pt idx="2331">
                  <c:v>8.5969999999999995</c:v>
                </c:pt>
                <c:pt idx="2332">
                  <c:v>12.326000000000001</c:v>
                </c:pt>
                <c:pt idx="2333">
                  <c:v>9.14</c:v>
                </c:pt>
                <c:pt idx="2334">
                  <c:v>10.522</c:v>
                </c:pt>
                <c:pt idx="2335">
                  <c:v>11.839</c:v>
                </c:pt>
                <c:pt idx="2336">
                  <c:v>8.8879999999999999</c:v>
                </c:pt>
                <c:pt idx="2337">
                  <c:v>11.521000000000001</c:v>
                </c:pt>
                <c:pt idx="2338">
                  <c:v>11.430999999999999</c:v>
                </c:pt>
                <c:pt idx="2339">
                  <c:v>11.202</c:v>
                </c:pt>
                <c:pt idx="2340">
                  <c:v>10.1</c:v>
                </c:pt>
                <c:pt idx="2341">
                  <c:v>9</c:v>
                </c:pt>
                <c:pt idx="2342">
                  <c:v>10.218999999999999</c:v>
                </c:pt>
                <c:pt idx="2343">
                  <c:v>11.544</c:v>
                </c:pt>
                <c:pt idx="2344">
                  <c:v>9.1690000000000005</c:v>
                </c:pt>
                <c:pt idx="2345">
                  <c:v>8.4809999999999999</c:v>
                </c:pt>
                <c:pt idx="2346">
                  <c:v>9.2070000000000007</c:v>
                </c:pt>
                <c:pt idx="2347">
                  <c:v>11.294</c:v>
                </c:pt>
                <c:pt idx="2348">
                  <c:v>8.8650000000000002</c:v>
                </c:pt>
                <c:pt idx="2349">
                  <c:v>10.035</c:v>
                </c:pt>
                <c:pt idx="2350">
                  <c:v>12.666</c:v>
                </c:pt>
                <c:pt idx="2351">
                  <c:v>8.5410000000000004</c:v>
                </c:pt>
                <c:pt idx="2352">
                  <c:v>9.3680000000000003</c:v>
                </c:pt>
                <c:pt idx="2353">
                  <c:v>10.131</c:v>
                </c:pt>
                <c:pt idx="2354">
                  <c:v>17.184000000000001</c:v>
                </c:pt>
                <c:pt idx="2355">
                  <c:v>13.282999999999999</c:v>
                </c:pt>
                <c:pt idx="2356">
                  <c:v>13.952</c:v>
                </c:pt>
                <c:pt idx="2357">
                  <c:v>12.731999999999999</c:v>
                </c:pt>
                <c:pt idx="2358">
                  <c:v>9.8209999999999997</c:v>
                </c:pt>
                <c:pt idx="2359">
                  <c:v>13.798999999999999</c:v>
                </c:pt>
                <c:pt idx="2360">
                  <c:v>10.538</c:v>
                </c:pt>
                <c:pt idx="2361">
                  <c:v>9.5090000000000003</c:v>
                </c:pt>
                <c:pt idx="2362">
                  <c:v>9.3840000000000003</c:v>
                </c:pt>
                <c:pt idx="2363">
                  <c:v>11.933999999999999</c:v>
                </c:pt>
                <c:pt idx="2364">
                  <c:v>9.8559999999999999</c:v>
                </c:pt>
                <c:pt idx="2365">
                  <c:v>90.790999999999997</c:v>
                </c:pt>
                <c:pt idx="2366">
                  <c:v>10.647</c:v>
                </c:pt>
                <c:pt idx="2367">
                  <c:v>144.18299999999999</c:v>
                </c:pt>
                <c:pt idx="2368">
                  <c:v>476.91300000000001</c:v>
                </c:pt>
                <c:pt idx="2369">
                  <c:v>439.94299999999998</c:v>
                </c:pt>
                <c:pt idx="2370">
                  <c:v>10.055999999999999</c:v>
                </c:pt>
                <c:pt idx="2371">
                  <c:v>9.5830000000000002</c:v>
                </c:pt>
                <c:pt idx="2372">
                  <c:v>9.3829999999999991</c:v>
                </c:pt>
                <c:pt idx="2373">
                  <c:v>10.233000000000001</c:v>
                </c:pt>
                <c:pt idx="2374">
                  <c:v>11.882</c:v>
                </c:pt>
                <c:pt idx="2375">
                  <c:v>9.8650000000000002</c:v>
                </c:pt>
                <c:pt idx="2376">
                  <c:v>12.631</c:v>
                </c:pt>
                <c:pt idx="2377">
                  <c:v>10.499000000000001</c:v>
                </c:pt>
                <c:pt idx="2378">
                  <c:v>9.4350000000000005</c:v>
                </c:pt>
                <c:pt idx="2379">
                  <c:v>9.1989999999999998</c:v>
                </c:pt>
                <c:pt idx="2380">
                  <c:v>16.048999999999999</c:v>
                </c:pt>
                <c:pt idx="2381">
                  <c:v>8.9849999999999994</c:v>
                </c:pt>
                <c:pt idx="2382">
                  <c:v>9.9849999999999994</c:v>
                </c:pt>
                <c:pt idx="2383">
                  <c:v>8.266</c:v>
                </c:pt>
                <c:pt idx="2384">
                  <c:v>11.343999999999999</c:v>
                </c:pt>
                <c:pt idx="2385">
                  <c:v>12.561999999999999</c:v>
                </c:pt>
                <c:pt idx="2386">
                  <c:v>13.696</c:v>
                </c:pt>
                <c:pt idx="2387">
                  <c:v>13.452999999999999</c:v>
                </c:pt>
                <c:pt idx="2388">
                  <c:v>13.548</c:v>
                </c:pt>
                <c:pt idx="2389">
                  <c:v>11.773999999999999</c:v>
                </c:pt>
                <c:pt idx="2390">
                  <c:v>11.962999999999999</c:v>
                </c:pt>
                <c:pt idx="2391">
                  <c:v>9.9019999999999992</c:v>
                </c:pt>
                <c:pt idx="2392">
                  <c:v>9.6419999999999995</c:v>
                </c:pt>
                <c:pt idx="2393">
                  <c:v>120.973</c:v>
                </c:pt>
                <c:pt idx="2394">
                  <c:v>12.606999999999999</c:v>
                </c:pt>
                <c:pt idx="2395">
                  <c:v>9.7010000000000005</c:v>
                </c:pt>
                <c:pt idx="2396">
                  <c:v>8.6950000000000003</c:v>
                </c:pt>
                <c:pt idx="2397">
                  <c:v>9.9819999999999993</c:v>
                </c:pt>
                <c:pt idx="2398">
                  <c:v>9.4429999999999996</c:v>
                </c:pt>
                <c:pt idx="2399">
                  <c:v>9.2880000000000003</c:v>
                </c:pt>
                <c:pt idx="2400">
                  <c:v>9.34</c:v>
                </c:pt>
                <c:pt idx="2401">
                  <c:v>10.752000000000001</c:v>
                </c:pt>
                <c:pt idx="2402">
                  <c:v>10.337</c:v>
                </c:pt>
                <c:pt idx="2403">
                  <c:v>12.474</c:v>
                </c:pt>
                <c:pt idx="2404">
                  <c:v>9.673</c:v>
                </c:pt>
                <c:pt idx="2405">
                  <c:v>11.667999999999999</c:v>
                </c:pt>
                <c:pt idx="2406">
                  <c:v>10.513999999999999</c:v>
                </c:pt>
                <c:pt idx="2407">
                  <c:v>9.1980000000000004</c:v>
                </c:pt>
                <c:pt idx="2408">
                  <c:v>9.1170000000000009</c:v>
                </c:pt>
                <c:pt idx="2409">
                  <c:v>9.31</c:v>
                </c:pt>
                <c:pt idx="2410">
                  <c:v>9.1929999999999996</c:v>
                </c:pt>
                <c:pt idx="2411">
                  <c:v>11.943</c:v>
                </c:pt>
                <c:pt idx="2412">
                  <c:v>11.595000000000001</c:v>
                </c:pt>
                <c:pt idx="2413">
                  <c:v>10.337</c:v>
                </c:pt>
                <c:pt idx="2414">
                  <c:v>9.1829999999999998</c:v>
                </c:pt>
                <c:pt idx="2415">
                  <c:v>9.4290000000000003</c:v>
                </c:pt>
                <c:pt idx="2416">
                  <c:v>279.19900000000001</c:v>
                </c:pt>
                <c:pt idx="2417">
                  <c:v>10.204000000000001</c:v>
                </c:pt>
                <c:pt idx="2418">
                  <c:v>8.9469999999999992</c:v>
                </c:pt>
                <c:pt idx="2419">
                  <c:v>11.757999999999999</c:v>
                </c:pt>
                <c:pt idx="2420">
                  <c:v>11.763999999999999</c:v>
                </c:pt>
                <c:pt idx="2421">
                  <c:v>8.7929999999999993</c:v>
                </c:pt>
                <c:pt idx="2422">
                  <c:v>8.5549999999999997</c:v>
                </c:pt>
                <c:pt idx="2423">
                  <c:v>8.7989999999999995</c:v>
                </c:pt>
                <c:pt idx="2424">
                  <c:v>9.3529999999999998</c:v>
                </c:pt>
                <c:pt idx="2425">
                  <c:v>9.5250000000000004</c:v>
                </c:pt>
                <c:pt idx="2426">
                  <c:v>9.5009999999999994</c:v>
                </c:pt>
                <c:pt idx="2427">
                  <c:v>9.8409999999999993</c:v>
                </c:pt>
                <c:pt idx="2428">
                  <c:v>11.439</c:v>
                </c:pt>
                <c:pt idx="2429">
                  <c:v>91.537999999999997</c:v>
                </c:pt>
                <c:pt idx="2430">
                  <c:v>9.0950000000000006</c:v>
                </c:pt>
                <c:pt idx="2431">
                  <c:v>8.7929999999999993</c:v>
                </c:pt>
                <c:pt idx="2432">
                  <c:v>9.3759999999999994</c:v>
                </c:pt>
                <c:pt idx="2433">
                  <c:v>9.5310000000000006</c:v>
                </c:pt>
                <c:pt idx="2434">
                  <c:v>10.02</c:v>
                </c:pt>
                <c:pt idx="2435">
                  <c:v>11.579000000000001</c:v>
                </c:pt>
                <c:pt idx="2436">
                  <c:v>10.723000000000001</c:v>
                </c:pt>
                <c:pt idx="2437">
                  <c:v>9.6210000000000004</c:v>
                </c:pt>
                <c:pt idx="2438">
                  <c:v>9.25</c:v>
                </c:pt>
                <c:pt idx="2439">
                  <c:v>8.7769999999999992</c:v>
                </c:pt>
                <c:pt idx="2440">
                  <c:v>11.342000000000001</c:v>
                </c:pt>
                <c:pt idx="2441">
                  <c:v>8.1639999999999997</c:v>
                </c:pt>
                <c:pt idx="2442">
                  <c:v>12.032999999999999</c:v>
                </c:pt>
                <c:pt idx="2443">
                  <c:v>15.317</c:v>
                </c:pt>
                <c:pt idx="2444">
                  <c:v>476.84899999999999</c:v>
                </c:pt>
                <c:pt idx="2445">
                  <c:v>9.5250000000000004</c:v>
                </c:pt>
                <c:pt idx="2446">
                  <c:v>11.792999999999999</c:v>
                </c:pt>
                <c:pt idx="2447">
                  <c:v>9.4049999999999994</c:v>
                </c:pt>
                <c:pt idx="2448">
                  <c:v>9.8059999999999992</c:v>
                </c:pt>
                <c:pt idx="2449">
                  <c:v>9.8719999999999999</c:v>
                </c:pt>
                <c:pt idx="2450">
                  <c:v>13.016999999999999</c:v>
                </c:pt>
                <c:pt idx="2451">
                  <c:v>10.404999999999999</c:v>
                </c:pt>
                <c:pt idx="2452">
                  <c:v>10.085000000000001</c:v>
                </c:pt>
                <c:pt idx="2453">
                  <c:v>11.875</c:v>
                </c:pt>
                <c:pt idx="2454">
                  <c:v>8.91</c:v>
                </c:pt>
                <c:pt idx="2455">
                  <c:v>10.204000000000001</c:v>
                </c:pt>
                <c:pt idx="2456">
                  <c:v>10.272</c:v>
                </c:pt>
                <c:pt idx="2457">
                  <c:v>9.1020000000000003</c:v>
                </c:pt>
                <c:pt idx="2458">
                  <c:v>9.673</c:v>
                </c:pt>
                <c:pt idx="2459">
                  <c:v>9.2590000000000003</c:v>
                </c:pt>
                <c:pt idx="2460">
                  <c:v>11.571999999999999</c:v>
                </c:pt>
                <c:pt idx="2461">
                  <c:v>9.8550000000000004</c:v>
                </c:pt>
                <c:pt idx="2462">
                  <c:v>10.337999999999999</c:v>
                </c:pt>
                <c:pt idx="2463">
                  <c:v>11.268000000000001</c:v>
                </c:pt>
                <c:pt idx="2464">
                  <c:v>11.446</c:v>
                </c:pt>
                <c:pt idx="2465">
                  <c:v>9.5380000000000003</c:v>
                </c:pt>
                <c:pt idx="2466">
                  <c:v>9.266</c:v>
                </c:pt>
                <c:pt idx="2467">
                  <c:v>9.08</c:v>
                </c:pt>
                <c:pt idx="2468">
                  <c:v>8.5920000000000005</c:v>
                </c:pt>
                <c:pt idx="2469">
                  <c:v>9.2650000000000006</c:v>
                </c:pt>
                <c:pt idx="2470">
                  <c:v>8.6140000000000008</c:v>
                </c:pt>
                <c:pt idx="2471">
                  <c:v>11.005000000000001</c:v>
                </c:pt>
                <c:pt idx="2472">
                  <c:v>10.368</c:v>
                </c:pt>
                <c:pt idx="2473">
                  <c:v>11.286</c:v>
                </c:pt>
                <c:pt idx="2474">
                  <c:v>10.005000000000001</c:v>
                </c:pt>
                <c:pt idx="2475">
                  <c:v>8.1630000000000003</c:v>
                </c:pt>
                <c:pt idx="2476">
                  <c:v>10.307</c:v>
                </c:pt>
                <c:pt idx="2477">
                  <c:v>12.295999999999999</c:v>
                </c:pt>
                <c:pt idx="2478">
                  <c:v>9.1170000000000009</c:v>
                </c:pt>
                <c:pt idx="2479">
                  <c:v>9.3759999999999994</c:v>
                </c:pt>
                <c:pt idx="2480">
                  <c:v>9.1110000000000007</c:v>
                </c:pt>
                <c:pt idx="2481">
                  <c:v>12.669</c:v>
                </c:pt>
                <c:pt idx="2482">
                  <c:v>9.0129999999999999</c:v>
                </c:pt>
                <c:pt idx="2483">
                  <c:v>9.9019999999999992</c:v>
                </c:pt>
                <c:pt idx="2484">
                  <c:v>9.7010000000000005</c:v>
                </c:pt>
                <c:pt idx="2485">
                  <c:v>9.782</c:v>
                </c:pt>
                <c:pt idx="2486">
                  <c:v>10.914999999999999</c:v>
                </c:pt>
                <c:pt idx="2487">
                  <c:v>7.3639999999999999</c:v>
                </c:pt>
                <c:pt idx="2488">
                  <c:v>10.102</c:v>
                </c:pt>
                <c:pt idx="2489">
                  <c:v>10.529</c:v>
                </c:pt>
                <c:pt idx="2490">
                  <c:v>9.6969999999999992</c:v>
                </c:pt>
                <c:pt idx="2491">
                  <c:v>10.019</c:v>
                </c:pt>
                <c:pt idx="2492">
                  <c:v>9.4429999999999996</c:v>
                </c:pt>
                <c:pt idx="2493">
                  <c:v>90.658000000000001</c:v>
                </c:pt>
                <c:pt idx="2494">
                  <c:v>12.712</c:v>
                </c:pt>
                <c:pt idx="2495">
                  <c:v>205.184</c:v>
                </c:pt>
                <c:pt idx="2496">
                  <c:v>9.9890000000000008</c:v>
                </c:pt>
                <c:pt idx="2497">
                  <c:v>10.124000000000001</c:v>
                </c:pt>
                <c:pt idx="2498">
                  <c:v>11.536</c:v>
                </c:pt>
                <c:pt idx="2499">
                  <c:v>11.669</c:v>
                </c:pt>
                <c:pt idx="2500">
                  <c:v>9.8119999999999994</c:v>
                </c:pt>
                <c:pt idx="2501">
                  <c:v>9.2590000000000003</c:v>
                </c:pt>
                <c:pt idx="2502">
                  <c:v>9.3770000000000007</c:v>
                </c:pt>
                <c:pt idx="2503">
                  <c:v>10.76</c:v>
                </c:pt>
                <c:pt idx="2504">
                  <c:v>9.4130000000000003</c:v>
                </c:pt>
                <c:pt idx="2505">
                  <c:v>9.0429999999999993</c:v>
                </c:pt>
                <c:pt idx="2506">
                  <c:v>10.819000000000001</c:v>
                </c:pt>
                <c:pt idx="2507">
                  <c:v>11.875999999999999</c:v>
                </c:pt>
                <c:pt idx="2508">
                  <c:v>9.5459999999999994</c:v>
                </c:pt>
                <c:pt idx="2509">
                  <c:v>10.257</c:v>
                </c:pt>
                <c:pt idx="2510">
                  <c:v>10.582000000000001</c:v>
                </c:pt>
                <c:pt idx="2511">
                  <c:v>8.8949999999999996</c:v>
                </c:pt>
                <c:pt idx="2512">
                  <c:v>9.9309999999999992</c:v>
                </c:pt>
                <c:pt idx="2513">
                  <c:v>9.8780000000000001</c:v>
                </c:pt>
                <c:pt idx="2514">
                  <c:v>8.9039999999999999</c:v>
                </c:pt>
                <c:pt idx="2515">
                  <c:v>8.34</c:v>
                </c:pt>
                <c:pt idx="2516">
                  <c:v>11.401999999999999</c:v>
                </c:pt>
                <c:pt idx="2517">
                  <c:v>9.9149999999999991</c:v>
                </c:pt>
                <c:pt idx="2518">
                  <c:v>12.090999999999999</c:v>
                </c:pt>
                <c:pt idx="2519">
                  <c:v>8.8949999999999996</c:v>
                </c:pt>
                <c:pt idx="2520">
                  <c:v>10.005000000000001</c:v>
                </c:pt>
                <c:pt idx="2521">
                  <c:v>9.3759999999999994</c:v>
                </c:pt>
                <c:pt idx="2522">
                  <c:v>8.577</c:v>
                </c:pt>
                <c:pt idx="2523">
                  <c:v>12.342000000000001</c:v>
                </c:pt>
                <c:pt idx="2524">
                  <c:v>10.145</c:v>
                </c:pt>
                <c:pt idx="2525">
                  <c:v>11.847</c:v>
                </c:pt>
                <c:pt idx="2526">
                  <c:v>9.51</c:v>
                </c:pt>
                <c:pt idx="2527">
                  <c:v>9.7240000000000002</c:v>
                </c:pt>
                <c:pt idx="2528">
                  <c:v>9.5310000000000006</c:v>
                </c:pt>
                <c:pt idx="2529">
                  <c:v>9.1460000000000008</c:v>
                </c:pt>
                <c:pt idx="2530">
                  <c:v>10.396000000000001</c:v>
                </c:pt>
                <c:pt idx="2531">
                  <c:v>9.5009999999999994</c:v>
                </c:pt>
                <c:pt idx="2532">
                  <c:v>11.129</c:v>
                </c:pt>
                <c:pt idx="2533">
                  <c:v>9.5690000000000008</c:v>
                </c:pt>
                <c:pt idx="2534">
                  <c:v>10.220000000000001</c:v>
                </c:pt>
                <c:pt idx="2535">
                  <c:v>9.5749999999999993</c:v>
                </c:pt>
                <c:pt idx="2536">
                  <c:v>9.3829999999999991</c:v>
                </c:pt>
                <c:pt idx="2537">
                  <c:v>9.4559999999999995</c:v>
                </c:pt>
                <c:pt idx="2538">
                  <c:v>9.7230000000000008</c:v>
                </c:pt>
                <c:pt idx="2539">
                  <c:v>8.843</c:v>
                </c:pt>
                <c:pt idx="2540">
                  <c:v>11.811</c:v>
                </c:pt>
                <c:pt idx="2541">
                  <c:v>11.47</c:v>
                </c:pt>
                <c:pt idx="2542">
                  <c:v>338.23</c:v>
                </c:pt>
                <c:pt idx="2543">
                  <c:v>8.9909999999999997</c:v>
                </c:pt>
                <c:pt idx="2544">
                  <c:v>11.832000000000001</c:v>
                </c:pt>
                <c:pt idx="2545">
                  <c:v>9.7509999999999994</c:v>
                </c:pt>
                <c:pt idx="2546">
                  <c:v>9.9909999999999997</c:v>
                </c:pt>
                <c:pt idx="2547">
                  <c:v>10.035</c:v>
                </c:pt>
                <c:pt idx="2548">
                  <c:v>9.0060000000000002</c:v>
                </c:pt>
                <c:pt idx="2549">
                  <c:v>12.026</c:v>
                </c:pt>
                <c:pt idx="2550">
                  <c:v>9.2569999999999997</c:v>
                </c:pt>
                <c:pt idx="2551">
                  <c:v>12.273999999999999</c:v>
                </c:pt>
                <c:pt idx="2552">
                  <c:v>8.6519999999999992</c:v>
                </c:pt>
                <c:pt idx="2553">
                  <c:v>10.301</c:v>
                </c:pt>
                <c:pt idx="2554">
                  <c:v>9.2650000000000006</c:v>
                </c:pt>
                <c:pt idx="2555">
                  <c:v>11.566000000000001</c:v>
                </c:pt>
                <c:pt idx="2556">
                  <c:v>9.1029999999999998</c:v>
                </c:pt>
                <c:pt idx="2557">
                  <c:v>92.897999999999996</c:v>
                </c:pt>
                <c:pt idx="2558">
                  <c:v>10.087</c:v>
                </c:pt>
                <c:pt idx="2559">
                  <c:v>8.4659999999999993</c:v>
                </c:pt>
                <c:pt idx="2560">
                  <c:v>10.803000000000001</c:v>
                </c:pt>
                <c:pt idx="2561">
                  <c:v>10.211</c:v>
                </c:pt>
                <c:pt idx="2562">
                  <c:v>9.4139999999999997</c:v>
                </c:pt>
                <c:pt idx="2563">
                  <c:v>12.342000000000001</c:v>
                </c:pt>
                <c:pt idx="2564">
                  <c:v>10.146000000000001</c:v>
                </c:pt>
                <c:pt idx="2565">
                  <c:v>8.9320000000000004</c:v>
                </c:pt>
                <c:pt idx="2566">
                  <c:v>9.4049999999999994</c:v>
                </c:pt>
                <c:pt idx="2567">
                  <c:v>9.8780000000000001</c:v>
                </c:pt>
                <c:pt idx="2568">
                  <c:v>10.115</c:v>
                </c:pt>
                <c:pt idx="2569">
                  <c:v>12.015000000000001</c:v>
                </c:pt>
                <c:pt idx="2570">
                  <c:v>10.301</c:v>
                </c:pt>
                <c:pt idx="2571">
                  <c:v>10.173999999999999</c:v>
                </c:pt>
                <c:pt idx="2572">
                  <c:v>445.488</c:v>
                </c:pt>
                <c:pt idx="2573">
                  <c:v>8.7319999999999993</c:v>
                </c:pt>
                <c:pt idx="2574">
                  <c:v>9.1460000000000008</c:v>
                </c:pt>
                <c:pt idx="2575">
                  <c:v>9.8870000000000005</c:v>
                </c:pt>
                <c:pt idx="2576">
                  <c:v>10.803000000000001</c:v>
                </c:pt>
                <c:pt idx="2577">
                  <c:v>11.897</c:v>
                </c:pt>
                <c:pt idx="2578">
                  <c:v>10.714</c:v>
                </c:pt>
                <c:pt idx="2579">
                  <c:v>9.3309999999999995</c:v>
                </c:pt>
                <c:pt idx="2580">
                  <c:v>9.8780000000000001</c:v>
                </c:pt>
                <c:pt idx="2581">
                  <c:v>9.0739999999999998</c:v>
                </c:pt>
                <c:pt idx="2582">
                  <c:v>10.632999999999999</c:v>
                </c:pt>
                <c:pt idx="2583">
                  <c:v>10.189</c:v>
                </c:pt>
                <c:pt idx="2584">
                  <c:v>9.5169999999999995</c:v>
                </c:pt>
                <c:pt idx="2585">
                  <c:v>8.7479999999999993</c:v>
                </c:pt>
                <c:pt idx="2586">
                  <c:v>9.5310000000000006</c:v>
                </c:pt>
                <c:pt idx="2587">
                  <c:v>13.57</c:v>
                </c:pt>
                <c:pt idx="2588">
                  <c:v>14.768000000000001</c:v>
                </c:pt>
                <c:pt idx="2589">
                  <c:v>9.3179999999999996</c:v>
                </c:pt>
                <c:pt idx="2590">
                  <c:v>9.3460000000000001</c:v>
                </c:pt>
                <c:pt idx="2591">
                  <c:v>10.436</c:v>
                </c:pt>
                <c:pt idx="2592">
                  <c:v>9.7899999999999991</c:v>
                </c:pt>
                <c:pt idx="2593">
                  <c:v>11.788</c:v>
                </c:pt>
                <c:pt idx="2594">
                  <c:v>9.9450000000000003</c:v>
                </c:pt>
                <c:pt idx="2595">
                  <c:v>8.7989999999999995</c:v>
                </c:pt>
                <c:pt idx="2596">
                  <c:v>11.07</c:v>
                </c:pt>
                <c:pt idx="2597">
                  <c:v>12.098000000000001</c:v>
                </c:pt>
                <c:pt idx="2598">
                  <c:v>10.516</c:v>
                </c:pt>
                <c:pt idx="2599">
                  <c:v>9.266</c:v>
                </c:pt>
                <c:pt idx="2600">
                  <c:v>9.5470000000000006</c:v>
                </c:pt>
                <c:pt idx="2601">
                  <c:v>10.3</c:v>
                </c:pt>
                <c:pt idx="2602">
                  <c:v>9.657</c:v>
                </c:pt>
                <c:pt idx="2603">
                  <c:v>11.667999999999999</c:v>
                </c:pt>
                <c:pt idx="2604">
                  <c:v>11.632</c:v>
                </c:pt>
                <c:pt idx="2605">
                  <c:v>9.1620000000000008</c:v>
                </c:pt>
                <c:pt idx="2606">
                  <c:v>9.3829999999999991</c:v>
                </c:pt>
                <c:pt idx="2607">
                  <c:v>10.028</c:v>
                </c:pt>
                <c:pt idx="2608">
                  <c:v>9.9909999999999997</c:v>
                </c:pt>
                <c:pt idx="2609">
                  <c:v>10.877000000000001</c:v>
                </c:pt>
                <c:pt idx="2610">
                  <c:v>10.019</c:v>
                </c:pt>
                <c:pt idx="2611">
                  <c:v>10.388999999999999</c:v>
                </c:pt>
                <c:pt idx="2612">
                  <c:v>11.557</c:v>
                </c:pt>
                <c:pt idx="2613">
                  <c:v>9.3460000000000001</c:v>
                </c:pt>
                <c:pt idx="2614">
                  <c:v>9.5229999999999997</c:v>
                </c:pt>
                <c:pt idx="2615">
                  <c:v>9.7080000000000002</c:v>
                </c:pt>
                <c:pt idx="2616">
                  <c:v>9.5030000000000001</c:v>
                </c:pt>
                <c:pt idx="2617">
                  <c:v>16.460999999999999</c:v>
                </c:pt>
                <c:pt idx="2618">
                  <c:v>10.856</c:v>
                </c:pt>
                <c:pt idx="2619">
                  <c:v>10.301</c:v>
                </c:pt>
                <c:pt idx="2620">
                  <c:v>12.387</c:v>
                </c:pt>
                <c:pt idx="2621">
                  <c:v>96.497</c:v>
                </c:pt>
                <c:pt idx="2622">
                  <c:v>17.149000000000001</c:v>
                </c:pt>
                <c:pt idx="2623">
                  <c:v>260.63799999999998</c:v>
                </c:pt>
                <c:pt idx="2624">
                  <c:v>11.285</c:v>
                </c:pt>
                <c:pt idx="2625">
                  <c:v>9.3160000000000007</c:v>
                </c:pt>
                <c:pt idx="2626">
                  <c:v>11.802</c:v>
                </c:pt>
                <c:pt idx="2627">
                  <c:v>10.321999999999999</c:v>
                </c:pt>
                <c:pt idx="2628">
                  <c:v>10.286</c:v>
                </c:pt>
                <c:pt idx="2629">
                  <c:v>9.65</c:v>
                </c:pt>
                <c:pt idx="2630">
                  <c:v>10.285</c:v>
                </c:pt>
                <c:pt idx="2631">
                  <c:v>9.9819999999999993</c:v>
                </c:pt>
                <c:pt idx="2632">
                  <c:v>14.191000000000001</c:v>
                </c:pt>
                <c:pt idx="2633">
                  <c:v>10.263999999999999</c:v>
                </c:pt>
                <c:pt idx="2634">
                  <c:v>10.670999999999999</c:v>
                </c:pt>
                <c:pt idx="2635">
                  <c:v>9.4130000000000003</c:v>
                </c:pt>
                <c:pt idx="2636">
                  <c:v>10.51</c:v>
                </c:pt>
                <c:pt idx="2637">
                  <c:v>8.6069999999999993</c:v>
                </c:pt>
                <c:pt idx="2638">
                  <c:v>11.663</c:v>
                </c:pt>
                <c:pt idx="2639">
                  <c:v>10.167</c:v>
                </c:pt>
                <c:pt idx="2640">
                  <c:v>17.472000000000001</c:v>
                </c:pt>
                <c:pt idx="2641">
                  <c:v>9.3770000000000007</c:v>
                </c:pt>
                <c:pt idx="2642">
                  <c:v>9.3460000000000001</c:v>
                </c:pt>
                <c:pt idx="2643">
                  <c:v>9.9309999999999992</c:v>
                </c:pt>
                <c:pt idx="2644">
                  <c:v>9.3030000000000008</c:v>
                </c:pt>
                <c:pt idx="2645">
                  <c:v>9.5909999999999993</c:v>
                </c:pt>
                <c:pt idx="2646">
                  <c:v>9.59</c:v>
                </c:pt>
                <c:pt idx="2647">
                  <c:v>8.6080000000000005</c:v>
                </c:pt>
                <c:pt idx="2648">
                  <c:v>9.6790000000000003</c:v>
                </c:pt>
                <c:pt idx="2649">
                  <c:v>475.065</c:v>
                </c:pt>
                <c:pt idx="2650">
                  <c:v>11.742000000000001</c:v>
                </c:pt>
                <c:pt idx="2651">
                  <c:v>9.2129999999999992</c:v>
                </c:pt>
                <c:pt idx="2652">
                  <c:v>9.1170000000000009</c:v>
                </c:pt>
                <c:pt idx="2653">
                  <c:v>12.002000000000001</c:v>
                </c:pt>
                <c:pt idx="2654">
                  <c:v>9.9390000000000001</c:v>
                </c:pt>
                <c:pt idx="2655">
                  <c:v>9.5459999999999994</c:v>
                </c:pt>
                <c:pt idx="2656">
                  <c:v>10.154999999999999</c:v>
                </c:pt>
                <c:pt idx="2657">
                  <c:v>11.464</c:v>
                </c:pt>
                <c:pt idx="2658">
                  <c:v>9.0719999999999992</c:v>
                </c:pt>
                <c:pt idx="2659">
                  <c:v>9.0340000000000007</c:v>
                </c:pt>
                <c:pt idx="2660">
                  <c:v>10.752000000000001</c:v>
                </c:pt>
                <c:pt idx="2661">
                  <c:v>9.6430000000000007</c:v>
                </c:pt>
                <c:pt idx="2662">
                  <c:v>9.4659999999999993</c:v>
                </c:pt>
                <c:pt idx="2663">
                  <c:v>9.5250000000000004</c:v>
                </c:pt>
                <c:pt idx="2664">
                  <c:v>10.98</c:v>
                </c:pt>
                <c:pt idx="2665">
                  <c:v>9.7390000000000008</c:v>
                </c:pt>
                <c:pt idx="2666">
                  <c:v>11.587999999999999</c:v>
                </c:pt>
                <c:pt idx="2667">
                  <c:v>10.323</c:v>
                </c:pt>
                <c:pt idx="2668">
                  <c:v>9.6129999999999995</c:v>
                </c:pt>
                <c:pt idx="2669">
                  <c:v>12.260999999999999</c:v>
                </c:pt>
                <c:pt idx="2670">
                  <c:v>10.457000000000001</c:v>
                </c:pt>
                <c:pt idx="2671">
                  <c:v>9.8710000000000004</c:v>
                </c:pt>
                <c:pt idx="2672">
                  <c:v>9.31</c:v>
                </c:pt>
                <c:pt idx="2673">
                  <c:v>8.3179999999999996</c:v>
                </c:pt>
                <c:pt idx="2674">
                  <c:v>8.5470000000000006</c:v>
                </c:pt>
                <c:pt idx="2675">
                  <c:v>478.697</c:v>
                </c:pt>
                <c:pt idx="2676">
                  <c:v>456.57900000000001</c:v>
                </c:pt>
                <c:pt idx="2677">
                  <c:v>8.0820000000000007</c:v>
                </c:pt>
                <c:pt idx="2678">
                  <c:v>10.205</c:v>
                </c:pt>
                <c:pt idx="2679">
                  <c:v>9.7669999999999995</c:v>
                </c:pt>
                <c:pt idx="2680">
                  <c:v>9.4420000000000002</c:v>
                </c:pt>
                <c:pt idx="2681">
                  <c:v>9.4350000000000005</c:v>
                </c:pt>
                <c:pt idx="2682">
                  <c:v>9.4870000000000001</c:v>
                </c:pt>
                <c:pt idx="2683">
                  <c:v>16.170000000000002</c:v>
                </c:pt>
                <c:pt idx="2684">
                  <c:v>9.1319999999999997</c:v>
                </c:pt>
                <c:pt idx="2685">
                  <c:v>92.179000000000002</c:v>
                </c:pt>
                <c:pt idx="2686">
                  <c:v>9.3019999999999996</c:v>
                </c:pt>
                <c:pt idx="2687">
                  <c:v>12.016999999999999</c:v>
                </c:pt>
                <c:pt idx="2688">
                  <c:v>9.9909999999999997</c:v>
                </c:pt>
                <c:pt idx="2689">
                  <c:v>8.7780000000000005</c:v>
                </c:pt>
                <c:pt idx="2690">
                  <c:v>10.513999999999999</c:v>
                </c:pt>
                <c:pt idx="2691">
                  <c:v>8.5329999999999995</c:v>
                </c:pt>
                <c:pt idx="2692">
                  <c:v>9.7390000000000008</c:v>
                </c:pt>
                <c:pt idx="2693">
                  <c:v>11.808</c:v>
                </c:pt>
                <c:pt idx="2694">
                  <c:v>9.8710000000000004</c:v>
                </c:pt>
                <c:pt idx="2695">
                  <c:v>9.3079999999999998</c:v>
                </c:pt>
                <c:pt idx="2696">
                  <c:v>9.7159999999999993</c:v>
                </c:pt>
                <c:pt idx="2697">
                  <c:v>9.2880000000000003</c:v>
                </c:pt>
                <c:pt idx="2698">
                  <c:v>10.077999999999999</c:v>
                </c:pt>
                <c:pt idx="2699">
                  <c:v>16.713000000000001</c:v>
                </c:pt>
                <c:pt idx="2700">
                  <c:v>478.762</c:v>
                </c:pt>
                <c:pt idx="2701">
                  <c:v>10.738</c:v>
                </c:pt>
                <c:pt idx="2702">
                  <c:v>11.548999999999999</c:v>
                </c:pt>
                <c:pt idx="2703">
                  <c:v>11.631</c:v>
                </c:pt>
                <c:pt idx="2704">
                  <c:v>9.8279999999999994</c:v>
                </c:pt>
                <c:pt idx="2705">
                  <c:v>9.5969999999999995</c:v>
                </c:pt>
                <c:pt idx="2706">
                  <c:v>9.9600000000000009</c:v>
                </c:pt>
                <c:pt idx="2707">
                  <c:v>9.8350000000000009</c:v>
                </c:pt>
                <c:pt idx="2708">
                  <c:v>9.8930000000000007</c:v>
                </c:pt>
                <c:pt idx="2709">
                  <c:v>10.936999999999999</c:v>
                </c:pt>
                <c:pt idx="2710">
                  <c:v>10.173999999999999</c:v>
                </c:pt>
                <c:pt idx="2711">
                  <c:v>9.7100000000000009</c:v>
                </c:pt>
                <c:pt idx="2712">
                  <c:v>8.8360000000000003</c:v>
                </c:pt>
                <c:pt idx="2713">
                  <c:v>9.5830000000000002</c:v>
                </c:pt>
                <c:pt idx="2714">
                  <c:v>10.025</c:v>
                </c:pt>
                <c:pt idx="2715">
                  <c:v>9.5839999999999996</c:v>
                </c:pt>
                <c:pt idx="2716">
                  <c:v>11.468</c:v>
                </c:pt>
                <c:pt idx="2717">
                  <c:v>10.782</c:v>
                </c:pt>
                <c:pt idx="2718">
                  <c:v>9.9390000000000001</c:v>
                </c:pt>
                <c:pt idx="2719">
                  <c:v>11.276999999999999</c:v>
                </c:pt>
                <c:pt idx="2720">
                  <c:v>9.4949999999999992</c:v>
                </c:pt>
                <c:pt idx="2721">
                  <c:v>10.204000000000001</c:v>
                </c:pt>
                <c:pt idx="2722">
                  <c:v>9.0879999999999992</c:v>
                </c:pt>
                <c:pt idx="2723">
                  <c:v>10.151999999999999</c:v>
                </c:pt>
                <c:pt idx="2724">
                  <c:v>9.2729999999999997</c:v>
                </c:pt>
                <c:pt idx="2725">
                  <c:v>10.678000000000001</c:v>
                </c:pt>
                <c:pt idx="2726">
                  <c:v>10.321999999999999</c:v>
                </c:pt>
                <c:pt idx="2727">
                  <c:v>10.102</c:v>
                </c:pt>
                <c:pt idx="2728">
                  <c:v>9.8350000000000009</c:v>
                </c:pt>
                <c:pt idx="2729">
                  <c:v>10.699</c:v>
                </c:pt>
                <c:pt idx="2730">
                  <c:v>11.654999999999999</c:v>
                </c:pt>
                <c:pt idx="2731">
                  <c:v>10.869</c:v>
                </c:pt>
                <c:pt idx="2732">
                  <c:v>11.548999999999999</c:v>
                </c:pt>
                <c:pt idx="2733">
                  <c:v>9.9450000000000003</c:v>
                </c:pt>
                <c:pt idx="2734">
                  <c:v>8.4740000000000002</c:v>
                </c:pt>
                <c:pt idx="2735">
                  <c:v>12.215</c:v>
                </c:pt>
                <c:pt idx="2736">
                  <c:v>14.898999999999999</c:v>
                </c:pt>
                <c:pt idx="2737">
                  <c:v>10.27</c:v>
                </c:pt>
                <c:pt idx="2738">
                  <c:v>10.013</c:v>
                </c:pt>
                <c:pt idx="2739">
                  <c:v>10.574999999999999</c:v>
                </c:pt>
                <c:pt idx="2740">
                  <c:v>11.090999999999999</c:v>
                </c:pt>
                <c:pt idx="2741">
                  <c:v>11.343999999999999</c:v>
                </c:pt>
                <c:pt idx="2742">
                  <c:v>10.484999999999999</c:v>
                </c:pt>
                <c:pt idx="2743">
                  <c:v>9.577</c:v>
                </c:pt>
                <c:pt idx="2744">
                  <c:v>9.6050000000000004</c:v>
                </c:pt>
                <c:pt idx="2745">
                  <c:v>10.569000000000001</c:v>
                </c:pt>
                <c:pt idx="2746">
                  <c:v>9.5030000000000001</c:v>
                </c:pt>
                <c:pt idx="2747">
                  <c:v>11.342000000000001</c:v>
                </c:pt>
                <c:pt idx="2748">
                  <c:v>9.3390000000000004</c:v>
                </c:pt>
                <c:pt idx="2749">
                  <c:v>91.611999999999995</c:v>
                </c:pt>
                <c:pt idx="2750">
                  <c:v>9.702</c:v>
                </c:pt>
                <c:pt idx="2751">
                  <c:v>373.346</c:v>
                </c:pt>
                <c:pt idx="2752">
                  <c:v>12.675000000000001</c:v>
                </c:pt>
                <c:pt idx="2753">
                  <c:v>10.551</c:v>
                </c:pt>
                <c:pt idx="2754">
                  <c:v>9.3979999999999997</c:v>
                </c:pt>
                <c:pt idx="2755">
                  <c:v>12.49</c:v>
                </c:pt>
                <c:pt idx="2756">
                  <c:v>9.7100000000000009</c:v>
                </c:pt>
                <c:pt idx="2757">
                  <c:v>11.973000000000001</c:v>
                </c:pt>
                <c:pt idx="2758">
                  <c:v>9.5619999999999994</c:v>
                </c:pt>
                <c:pt idx="2759">
                  <c:v>8.8729999999999993</c:v>
                </c:pt>
                <c:pt idx="2760">
                  <c:v>11.616</c:v>
                </c:pt>
                <c:pt idx="2761">
                  <c:v>9.3040000000000003</c:v>
                </c:pt>
                <c:pt idx="2762">
                  <c:v>9.5619999999999994</c:v>
                </c:pt>
                <c:pt idx="2763">
                  <c:v>10.116</c:v>
                </c:pt>
                <c:pt idx="2764">
                  <c:v>11.862</c:v>
                </c:pt>
                <c:pt idx="2765">
                  <c:v>10.81</c:v>
                </c:pt>
                <c:pt idx="2766">
                  <c:v>9.8949999999999996</c:v>
                </c:pt>
                <c:pt idx="2767">
                  <c:v>9.93</c:v>
                </c:pt>
                <c:pt idx="2768">
                  <c:v>9.8580000000000005</c:v>
                </c:pt>
                <c:pt idx="2769">
                  <c:v>8.6820000000000004</c:v>
                </c:pt>
                <c:pt idx="2770">
                  <c:v>9.7479999999999993</c:v>
                </c:pt>
                <c:pt idx="2771">
                  <c:v>10.3</c:v>
                </c:pt>
                <c:pt idx="2772">
                  <c:v>9.8840000000000003</c:v>
                </c:pt>
                <c:pt idx="2773">
                  <c:v>9.3019999999999996</c:v>
                </c:pt>
                <c:pt idx="2774">
                  <c:v>9.2430000000000003</c:v>
                </c:pt>
                <c:pt idx="2775">
                  <c:v>9.2200000000000006</c:v>
                </c:pt>
                <c:pt idx="2776">
                  <c:v>9.3759999999999994</c:v>
                </c:pt>
                <c:pt idx="2777">
                  <c:v>425.21199999999999</c:v>
                </c:pt>
                <c:pt idx="2778">
                  <c:v>12.433</c:v>
                </c:pt>
                <c:pt idx="2779">
                  <c:v>11.718999999999999</c:v>
                </c:pt>
                <c:pt idx="2780">
                  <c:v>10.073</c:v>
                </c:pt>
                <c:pt idx="2781">
                  <c:v>10.974</c:v>
                </c:pt>
                <c:pt idx="2782">
                  <c:v>9.9169999999999998</c:v>
                </c:pt>
                <c:pt idx="2783">
                  <c:v>11.723000000000001</c:v>
                </c:pt>
                <c:pt idx="2784">
                  <c:v>9.6709999999999994</c:v>
                </c:pt>
                <c:pt idx="2785">
                  <c:v>9.4420000000000002</c:v>
                </c:pt>
                <c:pt idx="2786">
                  <c:v>9.9979999999999993</c:v>
                </c:pt>
                <c:pt idx="2787">
                  <c:v>10.010999999999999</c:v>
                </c:pt>
                <c:pt idx="2788">
                  <c:v>13.535</c:v>
                </c:pt>
                <c:pt idx="2789">
                  <c:v>8.6</c:v>
                </c:pt>
                <c:pt idx="2790">
                  <c:v>8.4969999999999999</c:v>
                </c:pt>
                <c:pt idx="2791">
                  <c:v>11.455</c:v>
                </c:pt>
                <c:pt idx="2792">
                  <c:v>8.9979999999999993</c:v>
                </c:pt>
                <c:pt idx="2793">
                  <c:v>12.372</c:v>
                </c:pt>
                <c:pt idx="2794">
                  <c:v>367.85199999999998</c:v>
                </c:pt>
                <c:pt idx="2795">
                  <c:v>11.994999999999999</c:v>
                </c:pt>
                <c:pt idx="2796">
                  <c:v>9.923</c:v>
                </c:pt>
                <c:pt idx="2797">
                  <c:v>338.32100000000003</c:v>
                </c:pt>
                <c:pt idx="2798">
                  <c:v>9.2430000000000003</c:v>
                </c:pt>
                <c:pt idx="2799">
                  <c:v>11.839</c:v>
                </c:pt>
                <c:pt idx="2800">
                  <c:v>14.019</c:v>
                </c:pt>
                <c:pt idx="2801">
                  <c:v>9.6199999999999992</c:v>
                </c:pt>
                <c:pt idx="2802">
                  <c:v>11.622999999999999</c:v>
                </c:pt>
                <c:pt idx="2803">
                  <c:v>11.557</c:v>
                </c:pt>
                <c:pt idx="2804">
                  <c:v>9.7690000000000001</c:v>
                </c:pt>
                <c:pt idx="2805">
                  <c:v>9.7449999999999992</c:v>
                </c:pt>
                <c:pt idx="2806">
                  <c:v>9.8650000000000002</c:v>
                </c:pt>
                <c:pt idx="2807">
                  <c:v>11.962999999999999</c:v>
                </c:pt>
                <c:pt idx="2808">
                  <c:v>11.93</c:v>
                </c:pt>
                <c:pt idx="2809">
                  <c:v>10.263999999999999</c:v>
                </c:pt>
                <c:pt idx="2810">
                  <c:v>9.2720000000000002</c:v>
                </c:pt>
                <c:pt idx="2811">
                  <c:v>10.574999999999999</c:v>
                </c:pt>
                <c:pt idx="2812">
                  <c:v>9.7550000000000008</c:v>
                </c:pt>
                <c:pt idx="2813">
                  <c:v>91.22</c:v>
                </c:pt>
                <c:pt idx="2814">
                  <c:v>10.848000000000001</c:v>
                </c:pt>
                <c:pt idx="2815">
                  <c:v>12.15</c:v>
                </c:pt>
                <c:pt idx="2816">
                  <c:v>9.923</c:v>
                </c:pt>
                <c:pt idx="2817">
                  <c:v>11.455</c:v>
                </c:pt>
                <c:pt idx="2818">
                  <c:v>11.683</c:v>
                </c:pt>
                <c:pt idx="2819">
                  <c:v>12.69</c:v>
                </c:pt>
                <c:pt idx="2820">
                  <c:v>10.3</c:v>
                </c:pt>
                <c:pt idx="2821">
                  <c:v>11.616</c:v>
                </c:pt>
                <c:pt idx="2822">
                  <c:v>9.4049999999999994</c:v>
                </c:pt>
                <c:pt idx="2823">
                  <c:v>9.3770000000000007</c:v>
                </c:pt>
                <c:pt idx="2824">
                  <c:v>11.292</c:v>
                </c:pt>
                <c:pt idx="2825">
                  <c:v>10.647</c:v>
                </c:pt>
                <c:pt idx="2826">
                  <c:v>9.7010000000000005</c:v>
                </c:pt>
                <c:pt idx="2827">
                  <c:v>10.196</c:v>
                </c:pt>
                <c:pt idx="2828">
                  <c:v>201.48599999999999</c:v>
                </c:pt>
                <c:pt idx="2829">
                  <c:v>9.7750000000000004</c:v>
                </c:pt>
                <c:pt idx="2830">
                  <c:v>11.603</c:v>
                </c:pt>
                <c:pt idx="2831">
                  <c:v>9.1760000000000002</c:v>
                </c:pt>
                <c:pt idx="2832">
                  <c:v>13.002000000000001</c:v>
                </c:pt>
                <c:pt idx="2833">
                  <c:v>10.368</c:v>
                </c:pt>
                <c:pt idx="2834">
                  <c:v>10.516</c:v>
                </c:pt>
                <c:pt idx="2835">
                  <c:v>8.9039999999999999</c:v>
                </c:pt>
                <c:pt idx="2836">
                  <c:v>11.945</c:v>
                </c:pt>
                <c:pt idx="2837">
                  <c:v>9.673</c:v>
                </c:pt>
                <c:pt idx="2838">
                  <c:v>9.9749999999999996</c:v>
                </c:pt>
                <c:pt idx="2839">
                  <c:v>12.526999999999999</c:v>
                </c:pt>
                <c:pt idx="2840">
                  <c:v>10.561</c:v>
                </c:pt>
                <c:pt idx="2841">
                  <c:v>9.968</c:v>
                </c:pt>
                <c:pt idx="2842">
                  <c:v>11.788</c:v>
                </c:pt>
                <c:pt idx="2843">
                  <c:v>14.332000000000001</c:v>
                </c:pt>
                <c:pt idx="2844">
                  <c:v>9.2940000000000005</c:v>
                </c:pt>
                <c:pt idx="2845">
                  <c:v>10.553000000000001</c:v>
                </c:pt>
                <c:pt idx="2846">
                  <c:v>9.6050000000000004</c:v>
                </c:pt>
                <c:pt idx="2847">
                  <c:v>9.5399999999999991</c:v>
                </c:pt>
                <c:pt idx="2848">
                  <c:v>9.5459999999999994</c:v>
                </c:pt>
                <c:pt idx="2849">
                  <c:v>10.057</c:v>
                </c:pt>
                <c:pt idx="2850">
                  <c:v>8.9760000000000009</c:v>
                </c:pt>
                <c:pt idx="2851">
                  <c:v>9.9450000000000003</c:v>
                </c:pt>
                <c:pt idx="2852">
                  <c:v>9.0429999999999993</c:v>
                </c:pt>
                <c:pt idx="2853">
                  <c:v>10.471</c:v>
                </c:pt>
                <c:pt idx="2854">
                  <c:v>11.211</c:v>
                </c:pt>
                <c:pt idx="2855">
                  <c:v>12.090999999999999</c:v>
                </c:pt>
                <c:pt idx="2856">
                  <c:v>10.566000000000001</c:v>
                </c:pt>
                <c:pt idx="2857">
                  <c:v>12.616</c:v>
                </c:pt>
                <c:pt idx="2858">
                  <c:v>9.4789999999999992</c:v>
                </c:pt>
                <c:pt idx="2859">
                  <c:v>11.723000000000001</c:v>
                </c:pt>
                <c:pt idx="2860">
                  <c:v>9.9030000000000005</c:v>
                </c:pt>
                <c:pt idx="2861">
                  <c:v>10.013</c:v>
                </c:pt>
                <c:pt idx="2862">
                  <c:v>12.255000000000001</c:v>
                </c:pt>
                <c:pt idx="2863">
                  <c:v>12.202</c:v>
                </c:pt>
                <c:pt idx="2864">
                  <c:v>10.396000000000001</c:v>
                </c:pt>
                <c:pt idx="2865">
                  <c:v>9.7240000000000002</c:v>
                </c:pt>
                <c:pt idx="2866">
                  <c:v>10.028</c:v>
                </c:pt>
                <c:pt idx="2867">
                  <c:v>12.076000000000001</c:v>
                </c:pt>
                <c:pt idx="2868">
                  <c:v>11.973000000000001</c:v>
                </c:pt>
                <c:pt idx="2869">
                  <c:v>10.19</c:v>
                </c:pt>
                <c:pt idx="2870">
                  <c:v>10.353</c:v>
                </c:pt>
                <c:pt idx="2871">
                  <c:v>11.95</c:v>
                </c:pt>
                <c:pt idx="2872">
                  <c:v>10.551</c:v>
                </c:pt>
                <c:pt idx="2873">
                  <c:v>9.4149999999999991</c:v>
                </c:pt>
                <c:pt idx="2874">
                  <c:v>10.427</c:v>
                </c:pt>
                <c:pt idx="2875">
                  <c:v>9.0500000000000007</c:v>
                </c:pt>
                <c:pt idx="2876">
                  <c:v>8.2810000000000006</c:v>
                </c:pt>
                <c:pt idx="2877">
                  <c:v>90.834999999999994</c:v>
                </c:pt>
                <c:pt idx="2878">
                  <c:v>11.379</c:v>
                </c:pt>
                <c:pt idx="2879">
                  <c:v>358.56099999999998</c:v>
                </c:pt>
                <c:pt idx="2880">
                  <c:v>9.5470000000000006</c:v>
                </c:pt>
                <c:pt idx="2881">
                  <c:v>9.0649999999999995</c:v>
                </c:pt>
                <c:pt idx="2882">
                  <c:v>9.4499999999999993</c:v>
                </c:pt>
                <c:pt idx="2883">
                  <c:v>11.78</c:v>
                </c:pt>
                <c:pt idx="2884">
                  <c:v>9.1389999999999993</c:v>
                </c:pt>
                <c:pt idx="2885">
                  <c:v>9.5310000000000006</c:v>
                </c:pt>
                <c:pt idx="2886">
                  <c:v>10.221</c:v>
                </c:pt>
                <c:pt idx="2887">
                  <c:v>8.3480000000000008</c:v>
                </c:pt>
                <c:pt idx="2888">
                  <c:v>10.1</c:v>
                </c:pt>
                <c:pt idx="2889">
                  <c:v>8.8279999999999994</c:v>
                </c:pt>
                <c:pt idx="2890">
                  <c:v>10.834</c:v>
                </c:pt>
                <c:pt idx="2891">
                  <c:v>11.727</c:v>
                </c:pt>
                <c:pt idx="2892">
                  <c:v>9.5969999999999995</c:v>
                </c:pt>
                <c:pt idx="2893">
                  <c:v>9.9749999999999996</c:v>
                </c:pt>
                <c:pt idx="2894">
                  <c:v>10.656000000000001</c:v>
                </c:pt>
                <c:pt idx="2895">
                  <c:v>9.7750000000000004</c:v>
                </c:pt>
                <c:pt idx="2896">
                  <c:v>12.66</c:v>
                </c:pt>
                <c:pt idx="2897">
                  <c:v>11.757999999999999</c:v>
                </c:pt>
                <c:pt idx="2898">
                  <c:v>8.7620000000000005</c:v>
                </c:pt>
                <c:pt idx="2899">
                  <c:v>9.9969999999999999</c:v>
                </c:pt>
                <c:pt idx="2900">
                  <c:v>11.115</c:v>
                </c:pt>
                <c:pt idx="2901">
                  <c:v>11.669</c:v>
                </c:pt>
                <c:pt idx="2902">
                  <c:v>9.3759999999999994</c:v>
                </c:pt>
                <c:pt idx="2903">
                  <c:v>11.98</c:v>
                </c:pt>
                <c:pt idx="2904">
                  <c:v>9.8859999999999992</c:v>
                </c:pt>
                <c:pt idx="2905">
                  <c:v>9.5169999999999995</c:v>
                </c:pt>
                <c:pt idx="2906">
                  <c:v>12.962</c:v>
                </c:pt>
                <c:pt idx="2907">
                  <c:v>10.063000000000001</c:v>
                </c:pt>
                <c:pt idx="2908">
                  <c:v>9.0449999999999999</c:v>
                </c:pt>
                <c:pt idx="2909">
                  <c:v>9.6050000000000004</c:v>
                </c:pt>
                <c:pt idx="2910">
                  <c:v>11.272</c:v>
                </c:pt>
                <c:pt idx="2911">
                  <c:v>11.708</c:v>
                </c:pt>
                <c:pt idx="2912">
                  <c:v>9.14</c:v>
                </c:pt>
                <c:pt idx="2913">
                  <c:v>10.285</c:v>
                </c:pt>
                <c:pt idx="2914">
                  <c:v>9.8780000000000001</c:v>
                </c:pt>
                <c:pt idx="2915">
                  <c:v>12.125999999999999</c:v>
                </c:pt>
                <c:pt idx="2916">
                  <c:v>9.3019999999999996</c:v>
                </c:pt>
                <c:pt idx="2917">
                  <c:v>9.7319999999999993</c:v>
                </c:pt>
                <c:pt idx="2918">
                  <c:v>9.673</c:v>
                </c:pt>
                <c:pt idx="2919">
                  <c:v>9.6579999999999995</c:v>
                </c:pt>
                <c:pt idx="2920">
                  <c:v>10.028</c:v>
                </c:pt>
                <c:pt idx="2921">
                  <c:v>9.3140000000000001</c:v>
                </c:pt>
                <c:pt idx="2922">
                  <c:v>10.805999999999999</c:v>
                </c:pt>
                <c:pt idx="2923">
                  <c:v>9.2059999999999995</c:v>
                </c:pt>
                <c:pt idx="2924">
                  <c:v>10.122</c:v>
                </c:pt>
                <c:pt idx="2925">
                  <c:v>9.4049999999999994</c:v>
                </c:pt>
                <c:pt idx="2926">
                  <c:v>10.130000000000001</c:v>
                </c:pt>
                <c:pt idx="2927">
                  <c:v>9.6549999999999994</c:v>
                </c:pt>
                <c:pt idx="2928">
                  <c:v>10.315</c:v>
                </c:pt>
                <c:pt idx="2929">
                  <c:v>8.9909999999999997</c:v>
                </c:pt>
                <c:pt idx="2930">
                  <c:v>9.5459999999999994</c:v>
                </c:pt>
                <c:pt idx="2931">
                  <c:v>11.366</c:v>
                </c:pt>
                <c:pt idx="2932">
                  <c:v>14.016999999999999</c:v>
                </c:pt>
                <c:pt idx="2933">
                  <c:v>10.131</c:v>
                </c:pt>
                <c:pt idx="2934">
                  <c:v>9.3919999999999995</c:v>
                </c:pt>
                <c:pt idx="2935">
                  <c:v>8.8810000000000002</c:v>
                </c:pt>
                <c:pt idx="2936">
                  <c:v>8.8810000000000002</c:v>
                </c:pt>
                <c:pt idx="2937">
                  <c:v>9.3829999999999991</c:v>
                </c:pt>
                <c:pt idx="2938">
                  <c:v>10.19</c:v>
                </c:pt>
                <c:pt idx="2939">
                  <c:v>9.0510000000000002</c:v>
                </c:pt>
                <c:pt idx="2940">
                  <c:v>9.9459999999999997</c:v>
                </c:pt>
                <c:pt idx="2941">
                  <c:v>92.07</c:v>
                </c:pt>
                <c:pt idx="2942">
                  <c:v>9.5380000000000003</c:v>
                </c:pt>
                <c:pt idx="2943">
                  <c:v>12.776999999999999</c:v>
                </c:pt>
                <c:pt idx="2944">
                  <c:v>9.7910000000000004</c:v>
                </c:pt>
                <c:pt idx="2945">
                  <c:v>10.462999999999999</c:v>
                </c:pt>
                <c:pt idx="2946">
                  <c:v>9.6940000000000008</c:v>
                </c:pt>
                <c:pt idx="2947">
                  <c:v>10.427</c:v>
                </c:pt>
                <c:pt idx="2948">
                  <c:v>9.5310000000000006</c:v>
                </c:pt>
                <c:pt idx="2949">
                  <c:v>11.66</c:v>
                </c:pt>
                <c:pt idx="2950">
                  <c:v>8.9779999999999998</c:v>
                </c:pt>
                <c:pt idx="2951">
                  <c:v>11.595000000000001</c:v>
                </c:pt>
                <c:pt idx="2952">
                  <c:v>8.6820000000000004</c:v>
                </c:pt>
                <c:pt idx="2953">
                  <c:v>12.342000000000001</c:v>
                </c:pt>
                <c:pt idx="2954">
                  <c:v>11.433999999999999</c:v>
                </c:pt>
                <c:pt idx="2955">
                  <c:v>11.919</c:v>
                </c:pt>
                <c:pt idx="2956">
                  <c:v>155.29499999999999</c:v>
                </c:pt>
                <c:pt idx="2957">
                  <c:v>9.3469999999999995</c:v>
                </c:pt>
                <c:pt idx="2958">
                  <c:v>10.167</c:v>
                </c:pt>
                <c:pt idx="2959">
                  <c:v>16.236999999999998</c:v>
                </c:pt>
                <c:pt idx="2960">
                  <c:v>9.5679999999999996</c:v>
                </c:pt>
                <c:pt idx="2961">
                  <c:v>11.061</c:v>
                </c:pt>
                <c:pt idx="2962">
                  <c:v>9.6430000000000007</c:v>
                </c:pt>
                <c:pt idx="2963">
                  <c:v>10.196</c:v>
                </c:pt>
                <c:pt idx="2964">
                  <c:v>11.01</c:v>
                </c:pt>
                <c:pt idx="2965">
                  <c:v>9.702</c:v>
                </c:pt>
                <c:pt idx="2966">
                  <c:v>9.7910000000000004</c:v>
                </c:pt>
                <c:pt idx="2967">
                  <c:v>10.863</c:v>
                </c:pt>
                <c:pt idx="2968">
                  <c:v>9.3249999999999993</c:v>
                </c:pt>
                <c:pt idx="2969">
                  <c:v>11.662000000000001</c:v>
                </c:pt>
                <c:pt idx="2970">
                  <c:v>11.667999999999999</c:v>
                </c:pt>
                <c:pt idx="2971">
                  <c:v>9.1609999999999996</c:v>
                </c:pt>
                <c:pt idx="2972">
                  <c:v>11.084</c:v>
                </c:pt>
                <c:pt idx="2973">
                  <c:v>15.175000000000001</c:v>
                </c:pt>
                <c:pt idx="2974">
                  <c:v>9.4939999999999998</c:v>
                </c:pt>
                <c:pt idx="2975">
                  <c:v>9.1549999999999994</c:v>
                </c:pt>
                <c:pt idx="2976">
                  <c:v>11.824999999999999</c:v>
                </c:pt>
                <c:pt idx="2977">
                  <c:v>10.943</c:v>
                </c:pt>
                <c:pt idx="2978">
                  <c:v>11.882</c:v>
                </c:pt>
                <c:pt idx="2979">
                  <c:v>9.6120000000000001</c:v>
                </c:pt>
                <c:pt idx="2980">
                  <c:v>10.683999999999999</c:v>
                </c:pt>
                <c:pt idx="2981">
                  <c:v>9.3469999999999995</c:v>
                </c:pt>
                <c:pt idx="2982">
                  <c:v>9.1539999999999999</c:v>
                </c:pt>
                <c:pt idx="2983">
                  <c:v>9.31</c:v>
                </c:pt>
                <c:pt idx="2984">
                  <c:v>336.42700000000002</c:v>
                </c:pt>
                <c:pt idx="2985">
                  <c:v>310.464</c:v>
                </c:pt>
                <c:pt idx="2986">
                  <c:v>362.30599999999998</c:v>
                </c:pt>
                <c:pt idx="2987">
                  <c:v>380.89400000000001</c:v>
                </c:pt>
                <c:pt idx="2988">
                  <c:v>371.49799999999999</c:v>
                </c:pt>
                <c:pt idx="2989">
                  <c:v>336.33600000000001</c:v>
                </c:pt>
                <c:pt idx="2990">
                  <c:v>391.88200000000001</c:v>
                </c:pt>
                <c:pt idx="2991">
                  <c:v>299.45699999999999</c:v>
                </c:pt>
                <c:pt idx="2992">
                  <c:v>9.31</c:v>
                </c:pt>
                <c:pt idx="2993">
                  <c:v>9.3989999999999991</c:v>
                </c:pt>
                <c:pt idx="2994">
                  <c:v>312.39699999999999</c:v>
                </c:pt>
                <c:pt idx="2995">
                  <c:v>332.73</c:v>
                </c:pt>
                <c:pt idx="2996">
                  <c:v>9.3759999999999994</c:v>
                </c:pt>
                <c:pt idx="2997">
                  <c:v>9.5220000000000002</c:v>
                </c:pt>
                <c:pt idx="2998">
                  <c:v>9.1609999999999996</c:v>
                </c:pt>
                <c:pt idx="2999">
                  <c:v>11.186999999999999</c:v>
                </c:pt>
                <c:pt idx="3000">
                  <c:v>207.03200000000001</c:v>
                </c:pt>
                <c:pt idx="3001">
                  <c:v>8.4670000000000005</c:v>
                </c:pt>
                <c:pt idx="3002">
                  <c:v>8.718</c:v>
                </c:pt>
                <c:pt idx="3003">
                  <c:v>9.8409999999999993</c:v>
                </c:pt>
                <c:pt idx="3004">
                  <c:v>8.7929999999999993</c:v>
                </c:pt>
                <c:pt idx="3005">
                  <c:v>90.87</c:v>
                </c:pt>
                <c:pt idx="3006">
                  <c:v>11.129</c:v>
                </c:pt>
                <c:pt idx="3007">
                  <c:v>9.51</c:v>
                </c:pt>
                <c:pt idx="3008">
                  <c:v>9.8119999999999994</c:v>
                </c:pt>
                <c:pt idx="3009">
                  <c:v>8.9480000000000004</c:v>
                </c:pt>
                <c:pt idx="3010">
                  <c:v>9.5090000000000003</c:v>
                </c:pt>
                <c:pt idx="3011">
                  <c:v>10.789</c:v>
                </c:pt>
                <c:pt idx="3012">
                  <c:v>9.4580000000000002</c:v>
                </c:pt>
                <c:pt idx="3013">
                  <c:v>9.0190000000000001</c:v>
                </c:pt>
                <c:pt idx="3014">
                  <c:v>9.4870000000000001</c:v>
                </c:pt>
                <c:pt idx="3015">
                  <c:v>9.4890000000000008</c:v>
                </c:pt>
                <c:pt idx="3016">
                  <c:v>10.507999999999999</c:v>
                </c:pt>
                <c:pt idx="3017">
                  <c:v>10.536</c:v>
                </c:pt>
                <c:pt idx="3018">
                  <c:v>10.853999999999999</c:v>
                </c:pt>
                <c:pt idx="3019">
                  <c:v>8.8360000000000003</c:v>
                </c:pt>
                <c:pt idx="3020">
                  <c:v>13.606999999999999</c:v>
                </c:pt>
                <c:pt idx="3021">
                  <c:v>10.840999999999999</c:v>
                </c:pt>
                <c:pt idx="3022">
                  <c:v>10.189</c:v>
                </c:pt>
                <c:pt idx="3023">
                  <c:v>11.461</c:v>
                </c:pt>
                <c:pt idx="3024">
                  <c:v>10.255000000000001</c:v>
                </c:pt>
                <c:pt idx="3025">
                  <c:v>11.875</c:v>
                </c:pt>
                <c:pt idx="3026">
                  <c:v>9.4499999999999993</c:v>
                </c:pt>
                <c:pt idx="3027">
                  <c:v>10.961</c:v>
                </c:pt>
                <c:pt idx="3028">
                  <c:v>10.928000000000001</c:v>
                </c:pt>
                <c:pt idx="3029">
                  <c:v>10.286</c:v>
                </c:pt>
                <c:pt idx="3030">
                  <c:v>9.6359999999999992</c:v>
                </c:pt>
                <c:pt idx="3031">
                  <c:v>9.5969999999999995</c:v>
                </c:pt>
                <c:pt idx="3032">
                  <c:v>9.6120000000000001</c:v>
                </c:pt>
                <c:pt idx="3033">
                  <c:v>12.481</c:v>
                </c:pt>
                <c:pt idx="3034">
                  <c:v>11.714</c:v>
                </c:pt>
                <c:pt idx="3035">
                  <c:v>9.3979999999999997</c:v>
                </c:pt>
                <c:pt idx="3036">
                  <c:v>9.4139999999999997</c:v>
                </c:pt>
                <c:pt idx="3037">
                  <c:v>11.255000000000001</c:v>
                </c:pt>
                <c:pt idx="3038">
                  <c:v>9.5399999999999991</c:v>
                </c:pt>
                <c:pt idx="3039">
                  <c:v>11.603</c:v>
                </c:pt>
                <c:pt idx="3040">
                  <c:v>10.701000000000001</c:v>
                </c:pt>
                <c:pt idx="3041">
                  <c:v>8.9480000000000004</c:v>
                </c:pt>
                <c:pt idx="3042">
                  <c:v>10.797000000000001</c:v>
                </c:pt>
                <c:pt idx="3043">
                  <c:v>12.254</c:v>
                </c:pt>
                <c:pt idx="3044">
                  <c:v>10.78</c:v>
                </c:pt>
                <c:pt idx="3045">
                  <c:v>8.9320000000000004</c:v>
                </c:pt>
                <c:pt idx="3046">
                  <c:v>9.6129999999999995</c:v>
                </c:pt>
                <c:pt idx="3047">
                  <c:v>10.332000000000001</c:v>
                </c:pt>
                <c:pt idx="3048">
                  <c:v>9.2140000000000004</c:v>
                </c:pt>
                <c:pt idx="3049">
                  <c:v>10.654999999999999</c:v>
                </c:pt>
                <c:pt idx="3050">
                  <c:v>11.845000000000001</c:v>
                </c:pt>
                <c:pt idx="3051">
                  <c:v>9.6270000000000007</c:v>
                </c:pt>
                <c:pt idx="3052">
                  <c:v>11.967000000000001</c:v>
                </c:pt>
                <c:pt idx="3053">
                  <c:v>11.788</c:v>
                </c:pt>
                <c:pt idx="3054">
                  <c:v>8.9169999999999998</c:v>
                </c:pt>
                <c:pt idx="3055">
                  <c:v>9.4510000000000005</c:v>
                </c:pt>
                <c:pt idx="3056">
                  <c:v>11.592000000000001</c:v>
                </c:pt>
                <c:pt idx="3057">
                  <c:v>12.115</c:v>
                </c:pt>
                <c:pt idx="3058">
                  <c:v>9.5250000000000004</c:v>
                </c:pt>
                <c:pt idx="3059">
                  <c:v>10.936</c:v>
                </c:pt>
                <c:pt idx="3060">
                  <c:v>8.875</c:v>
                </c:pt>
                <c:pt idx="3061">
                  <c:v>10.317</c:v>
                </c:pt>
                <c:pt idx="3062">
                  <c:v>16.318000000000001</c:v>
                </c:pt>
                <c:pt idx="3063">
                  <c:v>10.272</c:v>
                </c:pt>
                <c:pt idx="3064">
                  <c:v>9.4209999999999994</c:v>
                </c:pt>
                <c:pt idx="3065">
                  <c:v>9.7100000000000009</c:v>
                </c:pt>
                <c:pt idx="3066">
                  <c:v>15.16</c:v>
                </c:pt>
                <c:pt idx="3067">
                  <c:v>8.7780000000000005</c:v>
                </c:pt>
                <c:pt idx="3068">
                  <c:v>11.151999999999999</c:v>
                </c:pt>
                <c:pt idx="3069">
                  <c:v>91.959000000000003</c:v>
                </c:pt>
                <c:pt idx="3070">
                  <c:v>10.050000000000001</c:v>
                </c:pt>
                <c:pt idx="3071">
                  <c:v>9.7910000000000004</c:v>
                </c:pt>
                <c:pt idx="3072">
                  <c:v>8.9550000000000001</c:v>
                </c:pt>
                <c:pt idx="3073">
                  <c:v>10.145</c:v>
                </c:pt>
                <c:pt idx="3074">
                  <c:v>8.8949999999999996</c:v>
                </c:pt>
                <c:pt idx="3075">
                  <c:v>9.5459999999999994</c:v>
                </c:pt>
                <c:pt idx="3076">
                  <c:v>12.244</c:v>
                </c:pt>
                <c:pt idx="3077">
                  <c:v>10.079000000000001</c:v>
                </c:pt>
                <c:pt idx="3078">
                  <c:v>10.403</c:v>
                </c:pt>
                <c:pt idx="3079">
                  <c:v>9.94</c:v>
                </c:pt>
                <c:pt idx="3080">
                  <c:v>8.9920000000000009</c:v>
                </c:pt>
                <c:pt idx="3081">
                  <c:v>13.032</c:v>
                </c:pt>
                <c:pt idx="3082">
                  <c:v>10.233000000000001</c:v>
                </c:pt>
                <c:pt idx="3083">
                  <c:v>8.77</c:v>
                </c:pt>
                <c:pt idx="3084">
                  <c:v>175.607</c:v>
                </c:pt>
                <c:pt idx="3085">
                  <c:v>12</c:v>
                </c:pt>
                <c:pt idx="3086">
                  <c:v>9.5470000000000006</c:v>
                </c:pt>
                <c:pt idx="3087">
                  <c:v>13.302</c:v>
                </c:pt>
                <c:pt idx="3088">
                  <c:v>9.7080000000000002</c:v>
                </c:pt>
                <c:pt idx="3089">
                  <c:v>10.130000000000001</c:v>
                </c:pt>
                <c:pt idx="3090">
                  <c:v>8.0370000000000008</c:v>
                </c:pt>
                <c:pt idx="3091">
                  <c:v>14.161</c:v>
                </c:pt>
                <c:pt idx="3092">
                  <c:v>9.9149999999999991</c:v>
                </c:pt>
                <c:pt idx="3093">
                  <c:v>10.951000000000001</c:v>
                </c:pt>
                <c:pt idx="3094">
                  <c:v>10.738</c:v>
                </c:pt>
                <c:pt idx="3095">
                  <c:v>11.535</c:v>
                </c:pt>
                <c:pt idx="3096">
                  <c:v>8.5839999999999996</c:v>
                </c:pt>
                <c:pt idx="3097">
                  <c:v>9.5470000000000006</c:v>
                </c:pt>
                <c:pt idx="3098">
                  <c:v>10.234999999999999</c:v>
                </c:pt>
                <c:pt idx="3099">
                  <c:v>9.39</c:v>
                </c:pt>
                <c:pt idx="3100">
                  <c:v>9.5380000000000003</c:v>
                </c:pt>
                <c:pt idx="3101">
                  <c:v>10.065</c:v>
                </c:pt>
                <c:pt idx="3102">
                  <c:v>11.01</c:v>
                </c:pt>
                <c:pt idx="3103">
                  <c:v>9.3089999999999993</c:v>
                </c:pt>
                <c:pt idx="3104">
                  <c:v>9.1829999999999998</c:v>
                </c:pt>
                <c:pt idx="3105">
                  <c:v>9.5380000000000003</c:v>
                </c:pt>
                <c:pt idx="3106">
                  <c:v>9.2360000000000007</c:v>
                </c:pt>
                <c:pt idx="3107">
                  <c:v>9.6210000000000004</c:v>
                </c:pt>
                <c:pt idx="3108">
                  <c:v>14.422000000000001</c:v>
                </c:pt>
                <c:pt idx="3109">
                  <c:v>9.1170000000000009</c:v>
                </c:pt>
                <c:pt idx="3110">
                  <c:v>10.294</c:v>
                </c:pt>
                <c:pt idx="3111">
                  <c:v>11.462</c:v>
                </c:pt>
                <c:pt idx="3112">
                  <c:v>10.167</c:v>
                </c:pt>
                <c:pt idx="3113">
                  <c:v>11.749000000000001</c:v>
                </c:pt>
                <c:pt idx="3114">
                  <c:v>10.220000000000001</c:v>
                </c:pt>
                <c:pt idx="3115">
                  <c:v>12.157</c:v>
                </c:pt>
                <c:pt idx="3116">
                  <c:v>9.6790000000000003</c:v>
                </c:pt>
                <c:pt idx="3117">
                  <c:v>9.4209999999999994</c:v>
                </c:pt>
                <c:pt idx="3118">
                  <c:v>14.657</c:v>
                </c:pt>
                <c:pt idx="3119">
                  <c:v>9.4879999999999995</c:v>
                </c:pt>
                <c:pt idx="3120">
                  <c:v>9.34</c:v>
                </c:pt>
                <c:pt idx="3121">
                  <c:v>9.2140000000000004</c:v>
                </c:pt>
                <c:pt idx="3122">
                  <c:v>10.847</c:v>
                </c:pt>
                <c:pt idx="3123">
                  <c:v>13.05</c:v>
                </c:pt>
                <c:pt idx="3124">
                  <c:v>9.7880000000000003</c:v>
                </c:pt>
                <c:pt idx="3125">
                  <c:v>9.5679999999999996</c:v>
                </c:pt>
                <c:pt idx="3126">
                  <c:v>9.4939999999999998</c:v>
                </c:pt>
                <c:pt idx="3127">
                  <c:v>10.375</c:v>
                </c:pt>
                <c:pt idx="3128">
                  <c:v>11.544</c:v>
                </c:pt>
                <c:pt idx="3129">
                  <c:v>9.577</c:v>
                </c:pt>
                <c:pt idx="3130">
                  <c:v>9.5679999999999996</c:v>
                </c:pt>
                <c:pt idx="3131">
                  <c:v>9.42</c:v>
                </c:pt>
                <c:pt idx="3132">
                  <c:v>11.507999999999999</c:v>
                </c:pt>
                <c:pt idx="3133">
                  <c:v>91.882999999999996</c:v>
                </c:pt>
                <c:pt idx="3134">
                  <c:v>8.9909999999999997</c:v>
                </c:pt>
                <c:pt idx="3135">
                  <c:v>30.969000000000001</c:v>
                </c:pt>
                <c:pt idx="3136">
                  <c:v>9.9619999999999997</c:v>
                </c:pt>
                <c:pt idx="3137">
                  <c:v>9.0589999999999993</c:v>
                </c:pt>
                <c:pt idx="3138">
                  <c:v>11.499000000000001</c:v>
                </c:pt>
                <c:pt idx="3139">
                  <c:v>11.388</c:v>
                </c:pt>
                <c:pt idx="3140">
                  <c:v>9.2059999999999995</c:v>
                </c:pt>
                <c:pt idx="3141">
                  <c:v>15.542</c:v>
                </c:pt>
                <c:pt idx="3142">
                  <c:v>10.819000000000001</c:v>
                </c:pt>
                <c:pt idx="3143">
                  <c:v>10.455</c:v>
                </c:pt>
                <c:pt idx="3144">
                  <c:v>10.529</c:v>
                </c:pt>
                <c:pt idx="3145">
                  <c:v>12.497999999999999</c:v>
                </c:pt>
                <c:pt idx="3146">
                  <c:v>9.5690000000000008</c:v>
                </c:pt>
                <c:pt idx="3147">
                  <c:v>9.17</c:v>
                </c:pt>
                <c:pt idx="3148">
                  <c:v>9.7390000000000008</c:v>
                </c:pt>
                <c:pt idx="3149">
                  <c:v>10.146000000000001</c:v>
                </c:pt>
                <c:pt idx="3150">
                  <c:v>10.920999999999999</c:v>
                </c:pt>
                <c:pt idx="3151">
                  <c:v>10.603</c:v>
                </c:pt>
                <c:pt idx="3152">
                  <c:v>9.4139999999999997</c:v>
                </c:pt>
                <c:pt idx="3153">
                  <c:v>10.048</c:v>
                </c:pt>
                <c:pt idx="3154">
                  <c:v>9.6129999999999995</c:v>
                </c:pt>
                <c:pt idx="3155">
                  <c:v>9.7840000000000007</c:v>
                </c:pt>
                <c:pt idx="3156">
                  <c:v>9.4580000000000002</c:v>
                </c:pt>
                <c:pt idx="3157">
                  <c:v>9.2569999999999997</c:v>
                </c:pt>
                <c:pt idx="3158">
                  <c:v>9.8209999999999997</c:v>
                </c:pt>
                <c:pt idx="3159">
                  <c:v>9.6069999999999993</c:v>
                </c:pt>
                <c:pt idx="3160">
                  <c:v>9.6639999999999997</c:v>
                </c:pt>
                <c:pt idx="3161">
                  <c:v>15.552</c:v>
                </c:pt>
                <c:pt idx="3162">
                  <c:v>9.68</c:v>
                </c:pt>
                <c:pt idx="3163">
                  <c:v>10.004</c:v>
                </c:pt>
                <c:pt idx="3164">
                  <c:v>11.374000000000001</c:v>
                </c:pt>
                <c:pt idx="3165">
                  <c:v>8.5920000000000005</c:v>
                </c:pt>
                <c:pt idx="3166">
                  <c:v>9.9390000000000001</c:v>
                </c:pt>
                <c:pt idx="3167">
                  <c:v>9.4499999999999993</c:v>
                </c:pt>
                <c:pt idx="3168">
                  <c:v>10.951000000000001</c:v>
                </c:pt>
                <c:pt idx="3169">
                  <c:v>9.2870000000000008</c:v>
                </c:pt>
                <c:pt idx="3170">
                  <c:v>9.673</c:v>
                </c:pt>
                <c:pt idx="3171">
                  <c:v>10.457000000000001</c:v>
                </c:pt>
                <c:pt idx="3172">
                  <c:v>11.077999999999999</c:v>
                </c:pt>
                <c:pt idx="3173">
                  <c:v>8.1489999999999991</c:v>
                </c:pt>
                <c:pt idx="3174">
                  <c:v>9.1709999999999994</c:v>
                </c:pt>
                <c:pt idx="3175">
                  <c:v>9.5690000000000008</c:v>
                </c:pt>
                <c:pt idx="3176">
                  <c:v>9.4290000000000003</c:v>
                </c:pt>
                <c:pt idx="3177">
                  <c:v>11.646000000000001</c:v>
                </c:pt>
                <c:pt idx="3178">
                  <c:v>9.6940000000000008</c:v>
                </c:pt>
                <c:pt idx="3179">
                  <c:v>9.4429999999999996</c:v>
                </c:pt>
                <c:pt idx="3180">
                  <c:v>11.246</c:v>
                </c:pt>
                <c:pt idx="3181">
                  <c:v>10.513999999999999</c:v>
                </c:pt>
                <c:pt idx="3182">
                  <c:v>11.587999999999999</c:v>
                </c:pt>
                <c:pt idx="3183">
                  <c:v>10.211</c:v>
                </c:pt>
                <c:pt idx="3184">
                  <c:v>9.5380000000000003</c:v>
                </c:pt>
                <c:pt idx="3185">
                  <c:v>9.1319999999999997</c:v>
                </c:pt>
                <c:pt idx="3186">
                  <c:v>10.707000000000001</c:v>
                </c:pt>
                <c:pt idx="3187">
                  <c:v>9.4130000000000003</c:v>
                </c:pt>
                <c:pt idx="3188">
                  <c:v>10.746</c:v>
                </c:pt>
                <c:pt idx="3189">
                  <c:v>10.801</c:v>
                </c:pt>
                <c:pt idx="3190">
                  <c:v>14.457000000000001</c:v>
                </c:pt>
                <c:pt idx="3191">
                  <c:v>8.3930000000000007</c:v>
                </c:pt>
                <c:pt idx="3192">
                  <c:v>9.3759999999999994</c:v>
                </c:pt>
                <c:pt idx="3193">
                  <c:v>9.9090000000000007</c:v>
                </c:pt>
                <c:pt idx="3194">
                  <c:v>9.6050000000000004</c:v>
                </c:pt>
                <c:pt idx="3195">
                  <c:v>10.597</c:v>
                </c:pt>
                <c:pt idx="3196">
                  <c:v>12.407</c:v>
                </c:pt>
                <c:pt idx="3197">
                  <c:v>93.361999999999995</c:v>
                </c:pt>
                <c:pt idx="3198">
                  <c:v>14.241</c:v>
                </c:pt>
                <c:pt idx="3199">
                  <c:v>10.247999999999999</c:v>
                </c:pt>
                <c:pt idx="3200">
                  <c:v>9.6050000000000004</c:v>
                </c:pt>
                <c:pt idx="3201">
                  <c:v>9.7100000000000009</c:v>
                </c:pt>
                <c:pt idx="3202">
                  <c:v>12.645</c:v>
                </c:pt>
                <c:pt idx="3203">
                  <c:v>8.407</c:v>
                </c:pt>
                <c:pt idx="3204">
                  <c:v>14.132</c:v>
                </c:pt>
                <c:pt idx="3205">
                  <c:v>8.9109999999999996</c:v>
                </c:pt>
                <c:pt idx="3206">
                  <c:v>9.5830000000000002</c:v>
                </c:pt>
                <c:pt idx="3207">
                  <c:v>9.56</c:v>
                </c:pt>
                <c:pt idx="3208">
                  <c:v>10.048</c:v>
                </c:pt>
                <c:pt idx="3209">
                  <c:v>9.7750000000000004</c:v>
                </c:pt>
                <c:pt idx="3210">
                  <c:v>9.1549999999999994</c:v>
                </c:pt>
                <c:pt idx="3211">
                  <c:v>9.8490000000000002</c:v>
                </c:pt>
                <c:pt idx="3212">
                  <c:v>10.545</c:v>
                </c:pt>
                <c:pt idx="3213">
                  <c:v>10.182</c:v>
                </c:pt>
                <c:pt idx="3214">
                  <c:v>9.9390000000000001</c:v>
                </c:pt>
                <c:pt idx="3215">
                  <c:v>9.8350000000000009</c:v>
                </c:pt>
                <c:pt idx="3216">
                  <c:v>12.779</c:v>
                </c:pt>
                <c:pt idx="3217">
                  <c:v>10.347</c:v>
                </c:pt>
                <c:pt idx="3218">
                  <c:v>12.706</c:v>
                </c:pt>
                <c:pt idx="3219">
                  <c:v>12.943</c:v>
                </c:pt>
                <c:pt idx="3220">
                  <c:v>10.233000000000001</c:v>
                </c:pt>
                <c:pt idx="3221">
                  <c:v>8.3789999999999996</c:v>
                </c:pt>
                <c:pt idx="3222">
                  <c:v>11.039</c:v>
                </c:pt>
                <c:pt idx="3223">
                  <c:v>11.817</c:v>
                </c:pt>
                <c:pt idx="3224">
                  <c:v>10.093</c:v>
                </c:pt>
                <c:pt idx="3225">
                  <c:v>12.635999999999999</c:v>
                </c:pt>
                <c:pt idx="3226">
                  <c:v>9.4130000000000003</c:v>
                </c:pt>
                <c:pt idx="3227">
                  <c:v>11.734</c:v>
                </c:pt>
                <c:pt idx="3228">
                  <c:v>9.0649999999999995</c:v>
                </c:pt>
                <c:pt idx="3229">
                  <c:v>8.9779999999999998</c:v>
                </c:pt>
                <c:pt idx="3230">
                  <c:v>11.712</c:v>
                </c:pt>
                <c:pt idx="3231">
                  <c:v>8.1790000000000003</c:v>
                </c:pt>
                <c:pt idx="3232">
                  <c:v>9.0749999999999993</c:v>
                </c:pt>
                <c:pt idx="3233">
                  <c:v>9.7910000000000004</c:v>
                </c:pt>
                <c:pt idx="3234">
                  <c:v>11.677</c:v>
                </c:pt>
                <c:pt idx="3235">
                  <c:v>9.9600000000000009</c:v>
                </c:pt>
                <c:pt idx="3236">
                  <c:v>12.231</c:v>
                </c:pt>
                <c:pt idx="3237">
                  <c:v>8.9700000000000006</c:v>
                </c:pt>
                <c:pt idx="3238">
                  <c:v>10.522</c:v>
                </c:pt>
                <c:pt idx="3239">
                  <c:v>10.544</c:v>
                </c:pt>
                <c:pt idx="3240">
                  <c:v>9.3610000000000007</c:v>
                </c:pt>
                <c:pt idx="3241">
                  <c:v>14.603</c:v>
                </c:pt>
                <c:pt idx="3242">
                  <c:v>11.166</c:v>
                </c:pt>
                <c:pt idx="3243">
                  <c:v>9.7910000000000004</c:v>
                </c:pt>
                <c:pt idx="3244">
                  <c:v>9.952</c:v>
                </c:pt>
                <c:pt idx="3245">
                  <c:v>10.750999999999999</c:v>
                </c:pt>
                <c:pt idx="3246">
                  <c:v>9.9149999999999991</c:v>
                </c:pt>
                <c:pt idx="3247">
                  <c:v>9.3239999999999998</c:v>
                </c:pt>
                <c:pt idx="3248">
                  <c:v>8.9540000000000006</c:v>
                </c:pt>
                <c:pt idx="3249">
                  <c:v>10.220000000000001</c:v>
                </c:pt>
                <c:pt idx="3250">
                  <c:v>9.0220000000000002</c:v>
                </c:pt>
                <c:pt idx="3251">
                  <c:v>10.218999999999999</c:v>
                </c:pt>
                <c:pt idx="3252">
                  <c:v>11.41</c:v>
                </c:pt>
                <c:pt idx="3253">
                  <c:v>10.249000000000001</c:v>
                </c:pt>
                <c:pt idx="3254">
                  <c:v>10.035</c:v>
                </c:pt>
                <c:pt idx="3255">
                  <c:v>9.85</c:v>
                </c:pt>
                <c:pt idx="3256">
                  <c:v>8.9550000000000001</c:v>
                </c:pt>
                <c:pt idx="3257">
                  <c:v>11.063000000000001</c:v>
                </c:pt>
                <c:pt idx="3258">
                  <c:v>9.2360000000000007</c:v>
                </c:pt>
                <c:pt idx="3259">
                  <c:v>11.098000000000001</c:v>
                </c:pt>
                <c:pt idx="3260">
                  <c:v>9.7539999999999996</c:v>
                </c:pt>
                <c:pt idx="3261">
                  <c:v>93.353999999999999</c:v>
                </c:pt>
                <c:pt idx="3262">
                  <c:v>11.032999999999999</c:v>
                </c:pt>
                <c:pt idx="3263">
                  <c:v>136.78899999999999</c:v>
                </c:pt>
                <c:pt idx="3264">
                  <c:v>10.965</c:v>
                </c:pt>
                <c:pt idx="3265">
                  <c:v>9.6059999999999999</c:v>
                </c:pt>
                <c:pt idx="3266">
                  <c:v>11.337</c:v>
                </c:pt>
                <c:pt idx="3267">
                  <c:v>14.856999999999999</c:v>
                </c:pt>
                <c:pt idx="3268">
                  <c:v>12.622</c:v>
                </c:pt>
                <c:pt idx="3269">
                  <c:v>8.8740000000000006</c:v>
                </c:pt>
                <c:pt idx="3270">
                  <c:v>11.962999999999999</c:v>
                </c:pt>
                <c:pt idx="3271">
                  <c:v>11.321999999999999</c:v>
                </c:pt>
                <c:pt idx="3272">
                  <c:v>10.672000000000001</c:v>
                </c:pt>
                <c:pt idx="3273">
                  <c:v>10.538</c:v>
                </c:pt>
                <c:pt idx="3274">
                  <c:v>9.0869999999999997</c:v>
                </c:pt>
                <c:pt idx="3275">
                  <c:v>9.2720000000000002</c:v>
                </c:pt>
                <c:pt idx="3276">
                  <c:v>9.9090000000000007</c:v>
                </c:pt>
                <c:pt idx="3277">
                  <c:v>11.871</c:v>
                </c:pt>
                <c:pt idx="3278">
                  <c:v>8.9619999999999997</c:v>
                </c:pt>
                <c:pt idx="3279">
                  <c:v>9.3919999999999995</c:v>
                </c:pt>
                <c:pt idx="3280">
                  <c:v>9.0510000000000002</c:v>
                </c:pt>
                <c:pt idx="3281">
                  <c:v>9.266</c:v>
                </c:pt>
                <c:pt idx="3282">
                  <c:v>8.8309999999999995</c:v>
                </c:pt>
                <c:pt idx="3283">
                  <c:v>9.5459999999999994</c:v>
                </c:pt>
                <c:pt idx="3284">
                  <c:v>10.632999999999999</c:v>
                </c:pt>
                <c:pt idx="3285">
                  <c:v>10.701000000000001</c:v>
                </c:pt>
                <c:pt idx="3286">
                  <c:v>9.6430000000000007</c:v>
                </c:pt>
                <c:pt idx="3287">
                  <c:v>10.218999999999999</c:v>
                </c:pt>
                <c:pt idx="3288">
                  <c:v>10.192</c:v>
                </c:pt>
                <c:pt idx="3289">
                  <c:v>8.2149999999999999</c:v>
                </c:pt>
                <c:pt idx="3290">
                  <c:v>9.0809999999999995</c:v>
                </c:pt>
                <c:pt idx="3291">
                  <c:v>9.4209999999999994</c:v>
                </c:pt>
                <c:pt idx="3292">
                  <c:v>9.7690000000000001</c:v>
                </c:pt>
                <c:pt idx="3293">
                  <c:v>10.723000000000001</c:v>
                </c:pt>
                <c:pt idx="3294">
                  <c:v>9.0579999999999998</c:v>
                </c:pt>
                <c:pt idx="3295">
                  <c:v>9.6050000000000004</c:v>
                </c:pt>
                <c:pt idx="3296">
                  <c:v>15.285</c:v>
                </c:pt>
                <c:pt idx="3297">
                  <c:v>10.102</c:v>
                </c:pt>
                <c:pt idx="3298">
                  <c:v>10.848000000000001</c:v>
                </c:pt>
                <c:pt idx="3299">
                  <c:v>11.941000000000001</c:v>
                </c:pt>
                <c:pt idx="3300">
                  <c:v>16.638999999999999</c:v>
                </c:pt>
                <c:pt idx="3301">
                  <c:v>15.843999999999999</c:v>
                </c:pt>
                <c:pt idx="3302">
                  <c:v>9.5679999999999996</c:v>
                </c:pt>
                <c:pt idx="3303">
                  <c:v>11.529</c:v>
                </c:pt>
                <c:pt idx="3304">
                  <c:v>9.4510000000000005</c:v>
                </c:pt>
                <c:pt idx="3305">
                  <c:v>10.871</c:v>
                </c:pt>
                <c:pt idx="3306">
                  <c:v>8.8960000000000008</c:v>
                </c:pt>
                <c:pt idx="3307">
                  <c:v>8.7989999999999995</c:v>
                </c:pt>
                <c:pt idx="3308">
                  <c:v>11.742000000000001</c:v>
                </c:pt>
                <c:pt idx="3309">
                  <c:v>11.557</c:v>
                </c:pt>
                <c:pt idx="3310">
                  <c:v>9.5259999999999998</c:v>
                </c:pt>
                <c:pt idx="3311">
                  <c:v>11.002000000000001</c:v>
                </c:pt>
                <c:pt idx="3312">
                  <c:v>9.1319999999999997</c:v>
                </c:pt>
                <c:pt idx="3313">
                  <c:v>9.9090000000000007</c:v>
                </c:pt>
                <c:pt idx="3314">
                  <c:v>9.4480000000000004</c:v>
                </c:pt>
                <c:pt idx="3315">
                  <c:v>12.244</c:v>
                </c:pt>
                <c:pt idx="3316">
                  <c:v>13.701000000000001</c:v>
                </c:pt>
                <c:pt idx="3317">
                  <c:v>14.375999999999999</c:v>
                </c:pt>
                <c:pt idx="3318">
                  <c:v>9.3979999999999997</c:v>
                </c:pt>
                <c:pt idx="3319">
                  <c:v>9.7539999999999996</c:v>
                </c:pt>
                <c:pt idx="3320">
                  <c:v>9.3989999999999991</c:v>
                </c:pt>
                <c:pt idx="3321">
                  <c:v>9.6059999999999999</c:v>
                </c:pt>
                <c:pt idx="3322">
                  <c:v>10.1</c:v>
                </c:pt>
                <c:pt idx="3323">
                  <c:v>9.7309999999999999</c:v>
                </c:pt>
                <c:pt idx="3324">
                  <c:v>13.007999999999999</c:v>
                </c:pt>
                <c:pt idx="3325">
                  <c:v>91.58</c:v>
                </c:pt>
                <c:pt idx="3326">
                  <c:v>11.366</c:v>
                </c:pt>
                <c:pt idx="3327">
                  <c:v>9.5370000000000008</c:v>
                </c:pt>
                <c:pt idx="3328">
                  <c:v>9.109</c:v>
                </c:pt>
                <c:pt idx="3329">
                  <c:v>9.8930000000000007</c:v>
                </c:pt>
                <c:pt idx="3330">
                  <c:v>9.3160000000000007</c:v>
                </c:pt>
                <c:pt idx="3331">
                  <c:v>12.429</c:v>
                </c:pt>
                <c:pt idx="3332">
                  <c:v>13.4</c:v>
                </c:pt>
                <c:pt idx="3333">
                  <c:v>9.3160000000000007</c:v>
                </c:pt>
                <c:pt idx="3334">
                  <c:v>11.750999999999999</c:v>
                </c:pt>
                <c:pt idx="3335">
                  <c:v>9.1029999999999998</c:v>
                </c:pt>
                <c:pt idx="3336">
                  <c:v>9.516</c:v>
                </c:pt>
                <c:pt idx="3337">
                  <c:v>8.8369999999999997</c:v>
                </c:pt>
                <c:pt idx="3338">
                  <c:v>9.2720000000000002</c:v>
                </c:pt>
                <c:pt idx="3339">
                  <c:v>9.8190000000000008</c:v>
                </c:pt>
                <c:pt idx="3340">
                  <c:v>9.76</c:v>
                </c:pt>
                <c:pt idx="3341">
                  <c:v>10.381</c:v>
                </c:pt>
                <c:pt idx="3342">
                  <c:v>9.7840000000000007</c:v>
                </c:pt>
                <c:pt idx="3343">
                  <c:v>10.81</c:v>
                </c:pt>
                <c:pt idx="3344">
                  <c:v>9.2140000000000004</c:v>
                </c:pt>
                <c:pt idx="3345">
                  <c:v>9.5380000000000003</c:v>
                </c:pt>
                <c:pt idx="3346">
                  <c:v>11.106999999999999</c:v>
                </c:pt>
                <c:pt idx="3347">
                  <c:v>9.6739999999999995</c:v>
                </c:pt>
                <c:pt idx="3348">
                  <c:v>9.9540000000000006</c:v>
                </c:pt>
                <c:pt idx="3349">
                  <c:v>12.172000000000001</c:v>
                </c:pt>
                <c:pt idx="3350">
                  <c:v>11.994999999999999</c:v>
                </c:pt>
                <c:pt idx="3351">
                  <c:v>9.0869999999999997</c:v>
                </c:pt>
                <c:pt idx="3352">
                  <c:v>9.0879999999999992</c:v>
                </c:pt>
                <c:pt idx="3353">
                  <c:v>11.579000000000001</c:v>
                </c:pt>
                <c:pt idx="3354">
                  <c:v>9.2650000000000006</c:v>
                </c:pt>
                <c:pt idx="3355">
                  <c:v>9.4949999999999992</c:v>
                </c:pt>
                <c:pt idx="3356">
                  <c:v>7.9870000000000001</c:v>
                </c:pt>
                <c:pt idx="3357">
                  <c:v>9.9079999999999995</c:v>
                </c:pt>
                <c:pt idx="3358">
                  <c:v>10.218999999999999</c:v>
                </c:pt>
                <c:pt idx="3359">
                  <c:v>11.521000000000001</c:v>
                </c:pt>
                <c:pt idx="3360">
                  <c:v>10.077999999999999</c:v>
                </c:pt>
                <c:pt idx="3361">
                  <c:v>8.3480000000000008</c:v>
                </c:pt>
                <c:pt idx="3362">
                  <c:v>11.455</c:v>
                </c:pt>
                <c:pt idx="3363">
                  <c:v>9</c:v>
                </c:pt>
                <c:pt idx="3364">
                  <c:v>9.8800000000000008</c:v>
                </c:pt>
                <c:pt idx="3365">
                  <c:v>11.396000000000001</c:v>
                </c:pt>
                <c:pt idx="3366">
                  <c:v>469.45600000000002</c:v>
                </c:pt>
                <c:pt idx="3367">
                  <c:v>473.15199999999999</c:v>
                </c:pt>
                <c:pt idx="3368">
                  <c:v>473.15199999999999</c:v>
                </c:pt>
                <c:pt idx="3369">
                  <c:v>14.614000000000001</c:v>
                </c:pt>
                <c:pt idx="3370">
                  <c:v>9.9749999999999996</c:v>
                </c:pt>
                <c:pt idx="3371">
                  <c:v>14.773</c:v>
                </c:pt>
                <c:pt idx="3372">
                  <c:v>11.971</c:v>
                </c:pt>
                <c:pt idx="3373">
                  <c:v>8.4380000000000006</c:v>
                </c:pt>
                <c:pt idx="3374">
                  <c:v>9.8719999999999999</c:v>
                </c:pt>
                <c:pt idx="3375">
                  <c:v>9.4049999999999994</c:v>
                </c:pt>
                <c:pt idx="3376">
                  <c:v>20.699000000000002</c:v>
                </c:pt>
                <c:pt idx="3377">
                  <c:v>9.1989999999999998</c:v>
                </c:pt>
                <c:pt idx="3378">
                  <c:v>9.1690000000000005</c:v>
                </c:pt>
                <c:pt idx="3379">
                  <c:v>8.6509999999999998</c:v>
                </c:pt>
                <c:pt idx="3380">
                  <c:v>12.786</c:v>
                </c:pt>
                <c:pt idx="3381">
                  <c:v>9.5310000000000006</c:v>
                </c:pt>
                <c:pt idx="3382">
                  <c:v>8.984</c:v>
                </c:pt>
                <c:pt idx="3383">
                  <c:v>10.176</c:v>
                </c:pt>
                <c:pt idx="3384">
                  <c:v>9.9600000000000009</c:v>
                </c:pt>
                <c:pt idx="3385">
                  <c:v>11.379</c:v>
                </c:pt>
                <c:pt idx="3386">
                  <c:v>12.239000000000001</c:v>
                </c:pt>
                <c:pt idx="3387">
                  <c:v>10.211</c:v>
                </c:pt>
                <c:pt idx="3388">
                  <c:v>10.278</c:v>
                </c:pt>
                <c:pt idx="3389">
                  <c:v>9.0579999999999998</c:v>
                </c:pt>
                <c:pt idx="3390">
                  <c:v>8.7840000000000007</c:v>
                </c:pt>
                <c:pt idx="3391">
                  <c:v>545.30700000000002</c:v>
                </c:pt>
                <c:pt idx="3392">
                  <c:v>11.765000000000001</c:v>
                </c:pt>
                <c:pt idx="3393">
                  <c:v>8.34</c:v>
                </c:pt>
                <c:pt idx="3394">
                  <c:v>8.718</c:v>
                </c:pt>
                <c:pt idx="3395">
                  <c:v>9.2789999999999999</c:v>
                </c:pt>
                <c:pt idx="3396">
                  <c:v>9.2289999999999992</c:v>
                </c:pt>
                <c:pt idx="3397">
                  <c:v>10.522</c:v>
                </c:pt>
                <c:pt idx="3398">
                  <c:v>10.78</c:v>
                </c:pt>
                <c:pt idx="3399">
                  <c:v>10.151999999999999</c:v>
                </c:pt>
                <c:pt idx="3400">
                  <c:v>10.065</c:v>
                </c:pt>
                <c:pt idx="3401">
                  <c:v>8.6370000000000005</c:v>
                </c:pt>
                <c:pt idx="3402">
                  <c:v>11.079000000000001</c:v>
                </c:pt>
                <c:pt idx="3403">
                  <c:v>13.414999999999999</c:v>
                </c:pt>
                <c:pt idx="3404">
                  <c:v>9.6210000000000004</c:v>
                </c:pt>
                <c:pt idx="3405">
                  <c:v>9.7240000000000002</c:v>
                </c:pt>
                <c:pt idx="3406">
                  <c:v>14.516</c:v>
                </c:pt>
                <c:pt idx="3407">
                  <c:v>10.234999999999999</c:v>
                </c:pt>
                <c:pt idx="3408">
                  <c:v>9.3320000000000007</c:v>
                </c:pt>
                <c:pt idx="3409">
                  <c:v>11.423999999999999</c:v>
                </c:pt>
                <c:pt idx="3410">
                  <c:v>10.316000000000001</c:v>
                </c:pt>
                <c:pt idx="3411">
                  <c:v>12.125999999999999</c:v>
                </c:pt>
                <c:pt idx="3412">
                  <c:v>10.241</c:v>
                </c:pt>
                <c:pt idx="3413">
                  <c:v>9.4870000000000001</c:v>
                </c:pt>
                <c:pt idx="3414">
                  <c:v>10.048</c:v>
                </c:pt>
                <c:pt idx="3415">
                  <c:v>9.3680000000000003</c:v>
                </c:pt>
                <c:pt idx="3416">
                  <c:v>9.4079999999999995</c:v>
                </c:pt>
                <c:pt idx="3417">
                  <c:v>238.52099999999999</c:v>
                </c:pt>
                <c:pt idx="3418">
                  <c:v>9.1989999999999998</c:v>
                </c:pt>
                <c:pt idx="3419">
                  <c:v>9.8879999999999999</c:v>
                </c:pt>
                <c:pt idx="3420">
                  <c:v>10.130000000000001</c:v>
                </c:pt>
                <c:pt idx="3421">
                  <c:v>9.266</c:v>
                </c:pt>
                <c:pt idx="3422">
                  <c:v>9.5459999999999994</c:v>
                </c:pt>
                <c:pt idx="3423">
                  <c:v>9.0500000000000007</c:v>
                </c:pt>
                <c:pt idx="3424">
                  <c:v>9.0429999999999993</c:v>
                </c:pt>
                <c:pt idx="3425">
                  <c:v>8.9540000000000006</c:v>
                </c:pt>
                <c:pt idx="3426">
                  <c:v>10.323</c:v>
                </c:pt>
                <c:pt idx="3427">
                  <c:v>9.9849999999999994</c:v>
                </c:pt>
                <c:pt idx="3428">
                  <c:v>10.507999999999999</c:v>
                </c:pt>
                <c:pt idx="3429">
                  <c:v>9.3550000000000004</c:v>
                </c:pt>
                <c:pt idx="3430">
                  <c:v>13.606999999999999</c:v>
                </c:pt>
                <c:pt idx="3431">
                  <c:v>8.4009999999999998</c:v>
                </c:pt>
                <c:pt idx="3432">
                  <c:v>9.3239999999999998</c:v>
                </c:pt>
                <c:pt idx="3433">
                  <c:v>10.714</c:v>
                </c:pt>
                <c:pt idx="3434">
                  <c:v>9.0060000000000002</c:v>
                </c:pt>
                <c:pt idx="3435">
                  <c:v>9.5459999999999994</c:v>
                </c:pt>
                <c:pt idx="3436">
                  <c:v>10.516999999999999</c:v>
                </c:pt>
                <c:pt idx="3437">
                  <c:v>10.974</c:v>
                </c:pt>
                <c:pt idx="3438">
                  <c:v>17.102</c:v>
                </c:pt>
                <c:pt idx="3439">
                  <c:v>10.324999999999999</c:v>
                </c:pt>
                <c:pt idx="3440">
                  <c:v>20.829000000000001</c:v>
                </c:pt>
                <c:pt idx="3441">
                  <c:v>9.7010000000000005</c:v>
                </c:pt>
                <c:pt idx="3442">
                  <c:v>9.3320000000000007</c:v>
                </c:pt>
                <c:pt idx="3443">
                  <c:v>10.81</c:v>
                </c:pt>
                <c:pt idx="3444">
                  <c:v>9.6270000000000007</c:v>
                </c:pt>
                <c:pt idx="3445">
                  <c:v>10.67</c:v>
                </c:pt>
                <c:pt idx="3446">
                  <c:v>11.566000000000001</c:v>
                </c:pt>
                <c:pt idx="3447">
                  <c:v>10.048</c:v>
                </c:pt>
                <c:pt idx="3448">
                  <c:v>11.307</c:v>
                </c:pt>
                <c:pt idx="3449">
                  <c:v>11.706</c:v>
                </c:pt>
                <c:pt idx="3450">
                  <c:v>9.3030000000000008</c:v>
                </c:pt>
                <c:pt idx="3451">
                  <c:v>11.897</c:v>
                </c:pt>
                <c:pt idx="3452">
                  <c:v>8.9779999999999998</c:v>
                </c:pt>
                <c:pt idx="3453">
                  <c:v>9.5530000000000008</c:v>
                </c:pt>
                <c:pt idx="3454">
                  <c:v>9.5229999999999997</c:v>
                </c:pt>
                <c:pt idx="3455">
                  <c:v>10.788</c:v>
                </c:pt>
                <c:pt idx="3456">
                  <c:v>11.867000000000001</c:v>
                </c:pt>
                <c:pt idx="3457">
                  <c:v>9.2279999999999998</c:v>
                </c:pt>
                <c:pt idx="3458">
                  <c:v>9.5969999999999995</c:v>
                </c:pt>
                <c:pt idx="3459">
                  <c:v>10.945</c:v>
                </c:pt>
                <c:pt idx="3460">
                  <c:v>10.914</c:v>
                </c:pt>
                <c:pt idx="3461">
                  <c:v>14.13</c:v>
                </c:pt>
                <c:pt idx="3462">
                  <c:v>9.3460000000000001</c:v>
                </c:pt>
                <c:pt idx="3463">
                  <c:v>9.0449999999999999</c:v>
                </c:pt>
                <c:pt idx="3464">
                  <c:v>9.6280000000000001</c:v>
                </c:pt>
                <c:pt idx="3465">
                  <c:v>9.6050000000000004</c:v>
                </c:pt>
                <c:pt idx="3466">
                  <c:v>11.867000000000001</c:v>
                </c:pt>
                <c:pt idx="3467">
                  <c:v>10.042</c:v>
                </c:pt>
                <c:pt idx="3468">
                  <c:v>120.169</c:v>
                </c:pt>
                <c:pt idx="3469">
                  <c:v>11.342000000000001</c:v>
                </c:pt>
                <c:pt idx="3470">
                  <c:v>8.7479999999999993</c:v>
                </c:pt>
                <c:pt idx="3471">
                  <c:v>10.566000000000001</c:v>
                </c:pt>
                <c:pt idx="3472">
                  <c:v>10.672000000000001</c:v>
                </c:pt>
                <c:pt idx="3473">
                  <c:v>11.564</c:v>
                </c:pt>
                <c:pt idx="3474">
                  <c:v>10.826000000000001</c:v>
                </c:pt>
                <c:pt idx="3475">
                  <c:v>9.9090000000000007</c:v>
                </c:pt>
                <c:pt idx="3476">
                  <c:v>10.885</c:v>
                </c:pt>
                <c:pt idx="3477">
                  <c:v>10.374000000000001</c:v>
                </c:pt>
                <c:pt idx="3478">
                  <c:v>9.5030000000000001</c:v>
                </c:pt>
                <c:pt idx="3479">
                  <c:v>9.6639999999999997</c:v>
                </c:pt>
                <c:pt idx="3480">
                  <c:v>10.654999999999999</c:v>
                </c:pt>
                <c:pt idx="3481">
                  <c:v>11.282999999999999</c:v>
                </c:pt>
                <c:pt idx="3482">
                  <c:v>9.8859999999999992</c:v>
                </c:pt>
                <c:pt idx="3483">
                  <c:v>10.286</c:v>
                </c:pt>
                <c:pt idx="3484">
                  <c:v>11.366</c:v>
                </c:pt>
                <c:pt idx="3485">
                  <c:v>14.125999999999999</c:v>
                </c:pt>
                <c:pt idx="3486">
                  <c:v>9.2959999999999994</c:v>
                </c:pt>
                <c:pt idx="3487">
                  <c:v>10.627000000000001</c:v>
                </c:pt>
                <c:pt idx="3488">
                  <c:v>9.702</c:v>
                </c:pt>
                <c:pt idx="3489">
                  <c:v>9.8650000000000002</c:v>
                </c:pt>
                <c:pt idx="3490">
                  <c:v>10.375</c:v>
                </c:pt>
                <c:pt idx="3491">
                  <c:v>9.3529999999999998</c:v>
                </c:pt>
                <c:pt idx="3492">
                  <c:v>9.3689999999999998</c:v>
                </c:pt>
                <c:pt idx="3493">
                  <c:v>9.7840000000000007</c:v>
                </c:pt>
                <c:pt idx="3494">
                  <c:v>9.7080000000000002</c:v>
                </c:pt>
                <c:pt idx="3495">
                  <c:v>9.5749999999999993</c:v>
                </c:pt>
                <c:pt idx="3496">
                  <c:v>9.1910000000000007</c:v>
                </c:pt>
                <c:pt idx="3497">
                  <c:v>12.518000000000001</c:v>
                </c:pt>
                <c:pt idx="3498">
                  <c:v>9.0440000000000005</c:v>
                </c:pt>
                <c:pt idx="3499">
                  <c:v>9.923</c:v>
                </c:pt>
                <c:pt idx="3500">
                  <c:v>11.936</c:v>
                </c:pt>
                <c:pt idx="3501">
                  <c:v>15.68</c:v>
                </c:pt>
                <c:pt idx="3502">
                  <c:v>9.9459999999999997</c:v>
                </c:pt>
                <c:pt idx="3503">
                  <c:v>11.098000000000001</c:v>
                </c:pt>
                <c:pt idx="3504">
                  <c:v>20.994</c:v>
                </c:pt>
                <c:pt idx="3505">
                  <c:v>9.3550000000000004</c:v>
                </c:pt>
                <c:pt idx="3506">
                  <c:v>9.2430000000000003</c:v>
                </c:pt>
                <c:pt idx="3507">
                  <c:v>9.4139999999999997</c:v>
                </c:pt>
                <c:pt idx="3508">
                  <c:v>9.657</c:v>
                </c:pt>
                <c:pt idx="3509">
                  <c:v>9.9510000000000005</c:v>
                </c:pt>
                <c:pt idx="3510">
                  <c:v>9.6419999999999995</c:v>
                </c:pt>
                <c:pt idx="3511">
                  <c:v>10.871</c:v>
                </c:pt>
                <c:pt idx="3512">
                  <c:v>9.9239999999999995</c:v>
                </c:pt>
                <c:pt idx="3513">
                  <c:v>12.468</c:v>
                </c:pt>
                <c:pt idx="3514">
                  <c:v>10.81</c:v>
                </c:pt>
                <c:pt idx="3515">
                  <c:v>8.8729999999999993</c:v>
                </c:pt>
                <c:pt idx="3516">
                  <c:v>8.9909999999999997</c:v>
                </c:pt>
                <c:pt idx="3517">
                  <c:v>9.39</c:v>
                </c:pt>
                <c:pt idx="3518">
                  <c:v>10.323</c:v>
                </c:pt>
                <c:pt idx="3519">
                  <c:v>609.92200000000003</c:v>
                </c:pt>
                <c:pt idx="3520">
                  <c:v>11.788</c:v>
                </c:pt>
                <c:pt idx="3521">
                  <c:v>14.834</c:v>
                </c:pt>
                <c:pt idx="3522">
                  <c:v>10.079000000000001</c:v>
                </c:pt>
                <c:pt idx="3523">
                  <c:v>10.218999999999999</c:v>
                </c:pt>
                <c:pt idx="3524">
                  <c:v>12.364000000000001</c:v>
                </c:pt>
                <c:pt idx="3525">
                  <c:v>11.631</c:v>
                </c:pt>
                <c:pt idx="3526">
                  <c:v>8.6370000000000005</c:v>
                </c:pt>
                <c:pt idx="3527">
                  <c:v>9.2289999999999992</c:v>
                </c:pt>
                <c:pt idx="3528">
                  <c:v>9.0500000000000007</c:v>
                </c:pt>
                <c:pt idx="3529">
                  <c:v>9.9380000000000006</c:v>
                </c:pt>
                <c:pt idx="3530">
                  <c:v>10.202</c:v>
                </c:pt>
                <c:pt idx="3531">
                  <c:v>10.159000000000001</c:v>
                </c:pt>
                <c:pt idx="3532">
                  <c:v>9.4130000000000003</c:v>
                </c:pt>
                <c:pt idx="3533">
                  <c:v>11.44</c:v>
                </c:pt>
                <c:pt idx="3534">
                  <c:v>11.718999999999999</c:v>
                </c:pt>
                <c:pt idx="3535">
                  <c:v>9.6129999999999995</c:v>
                </c:pt>
                <c:pt idx="3536">
                  <c:v>10.122</c:v>
                </c:pt>
                <c:pt idx="3537">
                  <c:v>9.5530000000000008</c:v>
                </c:pt>
                <c:pt idx="3538">
                  <c:v>11.548999999999999</c:v>
                </c:pt>
                <c:pt idx="3539">
                  <c:v>12.548999999999999</c:v>
                </c:pt>
                <c:pt idx="3540">
                  <c:v>11.647</c:v>
                </c:pt>
                <c:pt idx="3541">
                  <c:v>8.3789999999999996</c:v>
                </c:pt>
                <c:pt idx="3542">
                  <c:v>9.6940000000000008</c:v>
                </c:pt>
                <c:pt idx="3543">
                  <c:v>11.254</c:v>
                </c:pt>
                <c:pt idx="3544">
                  <c:v>9.2129999999999992</c:v>
                </c:pt>
                <c:pt idx="3545">
                  <c:v>208.881</c:v>
                </c:pt>
                <c:pt idx="3546">
                  <c:v>9.59</c:v>
                </c:pt>
                <c:pt idx="3547">
                  <c:v>10.683999999999999</c:v>
                </c:pt>
                <c:pt idx="3548">
                  <c:v>9.7469999999999999</c:v>
                </c:pt>
                <c:pt idx="3549">
                  <c:v>9.9090000000000007</c:v>
                </c:pt>
                <c:pt idx="3550">
                  <c:v>10.27</c:v>
                </c:pt>
                <c:pt idx="3551">
                  <c:v>10.263</c:v>
                </c:pt>
                <c:pt idx="3552">
                  <c:v>10.093</c:v>
                </c:pt>
                <c:pt idx="3553">
                  <c:v>9.51</c:v>
                </c:pt>
                <c:pt idx="3554">
                  <c:v>9.8059999999999992</c:v>
                </c:pt>
                <c:pt idx="3555">
                  <c:v>9.8059999999999992</c:v>
                </c:pt>
                <c:pt idx="3556">
                  <c:v>9.2720000000000002</c:v>
                </c:pt>
                <c:pt idx="3557">
                  <c:v>9.6270000000000007</c:v>
                </c:pt>
                <c:pt idx="3558">
                  <c:v>9.7750000000000004</c:v>
                </c:pt>
                <c:pt idx="3559">
                  <c:v>9.9749999999999996</c:v>
                </c:pt>
                <c:pt idx="3560">
                  <c:v>10.034000000000001</c:v>
                </c:pt>
                <c:pt idx="3561">
                  <c:v>8.4160000000000004</c:v>
                </c:pt>
                <c:pt idx="3562">
                  <c:v>9.6579999999999995</c:v>
                </c:pt>
                <c:pt idx="3563">
                  <c:v>10.404999999999999</c:v>
                </c:pt>
                <c:pt idx="3564">
                  <c:v>8.9779999999999998</c:v>
                </c:pt>
                <c:pt idx="3565">
                  <c:v>9.94</c:v>
                </c:pt>
                <c:pt idx="3566">
                  <c:v>9.9309999999999992</c:v>
                </c:pt>
                <c:pt idx="3567">
                  <c:v>9.9019999999999992</c:v>
                </c:pt>
                <c:pt idx="3568">
                  <c:v>22.184999999999999</c:v>
                </c:pt>
                <c:pt idx="3569">
                  <c:v>10.066000000000001</c:v>
                </c:pt>
                <c:pt idx="3570">
                  <c:v>9</c:v>
                </c:pt>
                <c:pt idx="3571">
                  <c:v>9.9309999999999992</c:v>
                </c:pt>
                <c:pt idx="3572">
                  <c:v>10.553000000000001</c:v>
                </c:pt>
                <c:pt idx="3573">
                  <c:v>9.7669999999999995</c:v>
                </c:pt>
                <c:pt idx="3574">
                  <c:v>10.499000000000001</c:v>
                </c:pt>
                <c:pt idx="3575">
                  <c:v>12.378</c:v>
                </c:pt>
                <c:pt idx="3576">
                  <c:v>9.4269999999999996</c:v>
                </c:pt>
                <c:pt idx="3577">
                  <c:v>9.4870000000000001</c:v>
                </c:pt>
                <c:pt idx="3578">
                  <c:v>12.71</c:v>
                </c:pt>
                <c:pt idx="3579">
                  <c:v>9.9540000000000006</c:v>
                </c:pt>
                <c:pt idx="3580">
                  <c:v>9.2439999999999998</c:v>
                </c:pt>
                <c:pt idx="3581">
                  <c:v>9.7100000000000009</c:v>
                </c:pt>
                <c:pt idx="3582">
                  <c:v>10.035</c:v>
                </c:pt>
                <c:pt idx="3583">
                  <c:v>11.477</c:v>
                </c:pt>
                <c:pt idx="3584">
                  <c:v>11.462</c:v>
                </c:pt>
                <c:pt idx="3585">
                  <c:v>9.3320000000000007</c:v>
                </c:pt>
                <c:pt idx="3586">
                  <c:v>9.8000000000000007</c:v>
                </c:pt>
                <c:pt idx="3587">
                  <c:v>9.1539999999999999</c:v>
                </c:pt>
                <c:pt idx="3588">
                  <c:v>9.8710000000000004</c:v>
                </c:pt>
                <c:pt idx="3589">
                  <c:v>11.826000000000001</c:v>
                </c:pt>
                <c:pt idx="3590">
                  <c:v>13.782</c:v>
                </c:pt>
                <c:pt idx="3591">
                  <c:v>14.176</c:v>
                </c:pt>
                <c:pt idx="3592">
                  <c:v>14.462999999999999</c:v>
                </c:pt>
                <c:pt idx="3593">
                  <c:v>15.823</c:v>
                </c:pt>
                <c:pt idx="3594">
                  <c:v>10.085000000000001</c:v>
                </c:pt>
                <c:pt idx="3595">
                  <c:v>11.387</c:v>
                </c:pt>
                <c:pt idx="3596">
                  <c:v>9.4949999999999992</c:v>
                </c:pt>
                <c:pt idx="3597">
                  <c:v>9.33</c:v>
                </c:pt>
                <c:pt idx="3598">
                  <c:v>9.4589999999999996</c:v>
                </c:pt>
                <c:pt idx="3599">
                  <c:v>9.7539999999999996</c:v>
                </c:pt>
                <c:pt idx="3600">
                  <c:v>9.1910000000000007</c:v>
                </c:pt>
                <c:pt idx="3601">
                  <c:v>14.598000000000001</c:v>
                </c:pt>
                <c:pt idx="3602">
                  <c:v>10.220000000000001</c:v>
                </c:pt>
                <c:pt idx="3603">
                  <c:v>10.996</c:v>
                </c:pt>
                <c:pt idx="3604">
                  <c:v>10.945</c:v>
                </c:pt>
                <c:pt idx="3605">
                  <c:v>9.5839999999999996</c:v>
                </c:pt>
                <c:pt idx="3606">
                  <c:v>9.3529999999999998</c:v>
                </c:pt>
                <c:pt idx="3607">
                  <c:v>14.803000000000001</c:v>
                </c:pt>
                <c:pt idx="3608">
                  <c:v>10.699</c:v>
                </c:pt>
                <c:pt idx="3609">
                  <c:v>11.548999999999999</c:v>
                </c:pt>
                <c:pt idx="3610">
                  <c:v>9.7230000000000008</c:v>
                </c:pt>
                <c:pt idx="3611">
                  <c:v>9.9390000000000001</c:v>
                </c:pt>
                <c:pt idx="3612">
                  <c:v>10.545</c:v>
                </c:pt>
                <c:pt idx="3613">
                  <c:v>10.603</c:v>
                </c:pt>
                <c:pt idx="3614">
                  <c:v>12.742000000000001</c:v>
                </c:pt>
                <c:pt idx="3615">
                  <c:v>10.384</c:v>
                </c:pt>
                <c:pt idx="3616">
                  <c:v>12.089</c:v>
                </c:pt>
                <c:pt idx="3617">
                  <c:v>9.8559999999999999</c:v>
                </c:pt>
                <c:pt idx="3618">
                  <c:v>9.109</c:v>
                </c:pt>
                <c:pt idx="3619">
                  <c:v>12.260999999999999</c:v>
                </c:pt>
                <c:pt idx="3620">
                  <c:v>12.156000000000001</c:v>
                </c:pt>
                <c:pt idx="3621">
                  <c:v>10.346</c:v>
                </c:pt>
                <c:pt idx="3622">
                  <c:v>9.2720000000000002</c:v>
                </c:pt>
                <c:pt idx="3623">
                  <c:v>8.7929999999999993</c:v>
                </c:pt>
                <c:pt idx="3624">
                  <c:v>8.5180000000000007</c:v>
                </c:pt>
                <c:pt idx="3625">
                  <c:v>9.9969999999999999</c:v>
                </c:pt>
                <c:pt idx="3626">
                  <c:v>14.775</c:v>
                </c:pt>
                <c:pt idx="3627">
                  <c:v>8.9920000000000009</c:v>
                </c:pt>
                <c:pt idx="3628">
                  <c:v>8.5920000000000005</c:v>
                </c:pt>
                <c:pt idx="3629">
                  <c:v>9.9749999999999996</c:v>
                </c:pt>
                <c:pt idx="3630">
                  <c:v>9.4429999999999996</c:v>
                </c:pt>
                <c:pt idx="3631">
                  <c:v>10.263</c:v>
                </c:pt>
                <c:pt idx="3632">
                  <c:v>21.268000000000001</c:v>
                </c:pt>
                <c:pt idx="3633">
                  <c:v>16.582000000000001</c:v>
                </c:pt>
                <c:pt idx="3634">
                  <c:v>11.439</c:v>
                </c:pt>
                <c:pt idx="3635">
                  <c:v>9.6950000000000003</c:v>
                </c:pt>
                <c:pt idx="3636">
                  <c:v>11.409000000000001</c:v>
                </c:pt>
                <c:pt idx="3637">
                  <c:v>8.9849999999999994</c:v>
                </c:pt>
                <c:pt idx="3638">
                  <c:v>11.374000000000001</c:v>
                </c:pt>
                <c:pt idx="3639">
                  <c:v>9.0229999999999997</c:v>
                </c:pt>
                <c:pt idx="3640">
                  <c:v>9.8490000000000002</c:v>
                </c:pt>
                <c:pt idx="3641">
                  <c:v>9.8209999999999997</c:v>
                </c:pt>
                <c:pt idx="3642">
                  <c:v>8.8580000000000005</c:v>
                </c:pt>
                <c:pt idx="3643">
                  <c:v>10.02</c:v>
                </c:pt>
                <c:pt idx="3644">
                  <c:v>9.9830000000000005</c:v>
                </c:pt>
                <c:pt idx="3645">
                  <c:v>10.198</c:v>
                </c:pt>
                <c:pt idx="3646">
                  <c:v>11.718999999999999</c:v>
                </c:pt>
                <c:pt idx="3647">
                  <c:v>31.111000000000001</c:v>
                </c:pt>
                <c:pt idx="3648">
                  <c:v>10.035</c:v>
                </c:pt>
                <c:pt idx="3649">
                  <c:v>11.41</c:v>
                </c:pt>
                <c:pt idx="3650">
                  <c:v>9.2129999999999992</c:v>
                </c:pt>
                <c:pt idx="3651">
                  <c:v>10.625</c:v>
                </c:pt>
                <c:pt idx="3652">
                  <c:v>9.6270000000000007</c:v>
                </c:pt>
                <c:pt idx="3653">
                  <c:v>9.3030000000000008</c:v>
                </c:pt>
                <c:pt idx="3654">
                  <c:v>8.9760000000000009</c:v>
                </c:pt>
                <c:pt idx="3655">
                  <c:v>10.670999999999999</c:v>
                </c:pt>
                <c:pt idx="3656">
                  <c:v>8.8670000000000009</c:v>
                </c:pt>
                <c:pt idx="3657">
                  <c:v>9.6050000000000004</c:v>
                </c:pt>
                <c:pt idx="3658">
                  <c:v>10.417999999999999</c:v>
                </c:pt>
                <c:pt idx="3659">
                  <c:v>9.2720000000000002</c:v>
                </c:pt>
                <c:pt idx="3660">
                  <c:v>9.7230000000000008</c:v>
                </c:pt>
                <c:pt idx="3661">
                  <c:v>9.0069999999999997</c:v>
                </c:pt>
                <c:pt idx="3662">
                  <c:v>8.6969999999999992</c:v>
                </c:pt>
                <c:pt idx="3663">
                  <c:v>9.2720000000000002</c:v>
                </c:pt>
                <c:pt idx="3664">
                  <c:v>9.266</c:v>
                </c:pt>
                <c:pt idx="3665">
                  <c:v>9.9149999999999991</c:v>
                </c:pt>
                <c:pt idx="3666">
                  <c:v>10.346</c:v>
                </c:pt>
                <c:pt idx="3667">
                  <c:v>13.821</c:v>
                </c:pt>
                <c:pt idx="3668">
                  <c:v>11.721</c:v>
                </c:pt>
                <c:pt idx="3669">
                  <c:v>10.936999999999999</c:v>
                </c:pt>
                <c:pt idx="3670">
                  <c:v>12.15</c:v>
                </c:pt>
                <c:pt idx="3671">
                  <c:v>9.0510000000000002</c:v>
                </c:pt>
                <c:pt idx="3672">
                  <c:v>11.226000000000001</c:v>
                </c:pt>
                <c:pt idx="3673">
                  <c:v>10.928000000000001</c:v>
                </c:pt>
                <c:pt idx="3674">
                  <c:v>11.683</c:v>
                </c:pt>
                <c:pt idx="3675">
                  <c:v>10.161</c:v>
                </c:pt>
                <c:pt idx="3676">
                  <c:v>8.34</c:v>
                </c:pt>
                <c:pt idx="3677">
                  <c:v>10.167999999999999</c:v>
                </c:pt>
                <c:pt idx="3678">
                  <c:v>14.352</c:v>
                </c:pt>
                <c:pt idx="3679">
                  <c:v>12.24</c:v>
                </c:pt>
                <c:pt idx="3680">
                  <c:v>8.8729999999999993</c:v>
                </c:pt>
                <c:pt idx="3681">
                  <c:v>9.5250000000000004</c:v>
                </c:pt>
                <c:pt idx="3682">
                  <c:v>16.456</c:v>
                </c:pt>
                <c:pt idx="3683">
                  <c:v>11.742000000000001</c:v>
                </c:pt>
                <c:pt idx="3684">
                  <c:v>12.394</c:v>
                </c:pt>
                <c:pt idx="3685">
                  <c:v>10.36</c:v>
                </c:pt>
                <c:pt idx="3686">
                  <c:v>9.2590000000000003</c:v>
                </c:pt>
                <c:pt idx="3687">
                  <c:v>9.2650000000000006</c:v>
                </c:pt>
                <c:pt idx="3688">
                  <c:v>10.686</c:v>
                </c:pt>
                <c:pt idx="3689">
                  <c:v>9.1639999999999997</c:v>
                </c:pt>
                <c:pt idx="3690">
                  <c:v>10.59</c:v>
                </c:pt>
                <c:pt idx="3691">
                  <c:v>8.2959999999999994</c:v>
                </c:pt>
                <c:pt idx="3692">
                  <c:v>10.73</c:v>
                </c:pt>
                <c:pt idx="3693">
                  <c:v>8.7249999999999996</c:v>
                </c:pt>
                <c:pt idx="3694">
                  <c:v>9.7840000000000007</c:v>
                </c:pt>
                <c:pt idx="3695">
                  <c:v>8.7989999999999995</c:v>
                </c:pt>
                <c:pt idx="3696">
                  <c:v>26.492999999999999</c:v>
                </c:pt>
                <c:pt idx="3697">
                  <c:v>16.295999999999999</c:v>
                </c:pt>
                <c:pt idx="3698">
                  <c:v>9.6869999999999994</c:v>
                </c:pt>
                <c:pt idx="3699">
                  <c:v>438.03500000000003</c:v>
                </c:pt>
                <c:pt idx="3700">
                  <c:v>476.91300000000001</c:v>
                </c:pt>
                <c:pt idx="3701">
                  <c:v>8.6449999999999996</c:v>
                </c:pt>
                <c:pt idx="3702">
                  <c:v>10.294</c:v>
                </c:pt>
                <c:pt idx="3703">
                  <c:v>8.0609999999999999</c:v>
                </c:pt>
                <c:pt idx="3704">
                  <c:v>10.847</c:v>
                </c:pt>
                <c:pt idx="3705">
                  <c:v>8.2520000000000007</c:v>
                </c:pt>
                <c:pt idx="3706">
                  <c:v>10.167999999999999</c:v>
                </c:pt>
                <c:pt idx="3707">
                  <c:v>10.377000000000001</c:v>
                </c:pt>
                <c:pt idx="3708">
                  <c:v>9.7240000000000002</c:v>
                </c:pt>
                <c:pt idx="3709">
                  <c:v>12.622999999999999</c:v>
                </c:pt>
                <c:pt idx="3710">
                  <c:v>10.723000000000001</c:v>
                </c:pt>
                <c:pt idx="3711">
                  <c:v>9.4290000000000003</c:v>
                </c:pt>
                <c:pt idx="3712">
                  <c:v>11.714</c:v>
                </c:pt>
                <c:pt idx="3713">
                  <c:v>9.0809999999999995</c:v>
                </c:pt>
                <c:pt idx="3714">
                  <c:v>9.0220000000000002</c:v>
                </c:pt>
                <c:pt idx="3715">
                  <c:v>9.8949999999999996</c:v>
                </c:pt>
                <c:pt idx="3716">
                  <c:v>9.8870000000000005</c:v>
                </c:pt>
                <c:pt idx="3717">
                  <c:v>8.7110000000000003</c:v>
                </c:pt>
                <c:pt idx="3718">
                  <c:v>12.076000000000001</c:v>
                </c:pt>
                <c:pt idx="3719">
                  <c:v>14.071</c:v>
                </c:pt>
                <c:pt idx="3720">
                  <c:v>16.974</c:v>
                </c:pt>
                <c:pt idx="3721">
                  <c:v>8.8879999999999999</c:v>
                </c:pt>
                <c:pt idx="3722">
                  <c:v>10.124000000000001</c:v>
                </c:pt>
                <c:pt idx="3723">
                  <c:v>9.6869999999999994</c:v>
                </c:pt>
                <c:pt idx="3724">
                  <c:v>467.67</c:v>
                </c:pt>
                <c:pt idx="3725">
                  <c:v>10.257</c:v>
                </c:pt>
                <c:pt idx="3726">
                  <c:v>12.159000000000001</c:v>
                </c:pt>
                <c:pt idx="3727">
                  <c:v>11.653</c:v>
                </c:pt>
                <c:pt idx="3728">
                  <c:v>9.7390000000000008</c:v>
                </c:pt>
                <c:pt idx="3729">
                  <c:v>9.4870000000000001</c:v>
                </c:pt>
                <c:pt idx="3730">
                  <c:v>14.916</c:v>
                </c:pt>
                <c:pt idx="3731">
                  <c:v>8.74</c:v>
                </c:pt>
                <c:pt idx="3732">
                  <c:v>11.032</c:v>
                </c:pt>
                <c:pt idx="3733">
                  <c:v>11.898999999999999</c:v>
                </c:pt>
                <c:pt idx="3734">
                  <c:v>9.3919999999999995</c:v>
                </c:pt>
                <c:pt idx="3735">
                  <c:v>9.6359999999999992</c:v>
                </c:pt>
                <c:pt idx="3736">
                  <c:v>9.8780000000000001</c:v>
                </c:pt>
                <c:pt idx="3737">
                  <c:v>9.4580000000000002</c:v>
                </c:pt>
                <c:pt idx="3738">
                  <c:v>10.050000000000001</c:v>
                </c:pt>
                <c:pt idx="3739">
                  <c:v>11.89</c:v>
                </c:pt>
                <c:pt idx="3740">
                  <c:v>9.6050000000000004</c:v>
                </c:pt>
                <c:pt idx="3741">
                  <c:v>9.3770000000000007</c:v>
                </c:pt>
                <c:pt idx="3742">
                  <c:v>9.3179999999999996</c:v>
                </c:pt>
                <c:pt idx="3743">
                  <c:v>11.536</c:v>
                </c:pt>
                <c:pt idx="3744">
                  <c:v>10.477</c:v>
                </c:pt>
                <c:pt idx="3745">
                  <c:v>9.1609999999999996</c:v>
                </c:pt>
                <c:pt idx="3746">
                  <c:v>10.349</c:v>
                </c:pt>
                <c:pt idx="3747">
                  <c:v>9.673</c:v>
                </c:pt>
                <c:pt idx="3748">
                  <c:v>9.9239999999999995</c:v>
                </c:pt>
                <c:pt idx="3749">
                  <c:v>9.8870000000000005</c:v>
                </c:pt>
                <c:pt idx="3750">
                  <c:v>9.7690000000000001</c:v>
                </c:pt>
                <c:pt idx="3751">
                  <c:v>9.4209999999999994</c:v>
                </c:pt>
                <c:pt idx="3752">
                  <c:v>8.2370000000000001</c:v>
                </c:pt>
                <c:pt idx="3753">
                  <c:v>9.2940000000000005</c:v>
                </c:pt>
                <c:pt idx="3754">
                  <c:v>11.752000000000001</c:v>
                </c:pt>
                <c:pt idx="3755">
                  <c:v>9.4429999999999996</c:v>
                </c:pt>
                <c:pt idx="3756">
                  <c:v>13.986000000000001</c:v>
                </c:pt>
                <c:pt idx="3757">
                  <c:v>10.619</c:v>
                </c:pt>
                <c:pt idx="3758">
                  <c:v>10.532</c:v>
                </c:pt>
                <c:pt idx="3759">
                  <c:v>12.076000000000001</c:v>
                </c:pt>
                <c:pt idx="3760">
                  <c:v>42.27</c:v>
                </c:pt>
                <c:pt idx="3761">
                  <c:v>9.1920000000000002</c:v>
                </c:pt>
                <c:pt idx="3762">
                  <c:v>10.856</c:v>
                </c:pt>
                <c:pt idx="3763">
                  <c:v>10.936</c:v>
                </c:pt>
                <c:pt idx="3764">
                  <c:v>9.5039999999999996</c:v>
                </c:pt>
                <c:pt idx="3765">
                  <c:v>11.196</c:v>
                </c:pt>
                <c:pt idx="3766">
                  <c:v>10.403</c:v>
                </c:pt>
                <c:pt idx="3767">
                  <c:v>10.035</c:v>
                </c:pt>
                <c:pt idx="3768">
                  <c:v>8.3699999999999992</c:v>
                </c:pt>
                <c:pt idx="3769">
                  <c:v>10.019</c:v>
                </c:pt>
                <c:pt idx="3770">
                  <c:v>9.3989999999999991</c:v>
                </c:pt>
                <c:pt idx="3771">
                  <c:v>8.7319999999999993</c:v>
                </c:pt>
                <c:pt idx="3772">
                  <c:v>11.779</c:v>
                </c:pt>
                <c:pt idx="3773">
                  <c:v>8.1479999999999997</c:v>
                </c:pt>
                <c:pt idx="3774">
                  <c:v>9.6270000000000007</c:v>
                </c:pt>
                <c:pt idx="3775">
                  <c:v>192.244</c:v>
                </c:pt>
                <c:pt idx="3776">
                  <c:v>9.4580000000000002</c:v>
                </c:pt>
                <c:pt idx="3777">
                  <c:v>8.8859999999999992</c:v>
                </c:pt>
                <c:pt idx="3778">
                  <c:v>9.1920000000000002</c:v>
                </c:pt>
                <c:pt idx="3779">
                  <c:v>11.002000000000001</c:v>
                </c:pt>
                <c:pt idx="3780">
                  <c:v>12.023999999999999</c:v>
                </c:pt>
                <c:pt idx="3781">
                  <c:v>9.0150000000000006</c:v>
                </c:pt>
                <c:pt idx="3782">
                  <c:v>8.83</c:v>
                </c:pt>
                <c:pt idx="3783">
                  <c:v>9.2140000000000004</c:v>
                </c:pt>
                <c:pt idx="3784">
                  <c:v>9.9090000000000007</c:v>
                </c:pt>
                <c:pt idx="3785">
                  <c:v>11.32</c:v>
                </c:pt>
                <c:pt idx="3786">
                  <c:v>10.327999999999999</c:v>
                </c:pt>
                <c:pt idx="3787">
                  <c:v>11.788</c:v>
                </c:pt>
                <c:pt idx="3788">
                  <c:v>10.85</c:v>
                </c:pt>
                <c:pt idx="3789">
                  <c:v>11.032</c:v>
                </c:pt>
                <c:pt idx="3790">
                  <c:v>9.1329999999999991</c:v>
                </c:pt>
                <c:pt idx="3791">
                  <c:v>9.85</c:v>
                </c:pt>
                <c:pt idx="3792">
                  <c:v>9.7669999999999995</c:v>
                </c:pt>
                <c:pt idx="3793">
                  <c:v>9.6709999999999994</c:v>
                </c:pt>
                <c:pt idx="3794">
                  <c:v>9.2349999999999994</c:v>
                </c:pt>
                <c:pt idx="3795">
                  <c:v>11.683</c:v>
                </c:pt>
                <c:pt idx="3796">
                  <c:v>9.3840000000000003</c:v>
                </c:pt>
                <c:pt idx="3797">
                  <c:v>9.5410000000000004</c:v>
                </c:pt>
                <c:pt idx="3798">
                  <c:v>9.7070000000000007</c:v>
                </c:pt>
                <c:pt idx="3799">
                  <c:v>9.2289999999999992</c:v>
                </c:pt>
                <c:pt idx="3800">
                  <c:v>11.632</c:v>
                </c:pt>
                <c:pt idx="3801">
                  <c:v>12.18</c:v>
                </c:pt>
                <c:pt idx="3802">
                  <c:v>10.603</c:v>
                </c:pt>
                <c:pt idx="3803">
                  <c:v>11.292</c:v>
                </c:pt>
                <c:pt idx="3804">
                  <c:v>10.316000000000001</c:v>
                </c:pt>
                <c:pt idx="3805">
                  <c:v>9.3670000000000009</c:v>
                </c:pt>
                <c:pt idx="3806">
                  <c:v>9.8800000000000008</c:v>
                </c:pt>
                <c:pt idx="3807">
                  <c:v>10.634</c:v>
                </c:pt>
                <c:pt idx="3808">
                  <c:v>11.832000000000001</c:v>
                </c:pt>
                <c:pt idx="3809">
                  <c:v>8.7620000000000005</c:v>
                </c:pt>
                <c:pt idx="3810">
                  <c:v>8.8879999999999999</c:v>
                </c:pt>
                <c:pt idx="3811">
                  <c:v>11.802</c:v>
                </c:pt>
                <c:pt idx="3812">
                  <c:v>8.6449999999999996</c:v>
                </c:pt>
                <c:pt idx="3813">
                  <c:v>15.177</c:v>
                </c:pt>
                <c:pt idx="3814">
                  <c:v>11.002000000000001</c:v>
                </c:pt>
                <c:pt idx="3815">
                  <c:v>11.084</c:v>
                </c:pt>
                <c:pt idx="3816">
                  <c:v>9.8490000000000002</c:v>
                </c:pt>
                <c:pt idx="3817">
                  <c:v>11.217000000000001</c:v>
                </c:pt>
                <c:pt idx="3818">
                  <c:v>10.945</c:v>
                </c:pt>
                <c:pt idx="3819">
                  <c:v>13.968999999999999</c:v>
                </c:pt>
                <c:pt idx="3820">
                  <c:v>10.353</c:v>
                </c:pt>
                <c:pt idx="3821">
                  <c:v>14.561</c:v>
                </c:pt>
                <c:pt idx="3822">
                  <c:v>11.247999999999999</c:v>
                </c:pt>
                <c:pt idx="3823">
                  <c:v>8.6519999999999992</c:v>
                </c:pt>
                <c:pt idx="3824">
                  <c:v>39.890999999999998</c:v>
                </c:pt>
                <c:pt idx="3825">
                  <c:v>9.5990000000000002</c:v>
                </c:pt>
                <c:pt idx="3826">
                  <c:v>10.974</c:v>
                </c:pt>
                <c:pt idx="3827">
                  <c:v>9.6050000000000004</c:v>
                </c:pt>
                <c:pt idx="3828">
                  <c:v>13.067</c:v>
                </c:pt>
                <c:pt idx="3829">
                  <c:v>11.164999999999999</c:v>
                </c:pt>
                <c:pt idx="3830">
                  <c:v>10.500999999999999</c:v>
                </c:pt>
                <c:pt idx="3831">
                  <c:v>8.9619999999999997</c:v>
                </c:pt>
                <c:pt idx="3832">
                  <c:v>9.7309999999999999</c:v>
                </c:pt>
                <c:pt idx="3833">
                  <c:v>12.12</c:v>
                </c:pt>
                <c:pt idx="3834">
                  <c:v>8.74</c:v>
                </c:pt>
                <c:pt idx="3835">
                  <c:v>11.128</c:v>
                </c:pt>
                <c:pt idx="3836">
                  <c:v>9.3309999999999995</c:v>
                </c:pt>
                <c:pt idx="3837">
                  <c:v>9.548</c:v>
                </c:pt>
                <c:pt idx="3838">
                  <c:v>9.1980000000000004</c:v>
                </c:pt>
                <c:pt idx="3839">
                  <c:v>10.183</c:v>
                </c:pt>
                <c:pt idx="3840">
                  <c:v>9.9920000000000009</c:v>
                </c:pt>
                <c:pt idx="3841">
                  <c:v>8.9169999999999998</c:v>
                </c:pt>
                <c:pt idx="3842">
                  <c:v>9.6120000000000001</c:v>
                </c:pt>
                <c:pt idx="3843">
                  <c:v>12.35</c:v>
                </c:pt>
                <c:pt idx="3844">
                  <c:v>10.065</c:v>
                </c:pt>
                <c:pt idx="3845">
                  <c:v>9.7080000000000002</c:v>
                </c:pt>
                <c:pt idx="3846">
                  <c:v>9.1010000000000009</c:v>
                </c:pt>
                <c:pt idx="3847">
                  <c:v>9.8640000000000008</c:v>
                </c:pt>
                <c:pt idx="3848">
                  <c:v>9.7750000000000004</c:v>
                </c:pt>
                <c:pt idx="3849">
                  <c:v>8.843</c:v>
                </c:pt>
                <c:pt idx="3850">
                  <c:v>8.9019999999999992</c:v>
                </c:pt>
                <c:pt idx="3851">
                  <c:v>9.2430000000000003</c:v>
                </c:pt>
                <c:pt idx="3852">
                  <c:v>593.28800000000001</c:v>
                </c:pt>
                <c:pt idx="3853">
                  <c:v>9.6210000000000004</c:v>
                </c:pt>
                <c:pt idx="3854">
                  <c:v>9.1300000000000008</c:v>
                </c:pt>
                <c:pt idx="3855">
                  <c:v>11.342000000000001</c:v>
                </c:pt>
                <c:pt idx="3856">
                  <c:v>9.3309999999999995</c:v>
                </c:pt>
                <c:pt idx="3857">
                  <c:v>10.743</c:v>
                </c:pt>
                <c:pt idx="3858">
                  <c:v>11.417999999999999</c:v>
                </c:pt>
                <c:pt idx="3859">
                  <c:v>9.2439999999999998</c:v>
                </c:pt>
                <c:pt idx="3860">
                  <c:v>8.7249999999999996</c:v>
                </c:pt>
                <c:pt idx="3861">
                  <c:v>11.513999999999999</c:v>
                </c:pt>
                <c:pt idx="3862">
                  <c:v>9.6809999999999992</c:v>
                </c:pt>
                <c:pt idx="3863">
                  <c:v>11.298</c:v>
                </c:pt>
                <c:pt idx="3864">
                  <c:v>10.3</c:v>
                </c:pt>
                <c:pt idx="3865">
                  <c:v>9.5619999999999994</c:v>
                </c:pt>
                <c:pt idx="3866">
                  <c:v>8.3109999999999999</c:v>
                </c:pt>
                <c:pt idx="3867">
                  <c:v>10.715</c:v>
                </c:pt>
                <c:pt idx="3868">
                  <c:v>10.914</c:v>
                </c:pt>
                <c:pt idx="3869">
                  <c:v>10.775</c:v>
                </c:pt>
                <c:pt idx="3870">
                  <c:v>9.0579999999999998</c:v>
                </c:pt>
                <c:pt idx="3871">
                  <c:v>9.1920000000000002</c:v>
                </c:pt>
                <c:pt idx="3872">
                  <c:v>11.41</c:v>
                </c:pt>
                <c:pt idx="3873">
                  <c:v>9.2590000000000003</c:v>
                </c:pt>
                <c:pt idx="3874">
                  <c:v>8.141</c:v>
                </c:pt>
                <c:pt idx="3875">
                  <c:v>10.02</c:v>
                </c:pt>
                <c:pt idx="3876">
                  <c:v>13.067</c:v>
                </c:pt>
                <c:pt idx="3877">
                  <c:v>8.9969999999999999</c:v>
                </c:pt>
                <c:pt idx="3878">
                  <c:v>10.484999999999999</c:v>
                </c:pt>
                <c:pt idx="3879">
                  <c:v>9.1240000000000006</c:v>
                </c:pt>
                <c:pt idx="3880">
                  <c:v>8.48</c:v>
                </c:pt>
                <c:pt idx="3881">
                  <c:v>11.32</c:v>
                </c:pt>
                <c:pt idx="3882">
                  <c:v>11.875</c:v>
                </c:pt>
                <c:pt idx="3883">
                  <c:v>11.452999999999999</c:v>
                </c:pt>
                <c:pt idx="3884">
                  <c:v>10.797000000000001</c:v>
                </c:pt>
                <c:pt idx="3885">
                  <c:v>10.667999999999999</c:v>
                </c:pt>
                <c:pt idx="3886">
                  <c:v>9.4719999999999995</c:v>
                </c:pt>
                <c:pt idx="3887">
                  <c:v>11.847</c:v>
                </c:pt>
                <c:pt idx="3888">
                  <c:v>37.643000000000001</c:v>
                </c:pt>
                <c:pt idx="3889">
                  <c:v>8.8520000000000003</c:v>
                </c:pt>
                <c:pt idx="3890">
                  <c:v>8.6890000000000001</c:v>
                </c:pt>
                <c:pt idx="3891">
                  <c:v>11.019</c:v>
                </c:pt>
                <c:pt idx="3892">
                  <c:v>9.08</c:v>
                </c:pt>
                <c:pt idx="3893">
                  <c:v>9.1170000000000009</c:v>
                </c:pt>
                <c:pt idx="3894">
                  <c:v>11.379</c:v>
                </c:pt>
                <c:pt idx="3895">
                  <c:v>12.32</c:v>
                </c:pt>
                <c:pt idx="3896">
                  <c:v>9.2200000000000006</c:v>
                </c:pt>
                <c:pt idx="3897">
                  <c:v>10.359</c:v>
                </c:pt>
                <c:pt idx="3898">
                  <c:v>10.108000000000001</c:v>
                </c:pt>
                <c:pt idx="3899">
                  <c:v>9.4359999999999999</c:v>
                </c:pt>
                <c:pt idx="3900">
                  <c:v>11.884</c:v>
                </c:pt>
                <c:pt idx="3901">
                  <c:v>11.663</c:v>
                </c:pt>
                <c:pt idx="3902">
                  <c:v>8.6880000000000006</c:v>
                </c:pt>
                <c:pt idx="3903">
                  <c:v>207.03200000000001</c:v>
                </c:pt>
                <c:pt idx="3904">
                  <c:v>8.5920000000000005</c:v>
                </c:pt>
                <c:pt idx="3905">
                  <c:v>9.3179999999999996</c:v>
                </c:pt>
                <c:pt idx="3906">
                  <c:v>9.0500000000000007</c:v>
                </c:pt>
                <c:pt idx="3907">
                  <c:v>9.5229999999999997</c:v>
                </c:pt>
                <c:pt idx="3908">
                  <c:v>9.7840000000000007</c:v>
                </c:pt>
                <c:pt idx="3909">
                  <c:v>14.145</c:v>
                </c:pt>
                <c:pt idx="3910">
                  <c:v>9.7550000000000008</c:v>
                </c:pt>
                <c:pt idx="3911">
                  <c:v>10.177</c:v>
                </c:pt>
                <c:pt idx="3912">
                  <c:v>8.5709999999999997</c:v>
                </c:pt>
                <c:pt idx="3913">
                  <c:v>9.0009999999999994</c:v>
                </c:pt>
                <c:pt idx="3914">
                  <c:v>10.775</c:v>
                </c:pt>
                <c:pt idx="3915">
                  <c:v>12.045999999999999</c:v>
                </c:pt>
                <c:pt idx="3916">
                  <c:v>10.64</c:v>
                </c:pt>
                <c:pt idx="3917">
                  <c:v>8.9979999999999993</c:v>
                </c:pt>
                <c:pt idx="3918">
                  <c:v>10.536</c:v>
                </c:pt>
                <c:pt idx="3919">
                  <c:v>11.423999999999999</c:v>
                </c:pt>
                <c:pt idx="3920">
                  <c:v>13.375999999999999</c:v>
                </c:pt>
                <c:pt idx="3921">
                  <c:v>9.6739999999999995</c:v>
                </c:pt>
                <c:pt idx="3922">
                  <c:v>10.448</c:v>
                </c:pt>
                <c:pt idx="3923">
                  <c:v>15.759</c:v>
                </c:pt>
                <c:pt idx="3924">
                  <c:v>9.125</c:v>
                </c:pt>
                <c:pt idx="3925">
                  <c:v>9.9239999999999995</c:v>
                </c:pt>
                <c:pt idx="3926">
                  <c:v>9.1920000000000002</c:v>
                </c:pt>
                <c:pt idx="3927">
                  <c:v>9.8559999999999999</c:v>
                </c:pt>
                <c:pt idx="3928">
                  <c:v>10.893000000000001</c:v>
                </c:pt>
                <c:pt idx="3929">
                  <c:v>9.4570000000000007</c:v>
                </c:pt>
                <c:pt idx="3930">
                  <c:v>11.381</c:v>
                </c:pt>
                <c:pt idx="3931">
                  <c:v>11.566000000000001</c:v>
                </c:pt>
                <c:pt idx="3932">
                  <c:v>9.3979999999999997</c:v>
                </c:pt>
                <c:pt idx="3933">
                  <c:v>16.838000000000001</c:v>
                </c:pt>
                <c:pt idx="3934">
                  <c:v>9.1910000000000007</c:v>
                </c:pt>
                <c:pt idx="3935">
                  <c:v>10.59</c:v>
                </c:pt>
                <c:pt idx="3936">
                  <c:v>10.138999999999999</c:v>
                </c:pt>
                <c:pt idx="3937">
                  <c:v>10.063000000000001</c:v>
                </c:pt>
                <c:pt idx="3938">
                  <c:v>9.5839999999999996</c:v>
                </c:pt>
                <c:pt idx="3939">
                  <c:v>9.4130000000000003</c:v>
                </c:pt>
                <c:pt idx="3940">
                  <c:v>11.727</c:v>
                </c:pt>
                <c:pt idx="3941">
                  <c:v>8.6890000000000001</c:v>
                </c:pt>
                <c:pt idx="3942">
                  <c:v>9.93</c:v>
                </c:pt>
                <c:pt idx="3943">
                  <c:v>9.0579999999999998</c:v>
                </c:pt>
                <c:pt idx="3944">
                  <c:v>11.933999999999999</c:v>
                </c:pt>
                <c:pt idx="3945">
                  <c:v>8.423</c:v>
                </c:pt>
                <c:pt idx="3946">
                  <c:v>8.7910000000000004</c:v>
                </c:pt>
                <c:pt idx="3947">
                  <c:v>13.224</c:v>
                </c:pt>
                <c:pt idx="3948">
                  <c:v>12.134</c:v>
                </c:pt>
                <c:pt idx="3949">
                  <c:v>11.847</c:v>
                </c:pt>
                <c:pt idx="3950">
                  <c:v>11.721</c:v>
                </c:pt>
                <c:pt idx="3951">
                  <c:v>8.9480000000000004</c:v>
                </c:pt>
                <c:pt idx="3952">
                  <c:v>42.338000000000001</c:v>
                </c:pt>
                <c:pt idx="3953">
                  <c:v>9.7959999999999994</c:v>
                </c:pt>
                <c:pt idx="3954">
                  <c:v>8.8960000000000008</c:v>
                </c:pt>
                <c:pt idx="3955">
                  <c:v>12.88</c:v>
                </c:pt>
                <c:pt idx="3956">
                  <c:v>9.7539999999999996</c:v>
                </c:pt>
                <c:pt idx="3957">
                  <c:v>9.9540000000000006</c:v>
                </c:pt>
                <c:pt idx="3958">
                  <c:v>9.9009999999999998</c:v>
                </c:pt>
                <c:pt idx="3959">
                  <c:v>8.4659999999999993</c:v>
                </c:pt>
                <c:pt idx="3960">
                  <c:v>9.6340000000000003</c:v>
                </c:pt>
                <c:pt idx="3961">
                  <c:v>9.6270000000000007</c:v>
                </c:pt>
                <c:pt idx="3962">
                  <c:v>14.132</c:v>
                </c:pt>
                <c:pt idx="3963">
                  <c:v>10.403</c:v>
                </c:pt>
                <c:pt idx="3964">
                  <c:v>11.439</c:v>
                </c:pt>
                <c:pt idx="3965">
                  <c:v>10.035</c:v>
                </c:pt>
                <c:pt idx="3966">
                  <c:v>10.901999999999999</c:v>
                </c:pt>
                <c:pt idx="3967">
                  <c:v>12.526999999999999</c:v>
                </c:pt>
                <c:pt idx="3968">
                  <c:v>10.162000000000001</c:v>
                </c:pt>
                <c:pt idx="3969">
                  <c:v>9.3460000000000001</c:v>
                </c:pt>
                <c:pt idx="3970">
                  <c:v>10.634</c:v>
                </c:pt>
                <c:pt idx="3971">
                  <c:v>9.8800000000000008</c:v>
                </c:pt>
                <c:pt idx="3972">
                  <c:v>9.5679999999999996</c:v>
                </c:pt>
                <c:pt idx="3973">
                  <c:v>11.959</c:v>
                </c:pt>
                <c:pt idx="3974">
                  <c:v>10.411</c:v>
                </c:pt>
                <c:pt idx="3975">
                  <c:v>9.7609999999999992</c:v>
                </c:pt>
                <c:pt idx="3976">
                  <c:v>9.9390000000000001</c:v>
                </c:pt>
                <c:pt idx="3977">
                  <c:v>9.7629999999999999</c:v>
                </c:pt>
                <c:pt idx="3978">
                  <c:v>10.108000000000001</c:v>
                </c:pt>
                <c:pt idx="3979">
                  <c:v>9.56</c:v>
                </c:pt>
                <c:pt idx="3980">
                  <c:v>10.448</c:v>
                </c:pt>
                <c:pt idx="3981">
                  <c:v>9.1020000000000003</c:v>
                </c:pt>
                <c:pt idx="3982">
                  <c:v>8.7319999999999993</c:v>
                </c:pt>
                <c:pt idx="3983">
                  <c:v>8.8650000000000002</c:v>
                </c:pt>
                <c:pt idx="3984">
                  <c:v>9.7910000000000004</c:v>
                </c:pt>
                <c:pt idx="3985">
                  <c:v>10.255000000000001</c:v>
                </c:pt>
                <c:pt idx="3986">
                  <c:v>10.34</c:v>
                </c:pt>
                <c:pt idx="3987">
                  <c:v>7.6749999999999998</c:v>
                </c:pt>
                <c:pt idx="3988">
                  <c:v>9.3840000000000003</c:v>
                </c:pt>
                <c:pt idx="3989">
                  <c:v>11.993</c:v>
                </c:pt>
                <c:pt idx="3990">
                  <c:v>10.093</c:v>
                </c:pt>
                <c:pt idx="3991">
                  <c:v>14.605</c:v>
                </c:pt>
                <c:pt idx="3992">
                  <c:v>15.949</c:v>
                </c:pt>
                <c:pt idx="3993">
                  <c:v>9.5839999999999996</c:v>
                </c:pt>
                <c:pt idx="3994">
                  <c:v>9.4450000000000003</c:v>
                </c:pt>
                <c:pt idx="3995">
                  <c:v>9.8930000000000007</c:v>
                </c:pt>
                <c:pt idx="3996">
                  <c:v>11.433</c:v>
                </c:pt>
                <c:pt idx="3997">
                  <c:v>10.286</c:v>
                </c:pt>
                <c:pt idx="3998">
                  <c:v>11.124000000000001</c:v>
                </c:pt>
                <c:pt idx="3999">
                  <c:v>11.691000000000001</c:v>
                </c:pt>
                <c:pt idx="4000">
                  <c:v>9.2569999999999997</c:v>
                </c:pt>
                <c:pt idx="4001">
                  <c:v>9.6869999999999994</c:v>
                </c:pt>
                <c:pt idx="4002">
                  <c:v>8.43</c:v>
                </c:pt>
                <c:pt idx="4003">
                  <c:v>9.5310000000000006</c:v>
                </c:pt>
                <c:pt idx="4004">
                  <c:v>9.3829999999999991</c:v>
                </c:pt>
                <c:pt idx="4005">
                  <c:v>10.122</c:v>
                </c:pt>
                <c:pt idx="4006">
                  <c:v>12.103999999999999</c:v>
                </c:pt>
                <c:pt idx="4007">
                  <c:v>10.122</c:v>
                </c:pt>
                <c:pt idx="4008">
                  <c:v>9.5679999999999996</c:v>
                </c:pt>
                <c:pt idx="4009">
                  <c:v>9.3469999999999995</c:v>
                </c:pt>
                <c:pt idx="4010">
                  <c:v>9.42</c:v>
                </c:pt>
                <c:pt idx="4011">
                  <c:v>9.6869999999999994</c:v>
                </c:pt>
                <c:pt idx="4012">
                  <c:v>10.007</c:v>
                </c:pt>
                <c:pt idx="4013">
                  <c:v>10.832000000000001</c:v>
                </c:pt>
                <c:pt idx="4014">
                  <c:v>9.4570000000000007</c:v>
                </c:pt>
                <c:pt idx="4015">
                  <c:v>9.3919999999999995</c:v>
                </c:pt>
                <c:pt idx="4016">
                  <c:v>92.994</c:v>
                </c:pt>
                <c:pt idx="4017">
                  <c:v>8.9779999999999998</c:v>
                </c:pt>
                <c:pt idx="4018">
                  <c:v>10.442</c:v>
                </c:pt>
                <c:pt idx="4019">
                  <c:v>9.0649999999999995</c:v>
                </c:pt>
                <c:pt idx="4020">
                  <c:v>9.42</c:v>
                </c:pt>
                <c:pt idx="4021">
                  <c:v>12.647</c:v>
                </c:pt>
                <c:pt idx="4022">
                  <c:v>8.9469999999999992</c:v>
                </c:pt>
                <c:pt idx="4023">
                  <c:v>9.5380000000000003</c:v>
                </c:pt>
                <c:pt idx="4024">
                  <c:v>9.968</c:v>
                </c:pt>
                <c:pt idx="4025">
                  <c:v>11.773</c:v>
                </c:pt>
                <c:pt idx="4026">
                  <c:v>9.3239999999999998</c:v>
                </c:pt>
                <c:pt idx="4027">
                  <c:v>9.5690000000000008</c:v>
                </c:pt>
                <c:pt idx="4028">
                  <c:v>9.2729999999999997</c:v>
                </c:pt>
                <c:pt idx="4029">
                  <c:v>11.452999999999999</c:v>
                </c:pt>
                <c:pt idx="4030">
                  <c:v>9.3249999999999993</c:v>
                </c:pt>
                <c:pt idx="4031">
                  <c:v>366.00299999999999</c:v>
                </c:pt>
                <c:pt idx="4032">
                  <c:v>441.79199999999997</c:v>
                </c:pt>
                <c:pt idx="4033">
                  <c:v>447.27699999999999</c:v>
                </c:pt>
                <c:pt idx="4034">
                  <c:v>9.9830000000000005</c:v>
                </c:pt>
                <c:pt idx="4035">
                  <c:v>12.135</c:v>
                </c:pt>
                <c:pt idx="4036">
                  <c:v>12.06</c:v>
                </c:pt>
                <c:pt idx="4037">
                  <c:v>9.7170000000000005</c:v>
                </c:pt>
                <c:pt idx="4038">
                  <c:v>8.8810000000000002</c:v>
                </c:pt>
                <c:pt idx="4039">
                  <c:v>11.366</c:v>
                </c:pt>
                <c:pt idx="4040">
                  <c:v>14.561</c:v>
                </c:pt>
                <c:pt idx="4041">
                  <c:v>9.0060000000000002</c:v>
                </c:pt>
                <c:pt idx="4042">
                  <c:v>13.672000000000001</c:v>
                </c:pt>
                <c:pt idx="4043">
                  <c:v>9.8719999999999999</c:v>
                </c:pt>
                <c:pt idx="4044">
                  <c:v>10.14</c:v>
                </c:pt>
                <c:pt idx="4045">
                  <c:v>9.4819999999999993</c:v>
                </c:pt>
                <c:pt idx="4046">
                  <c:v>10.124000000000001</c:v>
                </c:pt>
                <c:pt idx="4047">
                  <c:v>13.265000000000001</c:v>
                </c:pt>
                <c:pt idx="4048">
                  <c:v>10.848000000000001</c:v>
                </c:pt>
                <c:pt idx="4049">
                  <c:v>9.9380000000000006</c:v>
                </c:pt>
                <c:pt idx="4050">
                  <c:v>327.185</c:v>
                </c:pt>
                <c:pt idx="4051">
                  <c:v>16.815999999999999</c:v>
                </c:pt>
                <c:pt idx="4052">
                  <c:v>10.53</c:v>
                </c:pt>
                <c:pt idx="4053">
                  <c:v>11.423999999999999</c:v>
                </c:pt>
                <c:pt idx="4054">
                  <c:v>11.113</c:v>
                </c:pt>
                <c:pt idx="4055">
                  <c:v>10.294</c:v>
                </c:pt>
                <c:pt idx="4056">
                  <c:v>12.4</c:v>
                </c:pt>
                <c:pt idx="4057">
                  <c:v>9.2070000000000007</c:v>
                </c:pt>
                <c:pt idx="4058">
                  <c:v>10.029</c:v>
                </c:pt>
                <c:pt idx="4059">
                  <c:v>9.7390000000000008</c:v>
                </c:pt>
                <c:pt idx="4060">
                  <c:v>10.752000000000001</c:v>
                </c:pt>
                <c:pt idx="4061">
                  <c:v>11.802</c:v>
                </c:pt>
                <c:pt idx="4062">
                  <c:v>9.7629999999999999</c:v>
                </c:pt>
                <c:pt idx="4063">
                  <c:v>10.065</c:v>
                </c:pt>
                <c:pt idx="4064">
                  <c:v>9.7010000000000005</c:v>
                </c:pt>
                <c:pt idx="4065">
                  <c:v>10.295</c:v>
                </c:pt>
                <c:pt idx="4066">
                  <c:v>9.0649999999999995</c:v>
                </c:pt>
                <c:pt idx="4067">
                  <c:v>17.193000000000001</c:v>
                </c:pt>
                <c:pt idx="4068">
                  <c:v>11.247999999999999</c:v>
                </c:pt>
                <c:pt idx="4069">
                  <c:v>10.005000000000001</c:v>
                </c:pt>
                <c:pt idx="4070">
                  <c:v>12.237</c:v>
                </c:pt>
                <c:pt idx="4071">
                  <c:v>10.375</c:v>
                </c:pt>
                <c:pt idx="4072">
                  <c:v>8.6359999999999992</c:v>
                </c:pt>
                <c:pt idx="4073">
                  <c:v>9.0809999999999995</c:v>
                </c:pt>
                <c:pt idx="4074">
                  <c:v>9.843</c:v>
                </c:pt>
                <c:pt idx="4075">
                  <c:v>10.17</c:v>
                </c:pt>
                <c:pt idx="4076">
                  <c:v>9.1389999999999993</c:v>
                </c:pt>
                <c:pt idx="4077">
                  <c:v>10.442</c:v>
                </c:pt>
                <c:pt idx="4078">
                  <c:v>11.521000000000001</c:v>
                </c:pt>
                <c:pt idx="4079">
                  <c:v>9.6419999999999995</c:v>
                </c:pt>
                <c:pt idx="4080">
                  <c:v>92.141999999999996</c:v>
                </c:pt>
                <c:pt idx="4081">
                  <c:v>10.877000000000001</c:v>
                </c:pt>
                <c:pt idx="4082">
                  <c:v>9.5169999999999995</c:v>
                </c:pt>
                <c:pt idx="4083">
                  <c:v>10.28</c:v>
                </c:pt>
                <c:pt idx="4084">
                  <c:v>9.6950000000000003</c:v>
                </c:pt>
                <c:pt idx="4085">
                  <c:v>9.7319999999999993</c:v>
                </c:pt>
                <c:pt idx="4086">
                  <c:v>10.677</c:v>
                </c:pt>
                <c:pt idx="4087">
                  <c:v>12.207000000000001</c:v>
                </c:pt>
                <c:pt idx="4088">
                  <c:v>9.5399999999999991</c:v>
                </c:pt>
                <c:pt idx="4089">
                  <c:v>9.1329999999999991</c:v>
                </c:pt>
                <c:pt idx="4090">
                  <c:v>12.148</c:v>
                </c:pt>
                <c:pt idx="4091">
                  <c:v>9.5310000000000006</c:v>
                </c:pt>
                <c:pt idx="4092">
                  <c:v>9.0719999999999992</c:v>
                </c:pt>
                <c:pt idx="4093">
                  <c:v>10.255000000000001</c:v>
                </c:pt>
                <c:pt idx="4094">
                  <c:v>9.3770000000000007</c:v>
                </c:pt>
                <c:pt idx="4095">
                  <c:v>9.6869999999999994</c:v>
                </c:pt>
                <c:pt idx="4096">
                  <c:v>9.6129999999999995</c:v>
                </c:pt>
                <c:pt idx="4097">
                  <c:v>9.6280000000000001</c:v>
                </c:pt>
                <c:pt idx="4098">
                  <c:v>11.513999999999999</c:v>
                </c:pt>
                <c:pt idx="4099">
                  <c:v>10.071999999999999</c:v>
                </c:pt>
                <c:pt idx="4100">
                  <c:v>9.85</c:v>
                </c:pt>
                <c:pt idx="4101">
                  <c:v>10.323</c:v>
                </c:pt>
                <c:pt idx="4102">
                  <c:v>9.51</c:v>
                </c:pt>
                <c:pt idx="4103">
                  <c:v>8.7029999999999994</c:v>
                </c:pt>
                <c:pt idx="4104">
                  <c:v>10.005000000000001</c:v>
                </c:pt>
                <c:pt idx="4105">
                  <c:v>9.7240000000000002</c:v>
                </c:pt>
                <c:pt idx="4106">
                  <c:v>8.7249999999999996</c:v>
                </c:pt>
                <c:pt idx="4107">
                  <c:v>9.7409999999999997</c:v>
                </c:pt>
                <c:pt idx="4108">
                  <c:v>11.3</c:v>
                </c:pt>
                <c:pt idx="4109">
                  <c:v>10.478999999999999</c:v>
                </c:pt>
                <c:pt idx="4110">
                  <c:v>12.446</c:v>
                </c:pt>
                <c:pt idx="4111">
                  <c:v>10.285</c:v>
                </c:pt>
                <c:pt idx="4112">
                  <c:v>9.2729999999999997</c:v>
                </c:pt>
                <c:pt idx="4113">
                  <c:v>10.523</c:v>
                </c:pt>
                <c:pt idx="4114">
                  <c:v>11.773</c:v>
                </c:pt>
                <c:pt idx="4115">
                  <c:v>13.444000000000001</c:v>
                </c:pt>
                <c:pt idx="4116">
                  <c:v>9.0129999999999999</c:v>
                </c:pt>
                <c:pt idx="4117">
                  <c:v>9.4139999999999997</c:v>
                </c:pt>
                <c:pt idx="4118">
                  <c:v>13.997</c:v>
                </c:pt>
                <c:pt idx="4119">
                  <c:v>9.5990000000000002</c:v>
                </c:pt>
                <c:pt idx="4120">
                  <c:v>9.5619999999999994</c:v>
                </c:pt>
                <c:pt idx="4121">
                  <c:v>9.2590000000000003</c:v>
                </c:pt>
                <c:pt idx="4122">
                  <c:v>10.159000000000001</c:v>
                </c:pt>
                <c:pt idx="4123">
                  <c:v>11.597</c:v>
                </c:pt>
                <c:pt idx="4124">
                  <c:v>12.209</c:v>
                </c:pt>
                <c:pt idx="4125">
                  <c:v>9.4719999999999995</c:v>
                </c:pt>
                <c:pt idx="4126">
                  <c:v>9.8190000000000008</c:v>
                </c:pt>
                <c:pt idx="4127">
                  <c:v>10.071</c:v>
                </c:pt>
                <c:pt idx="4128">
                  <c:v>11.579000000000001</c:v>
                </c:pt>
                <c:pt idx="4129">
                  <c:v>10.063000000000001</c:v>
                </c:pt>
                <c:pt idx="4130">
                  <c:v>9.2430000000000003</c:v>
                </c:pt>
                <c:pt idx="4131">
                  <c:v>8.9480000000000004</c:v>
                </c:pt>
                <c:pt idx="4132">
                  <c:v>10.84</c:v>
                </c:pt>
                <c:pt idx="4133">
                  <c:v>9.85</c:v>
                </c:pt>
                <c:pt idx="4134">
                  <c:v>9.3160000000000007</c:v>
                </c:pt>
                <c:pt idx="4135">
                  <c:v>9.4570000000000007</c:v>
                </c:pt>
                <c:pt idx="4136">
                  <c:v>8.7260000000000009</c:v>
                </c:pt>
                <c:pt idx="4137">
                  <c:v>11.063000000000001</c:v>
                </c:pt>
                <c:pt idx="4138">
                  <c:v>9.5749999999999993</c:v>
                </c:pt>
                <c:pt idx="4139">
                  <c:v>9.4350000000000005</c:v>
                </c:pt>
                <c:pt idx="4140">
                  <c:v>10.693</c:v>
                </c:pt>
                <c:pt idx="4141">
                  <c:v>10.041</c:v>
                </c:pt>
                <c:pt idx="4142">
                  <c:v>9.798</c:v>
                </c:pt>
                <c:pt idx="4143">
                  <c:v>9.7750000000000004</c:v>
                </c:pt>
                <c:pt idx="4144">
                  <c:v>92.674000000000007</c:v>
                </c:pt>
                <c:pt idx="4145">
                  <c:v>11.548999999999999</c:v>
                </c:pt>
                <c:pt idx="4146">
                  <c:v>12.202</c:v>
                </c:pt>
                <c:pt idx="4147">
                  <c:v>9.8949999999999996</c:v>
                </c:pt>
                <c:pt idx="4148">
                  <c:v>9.0350000000000001</c:v>
                </c:pt>
                <c:pt idx="4149">
                  <c:v>11.356999999999999</c:v>
                </c:pt>
                <c:pt idx="4150">
                  <c:v>8.26</c:v>
                </c:pt>
                <c:pt idx="4151">
                  <c:v>9.3460000000000001</c:v>
                </c:pt>
                <c:pt idx="4152">
                  <c:v>9.9009999999999998</c:v>
                </c:pt>
                <c:pt idx="4153">
                  <c:v>8.7100000000000009</c:v>
                </c:pt>
                <c:pt idx="4154">
                  <c:v>9.7010000000000005</c:v>
                </c:pt>
                <c:pt idx="4155">
                  <c:v>10.648999999999999</c:v>
                </c:pt>
                <c:pt idx="4156">
                  <c:v>9.1329999999999991</c:v>
                </c:pt>
                <c:pt idx="4157">
                  <c:v>10.039999999999999</c:v>
                </c:pt>
                <c:pt idx="4158">
                  <c:v>9.2070000000000007</c:v>
                </c:pt>
                <c:pt idx="4159">
                  <c:v>417.53500000000003</c:v>
                </c:pt>
                <c:pt idx="4160">
                  <c:v>13.522</c:v>
                </c:pt>
                <c:pt idx="4161">
                  <c:v>10.551</c:v>
                </c:pt>
                <c:pt idx="4162">
                  <c:v>11.427</c:v>
                </c:pt>
                <c:pt idx="4163">
                  <c:v>10.087999999999999</c:v>
                </c:pt>
                <c:pt idx="4164">
                  <c:v>8.9629999999999992</c:v>
                </c:pt>
                <c:pt idx="4165">
                  <c:v>10.279</c:v>
                </c:pt>
                <c:pt idx="4166">
                  <c:v>10.73</c:v>
                </c:pt>
                <c:pt idx="4167">
                  <c:v>10.64</c:v>
                </c:pt>
                <c:pt idx="4168">
                  <c:v>11.292</c:v>
                </c:pt>
                <c:pt idx="4169">
                  <c:v>10.272</c:v>
                </c:pt>
                <c:pt idx="4170">
                  <c:v>12.067</c:v>
                </c:pt>
                <c:pt idx="4171">
                  <c:v>12.784000000000001</c:v>
                </c:pt>
                <c:pt idx="4172">
                  <c:v>11.601000000000001</c:v>
                </c:pt>
                <c:pt idx="4173">
                  <c:v>9.3390000000000004</c:v>
                </c:pt>
                <c:pt idx="4174">
                  <c:v>9.4939999999999998</c:v>
                </c:pt>
                <c:pt idx="4175">
                  <c:v>9.1609999999999996</c:v>
                </c:pt>
                <c:pt idx="4176">
                  <c:v>11.765000000000001</c:v>
                </c:pt>
                <c:pt idx="4177">
                  <c:v>12.49</c:v>
                </c:pt>
                <c:pt idx="4178">
                  <c:v>10.507</c:v>
                </c:pt>
                <c:pt idx="4179">
                  <c:v>11.403</c:v>
                </c:pt>
                <c:pt idx="4180">
                  <c:v>11.663</c:v>
                </c:pt>
                <c:pt idx="4181">
                  <c:v>10.554</c:v>
                </c:pt>
                <c:pt idx="4182">
                  <c:v>8.9979999999999993</c:v>
                </c:pt>
                <c:pt idx="4183">
                  <c:v>12.631</c:v>
                </c:pt>
                <c:pt idx="4184">
                  <c:v>9.1539999999999999</c:v>
                </c:pt>
                <c:pt idx="4185">
                  <c:v>12.897</c:v>
                </c:pt>
                <c:pt idx="4186">
                  <c:v>8.5030000000000001</c:v>
                </c:pt>
                <c:pt idx="4187">
                  <c:v>8.9260000000000002</c:v>
                </c:pt>
                <c:pt idx="4188">
                  <c:v>12.49</c:v>
                </c:pt>
                <c:pt idx="4189">
                  <c:v>9.798</c:v>
                </c:pt>
                <c:pt idx="4190">
                  <c:v>11.468</c:v>
                </c:pt>
                <c:pt idx="4191">
                  <c:v>8.1859999999999999</c:v>
                </c:pt>
                <c:pt idx="4192">
                  <c:v>9.0579999999999998</c:v>
                </c:pt>
                <c:pt idx="4193">
                  <c:v>9.6120000000000001</c:v>
                </c:pt>
                <c:pt idx="4194">
                  <c:v>11.920999999999999</c:v>
                </c:pt>
                <c:pt idx="4195">
                  <c:v>10.945</c:v>
                </c:pt>
                <c:pt idx="4196">
                  <c:v>14.004</c:v>
                </c:pt>
                <c:pt idx="4197">
                  <c:v>10.701000000000001</c:v>
                </c:pt>
                <c:pt idx="4198">
                  <c:v>14.45</c:v>
                </c:pt>
                <c:pt idx="4199">
                  <c:v>8.3030000000000008</c:v>
                </c:pt>
                <c:pt idx="4200">
                  <c:v>11.712</c:v>
                </c:pt>
                <c:pt idx="4201">
                  <c:v>10.071</c:v>
                </c:pt>
                <c:pt idx="4202">
                  <c:v>12.313000000000001</c:v>
                </c:pt>
                <c:pt idx="4203">
                  <c:v>12.002000000000001</c:v>
                </c:pt>
                <c:pt idx="4204">
                  <c:v>11.64</c:v>
                </c:pt>
                <c:pt idx="4205">
                  <c:v>12.555</c:v>
                </c:pt>
                <c:pt idx="4206">
                  <c:v>11.609</c:v>
                </c:pt>
                <c:pt idx="4207">
                  <c:v>11.291</c:v>
                </c:pt>
                <c:pt idx="4208">
                  <c:v>92.587999999999994</c:v>
                </c:pt>
                <c:pt idx="4209">
                  <c:v>10.366</c:v>
                </c:pt>
                <c:pt idx="4210">
                  <c:v>9.3979999999999997</c:v>
                </c:pt>
                <c:pt idx="4211">
                  <c:v>11.016999999999999</c:v>
                </c:pt>
                <c:pt idx="4212">
                  <c:v>10.909000000000001</c:v>
                </c:pt>
                <c:pt idx="4213">
                  <c:v>10.486000000000001</c:v>
                </c:pt>
                <c:pt idx="4214">
                  <c:v>9.7010000000000005</c:v>
                </c:pt>
                <c:pt idx="4215">
                  <c:v>9.4049999999999994</c:v>
                </c:pt>
                <c:pt idx="4216">
                  <c:v>12.417999999999999</c:v>
                </c:pt>
                <c:pt idx="4217">
                  <c:v>9.7750000000000004</c:v>
                </c:pt>
                <c:pt idx="4218">
                  <c:v>8.7189999999999994</c:v>
                </c:pt>
                <c:pt idx="4219">
                  <c:v>13.763999999999999</c:v>
                </c:pt>
                <c:pt idx="4220">
                  <c:v>11.912000000000001</c:v>
                </c:pt>
                <c:pt idx="4221">
                  <c:v>9.1170000000000009</c:v>
                </c:pt>
                <c:pt idx="4222">
                  <c:v>9.3030000000000008</c:v>
                </c:pt>
                <c:pt idx="4223">
                  <c:v>9.8650000000000002</c:v>
                </c:pt>
                <c:pt idx="4224">
                  <c:v>9.68</c:v>
                </c:pt>
                <c:pt idx="4225">
                  <c:v>8.4079999999999995</c:v>
                </c:pt>
                <c:pt idx="4226">
                  <c:v>9.1850000000000005</c:v>
                </c:pt>
                <c:pt idx="4227">
                  <c:v>9.5530000000000008</c:v>
                </c:pt>
                <c:pt idx="4228">
                  <c:v>10.234999999999999</c:v>
                </c:pt>
                <c:pt idx="4229">
                  <c:v>9.0009999999999994</c:v>
                </c:pt>
                <c:pt idx="4230">
                  <c:v>11.786</c:v>
                </c:pt>
                <c:pt idx="4231">
                  <c:v>8.7789999999999999</c:v>
                </c:pt>
                <c:pt idx="4232">
                  <c:v>9.9239999999999995</c:v>
                </c:pt>
                <c:pt idx="4233">
                  <c:v>9.0649999999999995</c:v>
                </c:pt>
                <c:pt idx="4234">
                  <c:v>8</c:v>
                </c:pt>
                <c:pt idx="4235">
                  <c:v>9.4269999999999996</c:v>
                </c:pt>
                <c:pt idx="4236">
                  <c:v>101.23</c:v>
                </c:pt>
                <c:pt idx="4237">
                  <c:v>10.151999999999999</c:v>
                </c:pt>
                <c:pt idx="4238">
                  <c:v>10.723000000000001</c:v>
                </c:pt>
                <c:pt idx="4239">
                  <c:v>9.1389999999999993</c:v>
                </c:pt>
                <c:pt idx="4240">
                  <c:v>9.2219999999999995</c:v>
                </c:pt>
                <c:pt idx="4241">
                  <c:v>9.8879999999999999</c:v>
                </c:pt>
                <c:pt idx="4242">
                  <c:v>10.766999999999999</c:v>
                </c:pt>
                <c:pt idx="4243">
                  <c:v>8.7189999999999994</c:v>
                </c:pt>
                <c:pt idx="4244">
                  <c:v>11.913</c:v>
                </c:pt>
                <c:pt idx="4245">
                  <c:v>9.2379999999999995</c:v>
                </c:pt>
                <c:pt idx="4246">
                  <c:v>9.14</c:v>
                </c:pt>
                <c:pt idx="4247">
                  <c:v>11.884</c:v>
                </c:pt>
                <c:pt idx="4248">
                  <c:v>10.028</c:v>
                </c:pt>
                <c:pt idx="4249">
                  <c:v>11.727</c:v>
                </c:pt>
                <c:pt idx="4250">
                  <c:v>9.5619999999999994</c:v>
                </c:pt>
                <c:pt idx="4251">
                  <c:v>9.4960000000000004</c:v>
                </c:pt>
                <c:pt idx="4252">
                  <c:v>9.3610000000000007</c:v>
                </c:pt>
                <c:pt idx="4253">
                  <c:v>9.2439999999999998</c:v>
                </c:pt>
                <c:pt idx="4254">
                  <c:v>9.93</c:v>
                </c:pt>
                <c:pt idx="4255">
                  <c:v>9.3320000000000007</c:v>
                </c:pt>
                <c:pt idx="4256">
                  <c:v>12.12</c:v>
                </c:pt>
                <c:pt idx="4257">
                  <c:v>9.125</c:v>
                </c:pt>
                <c:pt idx="4258">
                  <c:v>9.0069999999999997</c:v>
                </c:pt>
                <c:pt idx="4259">
                  <c:v>11.512</c:v>
                </c:pt>
                <c:pt idx="4260">
                  <c:v>9.5830000000000002</c:v>
                </c:pt>
                <c:pt idx="4261">
                  <c:v>16.974</c:v>
                </c:pt>
                <c:pt idx="4262">
                  <c:v>11.943</c:v>
                </c:pt>
                <c:pt idx="4263">
                  <c:v>10.173999999999999</c:v>
                </c:pt>
                <c:pt idx="4264">
                  <c:v>9.5540000000000003</c:v>
                </c:pt>
                <c:pt idx="4265">
                  <c:v>9.56</c:v>
                </c:pt>
                <c:pt idx="4266">
                  <c:v>9.2509999999999994</c:v>
                </c:pt>
                <c:pt idx="4267">
                  <c:v>8.9629999999999992</c:v>
                </c:pt>
                <c:pt idx="4268">
                  <c:v>9.6059999999999999</c:v>
                </c:pt>
                <c:pt idx="4269">
                  <c:v>10.3</c:v>
                </c:pt>
                <c:pt idx="4270">
                  <c:v>10.028</c:v>
                </c:pt>
                <c:pt idx="4271">
                  <c:v>9.3309999999999995</c:v>
                </c:pt>
                <c:pt idx="4272">
                  <c:v>94.100999999999999</c:v>
                </c:pt>
                <c:pt idx="4273">
                  <c:v>14.359</c:v>
                </c:pt>
                <c:pt idx="4274">
                  <c:v>9.0370000000000008</c:v>
                </c:pt>
                <c:pt idx="4275">
                  <c:v>10.634</c:v>
                </c:pt>
                <c:pt idx="4276">
                  <c:v>10.028</c:v>
                </c:pt>
                <c:pt idx="4277">
                  <c:v>10.153</c:v>
                </c:pt>
                <c:pt idx="4278">
                  <c:v>12.333</c:v>
                </c:pt>
                <c:pt idx="4279">
                  <c:v>10.366</c:v>
                </c:pt>
                <c:pt idx="4280">
                  <c:v>11.478999999999999</c:v>
                </c:pt>
                <c:pt idx="4281">
                  <c:v>11.041</c:v>
                </c:pt>
                <c:pt idx="4282">
                  <c:v>9.1240000000000006</c:v>
                </c:pt>
                <c:pt idx="4283">
                  <c:v>9.4939999999999998</c:v>
                </c:pt>
                <c:pt idx="4284">
                  <c:v>9.577</c:v>
                </c:pt>
                <c:pt idx="4285">
                  <c:v>9.2059999999999995</c:v>
                </c:pt>
                <c:pt idx="4286">
                  <c:v>9.0069999999999997</c:v>
                </c:pt>
                <c:pt idx="4287">
                  <c:v>9.9760000000000009</c:v>
                </c:pt>
                <c:pt idx="4288">
                  <c:v>9.4580000000000002</c:v>
                </c:pt>
                <c:pt idx="4289">
                  <c:v>9.3089999999999993</c:v>
                </c:pt>
                <c:pt idx="4290">
                  <c:v>9.9540000000000006</c:v>
                </c:pt>
                <c:pt idx="4291">
                  <c:v>9.2789999999999999</c:v>
                </c:pt>
                <c:pt idx="4292">
                  <c:v>11.817</c:v>
                </c:pt>
                <c:pt idx="4293">
                  <c:v>9.3089999999999993</c:v>
                </c:pt>
                <c:pt idx="4294">
                  <c:v>8.843</c:v>
                </c:pt>
                <c:pt idx="4295">
                  <c:v>9.76</c:v>
                </c:pt>
                <c:pt idx="4296">
                  <c:v>9.532</c:v>
                </c:pt>
                <c:pt idx="4297">
                  <c:v>9.4510000000000005</c:v>
                </c:pt>
                <c:pt idx="4298">
                  <c:v>11.292</c:v>
                </c:pt>
                <c:pt idx="4299">
                  <c:v>9.4359999999999999</c:v>
                </c:pt>
                <c:pt idx="4300">
                  <c:v>7.9039999999999999</c:v>
                </c:pt>
                <c:pt idx="4301">
                  <c:v>9.7910000000000004</c:v>
                </c:pt>
                <c:pt idx="4302">
                  <c:v>247.66499999999999</c:v>
                </c:pt>
                <c:pt idx="4303">
                  <c:v>9.4049999999999994</c:v>
                </c:pt>
                <c:pt idx="4304">
                  <c:v>11.002000000000001</c:v>
                </c:pt>
                <c:pt idx="4305">
                  <c:v>10.146000000000001</c:v>
                </c:pt>
                <c:pt idx="4306">
                  <c:v>14.738</c:v>
                </c:pt>
                <c:pt idx="4307">
                  <c:v>10.234999999999999</c:v>
                </c:pt>
                <c:pt idx="4308">
                  <c:v>9.6329999999999991</c:v>
                </c:pt>
                <c:pt idx="4309">
                  <c:v>12.18</c:v>
                </c:pt>
                <c:pt idx="4310">
                  <c:v>9.7159999999999993</c:v>
                </c:pt>
                <c:pt idx="4311">
                  <c:v>9.1850000000000005</c:v>
                </c:pt>
                <c:pt idx="4312">
                  <c:v>13.919</c:v>
                </c:pt>
                <c:pt idx="4313">
                  <c:v>7.9950000000000001</c:v>
                </c:pt>
                <c:pt idx="4314">
                  <c:v>10.116</c:v>
                </c:pt>
                <c:pt idx="4315">
                  <c:v>9.2729999999999997</c:v>
                </c:pt>
                <c:pt idx="4316">
                  <c:v>9.5909999999999993</c:v>
                </c:pt>
                <c:pt idx="4317">
                  <c:v>11.771000000000001</c:v>
                </c:pt>
                <c:pt idx="4318">
                  <c:v>9.4789999999999992</c:v>
                </c:pt>
                <c:pt idx="4319">
                  <c:v>11.186999999999999</c:v>
                </c:pt>
                <c:pt idx="4320">
                  <c:v>8.8960000000000008</c:v>
                </c:pt>
                <c:pt idx="4321">
                  <c:v>9.532</c:v>
                </c:pt>
                <c:pt idx="4322">
                  <c:v>9.3689999999999998</c:v>
                </c:pt>
                <c:pt idx="4323">
                  <c:v>11.409000000000001</c:v>
                </c:pt>
                <c:pt idx="4324">
                  <c:v>9.6430000000000007</c:v>
                </c:pt>
                <c:pt idx="4325">
                  <c:v>11.69</c:v>
                </c:pt>
                <c:pt idx="4326">
                  <c:v>10.692</c:v>
                </c:pt>
                <c:pt idx="4327">
                  <c:v>11.342000000000001</c:v>
                </c:pt>
                <c:pt idx="4328">
                  <c:v>9.4659999999999993</c:v>
                </c:pt>
                <c:pt idx="4329">
                  <c:v>9.3610000000000007</c:v>
                </c:pt>
                <c:pt idx="4330">
                  <c:v>10.301</c:v>
                </c:pt>
                <c:pt idx="4331">
                  <c:v>9.2750000000000004</c:v>
                </c:pt>
                <c:pt idx="4332">
                  <c:v>11.797000000000001</c:v>
                </c:pt>
                <c:pt idx="4333">
                  <c:v>9.8949999999999996</c:v>
                </c:pt>
                <c:pt idx="4334">
                  <c:v>11.853999999999999</c:v>
                </c:pt>
                <c:pt idx="4335">
                  <c:v>9.6419999999999995</c:v>
                </c:pt>
                <c:pt idx="4336">
                  <c:v>91.02</c:v>
                </c:pt>
                <c:pt idx="4337">
                  <c:v>12.391999999999999</c:v>
                </c:pt>
                <c:pt idx="4338">
                  <c:v>9.8130000000000006</c:v>
                </c:pt>
                <c:pt idx="4339">
                  <c:v>12.526999999999999</c:v>
                </c:pt>
                <c:pt idx="4340">
                  <c:v>9.8040000000000003</c:v>
                </c:pt>
                <c:pt idx="4341">
                  <c:v>14.42</c:v>
                </c:pt>
                <c:pt idx="4342">
                  <c:v>9.109</c:v>
                </c:pt>
                <c:pt idx="4343">
                  <c:v>10.863</c:v>
                </c:pt>
                <c:pt idx="4344">
                  <c:v>10.108000000000001</c:v>
                </c:pt>
                <c:pt idx="4345">
                  <c:v>12.465999999999999</c:v>
                </c:pt>
                <c:pt idx="4346">
                  <c:v>9.9819999999999993</c:v>
                </c:pt>
                <c:pt idx="4347">
                  <c:v>9.3930000000000007</c:v>
                </c:pt>
                <c:pt idx="4348">
                  <c:v>10.672000000000001</c:v>
                </c:pt>
                <c:pt idx="4349">
                  <c:v>8.9619999999999997</c:v>
                </c:pt>
                <c:pt idx="4350">
                  <c:v>9.1910000000000007</c:v>
                </c:pt>
                <c:pt idx="4351">
                  <c:v>10.819000000000001</c:v>
                </c:pt>
                <c:pt idx="4352">
                  <c:v>8.5549999999999997</c:v>
                </c:pt>
                <c:pt idx="4353">
                  <c:v>8.593</c:v>
                </c:pt>
                <c:pt idx="4354">
                  <c:v>10.749000000000001</c:v>
                </c:pt>
                <c:pt idx="4355">
                  <c:v>9.4939999999999998</c:v>
                </c:pt>
                <c:pt idx="4356">
                  <c:v>9.3239999999999998</c:v>
                </c:pt>
                <c:pt idx="4357">
                  <c:v>9.1829999999999998</c:v>
                </c:pt>
                <c:pt idx="4358">
                  <c:v>11.01</c:v>
                </c:pt>
                <c:pt idx="4359">
                  <c:v>10.198</c:v>
                </c:pt>
                <c:pt idx="4360">
                  <c:v>9.5229999999999997</c:v>
                </c:pt>
                <c:pt idx="4361">
                  <c:v>10.161</c:v>
                </c:pt>
                <c:pt idx="4362">
                  <c:v>8.7780000000000005</c:v>
                </c:pt>
                <c:pt idx="4363">
                  <c:v>11.202999999999999</c:v>
                </c:pt>
                <c:pt idx="4364">
                  <c:v>10.766</c:v>
                </c:pt>
                <c:pt idx="4365">
                  <c:v>11.186999999999999</c:v>
                </c:pt>
                <c:pt idx="4366">
                  <c:v>13.862</c:v>
                </c:pt>
                <c:pt idx="4367">
                  <c:v>9.2720000000000002</c:v>
                </c:pt>
                <c:pt idx="4368">
                  <c:v>11.867000000000001</c:v>
                </c:pt>
                <c:pt idx="4369">
                  <c:v>11.669</c:v>
                </c:pt>
                <c:pt idx="4370">
                  <c:v>10.241</c:v>
                </c:pt>
                <c:pt idx="4371">
                  <c:v>11.513999999999999</c:v>
                </c:pt>
                <c:pt idx="4372">
                  <c:v>9.2059999999999995</c:v>
                </c:pt>
                <c:pt idx="4373">
                  <c:v>9.2360000000000007</c:v>
                </c:pt>
                <c:pt idx="4374">
                  <c:v>11.260999999999999</c:v>
                </c:pt>
                <c:pt idx="4375">
                  <c:v>11.189</c:v>
                </c:pt>
                <c:pt idx="4376">
                  <c:v>8.3330000000000002</c:v>
                </c:pt>
                <c:pt idx="4377">
                  <c:v>9.952</c:v>
                </c:pt>
                <c:pt idx="4378">
                  <c:v>12.49</c:v>
                </c:pt>
                <c:pt idx="4379">
                  <c:v>9.8949999999999996</c:v>
                </c:pt>
                <c:pt idx="4380">
                  <c:v>10.535</c:v>
                </c:pt>
                <c:pt idx="4381">
                  <c:v>11.048</c:v>
                </c:pt>
                <c:pt idx="4382">
                  <c:v>11.943</c:v>
                </c:pt>
                <c:pt idx="4383">
                  <c:v>10.159000000000001</c:v>
                </c:pt>
                <c:pt idx="4384">
                  <c:v>9.266</c:v>
                </c:pt>
                <c:pt idx="4385">
                  <c:v>9.9179999999999993</c:v>
                </c:pt>
                <c:pt idx="4386">
                  <c:v>13.725</c:v>
                </c:pt>
                <c:pt idx="4387">
                  <c:v>11.802</c:v>
                </c:pt>
                <c:pt idx="4388">
                  <c:v>10.723000000000001</c:v>
                </c:pt>
                <c:pt idx="4389">
                  <c:v>13.282999999999999</c:v>
                </c:pt>
                <c:pt idx="4390">
                  <c:v>9.6430000000000007</c:v>
                </c:pt>
                <c:pt idx="4391">
                  <c:v>9.5530000000000008</c:v>
                </c:pt>
                <c:pt idx="4392">
                  <c:v>9.2129999999999992</c:v>
                </c:pt>
                <c:pt idx="4393">
                  <c:v>10.205</c:v>
                </c:pt>
                <c:pt idx="4394">
                  <c:v>10.981999999999999</c:v>
                </c:pt>
                <c:pt idx="4395">
                  <c:v>8.593</c:v>
                </c:pt>
                <c:pt idx="4396">
                  <c:v>9.8559999999999999</c:v>
                </c:pt>
                <c:pt idx="4397">
                  <c:v>10.321999999999999</c:v>
                </c:pt>
                <c:pt idx="4398">
                  <c:v>7.95</c:v>
                </c:pt>
                <c:pt idx="4399">
                  <c:v>9.56</c:v>
                </c:pt>
                <c:pt idx="4400">
                  <c:v>91.18</c:v>
                </c:pt>
                <c:pt idx="4401">
                  <c:v>9.0589999999999993</c:v>
                </c:pt>
                <c:pt idx="4402">
                  <c:v>10.323</c:v>
                </c:pt>
                <c:pt idx="4403">
                  <c:v>16.114000000000001</c:v>
                </c:pt>
                <c:pt idx="4404">
                  <c:v>9.3019999999999996</c:v>
                </c:pt>
                <c:pt idx="4405">
                  <c:v>9.6359999999999992</c:v>
                </c:pt>
                <c:pt idx="4406">
                  <c:v>9.1170000000000009</c:v>
                </c:pt>
                <c:pt idx="4407">
                  <c:v>11.446999999999999</c:v>
                </c:pt>
                <c:pt idx="4408">
                  <c:v>9.125</c:v>
                </c:pt>
                <c:pt idx="4409">
                  <c:v>9.2360000000000007</c:v>
                </c:pt>
                <c:pt idx="4410">
                  <c:v>9.39</c:v>
                </c:pt>
                <c:pt idx="4411">
                  <c:v>9.7759999999999998</c:v>
                </c:pt>
                <c:pt idx="4412">
                  <c:v>10.013999999999999</c:v>
                </c:pt>
                <c:pt idx="4413">
                  <c:v>9.2810000000000006</c:v>
                </c:pt>
                <c:pt idx="4414">
                  <c:v>11.847</c:v>
                </c:pt>
                <c:pt idx="4415">
                  <c:v>44.667000000000002</c:v>
                </c:pt>
                <c:pt idx="4416">
                  <c:v>475.12900000000002</c:v>
                </c:pt>
                <c:pt idx="4417">
                  <c:v>438.09500000000003</c:v>
                </c:pt>
                <c:pt idx="4418">
                  <c:v>9.125</c:v>
                </c:pt>
                <c:pt idx="4419">
                  <c:v>11.079000000000001</c:v>
                </c:pt>
                <c:pt idx="4420">
                  <c:v>10.337999999999999</c:v>
                </c:pt>
                <c:pt idx="4421">
                  <c:v>9.3249999999999993</c:v>
                </c:pt>
                <c:pt idx="4422">
                  <c:v>9.3030000000000008</c:v>
                </c:pt>
                <c:pt idx="4423">
                  <c:v>9.2430000000000003</c:v>
                </c:pt>
                <c:pt idx="4424">
                  <c:v>9.8279999999999994</c:v>
                </c:pt>
                <c:pt idx="4425">
                  <c:v>9.4939999999999998</c:v>
                </c:pt>
                <c:pt idx="4426">
                  <c:v>8.9920000000000009</c:v>
                </c:pt>
                <c:pt idx="4427">
                  <c:v>9.1189999999999998</c:v>
                </c:pt>
                <c:pt idx="4428">
                  <c:v>9.8209999999999997</c:v>
                </c:pt>
                <c:pt idx="4429">
                  <c:v>9.8930000000000007</c:v>
                </c:pt>
                <c:pt idx="4430">
                  <c:v>12.207000000000001</c:v>
                </c:pt>
                <c:pt idx="4431">
                  <c:v>8.8369999999999997</c:v>
                </c:pt>
                <c:pt idx="4432">
                  <c:v>9.0660000000000007</c:v>
                </c:pt>
                <c:pt idx="4433">
                  <c:v>9.7899999999999991</c:v>
                </c:pt>
                <c:pt idx="4434">
                  <c:v>10.974</c:v>
                </c:pt>
                <c:pt idx="4435">
                  <c:v>8.6509999999999998</c:v>
                </c:pt>
                <c:pt idx="4436">
                  <c:v>12.311</c:v>
                </c:pt>
                <c:pt idx="4437">
                  <c:v>9.6120000000000001</c:v>
                </c:pt>
                <c:pt idx="4438">
                  <c:v>9.1460000000000008</c:v>
                </c:pt>
                <c:pt idx="4439">
                  <c:v>9.0340000000000007</c:v>
                </c:pt>
                <c:pt idx="4440">
                  <c:v>11.981999999999999</c:v>
                </c:pt>
                <c:pt idx="4441">
                  <c:v>55.64</c:v>
                </c:pt>
                <c:pt idx="4442">
                  <c:v>9.1319999999999997</c:v>
                </c:pt>
                <c:pt idx="4443">
                  <c:v>10.093</c:v>
                </c:pt>
                <c:pt idx="4444">
                  <c:v>9.31</c:v>
                </c:pt>
                <c:pt idx="4445">
                  <c:v>9.7010000000000005</c:v>
                </c:pt>
                <c:pt idx="4446">
                  <c:v>11.484</c:v>
                </c:pt>
                <c:pt idx="4447">
                  <c:v>9.65</c:v>
                </c:pt>
                <c:pt idx="4448">
                  <c:v>9.3840000000000003</c:v>
                </c:pt>
                <c:pt idx="4449">
                  <c:v>11.765000000000001</c:v>
                </c:pt>
                <c:pt idx="4450">
                  <c:v>9.577</c:v>
                </c:pt>
                <c:pt idx="4451">
                  <c:v>9.843</c:v>
                </c:pt>
                <c:pt idx="4452">
                  <c:v>9.6059999999999999</c:v>
                </c:pt>
                <c:pt idx="4453">
                  <c:v>8.5470000000000006</c:v>
                </c:pt>
                <c:pt idx="4454">
                  <c:v>11.62</c:v>
                </c:pt>
                <c:pt idx="4455">
                  <c:v>9.7910000000000004</c:v>
                </c:pt>
                <c:pt idx="4456">
                  <c:v>9.8710000000000004</c:v>
                </c:pt>
                <c:pt idx="4457">
                  <c:v>15.483000000000001</c:v>
                </c:pt>
                <c:pt idx="4458">
                  <c:v>11.23</c:v>
                </c:pt>
                <c:pt idx="4459">
                  <c:v>10.397</c:v>
                </c:pt>
                <c:pt idx="4460">
                  <c:v>11.327999999999999</c:v>
                </c:pt>
                <c:pt idx="4461">
                  <c:v>14.805</c:v>
                </c:pt>
                <c:pt idx="4462">
                  <c:v>10.683999999999999</c:v>
                </c:pt>
                <c:pt idx="4463">
                  <c:v>8.6150000000000002</c:v>
                </c:pt>
                <c:pt idx="4464">
                  <c:v>92.254999999999995</c:v>
                </c:pt>
                <c:pt idx="4465">
                  <c:v>14.988</c:v>
                </c:pt>
                <c:pt idx="4466">
                  <c:v>11.558</c:v>
                </c:pt>
                <c:pt idx="4467">
                  <c:v>10.346</c:v>
                </c:pt>
                <c:pt idx="4468">
                  <c:v>8.5250000000000004</c:v>
                </c:pt>
                <c:pt idx="4469">
                  <c:v>11.063000000000001</c:v>
                </c:pt>
                <c:pt idx="4470">
                  <c:v>9.9359999999999999</c:v>
                </c:pt>
                <c:pt idx="4471">
                  <c:v>10.220000000000001</c:v>
                </c:pt>
                <c:pt idx="4472">
                  <c:v>9.6059999999999999</c:v>
                </c:pt>
                <c:pt idx="4473">
                  <c:v>10.153</c:v>
                </c:pt>
                <c:pt idx="4474">
                  <c:v>11.83</c:v>
                </c:pt>
                <c:pt idx="4475">
                  <c:v>9.1539999999999999</c:v>
                </c:pt>
                <c:pt idx="4476">
                  <c:v>9.7759999999999998</c:v>
                </c:pt>
                <c:pt idx="4477">
                  <c:v>12.631</c:v>
                </c:pt>
                <c:pt idx="4478">
                  <c:v>9.7539999999999996</c:v>
                </c:pt>
                <c:pt idx="4479">
                  <c:v>11.928000000000001</c:v>
                </c:pt>
                <c:pt idx="4480">
                  <c:v>11.394</c:v>
                </c:pt>
                <c:pt idx="4481">
                  <c:v>8.8940000000000001</c:v>
                </c:pt>
                <c:pt idx="4482">
                  <c:v>10.218999999999999</c:v>
                </c:pt>
                <c:pt idx="4483">
                  <c:v>8.6140000000000008</c:v>
                </c:pt>
                <c:pt idx="4484">
                  <c:v>8.8640000000000008</c:v>
                </c:pt>
                <c:pt idx="4485">
                  <c:v>9.1229999999999993</c:v>
                </c:pt>
                <c:pt idx="4486">
                  <c:v>12.763999999999999</c:v>
                </c:pt>
                <c:pt idx="4487">
                  <c:v>11.579000000000001</c:v>
                </c:pt>
                <c:pt idx="4488">
                  <c:v>9.3309999999999995</c:v>
                </c:pt>
                <c:pt idx="4489">
                  <c:v>10.427</c:v>
                </c:pt>
                <c:pt idx="4490">
                  <c:v>8.3859999999999992</c:v>
                </c:pt>
                <c:pt idx="4491">
                  <c:v>9.2959999999999994</c:v>
                </c:pt>
                <c:pt idx="4492">
                  <c:v>210.786</c:v>
                </c:pt>
                <c:pt idx="4493">
                  <c:v>11.756</c:v>
                </c:pt>
                <c:pt idx="4494">
                  <c:v>10.317</c:v>
                </c:pt>
                <c:pt idx="4495">
                  <c:v>9.4429999999999996</c:v>
                </c:pt>
                <c:pt idx="4496">
                  <c:v>10.819000000000001</c:v>
                </c:pt>
                <c:pt idx="4497">
                  <c:v>9.8409999999999993</c:v>
                </c:pt>
                <c:pt idx="4498">
                  <c:v>13.045</c:v>
                </c:pt>
                <c:pt idx="4499">
                  <c:v>9.3620000000000001</c:v>
                </c:pt>
                <c:pt idx="4500">
                  <c:v>9.9450000000000003</c:v>
                </c:pt>
                <c:pt idx="4501">
                  <c:v>8.8369999999999997</c:v>
                </c:pt>
                <c:pt idx="4502">
                  <c:v>10.368</c:v>
                </c:pt>
                <c:pt idx="4503">
                  <c:v>10.343</c:v>
                </c:pt>
                <c:pt idx="4504">
                  <c:v>8.6739999999999995</c:v>
                </c:pt>
                <c:pt idx="4505">
                  <c:v>11.218</c:v>
                </c:pt>
                <c:pt idx="4506">
                  <c:v>8.5250000000000004</c:v>
                </c:pt>
                <c:pt idx="4507">
                  <c:v>8.9179999999999993</c:v>
                </c:pt>
                <c:pt idx="4508">
                  <c:v>8.5860000000000003</c:v>
                </c:pt>
                <c:pt idx="4509">
                  <c:v>12.039</c:v>
                </c:pt>
                <c:pt idx="4510">
                  <c:v>14.699</c:v>
                </c:pt>
                <c:pt idx="4511">
                  <c:v>10.634</c:v>
                </c:pt>
                <c:pt idx="4512">
                  <c:v>9.93</c:v>
                </c:pt>
                <c:pt idx="4513">
                  <c:v>9.2010000000000005</c:v>
                </c:pt>
                <c:pt idx="4514">
                  <c:v>10.471</c:v>
                </c:pt>
                <c:pt idx="4515">
                  <c:v>9.6669999999999998</c:v>
                </c:pt>
                <c:pt idx="4516">
                  <c:v>9.2880000000000003</c:v>
                </c:pt>
                <c:pt idx="4517">
                  <c:v>9.4209999999999994</c:v>
                </c:pt>
                <c:pt idx="4518">
                  <c:v>9.8800000000000008</c:v>
                </c:pt>
                <c:pt idx="4519">
                  <c:v>11.061</c:v>
                </c:pt>
                <c:pt idx="4520">
                  <c:v>11.464</c:v>
                </c:pt>
                <c:pt idx="4521">
                  <c:v>9.5009999999999994</c:v>
                </c:pt>
                <c:pt idx="4522">
                  <c:v>9.657</c:v>
                </c:pt>
                <c:pt idx="4523">
                  <c:v>8.8949999999999996</c:v>
                </c:pt>
                <c:pt idx="4524">
                  <c:v>8.4</c:v>
                </c:pt>
                <c:pt idx="4525">
                  <c:v>10.010999999999999</c:v>
                </c:pt>
                <c:pt idx="4526">
                  <c:v>12.379</c:v>
                </c:pt>
                <c:pt idx="4527">
                  <c:v>12.699</c:v>
                </c:pt>
                <c:pt idx="4528">
                  <c:v>92.340999999999994</c:v>
                </c:pt>
                <c:pt idx="4529">
                  <c:v>14.189</c:v>
                </c:pt>
                <c:pt idx="4530">
                  <c:v>10.612</c:v>
                </c:pt>
                <c:pt idx="4531">
                  <c:v>11.76</c:v>
                </c:pt>
                <c:pt idx="4532">
                  <c:v>11.98</c:v>
                </c:pt>
                <c:pt idx="4533">
                  <c:v>8.9920000000000009</c:v>
                </c:pt>
                <c:pt idx="4534">
                  <c:v>9.4350000000000005</c:v>
                </c:pt>
                <c:pt idx="4535">
                  <c:v>9.1989999999999998</c:v>
                </c:pt>
                <c:pt idx="4536">
                  <c:v>9.4350000000000005</c:v>
                </c:pt>
                <c:pt idx="4537">
                  <c:v>11.113</c:v>
                </c:pt>
                <c:pt idx="4538">
                  <c:v>10.692</c:v>
                </c:pt>
                <c:pt idx="4539">
                  <c:v>9.0370000000000008</c:v>
                </c:pt>
                <c:pt idx="4540">
                  <c:v>8.8670000000000009</c:v>
                </c:pt>
                <c:pt idx="4541">
                  <c:v>10.337999999999999</c:v>
                </c:pt>
                <c:pt idx="4542">
                  <c:v>9.8059999999999992</c:v>
                </c:pt>
                <c:pt idx="4543">
                  <c:v>146.05099999999999</c:v>
                </c:pt>
                <c:pt idx="4544">
                  <c:v>9.08</c:v>
                </c:pt>
                <c:pt idx="4545">
                  <c:v>10.627000000000001</c:v>
                </c:pt>
                <c:pt idx="4546">
                  <c:v>11.425000000000001</c:v>
                </c:pt>
                <c:pt idx="4547">
                  <c:v>9.5310000000000006</c:v>
                </c:pt>
                <c:pt idx="4548">
                  <c:v>9.8279999999999994</c:v>
                </c:pt>
                <c:pt idx="4549">
                  <c:v>9.0069999999999997</c:v>
                </c:pt>
                <c:pt idx="4550">
                  <c:v>10.257</c:v>
                </c:pt>
                <c:pt idx="4551">
                  <c:v>8.8879999999999999</c:v>
                </c:pt>
                <c:pt idx="4552">
                  <c:v>10.005000000000001</c:v>
                </c:pt>
                <c:pt idx="4553">
                  <c:v>10.211</c:v>
                </c:pt>
                <c:pt idx="4554">
                  <c:v>332.73</c:v>
                </c:pt>
                <c:pt idx="4555">
                  <c:v>10.500999999999999</c:v>
                </c:pt>
                <c:pt idx="4556">
                  <c:v>9.7010000000000005</c:v>
                </c:pt>
                <c:pt idx="4557">
                  <c:v>9.2279999999999998</c:v>
                </c:pt>
                <c:pt idx="4558">
                  <c:v>9.7609999999999992</c:v>
                </c:pt>
                <c:pt idx="4559">
                  <c:v>9.9019999999999992</c:v>
                </c:pt>
                <c:pt idx="4560">
                  <c:v>9.5169999999999995</c:v>
                </c:pt>
                <c:pt idx="4561">
                  <c:v>10.013</c:v>
                </c:pt>
                <c:pt idx="4562">
                  <c:v>9.1829999999999998</c:v>
                </c:pt>
                <c:pt idx="4563">
                  <c:v>8.9269999999999996</c:v>
                </c:pt>
                <c:pt idx="4564">
                  <c:v>9.1460000000000008</c:v>
                </c:pt>
                <c:pt idx="4565">
                  <c:v>11.01</c:v>
                </c:pt>
                <c:pt idx="4566">
                  <c:v>9.5830000000000002</c:v>
                </c:pt>
                <c:pt idx="4567">
                  <c:v>14.539</c:v>
                </c:pt>
                <c:pt idx="4568">
                  <c:v>11.609</c:v>
                </c:pt>
                <c:pt idx="4569">
                  <c:v>8.1630000000000003</c:v>
                </c:pt>
                <c:pt idx="4570">
                  <c:v>9.8859999999999992</c:v>
                </c:pt>
                <c:pt idx="4571">
                  <c:v>9.2230000000000008</c:v>
                </c:pt>
                <c:pt idx="4572">
                  <c:v>9.5470000000000006</c:v>
                </c:pt>
                <c:pt idx="4573">
                  <c:v>9.6869999999999994</c:v>
                </c:pt>
                <c:pt idx="4574">
                  <c:v>8.8379999999999992</c:v>
                </c:pt>
                <c:pt idx="4575">
                  <c:v>14.967000000000001</c:v>
                </c:pt>
                <c:pt idx="4576">
                  <c:v>11.884</c:v>
                </c:pt>
                <c:pt idx="4577">
                  <c:v>9.7010000000000005</c:v>
                </c:pt>
                <c:pt idx="4578">
                  <c:v>11.973000000000001</c:v>
                </c:pt>
                <c:pt idx="4579">
                  <c:v>8.7840000000000007</c:v>
                </c:pt>
                <c:pt idx="4580">
                  <c:v>9.8949999999999996</c:v>
                </c:pt>
                <c:pt idx="4581">
                  <c:v>15.67</c:v>
                </c:pt>
                <c:pt idx="4582">
                  <c:v>11.128</c:v>
                </c:pt>
                <c:pt idx="4583">
                  <c:v>9.5030000000000001</c:v>
                </c:pt>
                <c:pt idx="4584">
                  <c:v>9.8070000000000004</c:v>
                </c:pt>
                <c:pt idx="4585">
                  <c:v>9.9239999999999995</c:v>
                </c:pt>
                <c:pt idx="4586">
                  <c:v>11.727</c:v>
                </c:pt>
                <c:pt idx="4587">
                  <c:v>10.257</c:v>
                </c:pt>
                <c:pt idx="4588">
                  <c:v>9.8870000000000005</c:v>
                </c:pt>
                <c:pt idx="4589">
                  <c:v>9.0069999999999997</c:v>
                </c:pt>
                <c:pt idx="4590">
                  <c:v>9.3680000000000003</c:v>
                </c:pt>
                <c:pt idx="4591">
                  <c:v>13.738</c:v>
                </c:pt>
                <c:pt idx="4592">
                  <c:v>94.168000000000006</c:v>
                </c:pt>
                <c:pt idx="4593">
                  <c:v>10.484999999999999</c:v>
                </c:pt>
                <c:pt idx="4594">
                  <c:v>10.494</c:v>
                </c:pt>
                <c:pt idx="4595">
                  <c:v>12.474</c:v>
                </c:pt>
                <c:pt idx="4596">
                  <c:v>9.9890000000000008</c:v>
                </c:pt>
                <c:pt idx="4597">
                  <c:v>144.18299999999999</c:v>
                </c:pt>
                <c:pt idx="4598">
                  <c:v>9.9149999999999991</c:v>
                </c:pt>
                <c:pt idx="4599">
                  <c:v>7.6379999999999999</c:v>
                </c:pt>
                <c:pt idx="4600">
                  <c:v>10.323</c:v>
                </c:pt>
                <c:pt idx="4601">
                  <c:v>9.1760000000000002</c:v>
                </c:pt>
                <c:pt idx="4602">
                  <c:v>9.1479999999999997</c:v>
                </c:pt>
                <c:pt idx="4603">
                  <c:v>8.9779999999999998</c:v>
                </c:pt>
                <c:pt idx="4604">
                  <c:v>9.4640000000000004</c:v>
                </c:pt>
                <c:pt idx="4605">
                  <c:v>8.9920000000000009</c:v>
                </c:pt>
                <c:pt idx="4606">
                  <c:v>9.5009999999999994</c:v>
                </c:pt>
                <c:pt idx="4607">
                  <c:v>11.512</c:v>
                </c:pt>
                <c:pt idx="4608">
                  <c:v>11.285</c:v>
                </c:pt>
                <c:pt idx="4609">
                  <c:v>9.6869999999999994</c:v>
                </c:pt>
                <c:pt idx="4610">
                  <c:v>9.42</c:v>
                </c:pt>
                <c:pt idx="4611">
                  <c:v>11.978</c:v>
                </c:pt>
                <c:pt idx="4612">
                  <c:v>11.913</c:v>
                </c:pt>
                <c:pt idx="4613">
                  <c:v>8.5920000000000005</c:v>
                </c:pt>
                <c:pt idx="4614">
                  <c:v>12.119</c:v>
                </c:pt>
                <c:pt idx="4615">
                  <c:v>9.6999999999999993</c:v>
                </c:pt>
                <c:pt idx="4616">
                  <c:v>9.4640000000000004</c:v>
                </c:pt>
                <c:pt idx="4617">
                  <c:v>9.7309999999999999</c:v>
                </c:pt>
                <c:pt idx="4618">
                  <c:v>11.61</c:v>
                </c:pt>
                <c:pt idx="4619">
                  <c:v>14.864000000000001</c:v>
                </c:pt>
                <c:pt idx="4620">
                  <c:v>9.3469999999999995</c:v>
                </c:pt>
                <c:pt idx="4621">
                  <c:v>12.244</c:v>
                </c:pt>
                <c:pt idx="4622">
                  <c:v>10.042</c:v>
                </c:pt>
                <c:pt idx="4623">
                  <c:v>9.3689999999999998</c:v>
                </c:pt>
                <c:pt idx="4624">
                  <c:v>10.077999999999999</c:v>
                </c:pt>
                <c:pt idx="4625">
                  <c:v>11.505000000000001</c:v>
                </c:pt>
                <c:pt idx="4626">
                  <c:v>7.7779999999999996</c:v>
                </c:pt>
                <c:pt idx="4627">
                  <c:v>11.750999999999999</c:v>
                </c:pt>
                <c:pt idx="4628">
                  <c:v>9.2789999999999999</c:v>
                </c:pt>
                <c:pt idx="4629">
                  <c:v>9.657</c:v>
                </c:pt>
                <c:pt idx="4630">
                  <c:v>9.1560000000000006</c:v>
                </c:pt>
                <c:pt idx="4631">
                  <c:v>9.7319999999999993</c:v>
                </c:pt>
                <c:pt idx="4632">
                  <c:v>8.8729999999999993</c:v>
                </c:pt>
                <c:pt idx="4633">
                  <c:v>9.2059999999999995</c:v>
                </c:pt>
                <c:pt idx="4634">
                  <c:v>8.51</c:v>
                </c:pt>
                <c:pt idx="4635">
                  <c:v>16.266999999999999</c:v>
                </c:pt>
                <c:pt idx="4636">
                  <c:v>10.321</c:v>
                </c:pt>
                <c:pt idx="4637">
                  <c:v>9.77</c:v>
                </c:pt>
                <c:pt idx="4638">
                  <c:v>12.282999999999999</c:v>
                </c:pt>
                <c:pt idx="4639">
                  <c:v>9.827</c:v>
                </c:pt>
                <c:pt idx="4640">
                  <c:v>9.9309999999999992</c:v>
                </c:pt>
                <c:pt idx="4641">
                  <c:v>10.234999999999999</c:v>
                </c:pt>
                <c:pt idx="4642">
                  <c:v>12.276</c:v>
                </c:pt>
                <c:pt idx="4643">
                  <c:v>9.5830000000000002</c:v>
                </c:pt>
                <c:pt idx="4644">
                  <c:v>9.3160000000000007</c:v>
                </c:pt>
                <c:pt idx="4645">
                  <c:v>9.2360000000000007</c:v>
                </c:pt>
                <c:pt idx="4646">
                  <c:v>11.64</c:v>
                </c:pt>
                <c:pt idx="4647">
                  <c:v>12.971</c:v>
                </c:pt>
                <c:pt idx="4648">
                  <c:v>9.9309999999999992</c:v>
                </c:pt>
                <c:pt idx="4649">
                  <c:v>10.019</c:v>
                </c:pt>
                <c:pt idx="4650">
                  <c:v>12.673</c:v>
                </c:pt>
                <c:pt idx="4651">
                  <c:v>12.366</c:v>
                </c:pt>
                <c:pt idx="4652">
                  <c:v>9.673</c:v>
                </c:pt>
                <c:pt idx="4653">
                  <c:v>10.914999999999999</c:v>
                </c:pt>
                <c:pt idx="4654">
                  <c:v>9.4499999999999993</c:v>
                </c:pt>
                <c:pt idx="4655">
                  <c:v>9.2219999999999995</c:v>
                </c:pt>
                <c:pt idx="4656">
                  <c:v>92.653999999999996</c:v>
                </c:pt>
                <c:pt idx="4657">
                  <c:v>9.2729999999999997</c:v>
                </c:pt>
                <c:pt idx="4658">
                  <c:v>9.4499999999999993</c:v>
                </c:pt>
                <c:pt idx="4659">
                  <c:v>9.2349999999999994</c:v>
                </c:pt>
                <c:pt idx="4660">
                  <c:v>11.714</c:v>
                </c:pt>
                <c:pt idx="4661">
                  <c:v>8.9550000000000001</c:v>
                </c:pt>
                <c:pt idx="4662">
                  <c:v>8.6950000000000003</c:v>
                </c:pt>
                <c:pt idx="4663">
                  <c:v>17.513999999999999</c:v>
                </c:pt>
                <c:pt idx="4664">
                  <c:v>10.138999999999999</c:v>
                </c:pt>
                <c:pt idx="4665">
                  <c:v>9.8710000000000004</c:v>
                </c:pt>
                <c:pt idx="4666">
                  <c:v>13.409000000000001</c:v>
                </c:pt>
                <c:pt idx="4667">
                  <c:v>11.933999999999999</c:v>
                </c:pt>
                <c:pt idx="4668">
                  <c:v>11.853999999999999</c:v>
                </c:pt>
                <c:pt idx="4669">
                  <c:v>9.1530000000000005</c:v>
                </c:pt>
                <c:pt idx="4670">
                  <c:v>9.2360000000000007</c:v>
                </c:pt>
                <c:pt idx="4671">
                  <c:v>144.18299999999999</c:v>
                </c:pt>
                <c:pt idx="4672">
                  <c:v>9.7690000000000001</c:v>
                </c:pt>
                <c:pt idx="4673">
                  <c:v>11.042</c:v>
                </c:pt>
                <c:pt idx="4674">
                  <c:v>12.052</c:v>
                </c:pt>
                <c:pt idx="4675">
                  <c:v>8.7189999999999994</c:v>
                </c:pt>
                <c:pt idx="4676">
                  <c:v>12.285</c:v>
                </c:pt>
                <c:pt idx="4677">
                  <c:v>10.597</c:v>
                </c:pt>
                <c:pt idx="4678">
                  <c:v>9.0960000000000001</c:v>
                </c:pt>
                <c:pt idx="4679">
                  <c:v>8.8059999999999992</c:v>
                </c:pt>
                <c:pt idx="4680">
                  <c:v>10.234999999999999</c:v>
                </c:pt>
                <c:pt idx="4681">
                  <c:v>9.5459999999999994</c:v>
                </c:pt>
                <c:pt idx="4682">
                  <c:v>11.529</c:v>
                </c:pt>
                <c:pt idx="4683">
                  <c:v>9.1910000000000007</c:v>
                </c:pt>
                <c:pt idx="4684">
                  <c:v>12.098000000000001</c:v>
                </c:pt>
                <c:pt idx="4685">
                  <c:v>11.106</c:v>
                </c:pt>
                <c:pt idx="4686">
                  <c:v>9.9450000000000003</c:v>
                </c:pt>
                <c:pt idx="4687">
                  <c:v>9.9749999999999996</c:v>
                </c:pt>
                <c:pt idx="4688">
                  <c:v>9.5909999999999993</c:v>
                </c:pt>
                <c:pt idx="4689">
                  <c:v>8.6660000000000004</c:v>
                </c:pt>
                <c:pt idx="4690">
                  <c:v>8.0890000000000004</c:v>
                </c:pt>
                <c:pt idx="4691">
                  <c:v>10.36</c:v>
                </c:pt>
                <c:pt idx="4692">
                  <c:v>9.5830000000000002</c:v>
                </c:pt>
                <c:pt idx="4693">
                  <c:v>10.945</c:v>
                </c:pt>
                <c:pt idx="4694">
                  <c:v>11.255000000000001</c:v>
                </c:pt>
                <c:pt idx="4695">
                  <c:v>9.5909999999999993</c:v>
                </c:pt>
                <c:pt idx="4696">
                  <c:v>9.6430000000000007</c:v>
                </c:pt>
                <c:pt idx="4697">
                  <c:v>10.153</c:v>
                </c:pt>
                <c:pt idx="4698">
                  <c:v>10.109</c:v>
                </c:pt>
                <c:pt idx="4699">
                  <c:v>12.098000000000001</c:v>
                </c:pt>
                <c:pt idx="4700">
                  <c:v>9.7010000000000005</c:v>
                </c:pt>
                <c:pt idx="4701">
                  <c:v>9.0589999999999993</c:v>
                </c:pt>
                <c:pt idx="4702">
                  <c:v>9.42</c:v>
                </c:pt>
                <c:pt idx="4703">
                  <c:v>12.459</c:v>
                </c:pt>
                <c:pt idx="4704">
                  <c:v>10.417999999999999</c:v>
                </c:pt>
                <c:pt idx="4705">
                  <c:v>9.5530000000000008</c:v>
                </c:pt>
                <c:pt idx="4706">
                  <c:v>9.2810000000000006</c:v>
                </c:pt>
                <c:pt idx="4707">
                  <c:v>10.98</c:v>
                </c:pt>
                <c:pt idx="4708">
                  <c:v>12.391999999999999</c:v>
                </c:pt>
                <c:pt idx="4709">
                  <c:v>10.551</c:v>
                </c:pt>
                <c:pt idx="4710">
                  <c:v>9.7449999999999992</c:v>
                </c:pt>
                <c:pt idx="4711">
                  <c:v>8.7769999999999992</c:v>
                </c:pt>
                <c:pt idx="4712">
                  <c:v>10.973000000000001</c:v>
                </c:pt>
                <c:pt idx="4713">
                  <c:v>9.5169999999999995</c:v>
                </c:pt>
                <c:pt idx="4714">
                  <c:v>11.098000000000001</c:v>
                </c:pt>
                <c:pt idx="4715">
                  <c:v>9.6489999999999991</c:v>
                </c:pt>
                <c:pt idx="4716">
                  <c:v>9.4949999999999992</c:v>
                </c:pt>
                <c:pt idx="4717">
                  <c:v>13.923</c:v>
                </c:pt>
                <c:pt idx="4718">
                  <c:v>8.9109999999999996</c:v>
                </c:pt>
                <c:pt idx="4719">
                  <c:v>11.936</c:v>
                </c:pt>
                <c:pt idx="4720">
                  <c:v>92.519000000000005</c:v>
                </c:pt>
                <c:pt idx="4721">
                  <c:v>9.6869999999999994</c:v>
                </c:pt>
                <c:pt idx="4722">
                  <c:v>12.023999999999999</c:v>
                </c:pt>
                <c:pt idx="4723">
                  <c:v>439.94299999999998</c:v>
                </c:pt>
                <c:pt idx="4724">
                  <c:v>476.84899999999999</c:v>
                </c:pt>
                <c:pt idx="4725">
                  <c:v>9.2349999999999994</c:v>
                </c:pt>
                <c:pt idx="4726">
                  <c:v>9.56</c:v>
                </c:pt>
                <c:pt idx="4727">
                  <c:v>9.4640000000000004</c:v>
                </c:pt>
                <c:pt idx="4728">
                  <c:v>10.057</c:v>
                </c:pt>
                <c:pt idx="4729">
                  <c:v>12.224</c:v>
                </c:pt>
                <c:pt idx="4730">
                  <c:v>9.6519999999999992</c:v>
                </c:pt>
                <c:pt idx="4731">
                  <c:v>9.0589999999999993</c:v>
                </c:pt>
                <c:pt idx="4732">
                  <c:v>9.25</c:v>
                </c:pt>
                <c:pt idx="4733">
                  <c:v>11.823</c:v>
                </c:pt>
                <c:pt idx="4734">
                  <c:v>12</c:v>
                </c:pt>
                <c:pt idx="4735">
                  <c:v>11.573</c:v>
                </c:pt>
                <c:pt idx="4736">
                  <c:v>9.9760000000000009</c:v>
                </c:pt>
                <c:pt idx="4737">
                  <c:v>14.856999999999999</c:v>
                </c:pt>
                <c:pt idx="4738">
                  <c:v>13.042999999999999</c:v>
                </c:pt>
                <c:pt idx="4739">
                  <c:v>11.618</c:v>
                </c:pt>
                <c:pt idx="4740">
                  <c:v>9.5220000000000002</c:v>
                </c:pt>
                <c:pt idx="4741">
                  <c:v>8.8360000000000003</c:v>
                </c:pt>
                <c:pt idx="4742">
                  <c:v>16.082000000000001</c:v>
                </c:pt>
                <c:pt idx="4743">
                  <c:v>15.705</c:v>
                </c:pt>
                <c:pt idx="4744">
                  <c:v>14.847</c:v>
                </c:pt>
                <c:pt idx="4745">
                  <c:v>10.239000000000001</c:v>
                </c:pt>
                <c:pt idx="4746">
                  <c:v>9.2129999999999992</c:v>
                </c:pt>
                <c:pt idx="4747">
                  <c:v>12.163</c:v>
                </c:pt>
                <c:pt idx="4748">
                  <c:v>475.065</c:v>
                </c:pt>
                <c:pt idx="4749">
                  <c:v>12.023</c:v>
                </c:pt>
                <c:pt idx="4750">
                  <c:v>9.3320000000000007</c:v>
                </c:pt>
                <c:pt idx="4751">
                  <c:v>10.019</c:v>
                </c:pt>
                <c:pt idx="4752">
                  <c:v>9.3689999999999998</c:v>
                </c:pt>
                <c:pt idx="4753">
                  <c:v>8.9260000000000002</c:v>
                </c:pt>
                <c:pt idx="4754">
                  <c:v>11.601000000000001</c:v>
                </c:pt>
                <c:pt idx="4755">
                  <c:v>8.4659999999999993</c:v>
                </c:pt>
                <c:pt idx="4756">
                  <c:v>12.438000000000001</c:v>
                </c:pt>
                <c:pt idx="4757">
                  <c:v>10.146000000000001</c:v>
                </c:pt>
                <c:pt idx="4758">
                  <c:v>10.584</c:v>
                </c:pt>
                <c:pt idx="4759">
                  <c:v>11.536</c:v>
                </c:pt>
                <c:pt idx="4760">
                  <c:v>11.308</c:v>
                </c:pt>
                <c:pt idx="4761">
                  <c:v>14.141</c:v>
                </c:pt>
                <c:pt idx="4762">
                  <c:v>9.4060000000000006</c:v>
                </c:pt>
                <c:pt idx="4763">
                  <c:v>9.9149999999999991</c:v>
                </c:pt>
                <c:pt idx="4764">
                  <c:v>8.8650000000000002</c:v>
                </c:pt>
                <c:pt idx="4765">
                  <c:v>14.082000000000001</c:v>
                </c:pt>
                <c:pt idx="4766">
                  <c:v>10.581</c:v>
                </c:pt>
                <c:pt idx="4767">
                  <c:v>10.381</c:v>
                </c:pt>
                <c:pt idx="4768">
                  <c:v>9.48</c:v>
                </c:pt>
                <c:pt idx="4769">
                  <c:v>9.34</c:v>
                </c:pt>
                <c:pt idx="4770">
                  <c:v>8.0449999999999999</c:v>
                </c:pt>
                <c:pt idx="4771">
                  <c:v>9.8279999999999994</c:v>
                </c:pt>
                <c:pt idx="4772">
                  <c:v>9.2379999999999995</c:v>
                </c:pt>
                <c:pt idx="4773">
                  <c:v>10.789</c:v>
                </c:pt>
                <c:pt idx="4774">
                  <c:v>11.943</c:v>
                </c:pt>
                <c:pt idx="4775">
                  <c:v>9.2810000000000006</c:v>
                </c:pt>
                <c:pt idx="4776">
                  <c:v>10.050000000000001</c:v>
                </c:pt>
                <c:pt idx="4777">
                  <c:v>11.374000000000001</c:v>
                </c:pt>
                <c:pt idx="4778">
                  <c:v>9.25</c:v>
                </c:pt>
                <c:pt idx="4779">
                  <c:v>9.5459999999999994</c:v>
                </c:pt>
                <c:pt idx="4780">
                  <c:v>8.6579999999999995</c:v>
                </c:pt>
                <c:pt idx="4781">
                  <c:v>9.3689999999999998</c:v>
                </c:pt>
                <c:pt idx="4782">
                  <c:v>12.085000000000001</c:v>
                </c:pt>
                <c:pt idx="4783">
                  <c:v>10.167999999999999</c:v>
                </c:pt>
                <c:pt idx="4784">
                  <c:v>91.120999999999995</c:v>
                </c:pt>
                <c:pt idx="4785">
                  <c:v>11.622999999999999</c:v>
                </c:pt>
                <c:pt idx="4786">
                  <c:v>9.7759999999999998</c:v>
                </c:pt>
                <c:pt idx="4787">
                  <c:v>9.8879999999999999</c:v>
                </c:pt>
                <c:pt idx="4788">
                  <c:v>9.702</c:v>
                </c:pt>
                <c:pt idx="4789">
                  <c:v>10.353</c:v>
                </c:pt>
                <c:pt idx="4790">
                  <c:v>10.241</c:v>
                </c:pt>
                <c:pt idx="4791">
                  <c:v>9.48</c:v>
                </c:pt>
                <c:pt idx="4792">
                  <c:v>9.7449999999999992</c:v>
                </c:pt>
                <c:pt idx="4793">
                  <c:v>9.7970000000000006</c:v>
                </c:pt>
                <c:pt idx="4794">
                  <c:v>9.3740000000000006</c:v>
                </c:pt>
                <c:pt idx="4795">
                  <c:v>11.869</c:v>
                </c:pt>
                <c:pt idx="4796">
                  <c:v>13.176</c:v>
                </c:pt>
                <c:pt idx="4797">
                  <c:v>11.683</c:v>
                </c:pt>
                <c:pt idx="4798">
                  <c:v>9.9749999999999996</c:v>
                </c:pt>
                <c:pt idx="4799">
                  <c:v>9.9749999999999996</c:v>
                </c:pt>
                <c:pt idx="4800">
                  <c:v>9.9749999999999996</c:v>
                </c:pt>
              </c:numCache>
            </c:numRef>
          </c:val>
          <c:smooth val="0"/>
        </c:ser>
        <c:dLbls>
          <c:showLegendKey val="0"/>
          <c:showVal val="0"/>
          <c:showCatName val="0"/>
          <c:showSerName val="0"/>
          <c:showPercent val="0"/>
          <c:showBubbleSize val="0"/>
        </c:dLbls>
        <c:marker val="1"/>
        <c:smooth val="0"/>
        <c:axId val="91760896"/>
        <c:axId val="91771648"/>
      </c:lineChart>
      <c:catAx>
        <c:axId val="91760896"/>
        <c:scaling>
          <c:orientation val="minMax"/>
        </c:scaling>
        <c:delete val="0"/>
        <c:axPos val="b"/>
        <c:numFmt formatCode="#,##0" sourceLinked="0"/>
        <c:majorTickMark val="out"/>
        <c:minorTickMark val="none"/>
        <c:tickLblPos val="nextTo"/>
        <c:crossAx val="91771648"/>
        <c:crosses val="autoZero"/>
        <c:auto val="1"/>
        <c:lblAlgn val="ctr"/>
        <c:lblOffset val="100"/>
        <c:tickLblSkip val="600"/>
        <c:tickMarkSkip val="300"/>
        <c:noMultiLvlLbl val="0"/>
      </c:catAx>
      <c:valAx>
        <c:axId val="91771648"/>
        <c:scaling>
          <c:orientation val="minMax"/>
          <c:max val="1600"/>
        </c:scaling>
        <c:delete val="0"/>
        <c:axPos val="l"/>
        <c:majorGridlines/>
        <c:numFmt formatCode="General" sourceLinked="1"/>
        <c:majorTickMark val="out"/>
        <c:minorTickMark val="none"/>
        <c:tickLblPos val="none"/>
        <c:crossAx val="91760896"/>
        <c:crosses val="autoZero"/>
        <c:crossBetween val="between"/>
        <c:majorUnit val="40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System Power</c:v>
                </c:pt>
              </c:strCache>
            </c:strRef>
          </c:tx>
          <c:spPr>
            <a:ln w="12700">
              <a:solidFill>
                <a:schemeClr val="accent1"/>
              </a:solidFill>
            </a:ln>
          </c:spPr>
          <c:marker>
            <c:symbol val="none"/>
          </c:marker>
          <c:cat>
            <c:numRef>
              <c:f>Sheet1!$A$2:$A$1489</c:f>
              <c:numCache>
                <c:formatCode>General</c:formatCode>
                <c:ptCount val="1488"/>
                <c:pt idx="0">
                  <c:v>0.12101050000001123</c:v>
                </c:pt>
                <c:pt idx="1">
                  <c:v>0.13101050000000214</c:v>
                </c:pt>
                <c:pt idx="2">
                  <c:v>0.14101049999999304</c:v>
                </c:pt>
                <c:pt idx="3">
                  <c:v>0.15101050000001237</c:v>
                </c:pt>
                <c:pt idx="4">
                  <c:v>0.16101050000000328</c:v>
                </c:pt>
                <c:pt idx="5">
                  <c:v>0.17101049999999418</c:v>
                </c:pt>
                <c:pt idx="6">
                  <c:v>0.18101050000001351</c:v>
                </c:pt>
                <c:pt idx="7">
                  <c:v>0.19101050000000441</c:v>
                </c:pt>
                <c:pt idx="8">
                  <c:v>0.20101049999999532</c:v>
                </c:pt>
                <c:pt idx="9">
                  <c:v>0.21101049999998622</c:v>
                </c:pt>
                <c:pt idx="10">
                  <c:v>0.22101050000000555</c:v>
                </c:pt>
                <c:pt idx="11">
                  <c:v>0.23101049999999645</c:v>
                </c:pt>
                <c:pt idx="12">
                  <c:v>0.24101049999998736</c:v>
                </c:pt>
                <c:pt idx="13">
                  <c:v>0.25101050000000669</c:v>
                </c:pt>
                <c:pt idx="14">
                  <c:v>0.26101049999999759</c:v>
                </c:pt>
                <c:pt idx="15">
                  <c:v>0.2710104999999885</c:v>
                </c:pt>
                <c:pt idx="16">
                  <c:v>0.28101050000000782</c:v>
                </c:pt>
                <c:pt idx="17">
                  <c:v>0.29101049999999873</c:v>
                </c:pt>
                <c:pt idx="18">
                  <c:v>0.30101049999998963</c:v>
                </c:pt>
                <c:pt idx="19">
                  <c:v>0.31101050000000896</c:v>
                </c:pt>
                <c:pt idx="20">
                  <c:v>0.32101049999999987</c:v>
                </c:pt>
                <c:pt idx="21">
                  <c:v>0.33101049999999077</c:v>
                </c:pt>
                <c:pt idx="22">
                  <c:v>0.3410105000000101</c:v>
                </c:pt>
                <c:pt idx="23">
                  <c:v>0.351010500000001</c:v>
                </c:pt>
                <c:pt idx="24">
                  <c:v>0.36101049999999191</c:v>
                </c:pt>
                <c:pt idx="25">
                  <c:v>0.37101050000001123</c:v>
                </c:pt>
                <c:pt idx="26">
                  <c:v>0.38101050000000214</c:v>
                </c:pt>
                <c:pt idx="27">
                  <c:v>0.39101049999999304</c:v>
                </c:pt>
                <c:pt idx="28">
                  <c:v>0.40101050000001237</c:v>
                </c:pt>
                <c:pt idx="29">
                  <c:v>0.41101050000000328</c:v>
                </c:pt>
                <c:pt idx="30">
                  <c:v>0.42101049999999418</c:v>
                </c:pt>
                <c:pt idx="31">
                  <c:v>0.43101050000001351</c:v>
                </c:pt>
                <c:pt idx="32">
                  <c:v>0.44101050000000441</c:v>
                </c:pt>
                <c:pt idx="33">
                  <c:v>0.45101049999999532</c:v>
                </c:pt>
                <c:pt idx="34">
                  <c:v>0.46101049999998622</c:v>
                </c:pt>
                <c:pt idx="35">
                  <c:v>0.47101050000000555</c:v>
                </c:pt>
                <c:pt idx="36">
                  <c:v>0.48101049999999645</c:v>
                </c:pt>
                <c:pt idx="37">
                  <c:v>0.49101049999998736</c:v>
                </c:pt>
                <c:pt idx="38">
                  <c:v>0.50101050000000669</c:v>
                </c:pt>
                <c:pt idx="39">
                  <c:v>0.51101049999999759</c:v>
                </c:pt>
                <c:pt idx="40">
                  <c:v>0.5210104999999885</c:v>
                </c:pt>
                <c:pt idx="41">
                  <c:v>0.53101050000000782</c:v>
                </c:pt>
                <c:pt idx="42">
                  <c:v>0.54101049999999873</c:v>
                </c:pt>
                <c:pt idx="43">
                  <c:v>0.55101049999998963</c:v>
                </c:pt>
                <c:pt idx="44">
                  <c:v>0.56101050000000896</c:v>
                </c:pt>
                <c:pt idx="45">
                  <c:v>0.57101049999999987</c:v>
                </c:pt>
                <c:pt idx="46">
                  <c:v>0.58101049999999077</c:v>
                </c:pt>
                <c:pt idx="47">
                  <c:v>0.5910105000000101</c:v>
                </c:pt>
                <c:pt idx="48">
                  <c:v>0.601010500000001</c:v>
                </c:pt>
                <c:pt idx="49">
                  <c:v>0.61101049999999191</c:v>
                </c:pt>
                <c:pt idx="50">
                  <c:v>0.62101050000001123</c:v>
                </c:pt>
                <c:pt idx="51">
                  <c:v>0.63101050000000214</c:v>
                </c:pt>
                <c:pt idx="52">
                  <c:v>0.64101049999999304</c:v>
                </c:pt>
                <c:pt idx="53">
                  <c:v>0.65101050000001237</c:v>
                </c:pt>
                <c:pt idx="54">
                  <c:v>0.66101050000000328</c:v>
                </c:pt>
                <c:pt idx="55">
                  <c:v>0.67101049999999418</c:v>
                </c:pt>
                <c:pt idx="56">
                  <c:v>0.68101050000001351</c:v>
                </c:pt>
                <c:pt idx="57">
                  <c:v>0.69101050000000441</c:v>
                </c:pt>
                <c:pt idx="58">
                  <c:v>0.70101049999999532</c:v>
                </c:pt>
                <c:pt idx="59">
                  <c:v>0.71101049999998622</c:v>
                </c:pt>
                <c:pt idx="60">
                  <c:v>0.72101050000000555</c:v>
                </c:pt>
                <c:pt idx="61">
                  <c:v>0.73101049999999645</c:v>
                </c:pt>
                <c:pt idx="62">
                  <c:v>0.74101049999998736</c:v>
                </c:pt>
                <c:pt idx="63">
                  <c:v>0.75101050000000669</c:v>
                </c:pt>
                <c:pt idx="64">
                  <c:v>0.76101049999999759</c:v>
                </c:pt>
                <c:pt idx="65">
                  <c:v>0.7710104999999885</c:v>
                </c:pt>
                <c:pt idx="66">
                  <c:v>0.78101050000000782</c:v>
                </c:pt>
                <c:pt idx="67">
                  <c:v>0.79101049999999873</c:v>
                </c:pt>
                <c:pt idx="68">
                  <c:v>0.80101049999998963</c:v>
                </c:pt>
                <c:pt idx="69">
                  <c:v>0.81101050000000896</c:v>
                </c:pt>
                <c:pt idx="70">
                  <c:v>0.82101049999999987</c:v>
                </c:pt>
                <c:pt idx="71">
                  <c:v>0.83101049999999077</c:v>
                </c:pt>
                <c:pt idx="72">
                  <c:v>0.8410105000000101</c:v>
                </c:pt>
                <c:pt idx="73">
                  <c:v>0.851010500000001</c:v>
                </c:pt>
                <c:pt idx="74">
                  <c:v>0.86101049999999191</c:v>
                </c:pt>
                <c:pt idx="75">
                  <c:v>0.87101050000001123</c:v>
                </c:pt>
                <c:pt idx="76">
                  <c:v>0.88101050000000214</c:v>
                </c:pt>
                <c:pt idx="77">
                  <c:v>0.89101049999999304</c:v>
                </c:pt>
                <c:pt idx="78">
                  <c:v>0.90101050000001237</c:v>
                </c:pt>
                <c:pt idx="79">
                  <c:v>0.91101050000000328</c:v>
                </c:pt>
                <c:pt idx="80">
                  <c:v>0.92101049999999418</c:v>
                </c:pt>
                <c:pt idx="81">
                  <c:v>0.93101050000001351</c:v>
                </c:pt>
                <c:pt idx="82">
                  <c:v>0.94101050000000441</c:v>
                </c:pt>
                <c:pt idx="83">
                  <c:v>0.95101049999999532</c:v>
                </c:pt>
                <c:pt idx="84">
                  <c:v>0.96101049999998622</c:v>
                </c:pt>
                <c:pt idx="85">
                  <c:v>0.97101050000000555</c:v>
                </c:pt>
                <c:pt idx="86">
                  <c:v>0.98101049999999645</c:v>
                </c:pt>
                <c:pt idx="87">
                  <c:v>0.99101049999998736</c:v>
                </c:pt>
                <c:pt idx="88">
                  <c:v>1.0010105000000067</c:v>
                </c:pt>
                <c:pt idx="89">
                  <c:v>1.0110104999999976</c:v>
                </c:pt>
                <c:pt idx="90">
                  <c:v>1.0210104999999885</c:v>
                </c:pt>
                <c:pt idx="91">
                  <c:v>1.0310105000000078</c:v>
                </c:pt>
                <c:pt idx="92">
                  <c:v>1.0410104999999987</c:v>
                </c:pt>
                <c:pt idx="93">
                  <c:v>1.0510104999999896</c:v>
                </c:pt>
                <c:pt idx="94">
                  <c:v>1.061010500000009</c:v>
                </c:pt>
                <c:pt idx="95">
                  <c:v>1.0710104999999999</c:v>
                </c:pt>
                <c:pt idx="96">
                  <c:v>1.0810104999999908</c:v>
                </c:pt>
                <c:pt idx="97">
                  <c:v>1.0910105000000101</c:v>
                </c:pt>
                <c:pt idx="98">
                  <c:v>1.101010500000001</c:v>
                </c:pt>
                <c:pt idx="99">
                  <c:v>1.1110104999999919</c:v>
                </c:pt>
                <c:pt idx="100">
                  <c:v>1.1210105000000112</c:v>
                </c:pt>
                <c:pt idx="101">
                  <c:v>1.1310105000000021</c:v>
                </c:pt>
                <c:pt idx="102">
                  <c:v>1.141010499999993</c:v>
                </c:pt>
                <c:pt idx="103">
                  <c:v>1.1510105000000124</c:v>
                </c:pt>
                <c:pt idx="104">
                  <c:v>1.1610105000000033</c:v>
                </c:pt>
                <c:pt idx="105">
                  <c:v>1.1710104999999942</c:v>
                </c:pt>
                <c:pt idx="106">
                  <c:v>1.1810105000000135</c:v>
                </c:pt>
                <c:pt idx="107">
                  <c:v>1.1910105000000044</c:v>
                </c:pt>
                <c:pt idx="108">
                  <c:v>1.2010104999999953</c:v>
                </c:pt>
                <c:pt idx="109">
                  <c:v>1.2110104999999862</c:v>
                </c:pt>
                <c:pt idx="110">
                  <c:v>1.2210105000000055</c:v>
                </c:pt>
                <c:pt idx="111">
                  <c:v>1.2310104999999965</c:v>
                </c:pt>
                <c:pt idx="112">
                  <c:v>1.2410104999999874</c:v>
                </c:pt>
                <c:pt idx="113">
                  <c:v>1.2510105000000067</c:v>
                </c:pt>
                <c:pt idx="114">
                  <c:v>1.2610104999999976</c:v>
                </c:pt>
                <c:pt idx="115">
                  <c:v>1.2710104999999885</c:v>
                </c:pt>
                <c:pt idx="116">
                  <c:v>1.2810105000000078</c:v>
                </c:pt>
                <c:pt idx="117">
                  <c:v>1.2910104999999987</c:v>
                </c:pt>
                <c:pt idx="118">
                  <c:v>1.3010104999999896</c:v>
                </c:pt>
                <c:pt idx="119">
                  <c:v>1.311010500000009</c:v>
                </c:pt>
                <c:pt idx="120">
                  <c:v>1.3210104999999999</c:v>
                </c:pt>
                <c:pt idx="121">
                  <c:v>1.3310104999999908</c:v>
                </c:pt>
                <c:pt idx="122">
                  <c:v>1.3410105000000101</c:v>
                </c:pt>
                <c:pt idx="123">
                  <c:v>1.351010500000001</c:v>
                </c:pt>
                <c:pt idx="124">
                  <c:v>1.3610104999999919</c:v>
                </c:pt>
                <c:pt idx="125">
                  <c:v>1.3710105000000112</c:v>
                </c:pt>
                <c:pt idx="126">
                  <c:v>1.3810105000000021</c:v>
                </c:pt>
                <c:pt idx="127">
                  <c:v>1.391010499999993</c:v>
                </c:pt>
                <c:pt idx="128">
                  <c:v>1.4010105000000124</c:v>
                </c:pt>
                <c:pt idx="129">
                  <c:v>1.4110105000000033</c:v>
                </c:pt>
                <c:pt idx="130">
                  <c:v>1.4210104999999942</c:v>
                </c:pt>
                <c:pt idx="131">
                  <c:v>1.4310105000000135</c:v>
                </c:pt>
                <c:pt idx="132">
                  <c:v>1.4410105000000044</c:v>
                </c:pt>
                <c:pt idx="133">
                  <c:v>1.4510104999999953</c:v>
                </c:pt>
                <c:pt idx="134">
                  <c:v>1.4610104999999862</c:v>
                </c:pt>
                <c:pt idx="135">
                  <c:v>1.4710105000000055</c:v>
                </c:pt>
                <c:pt idx="136">
                  <c:v>1.4810104999999965</c:v>
                </c:pt>
                <c:pt idx="137">
                  <c:v>1.4910104999999874</c:v>
                </c:pt>
                <c:pt idx="138">
                  <c:v>1.5010105000000067</c:v>
                </c:pt>
                <c:pt idx="139">
                  <c:v>1.5110104999999976</c:v>
                </c:pt>
                <c:pt idx="140">
                  <c:v>1.5210104999999885</c:v>
                </c:pt>
                <c:pt idx="141">
                  <c:v>1.5310105000000078</c:v>
                </c:pt>
                <c:pt idx="142">
                  <c:v>1.5410104999999987</c:v>
                </c:pt>
                <c:pt idx="143">
                  <c:v>1.5510104999999896</c:v>
                </c:pt>
                <c:pt idx="144">
                  <c:v>1.561010500000009</c:v>
                </c:pt>
                <c:pt idx="145">
                  <c:v>1.5710104999999999</c:v>
                </c:pt>
                <c:pt idx="146">
                  <c:v>1.5810104999999908</c:v>
                </c:pt>
                <c:pt idx="147">
                  <c:v>1.5910105000000101</c:v>
                </c:pt>
                <c:pt idx="148">
                  <c:v>1.601010500000001</c:v>
                </c:pt>
                <c:pt idx="149">
                  <c:v>1.6110104999999919</c:v>
                </c:pt>
                <c:pt idx="150">
                  <c:v>1.6210105000000112</c:v>
                </c:pt>
                <c:pt idx="151">
                  <c:v>1.6310105000000021</c:v>
                </c:pt>
                <c:pt idx="152">
                  <c:v>1.641010499999993</c:v>
                </c:pt>
                <c:pt idx="153">
                  <c:v>1.6510105000000124</c:v>
                </c:pt>
                <c:pt idx="154">
                  <c:v>1.6610105000000033</c:v>
                </c:pt>
                <c:pt idx="155">
                  <c:v>1.6710104999999942</c:v>
                </c:pt>
                <c:pt idx="156">
                  <c:v>1.6810105000000135</c:v>
                </c:pt>
                <c:pt idx="157">
                  <c:v>1.6910105000000044</c:v>
                </c:pt>
                <c:pt idx="158">
                  <c:v>1.7010104999999953</c:v>
                </c:pt>
                <c:pt idx="159">
                  <c:v>1.7110104999999862</c:v>
                </c:pt>
                <c:pt idx="160">
                  <c:v>1.7210105000000055</c:v>
                </c:pt>
                <c:pt idx="161">
                  <c:v>1.7310104999999965</c:v>
                </c:pt>
                <c:pt idx="162">
                  <c:v>1.7410104999999874</c:v>
                </c:pt>
                <c:pt idx="163">
                  <c:v>1.7510105000000067</c:v>
                </c:pt>
                <c:pt idx="164">
                  <c:v>1.7610104999999976</c:v>
                </c:pt>
                <c:pt idx="165">
                  <c:v>1.7710104999999885</c:v>
                </c:pt>
                <c:pt idx="166">
                  <c:v>1.7810105000000078</c:v>
                </c:pt>
                <c:pt idx="167">
                  <c:v>1.7910104999999987</c:v>
                </c:pt>
                <c:pt idx="168">
                  <c:v>1.8010104999999896</c:v>
                </c:pt>
                <c:pt idx="169">
                  <c:v>1.811010500000009</c:v>
                </c:pt>
                <c:pt idx="170">
                  <c:v>1.8210104999999999</c:v>
                </c:pt>
                <c:pt idx="171">
                  <c:v>1.8310104999999908</c:v>
                </c:pt>
                <c:pt idx="172">
                  <c:v>1.8410105000000101</c:v>
                </c:pt>
                <c:pt idx="173">
                  <c:v>1.851010500000001</c:v>
                </c:pt>
                <c:pt idx="174">
                  <c:v>1.8610104999999919</c:v>
                </c:pt>
                <c:pt idx="175">
                  <c:v>1.8710105000000112</c:v>
                </c:pt>
                <c:pt idx="176">
                  <c:v>1.8810105000000021</c:v>
                </c:pt>
                <c:pt idx="177">
                  <c:v>1.891010499999993</c:v>
                </c:pt>
                <c:pt idx="178">
                  <c:v>1.9010105000000124</c:v>
                </c:pt>
                <c:pt idx="179">
                  <c:v>1.9110105000000033</c:v>
                </c:pt>
                <c:pt idx="180">
                  <c:v>1.9210104999999942</c:v>
                </c:pt>
                <c:pt idx="181">
                  <c:v>1.9310105000000135</c:v>
                </c:pt>
                <c:pt idx="182">
                  <c:v>1.9410105000000044</c:v>
                </c:pt>
                <c:pt idx="183">
                  <c:v>1.9510104999999953</c:v>
                </c:pt>
                <c:pt idx="184">
                  <c:v>1.9610104999999862</c:v>
                </c:pt>
                <c:pt idx="185">
                  <c:v>1.9710105000000055</c:v>
                </c:pt>
                <c:pt idx="186">
                  <c:v>1.9810104999999965</c:v>
                </c:pt>
                <c:pt idx="187">
                  <c:v>1.9910104999999874</c:v>
                </c:pt>
                <c:pt idx="188">
                  <c:v>2.0010105000000067</c:v>
                </c:pt>
                <c:pt idx="189">
                  <c:v>2.0110104999999976</c:v>
                </c:pt>
                <c:pt idx="190">
                  <c:v>2.0210104999999885</c:v>
                </c:pt>
                <c:pt idx="191">
                  <c:v>2.0310105000000078</c:v>
                </c:pt>
                <c:pt idx="192">
                  <c:v>2.0410104999999987</c:v>
                </c:pt>
                <c:pt idx="193">
                  <c:v>2.0510104999999896</c:v>
                </c:pt>
                <c:pt idx="194">
                  <c:v>2.061010500000009</c:v>
                </c:pt>
                <c:pt idx="195">
                  <c:v>2.0710104999999999</c:v>
                </c:pt>
                <c:pt idx="196">
                  <c:v>2.0810104999999908</c:v>
                </c:pt>
                <c:pt idx="197">
                  <c:v>2.0910105000000101</c:v>
                </c:pt>
                <c:pt idx="198">
                  <c:v>2.101010500000001</c:v>
                </c:pt>
                <c:pt idx="199">
                  <c:v>2.1110104999999919</c:v>
                </c:pt>
                <c:pt idx="200">
                  <c:v>2.1210105000000112</c:v>
                </c:pt>
                <c:pt idx="201">
                  <c:v>2.1310105000000021</c:v>
                </c:pt>
                <c:pt idx="202">
                  <c:v>2.141010499999993</c:v>
                </c:pt>
                <c:pt idx="203">
                  <c:v>2.1510105000000124</c:v>
                </c:pt>
                <c:pt idx="204">
                  <c:v>2.1610105000000033</c:v>
                </c:pt>
                <c:pt idx="205">
                  <c:v>2.1710104999999942</c:v>
                </c:pt>
                <c:pt idx="206">
                  <c:v>2.1810105000000135</c:v>
                </c:pt>
                <c:pt idx="207">
                  <c:v>2.1910105000000044</c:v>
                </c:pt>
                <c:pt idx="208">
                  <c:v>2.2010104999999953</c:v>
                </c:pt>
                <c:pt idx="209">
                  <c:v>2.2110104999999862</c:v>
                </c:pt>
                <c:pt idx="210">
                  <c:v>2.2210105000000055</c:v>
                </c:pt>
                <c:pt idx="211">
                  <c:v>2.2310104999999965</c:v>
                </c:pt>
                <c:pt idx="212">
                  <c:v>2.2410104999999874</c:v>
                </c:pt>
                <c:pt idx="213">
                  <c:v>2.2510105000000067</c:v>
                </c:pt>
                <c:pt idx="214">
                  <c:v>2.2610104999999976</c:v>
                </c:pt>
                <c:pt idx="215">
                  <c:v>2.2710104999999885</c:v>
                </c:pt>
                <c:pt idx="216">
                  <c:v>2.2810105000000078</c:v>
                </c:pt>
                <c:pt idx="217">
                  <c:v>2.2910104999999987</c:v>
                </c:pt>
                <c:pt idx="218">
                  <c:v>2.3010104999999896</c:v>
                </c:pt>
                <c:pt idx="219">
                  <c:v>2.311010500000009</c:v>
                </c:pt>
                <c:pt idx="220">
                  <c:v>2.3210104999999999</c:v>
                </c:pt>
                <c:pt idx="221">
                  <c:v>2.3310104999999908</c:v>
                </c:pt>
                <c:pt idx="222">
                  <c:v>2.3410105000000101</c:v>
                </c:pt>
                <c:pt idx="223">
                  <c:v>2.351010500000001</c:v>
                </c:pt>
                <c:pt idx="224">
                  <c:v>2.3610104999999919</c:v>
                </c:pt>
                <c:pt idx="225">
                  <c:v>2.3710105000000112</c:v>
                </c:pt>
                <c:pt idx="226">
                  <c:v>2.3810105000000021</c:v>
                </c:pt>
                <c:pt idx="227">
                  <c:v>2.391010499999993</c:v>
                </c:pt>
                <c:pt idx="228">
                  <c:v>2.4010105000000124</c:v>
                </c:pt>
                <c:pt idx="229">
                  <c:v>2.4110105000000033</c:v>
                </c:pt>
                <c:pt idx="230">
                  <c:v>2.4210104999999942</c:v>
                </c:pt>
                <c:pt idx="231">
                  <c:v>2.4310105000000135</c:v>
                </c:pt>
                <c:pt idx="232">
                  <c:v>2.4410105000000044</c:v>
                </c:pt>
                <c:pt idx="233">
                  <c:v>2.4510104999999953</c:v>
                </c:pt>
                <c:pt idx="234">
                  <c:v>2.4610104999999862</c:v>
                </c:pt>
                <c:pt idx="235">
                  <c:v>2.4710105000000055</c:v>
                </c:pt>
                <c:pt idx="236">
                  <c:v>2.4810104999999965</c:v>
                </c:pt>
                <c:pt idx="237">
                  <c:v>2.4910104999999874</c:v>
                </c:pt>
                <c:pt idx="238">
                  <c:v>2.5010105000000067</c:v>
                </c:pt>
                <c:pt idx="239">
                  <c:v>2.5110104999999976</c:v>
                </c:pt>
                <c:pt idx="240">
                  <c:v>2.5210104999999885</c:v>
                </c:pt>
                <c:pt idx="241">
                  <c:v>2.5310105000000078</c:v>
                </c:pt>
                <c:pt idx="242">
                  <c:v>2.5410104999999987</c:v>
                </c:pt>
                <c:pt idx="243">
                  <c:v>2.5510104999999896</c:v>
                </c:pt>
                <c:pt idx="244">
                  <c:v>2.561010500000009</c:v>
                </c:pt>
                <c:pt idx="245">
                  <c:v>2.5710104999999999</c:v>
                </c:pt>
                <c:pt idx="246">
                  <c:v>2.5810104999999908</c:v>
                </c:pt>
                <c:pt idx="247">
                  <c:v>2.5910105000000101</c:v>
                </c:pt>
                <c:pt idx="248">
                  <c:v>2.601010500000001</c:v>
                </c:pt>
                <c:pt idx="249">
                  <c:v>2.6110104999999919</c:v>
                </c:pt>
                <c:pt idx="250">
                  <c:v>2.6210105000000112</c:v>
                </c:pt>
                <c:pt idx="251">
                  <c:v>2.6310105000000021</c:v>
                </c:pt>
                <c:pt idx="252">
                  <c:v>2.641010499999993</c:v>
                </c:pt>
                <c:pt idx="253">
                  <c:v>2.6510105000000124</c:v>
                </c:pt>
                <c:pt idx="254">
                  <c:v>2.6610105000000033</c:v>
                </c:pt>
                <c:pt idx="255">
                  <c:v>2.6710104999999942</c:v>
                </c:pt>
                <c:pt idx="256">
                  <c:v>2.6810105000000135</c:v>
                </c:pt>
                <c:pt idx="257">
                  <c:v>2.6910105000000044</c:v>
                </c:pt>
                <c:pt idx="258">
                  <c:v>2.7010104999999953</c:v>
                </c:pt>
                <c:pt idx="259">
                  <c:v>2.7110104999999862</c:v>
                </c:pt>
                <c:pt idx="260">
                  <c:v>2.7210105000000055</c:v>
                </c:pt>
                <c:pt idx="261">
                  <c:v>2.7310104999999965</c:v>
                </c:pt>
                <c:pt idx="262">
                  <c:v>2.7410104999999874</c:v>
                </c:pt>
                <c:pt idx="263">
                  <c:v>2.7510105000000067</c:v>
                </c:pt>
                <c:pt idx="264">
                  <c:v>2.7610104999999976</c:v>
                </c:pt>
                <c:pt idx="265">
                  <c:v>2.7710104999999885</c:v>
                </c:pt>
                <c:pt idx="266">
                  <c:v>2.7810105000000078</c:v>
                </c:pt>
                <c:pt idx="267">
                  <c:v>2.7910104999999987</c:v>
                </c:pt>
                <c:pt idx="268">
                  <c:v>2.8010104999999896</c:v>
                </c:pt>
                <c:pt idx="269">
                  <c:v>2.811010500000009</c:v>
                </c:pt>
                <c:pt idx="270">
                  <c:v>2.8210104999999999</c:v>
                </c:pt>
                <c:pt idx="271">
                  <c:v>2.8310104999999908</c:v>
                </c:pt>
                <c:pt idx="272">
                  <c:v>2.8410105000000101</c:v>
                </c:pt>
                <c:pt idx="273">
                  <c:v>2.851010500000001</c:v>
                </c:pt>
                <c:pt idx="274">
                  <c:v>2.8610104999999919</c:v>
                </c:pt>
                <c:pt idx="275">
                  <c:v>2.8710105000000112</c:v>
                </c:pt>
                <c:pt idx="276">
                  <c:v>2.8810105000000021</c:v>
                </c:pt>
                <c:pt idx="277">
                  <c:v>2.891010499999993</c:v>
                </c:pt>
                <c:pt idx="278">
                  <c:v>2.9010105000000124</c:v>
                </c:pt>
                <c:pt idx="279">
                  <c:v>2.9110105000000033</c:v>
                </c:pt>
                <c:pt idx="280">
                  <c:v>2.9210104999999942</c:v>
                </c:pt>
                <c:pt idx="281">
                  <c:v>2.9310105000000135</c:v>
                </c:pt>
                <c:pt idx="282">
                  <c:v>2.9410105000000044</c:v>
                </c:pt>
                <c:pt idx="283">
                  <c:v>2.9510104999999953</c:v>
                </c:pt>
                <c:pt idx="284">
                  <c:v>2.9610104999999862</c:v>
                </c:pt>
                <c:pt idx="285">
                  <c:v>2.9710105000000055</c:v>
                </c:pt>
                <c:pt idx="286">
                  <c:v>2.9810104999999965</c:v>
                </c:pt>
                <c:pt idx="287">
                  <c:v>2.9910104999999874</c:v>
                </c:pt>
                <c:pt idx="288">
                  <c:v>3.0010105000000067</c:v>
                </c:pt>
                <c:pt idx="289">
                  <c:v>3.0110104999999976</c:v>
                </c:pt>
                <c:pt idx="290">
                  <c:v>3.0210104999999885</c:v>
                </c:pt>
                <c:pt idx="291">
                  <c:v>3.0310105000000078</c:v>
                </c:pt>
                <c:pt idx="292">
                  <c:v>3.0410104999999987</c:v>
                </c:pt>
                <c:pt idx="293">
                  <c:v>3.0510104999999896</c:v>
                </c:pt>
                <c:pt idx="294">
                  <c:v>3.061010500000009</c:v>
                </c:pt>
                <c:pt idx="295">
                  <c:v>3.0710104999999999</c:v>
                </c:pt>
                <c:pt idx="296">
                  <c:v>3.0810104999999908</c:v>
                </c:pt>
                <c:pt idx="297">
                  <c:v>3.0910105000000101</c:v>
                </c:pt>
                <c:pt idx="298">
                  <c:v>3.101010500000001</c:v>
                </c:pt>
                <c:pt idx="299">
                  <c:v>3.1110104999999919</c:v>
                </c:pt>
                <c:pt idx="300">
                  <c:v>3.1210105000000112</c:v>
                </c:pt>
                <c:pt idx="301">
                  <c:v>3.1310105000000021</c:v>
                </c:pt>
                <c:pt idx="302">
                  <c:v>3.141010499999993</c:v>
                </c:pt>
                <c:pt idx="303">
                  <c:v>3.1510105000000124</c:v>
                </c:pt>
                <c:pt idx="304">
                  <c:v>3.1610105000000033</c:v>
                </c:pt>
                <c:pt idx="305">
                  <c:v>3.1710104999999942</c:v>
                </c:pt>
                <c:pt idx="306">
                  <c:v>3.1810105000000135</c:v>
                </c:pt>
                <c:pt idx="307">
                  <c:v>3.1910105000000044</c:v>
                </c:pt>
                <c:pt idx="308">
                  <c:v>3.2010104999999953</c:v>
                </c:pt>
                <c:pt idx="309">
                  <c:v>3.2110104999999862</c:v>
                </c:pt>
                <c:pt idx="310">
                  <c:v>3.2210105000000055</c:v>
                </c:pt>
                <c:pt idx="311">
                  <c:v>3.2310104999999965</c:v>
                </c:pt>
                <c:pt idx="312">
                  <c:v>3.2410104999999874</c:v>
                </c:pt>
                <c:pt idx="313">
                  <c:v>3.2510105000000067</c:v>
                </c:pt>
                <c:pt idx="314">
                  <c:v>3.2610104999999976</c:v>
                </c:pt>
                <c:pt idx="315">
                  <c:v>3.2710104999999885</c:v>
                </c:pt>
                <c:pt idx="316">
                  <c:v>3.2810105000000078</c:v>
                </c:pt>
                <c:pt idx="317">
                  <c:v>3.2910104999999987</c:v>
                </c:pt>
                <c:pt idx="318">
                  <c:v>3.3010104999999896</c:v>
                </c:pt>
                <c:pt idx="319">
                  <c:v>3.311010500000009</c:v>
                </c:pt>
                <c:pt idx="320">
                  <c:v>3.3210104999999999</c:v>
                </c:pt>
                <c:pt idx="321">
                  <c:v>3.3310104999999908</c:v>
                </c:pt>
                <c:pt idx="322">
                  <c:v>3.3410105000000101</c:v>
                </c:pt>
                <c:pt idx="323">
                  <c:v>3.351010500000001</c:v>
                </c:pt>
                <c:pt idx="324">
                  <c:v>3.3610104999999919</c:v>
                </c:pt>
                <c:pt idx="325">
                  <c:v>3.3710105000000112</c:v>
                </c:pt>
                <c:pt idx="326">
                  <c:v>3.3810105000000021</c:v>
                </c:pt>
                <c:pt idx="327">
                  <c:v>3.391010499999993</c:v>
                </c:pt>
                <c:pt idx="328">
                  <c:v>3.4010105000000124</c:v>
                </c:pt>
                <c:pt idx="329">
                  <c:v>3.4110105000000033</c:v>
                </c:pt>
                <c:pt idx="330">
                  <c:v>3.4210104999999942</c:v>
                </c:pt>
                <c:pt idx="331">
                  <c:v>3.4310105000000135</c:v>
                </c:pt>
                <c:pt idx="332">
                  <c:v>3.4410105000000044</c:v>
                </c:pt>
                <c:pt idx="333">
                  <c:v>3.4510104999999953</c:v>
                </c:pt>
                <c:pt idx="334">
                  <c:v>3.4610104999999862</c:v>
                </c:pt>
                <c:pt idx="335">
                  <c:v>3.4710105000000055</c:v>
                </c:pt>
                <c:pt idx="336">
                  <c:v>3.4810104999999965</c:v>
                </c:pt>
                <c:pt idx="337">
                  <c:v>3.4910104999999874</c:v>
                </c:pt>
                <c:pt idx="338">
                  <c:v>3.5010105000000067</c:v>
                </c:pt>
                <c:pt idx="339">
                  <c:v>3.5110104999999976</c:v>
                </c:pt>
                <c:pt idx="340">
                  <c:v>3.5210104999999885</c:v>
                </c:pt>
                <c:pt idx="341">
                  <c:v>3.5310105000000078</c:v>
                </c:pt>
                <c:pt idx="342">
                  <c:v>3.5410104999999987</c:v>
                </c:pt>
                <c:pt idx="343">
                  <c:v>3.5510104999999896</c:v>
                </c:pt>
                <c:pt idx="344">
                  <c:v>3.561010500000009</c:v>
                </c:pt>
                <c:pt idx="345">
                  <c:v>3.5710104999999999</c:v>
                </c:pt>
                <c:pt idx="346">
                  <c:v>3.5810104999999908</c:v>
                </c:pt>
                <c:pt idx="347">
                  <c:v>3.5910105000000101</c:v>
                </c:pt>
                <c:pt idx="348">
                  <c:v>3.601010500000001</c:v>
                </c:pt>
                <c:pt idx="349">
                  <c:v>3.6110104999999919</c:v>
                </c:pt>
                <c:pt idx="350">
                  <c:v>3.6210105000000112</c:v>
                </c:pt>
                <c:pt idx="351">
                  <c:v>3.6310105000000021</c:v>
                </c:pt>
                <c:pt idx="352">
                  <c:v>3.641010499999993</c:v>
                </c:pt>
                <c:pt idx="353">
                  <c:v>3.6510105000000124</c:v>
                </c:pt>
                <c:pt idx="354">
                  <c:v>3.6610105000000033</c:v>
                </c:pt>
                <c:pt idx="355">
                  <c:v>3.6710104999999942</c:v>
                </c:pt>
                <c:pt idx="356">
                  <c:v>3.6810105000000135</c:v>
                </c:pt>
                <c:pt idx="357">
                  <c:v>3.6910105000000044</c:v>
                </c:pt>
                <c:pt idx="358">
                  <c:v>3.7010104999999953</c:v>
                </c:pt>
                <c:pt idx="359">
                  <c:v>3.7110104999999862</c:v>
                </c:pt>
                <c:pt idx="360">
                  <c:v>3.7210105000000055</c:v>
                </c:pt>
                <c:pt idx="361">
                  <c:v>3.7310104999999965</c:v>
                </c:pt>
                <c:pt idx="362">
                  <c:v>3.7410104999999874</c:v>
                </c:pt>
                <c:pt idx="363">
                  <c:v>3.7510105000000067</c:v>
                </c:pt>
                <c:pt idx="364">
                  <c:v>3.7610104999999976</c:v>
                </c:pt>
                <c:pt idx="365">
                  <c:v>3.7710104999999885</c:v>
                </c:pt>
                <c:pt idx="366">
                  <c:v>3.7810105000000078</c:v>
                </c:pt>
                <c:pt idx="367">
                  <c:v>3.7910104999999987</c:v>
                </c:pt>
                <c:pt idx="368">
                  <c:v>3.8010104999999896</c:v>
                </c:pt>
                <c:pt idx="369">
                  <c:v>3.811010500000009</c:v>
                </c:pt>
                <c:pt idx="370">
                  <c:v>3.8210104999999999</c:v>
                </c:pt>
                <c:pt idx="371">
                  <c:v>3.8310104999999908</c:v>
                </c:pt>
                <c:pt idx="372">
                  <c:v>3.8410105000000101</c:v>
                </c:pt>
                <c:pt idx="373">
                  <c:v>3.851010500000001</c:v>
                </c:pt>
                <c:pt idx="374">
                  <c:v>3.8610104999999919</c:v>
                </c:pt>
                <c:pt idx="375">
                  <c:v>3.8710105000000112</c:v>
                </c:pt>
                <c:pt idx="376">
                  <c:v>3.8810105000000021</c:v>
                </c:pt>
                <c:pt idx="377">
                  <c:v>3.891010499999993</c:v>
                </c:pt>
                <c:pt idx="378">
                  <c:v>3.9010105000000124</c:v>
                </c:pt>
                <c:pt idx="379">
                  <c:v>3.9110105000000033</c:v>
                </c:pt>
                <c:pt idx="380">
                  <c:v>3.9210104999999942</c:v>
                </c:pt>
                <c:pt idx="381">
                  <c:v>3.9310105000000135</c:v>
                </c:pt>
                <c:pt idx="382">
                  <c:v>3.9410105000000044</c:v>
                </c:pt>
                <c:pt idx="383">
                  <c:v>3.9510104999999953</c:v>
                </c:pt>
                <c:pt idx="384">
                  <c:v>3.9610104999999862</c:v>
                </c:pt>
                <c:pt idx="385">
                  <c:v>3.9710105000000055</c:v>
                </c:pt>
                <c:pt idx="386">
                  <c:v>3.9810104999999965</c:v>
                </c:pt>
                <c:pt idx="387">
                  <c:v>3.9910104999999874</c:v>
                </c:pt>
                <c:pt idx="388">
                  <c:v>4.0010105000000067</c:v>
                </c:pt>
                <c:pt idx="389">
                  <c:v>4.0110104999999976</c:v>
                </c:pt>
                <c:pt idx="390">
                  <c:v>4.0210104999999885</c:v>
                </c:pt>
                <c:pt idx="391">
                  <c:v>4.0310105000000078</c:v>
                </c:pt>
                <c:pt idx="392">
                  <c:v>4.0410104999999987</c:v>
                </c:pt>
                <c:pt idx="393">
                  <c:v>4.0510104999999896</c:v>
                </c:pt>
                <c:pt idx="394">
                  <c:v>4.061010500000009</c:v>
                </c:pt>
                <c:pt idx="395">
                  <c:v>4.0710104999999999</c:v>
                </c:pt>
                <c:pt idx="396">
                  <c:v>4.0810104999999908</c:v>
                </c:pt>
                <c:pt idx="397">
                  <c:v>4.0910105000000101</c:v>
                </c:pt>
                <c:pt idx="398">
                  <c:v>4.101010500000001</c:v>
                </c:pt>
                <c:pt idx="399">
                  <c:v>4.1110104999999919</c:v>
                </c:pt>
                <c:pt idx="400">
                  <c:v>4.1210105000000112</c:v>
                </c:pt>
                <c:pt idx="401">
                  <c:v>4.1310105000000021</c:v>
                </c:pt>
                <c:pt idx="402">
                  <c:v>4.141010499999993</c:v>
                </c:pt>
                <c:pt idx="403">
                  <c:v>4.1510105000000124</c:v>
                </c:pt>
                <c:pt idx="404">
                  <c:v>4.1610105000000033</c:v>
                </c:pt>
                <c:pt idx="405">
                  <c:v>4.1710104999999942</c:v>
                </c:pt>
                <c:pt idx="406">
                  <c:v>4.1810105000000135</c:v>
                </c:pt>
                <c:pt idx="407">
                  <c:v>4.1910105000000044</c:v>
                </c:pt>
                <c:pt idx="408">
                  <c:v>4.2010104999999953</c:v>
                </c:pt>
                <c:pt idx="409">
                  <c:v>4.2110104999999862</c:v>
                </c:pt>
                <c:pt idx="410">
                  <c:v>4.2210105000000055</c:v>
                </c:pt>
                <c:pt idx="411">
                  <c:v>4.2310104999999965</c:v>
                </c:pt>
                <c:pt idx="412">
                  <c:v>4.2410104999999874</c:v>
                </c:pt>
                <c:pt idx="413">
                  <c:v>4.2510105000000067</c:v>
                </c:pt>
                <c:pt idx="414">
                  <c:v>4.2610104999999976</c:v>
                </c:pt>
                <c:pt idx="415">
                  <c:v>4.2710104999999885</c:v>
                </c:pt>
                <c:pt idx="416">
                  <c:v>4.2810105000000078</c:v>
                </c:pt>
                <c:pt idx="417">
                  <c:v>4.2910104999999987</c:v>
                </c:pt>
                <c:pt idx="418">
                  <c:v>4.3010104999999896</c:v>
                </c:pt>
                <c:pt idx="419">
                  <c:v>4.311010500000009</c:v>
                </c:pt>
                <c:pt idx="420">
                  <c:v>4.3210104999999999</c:v>
                </c:pt>
                <c:pt idx="421">
                  <c:v>4.3310104999999908</c:v>
                </c:pt>
                <c:pt idx="422">
                  <c:v>4.3410105000000101</c:v>
                </c:pt>
                <c:pt idx="423">
                  <c:v>4.351010500000001</c:v>
                </c:pt>
                <c:pt idx="424">
                  <c:v>4.3610104999999919</c:v>
                </c:pt>
                <c:pt idx="425">
                  <c:v>4.3710105000000112</c:v>
                </c:pt>
                <c:pt idx="426">
                  <c:v>4.3810105000000021</c:v>
                </c:pt>
                <c:pt idx="427">
                  <c:v>4.391010499999993</c:v>
                </c:pt>
                <c:pt idx="428">
                  <c:v>4.4010105000000124</c:v>
                </c:pt>
                <c:pt idx="429">
                  <c:v>4.4110105000000033</c:v>
                </c:pt>
                <c:pt idx="430">
                  <c:v>4.4210104999999942</c:v>
                </c:pt>
                <c:pt idx="431">
                  <c:v>4.4310105000000135</c:v>
                </c:pt>
                <c:pt idx="432">
                  <c:v>4.4410105000000044</c:v>
                </c:pt>
                <c:pt idx="433">
                  <c:v>4.4510104999999953</c:v>
                </c:pt>
                <c:pt idx="434">
                  <c:v>4.4610104999999862</c:v>
                </c:pt>
                <c:pt idx="435">
                  <c:v>4.4710105000000055</c:v>
                </c:pt>
                <c:pt idx="436">
                  <c:v>4.4810104999999965</c:v>
                </c:pt>
                <c:pt idx="437">
                  <c:v>4.4910104999999874</c:v>
                </c:pt>
                <c:pt idx="438">
                  <c:v>4.5010105000000067</c:v>
                </c:pt>
                <c:pt idx="439">
                  <c:v>4.5110104999999976</c:v>
                </c:pt>
                <c:pt idx="440">
                  <c:v>4.5210104999999885</c:v>
                </c:pt>
                <c:pt idx="441">
                  <c:v>4.5310105000000078</c:v>
                </c:pt>
                <c:pt idx="442">
                  <c:v>4.5410104999999987</c:v>
                </c:pt>
                <c:pt idx="443">
                  <c:v>4.5510104999999896</c:v>
                </c:pt>
                <c:pt idx="444">
                  <c:v>4.561010500000009</c:v>
                </c:pt>
                <c:pt idx="445">
                  <c:v>4.5710104999999999</c:v>
                </c:pt>
                <c:pt idx="446">
                  <c:v>4.5810104999999908</c:v>
                </c:pt>
                <c:pt idx="447">
                  <c:v>4.5910105000000101</c:v>
                </c:pt>
                <c:pt idx="448">
                  <c:v>4.601010500000001</c:v>
                </c:pt>
                <c:pt idx="449">
                  <c:v>4.6110104999999919</c:v>
                </c:pt>
                <c:pt idx="450">
                  <c:v>4.6210105000000112</c:v>
                </c:pt>
                <c:pt idx="451">
                  <c:v>4.6310105000000021</c:v>
                </c:pt>
                <c:pt idx="452">
                  <c:v>4.641010499999993</c:v>
                </c:pt>
                <c:pt idx="453">
                  <c:v>4.6510105000000124</c:v>
                </c:pt>
                <c:pt idx="454">
                  <c:v>4.6610105000000033</c:v>
                </c:pt>
                <c:pt idx="455">
                  <c:v>4.6710104999999942</c:v>
                </c:pt>
                <c:pt idx="456">
                  <c:v>4.6810105000000135</c:v>
                </c:pt>
                <c:pt idx="457">
                  <c:v>4.6910105000000044</c:v>
                </c:pt>
                <c:pt idx="458">
                  <c:v>4.7010104999999953</c:v>
                </c:pt>
                <c:pt idx="459">
                  <c:v>4.7110104999999862</c:v>
                </c:pt>
                <c:pt idx="460">
                  <c:v>4.7210105000000055</c:v>
                </c:pt>
                <c:pt idx="461">
                  <c:v>4.7310104999999965</c:v>
                </c:pt>
                <c:pt idx="462">
                  <c:v>4.7410104999999874</c:v>
                </c:pt>
                <c:pt idx="463">
                  <c:v>4.7510105000000067</c:v>
                </c:pt>
                <c:pt idx="464">
                  <c:v>4.7610104999999976</c:v>
                </c:pt>
                <c:pt idx="465">
                  <c:v>4.7710104999999885</c:v>
                </c:pt>
                <c:pt idx="466">
                  <c:v>4.7810105000000078</c:v>
                </c:pt>
                <c:pt idx="467">
                  <c:v>4.7910104999999987</c:v>
                </c:pt>
                <c:pt idx="468">
                  <c:v>4.8010104999999896</c:v>
                </c:pt>
                <c:pt idx="469">
                  <c:v>4.811010500000009</c:v>
                </c:pt>
                <c:pt idx="470">
                  <c:v>4.8210104999999999</c:v>
                </c:pt>
                <c:pt idx="471">
                  <c:v>4.8310104999999908</c:v>
                </c:pt>
                <c:pt idx="472">
                  <c:v>4.8410105000000101</c:v>
                </c:pt>
                <c:pt idx="473">
                  <c:v>4.851010500000001</c:v>
                </c:pt>
                <c:pt idx="474">
                  <c:v>4.8610104999999919</c:v>
                </c:pt>
                <c:pt idx="475">
                  <c:v>4.8710105000000112</c:v>
                </c:pt>
                <c:pt idx="476">
                  <c:v>4.8810105000000021</c:v>
                </c:pt>
                <c:pt idx="477">
                  <c:v>4.891010499999993</c:v>
                </c:pt>
                <c:pt idx="478">
                  <c:v>4.9010105000000124</c:v>
                </c:pt>
                <c:pt idx="479">
                  <c:v>4.9110105000000033</c:v>
                </c:pt>
                <c:pt idx="480">
                  <c:v>4.9210104999999942</c:v>
                </c:pt>
                <c:pt idx="481">
                  <c:v>4.9310105000000135</c:v>
                </c:pt>
                <c:pt idx="482">
                  <c:v>4.9410105000000044</c:v>
                </c:pt>
                <c:pt idx="483">
                  <c:v>4.9510104999999953</c:v>
                </c:pt>
                <c:pt idx="484">
                  <c:v>4.9610104999999862</c:v>
                </c:pt>
                <c:pt idx="485">
                  <c:v>4.9710105000000055</c:v>
                </c:pt>
                <c:pt idx="486">
                  <c:v>4.9810104999999965</c:v>
                </c:pt>
                <c:pt idx="487">
                  <c:v>4.9910104999999874</c:v>
                </c:pt>
                <c:pt idx="488">
                  <c:v>5.0010105000000067</c:v>
                </c:pt>
                <c:pt idx="489">
                  <c:v>5.0110104999999976</c:v>
                </c:pt>
                <c:pt idx="490">
                  <c:v>5.0210104999999885</c:v>
                </c:pt>
                <c:pt idx="491">
                  <c:v>5.0310105000000078</c:v>
                </c:pt>
                <c:pt idx="492">
                  <c:v>5.0410104999999987</c:v>
                </c:pt>
                <c:pt idx="493">
                  <c:v>5.0510104999999896</c:v>
                </c:pt>
                <c:pt idx="494">
                  <c:v>5.061010500000009</c:v>
                </c:pt>
                <c:pt idx="495">
                  <c:v>5.0710104999999999</c:v>
                </c:pt>
                <c:pt idx="496">
                  <c:v>5.0810104999999908</c:v>
                </c:pt>
                <c:pt idx="497">
                  <c:v>5.0910105000000101</c:v>
                </c:pt>
                <c:pt idx="498">
                  <c:v>5.101010500000001</c:v>
                </c:pt>
                <c:pt idx="499">
                  <c:v>5.1110104999999919</c:v>
                </c:pt>
                <c:pt idx="500">
                  <c:v>5.1210105000000112</c:v>
                </c:pt>
                <c:pt idx="501">
                  <c:v>5.1310105000000021</c:v>
                </c:pt>
                <c:pt idx="502">
                  <c:v>5.141010499999993</c:v>
                </c:pt>
                <c:pt idx="503">
                  <c:v>5.1510105000000124</c:v>
                </c:pt>
                <c:pt idx="504">
                  <c:v>5.1610105000000033</c:v>
                </c:pt>
                <c:pt idx="505">
                  <c:v>5.1710104999999942</c:v>
                </c:pt>
                <c:pt idx="506">
                  <c:v>5.1810105000000135</c:v>
                </c:pt>
                <c:pt idx="507">
                  <c:v>5.1910105000000044</c:v>
                </c:pt>
                <c:pt idx="508">
                  <c:v>5.2010104999999953</c:v>
                </c:pt>
                <c:pt idx="509">
                  <c:v>5.2110104999999862</c:v>
                </c:pt>
                <c:pt idx="510">
                  <c:v>5.2210105000000055</c:v>
                </c:pt>
                <c:pt idx="511">
                  <c:v>5.2310104999999965</c:v>
                </c:pt>
                <c:pt idx="512">
                  <c:v>5.2410104999999874</c:v>
                </c:pt>
                <c:pt idx="513">
                  <c:v>5.2510105000000067</c:v>
                </c:pt>
                <c:pt idx="514">
                  <c:v>5.2610104999999976</c:v>
                </c:pt>
                <c:pt idx="515">
                  <c:v>5.2710104999999885</c:v>
                </c:pt>
                <c:pt idx="516">
                  <c:v>5.2810105000000078</c:v>
                </c:pt>
                <c:pt idx="517">
                  <c:v>5.2910104999999987</c:v>
                </c:pt>
                <c:pt idx="518">
                  <c:v>5.3010104999999896</c:v>
                </c:pt>
                <c:pt idx="519">
                  <c:v>5.311010500000009</c:v>
                </c:pt>
                <c:pt idx="520">
                  <c:v>5.3210104999999999</c:v>
                </c:pt>
                <c:pt idx="521">
                  <c:v>5.3310104999999908</c:v>
                </c:pt>
                <c:pt idx="522">
                  <c:v>5.3410105000000101</c:v>
                </c:pt>
                <c:pt idx="523">
                  <c:v>5.351010500000001</c:v>
                </c:pt>
                <c:pt idx="524">
                  <c:v>5.3610104999999919</c:v>
                </c:pt>
                <c:pt idx="525">
                  <c:v>5.3710105000000112</c:v>
                </c:pt>
                <c:pt idx="526">
                  <c:v>5.3810105000000021</c:v>
                </c:pt>
                <c:pt idx="527">
                  <c:v>5.391010499999993</c:v>
                </c:pt>
                <c:pt idx="528">
                  <c:v>5.4010105000000124</c:v>
                </c:pt>
                <c:pt idx="529">
                  <c:v>5.4110105000000033</c:v>
                </c:pt>
                <c:pt idx="530">
                  <c:v>5.4210104999999942</c:v>
                </c:pt>
                <c:pt idx="531">
                  <c:v>5.4310105000000135</c:v>
                </c:pt>
                <c:pt idx="532">
                  <c:v>5.4410105000000044</c:v>
                </c:pt>
                <c:pt idx="533">
                  <c:v>5.4510104999999953</c:v>
                </c:pt>
                <c:pt idx="534">
                  <c:v>5.4610104999999862</c:v>
                </c:pt>
                <c:pt idx="535">
                  <c:v>5.4710105000000055</c:v>
                </c:pt>
                <c:pt idx="536">
                  <c:v>5.4810104999999965</c:v>
                </c:pt>
                <c:pt idx="537">
                  <c:v>5.4910104999999874</c:v>
                </c:pt>
                <c:pt idx="538">
                  <c:v>5.5010105000000067</c:v>
                </c:pt>
                <c:pt idx="539">
                  <c:v>5.5110104999999976</c:v>
                </c:pt>
                <c:pt idx="540">
                  <c:v>5.5210104999999885</c:v>
                </c:pt>
                <c:pt idx="541">
                  <c:v>5.5310105000000078</c:v>
                </c:pt>
                <c:pt idx="542">
                  <c:v>5.5410104999999987</c:v>
                </c:pt>
                <c:pt idx="543">
                  <c:v>5.5510104999999896</c:v>
                </c:pt>
                <c:pt idx="544">
                  <c:v>5.561010500000009</c:v>
                </c:pt>
                <c:pt idx="545">
                  <c:v>5.5710104999999999</c:v>
                </c:pt>
                <c:pt idx="546">
                  <c:v>5.5810104999999908</c:v>
                </c:pt>
                <c:pt idx="547">
                  <c:v>5.5910105000000101</c:v>
                </c:pt>
                <c:pt idx="548">
                  <c:v>5.601010500000001</c:v>
                </c:pt>
                <c:pt idx="549">
                  <c:v>5.6110104999999919</c:v>
                </c:pt>
                <c:pt idx="550">
                  <c:v>5.6210105000000112</c:v>
                </c:pt>
                <c:pt idx="551">
                  <c:v>5.6310105000000021</c:v>
                </c:pt>
                <c:pt idx="552">
                  <c:v>5.641010499999993</c:v>
                </c:pt>
                <c:pt idx="553">
                  <c:v>5.6510105000000124</c:v>
                </c:pt>
                <c:pt idx="554">
                  <c:v>5.6610105000000033</c:v>
                </c:pt>
                <c:pt idx="555">
                  <c:v>5.6710104999999942</c:v>
                </c:pt>
                <c:pt idx="556">
                  <c:v>5.6810105000000135</c:v>
                </c:pt>
                <c:pt idx="557">
                  <c:v>5.6910105000000044</c:v>
                </c:pt>
                <c:pt idx="558">
                  <c:v>5.7010104999999953</c:v>
                </c:pt>
                <c:pt idx="559">
                  <c:v>5.7110104999999862</c:v>
                </c:pt>
                <c:pt idx="560">
                  <c:v>5.7210105000000055</c:v>
                </c:pt>
                <c:pt idx="561">
                  <c:v>5.7310104999999965</c:v>
                </c:pt>
                <c:pt idx="562">
                  <c:v>5.7410104999999874</c:v>
                </c:pt>
                <c:pt idx="563">
                  <c:v>5.7510105000000067</c:v>
                </c:pt>
                <c:pt idx="564">
                  <c:v>5.7610104999999976</c:v>
                </c:pt>
                <c:pt idx="565">
                  <c:v>5.7710104999999885</c:v>
                </c:pt>
                <c:pt idx="566">
                  <c:v>5.7810105000000078</c:v>
                </c:pt>
                <c:pt idx="567">
                  <c:v>5.7910104999999987</c:v>
                </c:pt>
                <c:pt idx="568">
                  <c:v>5.8010104999999896</c:v>
                </c:pt>
                <c:pt idx="569">
                  <c:v>5.811010500000009</c:v>
                </c:pt>
                <c:pt idx="570">
                  <c:v>5.8210104999999999</c:v>
                </c:pt>
                <c:pt idx="571">
                  <c:v>5.8310104999999908</c:v>
                </c:pt>
                <c:pt idx="572">
                  <c:v>5.8410105000000101</c:v>
                </c:pt>
                <c:pt idx="573">
                  <c:v>5.851010500000001</c:v>
                </c:pt>
                <c:pt idx="574">
                  <c:v>5.8610104999999919</c:v>
                </c:pt>
                <c:pt idx="575">
                  <c:v>5.8710105000000112</c:v>
                </c:pt>
                <c:pt idx="576">
                  <c:v>5.8810105000000021</c:v>
                </c:pt>
                <c:pt idx="577">
                  <c:v>5.891010499999993</c:v>
                </c:pt>
                <c:pt idx="578">
                  <c:v>5.9010105000000124</c:v>
                </c:pt>
                <c:pt idx="579">
                  <c:v>5.9110105000000033</c:v>
                </c:pt>
                <c:pt idx="580">
                  <c:v>5.9210104999999942</c:v>
                </c:pt>
                <c:pt idx="581">
                  <c:v>5.9310105000000135</c:v>
                </c:pt>
                <c:pt idx="582">
                  <c:v>5.9410105000000044</c:v>
                </c:pt>
                <c:pt idx="583">
                  <c:v>5.9510104999999953</c:v>
                </c:pt>
                <c:pt idx="584">
                  <c:v>5.9610104999999862</c:v>
                </c:pt>
                <c:pt idx="585">
                  <c:v>5.9710105000000055</c:v>
                </c:pt>
                <c:pt idx="586">
                  <c:v>5.9810104999999965</c:v>
                </c:pt>
                <c:pt idx="587">
                  <c:v>5.9910104999999874</c:v>
                </c:pt>
                <c:pt idx="588">
                  <c:v>6.0010105000000067</c:v>
                </c:pt>
                <c:pt idx="589">
                  <c:v>6.0110104999999976</c:v>
                </c:pt>
                <c:pt idx="590">
                  <c:v>6.0210104999999885</c:v>
                </c:pt>
                <c:pt idx="591">
                  <c:v>6.0310105000000078</c:v>
                </c:pt>
                <c:pt idx="592">
                  <c:v>6.0410104999999987</c:v>
                </c:pt>
                <c:pt idx="593">
                  <c:v>6.0510104999999896</c:v>
                </c:pt>
                <c:pt idx="594">
                  <c:v>6.061010500000009</c:v>
                </c:pt>
                <c:pt idx="595">
                  <c:v>6.0710104999999999</c:v>
                </c:pt>
                <c:pt idx="596">
                  <c:v>6.0810104999999908</c:v>
                </c:pt>
                <c:pt idx="597">
                  <c:v>6.0910105000000101</c:v>
                </c:pt>
                <c:pt idx="598">
                  <c:v>6.101010500000001</c:v>
                </c:pt>
                <c:pt idx="599">
                  <c:v>6.1110104999999919</c:v>
                </c:pt>
                <c:pt idx="600">
                  <c:v>6.1210105000000112</c:v>
                </c:pt>
                <c:pt idx="601">
                  <c:v>6.1310105000000021</c:v>
                </c:pt>
                <c:pt idx="602">
                  <c:v>6.141010499999993</c:v>
                </c:pt>
                <c:pt idx="603">
                  <c:v>6.1510105000000124</c:v>
                </c:pt>
                <c:pt idx="604">
                  <c:v>6.1610105000000033</c:v>
                </c:pt>
                <c:pt idx="605">
                  <c:v>6.1710104999999942</c:v>
                </c:pt>
                <c:pt idx="606">
                  <c:v>6.1810105000000135</c:v>
                </c:pt>
                <c:pt idx="607">
                  <c:v>6.1910105000000044</c:v>
                </c:pt>
                <c:pt idx="608">
                  <c:v>6.2010104999999953</c:v>
                </c:pt>
                <c:pt idx="609">
                  <c:v>6.2110104999999862</c:v>
                </c:pt>
                <c:pt idx="610">
                  <c:v>6.2210105000000055</c:v>
                </c:pt>
                <c:pt idx="611">
                  <c:v>6.2310104999999965</c:v>
                </c:pt>
                <c:pt idx="612">
                  <c:v>6.2410104999999874</c:v>
                </c:pt>
                <c:pt idx="613">
                  <c:v>6.2510105000000067</c:v>
                </c:pt>
                <c:pt idx="614">
                  <c:v>6.2610104999999976</c:v>
                </c:pt>
                <c:pt idx="615">
                  <c:v>6.2710104999999885</c:v>
                </c:pt>
                <c:pt idx="616">
                  <c:v>6.2810105000000078</c:v>
                </c:pt>
                <c:pt idx="617">
                  <c:v>6.2910104999999987</c:v>
                </c:pt>
                <c:pt idx="618">
                  <c:v>6.3010104999999896</c:v>
                </c:pt>
                <c:pt idx="619">
                  <c:v>6.311010500000009</c:v>
                </c:pt>
                <c:pt idx="620">
                  <c:v>6.3210104999999999</c:v>
                </c:pt>
                <c:pt idx="621">
                  <c:v>6.3310104999999908</c:v>
                </c:pt>
                <c:pt idx="622">
                  <c:v>6.3410105000000101</c:v>
                </c:pt>
                <c:pt idx="623">
                  <c:v>6.351010500000001</c:v>
                </c:pt>
                <c:pt idx="624">
                  <c:v>6.3610104999999919</c:v>
                </c:pt>
                <c:pt idx="625">
                  <c:v>6.3710105000000112</c:v>
                </c:pt>
                <c:pt idx="626">
                  <c:v>6.3810105000000021</c:v>
                </c:pt>
                <c:pt idx="627">
                  <c:v>6.391010499999993</c:v>
                </c:pt>
                <c:pt idx="628">
                  <c:v>6.4010105000000124</c:v>
                </c:pt>
                <c:pt idx="629">
                  <c:v>6.4110105000000033</c:v>
                </c:pt>
                <c:pt idx="630">
                  <c:v>6.4210104999999942</c:v>
                </c:pt>
                <c:pt idx="631">
                  <c:v>6.4310105000000135</c:v>
                </c:pt>
                <c:pt idx="632">
                  <c:v>6.4410105000000044</c:v>
                </c:pt>
                <c:pt idx="633">
                  <c:v>6.4510104999999953</c:v>
                </c:pt>
                <c:pt idx="634">
                  <c:v>6.4610104999999862</c:v>
                </c:pt>
                <c:pt idx="635">
                  <c:v>6.4710105000000055</c:v>
                </c:pt>
                <c:pt idx="636">
                  <c:v>6.4810104999999965</c:v>
                </c:pt>
                <c:pt idx="637">
                  <c:v>6.4910104999999874</c:v>
                </c:pt>
                <c:pt idx="638">
                  <c:v>6.5010105000000067</c:v>
                </c:pt>
                <c:pt idx="639">
                  <c:v>6.5110104999999976</c:v>
                </c:pt>
                <c:pt idx="640">
                  <c:v>6.5210104999999885</c:v>
                </c:pt>
                <c:pt idx="641">
                  <c:v>6.5310105000000078</c:v>
                </c:pt>
                <c:pt idx="642">
                  <c:v>6.5410104999999987</c:v>
                </c:pt>
                <c:pt idx="643">
                  <c:v>6.5510104999999896</c:v>
                </c:pt>
                <c:pt idx="644">
                  <c:v>6.561010500000009</c:v>
                </c:pt>
                <c:pt idx="645">
                  <c:v>6.5710104999999999</c:v>
                </c:pt>
                <c:pt idx="646">
                  <c:v>6.5810104999999908</c:v>
                </c:pt>
                <c:pt idx="647">
                  <c:v>6.5910105000000101</c:v>
                </c:pt>
                <c:pt idx="648">
                  <c:v>6.601010500000001</c:v>
                </c:pt>
                <c:pt idx="649">
                  <c:v>6.6110104999999919</c:v>
                </c:pt>
                <c:pt idx="650">
                  <c:v>6.6210105000000112</c:v>
                </c:pt>
                <c:pt idx="651">
                  <c:v>6.6310105000000021</c:v>
                </c:pt>
                <c:pt idx="652">
                  <c:v>6.641010499999993</c:v>
                </c:pt>
                <c:pt idx="653">
                  <c:v>6.6510105000000124</c:v>
                </c:pt>
                <c:pt idx="654">
                  <c:v>6.6610105000000033</c:v>
                </c:pt>
                <c:pt idx="655">
                  <c:v>6.6710104999999942</c:v>
                </c:pt>
                <c:pt idx="656">
                  <c:v>6.6810105000000135</c:v>
                </c:pt>
                <c:pt idx="657">
                  <c:v>6.6910105000000044</c:v>
                </c:pt>
                <c:pt idx="658">
                  <c:v>6.7010104999999953</c:v>
                </c:pt>
                <c:pt idx="659">
                  <c:v>6.7110104999999862</c:v>
                </c:pt>
                <c:pt idx="660">
                  <c:v>6.7210105000000055</c:v>
                </c:pt>
                <c:pt idx="661">
                  <c:v>6.7310104999999965</c:v>
                </c:pt>
                <c:pt idx="662">
                  <c:v>6.7410104999999874</c:v>
                </c:pt>
                <c:pt idx="663">
                  <c:v>6.7510105000000067</c:v>
                </c:pt>
                <c:pt idx="664">
                  <c:v>6.7610104999999976</c:v>
                </c:pt>
                <c:pt idx="665">
                  <c:v>6.7710104999999885</c:v>
                </c:pt>
                <c:pt idx="666">
                  <c:v>6.7810105000000078</c:v>
                </c:pt>
                <c:pt idx="667">
                  <c:v>6.7910104999999987</c:v>
                </c:pt>
                <c:pt idx="668">
                  <c:v>6.8010104999999896</c:v>
                </c:pt>
                <c:pt idx="669">
                  <c:v>6.811010500000009</c:v>
                </c:pt>
                <c:pt idx="670">
                  <c:v>6.8210104999999999</c:v>
                </c:pt>
                <c:pt idx="671">
                  <c:v>6.8310104999999908</c:v>
                </c:pt>
                <c:pt idx="672">
                  <c:v>6.8410105000000101</c:v>
                </c:pt>
                <c:pt idx="673">
                  <c:v>6.851010500000001</c:v>
                </c:pt>
                <c:pt idx="674">
                  <c:v>6.8610104999999919</c:v>
                </c:pt>
                <c:pt idx="675">
                  <c:v>6.8710105000000112</c:v>
                </c:pt>
                <c:pt idx="676">
                  <c:v>6.8810105000000021</c:v>
                </c:pt>
                <c:pt idx="677">
                  <c:v>6.891010499999993</c:v>
                </c:pt>
                <c:pt idx="678">
                  <c:v>6.9010105000000124</c:v>
                </c:pt>
                <c:pt idx="679">
                  <c:v>6.9110105000000033</c:v>
                </c:pt>
                <c:pt idx="680">
                  <c:v>6.9210104999999942</c:v>
                </c:pt>
                <c:pt idx="681">
                  <c:v>6.9310105000000135</c:v>
                </c:pt>
                <c:pt idx="682">
                  <c:v>6.9410105000000044</c:v>
                </c:pt>
                <c:pt idx="683">
                  <c:v>6.9510104999999953</c:v>
                </c:pt>
                <c:pt idx="684">
                  <c:v>6.9610104999999862</c:v>
                </c:pt>
                <c:pt idx="685">
                  <c:v>6.9710105000000055</c:v>
                </c:pt>
                <c:pt idx="686">
                  <c:v>6.9810104999999965</c:v>
                </c:pt>
                <c:pt idx="687">
                  <c:v>6.9910104999999874</c:v>
                </c:pt>
                <c:pt idx="688">
                  <c:v>7.0010105000000067</c:v>
                </c:pt>
                <c:pt idx="689">
                  <c:v>7.0110104999999976</c:v>
                </c:pt>
                <c:pt idx="690">
                  <c:v>7.0210104999999885</c:v>
                </c:pt>
                <c:pt idx="691">
                  <c:v>7.0310105000000078</c:v>
                </c:pt>
                <c:pt idx="692">
                  <c:v>7.0410104999999987</c:v>
                </c:pt>
                <c:pt idx="693">
                  <c:v>7.0510104999999896</c:v>
                </c:pt>
                <c:pt idx="694">
                  <c:v>7.061010500000009</c:v>
                </c:pt>
                <c:pt idx="695">
                  <c:v>7.0710104999999999</c:v>
                </c:pt>
                <c:pt idx="696">
                  <c:v>7.0810104999999908</c:v>
                </c:pt>
                <c:pt idx="697">
                  <c:v>7.0910105000000101</c:v>
                </c:pt>
                <c:pt idx="698">
                  <c:v>7.101010500000001</c:v>
                </c:pt>
                <c:pt idx="699">
                  <c:v>7.1110104999999919</c:v>
                </c:pt>
                <c:pt idx="700">
                  <c:v>7.1210105000000112</c:v>
                </c:pt>
                <c:pt idx="701">
                  <c:v>7.1310105000000021</c:v>
                </c:pt>
                <c:pt idx="702">
                  <c:v>7.141010499999993</c:v>
                </c:pt>
                <c:pt idx="703">
                  <c:v>7.1510105000000124</c:v>
                </c:pt>
                <c:pt idx="704">
                  <c:v>7.1610105000000033</c:v>
                </c:pt>
                <c:pt idx="705">
                  <c:v>7.1710104999999942</c:v>
                </c:pt>
                <c:pt idx="706">
                  <c:v>7.1810105000000135</c:v>
                </c:pt>
                <c:pt idx="707">
                  <c:v>7.1910105000000044</c:v>
                </c:pt>
                <c:pt idx="708">
                  <c:v>7.2010104999999953</c:v>
                </c:pt>
                <c:pt idx="709">
                  <c:v>7.2110104999999862</c:v>
                </c:pt>
                <c:pt idx="710">
                  <c:v>7.2210105000000055</c:v>
                </c:pt>
                <c:pt idx="711">
                  <c:v>7.2310104999999965</c:v>
                </c:pt>
                <c:pt idx="712">
                  <c:v>7.2410104999999874</c:v>
                </c:pt>
                <c:pt idx="713">
                  <c:v>7.2510105000000067</c:v>
                </c:pt>
                <c:pt idx="714">
                  <c:v>7.2610104999999976</c:v>
                </c:pt>
                <c:pt idx="715">
                  <c:v>7.2710104999999885</c:v>
                </c:pt>
                <c:pt idx="716">
                  <c:v>7.2810105000000078</c:v>
                </c:pt>
                <c:pt idx="717">
                  <c:v>7.2910104999999987</c:v>
                </c:pt>
                <c:pt idx="718">
                  <c:v>7.3010104999999896</c:v>
                </c:pt>
                <c:pt idx="719">
                  <c:v>7.311010500000009</c:v>
                </c:pt>
                <c:pt idx="720">
                  <c:v>7.3210104999999999</c:v>
                </c:pt>
                <c:pt idx="721">
                  <c:v>7.3310104999999908</c:v>
                </c:pt>
                <c:pt idx="722">
                  <c:v>7.3410105000000101</c:v>
                </c:pt>
                <c:pt idx="723">
                  <c:v>7.351010500000001</c:v>
                </c:pt>
                <c:pt idx="724">
                  <c:v>7.3610104999999919</c:v>
                </c:pt>
                <c:pt idx="725">
                  <c:v>7.3710105000000112</c:v>
                </c:pt>
                <c:pt idx="726">
                  <c:v>7.3810105000000021</c:v>
                </c:pt>
                <c:pt idx="727">
                  <c:v>7.391010499999993</c:v>
                </c:pt>
                <c:pt idx="728">
                  <c:v>7.4010105000000124</c:v>
                </c:pt>
                <c:pt idx="729">
                  <c:v>7.4110105000000033</c:v>
                </c:pt>
                <c:pt idx="730">
                  <c:v>7.4210104999999942</c:v>
                </c:pt>
                <c:pt idx="731">
                  <c:v>7.4310105000000135</c:v>
                </c:pt>
                <c:pt idx="732">
                  <c:v>7.4410105000000044</c:v>
                </c:pt>
                <c:pt idx="733">
                  <c:v>7.4510104999999953</c:v>
                </c:pt>
                <c:pt idx="734">
                  <c:v>7.4610104999999862</c:v>
                </c:pt>
                <c:pt idx="735">
                  <c:v>7.4710105000000055</c:v>
                </c:pt>
                <c:pt idx="736">
                  <c:v>7.4810104999999965</c:v>
                </c:pt>
                <c:pt idx="737">
                  <c:v>7.4910104999999874</c:v>
                </c:pt>
                <c:pt idx="738">
                  <c:v>7.5010105000000067</c:v>
                </c:pt>
                <c:pt idx="739">
                  <c:v>7.5110104999999976</c:v>
                </c:pt>
                <c:pt idx="740">
                  <c:v>7.5210104999999885</c:v>
                </c:pt>
                <c:pt idx="741">
                  <c:v>7.5310105000000078</c:v>
                </c:pt>
                <c:pt idx="742">
                  <c:v>7.5410104999999987</c:v>
                </c:pt>
                <c:pt idx="743">
                  <c:v>7.5510104999999896</c:v>
                </c:pt>
                <c:pt idx="744">
                  <c:v>7.561010500000009</c:v>
                </c:pt>
                <c:pt idx="745">
                  <c:v>7.5710104999999999</c:v>
                </c:pt>
                <c:pt idx="746">
                  <c:v>7.5810104999999908</c:v>
                </c:pt>
                <c:pt idx="747">
                  <c:v>7.5910105000000101</c:v>
                </c:pt>
                <c:pt idx="748">
                  <c:v>7.601010500000001</c:v>
                </c:pt>
                <c:pt idx="749">
                  <c:v>7.6110104999999919</c:v>
                </c:pt>
                <c:pt idx="750">
                  <c:v>7.6210105000000112</c:v>
                </c:pt>
                <c:pt idx="751">
                  <c:v>7.6310105000000021</c:v>
                </c:pt>
                <c:pt idx="752">
                  <c:v>7.641010499999993</c:v>
                </c:pt>
                <c:pt idx="753">
                  <c:v>7.6510105000000124</c:v>
                </c:pt>
                <c:pt idx="754">
                  <c:v>7.6610105000000033</c:v>
                </c:pt>
                <c:pt idx="755">
                  <c:v>7.6710104999999942</c:v>
                </c:pt>
                <c:pt idx="756">
                  <c:v>7.6810105000000135</c:v>
                </c:pt>
                <c:pt idx="757">
                  <c:v>7.6910105000000044</c:v>
                </c:pt>
                <c:pt idx="758">
                  <c:v>7.7010104999999953</c:v>
                </c:pt>
                <c:pt idx="759">
                  <c:v>7.7110104999999862</c:v>
                </c:pt>
                <c:pt idx="760">
                  <c:v>7.7210105000000055</c:v>
                </c:pt>
                <c:pt idx="761">
                  <c:v>7.7310104999999965</c:v>
                </c:pt>
                <c:pt idx="762">
                  <c:v>7.7410104999999874</c:v>
                </c:pt>
                <c:pt idx="763">
                  <c:v>7.7510105000000067</c:v>
                </c:pt>
                <c:pt idx="764">
                  <c:v>7.7610104999999976</c:v>
                </c:pt>
                <c:pt idx="765">
                  <c:v>7.7710104999999885</c:v>
                </c:pt>
                <c:pt idx="766">
                  <c:v>7.7810105000000078</c:v>
                </c:pt>
                <c:pt idx="767">
                  <c:v>7.7910104999999987</c:v>
                </c:pt>
                <c:pt idx="768">
                  <c:v>7.8010104999999896</c:v>
                </c:pt>
                <c:pt idx="769">
                  <c:v>7.811010500000009</c:v>
                </c:pt>
                <c:pt idx="770">
                  <c:v>7.8210104999999999</c:v>
                </c:pt>
                <c:pt idx="771">
                  <c:v>7.8310104999999908</c:v>
                </c:pt>
                <c:pt idx="772">
                  <c:v>7.8410105000000101</c:v>
                </c:pt>
                <c:pt idx="773">
                  <c:v>7.851010500000001</c:v>
                </c:pt>
                <c:pt idx="774">
                  <c:v>7.8610104999999919</c:v>
                </c:pt>
                <c:pt idx="775">
                  <c:v>7.8710105000000112</c:v>
                </c:pt>
                <c:pt idx="776">
                  <c:v>7.8810105000000021</c:v>
                </c:pt>
                <c:pt idx="777">
                  <c:v>7.891010499999993</c:v>
                </c:pt>
                <c:pt idx="778">
                  <c:v>7.9010105000000124</c:v>
                </c:pt>
                <c:pt idx="779">
                  <c:v>7.9110105000000033</c:v>
                </c:pt>
                <c:pt idx="780">
                  <c:v>7.9210104999999942</c:v>
                </c:pt>
                <c:pt idx="781">
                  <c:v>7.9310105000000135</c:v>
                </c:pt>
                <c:pt idx="782">
                  <c:v>7.9410105000000044</c:v>
                </c:pt>
                <c:pt idx="783">
                  <c:v>7.9510104999999953</c:v>
                </c:pt>
                <c:pt idx="784">
                  <c:v>7.9610104999999862</c:v>
                </c:pt>
                <c:pt idx="785">
                  <c:v>7.9710105000000055</c:v>
                </c:pt>
                <c:pt idx="786">
                  <c:v>7.9810104999999965</c:v>
                </c:pt>
                <c:pt idx="787">
                  <c:v>7.9910104999999874</c:v>
                </c:pt>
                <c:pt idx="788">
                  <c:v>8.0010105000000067</c:v>
                </c:pt>
                <c:pt idx="789">
                  <c:v>8.0110104999999976</c:v>
                </c:pt>
                <c:pt idx="790">
                  <c:v>8.0210104999999885</c:v>
                </c:pt>
                <c:pt idx="791">
                  <c:v>8.0310105000000078</c:v>
                </c:pt>
                <c:pt idx="792">
                  <c:v>8.0410104999999987</c:v>
                </c:pt>
                <c:pt idx="793">
                  <c:v>8.0510104999999896</c:v>
                </c:pt>
                <c:pt idx="794">
                  <c:v>8.061010500000009</c:v>
                </c:pt>
                <c:pt idx="795">
                  <c:v>8.0710104999999999</c:v>
                </c:pt>
                <c:pt idx="796">
                  <c:v>8.0810104999999908</c:v>
                </c:pt>
                <c:pt idx="797">
                  <c:v>8.0910105000000101</c:v>
                </c:pt>
                <c:pt idx="798">
                  <c:v>8.101010500000001</c:v>
                </c:pt>
                <c:pt idx="799">
                  <c:v>8.1110104999999919</c:v>
                </c:pt>
                <c:pt idx="800">
                  <c:v>8.1210105000000112</c:v>
                </c:pt>
                <c:pt idx="801">
                  <c:v>8.1310105000000021</c:v>
                </c:pt>
                <c:pt idx="802">
                  <c:v>8.141010499999993</c:v>
                </c:pt>
                <c:pt idx="803">
                  <c:v>8.1510105000000124</c:v>
                </c:pt>
                <c:pt idx="804">
                  <c:v>8.1610105000000033</c:v>
                </c:pt>
                <c:pt idx="805">
                  <c:v>8.1710104999999942</c:v>
                </c:pt>
                <c:pt idx="806">
                  <c:v>8.1810105000000135</c:v>
                </c:pt>
                <c:pt idx="807">
                  <c:v>8.1910105000000044</c:v>
                </c:pt>
                <c:pt idx="808">
                  <c:v>8.2010104999999953</c:v>
                </c:pt>
                <c:pt idx="809">
                  <c:v>8.2110104999999862</c:v>
                </c:pt>
                <c:pt idx="810">
                  <c:v>8.2210105000000055</c:v>
                </c:pt>
                <c:pt idx="811">
                  <c:v>8.2310104999999965</c:v>
                </c:pt>
                <c:pt idx="812">
                  <c:v>8.2410104999999874</c:v>
                </c:pt>
                <c:pt idx="813">
                  <c:v>8.2510105000000067</c:v>
                </c:pt>
                <c:pt idx="814">
                  <c:v>8.2610104999999976</c:v>
                </c:pt>
                <c:pt idx="815">
                  <c:v>8.2710104999999885</c:v>
                </c:pt>
                <c:pt idx="816">
                  <c:v>8.2810105000000078</c:v>
                </c:pt>
                <c:pt idx="817">
                  <c:v>8.2910104999999987</c:v>
                </c:pt>
                <c:pt idx="818">
                  <c:v>8.3010104999999896</c:v>
                </c:pt>
                <c:pt idx="819">
                  <c:v>8.311010500000009</c:v>
                </c:pt>
                <c:pt idx="820">
                  <c:v>8.3210104999999999</c:v>
                </c:pt>
                <c:pt idx="821">
                  <c:v>8.3310104999999908</c:v>
                </c:pt>
                <c:pt idx="822">
                  <c:v>8.3410105000000101</c:v>
                </c:pt>
                <c:pt idx="823">
                  <c:v>8.351010500000001</c:v>
                </c:pt>
                <c:pt idx="824">
                  <c:v>8.3610104999999919</c:v>
                </c:pt>
                <c:pt idx="825">
                  <c:v>8.3710105000000112</c:v>
                </c:pt>
                <c:pt idx="826">
                  <c:v>8.3810105000000021</c:v>
                </c:pt>
                <c:pt idx="827">
                  <c:v>8.391010499999993</c:v>
                </c:pt>
                <c:pt idx="828">
                  <c:v>8.4010105000000124</c:v>
                </c:pt>
                <c:pt idx="829">
                  <c:v>8.4110105000000033</c:v>
                </c:pt>
                <c:pt idx="830">
                  <c:v>8.4210104999999942</c:v>
                </c:pt>
                <c:pt idx="831">
                  <c:v>8.4310105000000135</c:v>
                </c:pt>
                <c:pt idx="832">
                  <c:v>8.4410105000000044</c:v>
                </c:pt>
                <c:pt idx="833">
                  <c:v>8.4510104999999953</c:v>
                </c:pt>
                <c:pt idx="834">
                  <c:v>8.4610104999999862</c:v>
                </c:pt>
                <c:pt idx="835">
                  <c:v>8.4710105000000055</c:v>
                </c:pt>
                <c:pt idx="836">
                  <c:v>8.4810104999999965</c:v>
                </c:pt>
                <c:pt idx="837">
                  <c:v>8.4910104999999874</c:v>
                </c:pt>
                <c:pt idx="838">
                  <c:v>8.5010105000000067</c:v>
                </c:pt>
                <c:pt idx="839">
                  <c:v>8.5110104999999976</c:v>
                </c:pt>
                <c:pt idx="840">
                  <c:v>8.5210104999999885</c:v>
                </c:pt>
                <c:pt idx="841">
                  <c:v>8.5310105000000078</c:v>
                </c:pt>
                <c:pt idx="842">
                  <c:v>8.5410104999999987</c:v>
                </c:pt>
                <c:pt idx="843">
                  <c:v>8.5510104999999896</c:v>
                </c:pt>
                <c:pt idx="844">
                  <c:v>8.561010500000009</c:v>
                </c:pt>
                <c:pt idx="845">
                  <c:v>8.5710104999999999</c:v>
                </c:pt>
                <c:pt idx="846">
                  <c:v>8.5810104999999908</c:v>
                </c:pt>
                <c:pt idx="847">
                  <c:v>8.5910105000000101</c:v>
                </c:pt>
                <c:pt idx="848">
                  <c:v>8.601010500000001</c:v>
                </c:pt>
                <c:pt idx="849">
                  <c:v>8.6110104999999919</c:v>
                </c:pt>
                <c:pt idx="850">
                  <c:v>8.6210105000000112</c:v>
                </c:pt>
                <c:pt idx="851">
                  <c:v>8.6310105000000021</c:v>
                </c:pt>
                <c:pt idx="852">
                  <c:v>8.641010499999993</c:v>
                </c:pt>
                <c:pt idx="853">
                  <c:v>8.6510105000000124</c:v>
                </c:pt>
                <c:pt idx="854">
                  <c:v>8.6610105000000033</c:v>
                </c:pt>
                <c:pt idx="855">
                  <c:v>8.6710104999999942</c:v>
                </c:pt>
                <c:pt idx="856">
                  <c:v>8.6810105000000135</c:v>
                </c:pt>
                <c:pt idx="857">
                  <c:v>8.6910105000000044</c:v>
                </c:pt>
                <c:pt idx="858">
                  <c:v>8.7010104999999953</c:v>
                </c:pt>
                <c:pt idx="859">
                  <c:v>8.7110104999999862</c:v>
                </c:pt>
                <c:pt idx="860">
                  <c:v>8.7210105000000055</c:v>
                </c:pt>
                <c:pt idx="861">
                  <c:v>8.7310104999999965</c:v>
                </c:pt>
                <c:pt idx="862">
                  <c:v>8.7410104999999874</c:v>
                </c:pt>
                <c:pt idx="863">
                  <c:v>8.7510105000000067</c:v>
                </c:pt>
                <c:pt idx="864">
                  <c:v>8.7610104999999976</c:v>
                </c:pt>
                <c:pt idx="865">
                  <c:v>8.7710104999999885</c:v>
                </c:pt>
                <c:pt idx="866">
                  <c:v>8.7810105000000078</c:v>
                </c:pt>
                <c:pt idx="867">
                  <c:v>8.7910104999999987</c:v>
                </c:pt>
                <c:pt idx="868">
                  <c:v>8.8010104999999896</c:v>
                </c:pt>
                <c:pt idx="869">
                  <c:v>8.811010500000009</c:v>
                </c:pt>
                <c:pt idx="870">
                  <c:v>8.8210104999999999</c:v>
                </c:pt>
                <c:pt idx="871">
                  <c:v>8.8310104999999908</c:v>
                </c:pt>
                <c:pt idx="872">
                  <c:v>8.8410105000000101</c:v>
                </c:pt>
                <c:pt idx="873">
                  <c:v>8.851010500000001</c:v>
                </c:pt>
                <c:pt idx="874">
                  <c:v>8.8610104999999919</c:v>
                </c:pt>
                <c:pt idx="875">
                  <c:v>8.8710105000000112</c:v>
                </c:pt>
                <c:pt idx="876">
                  <c:v>8.8810105000000021</c:v>
                </c:pt>
                <c:pt idx="877">
                  <c:v>8.891010499999993</c:v>
                </c:pt>
                <c:pt idx="878">
                  <c:v>8.9010105000000124</c:v>
                </c:pt>
                <c:pt idx="879">
                  <c:v>8.9110105000000033</c:v>
                </c:pt>
                <c:pt idx="880">
                  <c:v>8.9210104999999942</c:v>
                </c:pt>
                <c:pt idx="881">
                  <c:v>8.9310105000000135</c:v>
                </c:pt>
                <c:pt idx="882">
                  <c:v>8.9410105000000044</c:v>
                </c:pt>
                <c:pt idx="883">
                  <c:v>8.9510104999999953</c:v>
                </c:pt>
                <c:pt idx="884">
                  <c:v>8.9610104999999862</c:v>
                </c:pt>
                <c:pt idx="885">
                  <c:v>8.9710105000000055</c:v>
                </c:pt>
                <c:pt idx="886">
                  <c:v>8.9810104999999965</c:v>
                </c:pt>
                <c:pt idx="887">
                  <c:v>8.9910104999999874</c:v>
                </c:pt>
                <c:pt idx="888">
                  <c:v>9.0010105000000067</c:v>
                </c:pt>
                <c:pt idx="889">
                  <c:v>9.0110104999999976</c:v>
                </c:pt>
                <c:pt idx="890">
                  <c:v>9.0210104999999885</c:v>
                </c:pt>
                <c:pt idx="891">
                  <c:v>9.0310105000000078</c:v>
                </c:pt>
                <c:pt idx="892">
                  <c:v>9.0410104999999987</c:v>
                </c:pt>
                <c:pt idx="893">
                  <c:v>9.0510104999999896</c:v>
                </c:pt>
                <c:pt idx="894">
                  <c:v>9.061010500000009</c:v>
                </c:pt>
                <c:pt idx="895">
                  <c:v>9.0710104999999999</c:v>
                </c:pt>
                <c:pt idx="896">
                  <c:v>9.0810104999999908</c:v>
                </c:pt>
                <c:pt idx="897">
                  <c:v>9.0910105000000101</c:v>
                </c:pt>
                <c:pt idx="898">
                  <c:v>9.101010500000001</c:v>
                </c:pt>
                <c:pt idx="899">
                  <c:v>9.1110104999999919</c:v>
                </c:pt>
                <c:pt idx="900">
                  <c:v>9.1210105000000112</c:v>
                </c:pt>
                <c:pt idx="901">
                  <c:v>9.1310105000000021</c:v>
                </c:pt>
                <c:pt idx="902">
                  <c:v>9.141010499999993</c:v>
                </c:pt>
                <c:pt idx="903">
                  <c:v>9.1510105000000124</c:v>
                </c:pt>
                <c:pt idx="904">
                  <c:v>9.1610105000000033</c:v>
                </c:pt>
                <c:pt idx="905">
                  <c:v>9.1710104999999942</c:v>
                </c:pt>
                <c:pt idx="906">
                  <c:v>9.1810105000000135</c:v>
                </c:pt>
                <c:pt idx="907">
                  <c:v>9.1910105000000044</c:v>
                </c:pt>
                <c:pt idx="908">
                  <c:v>9.2010104999999953</c:v>
                </c:pt>
                <c:pt idx="909">
                  <c:v>9.2110104999999862</c:v>
                </c:pt>
                <c:pt idx="910">
                  <c:v>9.2210105000000055</c:v>
                </c:pt>
                <c:pt idx="911">
                  <c:v>9.2310104999999965</c:v>
                </c:pt>
                <c:pt idx="912">
                  <c:v>9.2410104999999874</c:v>
                </c:pt>
                <c:pt idx="913">
                  <c:v>9.2510105000000067</c:v>
                </c:pt>
                <c:pt idx="914">
                  <c:v>9.2610104999999976</c:v>
                </c:pt>
                <c:pt idx="915">
                  <c:v>9.2710104999999885</c:v>
                </c:pt>
                <c:pt idx="916">
                  <c:v>9.2810105000000078</c:v>
                </c:pt>
                <c:pt idx="917">
                  <c:v>9.2910104999999987</c:v>
                </c:pt>
                <c:pt idx="918">
                  <c:v>9.3010104999999896</c:v>
                </c:pt>
                <c:pt idx="919">
                  <c:v>9.311010500000009</c:v>
                </c:pt>
                <c:pt idx="920">
                  <c:v>9.3210104999999999</c:v>
                </c:pt>
                <c:pt idx="921">
                  <c:v>9.3310104999999908</c:v>
                </c:pt>
                <c:pt idx="922">
                  <c:v>9.3410105000000101</c:v>
                </c:pt>
                <c:pt idx="923">
                  <c:v>9.351010500000001</c:v>
                </c:pt>
                <c:pt idx="924">
                  <c:v>9.3610104999999919</c:v>
                </c:pt>
                <c:pt idx="925">
                  <c:v>9.3710105000000112</c:v>
                </c:pt>
                <c:pt idx="926">
                  <c:v>9.3810105000000021</c:v>
                </c:pt>
                <c:pt idx="927">
                  <c:v>9.391010499999993</c:v>
                </c:pt>
                <c:pt idx="928">
                  <c:v>9.4010105000000124</c:v>
                </c:pt>
                <c:pt idx="929">
                  <c:v>9.4110105000000033</c:v>
                </c:pt>
                <c:pt idx="930">
                  <c:v>9.4210104999999942</c:v>
                </c:pt>
                <c:pt idx="931">
                  <c:v>9.4310105000000135</c:v>
                </c:pt>
                <c:pt idx="932">
                  <c:v>9.4410105000000044</c:v>
                </c:pt>
                <c:pt idx="933">
                  <c:v>9.4510104999999953</c:v>
                </c:pt>
                <c:pt idx="934">
                  <c:v>9.4610104999999862</c:v>
                </c:pt>
                <c:pt idx="935">
                  <c:v>9.4710105000000055</c:v>
                </c:pt>
                <c:pt idx="936">
                  <c:v>9.4810104999999965</c:v>
                </c:pt>
                <c:pt idx="937">
                  <c:v>9.4910104999999874</c:v>
                </c:pt>
                <c:pt idx="938">
                  <c:v>9.5010105000000067</c:v>
                </c:pt>
                <c:pt idx="939">
                  <c:v>9.5110104999999976</c:v>
                </c:pt>
                <c:pt idx="940">
                  <c:v>9.5210104999999885</c:v>
                </c:pt>
                <c:pt idx="941">
                  <c:v>9.5310105000000078</c:v>
                </c:pt>
                <c:pt idx="942">
                  <c:v>9.5410104999999987</c:v>
                </c:pt>
                <c:pt idx="943">
                  <c:v>9.5510104999999896</c:v>
                </c:pt>
                <c:pt idx="944">
                  <c:v>9.561010500000009</c:v>
                </c:pt>
                <c:pt idx="945">
                  <c:v>9.5710104999999999</c:v>
                </c:pt>
                <c:pt idx="946">
                  <c:v>9.5810104999999908</c:v>
                </c:pt>
                <c:pt idx="947">
                  <c:v>9.5910105000000101</c:v>
                </c:pt>
                <c:pt idx="948">
                  <c:v>9.601010500000001</c:v>
                </c:pt>
                <c:pt idx="949">
                  <c:v>9.6110104999999919</c:v>
                </c:pt>
                <c:pt idx="950">
                  <c:v>9.6210105000000112</c:v>
                </c:pt>
                <c:pt idx="951">
                  <c:v>9.6310105000000021</c:v>
                </c:pt>
                <c:pt idx="952">
                  <c:v>9.641010499999993</c:v>
                </c:pt>
                <c:pt idx="953">
                  <c:v>9.6510105000000124</c:v>
                </c:pt>
                <c:pt idx="954">
                  <c:v>9.6610105000000033</c:v>
                </c:pt>
                <c:pt idx="955">
                  <c:v>9.6710104999999942</c:v>
                </c:pt>
                <c:pt idx="956">
                  <c:v>9.6810105000000135</c:v>
                </c:pt>
                <c:pt idx="957">
                  <c:v>9.6910105000000044</c:v>
                </c:pt>
                <c:pt idx="958">
                  <c:v>9.7010104999999953</c:v>
                </c:pt>
                <c:pt idx="959">
                  <c:v>9.7110104999999862</c:v>
                </c:pt>
                <c:pt idx="960">
                  <c:v>9.7210105000000055</c:v>
                </c:pt>
                <c:pt idx="961">
                  <c:v>9.7310104999999965</c:v>
                </c:pt>
                <c:pt idx="962">
                  <c:v>9.7410104999999874</c:v>
                </c:pt>
                <c:pt idx="963">
                  <c:v>9.7510105000000067</c:v>
                </c:pt>
                <c:pt idx="964">
                  <c:v>9.7610104999999976</c:v>
                </c:pt>
                <c:pt idx="965">
                  <c:v>9.7710104999999885</c:v>
                </c:pt>
                <c:pt idx="966">
                  <c:v>9.7810105000000078</c:v>
                </c:pt>
                <c:pt idx="967">
                  <c:v>9.7910104999999987</c:v>
                </c:pt>
                <c:pt idx="968">
                  <c:v>9.8010104999999896</c:v>
                </c:pt>
                <c:pt idx="969">
                  <c:v>9.811010500000009</c:v>
                </c:pt>
                <c:pt idx="970">
                  <c:v>9.8210104999999999</c:v>
                </c:pt>
                <c:pt idx="971">
                  <c:v>9.8310104999999908</c:v>
                </c:pt>
                <c:pt idx="972">
                  <c:v>9.8410105000000101</c:v>
                </c:pt>
                <c:pt idx="973">
                  <c:v>9.851010500000001</c:v>
                </c:pt>
                <c:pt idx="974">
                  <c:v>9.8610104999999919</c:v>
                </c:pt>
                <c:pt idx="975">
                  <c:v>9.8710105000000112</c:v>
                </c:pt>
                <c:pt idx="976">
                  <c:v>9.8810105000000021</c:v>
                </c:pt>
                <c:pt idx="977">
                  <c:v>9.891010499999993</c:v>
                </c:pt>
                <c:pt idx="978">
                  <c:v>9.9010105000000124</c:v>
                </c:pt>
                <c:pt idx="979">
                  <c:v>9.9110105000000033</c:v>
                </c:pt>
                <c:pt idx="980">
                  <c:v>9.9210104999999942</c:v>
                </c:pt>
                <c:pt idx="981">
                  <c:v>9.9310105000000135</c:v>
                </c:pt>
                <c:pt idx="982">
                  <c:v>9.9410105000000044</c:v>
                </c:pt>
                <c:pt idx="983">
                  <c:v>9.9510104999999953</c:v>
                </c:pt>
                <c:pt idx="984">
                  <c:v>9.9610104999999862</c:v>
                </c:pt>
                <c:pt idx="985">
                  <c:v>9.9710105000000055</c:v>
                </c:pt>
                <c:pt idx="986">
                  <c:v>9.9810104999999965</c:v>
                </c:pt>
                <c:pt idx="987">
                  <c:v>9.9910104999999874</c:v>
                </c:pt>
                <c:pt idx="988">
                  <c:v>10.001010500000007</c:v>
                </c:pt>
                <c:pt idx="989">
                  <c:v>10.011010499999998</c:v>
                </c:pt>
                <c:pt idx="990">
                  <c:v>10.021010499999988</c:v>
                </c:pt>
                <c:pt idx="991">
                  <c:v>10.031010500000008</c:v>
                </c:pt>
                <c:pt idx="992">
                  <c:v>10.041010499999999</c:v>
                </c:pt>
                <c:pt idx="993">
                  <c:v>10.05101049999999</c:v>
                </c:pt>
                <c:pt idx="994">
                  <c:v>10.061010500000009</c:v>
                </c:pt>
                <c:pt idx="995">
                  <c:v>10.0710105</c:v>
                </c:pt>
                <c:pt idx="996">
                  <c:v>10.081010499999991</c:v>
                </c:pt>
                <c:pt idx="997">
                  <c:v>10.09101050000001</c:v>
                </c:pt>
                <c:pt idx="998">
                  <c:v>10.101010500000001</c:v>
                </c:pt>
                <c:pt idx="999">
                  <c:v>10.111010499999992</c:v>
                </c:pt>
                <c:pt idx="1000">
                  <c:v>10.121010500000011</c:v>
                </c:pt>
                <c:pt idx="1001">
                  <c:v>10.131010500000002</c:v>
                </c:pt>
                <c:pt idx="1002">
                  <c:v>10.141010499999993</c:v>
                </c:pt>
                <c:pt idx="1003">
                  <c:v>10.151010500000012</c:v>
                </c:pt>
                <c:pt idx="1004">
                  <c:v>10.161010500000003</c:v>
                </c:pt>
                <c:pt idx="1005">
                  <c:v>10.171010499999994</c:v>
                </c:pt>
                <c:pt idx="1006">
                  <c:v>10.181010500000014</c:v>
                </c:pt>
                <c:pt idx="1007">
                  <c:v>10.191010500000004</c:v>
                </c:pt>
                <c:pt idx="1008">
                  <c:v>10.201010499999995</c:v>
                </c:pt>
                <c:pt idx="1009">
                  <c:v>10.211010499999986</c:v>
                </c:pt>
                <c:pt idx="1010">
                  <c:v>10.221010500000006</c:v>
                </c:pt>
                <c:pt idx="1011">
                  <c:v>10.231010499999996</c:v>
                </c:pt>
                <c:pt idx="1012">
                  <c:v>10.241010499999987</c:v>
                </c:pt>
                <c:pt idx="1013">
                  <c:v>10.251010500000007</c:v>
                </c:pt>
                <c:pt idx="1014">
                  <c:v>10.261010499999998</c:v>
                </c:pt>
                <c:pt idx="1015">
                  <c:v>10.271010499999988</c:v>
                </c:pt>
                <c:pt idx="1016">
                  <c:v>10.281010500000008</c:v>
                </c:pt>
                <c:pt idx="1017">
                  <c:v>10.291010499999999</c:v>
                </c:pt>
                <c:pt idx="1018">
                  <c:v>10.30101049999999</c:v>
                </c:pt>
                <c:pt idx="1019">
                  <c:v>10.311010500000009</c:v>
                </c:pt>
                <c:pt idx="1020">
                  <c:v>10.3210105</c:v>
                </c:pt>
                <c:pt idx="1021">
                  <c:v>10.331010499999991</c:v>
                </c:pt>
                <c:pt idx="1022">
                  <c:v>10.34101050000001</c:v>
                </c:pt>
                <c:pt idx="1023">
                  <c:v>10.351010500000001</c:v>
                </c:pt>
                <c:pt idx="1024">
                  <c:v>10.361010499999992</c:v>
                </c:pt>
                <c:pt idx="1025">
                  <c:v>10.371010500000011</c:v>
                </c:pt>
                <c:pt idx="1026">
                  <c:v>10.381010500000002</c:v>
                </c:pt>
                <c:pt idx="1027">
                  <c:v>10.391010499999993</c:v>
                </c:pt>
                <c:pt idx="1028">
                  <c:v>10.401010500000012</c:v>
                </c:pt>
                <c:pt idx="1029">
                  <c:v>10.411010500000003</c:v>
                </c:pt>
                <c:pt idx="1030">
                  <c:v>10.421010499999994</c:v>
                </c:pt>
                <c:pt idx="1031">
                  <c:v>10.431010500000014</c:v>
                </c:pt>
                <c:pt idx="1032">
                  <c:v>10.441010500000004</c:v>
                </c:pt>
                <c:pt idx="1033">
                  <c:v>10.451010499999995</c:v>
                </c:pt>
                <c:pt idx="1034">
                  <c:v>10.461010499999986</c:v>
                </c:pt>
                <c:pt idx="1035">
                  <c:v>10.471010500000006</c:v>
                </c:pt>
                <c:pt idx="1036">
                  <c:v>10.481010499999996</c:v>
                </c:pt>
                <c:pt idx="1037">
                  <c:v>10.491010499999987</c:v>
                </c:pt>
                <c:pt idx="1038">
                  <c:v>10.501010500000007</c:v>
                </c:pt>
                <c:pt idx="1039">
                  <c:v>10.511010499999998</c:v>
                </c:pt>
                <c:pt idx="1040">
                  <c:v>10.521010499999988</c:v>
                </c:pt>
                <c:pt idx="1041">
                  <c:v>10.531010500000008</c:v>
                </c:pt>
                <c:pt idx="1042">
                  <c:v>10.541010499999999</c:v>
                </c:pt>
                <c:pt idx="1043">
                  <c:v>10.55101049999999</c:v>
                </c:pt>
                <c:pt idx="1044">
                  <c:v>10.561010500000009</c:v>
                </c:pt>
                <c:pt idx="1045">
                  <c:v>10.5710105</c:v>
                </c:pt>
                <c:pt idx="1046">
                  <c:v>10.581010499999991</c:v>
                </c:pt>
                <c:pt idx="1047">
                  <c:v>10.59101050000001</c:v>
                </c:pt>
                <c:pt idx="1048">
                  <c:v>10.601010500000001</c:v>
                </c:pt>
                <c:pt idx="1049">
                  <c:v>10.611010499999992</c:v>
                </c:pt>
                <c:pt idx="1050">
                  <c:v>10.621010500000011</c:v>
                </c:pt>
                <c:pt idx="1051">
                  <c:v>10.631010500000002</c:v>
                </c:pt>
                <c:pt idx="1052">
                  <c:v>10.641010499999993</c:v>
                </c:pt>
                <c:pt idx="1053">
                  <c:v>10.651010500000012</c:v>
                </c:pt>
                <c:pt idx="1054">
                  <c:v>10.661010500000003</c:v>
                </c:pt>
                <c:pt idx="1055">
                  <c:v>10.671010499999994</c:v>
                </c:pt>
                <c:pt idx="1056">
                  <c:v>10.681010500000014</c:v>
                </c:pt>
                <c:pt idx="1057">
                  <c:v>10.691010500000004</c:v>
                </c:pt>
                <c:pt idx="1058">
                  <c:v>10.701010499999995</c:v>
                </c:pt>
                <c:pt idx="1059">
                  <c:v>10.711010499999986</c:v>
                </c:pt>
                <c:pt idx="1060">
                  <c:v>10.721010500000006</c:v>
                </c:pt>
                <c:pt idx="1061">
                  <c:v>10.731010499999996</c:v>
                </c:pt>
                <c:pt idx="1062">
                  <c:v>10.741010499999987</c:v>
                </c:pt>
                <c:pt idx="1063">
                  <c:v>10.751010500000007</c:v>
                </c:pt>
                <c:pt idx="1064">
                  <c:v>10.761010499999998</c:v>
                </c:pt>
                <c:pt idx="1065">
                  <c:v>10.771010499999988</c:v>
                </c:pt>
                <c:pt idx="1066">
                  <c:v>10.781010500000008</c:v>
                </c:pt>
                <c:pt idx="1067">
                  <c:v>10.791010499999999</c:v>
                </c:pt>
                <c:pt idx="1068">
                  <c:v>10.80101049999999</c:v>
                </c:pt>
                <c:pt idx="1069">
                  <c:v>10.811010500000009</c:v>
                </c:pt>
                <c:pt idx="1070">
                  <c:v>10.8210105</c:v>
                </c:pt>
                <c:pt idx="1071">
                  <c:v>10.831010499999991</c:v>
                </c:pt>
                <c:pt idx="1072">
                  <c:v>10.84101050000001</c:v>
                </c:pt>
                <c:pt idx="1073">
                  <c:v>10.851010500000001</c:v>
                </c:pt>
                <c:pt idx="1074">
                  <c:v>10.861010499999992</c:v>
                </c:pt>
                <c:pt idx="1075">
                  <c:v>10.871010500000011</c:v>
                </c:pt>
                <c:pt idx="1076">
                  <c:v>10.881010500000002</c:v>
                </c:pt>
                <c:pt idx="1077">
                  <c:v>10.891010499999993</c:v>
                </c:pt>
                <c:pt idx="1078">
                  <c:v>10.901010500000012</c:v>
                </c:pt>
                <c:pt idx="1079">
                  <c:v>10.911010500000003</c:v>
                </c:pt>
                <c:pt idx="1080">
                  <c:v>10.921010499999994</c:v>
                </c:pt>
                <c:pt idx="1081">
                  <c:v>10.931010500000014</c:v>
                </c:pt>
                <c:pt idx="1082">
                  <c:v>10.941010500000004</c:v>
                </c:pt>
                <c:pt idx="1083">
                  <c:v>10.951010499999995</c:v>
                </c:pt>
                <c:pt idx="1084">
                  <c:v>10.961010499999986</c:v>
                </c:pt>
                <c:pt idx="1085">
                  <c:v>10.971010500000006</c:v>
                </c:pt>
                <c:pt idx="1086">
                  <c:v>10.981010499999996</c:v>
                </c:pt>
                <c:pt idx="1087">
                  <c:v>10.991010499999987</c:v>
                </c:pt>
                <c:pt idx="1088">
                  <c:v>11.001010500000007</c:v>
                </c:pt>
                <c:pt idx="1089">
                  <c:v>11.011010499999998</c:v>
                </c:pt>
                <c:pt idx="1090">
                  <c:v>11.021010499999988</c:v>
                </c:pt>
                <c:pt idx="1091">
                  <c:v>11.031010500000008</c:v>
                </c:pt>
                <c:pt idx="1092">
                  <c:v>11.041010499999999</c:v>
                </c:pt>
                <c:pt idx="1093">
                  <c:v>11.05101049999999</c:v>
                </c:pt>
                <c:pt idx="1094">
                  <c:v>11.061010500000009</c:v>
                </c:pt>
                <c:pt idx="1095">
                  <c:v>11.0710105</c:v>
                </c:pt>
                <c:pt idx="1096">
                  <c:v>11.081010499999991</c:v>
                </c:pt>
                <c:pt idx="1097">
                  <c:v>11.09101050000001</c:v>
                </c:pt>
                <c:pt idx="1098">
                  <c:v>11.101010500000001</c:v>
                </c:pt>
                <c:pt idx="1099">
                  <c:v>11.111010499999992</c:v>
                </c:pt>
                <c:pt idx="1100">
                  <c:v>11.121010500000011</c:v>
                </c:pt>
                <c:pt idx="1101">
                  <c:v>11.131010500000002</c:v>
                </c:pt>
                <c:pt idx="1102">
                  <c:v>11.141010499999993</c:v>
                </c:pt>
                <c:pt idx="1103">
                  <c:v>11.151010500000012</c:v>
                </c:pt>
                <c:pt idx="1104">
                  <c:v>11.161010500000003</c:v>
                </c:pt>
                <c:pt idx="1105">
                  <c:v>11.171010499999994</c:v>
                </c:pt>
                <c:pt idx="1106">
                  <c:v>11.181010500000014</c:v>
                </c:pt>
                <c:pt idx="1107">
                  <c:v>11.191010500000004</c:v>
                </c:pt>
                <c:pt idx="1108">
                  <c:v>11.201010499999995</c:v>
                </c:pt>
                <c:pt idx="1109">
                  <c:v>11.211010499999986</c:v>
                </c:pt>
                <c:pt idx="1110">
                  <c:v>11.221010500000006</c:v>
                </c:pt>
                <c:pt idx="1111">
                  <c:v>11.231010499999996</c:v>
                </c:pt>
                <c:pt idx="1112">
                  <c:v>11.241010499999987</c:v>
                </c:pt>
                <c:pt idx="1113">
                  <c:v>11.251010500000007</c:v>
                </c:pt>
                <c:pt idx="1114">
                  <c:v>11.261010499999998</c:v>
                </c:pt>
                <c:pt idx="1115">
                  <c:v>11.271010499999988</c:v>
                </c:pt>
                <c:pt idx="1116">
                  <c:v>11.281010500000008</c:v>
                </c:pt>
                <c:pt idx="1117">
                  <c:v>11.291010499999999</c:v>
                </c:pt>
                <c:pt idx="1118">
                  <c:v>11.30101049999999</c:v>
                </c:pt>
                <c:pt idx="1119">
                  <c:v>11.311010500000009</c:v>
                </c:pt>
                <c:pt idx="1120">
                  <c:v>11.3210105</c:v>
                </c:pt>
                <c:pt idx="1121">
                  <c:v>11.331010499999991</c:v>
                </c:pt>
                <c:pt idx="1122">
                  <c:v>11.34101050000001</c:v>
                </c:pt>
                <c:pt idx="1123">
                  <c:v>11.351010500000001</c:v>
                </c:pt>
                <c:pt idx="1124">
                  <c:v>11.361010499999992</c:v>
                </c:pt>
                <c:pt idx="1125">
                  <c:v>11.371010500000011</c:v>
                </c:pt>
                <c:pt idx="1126">
                  <c:v>11.381010500000002</c:v>
                </c:pt>
                <c:pt idx="1127">
                  <c:v>11.391010499999993</c:v>
                </c:pt>
                <c:pt idx="1128">
                  <c:v>11.401010500000012</c:v>
                </c:pt>
                <c:pt idx="1129">
                  <c:v>11.411010500000003</c:v>
                </c:pt>
                <c:pt idx="1130">
                  <c:v>11.421010499999994</c:v>
                </c:pt>
                <c:pt idx="1131">
                  <c:v>11.431010500000014</c:v>
                </c:pt>
                <c:pt idx="1132">
                  <c:v>11.441010500000004</c:v>
                </c:pt>
                <c:pt idx="1133">
                  <c:v>11.451010499999995</c:v>
                </c:pt>
                <c:pt idx="1134">
                  <c:v>11.461010499999986</c:v>
                </c:pt>
                <c:pt idx="1135">
                  <c:v>11.471010500000006</c:v>
                </c:pt>
                <c:pt idx="1136">
                  <c:v>11.481010499999996</c:v>
                </c:pt>
                <c:pt idx="1137">
                  <c:v>11.491010499999987</c:v>
                </c:pt>
                <c:pt idx="1138">
                  <c:v>11.501010500000007</c:v>
                </c:pt>
                <c:pt idx="1139">
                  <c:v>11.511010499999998</c:v>
                </c:pt>
                <c:pt idx="1140">
                  <c:v>11.521010499999988</c:v>
                </c:pt>
                <c:pt idx="1141">
                  <c:v>11.531010500000008</c:v>
                </c:pt>
                <c:pt idx="1142">
                  <c:v>11.541010499999999</c:v>
                </c:pt>
                <c:pt idx="1143">
                  <c:v>11.55101049999999</c:v>
                </c:pt>
                <c:pt idx="1144">
                  <c:v>11.561010500000009</c:v>
                </c:pt>
                <c:pt idx="1145">
                  <c:v>11.5710105</c:v>
                </c:pt>
                <c:pt idx="1146">
                  <c:v>11.581010499999991</c:v>
                </c:pt>
                <c:pt idx="1147">
                  <c:v>11.59101050000001</c:v>
                </c:pt>
                <c:pt idx="1148">
                  <c:v>11.601010500000001</c:v>
                </c:pt>
                <c:pt idx="1149">
                  <c:v>11.611010499999992</c:v>
                </c:pt>
                <c:pt idx="1150">
                  <c:v>11.621010500000011</c:v>
                </c:pt>
                <c:pt idx="1151">
                  <c:v>11.631010500000002</c:v>
                </c:pt>
                <c:pt idx="1152">
                  <c:v>11.641010499999993</c:v>
                </c:pt>
                <c:pt idx="1153">
                  <c:v>11.651010500000012</c:v>
                </c:pt>
                <c:pt idx="1154">
                  <c:v>11.661010500000003</c:v>
                </c:pt>
                <c:pt idx="1155">
                  <c:v>11.671010499999994</c:v>
                </c:pt>
                <c:pt idx="1156">
                  <c:v>11.681010500000014</c:v>
                </c:pt>
                <c:pt idx="1157">
                  <c:v>11.691010500000004</c:v>
                </c:pt>
                <c:pt idx="1158">
                  <c:v>11.701010499999995</c:v>
                </c:pt>
                <c:pt idx="1159">
                  <c:v>11.711010499999986</c:v>
                </c:pt>
                <c:pt idx="1160">
                  <c:v>11.721010500000006</c:v>
                </c:pt>
                <c:pt idx="1161">
                  <c:v>11.731010499999996</c:v>
                </c:pt>
                <c:pt idx="1162">
                  <c:v>11.741010499999987</c:v>
                </c:pt>
                <c:pt idx="1163">
                  <c:v>11.751010500000007</c:v>
                </c:pt>
                <c:pt idx="1164">
                  <c:v>11.761010499999998</c:v>
                </c:pt>
                <c:pt idx="1165">
                  <c:v>11.771010499999988</c:v>
                </c:pt>
                <c:pt idx="1166">
                  <c:v>11.781010500000008</c:v>
                </c:pt>
                <c:pt idx="1167">
                  <c:v>11.791010499999999</c:v>
                </c:pt>
                <c:pt idx="1168">
                  <c:v>11.80101049999999</c:v>
                </c:pt>
                <c:pt idx="1169">
                  <c:v>11.811010500000009</c:v>
                </c:pt>
                <c:pt idx="1170">
                  <c:v>11.8210105</c:v>
                </c:pt>
                <c:pt idx="1171">
                  <c:v>11.831010499999991</c:v>
                </c:pt>
                <c:pt idx="1172">
                  <c:v>11.84101050000001</c:v>
                </c:pt>
                <c:pt idx="1173">
                  <c:v>11.851010500000001</c:v>
                </c:pt>
                <c:pt idx="1174">
                  <c:v>11.861010499999992</c:v>
                </c:pt>
                <c:pt idx="1175">
                  <c:v>11.871010500000011</c:v>
                </c:pt>
                <c:pt idx="1176">
                  <c:v>11.881010500000002</c:v>
                </c:pt>
                <c:pt idx="1177">
                  <c:v>11.891010499999993</c:v>
                </c:pt>
                <c:pt idx="1178">
                  <c:v>11.901010500000012</c:v>
                </c:pt>
                <c:pt idx="1179">
                  <c:v>11.911010500000003</c:v>
                </c:pt>
                <c:pt idx="1180">
                  <c:v>11.921010499999994</c:v>
                </c:pt>
                <c:pt idx="1181">
                  <c:v>11.931010500000014</c:v>
                </c:pt>
                <c:pt idx="1182">
                  <c:v>11.941010500000004</c:v>
                </c:pt>
                <c:pt idx="1183">
                  <c:v>11.951010499999995</c:v>
                </c:pt>
                <c:pt idx="1184">
                  <c:v>11.961010499999986</c:v>
                </c:pt>
                <c:pt idx="1185">
                  <c:v>11.971010500000006</c:v>
                </c:pt>
                <c:pt idx="1186">
                  <c:v>11.981010499999996</c:v>
                </c:pt>
                <c:pt idx="1187">
                  <c:v>11.991010499999987</c:v>
                </c:pt>
                <c:pt idx="1188">
                  <c:v>12.001010500000007</c:v>
                </c:pt>
                <c:pt idx="1189">
                  <c:v>12.011010499999998</c:v>
                </c:pt>
                <c:pt idx="1190">
                  <c:v>12.021010499999988</c:v>
                </c:pt>
                <c:pt idx="1191">
                  <c:v>12.031010500000008</c:v>
                </c:pt>
                <c:pt idx="1192">
                  <c:v>12.041010499999999</c:v>
                </c:pt>
                <c:pt idx="1193">
                  <c:v>12.05101049999999</c:v>
                </c:pt>
                <c:pt idx="1194">
                  <c:v>12.061010500000009</c:v>
                </c:pt>
                <c:pt idx="1195">
                  <c:v>12.0710105</c:v>
                </c:pt>
                <c:pt idx="1196">
                  <c:v>12.081010499999991</c:v>
                </c:pt>
                <c:pt idx="1197">
                  <c:v>12.09101050000001</c:v>
                </c:pt>
                <c:pt idx="1198">
                  <c:v>12.101010500000001</c:v>
                </c:pt>
                <c:pt idx="1199">
                  <c:v>12.111010499999992</c:v>
                </c:pt>
                <c:pt idx="1200">
                  <c:v>12.121010500000011</c:v>
                </c:pt>
                <c:pt idx="1201">
                  <c:v>12.131010500000002</c:v>
                </c:pt>
                <c:pt idx="1202">
                  <c:v>12.141010499999993</c:v>
                </c:pt>
                <c:pt idx="1203">
                  <c:v>12.151010500000012</c:v>
                </c:pt>
                <c:pt idx="1204">
                  <c:v>12.161010500000003</c:v>
                </c:pt>
                <c:pt idx="1205">
                  <c:v>12.171010499999994</c:v>
                </c:pt>
                <c:pt idx="1206">
                  <c:v>12.181010500000014</c:v>
                </c:pt>
                <c:pt idx="1207">
                  <c:v>12.191010500000004</c:v>
                </c:pt>
                <c:pt idx="1208">
                  <c:v>12.201010499999995</c:v>
                </c:pt>
                <c:pt idx="1209">
                  <c:v>12.211010499999986</c:v>
                </c:pt>
                <c:pt idx="1210">
                  <c:v>12.221010500000006</c:v>
                </c:pt>
                <c:pt idx="1211">
                  <c:v>12.231010499999996</c:v>
                </c:pt>
                <c:pt idx="1212">
                  <c:v>12.241010499999987</c:v>
                </c:pt>
                <c:pt idx="1213">
                  <c:v>12.251010500000007</c:v>
                </c:pt>
                <c:pt idx="1214">
                  <c:v>12.261010499999998</c:v>
                </c:pt>
                <c:pt idx="1215">
                  <c:v>12.271010499999988</c:v>
                </c:pt>
                <c:pt idx="1216">
                  <c:v>12.281010500000008</c:v>
                </c:pt>
                <c:pt idx="1217">
                  <c:v>12.291010499999999</c:v>
                </c:pt>
                <c:pt idx="1218">
                  <c:v>12.30101049999999</c:v>
                </c:pt>
                <c:pt idx="1219">
                  <c:v>12.311010500000009</c:v>
                </c:pt>
                <c:pt idx="1220">
                  <c:v>12.3210105</c:v>
                </c:pt>
                <c:pt idx="1221">
                  <c:v>12.331010499999991</c:v>
                </c:pt>
                <c:pt idx="1222">
                  <c:v>12.34101050000001</c:v>
                </c:pt>
                <c:pt idx="1223">
                  <c:v>12.351010500000001</c:v>
                </c:pt>
                <c:pt idx="1224">
                  <c:v>12.361010499999992</c:v>
                </c:pt>
                <c:pt idx="1225">
                  <c:v>12.371010500000011</c:v>
                </c:pt>
                <c:pt idx="1226">
                  <c:v>12.381010500000002</c:v>
                </c:pt>
                <c:pt idx="1227">
                  <c:v>12.391010499999993</c:v>
                </c:pt>
                <c:pt idx="1228">
                  <c:v>12.401010500000012</c:v>
                </c:pt>
                <c:pt idx="1229">
                  <c:v>12.411010500000003</c:v>
                </c:pt>
                <c:pt idx="1230">
                  <c:v>12.421010499999994</c:v>
                </c:pt>
                <c:pt idx="1231">
                  <c:v>12.431010500000014</c:v>
                </c:pt>
                <c:pt idx="1232">
                  <c:v>12.441010500000004</c:v>
                </c:pt>
                <c:pt idx="1233">
                  <c:v>12.451010499999995</c:v>
                </c:pt>
                <c:pt idx="1234">
                  <c:v>12.461010499999986</c:v>
                </c:pt>
                <c:pt idx="1235">
                  <c:v>12.471010500000006</c:v>
                </c:pt>
                <c:pt idx="1236">
                  <c:v>12.481010499999996</c:v>
                </c:pt>
                <c:pt idx="1237">
                  <c:v>12.491010499999987</c:v>
                </c:pt>
                <c:pt idx="1238">
                  <c:v>12.501010500000007</c:v>
                </c:pt>
                <c:pt idx="1239">
                  <c:v>12.511010499999998</c:v>
                </c:pt>
                <c:pt idx="1240">
                  <c:v>12.521010499999988</c:v>
                </c:pt>
                <c:pt idx="1241">
                  <c:v>12.531010500000008</c:v>
                </c:pt>
                <c:pt idx="1242">
                  <c:v>12.541010499999999</c:v>
                </c:pt>
                <c:pt idx="1243">
                  <c:v>12.55101049999999</c:v>
                </c:pt>
                <c:pt idx="1244">
                  <c:v>12.561010500000009</c:v>
                </c:pt>
                <c:pt idx="1245">
                  <c:v>12.5710105</c:v>
                </c:pt>
                <c:pt idx="1246">
                  <c:v>12.581010499999991</c:v>
                </c:pt>
                <c:pt idx="1247">
                  <c:v>12.59101050000001</c:v>
                </c:pt>
                <c:pt idx="1248">
                  <c:v>12.601010500000001</c:v>
                </c:pt>
                <c:pt idx="1249">
                  <c:v>12.611010499999992</c:v>
                </c:pt>
                <c:pt idx="1250">
                  <c:v>12.621010500000011</c:v>
                </c:pt>
                <c:pt idx="1251">
                  <c:v>12.631010500000002</c:v>
                </c:pt>
                <c:pt idx="1252">
                  <c:v>12.641010499999993</c:v>
                </c:pt>
                <c:pt idx="1253">
                  <c:v>12.651010500000012</c:v>
                </c:pt>
                <c:pt idx="1254">
                  <c:v>12.661010500000003</c:v>
                </c:pt>
                <c:pt idx="1255">
                  <c:v>12.671010499999994</c:v>
                </c:pt>
                <c:pt idx="1256">
                  <c:v>12.681010500000014</c:v>
                </c:pt>
                <c:pt idx="1257">
                  <c:v>12.691010500000004</c:v>
                </c:pt>
                <c:pt idx="1258">
                  <c:v>12.701010499999995</c:v>
                </c:pt>
                <c:pt idx="1259">
                  <c:v>12.711010499999986</c:v>
                </c:pt>
                <c:pt idx="1260">
                  <c:v>12.721010500000006</c:v>
                </c:pt>
                <c:pt idx="1261">
                  <c:v>12.731010499999996</c:v>
                </c:pt>
                <c:pt idx="1262">
                  <c:v>12.741010499999987</c:v>
                </c:pt>
                <c:pt idx="1263">
                  <c:v>12.751010500000007</c:v>
                </c:pt>
                <c:pt idx="1264">
                  <c:v>12.761010499999998</c:v>
                </c:pt>
                <c:pt idx="1265">
                  <c:v>12.771010499999988</c:v>
                </c:pt>
                <c:pt idx="1266">
                  <c:v>12.781010500000008</c:v>
                </c:pt>
                <c:pt idx="1267">
                  <c:v>12.791010499999999</c:v>
                </c:pt>
                <c:pt idx="1268">
                  <c:v>12.80101049999999</c:v>
                </c:pt>
                <c:pt idx="1269">
                  <c:v>12.811010500000009</c:v>
                </c:pt>
                <c:pt idx="1270">
                  <c:v>12.8210105</c:v>
                </c:pt>
                <c:pt idx="1271">
                  <c:v>12.831010499999991</c:v>
                </c:pt>
                <c:pt idx="1272">
                  <c:v>12.84101050000001</c:v>
                </c:pt>
                <c:pt idx="1273">
                  <c:v>12.851010500000001</c:v>
                </c:pt>
                <c:pt idx="1274">
                  <c:v>12.861010499999992</c:v>
                </c:pt>
                <c:pt idx="1275">
                  <c:v>12.871010500000011</c:v>
                </c:pt>
                <c:pt idx="1276">
                  <c:v>12.881010500000002</c:v>
                </c:pt>
                <c:pt idx="1277">
                  <c:v>12.891010499999993</c:v>
                </c:pt>
                <c:pt idx="1278">
                  <c:v>12.901010500000012</c:v>
                </c:pt>
                <c:pt idx="1279">
                  <c:v>12.911010500000003</c:v>
                </c:pt>
                <c:pt idx="1280">
                  <c:v>12.921010499999994</c:v>
                </c:pt>
                <c:pt idx="1281">
                  <c:v>12.931010500000014</c:v>
                </c:pt>
                <c:pt idx="1282">
                  <c:v>12.941010500000004</c:v>
                </c:pt>
                <c:pt idx="1283">
                  <c:v>12.951010499999995</c:v>
                </c:pt>
                <c:pt idx="1284">
                  <c:v>12.961010499999986</c:v>
                </c:pt>
                <c:pt idx="1285">
                  <c:v>12.971010500000006</c:v>
                </c:pt>
                <c:pt idx="1286">
                  <c:v>12.981010499999996</c:v>
                </c:pt>
                <c:pt idx="1287">
                  <c:v>12.991010499999987</c:v>
                </c:pt>
                <c:pt idx="1288">
                  <c:v>13.001010500000007</c:v>
                </c:pt>
                <c:pt idx="1289">
                  <c:v>13.011010499999998</c:v>
                </c:pt>
                <c:pt idx="1290">
                  <c:v>13.021010499999988</c:v>
                </c:pt>
                <c:pt idx="1291">
                  <c:v>13.031010500000008</c:v>
                </c:pt>
                <c:pt idx="1292">
                  <c:v>13.041010499999999</c:v>
                </c:pt>
                <c:pt idx="1293">
                  <c:v>13.05101049999999</c:v>
                </c:pt>
                <c:pt idx="1294">
                  <c:v>13.061010500000009</c:v>
                </c:pt>
                <c:pt idx="1295">
                  <c:v>13.0710105</c:v>
                </c:pt>
                <c:pt idx="1296">
                  <c:v>13.081010499999991</c:v>
                </c:pt>
                <c:pt idx="1297">
                  <c:v>13.09101050000001</c:v>
                </c:pt>
                <c:pt idx="1298">
                  <c:v>13.101010500000001</c:v>
                </c:pt>
                <c:pt idx="1299">
                  <c:v>13.111010499999992</c:v>
                </c:pt>
                <c:pt idx="1300">
                  <c:v>13.121010500000011</c:v>
                </c:pt>
                <c:pt idx="1301">
                  <c:v>13.131010500000002</c:v>
                </c:pt>
                <c:pt idx="1302">
                  <c:v>13.141010499999993</c:v>
                </c:pt>
                <c:pt idx="1303">
                  <c:v>13.151010500000012</c:v>
                </c:pt>
                <c:pt idx="1304">
                  <c:v>13.161010500000003</c:v>
                </c:pt>
                <c:pt idx="1305">
                  <c:v>13.171010499999994</c:v>
                </c:pt>
                <c:pt idx="1306">
                  <c:v>13.181010500000014</c:v>
                </c:pt>
                <c:pt idx="1307">
                  <c:v>13.191010500000004</c:v>
                </c:pt>
                <c:pt idx="1308">
                  <c:v>13.201010499999995</c:v>
                </c:pt>
                <c:pt idx="1309">
                  <c:v>13.211010499999986</c:v>
                </c:pt>
                <c:pt idx="1310">
                  <c:v>13.221010500000006</c:v>
                </c:pt>
                <c:pt idx="1311">
                  <c:v>13.231010499999996</c:v>
                </c:pt>
                <c:pt idx="1312">
                  <c:v>13.241010499999987</c:v>
                </c:pt>
                <c:pt idx="1313">
                  <c:v>13.251010500000007</c:v>
                </c:pt>
                <c:pt idx="1314">
                  <c:v>13.261010499999998</c:v>
                </c:pt>
                <c:pt idx="1315">
                  <c:v>13.271010499999988</c:v>
                </c:pt>
                <c:pt idx="1316">
                  <c:v>13.281010500000008</c:v>
                </c:pt>
                <c:pt idx="1317">
                  <c:v>13.291010499999999</c:v>
                </c:pt>
                <c:pt idx="1318">
                  <c:v>13.30101049999999</c:v>
                </c:pt>
                <c:pt idx="1319">
                  <c:v>13.311010500000009</c:v>
                </c:pt>
                <c:pt idx="1320">
                  <c:v>13.3210105</c:v>
                </c:pt>
                <c:pt idx="1321">
                  <c:v>13.331010499999991</c:v>
                </c:pt>
                <c:pt idx="1322">
                  <c:v>13.34101050000001</c:v>
                </c:pt>
                <c:pt idx="1323">
                  <c:v>13.351010500000001</c:v>
                </c:pt>
                <c:pt idx="1324">
                  <c:v>13.361010499999992</c:v>
                </c:pt>
                <c:pt idx="1325">
                  <c:v>13.371010500000011</c:v>
                </c:pt>
                <c:pt idx="1326">
                  <c:v>13.381010500000002</c:v>
                </c:pt>
                <c:pt idx="1327">
                  <c:v>13.391010499999993</c:v>
                </c:pt>
                <c:pt idx="1328">
                  <c:v>13.401010500000012</c:v>
                </c:pt>
                <c:pt idx="1329">
                  <c:v>13.411010500000003</c:v>
                </c:pt>
                <c:pt idx="1330">
                  <c:v>13.421010499999994</c:v>
                </c:pt>
                <c:pt idx="1331">
                  <c:v>13.431010500000014</c:v>
                </c:pt>
                <c:pt idx="1332">
                  <c:v>13.441010500000004</c:v>
                </c:pt>
                <c:pt idx="1333">
                  <c:v>13.451010499999995</c:v>
                </c:pt>
                <c:pt idx="1334">
                  <c:v>13.461010499999986</c:v>
                </c:pt>
                <c:pt idx="1335">
                  <c:v>13.471010500000006</c:v>
                </c:pt>
                <c:pt idx="1336">
                  <c:v>13.481010499999996</c:v>
                </c:pt>
                <c:pt idx="1337">
                  <c:v>13.491010499999987</c:v>
                </c:pt>
                <c:pt idx="1338">
                  <c:v>13.501010500000007</c:v>
                </c:pt>
                <c:pt idx="1339">
                  <c:v>13.511010499999998</c:v>
                </c:pt>
                <c:pt idx="1340">
                  <c:v>13.521010499999988</c:v>
                </c:pt>
                <c:pt idx="1341">
                  <c:v>13.531010500000008</c:v>
                </c:pt>
                <c:pt idx="1342">
                  <c:v>13.541010499999999</c:v>
                </c:pt>
                <c:pt idx="1343">
                  <c:v>13.55101049999999</c:v>
                </c:pt>
                <c:pt idx="1344">
                  <c:v>13.561010500000009</c:v>
                </c:pt>
                <c:pt idx="1345">
                  <c:v>13.5710105</c:v>
                </c:pt>
                <c:pt idx="1346">
                  <c:v>13.581010499999991</c:v>
                </c:pt>
                <c:pt idx="1347">
                  <c:v>13.59101050000001</c:v>
                </c:pt>
                <c:pt idx="1348">
                  <c:v>13.601010500000001</c:v>
                </c:pt>
                <c:pt idx="1349">
                  <c:v>13.611010499999992</c:v>
                </c:pt>
                <c:pt idx="1350">
                  <c:v>13.621010500000011</c:v>
                </c:pt>
                <c:pt idx="1351">
                  <c:v>13.631010500000002</c:v>
                </c:pt>
                <c:pt idx="1352">
                  <c:v>13.641010499999993</c:v>
                </c:pt>
                <c:pt idx="1353">
                  <c:v>13.651010500000012</c:v>
                </c:pt>
                <c:pt idx="1354">
                  <c:v>13.661010500000003</c:v>
                </c:pt>
                <c:pt idx="1355">
                  <c:v>13.671010499999994</c:v>
                </c:pt>
                <c:pt idx="1356">
                  <c:v>13.681010500000014</c:v>
                </c:pt>
                <c:pt idx="1357">
                  <c:v>13.691010500000004</c:v>
                </c:pt>
                <c:pt idx="1358">
                  <c:v>13.701010499999995</c:v>
                </c:pt>
                <c:pt idx="1359">
                  <c:v>13.711010499999986</c:v>
                </c:pt>
                <c:pt idx="1360">
                  <c:v>13.721010500000006</c:v>
                </c:pt>
                <c:pt idx="1361">
                  <c:v>13.731010499999996</c:v>
                </c:pt>
                <c:pt idx="1362">
                  <c:v>13.741010499999987</c:v>
                </c:pt>
                <c:pt idx="1363">
                  <c:v>13.751010500000007</c:v>
                </c:pt>
                <c:pt idx="1364">
                  <c:v>13.761010499999998</c:v>
                </c:pt>
                <c:pt idx="1365">
                  <c:v>13.771010499999988</c:v>
                </c:pt>
                <c:pt idx="1366">
                  <c:v>13.781010500000008</c:v>
                </c:pt>
                <c:pt idx="1367">
                  <c:v>13.791010499999999</c:v>
                </c:pt>
                <c:pt idx="1368">
                  <c:v>13.80101049999999</c:v>
                </c:pt>
                <c:pt idx="1369">
                  <c:v>13.811010500000009</c:v>
                </c:pt>
                <c:pt idx="1370">
                  <c:v>13.8210105</c:v>
                </c:pt>
                <c:pt idx="1371">
                  <c:v>13.831010499999991</c:v>
                </c:pt>
                <c:pt idx="1372">
                  <c:v>13.84101050000001</c:v>
                </c:pt>
                <c:pt idx="1373">
                  <c:v>13.851010500000001</c:v>
                </c:pt>
                <c:pt idx="1374">
                  <c:v>13.861010499999992</c:v>
                </c:pt>
                <c:pt idx="1375">
                  <c:v>13.871010500000011</c:v>
                </c:pt>
                <c:pt idx="1376">
                  <c:v>13.881010500000002</c:v>
                </c:pt>
                <c:pt idx="1377">
                  <c:v>13.891010499999993</c:v>
                </c:pt>
                <c:pt idx="1378">
                  <c:v>13.901010500000012</c:v>
                </c:pt>
                <c:pt idx="1379">
                  <c:v>13.911010500000003</c:v>
                </c:pt>
                <c:pt idx="1380">
                  <c:v>13.921010499999994</c:v>
                </c:pt>
                <c:pt idx="1381">
                  <c:v>13.931010500000014</c:v>
                </c:pt>
                <c:pt idx="1382">
                  <c:v>13.941010500000004</c:v>
                </c:pt>
                <c:pt idx="1383">
                  <c:v>13.951010499999995</c:v>
                </c:pt>
                <c:pt idx="1384">
                  <c:v>13.961010499999986</c:v>
                </c:pt>
                <c:pt idx="1385">
                  <c:v>13.971010500000006</c:v>
                </c:pt>
                <c:pt idx="1386">
                  <c:v>13.981010499999996</c:v>
                </c:pt>
                <c:pt idx="1387">
                  <c:v>13.991010499999987</c:v>
                </c:pt>
                <c:pt idx="1388">
                  <c:v>14.001010500000007</c:v>
                </c:pt>
                <c:pt idx="1389">
                  <c:v>14.011010499999998</c:v>
                </c:pt>
                <c:pt idx="1390">
                  <c:v>14.021010499999988</c:v>
                </c:pt>
                <c:pt idx="1391">
                  <c:v>14.031010500000008</c:v>
                </c:pt>
                <c:pt idx="1392">
                  <c:v>14.041010499999999</c:v>
                </c:pt>
                <c:pt idx="1393">
                  <c:v>14.05101049999999</c:v>
                </c:pt>
                <c:pt idx="1394">
                  <c:v>14.061010500000009</c:v>
                </c:pt>
                <c:pt idx="1395">
                  <c:v>14.0710105</c:v>
                </c:pt>
                <c:pt idx="1396">
                  <c:v>14.081010499999991</c:v>
                </c:pt>
                <c:pt idx="1397">
                  <c:v>14.09101050000001</c:v>
                </c:pt>
                <c:pt idx="1398">
                  <c:v>14.101010500000001</c:v>
                </c:pt>
                <c:pt idx="1399">
                  <c:v>14.111010499999992</c:v>
                </c:pt>
                <c:pt idx="1400">
                  <c:v>14.121010500000011</c:v>
                </c:pt>
                <c:pt idx="1401">
                  <c:v>14.131010500000002</c:v>
                </c:pt>
                <c:pt idx="1402">
                  <c:v>14.141010499999993</c:v>
                </c:pt>
                <c:pt idx="1403">
                  <c:v>14.151010500000012</c:v>
                </c:pt>
                <c:pt idx="1404">
                  <c:v>14.161010500000003</c:v>
                </c:pt>
                <c:pt idx="1405">
                  <c:v>14.171010499999994</c:v>
                </c:pt>
                <c:pt idx="1406">
                  <c:v>14.181010500000014</c:v>
                </c:pt>
                <c:pt idx="1407">
                  <c:v>14.191010500000004</c:v>
                </c:pt>
                <c:pt idx="1408">
                  <c:v>14.201010499999995</c:v>
                </c:pt>
                <c:pt idx="1409">
                  <c:v>14.211010499999986</c:v>
                </c:pt>
                <c:pt idx="1410">
                  <c:v>14.221010500000006</c:v>
                </c:pt>
                <c:pt idx="1411">
                  <c:v>14.231010499999996</c:v>
                </c:pt>
                <c:pt idx="1412">
                  <c:v>14.241010499999987</c:v>
                </c:pt>
                <c:pt idx="1413">
                  <c:v>14.251010500000007</c:v>
                </c:pt>
                <c:pt idx="1414">
                  <c:v>14.261010499999998</c:v>
                </c:pt>
                <c:pt idx="1415">
                  <c:v>14.271010499999988</c:v>
                </c:pt>
                <c:pt idx="1416">
                  <c:v>14.281010500000008</c:v>
                </c:pt>
                <c:pt idx="1417">
                  <c:v>14.291010499999999</c:v>
                </c:pt>
                <c:pt idx="1418">
                  <c:v>14.30101049999999</c:v>
                </c:pt>
                <c:pt idx="1419">
                  <c:v>14.311010500000009</c:v>
                </c:pt>
                <c:pt idx="1420">
                  <c:v>14.3210105</c:v>
                </c:pt>
                <c:pt idx="1421">
                  <c:v>14.331010499999991</c:v>
                </c:pt>
                <c:pt idx="1422">
                  <c:v>14.34101050000001</c:v>
                </c:pt>
                <c:pt idx="1423">
                  <c:v>14.351010500000001</c:v>
                </c:pt>
                <c:pt idx="1424">
                  <c:v>14.361010499999992</c:v>
                </c:pt>
                <c:pt idx="1425">
                  <c:v>14.371010500000011</c:v>
                </c:pt>
                <c:pt idx="1426">
                  <c:v>14.381010500000002</c:v>
                </c:pt>
                <c:pt idx="1427">
                  <c:v>14.391010499999993</c:v>
                </c:pt>
                <c:pt idx="1428">
                  <c:v>14.401010500000012</c:v>
                </c:pt>
                <c:pt idx="1429">
                  <c:v>14.411010500000003</c:v>
                </c:pt>
                <c:pt idx="1430">
                  <c:v>14.421010499999994</c:v>
                </c:pt>
                <c:pt idx="1431">
                  <c:v>14.431010500000014</c:v>
                </c:pt>
                <c:pt idx="1432">
                  <c:v>14.441010500000004</c:v>
                </c:pt>
                <c:pt idx="1433">
                  <c:v>14.451010499999995</c:v>
                </c:pt>
                <c:pt idx="1434">
                  <c:v>14.461010499999986</c:v>
                </c:pt>
                <c:pt idx="1435">
                  <c:v>14.471010500000006</c:v>
                </c:pt>
                <c:pt idx="1436">
                  <c:v>14.481010499999996</c:v>
                </c:pt>
                <c:pt idx="1437">
                  <c:v>14.491010499999987</c:v>
                </c:pt>
                <c:pt idx="1438">
                  <c:v>14.501010500000007</c:v>
                </c:pt>
                <c:pt idx="1439">
                  <c:v>14.511010499999998</c:v>
                </c:pt>
                <c:pt idx="1440">
                  <c:v>14.521010499999988</c:v>
                </c:pt>
                <c:pt idx="1441">
                  <c:v>14.531010500000008</c:v>
                </c:pt>
                <c:pt idx="1442">
                  <c:v>14.541010499999999</c:v>
                </c:pt>
                <c:pt idx="1443">
                  <c:v>14.55101049999999</c:v>
                </c:pt>
                <c:pt idx="1444">
                  <c:v>14.561010500000009</c:v>
                </c:pt>
                <c:pt idx="1445">
                  <c:v>14.5710105</c:v>
                </c:pt>
                <c:pt idx="1446">
                  <c:v>14.581010499999991</c:v>
                </c:pt>
                <c:pt idx="1447">
                  <c:v>14.59101050000001</c:v>
                </c:pt>
                <c:pt idx="1448">
                  <c:v>14.601010500000001</c:v>
                </c:pt>
                <c:pt idx="1449">
                  <c:v>14.611010499999992</c:v>
                </c:pt>
                <c:pt idx="1450">
                  <c:v>14.621010500000011</c:v>
                </c:pt>
                <c:pt idx="1451">
                  <c:v>14.631010500000002</c:v>
                </c:pt>
                <c:pt idx="1452">
                  <c:v>14.641010499999993</c:v>
                </c:pt>
                <c:pt idx="1453">
                  <c:v>14.651010500000012</c:v>
                </c:pt>
                <c:pt idx="1454">
                  <c:v>14.661010500000003</c:v>
                </c:pt>
                <c:pt idx="1455">
                  <c:v>14.671010499999994</c:v>
                </c:pt>
                <c:pt idx="1456">
                  <c:v>14.681010500000014</c:v>
                </c:pt>
                <c:pt idx="1457">
                  <c:v>14.691010500000004</c:v>
                </c:pt>
                <c:pt idx="1458">
                  <c:v>14.701010499999995</c:v>
                </c:pt>
                <c:pt idx="1459">
                  <c:v>14.711010499999986</c:v>
                </c:pt>
                <c:pt idx="1460">
                  <c:v>14.721010500000006</c:v>
                </c:pt>
                <c:pt idx="1461">
                  <c:v>14.731010499999996</c:v>
                </c:pt>
                <c:pt idx="1462">
                  <c:v>14.741010499999987</c:v>
                </c:pt>
                <c:pt idx="1463">
                  <c:v>14.751010500000007</c:v>
                </c:pt>
                <c:pt idx="1464">
                  <c:v>14.761010499999998</c:v>
                </c:pt>
                <c:pt idx="1465">
                  <c:v>14.771010499999988</c:v>
                </c:pt>
                <c:pt idx="1466">
                  <c:v>14.781010500000008</c:v>
                </c:pt>
                <c:pt idx="1467">
                  <c:v>14.791010499999999</c:v>
                </c:pt>
                <c:pt idx="1468">
                  <c:v>14.80101049999999</c:v>
                </c:pt>
                <c:pt idx="1469">
                  <c:v>14.811010500000009</c:v>
                </c:pt>
                <c:pt idx="1470">
                  <c:v>14.8210105</c:v>
                </c:pt>
                <c:pt idx="1471">
                  <c:v>14.831010499999991</c:v>
                </c:pt>
                <c:pt idx="1472">
                  <c:v>14.84101050000001</c:v>
                </c:pt>
                <c:pt idx="1473">
                  <c:v>14.851010500000001</c:v>
                </c:pt>
                <c:pt idx="1474">
                  <c:v>14.861010499999992</c:v>
                </c:pt>
                <c:pt idx="1475">
                  <c:v>14.871010500000011</c:v>
                </c:pt>
                <c:pt idx="1476">
                  <c:v>14.881010500000002</c:v>
                </c:pt>
                <c:pt idx="1477">
                  <c:v>14.891010499999993</c:v>
                </c:pt>
                <c:pt idx="1478">
                  <c:v>14.901010500000012</c:v>
                </c:pt>
                <c:pt idx="1479">
                  <c:v>14.911010500000003</c:v>
                </c:pt>
                <c:pt idx="1480">
                  <c:v>14.921010499999994</c:v>
                </c:pt>
                <c:pt idx="1481">
                  <c:v>14.931010500000014</c:v>
                </c:pt>
                <c:pt idx="1482">
                  <c:v>14.941010500000004</c:v>
                </c:pt>
                <c:pt idx="1483">
                  <c:v>14.951010499999995</c:v>
                </c:pt>
                <c:pt idx="1484">
                  <c:v>14.961010499999986</c:v>
                </c:pt>
                <c:pt idx="1485">
                  <c:v>14.971010500000006</c:v>
                </c:pt>
                <c:pt idx="1486">
                  <c:v>14.981010499999996</c:v>
                </c:pt>
                <c:pt idx="1487">
                  <c:v>14.991010499999987</c:v>
                </c:pt>
              </c:numCache>
            </c:numRef>
          </c:cat>
          <c:val>
            <c:numRef>
              <c:f>Sheet1!$B$2:$B$1489</c:f>
              <c:numCache>
                <c:formatCode>General</c:formatCode>
                <c:ptCount val="1488"/>
                <c:pt idx="0">
                  <c:v>5728.0749999999998</c:v>
                </c:pt>
                <c:pt idx="1">
                  <c:v>5705.2719999999999</c:v>
                </c:pt>
                <c:pt idx="2">
                  <c:v>5747.2269999999999</c:v>
                </c:pt>
                <c:pt idx="3">
                  <c:v>10287.496999999999</c:v>
                </c:pt>
                <c:pt idx="4">
                  <c:v>10211.762000000001</c:v>
                </c:pt>
                <c:pt idx="5">
                  <c:v>5727.17</c:v>
                </c:pt>
                <c:pt idx="6">
                  <c:v>5820.0529999999999</c:v>
                </c:pt>
                <c:pt idx="7">
                  <c:v>5890.2479999999996</c:v>
                </c:pt>
                <c:pt idx="8">
                  <c:v>10548.612999999999</c:v>
                </c:pt>
                <c:pt idx="9">
                  <c:v>10615.486999999999</c:v>
                </c:pt>
                <c:pt idx="10">
                  <c:v>9408.6929999999993</c:v>
                </c:pt>
                <c:pt idx="11">
                  <c:v>6264.6989999999996</c:v>
                </c:pt>
                <c:pt idx="12">
                  <c:v>5395.2110000000002</c:v>
                </c:pt>
                <c:pt idx="13">
                  <c:v>9940.6569999999992</c:v>
                </c:pt>
                <c:pt idx="14">
                  <c:v>9939.0709999999999</c:v>
                </c:pt>
                <c:pt idx="15">
                  <c:v>5377.9480000000003</c:v>
                </c:pt>
                <c:pt idx="16">
                  <c:v>5323.6660000000002</c:v>
                </c:pt>
                <c:pt idx="17">
                  <c:v>5674.2460000000001</c:v>
                </c:pt>
                <c:pt idx="18">
                  <c:v>9877.5159999999996</c:v>
                </c:pt>
                <c:pt idx="19">
                  <c:v>13931.272000000001</c:v>
                </c:pt>
                <c:pt idx="20">
                  <c:v>5423.7539999999999</c:v>
                </c:pt>
                <c:pt idx="21">
                  <c:v>5665.2879999999996</c:v>
                </c:pt>
                <c:pt idx="22">
                  <c:v>5551.45</c:v>
                </c:pt>
                <c:pt idx="23">
                  <c:v>9792.6470000000008</c:v>
                </c:pt>
                <c:pt idx="24">
                  <c:v>9864.6740000000009</c:v>
                </c:pt>
                <c:pt idx="25">
                  <c:v>5395.2110000000002</c:v>
                </c:pt>
                <c:pt idx="26">
                  <c:v>5391.4750000000004</c:v>
                </c:pt>
                <c:pt idx="27">
                  <c:v>5404.2709999999997</c:v>
                </c:pt>
                <c:pt idx="28">
                  <c:v>9597.0529999999999</c:v>
                </c:pt>
                <c:pt idx="29">
                  <c:v>9873.3950000000004</c:v>
                </c:pt>
                <c:pt idx="30">
                  <c:v>5659.6189999999997</c:v>
                </c:pt>
                <c:pt idx="31">
                  <c:v>5450.9380000000001</c:v>
                </c:pt>
                <c:pt idx="32">
                  <c:v>5345.125</c:v>
                </c:pt>
                <c:pt idx="33">
                  <c:v>9186.39</c:v>
                </c:pt>
                <c:pt idx="34">
                  <c:v>10044.598</c:v>
                </c:pt>
                <c:pt idx="35">
                  <c:v>7244.5910000000003</c:v>
                </c:pt>
                <c:pt idx="36">
                  <c:v>5600.1220000000003</c:v>
                </c:pt>
                <c:pt idx="37">
                  <c:v>5351.64</c:v>
                </c:pt>
                <c:pt idx="38">
                  <c:v>6525.3770000000004</c:v>
                </c:pt>
                <c:pt idx="39">
                  <c:v>10156.621999999999</c:v>
                </c:pt>
                <c:pt idx="40">
                  <c:v>10413.209999999999</c:v>
                </c:pt>
                <c:pt idx="41">
                  <c:v>6258.4949999999999</c:v>
                </c:pt>
                <c:pt idx="42">
                  <c:v>6049.018</c:v>
                </c:pt>
                <c:pt idx="43">
                  <c:v>5828.2449999999999</c:v>
                </c:pt>
                <c:pt idx="44">
                  <c:v>9887.2080000000005</c:v>
                </c:pt>
                <c:pt idx="45">
                  <c:v>9948.9500000000007</c:v>
                </c:pt>
                <c:pt idx="46">
                  <c:v>5301.585</c:v>
                </c:pt>
                <c:pt idx="47">
                  <c:v>5368.0469999999996</c:v>
                </c:pt>
                <c:pt idx="48">
                  <c:v>5457.4179999999997</c:v>
                </c:pt>
                <c:pt idx="49">
                  <c:v>14800.871999999999</c:v>
                </c:pt>
                <c:pt idx="50">
                  <c:v>9809.19</c:v>
                </c:pt>
                <c:pt idx="51">
                  <c:v>5550.2659999999996</c:v>
                </c:pt>
                <c:pt idx="52">
                  <c:v>5365.77</c:v>
                </c:pt>
                <c:pt idx="53">
                  <c:v>5441.8739999999998</c:v>
                </c:pt>
                <c:pt idx="54">
                  <c:v>9969.9490000000005</c:v>
                </c:pt>
                <c:pt idx="55">
                  <c:v>10120.924999999999</c:v>
                </c:pt>
                <c:pt idx="56">
                  <c:v>5267.1130000000003</c:v>
                </c:pt>
                <c:pt idx="57">
                  <c:v>5345.9690000000001</c:v>
                </c:pt>
                <c:pt idx="58">
                  <c:v>5680.6589999999997</c:v>
                </c:pt>
                <c:pt idx="59">
                  <c:v>10657.313</c:v>
                </c:pt>
                <c:pt idx="60">
                  <c:v>12664.04</c:v>
                </c:pt>
                <c:pt idx="61">
                  <c:v>5564.04</c:v>
                </c:pt>
                <c:pt idx="62">
                  <c:v>5795.4750000000004</c:v>
                </c:pt>
                <c:pt idx="63">
                  <c:v>5749.0450000000001</c:v>
                </c:pt>
                <c:pt idx="64">
                  <c:v>10155.002</c:v>
                </c:pt>
                <c:pt idx="65">
                  <c:v>10184.207</c:v>
                </c:pt>
                <c:pt idx="66">
                  <c:v>5641.598</c:v>
                </c:pt>
                <c:pt idx="67">
                  <c:v>5866.424</c:v>
                </c:pt>
                <c:pt idx="68">
                  <c:v>5734.4639999999999</c:v>
                </c:pt>
                <c:pt idx="69">
                  <c:v>10464.795</c:v>
                </c:pt>
                <c:pt idx="70">
                  <c:v>10501.109</c:v>
                </c:pt>
                <c:pt idx="71">
                  <c:v>6041.2539999999999</c:v>
                </c:pt>
                <c:pt idx="72">
                  <c:v>6475.4549999999999</c:v>
                </c:pt>
                <c:pt idx="73">
                  <c:v>6189.3270000000002</c:v>
                </c:pt>
                <c:pt idx="74">
                  <c:v>11444.748</c:v>
                </c:pt>
                <c:pt idx="75">
                  <c:v>10414.254000000001</c:v>
                </c:pt>
                <c:pt idx="76">
                  <c:v>5578.6809999999996</c:v>
                </c:pt>
                <c:pt idx="77">
                  <c:v>6022.0110000000004</c:v>
                </c:pt>
                <c:pt idx="78">
                  <c:v>5761.7929999999997</c:v>
                </c:pt>
                <c:pt idx="79">
                  <c:v>10219.870000000001</c:v>
                </c:pt>
                <c:pt idx="80">
                  <c:v>10135.532999999999</c:v>
                </c:pt>
                <c:pt idx="81">
                  <c:v>5877.4009999999998</c:v>
                </c:pt>
                <c:pt idx="82">
                  <c:v>5750.8620000000001</c:v>
                </c:pt>
                <c:pt idx="83">
                  <c:v>5626.5519999999997</c:v>
                </c:pt>
                <c:pt idx="84">
                  <c:v>10301.07</c:v>
                </c:pt>
                <c:pt idx="85">
                  <c:v>10242.687</c:v>
                </c:pt>
                <c:pt idx="86">
                  <c:v>5703.3649999999998</c:v>
                </c:pt>
                <c:pt idx="87">
                  <c:v>5588.6450000000004</c:v>
                </c:pt>
                <c:pt idx="88">
                  <c:v>8754.6409999999996</c:v>
                </c:pt>
                <c:pt idx="89">
                  <c:v>10346.454</c:v>
                </c:pt>
                <c:pt idx="90">
                  <c:v>10187.460999999999</c:v>
                </c:pt>
                <c:pt idx="91">
                  <c:v>5666.1840000000002</c:v>
                </c:pt>
                <c:pt idx="92">
                  <c:v>5692.5690000000004</c:v>
                </c:pt>
                <c:pt idx="93">
                  <c:v>5769.95</c:v>
                </c:pt>
                <c:pt idx="94">
                  <c:v>10159.870000000001</c:v>
                </c:pt>
                <c:pt idx="95">
                  <c:v>10216.656999999999</c:v>
                </c:pt>
                <c:pt idx="96">
                  <c:v>5713.5479999999998</c:v>
                </c:pt>
                <c:pt idx="97">
                  <c:v>5741.7560000000003</c:v>
                </c:pt>
                <c:pt idx="98">
                  <c:v>5726.2650000000003</c:v>
                </c:pt>
                <c:pt idx="99">
                  <c:v>10263.598</c:v>
                </c:pt>
                <c:pt idx="100">
                  <c:v>10901.966</c:v>
                </c:pt>
                <c:pt idx="101">
                  <c:v>10608.314</c:v>
                </c:pt>
                <c:pt idx="102">
                  <c:v>6084.1419999999998</c:v>
                </c:pt>
                <c:pt idx="103">
                  <c:v>6379.5129999999999</c:v>
                </c:pt>
                <c:pt idx="104">
                  <c:v>10575.932000000001</c:v>
                </c:pt>
                <c:pt idx="105">
                  <c:v>10527.682000000001</c:v>
                </c:pt>
                <c:pt idx="106">
                  <c:v>5690.66</c:v>
                </c:pt>
                <c:pt idx="107">
                  <c:v>5678.8639999999996</c:v>
                </c:pt>
                <c:pt idx="108">
                  <c:v>5603.2780000000002</c:v>
                </c:pt>
                <c:pt idx="109">
                  <c:v>10127.421</c:v>
                </c:pt>
                <c:pt idx="110">
                  <c:v>10283.43</c:v>
                </c:pt>
                <c:pt idx="111">
                  <c:v>5359.8440000000001</c:v>
                </c:pt>
                <c:pt idx="112">
                  <c:v>5581.3249999999998</c:v>
                </c:pt>
                <c:pt idx="113">
                  <c:v>5399.7610000000004</c:v>
                </c:pt>
                <c:pt idx="114">
                  <c:v>9940.8369999999995</c:v>
                </c:pt>
                <c:pt idx="115">
                  <c:v>10125.773999999999</c:v>
                </c:pt>
                <c:pt idx="116">
                  <c:v>5416.4089999999997</c:v>
                </c:pt>
                <c:pt idx="117">
                  <c:v>5272.94</c:v>
                </c:pt>
                <c:pt idx="118">
                  <c:v>5339.4480000000003</c:v>
                </c:pt>
                <c:pt idx="119">
                  <c:v>10167.983</c:v>
                </c:pt>
                <c:pt idx="120">
                  <c:v>9950.7009999999991</c:v>
                </c:pt>
                <c:pt idx="121">
                  <c:v>5477.28</c:v>
                </c:pt>
                <c:pt idx="122">
                  <c:v>5417.2650000000003</c:v>
                </c:pt>
                <c:pt idx="123">
                  <c:v>5237.625</c:v>
                </c:pt>
                <c:pt idx="124">
                  <c:v>9953.8819999999996</c:v>
                </c:pt>
                <c:pt idx="125">
                  <c:v>9965.1740000000009</c:v>
                </c:pt>
                <c:pt idx="126">
                  <c:v>5429.7520000000004</c:v>
                </c:pt>
                <c:pt idx="127">
                  <c:v>9418.6389999999992</c:v>
                </c:pt>
                <c:pt idx="128">
                  <c:v>5460.0039999999999</c:v>
                </c:pt>
                <c:pt idx="129">
                  <c:v>10072.243</c:v>
                </c:pt>
                <c:pt idx="130">
                  <c:v>10159.763000000001</c:v>
                </c:pt>
                <c:pt idx="131">
                  <c:v>5563.1610000000001</c:v>
                </c:pt>
                <c:pt idx="132">
                  <c:v>5575.7629999999999</c:v>
                </c:pt>
                <c:pt idx="133">
                  <c:v>6062.9549999999999</c:v>
                </c:pt>
                <c:pt idx="134">
                  <c:v>10737.842000000001</c:v>
                </c:pt>
                <c:pt idx="135">
                  <c:v>10493.298000000001</c:v>
                </c:pt>
                <c:pt idx="136">
                  <c:v>5545.0079999999998</c:v>
                </c:pt>
                <c:pt idx="137">
                  <c:v>5408.5360000000001</c:v>
                </c:pt>
                <c:pt idx="138">
                  <c:v>5507.4979999999996</c:v>
                </c:pt>
                <c:pt idx="139">
                  <c:v>10114.425999999999</c:v>
                </c:pt>
                <c:pt idx="140">
                  <c:v>9907.9629999999997</c:v>
                </c:pt>
                <c:pt idx="141">
                  <c:v>5432.8130000000001</c:v>
                </c:pt>
                <c:pt idx="142">
                  <c:v>5495.4279999999999</c:v>
                </c:pt>
                <c:pt idx="143">
                  <c:v>5443.5929999999998</c:v>
                </c:pt>
                <c:pt idx="144">
                  <c:v>9938.8790000000008</c:v>
                </c:pt>
                <c:pt idx="145">
                  <c:v>9787.9609999999993</c:v>
                </c:pt>
                <c:pt idx="146">
                  <c:v>5363.23</c:v>
                </c:pt>
                <c:pt idx="147">
                  <c:v>5304.5469999999996</c:v>
                </c:pt>
                <c:pt idx="148">
                  <c:v>5576.643</c:v>
                </c:pt>
                <c:pt idx="149">
                  <c:v>10114.459999999999</c:v>
                </c:pt>
                <c:pt idx="150">
                  <c:v>10158.183000000001</c:v>
                </c:pt>
                <c:pt idx="151">
                  <c:v>5280.3140000000003</c:v>
                </c:pt>
                <c:pt idx="152">
                  <c:v>5834.6970000000001</c:v>
                </c:pt>
                <c:pt idx="153">
                  <c:v>5387.8540000000003</c:v>
                </c:pt>
                <c:pt idx="154">
                  <c:v>10073.852000000001</c:v>
                </c:pt>
                <c:pt idx="155">
                  <c:v>10080.357</c:v>
                </c:pt>
                <c:pt idx="156">
                  <c:v>5371.4380000000001</c:v>
                </c:pt>
                <c:pt idx="157">
                  <c:v>5529.64</c:v>
                </c:pt>
                <c:pt idx="158">
                  <c:v>5590.4110000000001</c:v>
                </c:pt>
                <c:pt idx="159">
                  <c:v>10404.902</c:v>
                </c:pt>
                <c:pt idx="160">
                  <c:v>10510.91</c:v>
                </c:pt>
                <c:pt idx="161">
                  <c:v>5723.55</c:v>
                </c:pt>
                <c:pt idx="162">
                  <c:v>5796.3909999999996</c:v>
                </c:pt>
                <c:pt idx="163">
                  <c:v>5706.1729999999998</c:v>
                </c:pt>
                <c:pt idx="164">
                  <c:v>10899.752</c:v>
                </c:pt>
                <c:pt idx="165">
                  <c:v>10961.005999999999</c:v>
                </c:pt>
                <c:pt idx="166">
                  <c:v>9445.9850000000006</c:v>
                </c:pt>
                <c:pt idx="167">
                  <c:v>5738.0280000000002</c:v>
                </c:pt>
                <c:pt idx="168">
                  <c:v>6144.4210000000003</c:v>
                </c:pt>
                <c:pt idx="169">
                  <c:v>10560.09</c:v>
                </c:pt>
                <c:pt idx="170">
                  <c:v>10133.923000000001</c:v>
                </c:pt>
                <c:pt idx="171">
                  <c:v>5636.9650000000001</c:v>
                </c:pt>
                <c:pt idx="172">
                  <c:v>5770.9059999999999</c:v>
                </c:pt>
                <c:pt idx="173">
                  <c:v>5545.0079999999998</c:v>
                </c:pt>
                <c:pt idx="174">
                  <c:v>10248.936</c:v>
                </c:pt>
                <c:pt idx="175">
                  <c:v>10163.111000000001</c:v>
                </c:pt>
                <c:pt idx="176">
                  <c:v>5819.2129999999997</c:v>
                </c:pt>
                <c:pt idx="177">
                  <c:v>5724.4549999999999</c:v>
                </c:pt>
                <c:pt idx="178">
                  <c:v>5737.2190000000001</c:v>
                </c:pt>
                <c:pt idx="179">
                  <c:v>10099.892</c:v>
                </c:pt>
                <c:pt idx="180">
                  <c:v>10205.35</c:v>
                </c:pt>
                <c:pt idx="181">
                  <c:v>5790.0569999999998</c:v>
                </c:pt>
                <c:pt idx="182">
                  <c:v>5639.8140000000003</c:v>
                </c:pt>
                <c:pt idx="183">
                  <c:v>10125.821</c:v>
                </c:pt>
                <c:pt idx="184">
                  <c:v>10163.111000000001</c:v>
                </c:pt>
                <c:pt idx="185">
                  <c:v>10119.308999999999</c:v>
                </c:pt>
                <c:pt idx="186">
                  <c:v>5775.46</c:v>
                </c:pt>
                <c:pt idx="187">
                  <c:v>5803.4849999999997</c:v>
                </c:pt>
                <c:pt idx="188">
                  <c:v>5831.9319999999998</c:v>
                </c:pt>
                <c:pt idx="189">
                  <c:v>10216.603999999999</c:v>
                </c:pt>
                <c:pt idx="190">
                  <c:v>10211.553</c:v>
                </c:pt>
                <c:pt idx="191">
                  <c:v>5832.8540000000003</c:v>
                </c:pt>
                <c:pt idx="192">
                  <c:v>6009.4340000000002</c:v>
                </c:pt>
                <c:pt idx="193">
                  <c:v>6553.2439999999997</c:v>
                </c:pt>
                <c:pt idx="194">
                  <c:v>10694.401</c:v>
                </c:pt>
                <c:pt idx="195">
                  <c:v>11200.206</c:v>
                </c:pt>
                <c:pt idx="196">
                  <c:v>6653.3580000000002</c:v>
                </c:pt>
                <c:pt idx="197">
                  <c:v>6230.6710000000003</c:v>
                </c:pt>
                <c:pt idx="198">
                  <c:v>5838.2839999999997</c:v>
                </c:pt>
                <c:pt idx="199">
                  <c:v>10471.232</c:v>
                </c:pt>
                <c:pt idx="200">
                  <c:v>10252.379999999999</c:v>
                </c:pt>
                <c:pt idx="201">
                  <c:v>5595.0789999999997</c:v>
                </c:pt>
                <c:pt idx="202">
                  <c:v>5674.3789999999999</c:v>
                </c:pt>
                <c:pt idx="203">
                  <c:v>5668.8710000000001</c:v>
                </c:pt>
                <c:pt idx="204">
                  <c:v>10052.716</c:v>
                </c:pt>
                <c:pt idx="205">
                  <c:v>14622.396000000001</c:v>
                </c:pt>
                <c:pt idx="206">
                  <c:v>6033.0619999999999</c:v>
                </c:pt>
                <c:pt idx="207">
                  <c:v>5842.0709999999999</c:v>
                </c:pt>
                <c:pt idx="208">
                  <c:v>5688.8630000000003</c:v>
                </c:pt>
                <c:pt idx="209">
                  <c:v>10159.865</c:v>
                </c:pt>
                <c:pt idx="210">
                  <c:v>10224.343000000001</c:v>
                </c:pt>
                <c:pt idx="211">
                  <c:v>5315.6580000000004</c:v>
                </c:pt>
                <c:pt idx="212">
                  <c:v>5419.8320000000003</c:v>
                </c:pt>
                <c:pt idx="213">
                  <c:v>5379.6459999999997</c:v>
                </c:pt>
                <c:pt idx="214">
                  <c:v>9978.2109999999993</c:v>
                </c:pt>
                <c:pt idx="215">
                  <c:v>9896.9030000000002</c:v>
                </c:pt>
                <c:pt idx="216">
                  <c:v>6193.9750000000004</c:v>
                </c:pt>
                <c:pt idx="217">
                  <c:v>5337.1279999999997</c:v>
                </c:pt>
                <c:pt idx="218">
                  <c:v>5347.6570000000002</c:v>
                </c:pt>
                <c:pt idx="219">
                  <c:v>9939.0709999999999</c:v>
                </c:pt>
                <c:pt idx="220">
                  <c:v>9941.6209999999992</c:v>
                </c:pt>
                <c:pt idx="221">
                  <c:v>5327.0309999999999</c:v>
                </c:pt>
                <c:pt idx="222">
                  <c:v>5400.3209999999999</c:v>
                </c:pt>
                <c:pt idx="223">
                  <c:v>5450.9380000000001</c:v>
                </c:pt>
                <c:pt idx="224">
                  <c:v>10247.468999999999</c:v>
                </c:pt>
                <c:pt idx="225">
                  <c:v>10845.953</c:v>
                </c:pt>
                <c:pt idx="226">
                  <c:v>6157.32</c:v>
                </c:pt>
                <c:pt idx="227">
                  <c:v>6078.3490000000002</c:v>
                </c:pt>
                <c:pt idx="228">
                  <c:v>5615.2359999999999</c:v>
                </c:pt>
                <c:pt idx="229">
                  <c:v>9889.0040000000008</c:v>
                </c:pt>
                <c:pt idx="230">
                  <c:v>10512.058000000001</c:v>
                </c:pt>
                <c:pt idx="231">
                  <c:v>5458.28</c:v>
                </c:pt>
                <c:pt idx="232">
                  <c:v>5327.0309999999999</c:v>
                </c:pt>
                <c:pt idx="233">
                  <c:v>5464.3149999999996</c:v>
                </c:pt>
                <c:pt idx="234">
                  <c:v>10823.991</c:v>
                </c:pt>
                <c:pt idx="235">
                  <c:v>9811.0400000000009</c:v>
                </c:pt>
                <c:pt idx="236">
                  <c:v>5528.6120000000001</c:v>
                </c:pt>
                <c:pt idx="237">
                  <c:v>5522.2860000000001</c:v>
                </c:pt>
                <c:pt idx="238">
                  <c:v>5370.59</c:v>
                </c:pt>
                <c:pt idx="239">
                  <c:v>10016.922</c:v>
                </c:pt>
                <c:pt idx="240">
                  <c:v>9951.3439999999991</c:v>
                </c:pt>
                <c:pt idx="241">
                  <c:v>5811.86</c:v>
                </c:pt>
                <c:pt idx="242">
                  <c:v>5188.3990000000003</c:v>
                </c:pt>
                <c:pt idx="243">
                  <c:v>5518.3149999999996</c:v>
                </c:pt>
                <c:pt idx="244">
                  <c:v>14333.384</c:v>
                </c:pt>
                <c:pt idx="245">
                  <c:v>10023.561</c:v>
                </c:pt>
                <c:pt idx="246">
                  <c:v>5426.3249999999998</c:v>
                </c:pt>
                <c:pt idx="247">
                  <c:v>5357.3040000000001</c:v>
                </c:pt>
                <c:pt idx="248">
                  <c:v>5536.4759999999997</c:v>
                </c:pt>
                <c:pt idx="249">
                  <c:v>9963.5830000000005</c:v>
                </c:pt>
                <c:pt idx="250">
                  <c:v>9910.1650000000009</c:v>
                </c:pt>
                <c:pt idx="251">
                  <c:v>5315.6580000000004</c:v>
                </c:pt>
                <c:pt idx="252">
                  <c:v>5581.3249999999998</c:v>
                </c:pt>
                <c:pt idx="253">
                  <c:v>5393.5069999999996</c:v>
                </c:pt>
                <c:pt idx="254">
                  <c:v>10038.415999999999</c:v>
                </c:pt>
                <c:pt idx="255">
                  <c:v>10081.967000000001</c:v>
                </c:pt>
                <c:pt idx="256">
                  <c:v>5771.8180000000002</c:v>
                </c:pt>
                <c:pt idx="257">
                  <c:v>6006.7659999999996</c:v>
                </c:pt>
                <c:pt idx="258">
                  <c:v>6181.8710000000001</c:v>
                </c:pt>
                <c:pt idx="259">
                  <c:v>10167.968999999999</c:v>
                </c:pt>
                <c:pt idx="260">
                  <c:v>12343.846</c:v>
                </c:pt>
                <c:pt idx="261">
                  <c:v>5812.7790000000005</c:v>
                </c:pt>
                <c:pt idx="262">
                  <c:v>5862.87</c:v>
                </c:pt>
                <c:pt idx="263">
                  <c:v>5863.7969999999996</c:v>
                </c:pt>
                <c:pt idx="264">
                  <c:v>10327.183000000001</c:v>
                </c:pt>
                <c:pt idx="265">
                  <c:v>10135.545</c:v>
                </c:pt>
                <c:pt idx="266">
                  <c:v>5614.1369999999997</c:v>
                </c:pt>
                <c:pt idx="267">
                  <c:v>5522.6710000000003</c:v>
                </c:pt>
                <c:pt idx="268">
                  <c:v>5798.2240000000002</c:v>
                </c:pt>
                <c:pt idx="269">
                  <c:v>10923.386</c:v>
                </c:pt>
                <c:pt idx="270">
                  <c:v>10166.273999999999</c:v>
                </c:pt>
                <c:pt idx="271">
                  <c:v>5793.6890000000003</c:v>
                </c:pt>
                <c:pt idx="272">
                  <c:v>5738.0889999999999</c:v>
                </c:pt>
                <c:pt idx="273">
                  <c:v>5759.9719999999998</c:v>
                </c:pt>
                <c:pt idx="274">
                  <c:v>10124.186</c:v>
                </c:pt>
                <c:pt idx="275">
                  <c:v>12288.668</c:v>
                </c:pt>
                <c:pt idx="276">
                  <c:v>5742.6629999999996</c:v>
                </c:pt>
                <c:pt idx="277">
                  <c:v>5777.2610000000004</c:v>
                </c:pt>
                <c:pt idx="278">
                  <c:v>5811.01</c:v>
                </c:pt>
                <c:pt idx="279">
                  <c:v>10244.195</c:v>
                </c:pt>
                <c:pt idx="280">
                  <c:v>10335.608</c:v>
                </c:pt>
                <c:pt idx="281">
                  <c:v>5647.8410000000003</c:v>
                </c:pt>
                <c:pt idx="282">
                  <c:v>5952.076</c:v>
                </c:pt>
                <c:pt idx="283">
                  <c:v>9478.2569999999996</c:v>
                </c:pt>
                <c:pt idx="284">
                  <c:v>10284.737999999999</c:v>
                </c:pt>
                <c:pt idx="285">
                  <c:v>10060.984</c:v>
                </c:pt>
                <c:pt idx="286">
                  <c:v>5999.3419999999996</c:v>
                </c:pt>
                <c:pt idx="287">
                  <c:v>6194.9549999999999</c:v>
                </c:pt>
                <c:pt idx="288">
                  <c:v>6285.0460000000003</c:v>
                </c:pt>
                <c:pt idx="289">
                  <c:v>11042.674999999999</c:v>
                </c:pt>
                <c:pt idx="290">
                  <c:v>10805.511</c:v>
                </c:pt>
                <c:pt idx="291">
                  <c:v>5842.8990000000003</c:v>
                </c:pt>
                <c:pt idx="292">
                  <c:v>5456.5559999999996</c:v>
                </c:pt>
                <c:pt idx="293">
                  <c:v>5652.9960000000001</c:v>
                </c:pt>
                <c:pt idx="294">
                  <c:v>10372.272999999999</c:v>
                </c:pt>
                <c:pt idx="295">
                  <c:v>10338.029</c:v>
                </c:pt>
                <c:pt idx="296">
                  <c:v>5628.7650000000003</c:v>
                </c:pt>
                <c:pt idx="297">
                  <c:v>5667.8280000000004</c:v>
                </c:pt>
                <c:pt idx="298">
                  <c:v>7906.7839999999997</c:v>
                </c:pt>
                <c:pt idx="299">
                  <c:v>12446.571</c:v>
                </c:pt>
                <c:pt idx="300">
                  <c:v>12856.343000000001</c:v>
                </c:pt>
                <c:pt idx="301">
                  <c:v>5971.2960000000003</c:v>
                </c:pt>
                <c:pt idx="302">
                  <c:v>5633.2110000000002</c:v>
                </c:pt>
                <c:pt idx="303">
                  <c:v>5656.0460000000003</c:v>
                </c:pt>
                <c:pt idx="304">
                  <c:v>10219.807000000001</c:v>
                </c:pt>
                <c:pt idx="305">
                  <c:v>10347.782999999999</c:v>
                </c:pt>
                <c:pt idx="306">
                  <c:v>9310.36</c:v>
                </c:pt>
                <c:pt idx="307">
                  <c:v>5660.6719999999996</c:v>
                </c:pt>
                <c:pt idx="308">
                  <c:v>6736.2219999999998</c:v>
                </c:pt>
                <c:pt idx="309">
                  <c:v>10096.629999999999</c:v>
                </c:pt>
                <c:pt idx="310">
                  <c:v>10120.886</c:v>
                </c:pt>
                <c:pt idx="311">
                  <c:v>5712.5739999999996</c:v>
                </c:pt>
                <c:pt idx="312">
                  <c:v>5418.12</c:v>
                </c:pt>
                <c:pt idx="313">
                  <c:v>5432.3230000000003</c:v>
                </c:pt>
                <c:pt idx="314">
                  <c:v>9945.6</c:v>
                </c:pt>
                <c:pt idx="315">
                  <c:v>10159.870000000001</c:v>
                </c:pt>
                <c:pt idx="316">
                  <c:v>5937.6509999999998</c:v>
                </c:pt>
                <c:pt idx="317">
                  <c:v>5506.6279999999997</c:v>
                </c:pt>
                <c:pt idx="318">
                  <c:v>5755.4059999999999</c:v>
                </c:pt>
                <c:pt idx="319">
                  <c:v>10649.210999999999</c:v>
                </c:pt>
                <c:pt idx="320">
                  <c:v>10660.298000000001</c:v>
                </c:pt>
                <c:pt idx="321">
                  <c:v>5932.8729999999996</c:v>
                </c:pt>
                <c:pt idx="322">
                  <c:v>8298.5300000000007</c:v>
                </c:pt>
                <c:pt idx="323">
                  <c:v>5346.8130000000001</c:v>
                </c:pt>
                <c:pt idx="324">
                  <c:v>10026.869000000001</c:v>
                </c:pt>
                <c:pt idx="325">
                  <c:v>10059.227999999999</c:v>
                </c:pt>
                <c:pt idx="326">
                  <c:v>5317.9880000000003</c:v>
                </c:pt>
                <c:pt idx="327">
                  <c:v>5356.7120000000004</c:v>
                </c:pt>
                <c:pt idx="328">
                  <c:v>5407.3530000000001</c:v>
                </c:pt>
                <c:pt idx="329">
                  <c:v>9877.5159999999996</c:v>
                </c:pt>
                <c:pt idx="330">
                  <c:v>9751.1380000000008</c:v>
                </c:pt>
                <c:pt idx="331">
                  <c:v>5427.1819999999998</c:v>
                </c:pt>
                <c:pt idx="332">
                  <c:v>5397.9549999999999</c:v>
                </c:pt>
                <c:pt idx="333">
                  <c:v>5333.549</c:v>
                </c:pt>
                <c:pt idx="334">
                  <c:v>9817.5840000000007</c:v>
                </c:pt>
                <c:pt idx="335">
                  <c:v>9825.9519999999993</c:v>
                </c:pt>
                <c:pt idx="336">
                  <c:v>5405.1239999999998</c:v>
                </c:pt>
                <c:pt idx="337">
                  <c:v>5331.8639999999996</c:v>
                </c:pt>
                <c:pt idx="338">
                  <c:v>5478.5709999999999</c:v>
                </c:pt>
                <c:pt idx="339">
                  <c:v>10072.308000000001</c:v>
                </c:pt>
                <c:pt idx="340">
                  <c:v>9888.7870000000003</c:v>
                </c:pt>
                <c:pt idx="341">
                  <c:v>5433.18</c:v>
                </c:pt>
                <c:pt idx="342">
                  <c:v>5346.8130000000001</c:v>
                </c:pt>
                <c:pt idx="343">
                  <c:v>5501.9009999999998</c:v>
                </c:pt>
                <c:pt idx="344">
                  <c:v>9633.6790000000001</c:v>
                </c:pt>
                <c:pt idx="345">
                  <c:v>9839.0139999999992</c:v>
                </c:pt>
                <c:pt idx="346">
                  <c:v>5837.4620000000004</c:v>
                </c:pt>
                <c:pt idx="347">
                  <c:v>5395.2110000000002</c:v>
                </c:pt>
                <c:pt idx="348">
                  <c:v>5709.8670000000002</c:v>
                </c:pt>
                <c:pt idx="349">
                  <c:v>9398.1959999999999</c:v>
                </c:pt>
                <c:pt idx="350">
                  <c:v>10490.526</c:v>
                </c:pt>
                <c:pt idx="351">
                  <c:v>7890.9930000000004</c:v>
                </c:pt>
                <c:pt idx="352">
                  <c:v>5853.7489999999998</c:v>
                </c:pt>
                <c:pt idx="353">
                  <c:v>5482.8890000000001</c:v>
                </c:pt>
                <c:pt idx="354">
                  <c:v>6064.9040000000005</c:v>
                </c:pt>
                <c:pt idx="355">
                  <c:v>9961.8330000000005</c:v>
                </c:pt>
                <c:pt idx="356">
                  <c:v>9777.0290000000005</c:v>
                </c:pt>
                <c:pt idx="357">
                  <c:v>10341.335999999999</c:v>
                </c:pt>
                <c:pt idx="358">
                  <c:v>5553.2049999999999</c:v>
                </c:pt>
                <c:pt idx="359">
                  <c:v>5388.7049999999999</c:v>
                </c:pt>
                <c:pt idx="360">
                  <c:v>14444.475</c:v>
                </c:pt>
                <c:pt idx="361">
                  <c:v>14342.816999999999</c:v>
                </c:pt>
                <c:pt idx="362">
                  <c:v>5743.5709999999999</c:v>
                </c:pt>
                <c:pt idx="363">
                  <c:v>5767.2610000000004</c:v>
                </c:pt>
                <c:pt idx="364">
                  <c:v>5652.9960000000001</c:v>
                </c:pt>
                <c:pt idx="365">
                  <c:v>9968.3580000000002</c:v>
                </c:pt>
                <c:pt idx="366">
                  <c:v>10237.723</c:v>
                </c:pt>
                <c:pt idx="367">
                  <c:v>5667.9750000000004</c:v>
                </c:pt>
                <c:pt idx="368">
                  <c:v>5554.9610000000002</c:v>
                </c:pt>
                <c:pt idx="369">
                  <c:v>5668.8710000000001</c:v>
                </c:pt>
                <c:pt idx="370">
                  <c:v>10182.581</c:v>
                </c:pt>
                <c:pt idx="371">
                  <c:v>10195.501</c:v>
                </c:pt>
                <c:pt idx="372">
                  <c:v>6385.45</c:v>
                </c:pt>
                <c:pt idx="373">
                  <c:v>5737.183</c:v>
                </c:pt>
                <c:pt idx="374">
                  <c:v>5860.67</c:v>
                </c:pt>
                <c:pt idx="375">
                  <c:v>10166.359</c:v>
                </c:pt>
                <c:pt idx="376">
                  <c:v>10369.135</c:v>
                </c:pt>
                <c:pt idx="377">
                  <c:v>5857.451</c:v>
                </c:pt>
                <c:pt idx="378">
                  <c:v>5725.402</c:v>
                </c:pt>
                <c:pt idx="379">
                  <c:v>5902.9129999999996</c:v>
                </c:pt>
                <c:pt idx="380">
                  <c:v>10540.838</c:v>
                </c:pt>
                <c:pt idx="381">
                  <c:v>11094.561</c:v>
                </c:pt>
                <c:pt idx="382">
                  <c:v>6210.67</c:v>
                </c:pt>
                <c:pt idx="383">
                  <c:v>6121.2439999999997</c:v>
                </c:pt>
                <c:pt idx="384">
                  <c:v>5625.0039999999999</c:v>
                </c:pt>
                <c:pt idx="385">
                  <c:v>10137.165000000001</c:v>
                </c:pt>
                <c:pt idx="386">
                  <c:v>10683.326999999999</c:v>
                </c:pt>
                <c:pt idx="387">
                  <c:v>5691.6689999999999</c:v>
                </c:pt>
                <c:pt idx="388">
                  <c:v>6327.9979999999996</c:v>
                </c:pt>
                <c:pt idx="389">
                  <c:v>5462.1660000000002</c:v>
                </c:pt>
                <c:pt idx="390">
                  <c:v>10236.087</c:v>
                </c:pt>
                <c:pt idx="391">
                  <c:v>10151.716</c:v>
                </c:pt>
                <c:pt idx="392">
                  <c:v>5779.0889999999999</c:v>
                </c:pt>
                <c:pt idx="393">
                  <c:v>5718.97</c:v>
                </c:pt>
                <c:pt idx="394">
                  <c:v>5639.9679999999998</c:v>
                </c:pt>
                <c:pt idx="395">
                  <c:v>10146.886</c:v>
                </c:pt>
                <c:pt idx="396">
                  <c:v>10226.272999999999</c:v>
                </c:pt>
                <c:pt idx="397">
                  <c:v>5699.866</c:v>
                </c:pt>
                <c:pt idx="398">
                  <c:v>6127.4949999999999</c:v>
                </c:pt>
                <c:pt idx="399">
                  <c:v>5645.1660000000002</c:v>
                </c:pt>
                <c:pt idx="400">
                  <c:v>13483.482</c:v>
                </c:pt>
                <c:pt idx="401">
                  <c:v>10171.218999999999</c:v>
                </c:pt>
                <c:pt idx="402">
                  <c:v>5706.2579999999998</c:v>
                </c:pt>
                <c:pt idx="403">
                  <c:v>5687.0659999999998</c:v>
                </c:pt>
                <c:pt idx="404">
                  <c:v>5732.652</c:v>
                </c:pt>
                <c:pt idx="405">
                  <c:v>10446.906999999999</c:v>
                </c:pt>
                <c:pt idx="406">
                  <c:v>10206.914000000001</c:v>
                </c:pt>
                <c:pt idx="407">
                  <c:v>5456.9629999999997</c:v>
                </c:pt>
                <c:pt idx="408">
                  <c:v>5839.2070000000003</c:v>
                </c:pt>
                <c:pt idx="409">
                  <c:v>5764.527</c:v>
                </c:pt>
                <c:pt idx="410">
                  <c:v>10489.299000000001</c:v>
                </c:pt>
                <c:pt idx="411">
                  <c:v>10620.199000000001</c:v>
                </c:pt>
                <c:pt idx="412">
                  <c:v>6196.915</c:v>
                </c:pt>
                <c:pt idx="413">
                  <c:v>5772.6379999999999</c:v>
                </c:pt>
                <c:pt idx="414">
                  <c:v>5754.5110000000004</c:v>
                </c:pt>
                <c:pt idx="415">
                  <c:v>10133.915000000001</c:v>
                </c:pt>
                <c:pt idx="416">
                  <c:v>9906.6010000000006</c:v>
                </c:pt>
                <c:pt idx="417">
                  <c:v>5362.9589999999998</c:v>
                </c:pt>
                <c:pt idx="418">
                  <c:v>5333.549</c:v>
                </c:pt>
                <c:pt idx="419">
                  <c:v>5477.28</c:v>
                </c:pt>
                <c:pt idx="420">
                  <c:v>9968.3580000000002</c:v>
                </c:pt>
                <c:pt idx="421">
                  <c:v>9753.5820000000003</c:v>
                </c:pt>
                <c:pt idx="422">
                  <c:v>5413.3329999999996</c:v>
                </c:pt>
                <c:pt idx="423">
                  <c:v>5498.03</c:v>
                </c:pt>
                <c:pt idx="424">
                  <c:v>5428.0389999999998</c:v>
                </c:pt>
                <c:pt idx="425">
                  <c:v>10322.241</c:v>
                </c:pt>
                <c:pt idx="426">
                  <c:v>9708.68</c:v>
                </c:pt>
                <c:pt idx="427">
                  <c:v>5395.2110000000002</c:v>
                </c:pt>
                <c:pt idx="428">
                  <c:v>5464.7560000000003</c:v>
                </c:pt>
                <c:pt idx="429">
                  <c:v>5348.5010000000002</c:v>
                </c:pt>
                <c:pt idx="430">
                  <c:v>9882.6839999999993</c:v>
                </c:pt>
                <c:pt idx="431">
                  <c:v>9799.5079999999998</c:v>
                </c:pt>
                <c:pt idx="432">
                  <c:v>5324.7089999999998</c:v>
                </c:pt>
                <c:pt idx="433">
                  <c:v>5487.2190000000001</c:v>
                </c:pt>
                <c:pt idx="434">
                  <c:v>5524.777</c:v>
                </c:pt>
                <c:pt idx="435">
                  <c:v>9823.857</c:v>
                </c:pt>
                <c:pt idx="436">
                  <c:v>9837.3719999999994</c:v>
                </c:pt>
                <c:pt idx="437">
                  <c:v>5317.9880000000003</c:v>
                </c:pt>
                <c:pt idx="438">
                  <c:v>5558.4709999999995</c:v>
                </c:pt>
                <c:pt idx="439">
                  <c:v>9899.2510000000002</c:v>
                </c:pt>
                <c:pt idx="440">
                  <c:v>10146.886</c:v>
                </c:pt>
                <c:pt idx="441">
                  <c:v>10091.691999999999</c:v>
                </c:pt>
                <c:pt idx="442">
                  <c:v>6180.53</c:v>
                </c:pt>
                <c:pt idx="443">
                  <c:v>6188.7219999999998</c:v>
                </c:pt>
                <c:pt idx="444">
                  <c:v>6119.308</c:v>
                </c:pt>
                <c:pt idx="445">
                  <c:v>9897.1129999999994</c:v>
                </c:pt>
                <c:pt idx="446">
                  <c:v>9900.0630000000001</c:v>
                </c:pt>
                <c:pt idx="447">
                  <c:v>5428.0389999999998</c:v>
                </c:pt>
                <c:pt idx="448">
                  <c:v>5352.4859999999999</c:v>
                </c:pt>
                <c:pt idx="449">
                  <c:v>6241.6580000000004</c:v>
                </c:pt>
                <c:pt idx="450">
                  <c:v>9690.52</c:v>
                </c:pt>
                <c:pt idx="451">
                  <c:v>9815.4529999999995</c:v>
                </c:pt>
                <c:pt idx="452">
                  <c:v>5444.0510000000004</c:v>
                </c:pt>
                <c:pt idx="453">
                  <c:v>5517.4430000000002</c:v>
                </c:pt>
                <c:pt idx="454">
                  <c:v>5295.0559999999996</c:v>
                </c:pt>
                <c:pt idx="455">
                  <c:v>9857.0859999999993</c:v>
                </c:pt>
                <c:pt idx="456">
                  <c:v>9981.3989999999994</c:v>
                </c:pt>
                <c:pt idx="457">
                  <c:v>5370.59</c:v>
                </c:pt>
                <c:pt idx="458">
                  <c:v>5437.1040000000003</c:v>
                </c:pt>
                <c:pt idx="459">
                  <c:v>5266.393</c:v>
                </c:pt>
                <c:pt idx="460">
                  <c:v>10315.522999999999</c:v>
                </c:pt>
                <c:pt idx="461">
                  <c:v>10357.714</c:v>
                </c:pt>
                <c:pt idx="462">
                  <c:v>5593.3109999999997</c:v>
                </c:pt>
                <c:pt idx="463">
                  <c:v>5739.9409999999998</c:v>
                </c:pt>
                <c:pt idx="464">
                  <c:v>6034.97</c:v>
                </c:pt>
                <c:pt idx="465">
                  <c:v>10102.969999999999</c:v>
                </c:pt>
                <c:pt idx="466">
                  <c:v>10240.922</c:v>
                </c:pt>
                <c:pt idx="467">
                  <c:v>5683.473</c:v>
                </c:pt>
                <c:pt idx="468">
                  <c:v>5993.6689999999999</c:v>
                </c:pt>
                <c:pt idx="469">
                  <c:v>5589.5280000000002</c:v>
                </c:pt>
                <c:pt idx="470">
                  <c:v>10184.207</c:v>
                </c:pt>
                <c:pt idx="471">
                  <c:v>10289.557000000001</c:v>
                </c:pt>
                <c:pt idx="472">
                  <c:v>6164.1440000000002</c:v>
                </c:pt>
                <c:pt idx="473">
                  <c:v>6249.0339999999997</c:v>
                </c:pt>
                <c:pt idx="474">
                  <c:v>6242.12</c:v>
                </c:pt>
                <c:pt idx="475">
                  <c:v>10634.714</c:v>
                </c:pt>
                <c:pt idx="476">
                  <c:v>10436.638000000001</c:v>
                </c:pt>
                <c:pt idx="477">
                  <c:v>5733.558</c:v>
                </c:pt>
                <c:pt idx="478">
                  <c:v>9572.7240000000002</c:v>
                </c:pt>
                <c:pt idx="479">
                  <c:v>5554.0829999999996</c:v>
                </c:pt>
                <c:pt idx="480">
                  <c:v>10284.737999999999</c:v>
                </c:pt>
                <c:pt idx="481">
                  <c:v>10150.066000000001</c:v>
                </c:pt>
                <c:pt idx="482">
                  <c:v>5567.8410000000003</c:v>
                </c:pt>
                <c:pt idx="483">
                  <c:v>5626.9859999999999</c:v>
                </c:pt>
                <c:pt idx="484">
                  <c:v>5527.3940000000002</c:v>
                </c:pt>
                <c:pt idx="485">
                  <c:v>10203.653</c:v>
                </c:pt>
                <c:pt idx="486">
                  <c:v>10132.273999999999</c:v>
                </c:pt>
                <c:pt idx="487">
                  <c:v>5847.4040000000005</c:v>
                </c:pt>
                <c:pt idx="488">
                  <c:v>5541.5020000000004</c:v>
                </c:pt>
                <c:pt idx="489">
                  <c:v>5643.3819999999996</c:v>
                </c:pt>
                <c:pt idx="490">
                  <c:v>11066.214</c:v>
                </c:pt>
                <c:pt idx="491">
                  <c:v>10279.807000000001</c:v>
                </c:pt>
                <c:pt idx="492">
                  <c:v>5781.8310000000001</c:v>
                </c:pt>
                <c:pt idx="493">
                  <c:v>5514.83</c:v>
                </c:pt>
                <c:pt idx="494">
                  <c:v>5890.2479999999996</c:v>
                </c:pt>
                <c:pt idx="495">
                  <c:v>10192.32</c:v>
                </c:pt>
                <c:pt idx="496">
                  <c:v>10302.6</c:v>
                </c:pt>
                <c:pt idx="497">
                  <c:v>5582.2070000000003</c:v>
                </c:pt>
                <c:pt idx="498">
                  <c:v>5656.0460000000003</c:v>
                </c:pt>
                <c:pt idx="499">
                  <c:v>6016.2939999999999</c:v>
                </c:pt>
                <c:pt idx="500">
                  <c:v>10205.32</c:v>
                </c:pt>
                <c:pt idx="501">
                  <c:v>9873.6299999999992</c:v>
                </c:pt>
                <c:pt idx="502">
                  <c:v>5798.2240000000002</c:v>
                </c:pt>
                <c:pt idx="503">
                  <c:v>6187.7439999999997</c:v>
                </c:pt>
                <c:pt idx="504">
                  <c:v>6978.0649999999996</c:v>
                </c:pt>
                <c:pt idx="505">
                  <c:v>10688.012000000001</c:v>
                </c:pt>
                <c:pt idx="506">
                  <c:v>10245.999</c:v>
                </c:pt>
                <c:pt idx="507">
                  <c:v>5837.0879999999997</c:v>
                </c:pt>
                <c:pt idx="508">
                  <c:v>5662.4610000000002</c:v>
                </c:pt>
                <c:pt idx="509">
                  <c:v>8029.2920000000004</c:v>
                </c:pt>
                <c:pt idx="510">
                  <c:v>10190.549000000001</c:v>
                </c:pt>
                <c:pt idx="511">
                  <c:v>9122.43</c:v>
                </c:pt>
                <c:pt idx="512">
                  <c:v>5299.2370000000001</c:v>
                </c:pt>
                <c:pt idx="513">
                  <c:v>5562.2820000000002</c:v>
                </c:pt>
                <c:pt idx="514">
                  <c:v>9418.9429999999993</c:v>
                </c:pt>
                <c:pt idx="515">
                  <c:v>9884.0509999999995</c:v>
                </c:pt>
                <c:pt idx="516">
                  <c:v>5786.4009999999998</c:v>
                </c:pt>
                <c:pt idx="517">
                  <c:v>8346.7970000000005</c:v>
                </c:pt>
                <c:pt idx="518">
                  <c:v>5509.2380000000003</c:v>
                </c:pt>
                <c:pt idx="519">
                  <c:v>9552.9709999999995</c:v>
                </c:pt>
                <c:pt idx="520">
                  <c:v>9818.5840000000007</c:v>
                </c:pt>
                <c:pt idx="521">
                  <c:v>5497.1629999999996</c:v>
                </c:pt>
                <c:pt idx="522">
                  <c:v>5182.6490000000003</c:v>
                </c:pt>
                <c:pt idx="523">
                  <c:v>5509.6030000000001</c:v>
                </c:pt>
                <c:pt idx="524">
                  <c:v>9661.5329999999994</c:v>
                </c:pt>
                <c:pt idx="525">
                  <c:v>10018.646000000001</c:v>
                </c:pt>
                <c:pt idx="526">
                  <c:v>5460.866</c:v>
                </c:pt>
                <c:pt idx="527">
                  <c:v>5340.0619999999999</c:v>
                </c:pt>
                <c:pt idx="528">
                  <c:v>5448.75</c:v>
                </c:pt>
                <c:pt idx="529">
                  <c:v>9557.5470000000005</c:v>
                </c:pt>
                <c:pt idx="530">
                  <c:v>9922.1820000000007</c:v>
                </c:pt>
                <c:pt idx="531">
                  <c:v>7969.0280000000002</c:v>
                </c:pt>
                <c:pt idx="532">
                  <c:v>5480.2910000000002</c:v>
                </c:pt>
                <c:pt idx="533">
                  <c:v>5716.9849999999997</c:v>
                </c:pt>
                <c:pt idx="534">
                  <c:v>9619.4159999999993</c:v>
                </c:pt>
                <c:pt idx="535">
                  <c:v>10291.200999999999</c:v>
                </c:pt>
                <c:pt idx="536">
                  <c:v>8329.3700000000008</c:v>
                </c:pt>
                <c:pt idx="537">
                  <c:v>5940.1229999999996</c:v>
                </c:pt>
                <c:pt idx="538">
                  <c:v>5510.1080000000002</c:v>
                </c:pt>
                <c:pt idx="539">
                  <c:v>5686.2709999999997</c:v>
                </c:pt>
                <c:pt idx="540">
                  <c:v>9942.5939999999991</c:v>
                </c:pt>
                <c:pt idx="541">
                  <c:v>9862.616</c:v>
                </c:pt>
                <c:pt idx="542">
                  <c:v>6872.5559999999996</c:v>
                </c:pt>
                <c:pt idx="543">
                  <c:v>5583.6850000000004</c:v>
                </c:pt>
                <c:pt idx="544">
                  <c:v>5582.2070000000003</c:v>
                </c:pt>
                <c:pt idx="545">
                  <c:v>9958.652</c:v>
                </c:pt>
                <c:pt idx="546">
                  <c:v>9834.241</c:v>
                </c:pt>
                <c:pt idx="547">
                  <c:v>5435.3869999999997</c:v>
                </c:pt>
                <c:pt idx="548">
                  <c:v>5515.701</c:v>
                </c:pt>
                <c:pt idx="549">
                  <c:v>5266.393</c:v>
                </c:pt>
                <c:pt idx="550">
                  <c:v>9859.4689999999991</c:v>
                </c:pt>
                <c:pt idx="551">
                  <c:v>10145.266</c:v>
                </c:pt>
                <c:pt idx="552">
                  <c:v>5370.59</c:v>
                </c:pt>
                <c:pt idx="553">
                  <c:v>5396.5929999999998</c:v>
                </c:pt>
                <c:pt idx="554">
                  <c:v>5375.4</c:v>
                </c:pt>
                <c:pt idx="555">
                  <c:v>9952.1280000000006</c:v>
                </c:pt>
                <c:pt idx="556">
                  <c:v>14499.87</c:v>
                </c:pt>
                <c:pt idx="557">
                  <c:v>5418.12</c:v>
                </c:pt>
                <c:pt idx="558">
                  <c:v>5321.3490000000002</c:v>
                </c:pt>
                <c:pt idx="559">
                  <c:v>5506.6279999999997</c:v>
                </c:pt>
                <c:pt idx="560">
                  <c:v>10327.923000000001</c:v>
                </c:pt>
                <c:pt idx="561">
                  <c:v>10600.967000000001</c:v>
                </c:pt>
                <c:pt idx="562">
                  <c:v>6137.6239999999998</c:v>
                </c:pt>
                <c:pt idx="563">
                  <c:v>5962.4830000000002</c:v>
                </c:pt>
                <c:pt idx="564">
                  <c:v>5759.0619999999999</c:v>
                </c:pt>
                <c:pt idx="565">
                  <c:v>10526.308999999999</c:v>
                </c:pt>
                <c:pt idx="566">
                  <c:v>10596.825999999999</c:v>
                </c:pt>
                <c:pt idx="567">
                  <c:v>6398.8320000000003</c:v>
                </c:pt>
                <c:pt idx="568">
                  <c:v>6117.3710000000001</c:v>
                </c:pt>
                <c:pt idx="569">
                  <c:v>5543.2550000000001</c:v>
                </c:pt>
                <c:pt idx="570">
                  <c:v>10371.885</c:v>
                </c:pt>
                <c:pt idx="571">
                  <c:v>10226.343999999999</c:v>
                </c:pt>
                <c:pt idx="572">
                  <c:v>6223.7740000000003</c:v>
                </c:pt>
                <c:pt idx="573">
                  <c:v>5428.0389999999998</c:v>
                </c:pt>
                <c:pt idx="574">
                  <c:v>5631.6210000000001</c:v>
                </c:pt>
                <c:pt idx="575">
                  <c:v>10389.948</c:v>
                </c:pt>
                <c:pt idx="576">
                  <c:v>10164.735000000001</c:v>
                </c:pt>
                <c:pt idx="577">
                  <c:v>5709.6629999999996</c:v>
                </c:pt>
                <c:pt idx="578">
                  <c:v>5657.8320000000003</c:v>
                </c:pt>
                <c:pt idx="579">
                  <c:v>5604.1629999999996</c:v>
                </c:pt>
                <c:pt idx="580">
                  <c:v>10182.588</c:v>
                </c:pt>
                <c:pt idx="581">
                  <c:v>10975.045</c:v>
                </c:pt>
                <c:pt idx="582">
                  <c:v>5841.9759999999997</c:v>
                </c:pt>
                <c:pt idx="583">
                  <c:v>5620.5640000000003</c:v>
                </c:pt>
                <c:pt idx="584">
                  <c:v>5667.9750000000004</c:v>
                </c:pt>
                <c:pt idx="585">
                  <c:v>10150.137000000001</c:v>
                </c:pt>
                <c:pt idx="586">
                  <c:v>10163.111000000001</c:v>
                </c:pt>
                <c:pt idx="587">
                  <c:v>5627.1679999999997</c:v>
                </c:pt>
                <c:pt idx="588">
                  <c:v>5699.866</c:v>
                </c:pt>
                <c:pt idx="589">
                  <c:v>5897.5150000000003</c:v>
                </c:pt>
                <c:pt idx="590">
                  <c:v>9986.66</c:v>
                </c:pt>
                <c:pt idx="591">
                  <c:v>10346.454</c:v>
                </c:pt>
                <c:pt idx="592">
                  <c:v>5687.0659999999998</c:v>
                </c:pt>
                <c:pt idx="593">
                  <c:v>5638.7460000000001</c:v>
                </c:pt>
                <c:pt idx="594">
                  <c:v>5733.558</c:v>
                </c:pt>
                <c:pt idx="595">
                  <c:v>13502.645</c:v>
                </c:pt>
                <c:pt idx="596">
                  <c:v>10675.224</c:v>
                </c:pt>
                <c:pt idx="597">
                  <c:v>6518.5469999999996</c:v>
                </c:pt>
                <c:pt idx="598">
                  <c:v>6422.2439999999997</c:v>
                </c:pt>
                <c:pt idx="599">
                  <c:v>6198.2380000000003</c:v>
                </c:pt>
                <c:pt idx="600">
                  <c:v>10278.447</c:v>
                </c:pt>
                <c:pt idx="601">
                  <c:v>10299.424999999999</c:v>
                </c:pt>
                <c:pt idx="602">
                  <c:v>6281.8209999999999</c:v>
                </c:pt>
                <c:pt idx="603">
                  <c:v>5677.07</c:v>
                </c:pt>
                <c:pt idx="604">
                  <c:v>5708.9639999999999</c:v>
                </c:pt>
                <c:pt idx="605">
                  <c:v>9284.5149999999994</c:v>
                </c:pt>
                <c:pt idx="606">
                  <c:v>10231.246999999999</c:v>
                </c:pt>
                <c:pt idx="607">
                  <c:v>7693.8879999999999</c:v>
                </c:pt>
                <c:pt idx="608">
                  <c:v>5819.2129999999997</c:v>
                </c:pt>
                <c:pt idx="609">
                  <c:v>5726.2650000000003</c:v>
                </c:pt>
                <c:pt idx="610">
                  <c:v>6906.4250000000002</c:v>
                </c:pt>
                <c:pt idx="611">
                  <c:v>10112.843999999999</c:v>
                </c:pt>
                <c:pt idx="612">
                  <c:v>9777.9580000000005</c:v>
                </c:pt>
                <c:pt idx="613">
                  <c:v>10472.905000000001</c:v>
                </c:pt>
                <c:pt idx="614">
                  <c:v>5453.52</c:v>
                </c:pt>
                <c:pt idx="615">
                  <c:v>5419.8320000000003</c:v>
                </c:pt>
                <c:pt idx="616">
                  <c:v>9917.8829999999998</c:v>
                </c:pt>
                <c:pt idx="617">
                  <c:v>9810.7559999999994</c:v>
                </c:pt>
                <c:pt idx="618">
                  <c:v>5485.4870000000001</c:v>
                </c:pt>
                <c:pt idx="619">
                  <c:v>5531.2330000000002</c:v>
                </c:pt>
                <c:pt idx="620">
                  <c:v>5991.7510000000002</c:v>
                </c:pt>
                <c:pt idx="621">
                  <c:v>9799.5079999999998</c:v>
                </c:pt>
                <c:pt idx="622">
                  <c:v>9830.1299999999992</c:v>
                </c:pt>
                <c:pt idx="623">
                  <c:v>5411.7569999999996</c:v>
                </c:pt>
                <c:pt idx="624">
                  <c:v>5384.4530000000004</c:v>
                </c:pt>
                <c:pt idx="625">
                  <c:v>5494.9520000000002</c:v>
                </c:pt>
                <c:pt idx="626">
                  <c:v>10114.161</c:v>
                </c:pt>
                <c:pt idx="627">
                  <c:v>10501.986999999999</c:v>
                </c:pt>
                <c:pt idx="628">
                  <c:v>6118.3389999999999</c:v>
                </c:pt>
                <c:pt idx="629">
                  <c:v>6118.3389999999999</c:v>
                </c:pt>
                <c:pt idx="630">
                  <c:v>5682.5739999999996</c:v>
                </c:pt>
                <c:pt idx="631">
                  <c:v>9874.3610000000008</c:v>
                </c:pt>
                <c:pt idx="632">
                  <c:v>9937.6620000000003</c:v>
                </c:pt>
                <c:pt idx="633">
                  <c:v>5259.7449999999999</c:v>
                </c:pt>
                <c:pt idx="634">
                  <c:v>9185.4660000000003</c:v>
                </c:pt>
                <c:pt idx="635">
                  <c:v>5336.92</c:v>
                </c:pt>
                <c:pt idx="636">
                  <c:v>9898.259</c:v>
                </c:pt>
                <c:pt idx="637">
                  <c:v>10070.635</c:v>
                </c:pt>
                <c:pt idx="638">
                  <c:v>5545.884</c:v>
                </c:pt>
                <c:pt idx="639">
                  <c:v>5468.21</c:v>
                </c:pt>
                <c:pt idx="640">
                  <c:v>5433.6710000000003</c:v>
                </c:pt>
                <c:pt idx="641">
                  <c:v>9872.3119999999999</c:v>
                </c:pt>
                <c:pt idx="642">
                  <c:v>9997.18</c:v>
                </c:pt>
                <c:pt idx="643">
                  <c:v>5535.06</c:v>
                </c:pt>
                <c:pt idx="644">
                  <c:v>5437.576</c:v>
                </c:pt>
                <c:pt idx="645">
                  <c:v>5270.6289999999999</c:v>
                </c:pt>
                <c:pt idx="646">
                  <c:v>9950.3639999999996</c:v>
                </c:pt>
                <c:pt idx="647">
                  <c:v>10078.746999999999</c:v>
                </c:pt>
                <c:pt idx="648">
                  <c:v>5234.317</c:v>
                </c:pt>
                <c:pt idx="649">
                  <c:v>5469.0730000000003</c:v>
                </c:pt>
                <c:pt idx="650">
                  <c:v>5337.7619999999997</c:v>
                </c:pt>
                <c:pt idx="651">
                  <c:v>9917.8829999999998</c:v>
                </c:pt>
                <c:pt idx="652">
                  <c:v>9854.7489999999998</c:v>
                </c:pt>
                <c:pt idx="653">
                  <c:v>5367.1989999999996</c:v>
                </c:pt>
                <c:pt idx="654">
                  <c:v>5523.5420000000004</c:v>
                </c:pt>
                <c:pt idx="655">
                  <c:v>5257.3530000000001</c:v>
                </c:pt>
                <c:pt idx="656">
                  <c:v>10012.249</c:v>
                </c:pt>
                <c:pt idx="657">
                  <c:v>10224.769</c:v>
                </c:pt>
                <c:pt idx="658">
                  <c:v>6002.7820000000002</c:v>
                </c:pt>
                <c:pt idx="659">
                  <c:v>8121.8429999999998</c:v>
                </c:pt>
                <c:pt idx="660">
                  <c:v>6690.0150000000003</c:v>
                </c:pt>
                <c:pt idx="661">
                  <c:v>10974.018</c:v>
                </c:pt>
                <c:pt idx="662">
                  <c:v>10174.469999999999</c:v>
                </c:pt>
                <c:pt idx="663">
                  <c:v>5579.5619999999999</c:v>
                </c:pt>
                <c:pt idx="664">
                  <c:v>5708.9639999999999</c:v>
                </c:pt>
                <c:pt idx="665">
                  <c:v>5847.4040000000005</c:v>
                </c:pt>
                <c:pt idx="666">
                  <c:v>10309.063</c:v>
                </c:pt>
                <c:pt idx="667">
                  <c:v>10159.862999999999</c:v>
                </c:pt>
                <c:pt idx="668">
                  <c:v>5646.9489999999996</c:v>
                </c:pt>
                <c:pt idx="669">
                  <c:v>5653.366</c:v>
                </c:pt>
                <c:pt idx="670">
                  <c:v>6620.6390000000001</c:v>
                </c:pt>
                <c:pt idx="671">
                  <c:v>10148.423000000001</c:v>
                </c:pt>
                <c:pt idx="672">
                  <c:v>10184.207</c:v>
                </c:pt>
                <c:pt idx="673">
                  <c:v>8951.0329999999994</c:v>
                </c:pt>
                <c:pt idx="674">
                  <c:v>5578.0510000000004</c:v>
                </c:pt>
                <c:pt idx="675">
                  <c:v>5734.4639999999999</c:v>
                </c:pt>
                <c:pt idx="676">
                  <c:v>10203.653</c:v>
                </c:pt>
                <c:pt idx="677">
                  <c:v>10180.954</c:v>
                </c:pt>
                <c:pt idx="678">
                  <c:v>5784.5730000000003</c:v>
                </c:pt>
                <c:pt idx="679">
                  <c:v>5842.8990000000003</c:v>
                </c:pt>
                <c:pt idx="680">
                  <c:v>5731.7460000000001</c:v>
                </c:pt>
                <c:pt idx="681">
                  <c:v>9865.7630000000008</c:v>
                </c:pt>
                <c:pt idx="682">
                  <c:v>10193.915999999999</c:v>
                </c:pt>
                <c:pt idx="683">
                  <c:v>5999.68</c:v>
                </c:pt>
                <c:pt idx="684">
                  <c:v>5714.1620000000003</c:v>
                </c:pt>
                <c:pt idx="685">
                  <c:v>5587.7629999999999</c:v>
                </c:pt>
                <c:pt idx="686">
                  <c:v>9480.91</c:v>
                </c:pt>
                <c:pt idx="687">
                  <c:v>10254.017</c:v>
                </c:pt>
                <c:pt idx="688">
                  <c:v>6977.8890000000001</c:v>
                </c:pt>
                <c:pt idx="689">
                  <c:v>6164.1440000000002</c:v>
                </c:pt>
                <c:pt idx="690">
                  <c:v>6409.9970000000003</c:v>
                </c:pt>
                <c:pt idx="691">
                  <c:v>9934.6489999999994</c:v>
                </c:pt>
                <c:pt idx="692">
                  <c:v>10757.976000000001</c:v>
                </c:pt>
                <c:pt idx="693">
                  <c:v>7163.902</c:v>
                </c:pt>
                <c:pt idx="694">
                  <c:v>5695.268</c:v>
                </c:pt>
                <c:pt idx="695">
                  <c:v>6503.09</c:v>
                </c:pt>
                <c:pt idx="696">
                  <c:v>8811.0480000000007</c:v>
                </c:pt>
                <c:pt idx="697">
                  <c:v>10299.308000000001</c:v>
                </c:pt>
                <c:pt idx="698">
                  <c:v>8578.31</c:v>
                </c:pt>
                <c:pt idx="699">
                  <c:v>5654.41</c:v>
                </c:pt>
                <c:pt idx="700">
                  <c:v>5777.2610000000004</c:v>
                </c:pt>
                <c:pt idx="701">
                  <c:v>8706.598</c:v>
                </c:pt>
                <c:pt idx="702">
                  <c:v>10373.931</c:v>
                </c:pt>
                <c:pt idx="703">
                  <c:v>7155.7190000000001</c:v>
                </c:pt>
                <c:pt idx="704">
                  <c:v>5861.0159999999996</c:v>
                </c:pt>
                <c:pt idx="705">
                  <c:v>6522.27</c:v>
                </c:pt>
                <c:pt idx="706">
                  <c:v>9232.1139999999996</c:v>
                </c:pt>
                <c:pt idx="707">
                  <c:v>10325.280000000001</c:v>
                </c:pt>
                <c:pt idx="708">
                  <c:v>7942.5919999999996</c:v>
                </c:pt>
                <c:pt idx="709">
                  <c:v>9091.3080000000009</c:v>
                </c:pt>
                <c:pt idx="710">
                  <c:v>5724.4549999999999</c:v>
                </c:pt>
                <c:pt idx="711">
                  <c:v>8755.3109999999997</c:v>
                </c:pt>
                <c:pt idx="712">
                  <c:v>14470.880999999999</c:v>
                </c:pt>
                <c:pt idx="713">
                  <c:v>7590.4160000000002</c:v>
                </c:pt>
                <c:pt idx="714">
                  <c:v>5935.6880000000001</c:v>
                </c:pt>
                <c:pt idx="715">
                  <c:v>5725.2950000000001</c:v>
                </c:pt>
                <c:pt idx="716">
                  <c:v>8997.4390000000003</c:v>
                </c:pt>
                <c:pt idx="717">
                  <c:v>10271.703</c:v>
                </c:pt>
                <c:pt idx="718">
                  <c:v>7786.4049999999997</c:v>
                </c:pt>
                <c:pt idx="719">
                  <c:v>5661.5659999999998</c:v>
                </c:pt>
                <c:pt idx="720">
                  <c:v>5869.2089999999998</c:v>
                </c:pt>
                <c:pt idx="721">
                  <c:v>8631.8209999999999</c:v>
                </c:pt>
                <c:pt idx="722">
                  <c:v>10618.109</c:v>
                </c:pt>
                <c:pt idx="723">
                  <c:v>8739.9439999999995</c:v>
                </c:pt>
                <c:pt idx="724">
                  <c:v>5462.9889999999996</c:v>
                </c:pt>
                <c:pt idx="725">
                  <c:v>5308.1090000000004</c:v>
                </c:pt>
                <c:pt idx="726">
                  <c:v>5878.8729999999996</c:v>
                </c:pt>
                <c:pt idx="727">
                  <c:v>9936.0740000000005</c:v>
                </c:pt>
                <c:pt idx="728">
                  <c:v>9542.232</c:v>
                </c:pt>
                <c:pt idx="729">
                  <c:v>5355.8670000000002</c:v>
                </c:pt>
                <c:pt idx="730">
                  <c:v>5313.1419999999998</c:v>
                </c:pt>
                <c:pt idx="731">
                  <c:v>5256.4210000000003</c:v>
                </c:pt>
                <c:pt idx="732">
                  <c:v>9862.8639999999996</c:v>
                </c:pt>
                <c:pt idx="733">
                  <c:v>10107.967000000001</c:v>
                </c:pt>
                <c:pt idx="734">
                  <c:v>5429.2439999999997</c:v>
                </c:pt>
                <c:pt idx="735">
                  <c:v>5317.1480000000001</c:v>
                </c:pt>
                <c:pt idx="736">
                  <c:v>5363.23</c:v>
                </c:pt>
                <c:pt idx="737">
                  <c:v>10306.004000000001</c:v>
                </c:pt>
                <c:pt idx="738">
                  <c:v>10096.584000000001</c:v>
                </c:pt>
                <c:pt idx="739">
                  <c:v>5387.0039999999999</c:v>
                </c:pt>
                <c:pt idx="740">
                  <c:v>5345.125</c:v>
                </c:pt>
                <c:pt idx="741">
                  <c:v>5305.7719999999999</c:v>
                </c:pt>
                <c:pt idx="742">
                  <c:v>9864.1890000000003</c:v>
                </c:pt>
                <c:pt idx="743">
                  <c:v>9852.9220000000005</c:v>
                </c:pt>
                <c:pt idx="744">
                  <c:v>5360.69</c:v>
                </c:pt>
                <c:pt idx="745">
                  <c:v>5330.3969999999999</c:v>
                </c:pt>
                <c:pt idx="746">
                  <c:v>6250.3069999999998</c:v>
                </c:pt>
                <c:pt idx="747">
                  <c:v>9934.6489999999994</c:v>
                </c:pt>
                <c:pt idx="748">
                  <c:v>10099.857</c:v>
                </c:pt>
                <c:pt idx="749">
                  <c:v>5459.1419999999998</c:v>
                </c:pt>
                <c:pt idx="750">
                  <c:v>5628.7650000000003</c:v>
                </c:pt>
                <c:pt idx="751">
                  <c:v>9478.9709999999995</c:v>
                </c:pt>
                <c:pt idx="752">
                  <c:v>10909.593000000001</c:v>
                </c:pt>
                <c:pt idx="753">
                  <c:v>10741.279</c:v>
                </c:pt>
                <c:pt idx="754">
                  <c:v>6015.4579999999996</c:v>
                </c:pt>
                <c:pt idx="755">
                  <c:v>5638.7460000000001</c:v>
                </c:pt>
                <c:pt idx="756">
                  <c:v>5458.28</c:v>
                </c:pt>
                <c:pt idx="757">
                  <c:v>10025.044</c:v>
                </c:pt>
                <c:pt idx="758">
                  <c:v>9809.19</c:v>
                </c:pt>
                <c:pt idx="759">
                  <c:v>11513.44</c:v>
                </c:pt>
                <c:pt idx="760">
                  <c:v>6057.64</c:v>
                </c:pt>
                <c:pt idx="761">
                  <c:v>5652.6210000000001</c:v>
                </c:pt>
                <c:pt idx="762">
                  <c:v>14477.361000000001</c:v>
                </c:pt>
                <c:pt idx="763">
                  <c:v>10197.203</c:v>
                </c:pt>
                <c:pt idx="764">
                  <c:v>5634.2929999999997</c:v>
                </c:pt>
                <c:pt idx="765">
                  <c:v>5633.4030000000002</c:v>
                </c:pt>
                <c:pt idx="766">
                  <c:v>5582.2070000000003</c:v>
                </c:pt>
                <c:pt idx="767">
                  <c:v>10289.668</c:v>
                </c:pt>
                <c:pt idx="768">
                  <c:v>10169.606</c:v>
                </c:pt>
                <c:pt idx="769">
                  <c:v>5636.9650000000001</c:v>
                </c:pt>
                <c:pt idx="770">
                  <c:v>5723.55</c:v>
                </c:pt>
                <c:pt idx="771">
                  <c:v>5922.1080000000002</c:v>
                </c:pt>
                <c:pt idx="772">
                  <c:v>10216.538</c:v>
                </c:pt>
                <c:pt idx="773">
                  <c:v>10143.646000000001</c:v>
                </c:pt>
                <c:pt idx="774">
                  <c:v>5737.183</c:v>
                </c:pt>
                <c:pt idx="775">
                  <c:v>5726.3090000000002</c:v>
                </c:pt>
                <c:pt idx="776">
                  <c:v>5929.3689999999997</c:v>
                </c:pt>
                <c:pt idx="777">
                  <c:v>10169.593999999999</c:v>
                </c:pt>
                <c:pt idx="778">
                  <c:v>10224.769</c:v>
                </c:pt>
                <c:pt idx="779">
                  <c:v>5689.87</c:v>
                </c:pt>
                <c:pt idx="780">
                  <c:v>5923.0439999999999</c:v>
                </c:pt>
                <c:pt idx="781">
                  <c:v>5779.0889999999999</c:v>
                </c:pt>
                <c:pt idx="782">
                  <c:v>10732.847</c:v>
                </c:pt>
                <c:pt idx="783">
                  <c:v>10878.334999999999</c:v>
                </c:pt>
                <c:pt idx="784">
                  <c:v>6393.6319999999996</c:v>
                </c:pt>
                <c:pt idx="785">
                  <c:v>6174.665</c:v>
                </c:pt>
                <c:pt idx="786">
                  <c:v>5610.7960000000003</c:v>
                </c:pt>
                <c:pt idx="787">
                  <c:v>12751.097</c:v>
                </c:pt>
                <c:pt idx="788">
                  <c:v>10124.186</c:v>
                </c:pt>
                <c:pt idx="789">
                  <c:v>5904.3249999999998</c:v>
                </c:pt>
                <c:pt idx="790">
                  <c:v>9120.402</c:v>
                </c:pt>
                <c:pt idx="791">
                  <c:v>5656.1989999999996</c:v>
                </c:pt>
                <c:pt idx="792">
                  <c:v>9627.9529999999995</c:v>
                </c:pt>
                <c:pt idx="793">
                  <c:v>10200.392</c:v>
                </c:pt>
                <c:pt idx="794">
                  <c:v>6204.7550000000001</c:v>
                </c:pt>
                <c:pt idx="795">
                  <c:v>5623.4290000000001</c:v>
                </c:pt>
                <c:pt idx="796">
                  <c:v>5650.8320000000003</c:v>
                </c:pt>
                <c:pt idx="797">
                  <c:v>9347.9840000000004</c:v>
                </c:pt>
                <c:pt idx="798">
                  <c:v>10130.677</c:v>
                </c:pt>
                <c:pt idx="799">
                  <c:v>7200.2579999999998</c:v>
                </c:pt>
                <c:pt idx="800">
                  <c:v>5568.34</c:v>
                </c:pt>
                <c:pt idx="801">
                  <c:v>5561.4030000000002</c:v>
                </c:pt>
                <c:pt idx="802">
                  <c:v>6111.5609999999997</c:v>
                </c:pt>
                <c:pt idx="803">
                  <c:v>10203.464</c:v>
                </c:pt>
                <c:pt idx="804">
                  <c:v>10172.844999999999</c:v>
                </c:pt>
                <c:pt idx="805">
                  <c:v>5632.3220000000001</c:v>
                </c:pt>
                <c:pt idx="806">
                  <c:v>5652.473</c:v>
                </c:pt>
                <c:pt idx="807">
                  <c:v>5637.1379999999999</c:v>
                </c:pt>
                <c:pt idx="808">
                  <c:v>10192.286</c:v>
                </c:pt>
                <c:pt idx="809">
                  <c:v>10320.33</c:v>
                </c:pt>
                <c:pt idx="810">
                  <c:v>5725.4210000000003</c:v>
                </c:pt>
                <c:pt idx="811">
                  <c:v>5540.31</c:v>
                </c:pt>
                <c:pt idx="812">
                  <c:v>5608.5910000000003</c:v>
                </c:pt>
                <c:pt idx="813">
                  <c:v>10341.496999999999</c:v>
                </c:pt>
                <c:pt idx="814">
                  <c:v>10647.508</c:v>
                </c:pt>
                <c:pt idx="815">
                  <c:v>7061.2250000000004</c:v>
                </c:pt>
                <c:pt idx="816">
                  <c:v>5549.6949999999997</c:v>
                </c:pt>
                <c:pt idx="817">
                  <c:v>5525.991</c:v>
                </c:pt>
                <c:pt idx="818">
                  <c:v>9853.1749999999993</c:v>
                </c:pt>
                <c:pt idx="819">
                  <c:v>9935.8979999999992</c:v>
                </c:pt>
                <c:pt idx="820">
                  <c:v>5310.7969999999996</c:v>
                </c:pt>
                <c:pt idx="821">
                  <c:v>5323.0290000000005</c:v>
                </c:pt>
                <c:pt idx="822">
                  <c:v>5509.2380000000003</c:v>
                </c:pt>
                <c:pt idx="823">
                  <c:v>9830.4040000000005</c:v>
                </c:pt>
                <c:pt idx="824">
                  <c:v>9774.84</c:v>
                </c:pt>
                <c:pt idx="825">
                  <c:v>5428.0389999999998</c:v>
                </c:pt>
                <c:pt idx="826">
                  <c:v>5452.6589999999997</c:v>
                </c:pt>
                <c:pt idx="827">
                  <c:v>5397.21</c:v>
                </c:pt>
                <c:pt idx="828">
                  <c:v>10783.495000000001</c:v>
                </c:pt>
                <c:pt idx="829">
                  <c:v>14033.864</c:v>
                </c:pt>
                <c:pt idx="830">
                  <c:v>5441.0140000000001</c:v>
                </c:pt>
                <c:pt idx="831">
                  <c:v>5437.9620000000004</c:v>
                </c:pt>
                <c:pt idx="832">
                  <c:v>5402.5649999999996</c:v>
                </c:pt>
                <c:pt idx="833">
                  <c:v>9630.6049999999996</c:v>
                </c:pt>
                <c:pt idx="834">
                  <c:v>9832.9770000000008</c:v>
                </c:pt>
                <c:pt idx="835">
                  <c:v>5476.415</c:v>
                </c:pt>
                <c:pt idx="836">
                  <c:v>5467.3459999999995</c:v>
                </c:pt>
                <c:pt idx="837">
                  <c:v>5318.8280000000004</c:v>
                </c:pt>
                <c:pt idx="838">
                  <c:v>9880.4349999999995</c:v>
                </c:pt>
                <c:pt idx="839">
                  <c:v>9880.6710000000003</c:v>
                </c:pt>
                <c:pt idx="840">
                  <c:v>5272.107</c:v>
                </c:pt>
                <c:pt idx="841">
                  <c:v>5442.3289999999997</c:v>
                </c:pt>
                <c:pt idx="842">
                  <c:v>5512.2160000000003</c:v>
                </c:pt>
                <c:pt idx="843">
                  <c:v>10321.83</c:v>
                </c:pt>
                <c:pt idx="844">
                  <c:v>10450.581</c:v>
                </c:pt>
                <c:pt idx="845">
                  <c:v>6251.2960000000003</c:v>
                </c:pt>
                <c:pt idx="846">
                  <c:v>5907.3680000000004</c:v>
                </c:pt>
                <c:pt idx="847">
                  <c:v>6086.558</c:v>
                </c:pt>
                <c:pt idx="848">
                  <c:v>9968.5079999999998</c:v>
                </c:pt>
                <c:pt idx="849">
                  <c:v>9890.366</c:v>
                </c:pt>
                <c:pt idx="850">
                  <c:v>5356.7120000000004</c:v>
                </c:pt>
                <c:pt idx="851">
                  <c:v>5411.2749999999996</c:v>
                </c:pt>
                <c:pt idx="852">
                  <c:v>5439.2950000000001</c:v>
                </c:pt>
                <c:pt idx="853">
                  <c:v>9841.9169999999995</c:v>
                </c:pt>
                <c:pt idx="854">
                  <c:v>11300.907999999999</c:v>
                </c:pt>
                <c:pt idx="855">
                  <c:v>5423.7539999999999</c:v>
                </c:pt>
                <c:pt idx="856">
                  <c:v>5288.5209999999997</c:v>
                </c:pt>
                <c:pt idx="857">
                  <c:v>5345.125</c:v>
                </c:pt>
                <c:pt idx="858">
                  <c:v>9909.9709999999995</c:v>
                </c:pt>
                <c:pt idx="859">
                  <c:v>14540.75</c:v>
                </c:pt>
                <c:pt idx="860">
                  <c:v>5937.5659999999998</c:v>
                </c:pt>
                <c:pt idx="861">
                  <c:v>5719.9650000000001</c:v>
                </c:pt>
                <c:pt idx="862">
                  <c:v>5820.973</c:v>
                </c:pt>
                <c:pt idx="863">
                  <c:v>10202.061</c:v>
                </c:pt>
                <c:pt idx="864">
                  <c:v>10225.86</c:v>
                </c:pt>
                <c:pt idx="865">
                  <c:v>5666.0389999999998</c:v>
                </c:pt>
                <c:pt idx="866">
                  <c:v>5703.47</c:v>
                </c:pt>
                <c:pt idx="867">
                  <c:v>5721.68</c:v>
                </c:pt>
                <c:pt idx="868">
                  <c:v>14386.195</c:v>
                </c:pt>
                <c:pt idx="869">
                  <c:v>15326.844999999999</c:v>
                </c:pt>
                <c:pt idx="870">
                  <c:v>5785.4870000000001</c:v>
                </c:pt>
                <c:pt idx="871">
                  <c:v>5935.2120000000004</c:v>
                </c:pt>
                <c:pt idx="872">
                  <c:v>5801.89</c:v>
                </c:pt>
                <c:pt idx="873">
                  <c:v>10187.398999999999</c:v>
                </c:pt>
                <c:pt idx="874">
                  <c:v>10395.933999999999</c:v>
                </c:pt>
                <c:pt idx="875">
                  <c:v>6232.6409999999996</c:v>
                </c:pt>
                <c:pt idx="876">
                  <c:v>6217.5569999999998</c:v>
                </c:pt>
                <c:pt idx="877">
                  <c:v>6153.79</c:v>
                </c:pt>
                <c:pt idx="878">
                  <c:v>10286.267</c:v>
                </c:pt>
                <c:pt idx="879">
                  <c:v>14795.761</c:v>
                </c:pt>
                <c:pt idx="880">
                  <c:v>5822.942</c:v>
                </c:pt>
                <c:pt idx="881">
                  <c:v>5835.5150000000003</c:v>
                </c:pt>
                <c:pt idx="882">
                  <c:v>5726.2650000000003</c:v>
                </c:pt>
                <c:pt idx="883">
                  <c:v>9921.6200000000008</c:v>
                </c:pt>
                <c:pt idx="884">
                  <c:v>10094.972</c:v>
                </c:pt>
                <c:pt idx="885">
                  <c:v>6230.348</c:v>
                </c:pt>
                <c:pt idx="886">
                  <c:v>5660.6719999999996</c:v>
                </c:pt>
                <c:pt idx="887">
                  <c:v>5528.0590000000002</c:v>
                </c:pt>
                <c:pt idx="888">
                  <c:v>9647.652</c:v>
                </c:pt>
                <c:pt idx="889">
                  <c:v>10257.218000000001</c:v>
                </c:pt>
                <c:pt idx="890">
                  <c:v>6006.3130000000001</c:v>
                </c:pt>
                <c:pt idx="891">
                  <c:v>5612.3639999999996</c:v>
                </c:pt>
                <c:pt idx="892">
                  <c:v>5651.58</c:v>
                </c:pt>
                <c:pt idx="893">
                  <c:v>10174.448</c:v>
                </c:pt>
                <c:pt idx="894">
                  <c:v>10150.126</c:v>
                </c:pt>
                <c:pt idx="895">
                  <c:v>5940.3810000000003</c:v>
                </c:pt>
                <c:pt idx="896">
                  <c:v>5620.0429999999997</c:v>
                </c:pt>
                <c:pt idx="897">
                  <c:v>5588.6450000000004</c:v>
                </c:pt>
                <c:pt idx="898">
                  <c:v>9948.9500000000007</c:v>
                </c:pt>
                <c:pt idx="899">
                  <c:v>10151.758</c:v>
                </c:pt>
                <c:pt idx="900">
                  <c:v>6043.165</c:v>
                </c:pt>
                <c:pt idx="901">
                  <c:v>5726.2650000000003</c:v>
                </c:pt>
                <c:pt idx="902">
                  <c:v>5735.37</c:v>
                </c:pt>
                <c:pt idx="903">
                  <c:v>9952.1280000000006</c:v>
                </c:pt>
                <c:pt idx="904">
                  <c:v>10511.773999999999</c:v>
                </c:pt>
                <c:pt idx="905">
                  <c:v>6410.9380000000001</c:v>
                </c:pt>
                <c:pt idx="906">
                  <c:v>6192.9949999999999</c:v>
                </c:pt>
                <c:pt idx="907">
                  <c:v>9374.4709999999995</c:v>
                </c:pt>
                <c:pt idx="908">
                  <c:v>10592.123</c:v>
                </c:pt>
                <c:pt idx="909">
                  <c:v>10990.446</c:v>
                </c:pt>
                <c:pt idx="910">
                  <c:v>6002.5219999999999</c:v>
                </c:pt>
                <c:pt idx="911">
                  <c:v>5295.8919999999998</c:v>
                </c:pt>
                <c:pt idx="912">
                  <c:v>5528.6120000000001</c:v>
                </c:pt>
                <c:pt idx="913">
                  <c:v>9330.2569999999996</c:v>
                </c:pt>
                <c:pt idx="914">
                  <c:v>9944.1830000000009</c:v>
                </c:pt>
                <c:pt idx="915">
                  <c:v>6008.8320000000003</c:v>
                </c:pt>
                <c:pt idx="916">
                  <c:v>5451.7979999999998</c:v>
                </c:pt>
                <c:pt idx="917">
                  <c:v>5486.3530000000001</c:v>
                </c:pt>
                <c:pt idx="918">
                  <c:v>8899.0069999999996</c:v>
                </c:pt>
                <c:pt idx="919">
                  <c:v>10169.567999999999</c:v>
                </c:pt>
                <c:pt idx="920">
                  <c:v>7109.9930000000004</c:v>
                </c:pt>
                <c:pt idx="921">
                  <c:v>5313.1419999999998</c:v>
                </c:pt>
                <c:pt idx="922">
                  <c:v>5440.5370000000003</c:v>
                </c:pt>
                <c:pt idx="923">
                  <c:v>7913.6149999999998</c:v>
                </c:pt>
                <c:pt idx="924">
                  <c:v>9973.2870000000003</c:v>
                </c:pt>
                <c:pt idx="925">
                  <c:v>8002.1180000000004</c:v>
                </c:pt>
                <c:pt idx="926">
                  <c:v>5494.5609999999997</c:v>
                </c:pt>
                <c:pt idx="927">
                  <c:v>5347.6570000000002</c:v>
                </c:pt>
                <c:pt idx="928">
                  <c:v>6474.3440000000001</c:v>
                </c:pt>
                <c:pt idx="929">
                  <c:v>9961.8330000000005</c:v>
                </c:pt>
                <c:pt idx="930">
                  <c:v>9767.9339999999993</c:v>
                </c:pt>
                <c:pt idx="931">
                  <c:v>5485.9269999999997</c:v>
                </c:pt>
                <c:pt idx="932">
                  <c:v>5718.0659999999998</c:v>
                </c:pt>
                <c:pt idx="933">
                  <c:v>5417.2650000000003</c:v>
                </c:pt>
                <c:pt idx="934">
                  <c:v>9850.9</c:v>
                </c:pt>
                <c:pt idx="935">
                  <c:v>10127.421</c:v>
                </c:pt>
                <c:pt idx="936">
                  <c:v>5797.35</c:v>
                </c:pt>
                <c:pt idx="937">
                  <c:v>6093.2370000000001</c:v>
                </c:pt>
                <c:pt idx="938">
                  <c:v>6330.1779999999999</c:v>
                </c:pt>
                <c:pt idx="939">
                  <c:v>10373.931</c:v>
                </c:pt>
                <c:pt idx="940">
                  <c:v>9989.7559999999994</c:v>
                </c:pt>
                <c:pt idx="941">
                  <c:v>5466.4830000000002</c:v>
                </c:pt>
                <c:pt idx="942">
                  <c:v>5460.0039999999999</c:v>
                </c:pt>
                <c:pt idx="943">
                  <c:v>5535.9350000000004</c:v>
                </c:pt>
                <c:pt idx="944">
                  <c:v>9741.4719999999998</c:v>
                </c:pt>
                <c:pt idx="945">
                  <c:v>10049.507</c:v>
                </c:pt>
                <c:pt idx="946">
                  <c:v>9291.9220000000005</c:v>
                </c:pt>
                <c:pt idx="947">
                  <c:v>5392.9570000000003</c:v>
                </c:pt>
                <c:pt idx="948">
                  <c:v>5417.2650000000003</c:v>
                </c:pt>
                <c:pt idx="949">
                  <c:v>9825.6949999999997</c:v>
                </c:pt>
                <c:pt idx="950">
                  <c:v>9963.8629999999994</c:v>
                </c:pt>
                <c:pt idx="951">
                  <c:v>5256.5230000000001</c:v>
                </c:pt>
                <c:pt idx="952">
                  <c:v>5295.8919999999998</c:v>
                </c:pt>
                <c:pt idx="953">
                  <c:v>5377.3239999999996</c:v>
                </c:pt>
                <c:pt idx="954">
                  <c:v>9744.5849999999991</c:v>
                </c:pt>
                <c:pt idx="955">
                  <c:v>9976.6170000000002</c:v>
                </c:pt>
                <c:pt idx="956">
                  <c:v>5307.4470000000001</c:v>
                </c:pt>
                <c:pt idx="957">
                  <c:v>5535.9350000000004</c:v>
                </c:pt>
                <c:pt idx="958">
                  <c:v>5353.3310000000001</c:v>
                </c:pt>
                <c:pt idx="959">
                  <c:v>11484.465</c:v>
                </c:pt>
                <c:pt idx="960">
                  <c:v>10380.728999999999</c:v>
                </c:pt>
                <c:pt idx="961">
                  <c:v>6676.8389999999999</c:v>
                </c:pt>
                <c:pt idx="962">
                  <c:v>5629.6540000000005</c:v>
                </c:pt>
                <c:pt idx="963">
                  <c:v>5807.2640000000001</c:v>
                </c:pt>
                <c:pt idx="964">
                  <c:v>10312.357</c:v>
                </c:pt>
                <c:pt idx="965">
                  <c:v>10396.593999999999</c:v>
                </c:pt>
                <c:pt idx="966">
                  <c:v>5793.6890000000003</c:v>
                </c:pt>
                <c:pt idx="967">
                  <c:v>6117.89</c:v>
                </c:pt>
                <c:pt idx="968">
                  <c:v>6081.2560000000003</c:v>
                </c:pt>
                <c:pt idx="969">
                  <c:v>10840.19</c:v>
                </c:pt>
                <c:pt idx="970">
                  <c:v>10444.732</c:v>
                </c:pt>
                <c:pt idx="971">
                  <c:v>6087.5209999999997</c:v>
                </c:pt>
                <c:pt idx="972">
                  <c:v>5625.2070000000003</c:v>
                </c:pt>
                <c:pt idx="973">
                  <c:v>5582.8050000000003</c:v>
                </c:pt>
                <c:pt idx="974">
                  <c:v>10283.093999999999</c:v>
                </c:pt>
                <c:pt idx="975">
                  <c:v>10075.459999999999</c:v>
                </c:pt>
                <c:pt idx="976">
                  <c:v>6002.5219999999999</c:v>
                </c:pt>
                <c:pt idx="977">
                  <c:v>5608.817</c:v>
                </c:pt>
                <c:pt idx="978">
                  <c:v>5505.7579999999998</c:v>
                </c:pt>
                <c:pt idx="979">
                  <c:v>10197.203</c:v>
                </c:pt>
                <c:pt idx="980">
                  <c:v>10312.226000000001</c:v>
                </c:pt>
                <c:pt idx="981">
                  <c:v>5581.3249999999998</c:v>
                </c:pt>
                <c:pt idx="982">
                  <c:v>5605.9340000000002</c:v>
                </c:pt>
                <c:pt idx="983">
                  <c:v>5687.1710000000003</c:v>
                </c:pt>
                <c:pt idx="984">
                  <c:v>10179.328</c:v>
                </c:pt>
                <c:pt idx="985">
                  <c:v>14272.638999999999</c:v>
                </c:pt>
                <c:pt idx="986">
                  <c:v>5699.7659999999996</c:v>
                </c:pt>
                <c:pt idx="987">
                  <c:v>5595.9629999999997</c:v>
                </c:pt>
                <c:pt idx="988">
                  <c:v>5670.79</c:v>
                </c:pt>
                <c:pt idx="989">
                  <c:v>10150.119000000001</c:v>
                </c:pt>
                <c:pt idx="990">
                  <c:v>10236.087</c:v>
                </c:pt>
                <c:pt idx="991">
                  <c:v>5682.5739999999996</c:v>
                </c:pt>
                <c:pt idx="992">
                  <c:v>5972.8779999999997</c:v>
                </c:pt>
                <c:pt idx="993">
                  <c:v>5799.1409999999996</c:v>
                </c:pt>
                <c:pt idx="994">
                  <c:v>10336.691000000001</c:v>
                </c:pt>
                <c:pt idx="995">
                  <c:v>10526.891</c:v>
                </c:pt>
                <c:pt idx="996">
                  <c:v>5730.84</c:v>
                </c:pt>
                <c:pt idx="997">
                  <c:v>5790.0280000000002</c:v>
                </c:pt>
                <c:pt idx="998">
                  <c:v>6156.9250000000002</c:v>
                </c:pt>
                <c:pt idx="999">
                  <c:v>11011.325999999999</c:v>
                </c:pt>
                <c:pt idx="1000">
                  <c:v>11017.656000000001</c:v>
                </c:pt>
                <c:pt idx="1001">
                  <c:v>6061.9949999999999</c:v>
                </c:pt>
                <c:pt idx="1002">
                  <c:v>6622.2809999999999</c:v>
                </c:pt>
                <c:pt idx="1003">
                  <c:v>5601.5069999999996</c:v>
                </c:pt>
                <c:pt idx="1004">
                  <c:v>10227.977999999999</c:v>
                </c:pt>
                <c:pt idx="1005">
                  <c:v>10180.882</c:v>
                </c:pt>
                <c:pt idx="1006">
                  <c:v>5556.7160000000003</c:v>
                </c:pt>
                <c:pt idx="1007">
                  <c:v>5714.4520000000002</c:v>
                </c:pt>
                <c:pt idx="1008">
                  <c:v>5561.6589999999997</c:v>
                </c:pt>
                <c:pt idx="1009">
                  <c:v>10240.922</c:v>
                </c:pt>
                <c:pt idx="1010">
                  <c:v>10678.638000000001</c:v>
                </c:pt>
                <c:pt idx="1011">
                  <c:v>5401.7120000000004</c:v>
                </c:pt>
                <c:pt idx="1012">
                  <c:v>5366.616</c:v>
                </c:pt>
                <c:pt idx="1013">
                  <c:v>5481.1570000000002</c:v>
                </c:pt>
                <c:pt idx="1014">
                  <c:v>10057.621999999999</c:v>
                </c:pt>
                <c:pt idx="1015">
                  <c:v>9883.8250000000007</c:v>
                </c:pt>
                <c:pt idx="1016">
                  <c:v>5348.5010000000002</c:v>
                </c:pt>
                <c:pt idx="1017">
                  <c:v>5392.6559999999999</c:v>
                </c:pt>
                <c:pt idx="1018">
                  <c:v>5364.3609999999999</c:v>
                </c:pt>
                <c:pt idx="1019">
                  <c:v>9797.9439999999995</c:v>
                </c:pt>
                <c:pt idx="1020">
                  <c:v>9747.3610000000008</c:v>
                </c:pt>
                <c:pt idx="1021">
                  <c:v>6494.9040000000005</c:v>
                </c:pt>
                <c:pt idx="1022">
                  <c:v>5472.9560000000001</c:v>
                </c:pt>
                <c:pt idx="1023">
                  <c:v>5453.52</c:v>
                </c:pt>
                <c:pt idx="1024">
                  <c:v>13991.134</c:v>
                </c:pt>
                <c:pt idx="1025">
                  <c:v>9945.2189999999991</c:v>
                </c:pt>
                <c:pt idx="1026">
                  <c:v>5485.4870000000001</c:v>
                </c:pt>
                <c:pt idx="1027">
                  <c:v>5525.6490000000003</c:v>
                </c:pt>
                <c:pt idx="1028">
                  <c:v>5633.6459999999997</c:v>
                </c:pt>
                <c:pt idx="1029">
                  <c:v>10352.748</c:v>
                </c:pt>
                <c:pt idx="1030">
                  <c:v>10668.825999999999</c:v>
                </c:pt>
                <c:pt idx="1031">
                  <c:v>6054.7659999999996</c:v>
                </c:pt>
                <c:pt idx="1032">
                  <c:v>5823.6369999999997</c:v>
                </c:pt>
                <c:pt idx="1033">
                  <c:v>5530.36</c:v>
                </c:pt>
                <c:pt idx="1034">
                  <c:v>9833.5429999999997</c:v>
                </c:pt>
                <c:pt idx="1035">
                  <c:v>9903.83</c:v>
                </c:pt>
                <c:pt idx="1036">
                  <c:v>5418.12</c:v>
                </c:pt>
                <c:pt idx="1037">
                  <c:v>5487.6229999999996</c:v>
                </c:pt>
                <c:pt idx="1038">
                  <c:v>5510.2619999999997</c:v>
                </c:pt>
                <c:pt idx="1039">
                  <c:v>9858.3700000000008</c:v>
                </c:pt>
                <c:pt idx="1040">
                  <c:v>10098.243</c:v>
                </c:pt>
                <c:pt idx="1041">
                  <c:v>5519.1859999999997</c:v>
                </c:pt>
                <c:pt idx="1042">
                  <c:v>5504.8879999999999</c:v>
                </c:pt>
                <c:pt idx="1043">
                  <c:v>6973.9120000000003</c:v>
                </c:pt>
                <c:pt idx="1044">
                  <c:v>9752.3680000000004</c:v>
                </c:pt>
                <c:pt idx="1045">
                  <c:v>10177.666999999999</c:v>
                </c:pt>
                <c:pt idx="1046">
                  <c:v>5355.8670000000002</c:v>
                </c:pt>
                <c:pt idx="1047">
                  <c:v>5340.9059999999999</c:v>
                </c:pt>
                <c:pt idx="1048">
                  <c:v>5426.6769999999997</c:v>
                </c:pt>
                <c:pt idx="1049">
                  <c:v>9739.5840000000007</c:v>
                </c:pt>
                <c:pt idx="1050">
                  <c:v>9934.3109999999997</c:v>
                </c:pt>
                <c:pt idx="1051">
                  <c:v>5730.7889999999998</c:v>
                </c:pt>
                <c:pt idx="1052">
                  <c:v>5677.9669999999996</c:v>
                </c:pt>
                <c:pt idx="1053">
                  <c:v>5274.4790000000003</c:v>
                </c:pt>
                <c:pt idx="1054">
                  <c:v>9533.1949999999997</c:v>
                </c:pt>
                <c:pt idx="1055">
                  <c:v>10223.075000000001</c:v>
                </c:pt>
                <c:pt idx="1056">
                  <c:v>5950.4610000000002</c:v>
                </c:pt>
                <c:pt idx="1057">
                  <c:v>5603.0360000000001</c:v>
                </c:pt>
                <c:pt idx="1058">
                  <c:v>5455.6930000000002</c:v>
                </c:pt>
                <c:pt idx="1059">
                  <c:v>12013.022999999999</c:v>
                </c:pt>
                <c:pt idx="1060">
                  <c:v>10915.942999999999</c:v>
                </c:pt>
                <c:pt idx="1061">
                  <c:v>8594.65</c:v>
                </c:pt>
                <c:pt idx="1062">
                  <c:v>6401.8149999999996</c:v>
                </c:pt>
                <c:pt idx="1063">
                  <c:v>9291.9220000000005</c:v>
                </c:pt>
                <c:pt idx="1064">
                  <c:v>5828.2449999999999</c:v>
                </c:pt>
                <c:pt idx="1065">
                  <c:v>10304.120999999999</c:v>
                </c:pt>
                <c:pt idx="1066">
                  <c:v>10109.582</c:v>
                </c:pt>
                <c:pt idx="1067">
                  <c:v>5668.8710000000001</c:v>
                </c:pt>
                <c:pt idx="1068">
                  <c:v>5705.2719999999999</c:v>
                </c:pt>
                <c:pt idx="1069">
                  <c:v>5892.1090000000004</c:v>
                </c:pt>
                <c:pt idx="1070">
                  <c:v>10367.477999999999</c:v>
                </c:pt>
                <c:pt idx="1071">
                  <c:v>10441.898999999999</c:v>
                </c:pt>
                <c:pt idx="1072">
                  <c:v>5700.7669999999998</c:v>
                </c:pt>
                <c:pt idx="1073">
                  <c:v>5707.16</c:v>
                </c:pt>
                <c:pt idx="1074">
                  <c:v>6361.91</c:v>
                </c:pt>
                <c:pt idx="1075">
                  <c:v>10190.714</c:v>
                </c:pt>
                <c:pt idx="1076">
                  <c:v>10221.503000000001</c:v>
                </c:pt>
                <c:pt idx="1077">
                  <c:v>5694.46</c:v>
                </c:pt>
                <c:pt idx="1078">
                  <c:v>5715.3549999999996</c:v>
                </c:pt>
                <c:pt idx="1079">
                  <c:v>5687.0659999999998</c:v>
                </c:pt>
                <c:pt idx="1080">
                  <c:v>10163.111000000001</c:v>
                </c:pt>
                <c:pt idx="1081">
                  <c:v>10279.913</c:v>
                </c:pt>
                <c:pt idx="1082">
                  <c:v>5610.7960000000003</c:v>
                </c:pt>
                <c:pt idx="1083">
                  <c:v>5668.8710000000001</c:v>
                </c:pt>
                <c:pt idx="1084">
                  <c:v>6130.8280000000004</c:v>
                </c:pt>
                <c:pt idx="1085">
                  <c:v>10201.829</c:v>
                </c:pt>
                <c:pt idx="1086">
                  <c:v>10244.264999999999</c:v>
                </c:pt>
                <c:pt idx="1087">
                  <c:v>5598.6149999999998</c:v>
                </c:pt>
                <c:pt idx="1088">
                  <c:v>6066.7920000000004</c:v>
                </c:pt>
                <c:pt idx="1089">
                  <c:v>5923.7449999999999</c:v>
                </c:pt>
                <c:pt idx="1090">
                  <c:v>10654.32</c:v>
                </c:pt>
                <c:pt idx="1091">
                  <c:v>10749.377</c:v>
                </c:pt>
                <c:pt idx="1092">
                  <c:v>6268.3990000000003</c:v>
                </c:pt>
                <c:pt idx="1093">
                  <c:v>6559.223</c:v>
                </c:pt>
                <c:pt idx="1094">
                  <c:v>6336.5010000000002</c:v>
                </c:pt>
                <c:pt idx="1095">
                  <c:v>10224.815000000001</c:v>
                </c:pt>
                <c:pt idx="1096">
                  <c:v>10180.954</c:v>
                </c:pt>
                <c:pt idx="1097">
                  <c:v>5720.777</c:v>
                </c:pt>
                <c:pt idx="1098">
                  <c:v>5623.2280000000001</c:v>
                </c:pt>
                <c:pt idx="1099">
                  <c:v>5581.3249999999998</c:v>
                </c:pt>
                <c:pt idx="1100">
                  <c:v>10203.653</c:v>
                </c:pt>
                <c:pt idx="1101">
                  <c:v>10169.607</c:v>
                </c:pt>
                <c:pt idx="1102">
                  <c:v>8078.0680000000002</c:v>
                </c:pt>
                <c:pt idx="1103">
                  <c:v>5758.152</c:v>
                </c:pt>
                <c:pt idx="1104">
                  <c:v>5604.1629999999996</c:v>
                </c:pt>
                <c:pt idx="1105">
                  <c:v>10146.784</c:v>
                </c:pt>
                <c:pt idx="1106">
                  <c:v>10129.005999999999</c:v>
                </c:pt>
                <c:pt idx="1107">
                  <c:v>5715.3549999999996</c:v>
                </c:pt>
                <c:pt idx="1108">
                  <c:v>5770.9059999999999</c:v>
                </c:pt>
                <c:pt idx="1109">
                  <c:v>5680.777</c:v>
                </c:pt>
                <c:pt idx="1110">
                  <c:v>10120.950999999999</c:v>
                </c:pt>
                <c:pt idx="1111">
                  <c:v>9742.6949999999997</c:v>
                </c:pt>
                <c:pt idx="1112">
                  <c:v>5312.3029999999999</c:v>
                </c:pt>
                <c:pt idx="1113">
                  <c:v>5477.28</c:v>
                </c:pt>
                <c:pt idx="1114">
                  <c:v>5420.6869999999999</c:v>
                </c:pt>
                <c:pt idx="1115">
                  <c:v>10697.628000000001</c:v>
                </c:pt>
                <c:pt idx="1116">
                  <c:v>10015.324000000001</c:v>
                </c:pt>
                <c:pt idx="1117">
                  <c:v>5525.6490000000003</c:v>
                </c:pt>
                <c:pt idx="1118">
                  <c:v>5357.0240000000003</c:v>
                </c:pt>
                <c:pt idx="1119">
                  <c:v>5492.8270000000002</c:v>
                </c:pt>
                <c:pt idx="1120">
                  <c:v>9973.2870000000003</c:v>
                </c:pt>
                <c:pt idx="1121">
                  <c:v>10192.32</c:v>
                </c:pt>
                <c:pt idx="1122">
                  <c:v>5852.8230000000003</c:v>
                </c:pt>
                <c:pt idx="1123">
                  <c:v>6095.2259999999997</c:v>
                </c:pt>
                <c:pt idx="1124">
                  <c:v>6024.8689999999997</c:v>
                </c:pt>
                <c:pt idx="1125">
                  <c:v>14729.138999999999</c:v>
                </c:pt>
                <c:pt idx="1126">
                  <c:v>10051.198</c:v>
                </c:pt>
                <c:pt idx="1127">
                  <c:v>8742.723</c:v>
                </c:pt>
                <c:pt idx="1128">
                  <c:v>5226.1840000000002</c:v>
                </c:pt>
                <c:pt idx="1129">
                  <c:v>5503.6379999999999</c:v>
                </c:pt>
                <c:pt idx="1130">
                  <c:v>9813.8870000000006</c:v>
                </c:pt>
                <c:pt idx="1131">
                  <c:v>10023.665000000001</c:v>
                </c:pt>
                <c:pt idx="1132">
                  <c:v>5416.7510000000002</c:v>
                </c:pt>
                <c:pt idx="1133">
                  <c:v>5472.9560000000001</c:v>
                </c:pt>
                <c:pt idx="1134">
                  <c:v>5305.7719999999999</c:v>
                </c:pt>
                <c:pt idx="1135">
                  <c:v>10043.291999999999</c:v>
                </c:pt>
                <c:pt idx="1136">
                  <c:v>9901.643</c:v>
                </c:pt>
                <c:pt idx="1137">
                  <c:v>5492.415</c:v>
                </c:pt>
                <c:pt idx="1138">
                  <c:v>5269.3180000000002</c:v>
                </c:pt>
                <c:pt idx="1139">
                  <c:v>5355.8670000000002</c:v>
                </c:pt>
                <c:pt idx="1140">
                  <c:v>9924.6129999999994</c:v>
                </c:pt>
                <c:pt idx="1141">
                  <c:v>13885.657999999999</c:v>
                </c:pt>
                <c:pt idx="1142">
                  <c:v>5423.2539999999999</c:v>
                </c:pt>
                <c:pt idx="1143">
                  <c:v>5576.9170000000004</c:v>
                </c:pt>
                <c:pt idx="1144">
                  <c:v>5404.2709999999997</c:v>
                </c:pt>
                <c:pt idx="1145">
                  <c:v>9738.0290000000005</c:v>
                </c:pt>
                <c:pt idx="1146">
                  <c:v>9911.5529999999999</c:v>
                </c:pt>
                <c:pt idx="1147">
                  <c:v>5662.2979999999998</c:v>
                </c:pt>
                <c:pt idx="1148">
                  <c:v>5582.4650000000001</c:v>
                </c:pt>
                <c:pt idx="1149">
                  <c:v>5404.2709999999997</c:v>
                </c:pt>
                <c:pt idx="1150">
                  <c:v>9432.7729999999992</c:v>
                </c:pt>
                <c:pt idx="1151">
                  <c:v>10227.825999999999</c:v>
                </c:pt>
                <c:pt idx="1152">
                  <c:v>6641.4189999999999</c:v>
                </c:pt>
                <c:pt idx="1153">
                  <c:v>5621.4520000000002</c:v>
                </c:pt>
                <c:pt idx="1154">
                  <c:v>6092.2759999999998</c:v>
                </c:pt>
                <c:pt idx="1155">
                  <c:v>8059.25</c:v>
                </c:pt>
                <c:pt idx="1156">
                  <c:v>9888.7870000000003</c:v>
                </c:pt>
                <c:pt idx="1157">
                  <c:v>9376.3279999999995</c:v>
                </c:pt>
                <c:pt idx="1158">
                  <c:v>5302.4219999999996</c:v>
                </c:pt>
                <c:pt idx="1159">
                  <c:v>5910.1719999999996</c:v>
                </c:pt>
                <c:pt idx="1160">
                  <c:v>5941.0630000000001</c:v>
                </c:pt>
                <c:pt idx="1161">
                  <c:v>10101.507</c:v>
                </c:pt>
                <c:pt idx="1162">
                  <c:v>10132.296</c:v>
                </c:pt>
                <c:pt idx="1163">
                  <c:v>5453.9690000000001</c:v>
                </c:pt>
                <c:pt idx="1164">
                  <c:v>5733.558</c:v>
                </c:pt>
                <c:pt idx="1165">
                  <c:v>5940.1229999999996</c:v>
                </c:pt>
                <c:pt idx="1166">
                  <c:v>10322.241</c:v>
                </c:pt>
                <c:pt idx="1167">
                  <c:v>10117.468999999999</c:v>
                </c:pt>
                <c:pt idx="1168">
                  <c:v>5617.0119999999997</c:v>
                </c:pt>
                <c:pt idx="1169">
                  <c:v>5762.7020000000002</c:v>
                </c:pt>
                <c:pt idx="1170">
                  <c:v>5626.9859999999999</c:v>
                </c:pt>
                <c:pt idx="1171">
                  <c:v>10362.509</c:v>
                </c:pt>
                <c:pt idx="1172">
                  <c:v>10244.264999999999</c:v>
                </c:pt>
                <c:pt idx="1173">
                  <c:v>5807.3389999999999</c:v>
                </c:pt>
                <c:pt idx="1174">
                  <c:v>5652.473</c:v>
                </c:pt>
                <c:pt idx="1175">
                  <c:v>5701.6679999999997</c:v>
                </c:pt>
                <c:pt idx="1176">
                  <c:v>10365.822</c:v>
                </c:pt>
                <c:pt idx="1177">
                  <c:v>10114.379000000001</c:v>
                </c:pt>
                <c:pt idx="1178">
                  <c:v>5737.2190000000001</c:v>
                </c:pt>
                <c:pt idx="1179">
                  <c:v>5812.7790000000005</c:v>
                </c:pt>
                <c:pt idx="1180">
                  <c:v>9177.5869999999995</c:v>
                </c:pt>
                <c:pt idx="1181">
                  <c:v>10398.255999999999</c:v>
                </c:pt>
                <c:pt idx="1182">
                  <c:v>10429.243</c:v>
                </c:pt>
                <c:pt idx="1183">
                  <c:v>5893.348</c:v>
                </c:pt>
                <c:pt idx="1184">
                  <c:v>6461.1360000000004</c:v>
                </c:pt>
                <c:pt idx="1185">
                  <c:v>6465.2250000000004</c:v>
                </c:pt>
                <c:pt idx="1186">
                  <c:v>10880.703</c:v>
                </c:pt>
                <c:pt idx="1187">
                  <c:v>10367.299999999999</c:v>
                </c:pt>
                <c:pt idx="1188">
                  <c:v>5604.1629999999996</c:v>
                </c:pt>
                <c:pt idx="1189">
                  <c:v>5810.9409999999998</c:v>
                </c:pt>
                <c:pt idx="1190">
                  <c:v>5666.0389999999998</c:v>
                </c:pt>
                <c:pt idx="1191">
                  <c:v>10103.032999999999</c:v>
                </c:pt>
                <c:pt idx="1192">
                  <c:v>10206.949000000001</c:v>
                </c:pt>
                <c:pt idx="1193">
                  <c:v>5701.8010000000004</c:v>
                </c:pt>
                <c:pt idx="1194">
                  <c:v>5481.1570000000002</c:v>
                </c:pt>
                <c:pt idx="1195">
                  <c:v>5853.7489999999998</c:v>
                </c:pt>
                <c:pt idx="1196">
                  <c:v>10235.705</c:v>
                </c:pt>
                <c:pt idx="1197">
                  <c:v>10219.92</c:v>
                </c:pt>
                <c:pt idx="1198">
                  <c:v>5578.6809999999996</c:v>
                </c:pt>
                <c:pt idx="1199">
                  <c:v>5755.4210000000003</c:v>
                </c:pt>
                <c:pt idx="1200">
                  <c:v>5555.8379999999997</c:v>
                </c:pt>
                <c:pt idx="1201">
                  <c:v>10135.532999999999</c:v>
                </c:pt>
                <c:pt idx="1202">
                  <c:v>10247.388999999999</c:v>
                </c:pt>
                <c:pt idx="1203">
                  <c:v>5781.8310000000001</c:v>
                </c:pt>
                <c:pt idx="1204">
                  <c:v>5643.3819999999996</c:v>
                </c:pt>
                <c:pt idx="1205">
                  <c:v>5847.4040000000005</c:v>
                </c:pt>
                <c:pt idx="1206">
                  <c:v>10206.732</c:v>
                </c:pt>
                <c:pt idx="1207">
                  <c:v>10177.719999999999</c:v>
                </c:pt>
                <c:pt idx="1208">
                  <c:v>5598.6149999999998</c:v>
                </c:pt>
                <c:pt idx="1209">
                  <c:v>5727.2359999999999</c:v>
                </c:pt>
                <c:pt idx="1210">
                  <c:v>5498.8980000000001</c:v>
                </c:pt>
                <c:pt idx="1211">
                  <c:v>10081.894</c:v>
                </c:pt>
                <c:pt idx="1212">
                  <c:v>10038.184999999999</c:v>
                </c:pt>
                <c:pt idx="1213">
                  <c:v>5620.5640000000003</c:v>
                </c:pt>
                <c:pt idx="1214">
                  <c:v>5689.87</c:v>
                </c:pt>
                <c:pt idx="1215">
                  <c:v>5881.1189999999997</c:v>
                </c:pt>
                <c:pt idx="1216">
                  <c:v>10709.349</c:v>
                </c:pt>
                <c:pt idx="1217">
                  <c:v>11135.483</c:v>
                </c:pt>
                <c:pt idx="1218">
                  <c:v>5800.9139999999998</c:v>
                </c:pt>
                <c:pt idx="1219">
                  <c:v>7946.9769999999999</c:v>
                </c:pt>
                <c:pt idx="1220">
                  <c:v>5252.3739999999998</c:v>
                </c:pt>
                <c:pt idx="1221">
                  <c:v>10018.759</c:v>
                </c:pt>
                <c:pt idx="1222">
                  <c:v>10202.061</c:v>
                </c:pt>
                <c:pt idx="1223">
                  <c:v>5510.1080000000002</c:v>
                </c:pt>
                <c:pt idx="1224">
                  <c:v>5421.5429999999997</c:v>
                </c:pt>
                <c:pt idx="1225">
                  <c:v>5460.0039999999999</c:v>
                </c:pt>
                <c:pt idx="1226">
                  <c:v>9824.3809999999994</c:v>
                </c:pt>
                <c:pt idx="1227">
                  <c:v>9762.0429999999997</c:v>
                </c:pt>
                <c:pt idx="1228">
                  <c:v>5337.7619999999997</c:v>
                </c:pt>
                <c:pt idx="1229">
                  <c:v>5576.2849999999999</c:v>
                </c:pt>
                <c:pt idx="1230">
                  <c:v>5477.28</c:v>
                </c:pt>
                <c:pt idx="1231">
                  <c:v>9870.9779999999992</c:v>
                </c:pt>
                <c:pt idx="1232">
                  <c:v>9834.8349999999991</c:v>
                </c:pt>
                <c:pt idx="1233">
                  <c:v>5266.393</c:v>
                </c:pt>
                <c:pt idx="1234">
                  <c:v>5194.9620000000004</c:v>
                </c:pt>
                <c:pt idx="1235">
                  <c:v>5548.5129999999999</c:v>
                </c:pt>
                <c:pt idx="1236">
                  <c:v>9703.2829999999994</c:v>
                </c:pt>
                <c:pt idx="1237">
                  <c:v>9905.0190000000002</c:v>
                </c:pt>
                <c:pt idx="1238">
                  <c:v>5366.616</c:v>
                </c:pt>
                <c:pt idx="1239">
                  <c:v>5532.6289999999999</c:v>
                </c:pt>
                <c:pt idx="1240">
                  <c:v>5371.4380000000001</c:v>
                </c:pt>
                <c:pt idx="1241">
                  <c:v>9836.9480000000003</c:v>
                </c:pt>
                <c:pt idx="1242">
                  <c:v>9996.027</c:v>
                </c:pt>
                <c:pt idx="1243">
                  <c:v>5882.9780000000001</c:v>
                </c:pt>
                <c:pt idx="1244">
                  <c:v>5807.3389999999999</c:v>
                </c:pt>
                <c:pt idx="1245">
                  <c:v>5644.2740000000003</c:v>
                </c:pt>
                <c:pt idx="1246">
                  <c:v>9492.1470000000008</c:v>
                </c:pt>
                <c:pt idx="1247">
                  <c:v>10532.414000000001</c:v>
                </c:pt>
                <c:pt idx="1248">
                  <c:v>8087.0510000000004</c:v>
                </c:pt>
                <c:pt idx="1249">
                  <c:v>5740.866</c:v>
                </c:pt>
                <c:pt idx="1250">
                  <c:v>5295.8919999999998</c:v>
                </c:pt>
                <c:pt idx="1251">
                  <c:v>5363.8069999999998</c:v>
                </c:pt>
                <c:pt idx="1252">
                  <c:v>9758.9269999999997</c:v>
                </c:pt>
                <c:pt idx="1253">
                  <c:v>9947.52</c:v>
                </c:pt>
                <c:pt idx="1254">
                  <c:v>5326.19</c:v>
                </c:pt>
                <c:pt idx="1255">
                  <c:v>7031.4750000000004</c:v>
                </c:pt>
                <c:pt idx="1256">
                  <c:v>5255.8220000000001</c:v>
                </c:pt>
                <c:pt idx="1257">
                  <c:v>9804.4930000000004</c:v>
                </c:pt>
                <c:pt idx="1258">
                  <c:v>16136.355</c:v>
                </c:pt>
                <c:pt idx="1259">
                  <c:v>5696.8069999999998</c:v>
                </c:pt>
                <c:pt idx="1260">
                  <c:v>10215.066000000001</c:v>
                </c:pt>
                <c:pt idx="1261">
                  <c:v>6028.2910000000002</c:v>
                </c:pt>
                <c:pt idx="1262">
                  <c:v>10120.924999999999</c:v>
                </c:pt>
                <c:pt idx="1263">
                  <c:v>10278.271000000001</c:v>
                </c:pt>
                <c:pt idx="1264">
                  <c:v>5700.7669999999998</c:v>
                </c:pt>
                <c:pt idx="1265">
                  <c:v>5749.0450000000001</c:v>
                </c:pt>
                <c:pt idx="1266">
                  <c:v>5531.5590000000002</c:v>
                </c:pt>
                <c:pt idx="1267">
                  <c:v>10274.986999999999</c:v>
                </c:pt>
                <c:pt idx="1268">
                  <c:v>10206.914000000001</c:v>
                </c:pt>
                <c:pt idx="1269">
                  <c:v>5752.6790000000001</c:v>
                </c:pt>
                <c:pt idx="1270">
                  <c:v>5564.04</c:v>
                </c:pt>
                <c:pt idx="1271">
                  <c:v>5743.5709999999999</c:v>
                </c:pt>
                <c:pt idx="1272">
                  <c:v>10065.736999999999</c:v>
                </c:pt>
                <c:pt idx="1273">
                  <c:v>10360.669</c:v>
                </c:pt>
                <c:pt idx="1274">
                  <c:v>5570.4809999999998</c:v>
                </c:pt>
                <c:pt idx="1275">
                  <c:v>5988.308</c:v>
                </c:pt>
                <c:pt idx="1276">
                  <c:v>6012.9459999999999</c:v>
                </c:pt>
                <c:pt idx="1277">
                  <c:v>10602.295</c:v>
                </c:pt>
                <c:pt idx="1278">
                  <c:v>10949.406000000001</c:v>
                </c:pt>
                <c:pt idx="1279">
                  <c:v>6626.9309999999996</c:v>
                </c:pt>
                <c:pt idx="1280">
                  <c:v>5635.1840000000002</c:v>
                </c:pt>
                <c:pt idx="1281">
                  <c:v>5532.107</c:v>
                </c:pt>
                <c:pt idx="1282">
                  <c:v>10146.870999999999</c:v>
                </c:pt>
                <c:pt idx="1283">
                  <c:v>10814.708000000001</c:v>
                </c:pt>
                <c:pt idx="1284">
                  <c:v>5726.3090000000002</c:v>
                </c:pt>
                <c:pt idx="1285">
                  <c:v>5759.97</c:v>
                </c:pt>
                <c:pt idx="1286">
                  <c:v>5615.2359999999999</c:v>
                </c:pt>
                <c:pt idx="1287">
                  <c:v>10278.271000000001</c:v>
                </c:pt>
                <c:pt idx="1288">
                  <c:v>10082.026</c:v>
                </c:pt>
                <c:pt idx="1289">
                  <c:v>5799.9960000000001</c:v>
                </c:pt>
                <c:pt idx="1290">
                  <c:v>5570.4809999999998</c:v>
                </c:pt>
                <c:pt idx="1291">
                  <c:v>5799.1409999999996</c:v>
                </c:pt>
                <c:pt idx="1292">
                  <c:v>10327.063</c:v>
                </c:pt>
                <c:pt idx="1293">
                  <c:v>10200.392</c:v>
                </c:pt>
                <c:pt idx="1294">
                  <c:v>5717.1620000000003</c:v>
                </c:pt>
                <c:pt idx="1295">
                  <c:v>5711.6710000000003</c:v>
                </c:pt>
                <c:pt idx="1296">
                  <c:v>5563.1610000000001</c:v>
                </c:pt>
                <c:pt idx="1297">
                  <c:v>14948.138999999999</c:v>
                </c:pt>
                <c:pt idx="1298">
                  <c:v>10291.200999999999</c:v>
                </c:pt>
                <c:pt idx="1299">
                  <c:v>7035.4830000000002</c:v>
                </c:pt>
                <c:pt idx="1300">
                  <c:v>5627.875</c:v>
                </c:pt>
                <c:pt idx="1301">
                  <c:v>5677.07</c:v>
                </c:pt>
                <c:pt idx="1302">
                  <c:v>10362.509</c:v>
                </c:pt>
                <c:pt idx="1303">
                  <c:v>10320.593999999999</c:v>
                </c:pt>
                <c:pt idx="1304">
                  <c:v>5636.0749999999998</c:v>
                </c:pt>
                <c:pt idx="1305">
                  <c:v>5664.25</c:v>
                </c:pt>
                <c:pt idx="1306">
                  <c:v>5689.87</c:v>
                </c:pt>
                <c:pt idx="1307">
                  <c:v>10479.07</c:v>
                </c:pt>
                <c:pt idx="1308">
                  <c:v>10702.955</c:v>
                </c:pt>
                <c:pt idx="1309">
                  <c:v>6401.8770000000004</c:v>
                </c:pt>
                <c:pt idx="1310">
                  <c:v>5961.8580000000002</c:v>
                </c:pt>
                <c:pt idx="1311">
                  <c:v>5719.0259999999998</c:v>
                </c:pt>
                <c:pt idx="1312">
                  <c:v>9712.5679999999993</c:v>
                </c:pt>
                <c:pt idx="1313">
                  <c:v>9872.5540000000001</c:v>
                </c:pt>
                <c:pt idx="1314">
                  <c:v>5463.893</c:v>
                </c:pt>
                <c:pt idx="1315">
                  <c:v>5546.76</c:v>
                </c:pt>
                <c:pt idx="1316">
                  <c:v>5383.6019999999999</c:v>
                </c:pt>
                <c:pt idx="1317">
                  <c:v>9988.0429999999997</c:v>
                </c:pt>
                <c:pt idx="1318">
                  <c:v>9799.5079999999998</c:v>
                </c:pt>
                <c:pt idx="1319">
                  <c:v>5650.6859999999997</c:v>
                </c:pt>
                <c:pt idx="1320">
                  <c:v>5296.7280000000001</c:v>
                </c:pt>
                <c:pt idx="1321">
                  <c:v>5517.4430000000002</c:v>
                </c:pt>
                <c:pt idx="1322">
                  <c:v>9609.3189999999995</c:v>
                </c:pt>
                <c:pt idx="1323">
                  <c:v>10138.786</c:v>
                </c:pt>
                <c:pt idx="1324">
                  <c:v>6147.3339999999998</c:v>
                </c:pt>
                <c:pt idx="1325">
                  <c:v>5646.7619999999997</c:v>
                </c:pt>
                <c:pt idx="1326">
                  <c:v>5164.6019999999999</c:v>
                </c:pt>
                <c:pt idx="1327">
                  <c:v>7944.9030000000002</c:v>
                </c:pt>
                <c:pt idx="1328">
                  <c:v>9852.9220000000005</c:v>
                </c:pt>
                <c:pt idx="1329">
                  <c:v>9656.2759999999998</c:v>
                </c:pt>
                <c:pt idx="1330">
                  <c:v>5684.3710000000001</c:v>
                </c:pt>
                <c:pt idx="1331">
                  <c:v>5741.7560000000003</c:v>
                </c:pt>
                <c:pt idx="1332">
                  <c:v>5507.4979999999996</c:v>
                </c:pt>
                <c:pt idx="1333">
                  <c:v>9909.9709999999995</c:v>
                </c:pt>
                <c:pt idx="1334">
                  <c:v>9872.3119999999999</c:v>
                </c:pt>
                <c:pt idx="1335">
                  <c:v>5400.152</c:v>
                </c:pt>
                <c:pt idx="1336">
                  <c:v>7828.9489999999996</c:v>
                </c:pt>
                <c:pt idx="1337">
                  <c:v>6200.201</c:v>
                </c:pt>
                <c:pt idx="1338">
                  <c:v>10301.07</c:v>
                </c:pt>
                <c:pt idx="1339">
                  <c:v>11101.495000000001</c:v>
                </c:pt>
                <c:pt idx="1340">
                  <c:v>6836.0730000000003</c:v>
                </c:pt>
                <c:pt idx="1341">
                  <c:v>5944.8220000000001</c:v>
                </c:pt>
                <c:pt idx="1342">
                  <c:v>5800.0569999999998</c:v>
                </c:pt>
                <c:pt idx="1343">
                  <c:v>9966.7659999999996</c:v>
                </c:pt>
                <c:pt idx="1344">
                  <c:v>9963.4230000000007</c:v>
                </c:pt>
                <c:pt idx="1345">
                  <c:v>5499.2950000000001</c:v>
                </c:pt>
                <c:pt idx="1346">
                  <c:v>5134.21</c:v>
                </c:pt>
                <c:pt idx="1347">
                  <c:v>5398.6180000000004</c:v>
                </c:pt>
                <c:pt idx="1348">
                  <c:v>9875.7070000000003</c:v>
                </c:pt>
                <c:pt idx="1349">
                  <c:v>9978.3430000000008</c:v>
                </c:pt>
                <c:pt idx="1350">
                  <c:v>5332.9210000000003</c:v>
                </c:pt>
                <c:pt idx="1351">
                  <c:v>5642.3090000000002</c:v>
                </c:pt>
                <c:pt idx="1352">
                  <c:v>5290.1909999999998</c:v>
                </c:pt>
                <c:pt idx="1353">
                  <c:v>9944.0130000000008</c:v>
                </c:pt>
                <c:pt idx="1354">
                  <c:v>9853.1749999999993</c:v>
                </c:pt>
                <c:pt idx="1355">
                  <c:v>5451.3289999999997</c:v>
                </c:pt>
                <c:pt idx="1356">
                  <c:v>5253.2039999999997</c:v>
                </c:pt>
                <c:pt idx="1357">
                  <c:v>5364.9229999999998</c:v>
                </c:pt>
                <c:pt idx="1358">
                  <c:v>10019.825000000001</c:v>
                </c:pt>
                <c:pt idx="1359">
                  <c:v>9831.41</c:v>
                </c:pt>
                <c:pt idx="1360">
                  <c:v>5782.7449999999999</c:v>
                </c:pt>
                <c:pt idx="1361">
                  <c:v>6142.4790000000003</c:v>
                </c:pt>
                <c:pt idx="1362">
                  <c:v>5463.0290000000005</c:v>
                </c:pt>
                <c:pt idx="1363">
                  <c:v>10237.723</c:v>
                </c:pt>
                <c:pt idx="1364">
                  <c:v>10307.538</c:v>
                </c:pt>
                <c:pt idx="1365">
                  <c:v>5607.93</c:v>
                </c:pt>
                <c:pt idx="1366">
                  <c:v>5621.4520000000002</c:v>
                </c:pt>
                <c:pt idx="1367">
                  <c:v>5748.1360000000004</c:v>
                </c:pt>
                <c:pt idx="1368">
                  <c:v>10470.049999999999</c:v>
                </c:pt>
                <c:pt idx="1369">
                  <c:v>10587.781000000001</c:v>
                </c:pt>
                <c:pt idx="1370">
                  <c:v>6253.2749999999996</c:v>
                </c:pt>
                <c:pt idx="1371">
                  <c:v>6413.8810000000003</c:v>
                </c:pt>
                <c:pt idx="1372">
                  <c:v>6199.22</c:v>
                </c:pt>
                <c:pt idx="1373">
                  <c:v>10461.192999999999</c:v>
                </c:pt>
                <c:pt idx="1374">
                  <c:v>10072.308000000001</c:v>
                </c:pt>
                <c:pt idx="1375">
                  <c:v>8328.0480000000007</c:v>
                </c:pt>
                <c:pt idx="1376">
                  <c:v>5549.3890000000001</c:v>
                </c:pt>
                <c:pt idx="1377">
                  <c:v>5725.36</c:v>
                </c:pt>
                <c:pt idx="1378">
                  <c:v>10028.566000000001</c:v>
                </c:pt>
                <c:pt idx="1379">
                  <c:v>10192.286</c:v>
                </c:pt>
                <c:pt idx="1380">
                  <c:v>6161.7929999999997</c:v>
                </c:pt>
                <c:pt idx="1381">
                  <c:v>10031.565000000001</c:v>
                </c:pt>
                <c:pt idx="1382">
                  <c:v>5701.6679999999997</c:v>
                </c:pt>
                <c:pt idx="1383">
                  <c:v>10069.026</c:v>
                </c:pt>
                <c:pt idx="1384">
                  <c:v>10255.762000000001</c:v>
                </c:pt>
                <c:pt idx="1385">
                  <c:v>5698.8670000000002</c:v>
                </c:pt>
                <c:pt idx="1386">
                  <c:v>5435.3869999999997</c:v>
                </c:pt>
                <c:pt idx="1387">
                  <c:v>5688.97</c:v>
                </c:pt>
                <c:pt idx="1388">
                  <c:v>9801.3619999999992</c:v>
                </c:pt>
                <c:pt idx="1389">
                  <c:v>10388.486999999999</c:v>
                </c:pt>
                <c:pt idx="1390">
                  <c:v>5738.0889999999999</c:v>
                </c:pt>
                <c:pt idx="1391">
                  <c:v>5662.7169999999996</c:v>
                </c:pt>
                <c:pt idx="1392">
                  <c:v>5879.26</c:v>
                </c:pt>
                <c:pt idx="1393">
                  <c:v>9579.3029999999999</c:v>
                </c:pt>
                <c:pt idx="1394">
                  <c:v>10111.252</c:v>
                </c:pt>
                <c:pt idx="1395">
                  <c:v>7440.9660000000003</c:v>
                </c:pt>
                <c:pt idx="1396">
                  <c:v>5626.9859999999999</c:v>
                </c:pt>
                <c:pt idx="1397">
                  <c:v>5761.7920000000004</c:v>
                </c:pt>
                <c:pt idx="1398">
                  <c:v>6907.3130000000001</c:v>
                </c:pt>
                <c:pt idx="1399">
                  <c:v>10518.201999999999</c:v>
                </c:pt>
                <c:pt idx="1400">
                  <c:v>15273.853999999999</c:v>
                </c:pt>
                <c:pt idx="1401">
                  <c:v>6226.04</c:v>
                </c:pt>
                <c:pt idx="1402">
                  <c:v>6349.5619999999999</c:v>
                </c:pt>
                <c:pt idx="1403">
                  <c:v>6069.2219999999998</c:v>
                </c:pt>
                <c:pt idx="1404">
                  <c:v>10534.099</c:v>
                </c:pt>
                <c:pt idx="1405">
                  <c:v>10190.656999999999</c:v>
                </c:pt>
                <c:pt idx="1406">
                  <c:v>5595.0789999999997</c:v>
                </c:pt>
                <c:pt idx="1407">
                  <c:v>5586.88</c:v>
                </c:pt>
                <c:pt idx="1408">
                  <c:v>5726.3090000000002</c:v>
                </c:pt>
                <c:pt idx="1409">
                  <c:v>10094.914000000001</c:v>
                </c:pt>
                <c:pt idx="1410">
                  <c:v>10047.694</c:v>
                </c:pt>
                <c:pt idx="1411">
                  <c:v>5706.2579999999998</c:v>
                </c:pt>
                <c:pt idx="1412">
                  <c:v>5353.3310000000001</c:v>
                </c:pt>
                <c:pt idx="1413">
                  <c:v>7856.6469999999999</c:v>
                </c:pt>
                <c:pt idx="1414">
                  <c:v>13915.179</c:v>
                </c:pt>
                <c:pt idx="1415">
                  <c:v>7495.8680000000004</c:v>
                </c:pt>
                <c:pt idx="1416">
                  <c:v>5434.5290000000005</c:v>
                </c:pt>
                <c:pt idx="1417">
                  <c:v>5473.8209999999999</c:v>
                </c:pt>
                <c:pt idx="1418">
                  <c:v>8586.2780000000002</c:v>
                </c:pt>
                <c:pt idx="1419">
                  <c:v>9648.3799999999992</c:v>
                </c:pt>
                <c:pt idx="1420">
                  <c:v>7908.0190000000002</c:v>
                </c:pt>
                <c:pt idx="1421">
                  <c:v>5454.3810000000003</c:v>
                </c:pt>
                <c:pt idx="1422">
                  <c:v>5393.808</c:v>
                </c:pt>
                <c:pt idx="1423">
                  <c:v>6234.482</c:v>
                </c:pt>
                <c:pt idx="1424">
                  <c:v>9885.4030000000002</c:v>
                </c:pt>
                <c:pt idx="1425">
                  <c:v>9721.8529999999992</c:v>
                </c:pt>
                <c:pt idx="1426">
                  <c:v>5307.27</c:v>
                </c:pt>
                <c:pt idx="1427">
                  <c:v>5525.6490000000003</c:v>
                </c:pt>
                <c:pt idx="1428">
                  <c:v>5425.4679999999998</c:v>
                </c:pt>
                <c:pt idx="1429">
                  <c:v>9987.7759999999998</c:v>
                </c:pt>
                <c:pt idx="1430">
                  <c:v>10153.34</c:v>
                </c:pt>
                <c:pt idx="1431">
                  <c:v>5679.7619999999997</c:v>
                </c:pt>
                <c:pt idx="1432">
                  <c:v>6277.0919999999996</c:v>
                </c:pt>
                <c:pt idx="1433">
                  <c:v>6152.8140000000003</c:v>
                </c:pt>
                <c:pt idx="1434">
                  <c:v>10221.503000000001</c:v>
                </c:pt>
                <c:pt idx="1435">
                  <c:v>10002.753000000001</c:v>
                </c:pt>
                <c:pt idx="1436">
                  <c:v>5288.5209999999997</c:v>
                </c:pt>
                <c:pt idx="1437">
                  <c:v>5317.9880000000003</c:v>
                </c:pt>
                <c:pt idx="1438">
                  <c:v>5349.56</c:v>
                </c:pt>
                <c:pt idx="1439">
                  <c:v>10910.701999999999</c:v>
                </c:pt>
                <c:pt idx="1440">
                  <c:v>9813.8870000000006</c:v>
                </c:pt>
                <c:pt idx="1441">
                  <c:v>5321.3490000000002</c:v>
                </c:pt>
                <c:pt idx="1442">
                  <c:v>5322.3689999999997</c:v>
                </c:pt>
                <c:pt idx="1443">
                  <c:v>5412.4790000000003</c:v>
                </c:pt>
                <c:pt idx="1444">
                  <c:v>9919.6679999999997</c:v>
                </c:pt>
                <c:pt idx="1445">
                  <c:v>9967.8279999999995</c:v>
                </c:pt>
                <c:pt idx="1446">
                  <c:v>5611.4769999999999</c:v>
                </c:pt>
                <c:pt idx="1447">
                  <c:v>5485.4870000000001</c:v>
                </c:pt>
                <c:pt idx="1448">
                  <c:v>5254.0339999999997</c:v>
                </c:pt>
                <c:pt idx="1449">
                  <c:v>9918.0840000000007</c:v>
                </c:pt>
                <c:pt idx="1450">
                  <c:v>9848.2060000000001</c:v>
                </c:pt>
                <c:pt idx="1451">
                  <c:v>5386.1540000000005</c:v>
                </c:pt>
                <c:pt idx="1452">
                  <c:v>5375.098</c:v>
                </c:pt>
                <c:pt idx="1453">
                  <c:v>9615.9050000000007</c:v>
                </c:pt>
                <c:pt idx="1454">
                  <c:v>9906.6010000000006</c:v>
                </c:pt>
                <c:pt idx="1455">
                  <c:v>9884.4639999999999</c:v>
                </c:pt>
                <c:pt idx="1456">
                  <c:v>5295.8919999999998</c:v>
                </c:pt>
                <c:pt idx="1457">
                  <c:v>5338.6049999999996</c:v>
                </c:pt>
                <c:pt idx="1458">
                  <c:v>5450.9380000000001</c:v>
                </c:pt>
                <c:pt idx="1459">
                  <c:v>10075.582</c:v>
                </c:pt>
                <c:pt idx="1460">
                  <c:v>10417.584999999999</c:v>
                </c:pt>
                <c:pt idx="1461">
                  <c:v>6035.924</c:v>
                </c:pt>
                <c:pt idx="1462">
                  <c:v>6153.5929999999998</c:v>
                </c:pt>
                <c:pt idx="1463">
                  <c:v>6176.62</c:v>
                </c:pt>
                <c:pt idx="1464">
                  <c:v>10637.706</c:v>
                </c:pt>
                <c:pt idx="1465">
                  <c:v>10943.731</c:v>
                </c:pt>
                <c:pt idx="1466">
                  <c:v>5627.875</c:v>
                </c:pt>
                <c:pt idx="1467">
                  <c:v>5531.2330000000002</c:v>
                </c:pt>
                <c:pt idx="1468">
                  <c:v>5530.1090000000004</c:v>
                </c:pt>
                <c:pt idx="1469">
                  <c:v>10445.236999999999</c:v>
                </c:pt>
                <c:pt idx="1470">
                  <c:v>10140.406000000001</c:v>
                </c:pt>
                <c:pt idx="1471">
                  <c:v>5677.9669999999996</c:v>
                </c:pt>
                <c:pt idx="1472">
                  <c:v>5784.5730000000003</c:v>
                </c:pt>
                <c:pt idx="1473">
                  <c:v>6375.2479999999996</c:v>
                </c:pt>
                <c:pt idx="1474">
                  <c:v>10159.870000000001</c:v>
                </c:pt>
                <c:pt idx="1475">
                  <c:v>10091.625</c:v>
                </c:pt>
                <c:pt idx="1476">
                  <c:v>5597.7309999999998</c:v>
                </c:pt>
                <c:pt idx="1477">
                  <c:v>5695.268</c:v>
                </c:pt>
                <c:pt idx="1478">
                  <c:v>5975.35</c:v>
                </c:pt>
                <c:pt idx="1479">
                  <c:v>10231.246999999999</c:v>
                </c:pt>
                <c:pt idx="1480">
                  <c:v>9992.7019999999993</c:v>
                </c:pt>
                <c:pt idx="1481">
                  <c:v>5988.6379999999999</c:v>
                </c:pt>
                <c:pt idx="1482">
                  <c:v>5637.6580000000004</c:v>
                </c:pt>
                <c:pt idx="1483">
                  <c:v>5787.2820000000002</c:v>
                </c:pt>
                <c:pt idx="1484">
                  <c:v>10227.909</c:v>
                </c:pt>
                <c:pt idx="1485">
                  <c:v>10138.751</c:v>
                </c:pt>
                <c:pt idx="1486">
                  <c:v>5640.5280000000002</c:v>
                </c:pt>
                <c:pt idx="1487">
                  <c:v>5715.3549999999996</c:v>
                </c:pt>
              </c:numCache>
            </c:numRef>
          </c:val>
          <c:smooth val="0"/>
        </c:ser>
        <c:ser>
          <c:idx val="1"/>
          <c:order val="1"/>
          <c:tx>
            <c:strRef>
              <c:f>Sheet1!$C$1</c:f>
              <c:strCache>
                <c:ptCount val="1"/>
                <c:pt idx="0">
                  <c:v>System Power2</c:v>
                </c:pt>
              </c:strCache>
            </c:strRef>
          </c:tx>
          <c:spPr>
            <a:ln w="34925">
              <a:solidFill>
                <a:schemeClr val="accent3"/>
              </a:solidFill>
            </a:ln>
          </c:spPr>
          <c:marker>
            <c:symbol val="none"/>
          </c:marker>
          <c:cat>
            <c:numRef>
              <c:f>Sheet1!$A$2:$A$1489</c:f>
              <c:numCache>
                <c:formatCode>General</c:formatCode>
                <c:ptCount val="1488"/>
                <c:pt idx="0">
                  <c:v>0.12101050000001123</c:v>
                </c:pt>
                <c:pt idx="1">
                  <c:v>0.13101050000000214</c:v>
                </c:pt>
                <c:pt idx="2">
                  <c:v>0.14101049999999304</c:v>
                </c:pt>
                <c:pt idx="3">
                  <c:v>0.15101050000001237</c:v>
                </c:pt>
                <c:pt idx="4">
                  <c:v>0.16101050000000328</c:v>
                </c:pt>
                <c:pt idx="5">
                  <c:v>0.17101049999999418</c:v>
                </c:pt>
                <c:pt idx="6">
                  <c:v>0.18101050000001351</c:v>
                </c:pt>
                <c:pt idx="7">
                  <c:v>0.19101050000000441</c:v>
                </c:pt>
                <c:pt idx="8">
                  <c:v>0.20101049999999532</c:v>
                </c:pt>
                <c:pt idx="9">
                  <c:v>0.21101049999998622</c:v>
                </c:pt>
                <c:pt idx="10">
                  <c:v>0.22101050000000555</c:v>
                </c:pt>
                <c:pt idx="11">
                  <c:v>0.23101049999999645</c:v>
                </c:pt>
                <c:pt idx="12">
                  <c:v>0.24101049999998736</c:v>
                </c:pt>
                <c:pt idx="13">
                  <c:v>0.25101050000000669</c:v>
                </c:pt>
                <c:pt idx="14">
                  <c:v>0.26101049999999759</c:v>
                </c:pt>
                <c:pt idx="15">
                  <c:v>0.2710104999999885</c:v>
                </c:pt>
                <c:pt idx="16">
                  <c:v>0.28101050000000782</c:v>
                </c:pt>
                <c:pt idx="17">
                  <c:v>0.29101049999999873</c:v>
                </c:pt>
                <c:pt idx="18">
                  <c:v>0.30101049999998963</c:v>
                </c:pt>
                <c:pt idx="19">
                  <c:v>0.31101050000000896</c:v>
                </c:pt>
                <c:pt idx="20">
                  <c:v>0.32101049999999987</c:v>
                </c:pt>
                <c:pt idx="21">
                  <c:v>0.33101049999999077</c:v>
                </c:pt>
                <c:pt idx="22">
                  <c:v>0.3410105000000101</c:v>
                </c:pt>
                <c:pt idx="23">
                  <c:v>0.351010500000001</c:v>
                </c:pt>
                <c:pt idx="24">
                  <c:v>0.36101049999999191</c:v>
                </c:pt>
                <c:pt idx="25">
                  <c:v>0.37101050000001123</c:v>
                </c:pt>
                <c:pt idx="26">
                  <c:v>0.38101050000000214</c:v>
                </c:pt>
                <c:pt idx="27">
                  <c:v>0.39101049999999304</c:v>
                </c:pt>
                <c:pt idx="28">
                  <c:v>0.40101050000001237</c:v>
                </c:pt>
                <c:pt idx="29">
                  <c:v>0.41101050000000328</c:v>
                </c:pt>
                <c:pt idx="30">
                  <c:v>0.42101049999999418</c:v>
                </c:pt>
                <c:pt idx="31">
                  <c:v>0.43101050000001351</c:v>
                </c:pt>
                <c:pt idx="32">
                  <c:v>0.44101050000000441</c:v>
                </c:pt>
                <c:pt idx="33">
                  <c:v>0.45101049999999532</c:v>
                </c:pt>
                <c:pt idx="34">
                  <c:v>0.46101049999998622</c:v>
                </c:pt>
                <c:pt idx="35">
                  <c:v>0.47101050000000555</c:v>
                </c:pt>
                <c:pt idx="36">
                  <c:v>0.48101049999999645</c:v>
                </c:pt>
                <c:pt idx="37">
                  <c:v>0.49101049999998736</c:v>
                </c:pt>
                <c:pt idx="38">
                  <c:v>0.50101050000000669</c:v>
                </c:pt>
                <c:pt idx="39">
                  <c:v>0.51101049999999759</c:v>
                </c:pt>
                <c:pt idx="40">
                  <c:v>0.5210104999999885</c:v>
                </c:pt>
                <c:pt idx="41">
                  <c:v>0.53101050000000782</c:v>
                </c:pt>
                <c:pt idx="42">
                  <c:v>0.54101049999999873</c:v>
                </c:pt>
                <c:pt idx="43">
                  <c:v>0.55101049999998963</c:v>
                </c:pt>
                <c:pt idx="44">
                  <c:v>0.56101050000000896</c:v>
                </c:pt>
                <c:pt idx="45">
                  <c:v>0.57101049999999987</c:v>
                </c:pt>
                <c:pt idx="46">
                  <c:v>0.58101049999999077</c:v>
                </c:pt>
                <c:pt idx="47">
                  <c:v>0.5910105000000101</c:v>
                </c:pt>
                <c:pt idx="48">
                  <c:v>0.601010500000001</c:v>
                </c:pt>
                <c:pt idx="49">
                  <c:v>0.61101049999999191</c:v>
                </c:pt>
                <c:pt idx="50">
                  <c:v>0.62101050000001123</c:v>
                </c:pt>
                <c:pt idx="51">
                  <c:v>0.63101050000000214</c:v>
                </c:pt>
                <c:pt idx="52">
                  <c:v>0.64101049999999304</c:v>
                </c:pt>
                <c:pt idx="53">
                  <c:v>0.65101050000001237</c:v>
                </c:pt>
                <c:pt idx="54">
                  <c:v>0.66101050000000328</c:v>
                </c:pt>
                <c:pt idx="55">
                  <c:v>0.67101049999999418</c:v>
                </c:pt>
                <c:pt idx="56">
                  <c:v>0.68101050000001351</c:v>
                </c:pt>
                <c:pt idx="57">
                  <c:v>0.69101050000000441</c:v>
                </c:pt>
                <c:pt idx="58">
                  <c:v>0.70101049999999532</c:v>
                </c:pt>
                <c:pt idx="59">
                  <c:v>0.71101049999998622</c:v>
                </c:pt>
                <c:pt idx="60">
                  <c:v>0.72101050000000555</c:v>
                </c:pt>
                <c:pt idx="61">
                  <c:v>0.73101049999999645</c:v>
                </c:pt>
                <c:pt idx="62">
                  <c:v>0.74101049999998736</c:v>
                </c:pt>
                <c:pt idx="63">
                  <c:v>0.75101050000000669</c:v>
                </c:pt>
                <c:pt idx="64">
                  <c:v>0.76101049999999759</c:v>
                </c:pt>
                <c:pt idx="65">
                  <c:v>0.7710104999999885</c:v>
                </c:pt>
                <c:pt idx="66">
                  <c:v>0.78101050000000782</c:v>
                </c:pt>
                <c:pt idx="67">
                  <c:v>0.79101049999999873</c:v>
                </c:pt>
                <c:pt idx="68">
                  <c:v>0.80101049999998963</c:v>
                </c:pt>
                <c:pt idx="69">
                  <c:v>0.81101050000000896</c:v>
                </c:pt>
                <c:pt idx="70">
                  <c:v>0.82101049999999987</c:v>
                </c:pt>
                <c:pt idx="71">
                  <c:v>0.83101049999999077</c:v>
                </c:pt>
                <c:pt idx="72">
                  <c:v>0.8410105000000101</c:v>
                </c:pt>
                <c:pt idx="73">
                  <c:v>0.851010500000001</c:v>
                </c:pt>
                <c:pt idx="74">
                  <c:v>0.86101049999999191</c:v>
                </c:pt>
                <c:pt idx="75">
                  <c:v>0.87101050000001123</c:v>
                </c:pt>
                <c:pt idx="76">
                  <c:v>0.88101050000000214</c:v>
                </c:pt>
                <c:pt idx="77">
                  <c:v>0.89101049999999304</c:v>
                </c:pt>
                <c:pt idx="78">
                  <c:v>0.90101050000001237</c:v>
                </c:pt>
                <c:pt idx="79">
                  <c:v>0.91101050000000328</c:v>
                </c:pt>
                <c:pt idx="80">
                  <c:v>0.92101049999999418</c:v>
                </c:pt>
                <c:pt idx="81">
                  <c:v>0.93101050000001351</c:v>
                </c:pt>
                <c:pt idx="82">
                  <c:v>0.94101050000000441</c:v>
                </c:pt>
                <c:pt idx="83">
                  <c:v>0.95101049999999532</c:v>
                </c:pt>
                <c:pt idx="84">
                  <c:v>0.96101049999998622</c:v>
                </c:pt>
                <c:pt idx="85">
                  <c:v>0.97101050000000555</c:v>
                </c:pt>
                <c:pt idx="86">
                  <c:v>0.98101049999999645</c:v>
                </c:pt>
                <c:pt idx="87">
                  <c:v>0.99101049999998736</c:v>
                </c:pt>
                <c:pt idx="88">
                  <c:v>1.0010105000000067</c:v>
                </c:pt>
                <c:pt idx="89">
                  <c:v>1.0110104999999976</c:v>
                </c:pt>
                <c:pt idx="90">
                  <c:v>1.0210104999999885</c:v>
                </c:pt>
                <c:pt idx="91">
                  <c:v>1.0310105000000078</c:v>
                </c:pt>
                <c:pt idx="92">
                  <c:v>1.0410104999999987</c:v>
                </c:pt>
                <c:pt idx="93">
                  <c:v>1.0510104999999896</c:v>
                </c:pt>
                <c:pt idx="94">
                  <c:v>1.061010500000009</c:v>
                </c:pt>
                <c:pt idx="95">
                  <c:v>1.0710104999999999</c:v>
                </c:pt>
                <c:pt idx="96">
                  <c:v>1.0810104999999908</c:v>
                </c:pt>
                <c:pt idx="97">
                  <c:v>1.0910105000000101</c:v>
                </c:pt>
                <c:pt idx="98">
                  <c:v>1.101010500000001</c:v>
                </c:pt>
                <c:pt idx="99">
                  <c:v>1.1110104999999919</c:v>
                </c:pt>
                <c:pt idx="100">
                  <c:v>1.1210105000000112</c:v>
                </c:pt>
                <c:pt idx="101">
                  <c:v>1.1310105000000021</c:v>
                </c:pt>
                <c:pt idx="102">
                  <c:v>1.141010499999993</c:v>
                </c:pt>
                <c:pt idx="103">
                  <c:v>1.1510105000000124</c:v>
                </c:pt>
                <c:pt idx="104">
                  <c:v>1.1610105000000033</c:v>
                </c:pt>
                <c:pt idx="105">
                  <c:v>1.1710104999999942</c:v>
                </c:pt>
                <c:pt idx="106">
                  <c:v>1.1810105000000135</c:v>
                </c:pt>
                <c:pt idx="107">
                  <c:v>1.1910105000000044</c:v>
                </c:pt>
                <c:pt idx="108">
                  <c:v>1.2010104999999953</c:v>
                </c:pt>
                <c:pt idx="109">
                  <c:v>1.2110104999999862</c:v>
                </c:pt>
                <c:pt idx="110">
                  <c:v>1.2210105000000055</c:v>
                </c:pt>
                <c:pt idx="111">
                  <c:v>1.2310104999999965</c:v>
                </c:pt>
                <c:pt idx="112">
                  <c:v>1.2410104999999874</c:v>
                </c:pt>
                <c:pt idx="113">
                  <c:v>1.2510105000000067</c:v>
                </c:pt>
                <c:pt idx="114">
                  <c:v>1.2610104999999976</c:v>
                </c:pt>
                <c:pt idx="115">
                  <c:v>1.2710104999999885</c:v>
                </c:pt>
                <c:pt idx="116">
                  <c:v>1.2810105000000078</c:v>
                </c:pt>
                <c:pt idx="117">
                  <c:v>1.2910104999999987</c:v>
                </c:pt>
                <c:pt idx="118">
                  <c:v>1.3010104999999896</c:v>
                </c:pt>
                <c:pt idx="119">
                  <c:v>1.311010500000009</c:v>
                </c:pt>
                <c:pt idx="120">
                  <c:v>1.3210104999999999</c:v>
                </c:pt>
                <c:pt idx="121">
                  <c:v>1.3310104999999908</c:v>
                </c:pt>
                <c:pt idx="122">
                  <c:v>1.3410105000000101</c:v>
                </c:pt>
                <c:pt idx="123">
                  <c:v>1.351010500000001</c:v>
                </c:pt>
                <c:pt idx="124">
                  <c:v>1.3610104999999919</c:v>
                </c:pt>
                <c:pt idx="125">
                  <c:v>1.3710105000000112</c:v>
                </c:pt>
                <c:pt idx="126">
                  <c:v>1.3810105000000021</c:v>
                </c:pt>
                <c:pt idx="127">
                  <c:v>1.391010499999993</c:v>
                </c:pt>
                <c:pt idx="128">
                  <c:v>1.4010105000000124</c:v>
                </c:pt>
                <c:pt idx="129">
                  <c:v>1.4110105000000033</c:v>
                </c:pt>
                <c:pt idx="130">
                  <c:v>1.4210104999999942</c:v>
                </c:pt>
                <c:pt idx="131">
                  <c:v>1.4310105000000135</c:v>
                </c:pt>
                <c:pt idx="132">
                  <c:v>1.4410105000000044</c:v>
                </c:pt>
                <c:pt idx="133">
                  <c:v>1.4510104999999953</c:v>
                </c:pt>
                <c:pt idx="134">
                  <c:v>1.4610104999999862</c:v>
                </c:pt>
                <c:pt idx="135">
                  <c:v>1.4710105000000055</c:v>
                </c:pt>
                <c:pt idx="136">
                  <c:v>1.4810104999999965</c:v>
                </c:pt>
                <c:pt idx="137">
                  <c:v>1.4910104999999874</c:v>
                </c:pt>
                <c:pt idx="138">
                  <c:v>1.5010105000000067</c:v>
                </c:pt>
                <c:pt idx="139">
                  <c:v>1.5110104999999976</c:v>
                </c:pt>
                <c:pt idx="140">
                  <c:v>1.5210104999999885</c:v>
                </c:pt>
                <c:pt idx="141">
                  <c:v>1.5310105000000078</c:v>
                </c:pt>
                <c:pt idx="142">
                  <c:v>1.5410104999999987</c:v>
                </c:pt>
                <c:pt idx="143">
                  <c:v>1.5510104999999896</c:v>
                </c:pt>
                <c:pt idx="144">
                  <c:v>1.561010500000009</c:v>
                </c:pt>
                <c:pt idx="145">
                  <c:v>1.5710104999999999</c:v>
                </c:pt>
                <c:pt idx="146">
                  <c:v>1.5810104999999908</c:v>
                </c:pt>
                <c:pt idx="147">
                  <c:v>1.5910105000000101</c:v>
                </c:pt>
                <c:pt idx="148">
                  <c:v>1.601010500000001</c:v>
                </c:pt>
                <c:pt idx="149">
                  <c:v>1.6110104999999919</c:v>
                </c:pt>
                <c:pt idx="150">
                  <c:v>1.6210105000000112</c:v>
                </c:pt>
                <c:pt idx="151">
                  <c:v>1.6310105000000021</c:v>
                </c:pt>
                <c:pt idx="152">
                  <c:v>1.641010499999993</c:v>
                </c:pt>
                <c:pt idx="153">
                  <c:v>1.6510105000000124</c:v>
                </c:pt>
                <c:pt idx="154">
                  <c:v>1.6610105000000033</c:v>
                </c:pt>
                <c:pt idx="155">
                  <c:v>1.6710104999999942</c:v>
                </c:pt>
                <c:pt idx="156">
                  <c:v>1.6810105000000135</c:v>
                </c:pt>
                <c:pt idx="157">
                  <c:v>1.6910105000000044</c:v>
                </c:pt>
                <c:pt idx="158">
                  <c:v>1.7010104999999953</c:v>
                </c:pt>
                <c:pt idx="159">
                  <c:v>1.7110104999999862</c:v>
                </c:pt>
                <c:pt idx="160">
                  <c:v>1.7210105000000055</c:v>
                </c:pt>
                <c:pt idx="161">
                  <c:v>1.7310104999999965</c:v>
                </c:pt>
                <c:pt idx="162">
                  <c:v>1.7410104999999874</c:v>
                </c:pt>
                <c:pt idx="163">
                  <c:v>1.7510105000000067</c:v>
                </c:pt>
                <c:pt idx="164">
                  <c:v>1.7610104999999976</c:v>
                </c:pt>
                <c:pt idx="165">
                  <c:v>1.7710104999999885</c:v>
                </c:pt>
                <c:pt idx="166">
                  <c:v>1.7810105000000078</c:v>
                </c:pt>
                <c:pt idx="167">
                  <c:v>1.7910104999999987</c:v>
                </c:pt>
                <c:pt idx="168">
                  <c:v>1.8010104999999896</c:v>
                </c:pt>
                <c:pt idx="169">
                  <c:v>1.811010500000009</c:v>
                </c:pt>
                <c:pt idx="170">
                  <c:v>1.8210104999999999</c:v>
                </c:pt>
                <c:pt idx="171">
                  <c:v>1.8310104999999908</c:v>
                </c:pt>
                <c:pt idx="172">
                  <c:v>1.8410105000000101</c:v>
                </c:pt>
                <c:pt idx="173">
                  <c:v>1.851010500000001</c:v>
                </c:pt>
                <c:pt idx="174">
                  <c:v>1.8610104999999919</c:v>
                </c:pt>
                <c:pt idx="175">
                  <c:v>1.8710105000000112</c:v>
                </c:pt>
                <c:pt idx="176">
                  <c:v>1.8810105000000021</c:v>
                </c:pt>
                <c:pt idx="177">
                  <c:v>1.891010499999993</c:v>
                </c:pt>
                <c:pt idx="178">
                  <c:v>1.9010105000000124</c:v>
                </c:pt>
                <c:pt idx="179">
                  <c:v>1.9110105000000033</c:v>
                </c:pt>
                <c:pt idx="180">
                  <c:v>1.9210104999999942</c:v>
                </c:pt>
                <c:pt idx="181">
                  <c:v>1.9310105000000135</c:v>
                </c:pt>
                <c:pt idx="182">
                  <c:v>1.9410105000000044</c:v>
                </c:pt>
                <c:pt idx="183">
                  <c:v>1.9510104999999953</c:v>
                </c:pt>
                <c:pt idx="184">
                  <c:v>1.9610104999999862</c:v>
                </c:pt>
                <c:pt idx="185">
                  <c:v>1.9710105000000055</c:v>
                </c:pt>
                <c:pt idx="186">
                  <c:v>1.9810104999999965</c:v>
                </c:pt>
                <c:pt idx="187">
                  <c:v>1.9910104999999874</c:v>
                </c:pt>
                <c:pt idx="188">
                  <c:v>2.0010105000000067</c:v>
                </c:pt>
                <c:pt idx="189">
                  <c:v>2.0110104999999976</c:v>
                </c:pt>
                <c:pt idx="190">
                  <c:v>2.0210104999999885</c:v>
                </c:pt>
                <c:pt idx="191">
                  <c:v>2.0310105000000078</c:v>
                </c:pt>
                <c:pt idx="192">
                  <c:v>2.0410104999999987</c:v>
                </c:pt>
                <c:pt idx="193">
                  <c:v>2.0510104999999896</c:v>
                </c:pt>
                <c:pt idx="194">
                  <c:v>2.061010500000009</c:v>
                </c:pt>
                <c:pt idx="195">
                  <c:v>2.0710104999999999</c:v>
                </c:pt>
                <c:pt idx="196">
                  <c:v>2.0810104999999908</c:v>
                </c:pt>
                <c:pt idx="197">
                  <c:v>2.0910105000000101</c:v>
                </c:pt>
                <c:pt idx="198">
                  <c:v>2.101010500000001</c:v>
                </c:pt>
                <c:pt idx="199">
                  <c:v>2.1110104999999919</c:v>
                </c:pt>
                <c:pt idx="200">
                  <c:v>2.1210105000000112</c:v>
                </c:pt>
                <c:pt idx="201">
                  <c:v>2.1310105000000021</c:v>
                </c:pt>
                <c:pt idx="202">
                  <c:v>2.141010499999993</c:v>
                </c:pt>
                <c:pt idx="203">
                  <c:v>2.1510105000000124</c:v>
                </c:pt>
                <c:pt idx="204">
                  <c:v>2.1610105000000033</c:v>
                </c:pt>
                <c:pt idx="205">
                  <c:v>2.1710104999999942</c:v>
                </c:pt>
                <c:pt idx="206">
                  <c:v>2.1810105000000135</c:v>
                </c:pt>
                <c:pt idx="207">
                  <c:v>2.1910105000000044</c:v>
                </c:pt>
                <c:pt idx="208">
                  <c:v>2.2010104999999953</c:v>
                </c:pt>
                <c:pt idx="209">
                  <c:v>2.2110104999999862</c:v>
                </c:pt>
                <c:pt idx="210">
                  <c:v>2.2210105000000055</c:v>
                </c:pt>
                <c:pt idx="211">
                  <c:v>2.2310104999999965</c:v>
                </c:pt>
                <c:pt idx="212">
                  <c:v>2.2410104999999874</c:v>
                </c:pt>
                <c:pt idx="213">
                  <c:v>2.2510105000000067</c:v>
                </c:pt>
                <c:pt idx="214">
                  <c:v>2.2610104999999976</c:v>
                </c:pt>
                <c:pt idx="215">
                  <c:v>2.2710104999999885</c:v>
                </c:pt>
                <c:pt idx="216">
                  <c:v>2.2810105000000078</c:v>
                </c:pt>
                <c:pt idx="217">
                  <c:v>2.2910104999999987</c:v>
                </c:pt>
                <c:pt idx="218">
                  <c:v>2.3010104999999896</c:v>
                </c:pt>
                <c:pt idx="219">
                  <c:v>2.311010500000009</c:v>
                </c:pt>
                <c:pt idx="220">
                  <c:v>2.3210104999999999</c:v>
                </c:pt>
                <c:pt idx="221">
                  <c:v>2.3310104999999908</c:v>
                </c:pt>
                <c:pt idx="222">
                  <c:v>2.3410105000000101</c:v>
                </c:pt>
                <c:pt idx="223">
                  <c:v>2.351010500000001</c:v>
                </c:pt>
                <c:pt idx="224">
                  <c:v>2.3610104999999919</c:v>
                </c:pt>
                <c:pt idx="225">
                  <c:v>2.3710105000000112</c:v>
                </c:pt>
                <c:pt idx="226">
                  <c:v>2.3810105000000021</c:v>
                </c:pt>
                <c:pt idx="227">
                  <c:v>2.391010499999993</c:v>
                </c:pt>
                <c:pt idx="228">
                  <c:v>2.4010105000000124</c:v>
                </c:pt>
                <c:pt idx="229">
                  <c:v>2.4110105000000033</c:v>
                </c:pt>
                <c:pt idx="230">
                  <c:v>2.4210104999999942</c:v>
                </c:pt>
                <c:pt idx="231">
                  <c:v>2.4310105000000135</c:v>
                </c:pt>
                <c:pt idx="232">
                  <c:v>2.4410105000000044</c:v>
                </c:pt>
                <c:pt idx="233">
                  <c:v>2.4510104999999953</c:v>
                </c:pt>
                <c:pt idx="234">
                  <c:v>2.4610104999999862</c:v>
                </c:pt>
                <c:pt idx="235">
                  <c:v>2.4710105000000055</c:v>
                </c:pt>
                <c:pt idx="236">
                  <c:v>2.4810104999999965</c:v>
                </c:pt>
                <c:pt idx="237">
                  <c:v>2.4910104999999874</c:v>
                </c:pt>
                <c:pt idx="238">
                  <c:v>2.5010105000000067</c:v>
                </c:pt>
                <c:pt idx="239">
                  <c:v>2.5110104999999976</c:v>
                </c:pt>
                <c:pt idx="240">
                  <c:v>2.5210104999999885</c:v>
                </c:pt>
                <c:pt idx="241">
                  <c:v>2.5310105000000078</c:v>
                </c:pt>
                <c:pt idx="242">
                  <c:v>2.5410104999999987</c:v>
                </c:pt>
                <c:pt idx="243">
                  <c:v>2.5510104999999896</c:v>
                </c:pt>
                <c:pt idx="244">
                  <c:v>2.561010500000009</c:v>
                </c:pt>
                <c:pt idx="245">
                  <c:v>2.5710104999999999</c:v>
                </c:pt>
                <c:pt idx="246">
                  <c:v>2.5810104999999908</c:v>
                </c:pt>
                <c:pt idx="247">
                  <c:v>2.5910105000000101</c:v>
                </c:pt>
                <c:pt idx="248">
                  <c:v>2.601010500000001</c:v>
                </c:pt>
                <c:pt idx="249">
                  <c:v>2.6110104999999919</c:v>
                </c:pt>
                <c:pt idx="250">
                  <c:v>2.6210105000000112</c:v>
                </c:pt>
                <c:pt idx="251">
                  <c:v>2.6310105000000021</c:v>
                </c:pt>
                <c:pt idx="252">
                  <c:v>2.641010499999993</c:v>
                </c:pt>
                <c:pt idx="253">
                  <c:v>2.6510105000000124</c:v>
                </c:pt>
                <c:pt idx="254">
                  <c:v>2.6610105000000033</c:v>
                </c:pt>
                <c:pt idx="255">
                  <c:v>2.6710104999999942</c:v>
                </c:pt>
                <c:pt idx="256">
                  <c:v>2.6810105000000135</c:v>
                </c:pt>
                <c:pt idx="257">
                  <c:v>2.6910105000000044</c:v>
                </c:pt>
                <c:pt idx="258">
                  <c:v>2.7010104999999953</c:v>
                </c:pt>
                <c:pt idx="259">
                  <c:v>2.7110104999999862</c:v>
                </c:pt>
                <c:pt idx="260">
                  <c:v>2.7210105000000055</c:v>
                </c:pt>
                <c:pt idx="261">
                  <c:v>2.7310104999999965</c:v>
                </c:pt>
                <c:pt idx="262">
                  <c:v>2.7410104999999874</c:v>
                </c:pt>
                <c:pt idx="263">
                  <c:v>2.7510105000000067</c:v>
                </c:pt>
                <c:pt idx="264">
                  <c:v>2.7610104999999976</c:v>
                </c:pt>
                <c:pt idx="265">
                  <c:v>2.7710104999999885</c:v>
                </c:pt>
                <c:pt idx="266">
                  <c:v>2.7810105000000078</c:v>
                </c:pt>
                <c:pt idx="267">
                  <c:v>2.7910104999999987</c:v>
                </c:pt>
                <c:pt idx="268">
                  <c:v>2.8010104999999896</c:v>
                </c:pt>
                <c:pt idx="269">
                  <c:v>2.811010500000009</c:v>
                </c:pt>
                <c:pt idx="270">
                  <c:v>2.8210104999999999</c:v>
                </c:pt>
                <c:pt idx="271">
                  <c:v>2.8310104999999908</c:v>
                </c:pt>
                <c:pt idx="272">
                  <c:v>2.8410105000000101</c:v>
                </c:pt>
                <c:pt idx="273">
                  <c:v>2.851010500000001</c:v>
                </c:pt>
                <c:pt idx="274">
                  <c:v>2.8610104999999919</c:v>
                </c:pt>
                <c:pt idx="275">
                  <c:v>2.8710105000000112</c:v>
                </c:pt>
                <c:pt idx="276">
                  <c:v>2.8810105000000021</c:v>
                </c:pt>
                <c:pt idx="277">
                  <c:v>2.891010499999993</c:v>
                </c:pt>
                <c:pt idx="278">
                  <c:v>2.9010105000000124</c:v>
                </c:pt>
                <c:pt idx="279">
                  <c:v>2.9110105000000033</c:v>
                </c:pt>
                <c:pt idx="280">
                  <c:v>2.9210104999999942</c:v>
                </c:pt>
                <c:pt idx="281">
                  <c:v>2.9310105000000135</c:v>
                </c:pt>
                <c:pt idx="282">
                  <c:v>2.9410105000000044</c:v>
                </c:pt>
                <c:pt idx="283">
                  <c:v>2.9510104999999953</c:v>
                </c:pt>
                <c:pt idx="284">
                  <c:v>2.9610104999999862</c:v>
                </c:pt>
                <c:pt idx="285">
                  <c:v>2.9710105000000055</c:v>
                </c:pt>
                <c:pt idx="286">
                  <c:v>2.9810104999999965</c:v>
                </c:pt>
                <c:pt idx="287">
                  <c:v>2.9910104999999874</c:v>
                </c:pt>
                <c:pt idx="288">
                  <c:v>3.0010105000000067</c:v>
                </c:pt>
                <c:pt idx="289">
                  <c:v>3.0110104999999976</c:v>
                </c:pt>
                <c:pt idx="290">
                  <c:v>3.0210104999999885</c:v>
                </c:pt>
                <c:pt idx="291">
                  <c:v>3.0310105000000078</c:v>
                </c:pt>
                <c:pt idx="292">
                  <c:v>3.0410104999999987</c:v>
                </c:pt>
                <c:pt idx="293">
                  <c:v>3.0510104999999896</c:v>
                </c:pt>
                <c:pt idx="294">
                  <c:v>3.061010500000009</c:v>
                </c:pt>
                <c:pt idx="295">
                  <c:v>3.0710104999999999</c:v>
                </c:pt>
                <c:pt idx="296">
                  <c:v>3.0810104999999908</c:v>
                </c:pt>
                <c:pt idx="297">
                  <c:v>3.0910105000000101</c:v>
                </c:pt>
                <c:pt idx="298">
                  <c:v>3.101010500000001</c:v>
                </c:pt>
                <c:pt idx="299">
                  <c:v>3.1110104999999919</c:v>
                </c:pt>
                <c:pt idx="300">
                  <c:v>3.1210105000000112</c:v>
                </c:pt>
                <c:pt idx="301">
                  <c:v>3.1310105000000021</c:v>
                </c:pt>
                <c:pt idx="302">
                  <c:v>3.141010499999993</c:v>
                </c:pt>
                <c:pt idx="303">
                  <c:v>3.1510105000000124</c:v>
                </c:pt>
                <c:pt idx="304">
                  <c:v>3.1610105000000033</c:v>
                </c:pt>
                <c:pt idx="305">
                  <c:v>3.1710104999999942</c:v>
                </c:pt>
                <c:pt idx="306">
                  <c:v>3.1810105000000135</c:v>
                </c:pt>
                <c:pt idx="307">
                  <c:v>3.1910105000000044</c:v>
                </c:pt>
                <c:pt idx="308">
                  <c:v>3.2010104999999953</c:v>
                </c:pt>
                <c:pt idx="309">
                  <c:v>3.2110104999999862</c:v>
                </c:pt>
                <c:pt idx="310">
                  <c:v>3.2210105000000055</c:v>
                </c:pt>
                <c:pt idx="311">
                  <c:v>3.2310104999999965</c:v>
                </c:pt>
                <c:pt idx="312">
                  <c:v>3.2410104999999874</c:v>
                </c:pt>
                <c:pt idx="313">
                  <c:v>3.2510105000000067</c:v>
                </c:pt>
                <c:pt idx="314">
                  <c:v>3.2610104999999976</c:v>
                </c:pt>
                <c:pt idx="315">
                  <c:v>3.2710104999999885</c:v>
                </c:pt>
                <c:pt idx="316">
                  <c:v>3.2810105000000078</c:v>
                </c:pt>
                <c:pt idx="317">
                  <c:v>3.2910104999999987</c:v>
                </c:pt>
                <c:pt idx="318">
                  <c:v>3.3010104999999896</c:v>
                </c:pt>
                <c:pt idx="319">
                  <c:v>3.311010500000009</c:v>
                </c:pt>
                <c:pt idx="320">
                  <c:v>3.3210104999999999</c:v>
                </c:pt>
                <c:pt idx="321">
                  <c:v>3.3310104999999908</c:v>
                </c:pt>
                <c:pt idx="322">
                  <c:v>3.3410105000000101</c:v>
                </c:pt>
                <c:pt idx="323">
                  <c:v>3.351010500000001</c:v>
                </c:pt>
                <c:pt idx="324">
                  <c:v>3.3610104999999919</c:v>
                </c:pt>
                <c:pt idx="325">
                  <c:v>3.3710105000000112</c:v>
                </c:pt>
                <c:pt idx="326">
                  <c:v>3.3810105000000021</c:v>
                </c:pt>
                <c:pt idx="327">
                  <c:v>3.391010499999993</c:v>
                </c:pt>
                <c:pt idx="328">
                  <c:v>3.4010105000000124</c:v>
                </c:pt>
                <c:pt idx="329">
                  <c:v>3.4110105000000033</c:v>
                </c:pt>
                <c:pt idx="330">
                  <c:v>3.4210104999999942</c:v>
                </c:pt>
                <c:pt idx="331">
                  <c:v>3.4310105000000135</c:v>
                </c:pt>
                <c:pt idx="332">
                  <c:v>3.4410105000000044</c:v>
                </c:pt>
                <c:pt idx="333">
                  <c:v>3.4510104999999953</c:v>
                </c:pt>
                <c:pt idx="334">
                  <c:v>3.4610104999999862</c:v>
                </c:pt>
                <c:pt idx="335">
                  <c:v>3.4710105000000055</c:v>
                </c:pt>
                <c:pt idx="336">
                  <c:v>3.4810104999999965</c:v>
                </c:pt>
                <c:pt idx="337">
                  <c:v>3.4910104999999874</c:v>
                </c:pt>
                <c:pt idx="338">
                  <c:v>3.5010105000000067</c:v>
                </c:pt>
                <c:pt idx="339">
                  <c:v>3.5110104999999976</c:v>
                </c:pt>
                <c:pt idx="340">
                  <c:v>3.5210104999999885</c:v>
                </c:pt>
                <c:pt idx="341">
                  <c:v>3.5310105000000078</c:v>
                </c:pt>
                <c:pt idx="342">
                  <c:v>3.5410104999999987</c:v>
                </c:pt>
                <c:pt idx="343">
                  <c:v>3.5510104999999896</c:v>
                </c:pt>
                <c:pt idx="344">
                  <c:v>3.561010500000009</c:v>
                </c:pt>
                <c:pt idx="345">
                  <c:v>3.5710104999999999</c:v>
                </c:pt>
                <c:pt idx="346">
                  <c:v>3.5810104999999908</c:v>
                </c:pt>
                <c:pt idx="347">
                  <c:v>3.5910105000000101</c:v>
                </c:pt>
                <c:pt idx="348">
                  <c:v>3.601010500000001</c:v>
                </c:pt>
                <c:pt idx="349">
                  <c:v>3.6110104999999919</c:v>
                </c:pt>
                <c:pt idx="350">
                  <c:v>3.6210105000000112</c:v>
                </c:pt>
                <c:pt idx="351">
                  <c:v>3.6310105000000021</c:v>
                </c:pt>
                <c:pt idx="352">
                  <c:v>3.641010499999993</c:v>
                </c:pt>
                <c:pt idx="353">
                  <c:v>3.6510105000000124</c:v>
                </c:pt>
                <c:pt idx="354">
                  <c:v>3.6610105000000033</c:v>
                </c:pt>
                <c:pt idx="355">
                  <c:v>3.6710104999999942</c:v>
                </c:pt>
                <c:pt idx="356">
                  <c:v>3.6810105000000135</c:v>
                </c:pt>
                <c:pt idx="357">
                  <c:v>3.6910105000000044</c:v>
                </c:pt>
                <c:pt idx="358">
                  <c:v>3.7010104999999953</c:v>
                </c:pt>
                <c:pt idx="359">
                  <c:v>3.7110104999999862</c:v>
                </c:pt>
                <c:pt idx="360">
                  <c:v>3.7210105000000055</c:v>
                </c:pt>
                <c:pt idx="361">
                  <c:v>3.7310104999999965</c:v>
                </c:pt>
                <c:pt idx="362">
                  <c:v>3.7410104999999874</c:v>
                </c:pt>
                <c:pt idx="363">
                  <c:v>3.7510105000000067</c:v>
                </c:pt>
                <c:pt idx="364">
                  <c:v>3.7610104999999976</c:v>
                </c:pt>
                <c:pt idx="365">
                  <c:v>3.7710104999999885</c:v>
                </c:pt>
                <c:pt idx="366">
                  <c:v>3.7810105000000078</c:v>
                </c:pt>
                <c:pt idx="367">
                  <c:v>3.7910104999999987</c:v>
                </c:pt>
                <c:pt idx="368">
                  <c:v>3.8010104999999896</c:v>
                </c:pt>
                <c:pt idx="369">
                  <c:v>3.811010500000009</c:v>
                </c:pt>
                <c:pt idx="370">
                  <c:v>3.8210104999999999</c:v>
                </c:pt>
                <c:pt idx="371">
                  <c:v>3.8310104999999908</c:v>
                </c:pt>
                <c:pt idx="372">
                  <c:v>3.8410105000000101</c:v>
                </c:pt>
                <c:pt idx="373">
                  <c:v>3.851010500000001</c:v>
                </c:pt>
                <c:pt idx="374">
                  <c:v>3.8610104999999919</c:v>
                </c:pt>
                <c:pt idx="375">
                  <c:v>3.8710105000000112</c:v>
                </c:pt>
                <c:pt idx="376">
                  <c:v>3.8810105000000021</c:v>
                </c:pt>
                <c:pt idx="377">
                  <c:v>3.891010499999993</c:v>
                </c:pt>
                <c:pt idx="378">
                  <c:v>3.9010105000000124</c:v>
                </c:pt>
                <c:pt idx="379">
                  <c:v>3.9110105000000033</c:v>
                </c:pt>
                <c:pt idx="380">
                  <c:v>3.9210104999999942</c:v>
                </c:pt>
                <c:pt idx="381">
                  <c:v>3.9310105000000135</c:v>
                </c:pt>
                <c:pt idx="382">
                  <c:v>3.9410105000000044</c:v>
                </c:pt>
                <c:pt idx="383">
                  <c:v>3.9510104999999953</c:v>
                </c:pt>
                <c:pt idx="384">
                  <c:v>3.9610104999999862</c:v>
                </c:pt>
                <c:pt idx="385">
                  <c:v>3.9710105000000055</c:v>
                </c:pt>
                <c:pt idx="386">
                  <c:v>3.9810104999999965</c:v>
                </c:pt>
                <c:pt idx="387">
                  <c:v>3.9910104999999874</c:v>
                </c:pt>
                <c:pt idx="388">
                  <c:v>4.0010105000000067</c:v>
                </c:pt>
                <c:pt idx="389">
                  <c:v>4.0110104999999976</c:v>
                </c:pt>
                <c:pt idx="390">
                  <c:v>4.0210104999999885</c:v>
                </c:pt>
                <c:pt idx="391">
                  <c:v>4.0310105000000078</c:v>
                </c:pt>
                <c:pt idx="392">
                  <c:v>4.0410104999999987</c:v>
                </c:pt>
                <c:pt idx="393">
                  <c:v>4.0510104999999896</c:v>
                </c:pt>
                <c:pt idx="394">
                  <c:v>4.061010500000009</c:v>
                </c:pt>
                <c:pt idx="395">
                  <c:v>4.0710104999999999</c:v>
                </c:pt>
                <c:pt idx="396">
                  <c:v>4.0810104999999908</c:v>
                </c:pt>
                <c:pt idx="397">
                  <c:v>4.0910105000000101</c:v>
                </c:pt>
                <c:pt idx="398">
                  <c:v>4.101010500000001</c:v>
                </c:pt>
                <c:pt idx="399">
                  <c:v>4.1110104999999919</c:v>
                </c:pt>
                <c:pt idx="400">
                  <c:v>4.1210105000000112</c:v>
                </c:pt>
                <c:pt idx="401">
                  <c:v>4.1310105000000021</c:v>
                </c:pt>
                <c:pt idx="402">
                  <c:v>4.141010499999993</c:v>
                </c:pt>
                <c:pt idx="403">
                  <c:v>4.1510105000000124</c:v>
                </c:pt>
                <c:pt idx="404">
                  <c:v>4.1610105000000033</c:v>
                </c:pt>
                <c:pt idx="405">
                  <c:v>4.1710104999999942</c:v>
                </c:pt>
                <c:pt idx="406">
                  <c:v>4.1810105000000135</c:v>
                </c:pt>
                <c:pt idx="407">
                  <c:v>4.1910105000000044</c:v>
                </c:pt>
                <c:pt idx="408">
                  <c:v>4.2010104999999953</c:v>
                </c:pt>
                <c:pt idx="409">
                  <c:v>4.2110104999999862</c:v>
                </c:pt>
                <c:pt idx="410">
                  <c:v>4.2210105000000055</c:v>
                </c:pt>
                <c:pt idx="411">
                  <c:v>4.2310104999999965</c:v>
                </c:pt>
                <c:pt idx="412">
                  <c:v>4.2410104999999874</c:v>
                </c:pt>
                <c:pt idx="413">
                  <c:v>4.2510105000000067</c:v>
                </c:pt>
                <c:pt idx="414">
                  <c:v>4.2610104999999976</c:v>
                </c:pt>
                <c:pt idx="415">
                  <c:v>4.2710104999999885</c:v>
                </c:pt>
                <c:pt idx="416">
                  <c:v>4.2810105000000078</c:v>
                </c:pt>
                <c:pt idx="417">
                  <c:v>4.2910104999999987</c:v>
                </c:pt>
                <c:pt idx="418">
                  <c:v>4.3010104999999896</c:v>
                </c:pt>
                <c:pt idx="419">
                  <c:v>4.311010500000009</c:v>
                </c:pt>
                <c:pt idx="420">
                  <c:v>4.3210104999999999</c:v>
                </c:pt>
                <c:pt idx="421">
                  <c:v>4.3310104999999908</c:v>
                </c:pt>
                <c:pt idx="422">
                  <c:v>4.3410105000000101</c:v>
                </c:pt>
                <c:pt idx="423">
                  <c:v>4.351010500000001</c:v>
                </c:pt>
                <c:pt idx="424">
                  <c:v>4.3610104999999919</c:v>
                </c:pt>
                <c:pt idx="425">
                  <c:v>4.3710105000000112</c:v>
                </c:pt>
                <c:pt idx="426">
                  <c:v>4.3810105000000021</c:v>
                </c:pt>
                <c:pt idx="427">
                  <c:v>4.391010499999993</c:v>
                </c:pt>
                <c:pt idx="428">
                  <c:v>4.4010105000000124</c:v>
                </c:pt>
                <c:pt idx="429">
                  <c:v>4.4110105000000033</c:v>
                </c:pt>
                <c:pt idx="430">
                  <c:v>4.4210104999999942</c:v>
                </c:pt>
                <c:pt idx="431">
                  <c:v>4.4310105000000135</c:v>
                </c:pt>
                <c:pt idx="432">
                  <c:v>4.4410105000000044</c:v>
                </c:pt>
                <c:pt idx="433">
                  <c:v>4.4510104999999953</c:v>
                </c:pt>
                <c:pt idx="434">
                  <c:v>4.4610104999999862</c:v>
                </c:pt>
                <c:pt idx="435">
                  <c:v>4.4710105000000055</c:v>
                </c:pt>
                <c:pt idx="436">
                  <c:v>4.4810104999999965</c:v>
                </c:pt>
                <c:pt idx="437">
                  <c:v>4.4910104999999874</c:v>
                </c:pt>
                <c:pt idx="438">
                  <c:v>4.5010105000000067</c:v>
                </c:pt>
                <c:pt idx="439">
                  <c:v>4.5110104999999976</c:v>
                </c:pt>
                <c:pt idx="440">
                  <c:v>4.5210104999999885</c:v>
                </c:pt>
                <c:pt idx="441">
                  <c:v>4.5310105000000078</c:v>
                </c:pt>
                <c:pt idx="442">
                  <c:v>4.5410104999999987</c:v>
                </c:pt>
                <c:pt idx="443">
                  <c:v>4.5510104999999896</c:v>
                </c:pt>
                <c:pt idx="444">
                  <c:v>4.561010500000009</c:v>
                </c:pt>
                <c:pt idx="445">
                  <c:v>4.5710104999999999</c:v>
                </c:pt>
                <c:pt idx="446">
                  <c:v>4.5810104999999908</c:v>
                </c:pt>
                <c:pt idx="447">
                  <c:v>4.5910105000000101</c:v>
                </c:pt>
                <c:pt idx="448">
                  <c:v>4.601010500000001</c:v>
                </c:pt>
                <c:pt idx="449">
                  <c:v>4.6110104999999919</c:v>
                </c:pt>
                <c:pt idx="450">
                  <c:v>4.6210105000000112</c:v>
                </c:pt>
                <c:pt idx="451">
                  <c:v>4.6310105000000021</c:v>
                </c:pt>
                <c:pt idx="452">
                  <c:v>4.641010499999993</c:v>
                </c:pt>
                <c:pt idx="453">
                  <c:v>4.6510105000000124</c:v>
                </c:pt>
                <c:pt idx="454">
                  <c:v>4.6610105000000033</c:v>
                </c:pt>
                <c:pt idx="455">
                  <c:v>4.6710104999999942</c:v>
                </c:pt>
                <c:pt idx="456">
                  <c:v>4.6810105000000135</c:v>
                </c:pt>
                <c:pt idx="457">
                  <c:v>4.6910105000000044</c:v>
                </c:pt>
                <c:pt idx="458">
                  <c:v>4.7010104999999953</c:v>
                </c:pt>
                <c:pt idx="459">
                  <c:v>4.7110104999999862</c:v>
                </c:pt>
                <c:pt idx="460">
                  <c:v>4.7210105000000055</c:v>
                </c:pt>
                <c:pt idx="461">
                  <c:v>4.7310104999999965</c:v>
                </c:pt>
                <c:pt idx="462">
                  <c:v>4.7410104999999874</c:v>
                </c:pt>
                <c:pt idx="463">
                  <c:v>4.7510105000000067</c:v>
                </c:pt>
                <c:pt idx="464">
                  <c:v>4.7610104999999976</c:v>
                </c:pt>
                <c:pt idx="465">
                  <c:v>4.7710104999999885</c:v>
                </c:pt>
                <c:pt idx="466">
                  <c:v>4.7810105000000078</c:v>
                </c:pt>
                <c:pt idx="467">
                  <c:v>4.7910104999999987</c:v>
                </c:pt>
                <c:pt idx="468">
                  <c:v>4.8010104999999896</c:v>
                </c:pt>
                <c:pt idx="469">
                  <c:v>4.811010500000009</c:v>
                </c:pt>
                <c:pt idx="470">
                  <c:v>4.8210104999999999</c:v>
                </c:pt>
                <c:pt idx="471">
                  <c:v>4.8310104999999908</c:v>
                </c:pt>
                <c:pt idx="472">
                  <c:v>4.8410105000000101</c:v>
                </c:pt>
                <c:pt idx="473">
                  <c:v>4.851010500000001</c:v>
                </c:pt>
                <c:pt idx="474">
                  <c:v>4.8610104999999919</c:v>
                </c:pt>
                <c:pt idx="475">
                  <c:v>4.8710105000000112</c:v>
                </c:pt>
                <c:pt idx="476">
                  <c:v>4.8810105000000021</c:v>
                </c:pt>
                <c:pt idx="477">
                  <c:v>4.891010499999993</c:v>
                </c:pt>
                <c:pt idx="478">
                  <c:v>4.9010105000000124</c:v>
                </c:pt>
                <c:pt idx="479">
                  <c:v>4.9110105000000033</c:v>
                </c:pt>
                <c:pt idx="480">
                  <c:v>4.9210104999999942</c:v>
                </c:pt>
                <c:pt idx="481">
                  <c:v>4.9310105000000135</c:v>
                </c:pt>
                <c:pt idx="482">
                  <c:v>4.9410105000000044</c:v>
                </c:pt>
                <c:pt idx="483">
                  <c:v>4.9510104999999953</c:v>
                </c:pt>
                <c:pt idx="484">
                  <c:v>4.9610104999999862</c:v>
                </c:pt>
                <c:pt idx="485">
                  <c:v>4.9710105000000055</c:v>
                </c:pt>
                <c:pt idx="486">
                  <c:v>4.9810104999999965</c:v>
                </c:pt>
                <c:pt idx="487">
                  <c:v>4.9910104999999874</c:v>
                </c:pt>
                <c:pt idx="488">
                  <c:v>5.0010105000000067</c:v>
                </c:pt>
                <c:pt idx="489">
                  <c:v>5.0110104999999976</c:v>
                </c:pt>
                <c:pt idx="490">
                  <c:v>5.0210104999999885</c:v>
                </c:pt>
                <c:pt idx="491">
                  <c:v>5.0310105000000078</c:v>
                </c:pt>
                <c:pt idx="492">
                  <c:v>5.0410104999999987</c:v>
                </c:pt>
                <c:pt idx="493">
                  <c:v>5.0510104999999896</c:v>
                </c:pt>
                <c:pt idx="494">
                  <c:v>5.061010500000009</c:v>
                </c:pt>
                <c:pt idx="495">
                  <c:v>5.0710104999999999</c:v>
                </c:pt>
                <c:pt idx="496">
                  <c:v>5.0810104999999908</c:v>
                </c:pt>
                <c:pt idx="497">
                  <c:v>5.0910105000000101</c:v>
                </c:pt>
                <c:pt idx="498">
                  <c:v>5.101010500000001</c:v>
                </c:pt>
                <c:pt idx="499">
                  <c:v>5.1110104999999919</c:v>
                </c:pt>
                <c:pt idx="500">
                  <c:v>5.1210105000000112</c:v>
                </c:pt>
                <c:pt idx="501">
                  <c:v>5.1310105000000021</c:v>
                </c:pt>
                <c:pt idx="502">
                  <c:v>5.141010499999993</c:v>
                </c:pt>
                <c:pt idx="503">
                  <c:v>5.1510105000000124</c:v>
                </c:pt>
                <c:pt idx="504">
                  <c:v>5.1610105000000033</c:v>
                </c:pt>
                <c:pt idx="505">
                  <c:v>5.1710104999999942</c:v>
                </c:pt>
                <c:pt idx="506">
                  <c:v>5.1810105000000135</c:v>
                </c:pt>
                <c:pt idx="507">
                  <c:v>5.1910105000000044</c:v>
                </c:pt>
                <c:pt idx="508">
                  <c:v>5.2010104999999953</c:v>
                </c:pt>
                <c:pt idx="509">
                  <c:v>5.2110104999999862</c:v>
                </c:pt>
                <c:pt idx="510">
                  <c:v>5.2210105000000055</c:v>
                </c:pt>
                <c:pt idx="511">
                  <c:v>5.2310104999999965</c:v>
                </c:pt>
                <c:pt idx="512">
                  <c:v>5.2410104999999874</c:v>
                </c:pt>
                <c:pt idx="513">
                  <c:v>5.2510105000000067</c:v>
                </c:pt>
                <c:pt idx="514">
                  <c:v>5.2610104999999976</c:v>
                </c:pt>
                <c:pt idx="515">
                  <c:v>5.2710104999999885</c:v>
                </c:pt>
                <c:pt idx="516">
                  <c:v>5.2810105000000078</c:v>
                </c:pt>
                <c:pt idx="517">
                  <c:v>5.2910104999999987</c:v>
                </c:pt>
                <c:pt idx="518">
                  <c:v>5.3010104999999896</c:v>
                </c:pt>
                <c:pt idx="519">
                  <c:v>5.311010500000009</c:v>
                </c:pt>
                <c:pt idx="520">
                  <c:v>5.3210104999999999</c:v>
                </c:pt>
                <c:pt idx="521">
                  <c:v>5.3310104999999908</c:v>
                </c:pt>
                <c:pt idx="522">
                  <c:v>5.3410105000000101</c:v>
                </c:pt>
                <c:pt idx="523">
                  <c:v>5.351010500000001</c:v>
                </c:pt>
                <c:pt idx="524">
                  <c:v>5.3610104999999919</c:v>
                </c:pt>
                <c:pt idx="525">
                  <c:v>5.3710105000000112</c:v>
                </c:pt>
                <c:pt idx="526">
                  <c:v>5.3810105000000021</c:v>
                </c:pt>
                <c:pt idx="527">
                  <c:v>5.391010499999993</c:v>
                </c:pt>
                <c:pt idx="528">
                  <c:v>5.4010105000000124</c:v>
                </c:pt>
                <c:pt idx="529">
                  <c:v>5.4110105000000033</c:v>
                </c:pt>
                <c:pt idx="530">
                  <c:v>5.4210104999999942</c:v>
                </c:pt>
                <c:pt idx="531">
                  <c:v>5.4310105000000135</c:v>
                </c:pt>
                <c:pt idx="532">
                  <c:v>5.4410105000000044</c:v>
                </c:pt>
                <c:pt idx="533">
                  <c:v>5.4510104999999953</c:v>
                </c:pt>
                <c:pt idx="534">
                  <c:v>5.4610104999999862</c:v>
                </c:pt>
                <c:pt idx="535">
                  <c:v>5.4710105000000055</c:v>
                </c:pt>
                <c:pt idx="536">
                  <c:v>5.4810104999999965</c:v>
                </c:pt>
                <c:pt idx="537">
                  <c:v>5.4910104999999874</c:v>
                </c:pt>
                <c:pt idx="538">
                  <c:v>5.5010105000000067</c:v>
                </c:pt>
                <c:pt idx="539">
                  <c:v>5.5110104999999976</c:v>
                </c:pt>
                <c:pt idx="540">
                  <c:v>5.5210104999999885</c:v>
                </c:pt>
                <c:pt idx="541">
                  <c:v>5.5310105000000078</c:v>
                </c:pt>
                <c:pt idx="542">
                  <c:v>5.5410104999999987</c:v>
                </c:pt>
                <c:pt idx="543">
                  <c:v>5.5510104999999896</c:v>
                </c:pt>
                <c:pt idx="544">
                  <c:v>5.561010500000009</c:v>
                </c:pt>
                <c:pt idx="545">
                  <c:v>5.5710104999999999</c:v>
                </c:pt>
                <c:pt idx="546">
                  <c:v>5.5810104999999908</c:v>
                </c:pt>
                <c:pt idx="547">
                  <c:v>5.5910105000000101</c:v>
                </c:pt>
                <c:pt idx="548">
                  <c:v>5.601010500000001</c:v>
                </c:pt>
                <c:pt idx="549">
                  <c:v>5.6110104999999919</c:v>
                </c:pt>
                <c:pt idx="550">
                  <c:v>5.6210105000000112</c:v>
                </c:pt>
                <c:pt idx="551">
                  <c:v>5.6310105000000021</c:v>
                </c:pt>
                <c:pt idx="552">
                  <c:v>5.641010499999993</c:v>
                </c:pt>
                <c:pt idx="553">
                  <c:v>5.6510105000000124</c:v>
                </c:pt>
                <c:pt idx="554">
                  <c:v>5.6610105000000033</c:v>
                </c:pt>
                <c:pt idx="555">
                  <c:v>5.6710104999999942</c:v>
                </c:pt>
                <c:pt idx="556">
                  <c:v>5.6810105000000135</c:v>
                </c:pt>
                <c:pt idx="557">
                  <c:v>5.6910105000000044</c:v>
                </c:pt>
                <c:pt idx="558">
                  <c:v>5.7010104999999953</c:v>
                </c:pt>
                <c:pt idx="559">
                  <c:v>5.7110104999999862</c:v>
                </c:pt>
                <c:pt idx="560">
                  <c:v>5.7210105000000055</c:v>
                </c:pt>
                <c:pt idx="561">
                  <c:v>5.7310104999999965</c:v>
                </c:pt>
                <c:pt idx="562">
                  <c:v>5.7410104999999874</c:v>
                </c:pt>
                <c:pt idx="563">
                  <c:v>5.7510105000000067</c:v>
                </c:pt>
                <c:pt idx="564">
                  <c:v>5.7610104999999976</c:v>
                </c:pt>
                <c:pt idx="565">
                  <c:v>5.7710104999999885</c:v>
                </c:pt>
                <c:pt idx="566">
                  <c:v>5.7810105000000078</c:v>
                </c:pt>
                <c:pt idx="567">
                  <c:v>5.7910104999999987</c:v>
                </c:pt>
                <c:pt idx="568">
                  <c:v>5.8010104999999896</c:v>
                </c:pt>
                <c:pt idx="569">
                  <c:v>5.811010500000009</c:v>
                </c:pt>
                <c:pt idx="570">
                  <c:v>5.8210104999999999</c:v>
                </c:pt>
                <c:pt idx="571">
                  <c:v>5.8310104999999908</c:v>
                </c:pt>
                <c:pt idx="572">
                  <c:v>5.8410105000000101</c:v>
                </c:pt>
                <c:pt idx="573">
                  <c:v>5.851010500000001</c:v>
                </c:pt>
                <c:pt idx="574">
                  <c:v>5.8610104999999919</c:v>
                </c:pt>
                <c:pt idx="575">
                  <c:v>5.8710105000000112</c:v>
                </c:pt>
                <c:pt idx="576">
                  <c:v>5.8810105000000021</c:v>
                </c:pt>
                <c:pt idx="577">
                  <c:v>5.891010499999993</c:v>
                </c:pt>
                <c:pt idx="578">
                  <c:v>5.9010105000000124</c:v>
                </c:pt>
                <c:pt idx="579">
                  <c:v>5.9110105000000033</c:v>
                </c:pt>
                <c:pt idx="580">
                  <c:v>5.9210104999999942</c:v>
                </c:pt>
                <c:pt idx="581">
                  <c:v>5.9310105000000135</c:v>
                </c:pt>
                <c:pt idx="582">
                  <c:v>5.9410105000000044</c:v>
                </c:pt>
                <c:pt idx="583">
                  <c:v>5.9510104999999953</c:v>
                </c:pt>
                <c:pt idx="584">
                  <c:v>5.9610104999999862</c:v>
                </c:pt>
                <c:pt idx="585">
                  <c:v>5.9710105000000055</c:v>
                </c:pt>
                <c:pt idx="586">
                  <c:v>5.9810104999999965</c:v>
                </c:pt>
                <c:pt idx="587">
                  <c:v>5.9910104999999874</c:v>
                </c:pt>
                <c:pt idx="588">
                  <c:v>6.0010105000000067</c:v>
                </c:pt>
                <c:pt idx="589">
                  <c:v>6.0110104999999976</c:v>
                </c:pt>
                <c:pt idx="590">
                  <c:v>6.0210104999999885</c:v>
                </c:pt>
                <c:pt idx="591">
                  <c:v>6.0310105000000078</c:v>
                </c:pt>
                <c:pt idx="592">
                  <c:v>6.0410104999999987</c:v>
                </c:pt>
                <c:pt idx="593">
                  <c:v>6.0510104999999896</c:v>
                </c:pt>
                <c:pt idx="594">
                  <c:v>6.061010500000009</c:v>
                </c:pt>
                <c:pt idx="595">
                  <c:v>6.0710104999999999</c:v>
                </c:pt>
                <c:pt idx="596">
                  <c:v>6.0810104999999908</c:v>
                </c:pt>
                <c:pt idx="597">
                  <c:v>6.0910105000000101</c:v>
                </c:pt>
                <c:pt idx="598">
                  <c:v>6.101010500000001</c:v>
                </c:pt>
                <c:pt idx="599">
                  <c:v>6.1110104999999919</c:v>
                </c:pt>
                <c:pt idx="600">
                  <c:v>6.1210105000000112</c:v>
                </c:pt>
                <c:pt idx="601">
                  <c:v>6.1310105000000021</c:v>
                </c:pt>
                <c:pt idx="602">
                  <c:v>6.141010499999993</c:v>
                </c:pt>
                <c:pt idx="603">
                  <c:v>6.1510105000000124</c:v>
                </c:pt>
                <c:pt idx="604">
                  <c:v>6.1610105000000033</c:v>
                </c:pt>
                <c:pt idx="605">
                  <c:v>6.1710104999999942</c:v>
                </c:pt>
                <c:pt idx="606">
                  <c:v>6.1810105000000135</c:v>
                </c:pt>
                <c:pt idx="607">
                  <c:v>6.1910105000000044</c:v>
                </c:pt>
                <c:pt idx="608">
                  <c:v>6.2010104999999953</c:v>
                </c:pt>
                <c:pt idx="609">
                  <c:v>6.2110104999999862</c:v>
                </c:pt>
                <c:pt idx="610">
                  <c:v>6.2210105000000055</c:v>
                </c:pt>
                <c:pt idx="611">
                  <c:v>6.2310104999999965</c:v>
                </c:pt>
                <c:pt idx="612">
                  <c:v>6.2410104999999874</c:v>
                </c:pt>
                <c:pt idx="613">
                  <c:v>6.2510105000000067</c:v>
                </c:pt>
                <c:pt idx="614">
                  <c:v>6.2610104999999976</c:v>
                </c:pt>
                <c:pt idx="615">
                  <c:v>6.2710104999999885</c:v>
                </c:pt>
                <c:pt idx="616">
                  <c:v>6.2810105000000078</c:v>
                </c:pt>
                <c:pt idx="617">
                  <c:v>6.2910104999999987</c:v>
                </c:pt>
                <c:pt idx="618">
                  <c:v>6.3010104999999896</c:v>
                </c:pt>
                <c:pt idx="619">
                  <c:v>6.311010500000009</c:v>
                </c:pt>
                <c:pt idx="620">
                  <c:v>6.3210104999999999</c:v>
                </c:pt>
                <c:pt idx="621">
                  <c:v>6.3310104999999908</c:v>
                </c:pt>
                <c:pt idx="622">
                  <c:v>6.3410105000000101</c:v>
                </c:pt>
                <c:pt idx="623">
                  <c:v>6.351010500000001</c:v>
                </c:pt>
                <c:pt idx="624">
                  <c:v>6.3610104999999919</c:v>
                </c:pt>
                <c:pt idx="625">
                  <c:v>6.3710105000000112</c:v>
                </c:pt>
                <c:pt idx="626">
                  <c:v>6.3810105000000021</c:v>
                </c:pt>
                <c:pt idx="627">
                  <c:v>6.391010499999993</c:v>
                </c:pt>
                <c:pt idx="628">
                  <c:v>6.4010105000000124</c:v>
                </c:pt>
                <c:pt idx="629">
                  <c:v>6.4110105000000033</c:v>
                </c:pt>
                <c:pt idx="630">
                  <c:v>6.4210104999999942</c:v>
                </c:pt>
                <c:pt idx="631">
                  <c:v>6.4310105000000135</c:v>
                </c:pt>
                <c:pt idx="632">
                  <c:v>6.4410105000000044</c:v>
                </c:pt>
                <c:pt idx="633">
                  <c:v>6.4510104999999953</c:v>
                </c:pt>
                <c:pt idx="634">
                  <c:v>6.4610104999999862</c:v>
                </c:pt>
                <c:pt idx="635">
                  <c:v>6.4710105000000055</c:v>
                </c:pt>
                <c:pt idx="636">
                  <c:v>6.4810104999999965</c:v>
                </c:pt>
                <c:pt idx="637">
                  <c:v>6.4910104999999874</c:v>
                </c:pt>
                <c:pt idx="638">
                  <c:v>6.5010105000000067</c:v>
                </c:pt>
                <c:pt idx="639">
                  <c:v>6.5110104999999976</c:v>
                </c:pt>
                <c:pt idx="640">
                  <c:v>6.5210104999999885</c:v>
                </c:pt>
                <c:pt idx="641">
                  <c:v>6.5310105000000078</c:v>
                </c:pt>
                <c:pt idx="642">
                  <c:v>6.5410104999999987</c:v>
                </c:pt>
                <c:pt idx="643">
                  <c:v>6.5510104999999896</c:v>
                </c:pt>
                <c:pt idx="644">
                  <c:v>6.561010500000009</c:v>
                </c:pt>
                <c:pt idx="645">
                  <c:v>6.5710104999999999</c:v>
                </c:pt>
                <c:pt idx="646">
                  <c:v>6.5810104999999908</c:v>
                </c:pt>
                <c:pt idx="647">
                  <c:v>6.5910105000000101</c:v>
                </c:pt>
                <c:pt idx="648">
                  <c:v>6.601010500000001</c:v>
                </c:pt>
                <c:pt idx="649">
                  <c:v>6.6110104999999919</c:v>
                </c:pt>
                <c:pt idx="650">
                  <c:v>6.6210105000000112</c:v>
                </c:pt>
                <c:pt idx="651">
                  <c:v>6.6310105000000021</c:v>
                </c:pt>
                <c:pt idx="652">
                  <c:v>6.641010499999993</c:v>
                </c:pt>
                <c:pt idx="653">
                  <c:v>6.6510105000000124</c:v>
                </c:pt>
                <c:pt idx="654">
                  <c:v>6.6610105000000033</c:v>
                </c:pt>
                <c:pt idx="655">
                  <c:v>6.6710104999999942</c:v>
                </c:pt>
                <c:pt idx="656">
                  <c:v>6.6810105000000135</c:v>
                </c:pt>
                <c:pt idx="657">
                  <c:v>6.6910105000000044</c:v>
                </c:pt>
                <c:pt idx="658">
                  <c:v>6.7010104999999953</c:v>
                </c:pt>
                <c:pt idx="659">
                  <c:v>6.7110104999999862</c:v>
                </c:pt>
                <c:pt idx="660">
                  <c:v>6.7210105000000055</c:v>
                </c:pt>
                <c:pt idx="661">
                  <c:v>6.7310104999999965</c:v>
                </c:pt>
                <c:pt idx="662">
                  <c:v>6.7410104999999874</c:v>
                </c:pt>
                <c:pt idx="663">
                  <c:v>6.7510105000000067</c:v>
                </c:pt>
                <c:pt idx="664">
                  <c:v>6.7610104999999976</c:v>
                </c:pt>
                <c:pt idx="665">
                  <c:v>6.7710104999999885</c:v>
                </c:pt>
                <c:pt idx="666">
                  <c:v>6.7810105000000078</c:v>
                </c:pt>
                <c:pt idx="667">
                  <c:v>6.7910104999999987</c:v>
                </c:pt>
                <c:pt idx="668">
                  <c:v>6.8010104999999896</c:v>
                </c:pt>
                <c:pt idx="669">
                  <c:v>6.811010500000009</c:v>
                </c:pt>
                <c:pt idx="670">
                  <c:v>6.8210104999999999</c:v>
                </c:pt>
                <c:pt idx="671">
                  <c:v>6.8310104999999908</c:v>
                </c:pt>
                <c:pt idx="672">
                  <c:v>6.8410105000000101</c:v>
                </c:pt>
                <c:pt idx="673">
                  <c:v>6.851010500000001</c:v>
                </c:pt>
                <c:pt idx="674">
                  <c:v>6.8610104999999919</c:v>
                </c:pt>
                <c:pt idx="675">
                  <c:v>6.8710105000000112</c:v>
                </c:pt>
                <c:pt idx="676">
                  <c:v>6.8810105000000021</c:v>
                </c:pt>
                <c:pt idx="677">
                  <c:v>6.891010499999993</c:v>
                </c:pt>
                <c:pt idx="678">
                  <c:v>6.9010105000000124</c:v>
                </c:pt>
                <c:pt idx="679">
                  <c:v>6.9110105000000033</c:v>
                </c:pt>
                <c:pt idx="680">
                  <c:v>6.9210104999999942</c:v>
                </c:pt>
                <c:pt idx="681">
                  <c:v>6.9310105000000135</c:v>
                </c:pt>
                <c:pt idx="682">
                  <c:v>6.9410105000000044</c:v>
                </c:pt>
                <c:pt idx="683">
                  <c:v>6.9510104999999953</c:v>
                </c:pt>
                <c:pt idx="684">
                  <c:v>6.9610104999999862</c:v>
                </c:pt>
                <c:pt idx="685">
                  <c:v>6.9710105000000055</c:v>
                </c:pt>
                <c:pt idx="686">
                  <c:v>6.9810104999999965</c:v>
                </c:pt>
                <c:pt idx="687">
                  <c:v>6.9910104999999874</c:v>
                </c:pt>
                <c:pt idx="688">
                  <c:v>7.0010105000000067</c:v>
                </c:pt>
                <c:pt idx="689">
                  <c:v>7.0110104999999976</c:v>
                </c:pt>
                <c:pt idx="690">
                  <c:v>7.0210104999999885</c:v>
                </c:pt>
                <c:pt idx="691">
                  <c:v>7.0310105000000078</c:v>
                </c:pt>
                <c:pt idx="692">
                  <c:v>7.0410104999999987</c:v>
                </c:pt>
                <c:pt idx="693">
                  <c:v>7.0510104999999896</c:v>
                </c:pt>
                <c:pt idx="694">
                  <c:v>7.061010500000009</c:v>
                </c:pt>
                <c:pt idx="695">
                  <c:v>7.0710104999999999</c:v>
                </c:pt>
                <c:pt idx="696">
                  <c:v>7.0810104999999908</c:v>
                </c:pt>
                <c:pt idx="697">
                  <c:v>7.0910105000000101</c:v>
                </c:pt>
                <c:pt idx="698">
                  <c:v>7.101010500000001</c:v>
                </c:pt>
                <c:pt idx="699">
                  <c:v>7.1110104999999919</c:v>
                </c:pt>
                <c:pt idx="700">
                  <c:v>7.1210105000000112</c:v>
                </c:pt>
                <c:pt idx="701">
                  <c:v>7.1310105000000021</c:v>
                </c:pt>
                <c:pt idx="702">
                  <c:v>7.141010499999993</c:v>
                </c:pt>
                <c:pt idx="703">
                  <c:v>7.1510105000000124</c:v>
                </c:pt>
                <c:pt idx="704">
                  <c:v>7.1610105000000033</c:v>
                </c:pt>
                <c:pt idx="705">
                  <c:v>7.1710104999999942</c:v>
                </c:pt>
                <c:pt idx="706">
                  <c:v>7.1810105000000135</c:v>
                </c:pt>
                <c:pt idx="707">
                  <c:v>7.1910105000000044</c:v>
                </c:pt>
                <c:pt idx="708">
                  <c:v>7.2010104999999953</c:v>
                </c:pt>
                <c:pt idx="709">
                  <c:v>7.2110104999999862</c:v>
                </c:pt>
                <c:pt idx="710">
                  <c:v>7.2210105000000055</c:v>
                </c:pt>
                <c:pt idx="711">
                  <c:v>7.2310104999999965</c:v>
                </c:pt>
                <c:pt idx="712">
                  <c:v>7.2410104999999874</c:v>
                </c:pt>
                <c:pt idx="713">
                  <c:v>7.2510105000000067</c:v>
                </c:pt>
                <c:pt idx="714">
                  <c:v>7.2610104999999976</c:v>
                </c:pt>
                <c:pt idx="715">
                  <c:v>7.2710104999999885</c:v>
                </c:pt>
                <c:pt idx="716">
                  <c:v>7.2810105000000078</c:v>
                </c:pt>
                <c:pt idx="717">
                  <c:v>7.2910104999999987</c:v>
                </c:pt>
                <c:pt idx="718">
                  <c:v>7.3010104999999896</c:v>
                </c:pt>
                <c:pt idx="719">
                  <c:v>7.311010500000009</c:v>
                </c:pt>
                <c:pt idx="720">
                  <c:v>7.3210104999999999</c:v>
                </c:pt>
                <c:pt idx="721">
                  <c:v>7.3310104999999908</c:v>
                </c:pt>
                <c:pt idx="722">
                  <c:v>7.3410105000000101</c:v>
                </c:pt>
                <c:pt idx="723">
                  <c:v>7.351010500000001</c:v>
                </c:pt>
                <c:pt idx="724">
                  <c:v>7.3610104999999919</c:v>
                </c:pt>
                <c:pt idx="725">
                  <c:v>7.3710105000000112</c:v>
                </c:pt>
                <c:pt idx="726">
                  <c:v>7.3810105000000021</c:v>
                </c:pt>
                <c:pt idx="727">
                  <c:v>7.391010499999993</c:v>
                </c:pt>
                <c:pt idx="728">
                  <c:v>7.4010105000000124</c:v>
                </c:pt>
                <c:pt idx="729">
                  <c:v>7.4110105000000033</c:v>
                </c:pt>
                <c:pt idx="730">
                  <c:v>7.4210104999999942</c:v>
                </c:pt>
                <c:pt idx="731">
                  <c:v>7.4310105000000135</c:v>
                </c:pt>
                <c:pt idx="732">
                  <c:v>7.4410105000000044</c:v>
                </c:pt>
                <c:pt idx="733">
                  <c:v>7.4510104999999953</c:v>
                </c:pt>
                <c:pt idx="734">
                  <c:v>7.4610104999999862</c:v>
                </c:pt>
                <c:pt idx="735">
                  <c:v>7.4710105000000055</c:v>
                </c:pt>
                <c:pt idx="736">
                  <c:v>7.4810104999999965</c:v>
                </c:pt>
                <c:pt idx="737">
                  <c:v>7.4910104999999874</c:v>
                </c:pt>
                <c:pt idx="738">
                  <c:v>7.5010105000000067</c:v>
                </c:pt>
                <c:pt idx="739">
                  <c:v>7.5110104999999976</c:v>
                </c:pt>
                <c:pt idx="740">
                  <c:v>7.5210104999999885</c:v>
                </c:pt>
                <c:pt idx="741">
                  <c:v>7.5310105000000078</c:v>
                </c:pt>
                <c:pt idx="742">
                  <c:v>7.5410104999999987</c:v>
                </c:pt>
                <c:pt idx="743">
                  <c:v>7.5510104999999896</c:v>
                </c:pt>
                <c:pt idx="744">
                  <c:v>7.561010500000009</c:v>
                </c:pt>
                <c:pt idx="745">
                  <c:v>7.5710104999999999</c:v>
                </c:pt>
                <c:pt idx="746">
                  <c:v>7.5810104999999908</c:v>
                </c:pt>
                <c:pt idx="747">
                  <c:v>7.5910105000000101</c:v>
                </c:pt>
                <c:pt idx="748">
                  <c:v>7.601010500000001</c:v>
                </c:pt>
                <c:pt idx="749">
                  <c:v>7.6110104999999919</c:v>
                </c:pt>
                <c:pt idx="750">
                  <c:v>7.6210105000000112</c:v>
                </c:pt>
                <c:pt idx="751">
                  <c:v>7.6310105000000021</c:v>
                </c:pt>
                <c:pt idx="752">
                  <c:v>7.641010499999993</c:v>
                </c:pt>
                <c:pt idx="753">
                  <c:v>7.6510105000000124</c:v>
                </c:pt>
                <c:pt idx="754">
                  <c:v>7.6610105000000033</c:v>
                </c:pt>
                <c:pt idx="755">
                  <c:v>7.6710104999999942</c:v>
                </c:pt>
                <c:pt idx="756">
                  <c:v>7.6810105000000135</c:v>
                </c:pt>
                <c:pt idx="757">
                  <c:v>7.6910105000000044</c:v>
                </c:pt>
                <c:pt idx="758">
                  <c:v>7.7010104999999953</c:v>
                </c:pt>
                <c:pt idx="759">
                  <c:v>7.7110104999999862</c:v>
                </c:pt>
                <c:pt idx="760">
                  <c:v>7.7210105000000055</c:v>
                </c:pt>
                <c:pt idx="761">
                  <c:v>7.7310104999999965</c:v>
                </c:pt>
                <c:pt idx="762">
                  <c:v>7.7410104999999874</c:v>
                </c:pt>
                <c:pt idx="763">
                  <c:v>7.7510105000000067</c:v>
                </c:pt>
                <c:pt idx="764">
                  <c:v>7.7610104999999976</c:v>
                </c:pt>
                <c:pt idx="765">
                  <c:v>7.7710104999999885</c:v>
                </c:pt>
                <c:pt idx="766">
                  <c:v>7.7810105000000078</c:v>
                </c:pt>
                <c:pt idx="767">
                  <c:v>7.7910104999999987</c:v>
                </c:pt>
                <c:pt idx="768">
                  <c:v>7.8010104999999896</c:v>
                </c:pt>
                <c:pt idx="769">
                  <c:v>7.811010500000009</c:v>
                </c:pt>
                <c:pt idx="770">
                  <c:v>7.8210104999999999</c:v>
                </c:pt>
                <c:pt idx="771">
                  <c:v>7.8310104999999908</c:v>
                </c:pt>
                <c:pt idx="772">
                  <c:v>7.8410105000000101</c:v>
                </c:pt>
                <c:pt idx="773">
                  <c:v>7.851010500000001</c:v>
                </c:pt>
                <c:pt idx="774">
                  <c:v>7.8610104999999919</c:v>
                </c:pt>
                <c:pt idx="775">
                  <c:v>7.8710105000000112</c:v>
                </c:pt>
                <c:pt idx="776">
                  <c:v>7.8810105000000021</c:v>
                </c:pt>
                <c:pt idx="777">
                  <c:v>7.891010499999993</c:v>
                </c:pt>
                <c:pt idx="778">
                  <c:v>7.9010105000000124</c:v>
                </c:pt>
                <c:pt idx="779">
                  <c:v>7.9110105000000033</c:v>
                </c:pt>
                <c:pt idx="780">
                  <c:v>7.9210104999999942</c:v>
                </c:pt>
                <c:pt idx="781">
                  <c:v>7.9310105000000135</c:v>
                </c:pt>
                <c:pt idx="782">
                  <c:v>7.9410105000000044</c:v>
                </c:pt>
                <c:pt idx="783">
                  <c:v>7.9510104999999953</c:v>
                </c:pt>
                <c:pt idx="784">
                  <c:v>7.9610104999999862</c:v>
                </c:pt>
                <c:pt idx="785">
                  <c:v>7.9710105000000055</c:v>
                </c:pt>
                <c:pt idx="786">
                  <c:v>7.9810104999999965</c:v>
                </c:pt>
                <c:pt idx="787">
                  <c:v>7.9910104999999874</c:v>
                </c:pt>
                <c:pt idx="788">
                  <c:v>8.0010105000000067</c:v>
                </c:pt>
                <c:pt idx="789">
                  <c:v>8.0110104999999976</c:v>
                </c:pt>
                <c:pt idx="790">
                  <c:v>8.0210104999999885</c:v>
                </c:pt>
                <c:pt idx="791">
                  <c:v>8.0310105000000078</c:v>
                </c:pt>
                <c:pt idx="792">
                  <c:v>8.0410104999999987</c:v>
                </c:pt>
                <c:pt idx="793">
                  <c:v>8.0510104999999896</c:v>
                </c:pt>
                <c:pt idx="794">
                  <c:v>8.061010500000009</c:v>
                </c:pt>
                <c:pt idx="795">
                  <c:v>8.0710104999999999</c:v>
                </c:pt>
                <c:pt idx="796">
                  <c:v>8.0810104999999908</c:v>
                </c:pt>
                <c:pt idx="797">
                  <c:v>8.0910105000000101</c:v>
                </c:pt>
                <c:pt idx="798">
                  <c:v>8.101010500000001</c:v>
                </c:pt>
                <c:pt idx="799">
                  <c:v>8.1110104999999919</c:v>
                </c:pt>
                <c:pt idx="800">
                  <c:v>8.1210105000000112</c:v>
                </c:pt>
                <c:pt idx="801">
                  <c:v>8.1310105000000021</c:v>
                </c:pt>
                <c:pt idx="802">
                  <c:v>8.141010499999993</c:v>
                </c:pt>
                <c:pt idx="803">
                  <c:v>8.1510105000000124</c:v>
                </c:pt>
                <c:pt idx="804">
                  <c:v>8.1610105000000033</c:v>
                </c:pt>
                <c:pt idx="805">
                  <c:v>8.1710104999999942</c:v>
                </c:pt>
                <c:pt idx="806">
                  <c:v>8.1810105000000135</c:v>
                </c:pt>
                <c:pt idx="807">
                  <c:v>8.1910105000000044</c:v>
                </c:pt>
                <c:pt idx="808">
                  <c:v>8.2010104999999953</c:v>
                </c:pt>
                <c:pt idx="809">
                  <c:v>8.2110104999999862</c:v>
                </c:pt>
                <c:pt idx="810">
                  <c:v>8.2210105000000055</c:v>
                </c:pt>
                <c:pt idx="811">
                  <c:v>8.2310104999999965</c:v>
                </c:pt>
                <c:pt idx="812">
                  <c:v>8.2410104999999874</c:v>
                </c:pt>
                <c:pt idx="813">
                  <c:v>8.2510105000000067</c:v>
                </c:pt>
                <c:pt idx="814">
                  <c:v>8.2610104999999976</c:v>
                </c:pt>
                <c:pt idx="815">
                  <c:v>8.2710104999999885</c:v>
                </c:pt>
                <c:pt idx="816">
                  <c:v>8.2810105000000078</c:v>
                </c:pt>
                <c:pt idx="817">
                  <c:v>8.2910104999999987</c:v>
                </c:pt>
                <c:pt idx="818">
                  <c:v>8.3010104999999896</c:v>
                </c:pt>
                <c:pt idx="819">
                  <c:v>8.311010500000009</c:v>
                </c:pt>
                <c:pt idx="820">
                  <c:v>8.3210104999999999</c:v>
                </c:pt>
                <c:pt idx="821">
                  <c:v>8.3310104999999908</c:v>
                </c:pt>
                <c:pt idx="822">
                  <c:v>8.3410105000000101</c:v>
                </c:pt>
                <c:pt idx="823">
                  <c:v>8.351010500000001</c:v>
                </c:pt>
                <c:pt idx="824">
                  <c:v>8.3610104999999919</c:v>
                </c:pt>
                <c:pt idx="825">
                  <c:v>8.3710105000000112</c:v>
                </c:pt>
                <c:pt idx="826">
                  <c:v>8.3810105000000021</c:v>
                </c:pt>
                <c:pt idx="827">
                  <c:v>8.391010499999993</c:v>
                </c:pt>
                <c:pt idx="828">
                  <c:v>8.4010105000000124</c:v>
                </c:pt>
                <c:pt idx="829">
                  <c:v>8.4110105000000033</c:v>
                </c:pt>
                <c:pt idx="830">
                  <c:v>8.4210104999999942</c:v>
                </c:pt>
                <c:pt idx="831">
                  <c:v>8.4310105000000135</c:v>
                </c:pt>
                <c:pt idx="832">
                  <c:v>8.4410105000000044</c:v>
                </c:pt>
                <c:pt idx="833">
                  <c:v>8.4510104999999953</c:v>
                </c:pt>
                <c:pt idx="834">
                  <c:v>8.4610104999999862</c:v>
                </c:pt>
                <c:pt idx="835">
                  <c:v>8.4710105000000055</c:v>
                </c:pt>
                <c:pt idx="836">
                  <c:v>8.4810104999999965</c:v>
                </c:pt>
                <c:pt idx="837">
                  <c:v>8.4910104999999874</c:v>
                </c:pt>
                <c:pt idx="838">
                  <c:v>8.5010105000000067</c:v>
                </c:pt>
                <c:pt idx="839">
                  <c:v>8.5110104999999976</c:v>
                </c:pt>
                <c:pt idx="840">
                  <c:v>8.5210104999999885</c:v>
                </c:pt>
                <c:pt idx="841">
                  <c:v>8.5310105000000078</c:v>
                </c:pt>
                <c:pt idx="842">
                  <c:v>8.5410104999999987</c:v>
                </c:pt>
                <c:pt idx="843">
                  <c:v>8.5510104999999896</c:v>
                </c:pt>
                <c:pt idx="844">
                  <c:v>8.561010500000009</c:v>
                </c:pt>
                <c:pt idx="845">
                  <c:v>8.5710104999999999</c:v>
                </c:pt>
                <c:pt idx="846">
                  <c:v>8.5810104999999908</c:v>
                </c:pt>
                <c:pt idx="847">
                  <c:v>8.5910105000000101</c:v>
                </c:pt>
                <c:pt idx="848">
                  <c:v>8.601010500000001</c:v>
                </c:pt>
                <c:pt idx="849">
                  <c:v>8.6110104999999919</c:v>
                </c:pt>
                <c:pt idx="850">
                  <c:v>8.6210105000000112</c:v>
                </c:pt>
                <c:pt idx="851">
                  <c:v>8.6310105000000021</c:v>
                </c:pt>
                <c:pt idx="852">
                  <c:v>8.641010499999993</c:v>
                </c:pt>
                <c:pt idx="853">
                  <c:v>8.6510105000000124</c:v>
                </c:pt>
                <c:pt idx="854">
                  <c:v>8.6610105000000033</c:v>
                </c:pt>
                <c:pt idx="855">
                  <c:v>8.6710104999999942</c:v>
                </c:pt>
                <c:pt idx="856">
                  <c:v>8.6810105000000135</c:v>
                </c:pt>
                <c:pt idx="857">
                  <c:v>8.6910105000000044</c:v>
                </c:pt>
                <c:pt idx="858">
                  <c:v>8.7010104999999953</c:v>
                </c:pt>
                <c:pt idx="859">
                  <c:v>8.7110104999999862</c:v>
                </c:pt>
                <c:pt idx="860">
                  <c:v>8.7210105000000055</c:v>
                </c:pt>
                <c:pt idx="861">
                  <c:v>8.7310104999999965</c:v>
                </c:pt>
                <c:pt idx="862">
                  <c:v>8.7410104999999874</c:v>
                </c:pt>
                <c:pt idx="863">
                  <c:v>8.7510105000000067</c:v>
                </c:pt>
                <c:pt idx="864">
                  <c:v>8.7610104999999976</c:v>
                </c:pt>
                <c:pt idx="865">
                  <c:v>8.7710104999999885</c:v>
                </c:pt>
                <c:pt idx="866">
                  <c:v>8.7810105000000078</c:v>
                </c:pt>
                <c:pt idx="867">
                  <c:v>8.7910104999999987</c:v>
                </c:pt>
                <c:pt idx="868">
                  <c:v>8.8010104999999896</c:v>
                </c:pt>
                <c:pt idx="869">
                  <c:v>8.811010500000009</c:v>
                </c:pt>
                <c:pt idx="870">
                  <c:v>8.8210104999999999</c:v>
                </c:pt>
                <c:pt idx="871">
                  <c:v>8.8310104999999908</c:v>
                </c:pt>
                <c:pt idx="872">
                  <c:v>8.8410105000000101</c:v>
                </c:pt>
                <c:pt idx="873">
                  <c:v>8.851010500000001</c:v>
                </c:pt>
                <c:pt idx="874">
                  <c:v>8.8610104999999919</c:v>
                </c:pt>
                <c:pt idx="875">
                  <c:v>8.8710105000000112</c:v>
                </c:pt>
                <c:pt idx="876">
                  <c:v>8.8810105000000021</c:v>
                </c:pt>
                <c:pt idx="877">
                  <c:v>8.891010499999993</c:v>
                </c:pt>
                <c:pt idx="878">
                  <c:v>8.9010105000000124</c:v>
                </c:pt>
                <c:pt idx="879">
                  <c:v>8.9110105000000033</c:v>
                </c:pt>
                <c:pt idx="880">
                  <c:v>8.9210104999999942</c:v>
                </c:pt>
                <c:pt idx="881">
                  <c:v>8.9310105000000135</c:v>
                </c:pt>
                <c:pt idx="882">
                  <c:v>8.9410105000000044</c:v>
                </c:pt>
                <c:pt idx="883">
                  <c:v>8.9510104999999953</c:v>
                </c:pt>
                <c:pt idx="884">
                  <c:v>8.9610104999999862</c:v>
                </c:pt>
                <c:pt idx="885">
                  <c:v>8.9710105000000055</c:v>
                </c:pt>
                <c:pt idx="886">
                  <c:v>8.9810104999999965</c:v>
                </c:pt>
                <c:pt idx="887">
                  <c:v>8.9910104999999874</c:v>
                </c:pt>
                <c:pt idx="888">
                  <c:v>9.0010105000000067</c:v>
                </c:pt>
                <c:pt idx="889">
                  <c:v>9.0110104999999976</c:v>
                </c:pt>
                <c:pt idx="890">
                  <c:v>9.0210104999999885</c:v>
                </c:pt>
                <c:pt idx="891">
                  <c:v>9.0310105000000078</c:v>
                </c:pt>
                <c:pt idx="892">
                  <c:v>9.0410104999999987</c:v>
                </c:pt>
                <c:pt idx="893">
                  <c:v>9.0510104999999896</c:v>
                </c:pt>
                <c:pt idx="894">
                  <c:v>9.061010500000009</c:v>
                </c:pt>
                <c:pt idx="895">
                  <c:v>9.0710104999999999</c:v>
                </c:pt>
                <c:pt idx="896">
                  <c:v>9.0810104999999908</c:v>
                </c:pt>
                <c:pt idx="897">
                  <c:v>9.0910105000000101</c:v>
                </c:pt>
                <c:pt idx="898">
                  <c:v>9.101010500000001</c:v>
                </c:pt>
                <c:pt idx="899">
                  <c:v>9.1110104999999919</c:v>
                </c:pt>
                <c:pt idx="900">
                  <c:v>9.1210105000000112</c:v>
                </c:pt>
                <c:pt idx="901">
                  <c:v>9.1310105000000021</c:v>
                </c:pt>
                <c:pt idx="902">
                  <c:v>9.141010499999993</c:v>
                </c:pt>
                <c:pt idx="903">
                  <c:v>9.1510105000000124</c:v>
                </c:pt>
                <c:pt idx="904">
                  <c:v>9.1610105000000033</c:v>
                </c:pt>
                <c:pt idx="905">
                  <c:v>9.1710104999999942</c:v>
                </c:pt>
                <c:pt idx="906">
                  <c:v>9.1810105000000135</c:v>
                </c:pt>
                <c:pt idx="907">
                  <c:v>9.1910105000000044</c:v>
                </c:pt>
                <c:pt idx="908">
                  <c:v>9.2010104999999953</c:v>
                </c:pt>
                <c:pt idx="909">
                  <c:v>9.2110104999999862</c:v>
                </c:pt>
                <c:pt idx="910">
                  <c:v>9.2210105000000055</c:v>
                </c:pt>
                <c:pt idx="911">
                  <c:v>9.2310104999999965</c:v>
                </c:pt>
                <c:pt idx="912">
                  <c:v>9.2410104999999874</c:v>
                </c:pt>
                <c:pt idx="913">
                  <c:v>9.2510105000000067</c:v>
                </c:pt>
                <c:pt idx="914">
                  <c:v>9.2610104999999976</c:v>
                </c:pt>
                <c:pt idx="915">
                  <c:v>9.2710104999999885</c:v>
                </c:pt>
                <c:pt idx="916">
                  <c:v>9.2810105000000078</c:v>
                </c:pt>
                <c:pt idx="917">
                  <c:v>9.2910104999999987</c:v>
                </c:pt>
                <c:pt idx="918">
                  <c:v>9.3010104999999896</c:v>
                </c:pt>
                <c:pt idx="919">
                  <c:v>9.311010500000009</c:v>
                </c:pt>
                <c:pt idx="920">
                  <c:v>9.3210104999999999</c:v>
                </c:pt>
                <c:pt idx="921">
                  <c:v>9.3310104999999908</c:v>
                </c:pt>
                <c:pt idx="922">
                  <c:v>9.3410105000000101</c:v>
                </c:pt>
                <c:pt idx="923">
                  <c:v>9.351010500000001</c:v>
                </c:pt>
                <c:pt idx="924">
                  <c:v>9.3610104999999919</c:v>
                </c:pt>
                <c:pt idx="925">
                  <c:v>9.3710105000000112</c:v>
                </c:pt>
                <c:pt idx="926">
                  <c:v>9.3810105000000021</c:v>
                </c:pt>
                <c:pt idx="927">
                  <c:v>9.391010499999993</c:v>
                </c:pt>
                <c:pt idx="928">
                  <c:v>9.4010105000000124</c:v>
                </c:pt>
                <c:pt idx="929">
                  <c:v>9.4110105000000033</c:v>
                </c:pt>
                <c:pt idx="930">
                  <c:v>9.4210104999999942</c:v>
                </c:pt>
                <c:pt idx="931">
                  <c:v>9.4310105000000135</c:v>
                </c:pt>
                <c:pt idx="932">
                  <c:v>9.4410105000000044</c:v>
                </c:pt>
                <c:pt idx="933">
                  <c:v>9.4510104999999953</c:v>
                </c:pt>
                <c:pt idx="934">
                  <c:v>9.4610104999999862</c:v>
                </c:pt>
                <c:pt idx="935">
                  <c:v>9.4710105000000055</c:v>
                </c:pt>
                <c:pt idx="936">
                  <c:v>9.4810104999999965</c:v>
                </c:pt>
                <c:pt idx="937">
                  <c:v>9.4910104999999874</c:v>
                </c:pt>
                <c:pt idx="938">
                  <c:v>9.5010105000000067</c:v>
                </c:pt>
                <c:pt idx="939">
                  <c:v>9.5110104999999976</c:v>
                </c:pt>
                <c:pt idx="940">
                  <c:v>9.5210104999999885</c:v>
                </c:pt>
                <c:pt idx="941">
                  <c:v>9.5310105000000078</c:v>
                </c:pt>
                <c:pt idx="942">
                  <c:v>9.5410104999999987</c:v>
                </c:pt>
                <c:pt idx="943">
                  <c:v>9.5510104999999896</c:v>
                </c:pt>
                <c:pt idx="944">
                  <c:v>9.561010500000009</c:v>
                </c:pt>
                <c:pt idx="945">
                  <c:v>9.5710104999999999</c:v>
                </c:pt>
                <c:pt idx="946">
                  <c:v>9.5810104999999908</c:v>
                </c:pt>
                <c:pt idx="947">
                  <c:v>9.5910105000000101</c:v>
                </c:pt>
                <c:pt idx="948">
                  <c:v>9.601010500000001</c:v>
                </c:pt>
                <c:pt idx="949">
                  <c:v>9.6110104999999919</c:v>
                </c:pt>
                <c:pt idx="950">
                  <c:v>9.6210105000000112</c:v>
                </c:pt>
                <c:pt idx="951">
                  <c:v>9.6310105000000021</c:v>
                </c:pt>
                <c:pt idx="952">
                  <c:v>9.641010499999993</c:v>
                </c:pt>
                <c:pt idx="953">
                  <c:v>9.6510105000000124</c:v>
                </c:pt>
                <c:pt idx="954">
                  <c:v>9.6610105000000033</c:v>
                </c:pt>
                <c:pt idx="955">
                  <c:v>9.6710104999999942</c:v>
                </c:pt>
                <c:pt idx="956">
                  <c:v>9.6810105000000135</c:v>
                </c:pt>
                <c:pt idx="957">
                  <c:v>9.6910105000000044</c:v>
                </c:pt>
                <c:pt idx="958">
                  <c:v>9.7010104999999953</c:v>
                </c:pt>
                <c:pt idx="959">
                  <c:v>9.7110104999999862</c:v>
                </c:pt>
                <c:pt idx="960">
                  <c:v>9.7210105000000055</c:v>
                </c:pt>
                <c:pt idx="961">
                  <c:v>9.7310104999999965</c:v>
                </c:pt>
                <c:pt idx="962">
                  <c:v>9.7410104999999874</c:v>
                </c:pt>
                <c:pt idx="963">
                  <c:v>9.7510105000000067</c:v>
                </c:pt>
                <c:pt idx="964">
                  <c:v>9.7610104999999976</c:v>
                </c:pt>
                <c:pt idx="965">
                  <c:v>9.7710104999999885</c:v>
                </c:pt>
                <c:pt idx="966">
                  <c:v>9.7810105000000078</c:v>
                </c:pt>
                <c:pt idx="967">
                  <c:v>9.7910104999999987</c:v>
                </c:pt>
                <c:pt idx="968">
                  <c:v>9.8010104999999896</c:v>
                </c:pt>
                <c:pt idx="969">
                  <c:v>9.811010500000009</c:v>
                </c:pt>
                <c:pt idx="970">
                  <c:v>9.8210104999999999</c:v>
                </c:pt>
                <c:pt idx="971">
                  <c:v>9.8310104999999908</c:v>
                </c:pt>
                <c:pt idx="972">
                  <c:v>9.8410105000000101</c:v>
                </c:pt>
                <c:pt idx="973">
                  <c:v>9.851010500000001</c:v>
                </c:pt>
                <c:pt idx="974">
                  <c:v>9.8610104999999919</c:v>
                </c:pt>
                <c:pt idx="975">
                  <c:v>9.8710105000000112</c:v>
                </c:pt>
                <c:pt idx="976">
                  <c:v>9.8810105000000021</c:v>
                </c:pt>
                <c:pt idx="977">
                  <c:v>9.891010499999993</c:v>
                </c:pt>
                <c:pt idx="978">
                  <c:v>9.9010105000000124</c:v>
                </c:pt>
                <c:pt idx="979">
                  <c:v>9.9110105000000033</c:v>
                </c:pt>
                <c:pt idx="980">
                  <c:v>9.9210104999999942</c:v>
                </c:pt>
                <c:pt idx="981">
                  <c:v>9.9310105000000135</c:v>
                </c:pt>
                <c:pt idx="982">
                  <c:v>9.9410105000000044</c:v>
                </c:pt>
                <c:pt idx="983">
                  <c:v>9.9510104999999953</c:v>
                </c:pt>
                <c:pt idx="984">
                  <c:v>9.9610104999999862</c:v>
                </c:pt>
                <c:pt idx="985">
                  <c:v>9.9710105000000055</c:v>
                </c:pt>
                <c:pt idx="986">
                  <c:v>9.9810104999999965</c:v>
                </c:pt>
                <c:pt idx="987">
                  <c:v>9.9910104999999874</c:v>
                </c:pt>
                <c:pt idx="988">
                  <c:v>10.001010500000007</c:v>
                </c:pt>
                <c:pt idx="989">
                  <c:v>10.011010499999998</c:v>
                </c:pt>
                <c:pt idx="990">
                  <c:v>10.021010499999988</c:v>
                </c:pt>
                <c:pt idx="991">
                  <c:v>10.031010500000008</c:v>
                </c:pt>
                <c:pt idx="992">
                  <c:v>10.041010499999999</c:v>
                </c:pt>
                <c:pt idx="993">
                  <c:v>10.05101049999999</c:v>
                </c:pt>
                <c:pt idx="994">
                  <c:v>10.061010500000009</c:v>
                </c:pt>
                <c:pt idx="995">
                  <c:v>10.0710105</c:v>
                </c:pt>
                <c:pt idx="996">
                  <c:v>10.081010499999991</c:v>
                </c:pt>
                <c:pt idx="997">
                  <c:v>10.09101050000001</c:v>
                </c:pt>
                <c:pt idx="998">
                  <c:v>10.101010500000001</c:v>
                </c:pt>
                <c:pt idx="999">
                  <c:v>10.111010499999992</c:v>
                </c:pt>
                <c:pt idx="1000">
                  <c:v>10.121010500000011</c:v>
                </c:pt>
                <c:pt idx="1001">
                  <c:v>10.131010500000002</c:v>
                </c:pt>
                <c:pt idx="1002">
                  <c:v>10.141010499999993</c:v>
                </c:pt>
                <c:pt idx="1003">
                  <c:v>10.151010500000012</c:v>
                </c:pt>
                <c:pt idx="1004">
                  <c:v>10.161010500000003</c:v>
                </c:pt>
                <c:pt idx="1005">
                  <c:v>10.171010499999994</c:v>
                </c:pt>
                <c:pt idx="1006">
                  <c:v>10.181010500000014</c:v>
                </c:pt>
                <c:pt idx="1007">
                  <c:v>10.191010500000004</c:v>
                </c:pt>
                <c:pt idx="1008">
                  <c:v>10.201010499999995</c:v>
                </c:pt>
                <c:pt idx="1009">
                  <c:v>10.211010499999986</c:v>
                </c:pt>
                <c:pt idx="1010">
                  <c:v>10.221010500000006</c:v>
                </c:pt>
                <c:pt idx="1011">
                  <c:v>10.231010499999996</c:v>
                </c:pt>
                <c:pt idx="1012">
                  <c:v>10.241010499999987</c:v>
                </c:pt>
                <c:pt idx="1013">
                  <c:v>10.251010500000007</c:v>
                </c:pt>
                <c:pt idx="1014">
                  <c:v>10.261010499999998</c:v>
                </c:pt>
                <c:pt idx="1015">
                  <c:v>10.271010499999988</c:v>
                </c:pt>
                <c:pt idx="1016">
                  <c:v>10.281010500000008</c:v>
                </c:pt>
                <c:pt idx="1017">
                  <c:v>10.291010499999999</c:v>
                </c:pt>
                <c:pt idx="1018">
                  <c:v>10.30101049999999</c:v>
                </c:pt>
                <c:pt idx="1019">
                  <c:v>10.311010500000009</c:v>
                </c:pt>
                <c:pt idx="1020">
                  <c:v>10.3210105</c:v>
                </c:pt>
                <c:pt idx="1021">
                  <c:v>10.331010499999991</c:v>
                </c:pt>
                <c:pt idx="1022">
                  <c:v>10.34101050000001</c:v>
                </c:pt>
                <c:pt idx="1023">
                  <c:v>10.351010500000001</c:v>
                </c:pt>
                <c:pt idx="1024">
                  <c:v>10.361010499999992</c:v>
                </c:pt>
                <c:pt idx="1025">
                  <c:v>10.371010500000011</c:v>
                </c:pt>
                <c:pt idx="1026">
                  <c:v>10.381010500000002</c:v>
                </c:pt>
                <c:pt idx="1027">
                  <c:v>10.391010499999993</c:v>
                </c:pt>
                <c:pt idx="1028">
                  <c:v>10.401010500000012</c:v>
                </c:pt>
                <c:pt idx="1029">
                  <c:v>10.411010500000003</c:v>
                </c:pt>
                <c:pt idx="1030">
                  <c:v>10.421010499999994</c:v>
                </c:pt>
                <c:pt idx="1031">
                  <c:v>10.431010500000014</c:v>
                </c:pt>
                <c:pt idx="1032">
                  <c:v>10.441010500000004</c:v>
                </c:pt>
                <c:pt idx="1033">
                  <c:v>10.451010499999995</c:v>
                </c:pt>
                <c:pt idx="1034">
                  <c:v>10.461010499999986</c:v>
                </c:pt>
                <c:pt idx="1035">
                  <c:v>10.471010500000006</c:v>
                </c:pt>
                <c:pt idx="1036">
                  <c:v>10.481010499999996</c:v>
                </c:pt>
                <c:pt idx="1037">
                  <c:v>10.491010499999987</c:v>
                </c:pt>
                <c:pt idx="1038">
                  <c:v>10.501010500000007</c:v>
                </c:pt>
                <c:pt idx="1039">
                  <c:v>10.511010499999998</c:v>
                </c:pt>
                <c:pt idx="1040">
                  <c:v>10.521010499999988</c:v>
                </c:pt>
                <c:pt idx="1041">
                  <c:v>10.531010500000008</c:v>
                </c:pt>
                <c:pt idx="1042">
                  <c:v>10.541010499999999</c:v>
                </c:pt>
                <c:pt idx="1043">
                  <c:v>10.55101049999999</c:v>
                </c:pt>
                <c:pt idx="1044">
                  <c:v>10.561010500000009</c:v>
                </c:pt>
                <c:pt idx="1045">
                  <c:v>10.5710105</c:v>
                </c:pt>
                <c:pt idx="1046">
                  <c:v>10.581010499999991</c:v>
                </c:pt>
                <c:pt idx="1047">
                  <c:v>10.59101050000001</c:v>
                </c:pt>
                <c:pt idx="1048">
                  <c:v>10.601010500000001</c:v>
                </c:pt>
                <c:pt idx="1049">
                  <c:v>10.611010499999992</c:v>
                </c:pt>
                <c:pt idx="1050">
                  <c:v>10.621010500000011</c:v>
                </c:pt>
                <c:pt idx="1051">
                  <c:v>10.631010500000002</c:v>
                </c:pt>
                <c:pt idx="1052">
                  <c:v>10.641010499999993</c:v>
                </c:pt>
                <c:pt idx="1053">
                  <c:v>10.651010500000012</c:v>
                </c:pt>
                <c:pt idx="1054">
                  <c:v>10.661010500000003</c:v>
                </c:pt>
                <c:pt idx="1055">
                  <c:v>10.671010499999994</c:v>
                </c:pt>
                <c:pt idx="1056">
                  <c:v>10.681010500000014</c:v>
                </c:pt>
                <c:pt idx="1057">
                  <c:v>10.691010500000004</c:v>
                </c:pt>
                <c:pt idx="1058">
                  <c:v>10.701010499999995</c:v>
                </c:pt>
                <c:pt idx="1059">
                  <c:v>10.711010499999986</c:v>
                </c:pt>
                <c:pt idx="1060">
                  <c:v>10.721010500000006</c:v>
                </c:pt>
                <c:pt idx="1061">
                  <c:v>10.731010499999996</c:v>
                </c:pt>
                <c:pt idx="1062">
                  <c:v>10.741010499999987</c:v>
                </c:pt>
                <c:pt idx="1063">
                  <c:v>10.751010500000007</c:v>
                </c:pt>
                <c:pt idx="1064">
                  <c:v>10.761010499999998</c:v>
                </c:pt>
                <c:pt idx="1065">
                  <c:v>10.771010499999988</c:v>
                </c:pt>
                <c:pt idx="1066">
                  <c:v>10.781010500000008</c:v>
                </c:pt>
                <c:pt idx="1067">
                  <c:v>10.791010499999999</c:v>
                </c:pt>
                <c:pt idx="1068">
                  <c:v>10.80101049999999</c:v>
                </c:pt>
                <c:pt idx="1069">
                  <c:v>10.811010500000009</c:v>
                </c:pt>
                <c:pt idx="1070">
                  <c:v>10.8210105</c:v>
                </c:pt>
                <c:pt idx="1071">
                  <c:v>10.831010499999991</c:v>
                </c:pt>
                <c:pt idx="1072">
                  <c:v>10.84101050000001</c:v>
                </c:pt>
                <c:pt idx="1073">
                  <c:v>10.851010500000001</c:v>
                </c:pt>
                <c:pt idx="1074">
                  <c:v>10.861010499999992</c:v>
                </c:pt>
                <c:pt idx="1075">
                  <c:v>10.871010500000011</c:v>
                </c:pt>
                <c:pt idx="1076">
                  <c:v>10.881010500000002</c:v>
                </c:pt>
                <c:pt idx="1077">
                  <c:v>10.891010499999993</c:v>
                </c:pt>
                <c:pt idx="1078">
                  <c:v>10.901010500000012</c:v>
                </c:pt>
                <c:pt idx="1079">
                  <c:v>10.911010500000003</c:v>
                </c:pt>
                <c:pt idx="1080">
                  <c:v>10.921010499999994</c:v>
                </c:pt>
                <c:pt idx="1081">
                  <c:v>10.931010500000014</c:v>
                </c:pt>
                <c:pt idx="1082">
                  <c:v>10.941010500000004</c:v>
                </c:pt>
                <c:pt idx="1083">
                  <c:v>10.951010499999995</c:v>
                </c:pt>
                <c:pt idx="1084">
                  <c:v>10.961010499999986</c:v>
                </c:pt>
                <c:pt idx="1085">
                  <c:v>10.971010500000006</c:v>
                </c:pt>
                <c:pt idx="1086">
                  <c:v>10.981010499999996</c:v>
                </c:pt>
                <c:pt idx="1087">
                  <c:v>10.991010499999987</c:v>
                </c:pt>
                <c:pt idx="1088">
                  <c:v>11.001010500000007</c:v>
                </c:pt>
                <c:pt idx="1089">
                  <c:v>11.011010499999998</c:v>
                </c:pt>
                <c:pt idx="1090">
                  <c:v>11.021010499999988</c:v>
                </c:pt>
                <c:pt idx="1091">
                  <c:v>11.031010500000008</c:v>
                </c:pt>
                <c:pt idx="1092">
                  <c:v>11.041010499999999</c:v>
                </c:pt>
                <c:pt idx="1093">
                  <c:v>11.05101049999999</c:v>
                </c:pt>
                <c:pt idx="1094">
                  <c:v>11.061010500000009</c:v>
                </c:pt>
                <c:pt idx="1095">
                  <c:v>11.0710105</c:v>
                </c:pt>
                <c:pt idx="1096">
                  <c:v>11.081010499999991</c:v>
                </c:pt>
                <c:pt idx="1097">
                  <c:v>11.09101050000001</c:v>
                </c:pt>
                <c:pt idx="1098">
                  <c:v>11.101010500000001</c:v>
                </c:pt>
                <c:pt idx="1099">
                  <c:v>11.111010499999992</c:v>
                </c:pt>
                <c:pt idx="1100">
                  <c:v>11.121010500000011</c:v>
                </c:pt>
                <c:pt idx="1101">
                  <c:v>11.131010500000002</c:v>
                </c:pt>
                <c:pt idx="1102">
                  <c:v>11.141010499999993</c:v>
                </c:pt>
                <c:pt idx="1103">
                  <c:v>11.151010500000012</c:v>
                </c:pt>
                <c:pt idx="1104">
                  <c:v>11.161010500000003</c:v>
                </c:pt>
                <c:pt idx="1105">
                  <c:v>11.171010499999994</c:v>
                </c:pt>
                <c:pt idx="1106">
                  <c:v>11.181010500000014</c:v>
                </c:pt>
                <c:pt idx="1107">
                  <c:v>11.191010500000004</c:v>
                </c:pt>
                <c:pt idx="1108">
                  <c:v>11.201010499999995</c:v>
                </c:pt>
                <c:pt idx="1109">
                  <c:v>11.211010499999986</c:v>
                </c:pt>
                <c:pt idx="1110">
                  <c:v>11.221010500000006</c:v>
                </c:pt>
                <c:pt idx="1111">
                  <c:v>11.231010499999996</c:v>
                </c:pt>
                <c:pt idx="1112">
                  <c:v>11.241010499999987</c:v>
                </c:pt>
                <c:pt idx="1113">
                  <c:v>11.251010500000007</c:v>
                </c:pt>
                <c:pt idx="1114">
                  <c:v>11.261010499999998</c:v>
                </c:pt>
                <c:pt idx="1115">
                  <c:v>11.271010499999988</c:v>
                </c:pt>
                <c:pt idx="1116">
                  <c:v>11.281010500000008</c:v>
                </c:pt>
                <c:pt idx="1117">
                  <c:v>11.291010499999999</c:v>
                </c:pt>
                <c:pt idx="1118">
                  <c:v>11.30101049999999</c:v>
                </c:pt>
                <c:pt idx="1119">
                  <c:v>11.311010500000009</c:v>
                </c:pt>
                <c:pt idx="1120">
                  <c:v>11.3210105</c:v>
                </c:pt>
                <c:pt idx="1121">
                  <c:v>11.331010499999991</c:v>
                </c:pt>
                <c:pt idx="1122">
                  <c:v>11.34101050000001</c:v>
                </c:pt>
                <c:pt idx="1123">
                  <c:v>11.351010500000001</c:v>
                </c:pt>
                <c:pt idx="1124">
                  <c:v>11.361010499999992</c:v>
                </c:pt>
                <c:pt idx="1125">
                  <c:v>11.371010500000011</c:v>
                </c:pt>
                <c:pt idx="1126">
                  <c:v>11.381010500000002</c:v>
                </c:pt>
                <c:pt idx="1127">
                  <c:v>11.391010499999993</c:v>
                </c:pt>
                <c:pt idx="1128">
                  <c:v>11.401010500000012</c:v>
                </c:pt>
                <c:pt idx="1129">
                  <c:v>11.411010500000003</c:v>
                </c:pt>
                <c:pt idx="1130">
                  <c:v>11.421010499999994</c:v>
                </c:pt>
                <c:pt idx="1131">
                  <c:v>11.431010500000014</c:v>
                </c:pt>
                <c:pt idx="1132">
                  <c:v>11.441010500000004</c:v>
                </c:pt>
                <c:pt idx="1133">
                  <c:v>11.451010499999995</c:v>
                </c:pt>
                <c:pt idx="1134">
                  <c:v>11.461010499999986</c:v>
                </c:pt>
                <c:pt idx="1135">
                  <c:v>11.471010500000006</c:v>
                </c:pt>
                <c:pt idx="1136">
                  <c:v>11.481010499999996</c:v>
                </c:pt>
                <c:pt idx="1137">
                  <c:v>11.491010499999987</c:v>
                </c:pt>
                <c:pt idx="1138">
                  <c:v>11.501010500000007</c:v>
                </c:pt>
                <c:pt idx="1139">
                  <c:v>11.511010499999998</c:v>
                </c:pt>
                <c:pt idx="1140">
                  <c:v>11.521010499999988</c:v>
                </c:pt>
                <c:pt idx="1141">
                  <c:v>11.531010500000008</c:v>
                </c:pt>
                <c:pt idx="1142">
                  <c:v>11.541010499999999</c:v>
                </c:pt>
                <c:pt idx="1143">
                  <c:v>11.55101049999999</c:v>
                </c:pt>
                <c:pt idx="1144">
                  <c:v>11.561010500000009</c:v>
                </c:pt>
                <c:pt idx="1145">
                  <c:v>11.5710105</c:v>
                </c:pt>
                <c:pt idx="1146">
                  <c:v>11.581010499999991</c:v>
                </c:pt>
                <c:pt idx="1147">
                  <c:v>11.59101050000001</c:v>
                </c:pt>
                <c:pt idx="1148">
                  <c:v>11.601010500000001</c:v>
                </c:pt>
                <c:pt idx="1149">
                  <c:v>11.611010499999992</c:v>
                </c:pt>
                <c:pt idx="1150">
                  <c:v>11.621010500000011</c:v>
                </c:pt>
                <c:pt idx="1151">
                  <c:v>11.631010500000002</c:v>
                </c:pt>
                <c:pt idx="1152">
                  <c:v>11.641010499999993</c:v>
                </c:pt>
                <c:pt idx="1153">
                  <c:v>11.651010500000012</c:v>
                </c:pt>
                <c:pt idx="1154">
                  <c:v>11.661010500000003</c:v>
                </c:pt>
                <c:pt idx="1155">
                  <c:v>11.671010499999994</c:v>
                </c:pt>
                <c:pt idx="1156">
                  <c:v>11.681010500000014</c:v>
                </c:pt>
                <c:pt idx="1157">
                  <c:v>11.691010500000004</c:v>
                </c:pt>
                <c:pt idx="1158">
                  <c:v>11.701010499999995</c:v>
                </c:pt>
                <c:pt idx="1159">
                  <c:v>11.711010499999986</c:v>
                </c:pt>
                <c:pt idx="1160">
                  <c:v>11.721010500000006</c:v>
                </c:pt>
                <c:pt idx="1161">
                  <c:v>11.731010499999996</c:v>
                </c:pt>
                <c:pt idx="1162">
                  <c:v>11.741010499999987</c:v>
                </c:pt>
                <c:pt idx="1163">
                  <c:v>11.751010500000007</c:v>
                </c:pt>
                <c:pt idx="1164">
                  <c:v>11.761010499999998</c:v>
                </c:pt>
                <c:pt idx="1165">
                  <c:v>11.771010499999988</c:v>
                </c:pt>
                <c:pt idx="1166">
                  <c:v>11.781010500000008</c:v>
                </c:pt>
                <c:pt idx="1167">
                  <c:v>11.791010499999999</c:v>
                </c:pt>
                <c:pt idx="1168">
                  <c:v>11.80101049999999</c:v>
                </c:pt>
                <c:pt idx="1169">
                  <c:v>11.811010500000009</c:v>
                </c:pt>
                <c:pt idx="1170">
                  <c:v>11.8210105</c:v>
                </c:pt>
                <c:pt idx="1171">
                  <c:v>11.831010499999991</c:v>
                </c:pt>
                <c:pt idx="1172">
                  <c:v>11.84101050000001</c:v>
                </c:pt>
                <c:pt idx="1173">
                  <c:v>11.851010500000001</c:v>
                </c:pt>
                <c:pt idx="1174">
                  <c:v>11.861010499999992</c:v>
                </c:pt>
                <c:pt idx="1175">
                  <c:v>11.871010500000011</c:v>
                </c:pt>
                <c:pt idx="1176">
                  <c:v>11.881010500000002</c:v>
                </c:pt>
                <c:pt idx="1177">
                  <c:v>11.891010499999993</c:v>
                </c:pt>
                <c:pt idx="1178">
                  <c:v>11.901010500000012</c:v>
                </c:pt>
                <c:pt idx="1179">
                  <c:v>11.911010500000003</c:v>
                </c:pt>
                <c:pt idx="1180">
                  <c:v>11.921010499999994</c:v>
                </c:pt>
                <c:pt idx="1181">
                  <c:v>11.931010500000014</c:v>
                </c:pt>
                <c:pt idx="1182">
                  <c:v>11.941010500000004</c:v>
                </c:pt>
                <c:pt idx="1183">
                  <c:v>11.951010499999995</c:v>
                </c:pt>
                <c:pt idx="1184">
                  <c:v>11.961010499999986</c:v>
                </c:pt>
                <c:pt idx="1185">
                  <c:v>11.971010500000006</c:v>
                </c:pt>
                <c:pt idx="1186">
                  <c:v>11.981010499999996</c:v>
                </c:pt>
                <c:pt idx="1187">
                  <c:v>11.991010499999987</c:v>
                </c:pt>
                <c:pt idx="1188">
                  <c:v>12.001010500000007</c:v>
                </c:pt>
                <c:pt idx="1189">
                  <c:v>12.011010499999998</c:v>
                </c:pt>
                <c:pt idx="1190">
                  <c:v>12.021010499999988</c:v>
                </c:pt>
                <c:pt idx="1191">
                  <c:v>12.031010500000008</c:v>
                </c:pt>
                <c:pt idx="1192">
                  <c:v>12.041010499999999</c:v>
                </c:pt>
                <c:pt idx="1193">
                  <c:v>12.05101049999999</c:v>
                </c:pt>
                <c:pt idx="1194">
                  <c:v>12.061010500000009</c:v>
                </c:pt>
                <c:pt idx="1195">
                  <c:v>12.0710105</c:v>
                </c:pt>
                <c:pt idx="1196">
                  <c:v>12.081010499999991</c:v>
                </c:pt>
                <c:pt idx="1197">
                  <c:v>12.09101050000001</c:v>
                </c:pt>
                <c:pt idx="1198">
                  <c:v>12.101010500000001</c:v>
                </c:pt>
                <c:pt idx="1199">
                  <c:v>12.111010499999992</c:v>
                </c:pt>
                <c:pt idx="1200">
                  <c:v>12.121010500000011</c:v>
                </c:pt>
                <c:pt idx="1201">
                  <c:v>12.131010500000002</c:v>
                </c:pt>
                <c:pt idx="1202">
                  <c:v>12.141010499999993</c:v>
                </c:pt>
                <c:pt idx="1203">
                  <c:v>12.151010500000012</c:v>
                </c:pt>
                <c:pt idx="1204">
                  <c:v>12.161010500000003</c:v>
                </c:pt>
                <c:pt idx="1205">
                  <c:v>12.171010499999994</c:v>
                </c:pt>
                <c:pt idx="1206">
                  <c:v>12.181010500000014</c:v>
                </c:pt>
                <c:pt idx="1207">
                  <c:v>12.191010500000004</c:v>
                </c:pt>
                <c:pt idx="1208">
                  <c:v>12.201010499999995</c:v>
                </c:pt>
                <c:pt idx="1209">
                  <c:v>12.211010499999986</c:v>
                </c:pt>
                <c:pt idx="1210">
                  <c:v>12.221010500000006</c:v>
                </c:pt>
                <c:pt idx="1211">
                  <c:v>12.231010499999996</c:v>
                </c:pt>
                <c:pt idx="1212">
                  <c:v>12.241010499999987</c:v>
                </c:pt>
                <c:pt idx="1213">
                  <c:v>12.251010500000007</c:v>
                </c:pt>
                <c:pt idx="1214">
                  <c:v>12.261010499999998</c:v>
                </c:pt>
                <c:pt idx="1215">
                  <c:v>12.271010499999988</c:v>
                </c:pt>
                <c:pt idx="1216">
                  <c:v>12.281010500000008</c:v>
                </c:pt>
                <c:pt idx="1217">
                  <c:v>12.291010499999999</c:v>
                </c:pt>
                <c:pt idx="1218">
                  <c:v>12.30101049999999</c:v>
                </c:pt>
                <c:pt idx="1219">
                  <c:v>12.311010500000009</c:v>
                </c:pt>
                <c:pt idx="1220">
                  <c:v>12.3210105</c:v>
                </c:pt>
                <c:pt idx="1221">
                  <c:v>12.331010499999991</c:v>
                </c:pt>
                <c:pt idx="1222">
                  <c:v>12.34101050000001</c:v>
                </c:pt>
                <c:pt idx="1223">
                  <c:v>12.351010500000001</c:v>
                </c:pt>
                <c:pt idx="1224">
                  <c:v>12.361010499999992</c:v>
                </c:pt>
                <c:pt idx="1225">
                  <c:v>12.371010500000011</c:v>
                </c:pt>
                <c:pt idx="1226">
                  <c:v>12.381010500000002</c:v>
                </c:pt>
                <c:pt idx="1227">
                  <c:v>12.391010499999993</c:v>
                </c:pt>
                <c:pt idx="1228">
                  <c:v>12.401010500000012</c:v>
                </c:pt>
                <c:pt idx="1229">
                  <c:v>12.411010500000003</c:v>
                </c:pt>
                <c:pt idx="1230">
                  <c:v>12.421010499999994</c:v>
                </c:pt>
                <c:pt idx="1231">
                  <c:v>12.431010500000014</c:v>
                </c:pt>
                <c:pt idx="1232">
                  <c:v>12.441010500000004</c:v>
                </c:pt>
                <c:pt idx="1233">
                  <c:v>12.451010499999995</c:v>
                </c:pt>
                <c:pt idx="1234">
                  <c:v>12.461010499999986</c:v>
                </c:pt>
                <c:pt idx="1235">
                  <c:v>12.471010500000006</c:v>
                </c:pt>
                <c:pt idx="1236">
                  <c:v>12.481010499999996</c:v>
                </c:pt>
                <c:pt idx="1237">
                  <c:v>12.491010499999987</c:v>
                </c:pt>
                <c:pt idx="1238">
                  <c:v>12.501010500000007</c:v>
                </c:pt>
                <c:pt idx="1239">
                  <c:v>12.511010499999998</c:v>
                </c:pt>
                <c:pt idx="1240">
                  <c:v>12.521010499999988</c:v>
                </c:pt>
                <c:pt idx="1241">
                  <c:v>12.531010500000008</c:v>
                </c:pt>
                <c:pt idx="1242">
                  <c:v>12.541010499999999</c:v>
                </c:pt>
                <c:pt idx="1243">
                  <c:v>12.55101049999999</c:v>
                </c:pt>
                <c:pt idx="1244">
                  <c:v>12.561010500000009</c:v>
                </c:pt>
                <c:pt idx="1245">
                  <c:v>12.5710105</c:v>
                </c:pt>
                <c:pt idx="1246">
                  <c:v>12.581010499999991</c:v>
                </c:pt>
                <c:pt idx="1247">
                  <c:v>12.59101050000001</c:v>
                </c:pt>
                <c:pt idx="1248">
                  <c:v>12.601010500000001</c:v>
                </c:pt>
                <c:pt idx="1249">
                  <c:v>12.611010499999992</c:v>
                </c:pt>
                <c:pt idx="1250">
                  <c:v>12.621010500000011</c:v>
                </c:pt>
                <c:pt idx="1251">
                  <c:v>12.631010500000002</c:v>
                </c:pt>
                <c:pt idx="1252">
                  <c:v>12.641010499999993</c:v>
                </c:pt>
                <c:pt idx="1253">
                  <c:v>12.651010500000012</c:v>
                </c:pt>
                <c:pt idx="1254">
                  <c:v>12.661010500000003</c:v>
                </c:pt>
                <c:pt idx="1255">
                  <c:v>12.671010499999994</c:v>
                </c:pt>
                <c:pt idx="1256">
                  <c:v>12.681010500000014</c:v>
                </c:pt>
                <c:pt idx="1257">
                  <c:v>12.691010500000004</c:v>
                </c:pt>
                <c:pt idx="1258">
                  <c:v>12.701010499999995</c:v>
                </c:pt>
                <c:pt idx="1259">
                  <c:v>12.711010499999986</c:v>
                </c:pt>
                <c:pt idx="1260">
                  <c:v>12.721010500000006</c:v>
                </c:pt>
                <c:pt idx="1261">
                  <c:v>12.731010499999996</c:v>
                </c:pt>
                <c:pt idx="1262">
                  <c:v>12.741010499999987</c:v>
                </c:pt>
                <c:pt idx="1263">
                  <c:v>12.751010500000007</c:v>
                </c:pt>
                <c:pt idx="1264">
                  <c:v>12.761010499999998</c:v>
                </c:pt>
                <c:pt idx="1265">
                  <c:v>12.771010499999988</c:v>
                </c:pt>
                <c:pt idx="1266">
                  <c:v>12.781010500000008</c:v>
                </c:pt>
                <c:pt idx="1267">
                  <c:v>12.791010499999999</c:v>
                </c:pt>
                <c:pt idx="1268">
                  <c:v>12.80101049999999</c:v>
                </c:pt>
                <c:pt idx="1269">
                  <c:v>12.811010500000009</c:v>
                </c:pt>
                <c:pt idx="1270">
                  <c:v>12.8210105</c:v>
                </c:pt>
                <c:pt idx="1271">
                  <c:v>12.831010499999991</c:v>
                </c:pt>
                <c:pt idx="1272">
                  <c:v>12.84101050000001</c:v>
                </c:pt>
                <c:pt idx="1273">
                  <c:v>12.851010500000001</c:v>
                </c:pt>
                <c:pt idx="1274">
                  <c:v>12.861010499999992</c:v>
                </c:pt>
                <c:pt idx="1275">
                  <c:v>12.871010500000011</c:v>
                </c:pt>
                <c:pt idx="1276">
                  <c:v>12.881010500000002</c:v>
                </c:pt>
                <c:pt idx="1277">
                  <c:v>12.891010499999993</c:v>
                </c:pt>
                <c:pt idx="1278">
                  <c:v>12.901010500000012</c:v>
                </c:pt>
                <c:pt idx="1279">
                  <c:v>12.911010500000003</c:v>
                </c:pt>
                <c:pt idx="1280">
                  <c:v>12.921010499999994</c:v>
                </c:pt>
                <c:pt idx="1281">
                  <c:v>12.931010500000014</c:v>
                </c:pt>
                <c:pt idx="1282">
                  <c:v>12.941010500000004</c:v>
                </c:pt>
                <c:pt idx="1283">
                  <c:v>12.951010499999995</c:v>
                </c:pt>
                <c:pt idx="1284">
                  <c:v>12.961010499999986</c:v>
                </c:pt>
                <c:pt idx="1285">
                  <c:v>12.971010500000006</c:v>
                </c:pt>
                <c:pt idx="1286">
                  <c:v>12.981010499999996</c:v>
                </c:pt>
                <c:pt idx="1287">
                  <c:v>12.991010499999987</c:v>
                </c:pt>
                <c:pt idx="1288">
                  <c:v>13.001010500000007</c:v>
                </c:pt>
                <c:pt idx="1289">
                  <c:v>13.011010499999998</c:v>
                </c:pt>
                <c:pt idx="1290">
                  <c:v>13.021010499999988</c:v>
                </c:pt>
                <c:pt idx="1291">
                  <c:v>13.031010500000008</c:v>
                </c:pt>
                <c:pt idx="1292">
                  <c:v>13.041010499999999</c:v>
                </c:pt>
                <c:pt idx="1293">
                  <c:v>13.05101049999999</c:v>
                </c:pt>
                <c:pt idx="1294">
                  <c:v>13.061010500000009</c:v>
                </c:pt>
                <c:pt idx="1295">
                  <c:v>13.0710105</c:v>
                </c:pt>
                <c:pt idx="1296">
                  <c:v>13.081010499999991</c:v>
                </c:pt>
                <c:pt idx="1297">
                  <c:v>13.09101050000001</c:v>
                </c:pt>
                <c:pt idx="1298">
                  <c:v>13.101010500000001</c:v>
                </c:pt>
                <c:pt idx="1299">
                  <c:v>13.111010499999992</c:v>
                </c:pt>
                <c:pt idx="1300">
                  <c:v>13.121010500000011</c:v>
                </c:pt>
                <c:pt idx="1301">
                  <c:v>13.131010500000002</c:v>
                </c:pt>
                <c:pt idx="1302">
                  <c:v>13.141010499999993</c:v>
                </c:pt>
                <c:pt idx="1303">
                  <c:v>13.151010500000012</c:v>
                </c:pt>
                <c:pt idx="1304">
                  <c:v>13.161010500000003</c:v>
                </c:pt>
                <c:pt idx="1305">
                  <c:v>13.171010499999994</c:v>
                </c:pt>
                <c:pt idx="1306">
                  <c:v>13.181010500000014</c:v>
                </c:pt>
                <c:pt idx="1307">
                  <c:v>13.191010500000004</c:v>
                </c:pt>
                <c:pt idx="1308">
                  <c:v>13.201010499999995</c:v>
                </c:pt>
                <c:pt idx="1309">
                  <c:v>13.211010499999986</c:v>
                </c:pt>
                <c:pt idx="1310">
                  <c:v>13.221010500000006</c:v>
                </c:pt>
                <c:pt idx="1311">
                  <c:v>13.231010499999996</c:v>
                </c:pt>
                <c:pt idx="1312">
                  <c:v>13.241010499999987</c:v>
                </c:pt>
                <c:pt idx="1313">
                  <c:v>13.251010500000007</c:v>
                </c:pt>
                <c:pt idx="1314">
                  <c:v>13.261010499999998</c:v>
                </c:pt>
                <c:pt idx="1315">
                  <c:v>13.271010499999988</c:v>
                </c:pt>
                <c:pt idx="1316">
                  <c:v>13.281010500000008</c:v>
                </c:pt>
                <c:pt idx="1317">
                  <c:v>13.291010499999999</c:v>
                </c:pt>
                <c:pt idx="1318">
                  <c:v>13.30101049999999</c:v>
                </c:pt>
                <c:pt idx="1319">
                  <c:v>13.311010500000009</c:v>
                </c:pt>
                <c:pt idx="1320">
                  <c:v>13.3210105</c:v>
                </c:pt>
                <c:pt idx="1321">
                  <c:v>13.331010499999991</c:v>
                </c:pt>
                <c:pt idx="1322">
                  <c:v>13.34101050000001</c:v>
                </c:pt>
                <c:pt idx="1323">
                  <c:v>13.351010500000001</c:v>
                </c:pt>
                <c:pt idx="1324">
                  <c:v>13.361010499999992</c:v>
                </c:pt>
                <c:pt idx="1325">
                  <c:v>13.371010500000011</c:v>
                </c:pt>
                <c:pt idx="1326">
                  <c:v>13.381010500000002</c:v>
                </c:pt>
                <c:pt idx="1327">
                  <c:v>13.391010499999993</c:v>
                </c:pt>
                <c:pt idx="1328">
                  <c:v>13.401010500000012</c:v>
                </c:pt>
                <c:pt idx="1329">
                  <c:v>13.411010500000003</c:v>
                </c:pt>
                <c:pt idx="1330">
                  <c:v>13.421010499999994</c:v>
                </c:pt>
                <c:pt idx="1331">
                  <c:v>13.431010500000014</c:v>
                </c:pt>
                <c:pt idx="1332">
                  <c:v>13.441010500000004</c:v>
                </c:pt>
                <c:pt idx="1333">
                  <c:v>13.451010499999995</c:v>
                </c:pt>
                <c:pt idx="1334">
                  <c:v>13.461010499999986</c:v>
                </c:pt>
                <c:pt idx="1335">
                  <c:v>13.471010500000006</c:v>
                </c:pt>
                <c:pt idx="1336">
                  <c:v>13.481010499999996</c:v>
                </c:pt>
                <c:pt idx="1337">
                  <c:v>13.491010499999987</c:v>
                </c:pt>
                <c:pt idx="1338">
                  <c:v>13.501010500000007</c:v>
                </c:pt>
                <c:pt idx="1339">
                  <c:v>13.511010499999998</c:v>
                </c:pt>
                <c:pt idx="1340">
                  <c:v>13.521010499999988</c:v>
                </c:pt>
                <c:pt idx="1341">
                  <c:v>13.531010500000008</c:v>
                </c:pt>
                <c:pt idx="1342">
                  <c:v>13.541010499999999</c:v>
                </c:pt>
                <c:pt idx="1343">
                  <c:v>13.55101049999999</c:v>
                </c:pt>
                <c:pt idx="1344">
                  <c:v>13.561010500000009</c:v>
                </c:pt>
                <c:pt idx="1345">
                  <c:v>13.5710105</c:v>
                </c:pt>
                <c:pt idx="1346">
                  <c:v>13.581010499999991</c:v>
                </c:pt>
                <c:pt idx="1347">
                  <c:v>13.59101050000001</c:v>
                </c:pt>
                <c:pt idx="1348">
                  <c:v>13.601010500000001</c:v>
                </c:pt>
                <c:pt idx="1349">
                  <c:v>13.611010499999992</c:v>
                </c:pt>
                <c:pt idx="1350">
                  <c:v>13.621010500000011</c:v>
                </c:pt>
                <c:pt idx="1351">
                  <c:v>13.631010500000002</c:v>
                </c:pt>
                <c:pt idx="1352">
                  <c:v>13.641010499999993</c:v>
                </c:pt>
                <c:pt idx="1353">
                  <c:v>13.651010500000012</c:v>
                </c:pt>
                <c:pt idx="1354">
                  <c:v>13.661010500000003</c:v>
                </c:pt>
                <c:pt idx="1355">
                  <c:v>13.671010499999994</c:v>
                </c:pt>
                <c:pt idx="1356">
                  <c:v>13.681010500000014</c:v>
                </c:pt>
                <c:pt idx="1357">
                  <c:v>13.691010500000004</c:v>
                </c:pt>
                <c:pt idx="1358">
                  <c:v>13.701010499999995</c:v>
                </c:pt>
                <c:pt idx="1359">
                  <c:v>13.711010499999986</c:v>
                </c:pt>
                <c:pt idx="1360">
                  <c:v>13.721010500000006</c:v>
                </c:pt>
                <c:pt idx="1361">
                  <c:v>13.731010499999996</c:v>
                </c:pt>
                <c:pt idx="1362">
                  <c:v>13.741010499999987</c:v>
                </c:pt>
                <c:pt idx="1363">
                  <c:v>13.751010500000007</c:v>
                </c:pt>
                <c:pt idx="1364">
                  <c:v>13.761010499999998</c:v>
                </c:pt>
                <c:pt idx="1365">
                  <c:v>13.771010499999988</c:v>
                </c:pt>
                <c:pt idx="1366">
                  <c:v>13.781010500000008</c:v>
                </c:pt>
                <c:pt idx="1367">
                  <c:v>13.791010499999999</c:v>
                </c:pt>
                <c:pt idx="1368">
                  <c:v>13.80101049999999</c:v>
                </c:pt>
                <c:pt idx="1369">
                  <c:v>13.811010500000009</c:v>
                </c:pt>
                <c:pt idx="1370">
                  <c:v>13.8210105</c:v>
                </c:pt>
                <c:pt idx="1371">
                  <c:v>13.831010499999991</c:v>
                </c:pt>
                <c:pt idx="1372">
                  <c:v>13.84101050000001</c:v>
                </c:pt>
                <c:pt idx="1373">
                  <c:v>13.851010500000001</c:v>
                </c:pt>
                <c:pt idx="1374">
                  <c:v>13.861010499999992</c:v>
                </c:pt>
                <c:pt idx="1375">
                  <c:v>13.871010500000011</c:v>
                </c:pt>
                <c:pt idx="1376">
                  <c:v>13.881010500000002</c:v>
                </c:pt>
                <c:pt idx="1377">
                  <c:v>13.891010499999993</c:v>
                </c:pt>
                <c:pt idx="1378">
                  <c:v>13.901010500000012</c:v>
                </c:pt>
                <c:pt idx="1379">
                  <c:v>13.911010500000003</c:v>
                </c:pt>
                <c:pt idx="1380">
                  <c:v>13.921010499999994</c:v>
                </c:pt>
                <c:pt idx="1381">
                  <c:v>13.931010500000014</c:v>
                </c:pt>
                <c:pt idx="1382">
                  <c:v>13.941010500000004</c:v>
                </c:pt>
                <c:pt idx="1383">
                  <c:v>13.951010499999995</c:v>
                </c:pt>
                <c:pt idx="1384">
                  <c:v>13.961010499999986</c:v>
                </c:pt>
                <c:pt idx="1385">
                  <c:v>13.971010500000006</c:v>
                </c:pt>
                <c:pt idx="1386">
                  <c:v>13.981010499999996</c:v>
                </c:pt>
                <c:pt idx="1387">
                  <c:v>13.991010499999987</c:v>
                </c:pt>
                <c:pt idx="1388">
                  <c:v>14.001010500000007</c:v>
                </c:pt>
                <c:pt idx="1389">
                  <c:v>14.011010499999998</c:v>
                </c:pt>
                <c:pt idx="1390">
                  <c:v>14.021010499999988</c:v>
                </c:pt>
                <c:pt idx="1391">
                  <c:v>14.031010500000008</c:v>
                </c:pt>
                <c:pt idx="1392">
                  <c:v>14.041010499999999</c:v>
                </c:pt>
                <c:pt idx="1393">
                  <c:v>14.05101049999999</c:v>
                </c:pt>
                <c:pt idx="1394">
                  <c:v>14.061010500000009</c:v>
                </c:pt>
                <c:pt idx="1395">
                  <c:v>14.0710105</c:v>
                </c:pt>
                <c:pt idx="1396">
                  <c:v>14.081010499999991</c:v>
                </c:pt>
                <c:pt idx="1397">
                  <c:v>14.09101050000001</c:v>
                </c:pt>
                <c:pt idx="1398">
                  <c:v>14.101010500000001</c:v>
                </c:pt>
                <c:pt idx="1399">
                  <c:v>14.111010499999992</c:v>
                </c:pt>
                <c:pt idx="1400">
                  <c:v>14.121010500000011</c:v>
                </c:pt>
                <c:pt idx="1401">
                  <c:v>14.131010500000002</c:v>
                </c:pt>
                <c:pt idx="1402">
                  <c:v>14.141010499999993</c:v>
                </c:pt>
                <c:pt idx="1403">
                  <c:v>14.151010500000012</c:v>
                </c:pt>
                <c:pt idx="1404">
                  <c:v>14.161010500000003</c:v>
                </c:pt>
                <c:pt idx="1405">
                  <c:v>14.171010499999994</c:v>
                </c:pt>
                <c:pt idx="1406">
                  <c:v>14.181010500000014</c:v>
                </c:pt>
                <c:pt idx="1407">
                  <c:v>14.191010500000004</c:v>
                </c:pt>
                <c:pt idx="1408">
                  <c:v>14.201010499999995</c:v>
                </c:pt>
                <c:pt idx="1409">
                  <c:v>14.211010499999986</c:v>
                </c:pt>
                <c:pt idx="1410">
                  <c:v>14.221010500000006</c:v>
                </c:pt>
                <c:pt idx="1411">
                  <c:v>14.231010499999996</c:v>
                </c:pt>
                <c:pt idx="1412">
                  <c:v>14.241010499999987</c:v>
                </c:pt>
                <c:pt idx="1413">
                  <c:v>14.251010500000007</c:v>
                </c:pt>
                <c:pt idx="1414">
                  <c:v>14.261010499999998</c:v>
                </c:pt>
                <c:pt idx="1415">
                  <c:v>14.271010499999988</c:v>
                </c:pt>
                <c:pt idx="1416">
                  <c:v>14.281010500000008</c:v>
                </c:pt>
                <c:pt idx="1417">
                  <c:v>14.291010499999999</c:v>
                </c:pt>
                <c:pt idx="1418">
                  <c:v>14.30101049999999</c:v>
                </c:pt>
                <c:pt idx="1419">
                  <c:v>14.311010500000009</c:v>
                </c:pt>
                <c:pt idx="1420">
                  <c:v>14.3210105</c:v>
                </c:pt>
                <c:pt idx="1421">
                  <c:v>14.331010499999991</c:v>
                </c:pt>
                <c:pt idx="1422">
                  <c:v>14.34101050000001</c:v>
                </c:pt>
                <c:pt idx="1423">
                  <c:v>14.351010500000001</c:v>
                </c:pt>
                <c:pt idx="1424">
                  <c:v>14.361010499999992</c:v>
                </c:pt>
                <c:pt idx="1425">
                  <c:v>14.371010500000011</c:v>
                </c:pt>
                <c:pt idx="1426">
                  <c:v>14.381010500000002</c:v>
                </c:pt>
                <c:pt idx="1427">
                  <c:v>14.391010499999993</c:v>
                </c:pt>
                <c:pt idx="1428">
                  <c:v>14.401010500000012</c:v>
                </c:pt>
                <c:pt idx="1429">
                  <c:v>14.411010500000003</c:v>
                </c:pt>
                <c:pt idx="1430">
                  <c:v>14.421010499999994</c:v>
                </c:pt>
                <c:pt idx="1431">
                  <c:v>14.431010500000014</c:v>
                </c:pt>
                <c:pt idx="1432">
                  <c:v>14.441010500000004</c:v>
                </c:pt>
                <c:pt idx="1433">
                  <c:v>14.451010499999995</c:v>
                </c:pt>
                <c:pt idx="1434">
                  <c:v>14.461010499999986</c:v>
                </c:pt>
                <c:pt idx="1435">
                  <c:v>14.471010500000006</c:v>
                </c:pt>
                <c:pt idx="1436">
                  <c:v>14.481010499999996</c:v>
                </c:pt>
                <c:pt idx="1437">
                  <c:v>14.491010499999987</c:v>
                </c:pt>
                <c:pt idx="1438">
                  <c:v>14.501010500000007</c:v>
                </c:pt>
                <c:pt idx="1439">
                  <c:v>14.511010499999998</c:v>
                </c:pt>
                <c:pt idx="1440">
                  <c:v>14.521010499999988</c:v>
                </c:pt>
                <c:pt idx="1441">
                  <c:v>14.531010500000008</c:v>
                </c:pt>
                <c:pt idx="1442">
                  <c:v>14.541010499999999</c:v>
                </c:pt>
                <c:pt idx="1443">
                  <c:v>14.55101049999999</c:v>
                </c:pt>
                <c:pt idx="1444">
                  <c:v>14.561010500000009</c:v>
                </c:pt>
                <c:pt idx="1445">
                  <c:v>14.5710105</c:v>
                </c:pt>
                <c:pt idx="1446">
                  <c:v>14.581010499999991</c:v>
                </c:pt>
                <c:pt idx="1447">
                  <c:v>14.59101050000001</c:v>
                </c:pt>
                <c:pt idx="1448">
                  <c:v>14.601010500000001</c:v>
                </c:pt>
                <c:pt idx="1449">
                  <c:v>14.611010499999992</c:v>
                </c:pt>
                <c:pt idx="1450">
                  <c:v>14.621010500000011</c:v>
                </c:pt>
                <c:pt idx="1451">
                  <c:v>14.631010500000002</c:v>
                </c:pt>
                <c:pt idx="1452">
                  <c:v>14.641010499999993</c:v>
                </c:pt>
                <c:pt idx="1453">
                  <c:v>14.651010500000012</c:v>
                </c:pt>
                <c:pt idx="1454">
                  <c:v>14.661010500000003</c:v>
                </c:pt>
                <c:pt idx="1455">
                  <c:v>14.671010499999994</c:v>
                </c:pt>
                <c:pt idx="1456">
                  <c:v>14.681010500000014</c:v>
                </c:pt>
                <c:pt idx="1457">
                  <c:v>14.691010500000004</c:v>
                </c:pt>
                <c:pt idx="1458">
                  <c:v>14.701010499999995</c:v>
                </c:pt>
                <c:pt idx="1459">
                  <c:v>14.711010499999986</c:v>
                </c:pt>
                <c:pt idx="1460">
                  <c:v>14.721010500000006</c:v>
                </c:pt>
                <c:pt idx="1461">
                  <c:v>14.731010499999996</c:v>
                </c:pt>
                <c:pt idx="1462">
                  <c:v>14.741010499999987</c:v>
                </c:pt>
                <c:pt idx="1463">
                  <c:v>14.751010500000007</c:v>
                </c:pt>
                <c:pt idx="1464">
                  <c:v>14.761010499999998</c:v>
                </c:pt>
                <c:pt idx="1465">
                  <c:v>14.771010499999988</c:v>
                </c:pt>
                <c:pt idx="1466">
                  <c:v>14.781010500000008</c:v>
                </c:pt>
                <c:pt idx="1467">
                  <c:v>14.791010499999999</c:v>
                </c:pt>
                <c:pt idx="1468">
                  <c:v>14.80101049999999</c:v>
                </c:pt>
                <c:pt idx="1469">
                  <c:v>14.811010500000009</c:v>
                </c:pt>
                <c:pt idx="1470">
                  <c:v>14.8210105</c:v>
                </c:pt>
                <c:pt idx="1471">
                  <c:v>14.831010499999991</c:v>
                </c:pt>
                <c:pt idx="1472">
                  <c:v>14.84101050000001</c:v>
                </c:pt>
                <c:pt idx="1473">
                  <c:v>14.851010500000001</c:v>
                </c:pt>
                <c:pt idx="1474">
                  <c:v>14.861010499999992</c:v>
                </c:pt>
                <c:pt idx="1475">
                  <c:v>14.871010500000011</c:v>
                </c:pt>
                <c:pt idx="1476">
                  <c:v>14.881010500000002</c:v>
                </c:pt>
                <c:pt idx="1477">
                  <c:v>14.891010499999993</c:v>
                </c:pt>
                <c:pt idx="1478">
                  <c:v>14.901010500000012</c:v>
                </c:pt>
                <c:pt idx="1479">
                  <c:v>14.911010500000003</c:v>
                </c:pt>
                <c:pt idx="1480">
                  <c:v>14.921010499999994</c:v>
                </c:pt>
                <c:pt idx="1481">
                  <c:v>14.931010500000014</c:v>
                </c:pt>
                <c:pt idx="1482">
                  <c:v>14.941010500000004</c:v>
                </c:pt>
                <c:pt idx="1483">
                  <c:v>14.951010499999995</c:v>
                </c:pt>
                <c:pt idx="1484">
                  <c:v>14.961010499999986</c:v>
                </c:pt>
                <c:pt idx="1485">
                  <c:v>14.971010500000006</c:v>
                </c:pt>
                <c:pt idx="1486">
                  <c:v>14.981010499999996</c:v>
                </c:pt>
                <c:pt idx="1487">
                  <c:v>14.991010499999987</c:v>
                </c:pt>
              </c:numCache>
            </c:numRef>
          </c:cat>
          <c:val>
            <c:numRef>
              <c:f>Sheet1!$C$2:$C$1489</c:f>
              <c:numCache>
                <c:formatCode>General</c:formatCode>
                <c:ptCount val="1488"/>
                <c:pt idx="0">
                  <c:v>175</c:v>
                </c:pt>
                <c:pt idx="1">
                  <c:v>175</c:v>
                </c:pt>
                <c:pt idx="2">
                  <c:v>175</c:v>
                </c:pt>
                <c:pt idx="3">
                  <c:v>175</c:v>
                </c:pt>
                <c:pt idx="4">
                  <c:v>175</c:v>
                </c:pt>
                <c:pt idx="5">
                  <c:v>175</c:v>
                </c:pt>
                <c:pt idx="6">
                  <c:v>175</c:v>
                </c:pt>
                <c:pt idx="7">
                  <c:v>175</c:v>
                </c:pt>
                <c:pt idx="8">
                  <c:v>175</c:v>
                </c:pt>
                <c:pt idx="9">
                  <c:v>175</c:v>
                </c:pt>
                <c:pt idx="10">
                  <c:v>175</c:v>
                </c:pt>
                <c:pt idx="11">
                  <c:v>175</c:v>
                </c:pt>
                <c:pt idx="12">
                  <c:v>175</c:v>
                </c:pt>
                <c:pt idx="13">
                  <c:v>500</c:v>
                </c:pt>
                <c:pt idx="14">
                  <c:v>175</c:v>
                </c:pt>
                <c:pt idx="15">
                  <c:v>175</c:v>
                </c:pt>
                <c:pt idx="16">
                  <c:v>175</c:v>
                </c:pt>
                <c:pt idx="17">
                  <c:v>175</c:v>
                </c:pt>
                <c:pt idx="18">
                  <c:v>175</c:v>
                </c:pt>
                <c:pt idx="19">
                  <c:v>175</c:v>
                </c:pt>
                <c:pt idx="20">
                  <c:v>175</c:v>
                </c:pt>
                <c:pt idx="21">
                  <c:v>175</c:v>
                </c:pt>
                <c:pt idx="22">
                  <c:v>175</c:v>
                </c:pt>
                <c:pt idx="23">
                  <c:v>175</c:v>
                </c:pt>
                <c:pt idx="24">
                  <c:v>175</c:v>
                </c:pt>
                <c:pt idx="25">
                  <c:v>175</c:v>
                </c:pt>
                <c:pt idx="26">
                  <c:v>175</c:v>
                </c:pt>
                <c:pt idx="27">
                  <c:v>175</c:v>
                </c:pt>
                <c:pt idx="28">
                  <c:v>500</c:v>
                </c:pt>
                <c:pt idx="29">
                  <c:v>175</c:v>
                </c:pt>
                <c:pt idx="30">
                  <c:v>175</c:v>
                </c:pt>
                <c:pt idx="31">
                  <c:v>175</c:v>
                </c:pt>
                <c:pt idx="32">
                  <c:v>175</c:v>
                </c:pt>
                <c:pt idx="33">
                  <c:v>175</c:v>
                </c:pt>
                <c:pt idx="34">
                  <c:v>175</c:v>
                </c:pt>
                <c:pt idx="35">
                  <c:v>175</c:v>
                </c:pt>
                <c:pt idx="36">
                  <c:v>175</c:v>
                </c:pt>
                <c:pt idx="37">
                  <c:v>175</c:v>
                </c:pt>
                <c:pt idx="38">
                  <c:v>175</c:v>
                </c:pt>
                <c:pt idx="39">
                  <c:v>175</c:v>
                </c:pt>
                <c:pt idx="40">
                  <c:v>175</c:v>
                </c:pt>
                <c:pt idx="41">
                  <c:v>175</c:v>
                </c:pt>
                <c:pt idx="42">
                  <c:v>175</c:v>
                </c:pt>
                <c:pt idx="43">
                  <c:v>500</c:v>
                </c:pt>
                <c:pt idx="44">
                  <c:v>175</c:v>
                </c:pt>
                <c:pt idx="45">
                  <c:v>175</c:v>
                </c:pt>
                <c:pt idx="46">
                  <c:v>175</c:v>
                </c:pt>
                <c:pt idx="47">
                  <c:v>175</c:v>
                </c:pt>
                <c:pt idx="48">
                  <c:v>175</c:v>
                </c:pt>
                <c:pt idx="49">
                  <c:v>175</c:v>
                </c:pt>
                <c:pt idx="50">
                  <c:v>175</c:v>
                </c:pt>
                <c:pt idx="51">
                  <c:v>175</c:v>
                </c:pt>
                <c:pt idx="52">
                  <c:v>175</c:v>
                </c:pt>
                <c:pt idx="53">
                  <c:v>175</c:v>
                </c:pt>
                <c:pt idx="54">
                  <c:v>175</c:v>
                </c:pt>
                <c:pt idx="55">
                  <c:v>175</c:v>
                </c:pt>
                <c:pt idx="56">
                  <c:v>175</c:v>
                </c:pt>
                <c:pt idx="57">
                  <c:v>175</c:v>
                </c:pt>
                <c:pt idx="58">
                  <c:v>500</c:v>
                </c:pt>
                <c:pt idx="59">
                  <c:v>175</c:v>
                </c:pt>
                <c:pt idx="60">
                  <c:v>175</c:v>
                </c:pt>
                <c:pt idx="61">
                  <c:v>175</c:v>
                </c:pt>
                <c:pt idx="62">
                  <c:v>175</c:v>
                </c:pt>
                <c:pt idx="63">
                  <c:v>175</c:v>
                </c:pt>
                <c:pt idx="64">
                  <c:v>175</c:v>
                </c:pt>
                <c:pt idx="65">
                  <c:v>175</c:v>
                </c:pt>
                <c:pt idx="66">
                  <c:v>175</c:v>
                </c:pt>
                <c:pt idx="67">
                  <c:v>175</c:v>
                </c:pt>
                <c:pt idx="68">
                  <c:v>175</c:v>
                </c:pt>
                <c:pt idx="69">
                  <c:v>175</c:v>
                </c:pt>
                <c:pt idx="70">
                  <c:v>175</c:v>
                </c:pt>
                <c:pt idx="71">
                  <c:v>175</c:v>
                </c:pt>
                <c:pt idx="72">
                  <c:v>175</c:v>
                </c:pt>
                <c:pt idx="73">
                  <c:v>500</c:v>
                </c:pt>
                <c:pt idx="74">
                  <c:v>175</c:v>
                </c:pt>
                <c:pt idx="75">
                  <c:v>175</c:v>
                </c:pt>
                <c:pt idx="76">
                  <c:v>175</c:v>
                </c:pt>
                <c:pt idx="77">
                  <c:v>175</c:v>
                </c:pt>
                <c:pt idx="78">
                  <c:v>175</c:v>
                </c:pt>
                <c:pt idx="79">
                  <c:v>175</c:v>
                </c:pt>
                <c:pt idx="80">
                  <c:v>175</c:v>
                </c:pt>
                <c:pt idx="81">
                  <c:v>175</c:v>
                </c:pt>
                <c:pt idx="82">
                  <c:v>175</c:v>
                </c:pt>
                <c:pt idx="83">
                  <c:v>175</c:v>
                </c:pt>
                <c:pt idx="84">
                  <c:v>175</c:v>
                </c:pt>
                <c:pt idx="85">
                  <c:v>175</c:v>
                </c:pt>
                <c:pt idx="86">
                  <c:v>175</c:v>
                </c:pt>
                <c:pt idx="87">
                  <c:v>175</c:v>
                </c:pt>
                <c:pt idx="88">
                  <c:v>500</c:v>
                </c:pt>
                <c:pt idx="89">
                  <c:v>175</c:v>
                </c:pt>
                <c:pt idx="90">
                  <c:v>175</c:v>
                </c:pt>
                <c:pt idx="91">
                  <c:v>175</c:v>
                </c:pt>
                <c:pt idx="92">
                  <c:v>175</c:v>
                </c:pt>
                <c:pt idx="93">
                  <c:v>175</c:v>
                </c:pt>
                <c:pt idx="94">
                  <c:v>175</c:v>
                </c:pt>
                <c:pt idx="95">
                  <c:v>175</c:v>
                </c:pt>
                <c:pt idx="96">
                  <c:v>175</c:v>
                </c:pt>
                <c:pt idx="97">
                  <c:v>175</c:v>
                </c:pt>
                <c:pt idx="98">
                  <c:v>175</c:v>
                </c:pt>
                <c:pt idx="99">
                  <c:v>175</c:v>
                </c:pt>
                <c:pt idx="100">
                  <c:v>175</c:v>
                </c:pt>
                <c:pt idx="101">
                  <c:v>175</c:v>
                </c:pt>
                <c:pt idx="102">
                  <c:v>175</c:v>
                </c:pt>
                <c:pt idx="103">
                  <c:v>500</c:v>
                </c:pt>
                <c:pt idx="104">
                  <c:v>175</c:v>
                </c:pt>
                <c:pt idx="105">
                  <c:v>175</c:v>
                </c:pt>
                <c:pt idx="106">
                  <c:v>175</c:v>
                </c:pt>
                <c:pt idx="107">
                  <c:v>175</c:v>
                </c:pt>
                <c:pt idx="108">
                  <c:v>175</c:v>
                </c:pt>
                <c:pt idx="109">
                  <c:v>175</c:v>
                </c:pt>
                <c:pt idx="110">
                  <c:v>175</c:v>
                </c:pt>
                <c:pt idx="111">
                  <c:v>175</c:v>
                </c:pt>
                <c:pt idx="112">
                  <c:v>175</c:v>
                </c:pt>
                <c:pt idx="113">
                  <c:v>175</c:v>
                </c:pt>
                <c:pt idx="114">
                  <c:v>175</c:v>
                </c:pt>
                <c:pt idx="115">
                  <c:v>175</c:v>
                </c:pt>
                <c:pt idx="116">
                  <c:v>175</c:v>
                </c:pt>
                <c:pt idx="117">
                  <c:v>175</c:v>
                </c:pt>
                <c:pt idx="118">
                  <c:v>500</c:v>
                </c:pt>
                <c:pt idx="119">
                  <c:v>175</c:v>
                </c:pt>
                <c:pt idx="120">
                  <c:v>175</c:v>
                </c:pt>
                <c:pt idx="121">
                  <c:v>175</c:v>
                </c:pt>
                <c:pt idx="122">
                  <c:v>175</c:v>
                </c:pt>
                <c:pt idx="123">
                  <c:v>175</c:v>
                </c:pt>
                <c:pt idx="124">
                  <c:v>175</c:v>
                </c:pt>
                <c:pt idx="125">
                  <c:v>175</c:v>
                </c:pt>
                <c:pt idx="126">
                  <c:v>175</c:v>
                </c:pt>
                <c:pt idx="127">
                  <c:v>175</c:v>
                </c:pt>
                <c:pt idx="128">
                  <c:v>175</c:v>
                </c:pt>
                <c:pt idx="129">
                  <c:v>175</c:v>
                </c:pt>
                <c:pt idx="130">
                  <c:v>175</c:v>
                </c:pt>
                <c:pt idx="131">
                  <c:v>175</c:v>
                </c:pt>
                <c:pt idx="132">
                  <c:v>175</c:v>
                </c:pt>
                <c:pt idx="133">
                  <c:v>500</c:v>
                </c:pt>
                <c:pt idx="134">
                  <c:v>175</c:v>
                </c:pt>
                <c:pt idx="135">
                  <c:v>175</c:v>
                </c:pt>
                <c:pt idx="136">
                  <c:v>175</c:v>
                </c:pt>
                <c:pt idx="137">
                  <c:v>175</c:v>
                </c:pt>
                <c:pt idx="138">
                  <c:v>175</c:v>
                </c:pt>
                <c:pt idx="139">
                  <c:v>175</c:v>
                </c:pt>
                <c:pt idx="140">
                  <c:v>175</c:v>
                </c:pt>
                <c:pt idx="141">
                  <c:v>175</c:v>
                </c:pt>
                <c:pt idx="142">
                  <c:v>175</c:v>
                </c:pt>
                <c:pt idx="143">
                  <c:v>175</c:v>
                </c:pt>
                <c:pt idx="144">
                  <c:v>175</c:v>
                </c:pt>
                <c:pt idx="145">
                  <c:v>175</c:v>
                </c:pt>
                <c:pt idx="146">
                  <c:v>175</c:v>
                </c:pt>
                <c:pt idx="147">
                  <c:v>175</c:v>
                </c:pt>
                <c:pt idx="148">
                  <c:v>500</c:v>
                </c:pt>
                <c:pt idx="149">
                  <c:v>175</c:v>
                </c:pt>
                <c:pt idx="150">
                  <c:v>175</c:v>
                </c:pt>
                <c:pt idx="151">
                  <c:v>175</c:v>
                </c:pt>
                <c:pt idx="152">
                  <c:v>175</c:v>
                </c:pt>
                <c:pt idx="153">
                  <c:v>175</c:v>
                </c:pt>
                <c:pt idx="154">
                  <c:v>175</c:v>
                </c:pt>
                <c:pt idx="155">
                  <c:v>175</c:v>
                </c:pt>
                <c:pt idx="156">
                  <c:v>175</c:v>
                </c:pt>
                <c:pt idx="157">
                  <c:v>175</c:v>
                </c:pt>
                <c:pt idx="158">
                  <c:v>175</c:v>
                </c:pt>
                <c:pt idx="159">
                  <c:v>175</c:v>
                </c:pt>
                <c:pt idx="160">
                  <c:v>175</c:v>
                </c:pt>
                <c:pt idx="161">
                  <c:v>175</c:v>
                </c:pt>
                <c:pt idx="162">
                  <c:v>175</c:v>
                </c:pt>
                <c:pt idx="163">
                  <c:v>500</c:v>
                </c:pt>
                <c:pt idx="164">
                  <c:v>175</c:v>
                </c:pt>
                <c:pt idx="165">
                  <c:v>175</c:v>
                </c:pt>
                <c:pt idx="166">
                  <c:v>175</c:v>
                </c:pt>
                <c:pt idx="167">
                  <c:v>175</c:v>
                </c:pt>
                <c:pt idx="168">
                  <c:v>175</c:v>
                </c:pt>
                <c:pt idx="169">
                  <c:v>175</c:v>
                </c:pt>
                <c:pt idx="170">
                  <c:v>175</c:v>
                </c:pt>
                <c:pt idx="171">
                  <c:v>175</c:v>
                </c:pt>
                <c:pt idx="172">
                  <c:v>175</c:v>
                </c:pt>
                <c:pt idx="173">
                  <c:v>175</c:v>
                </c:pt>
                <c:pt idx="174">
                  <c:v>175</c:v>
                </c:pt>
                <c:pt idx="175">
                  <c:v>175</c:v>
                </c:pt>
                <c:pt idx="176">
                  <c:v>175</c:v>
                </c:pt>
                <c:pt idx="177">
                  <c:v>175</c:v>
                </c:pt>
                <c:pt idx="178">
                  <c:v>500</c:v>
                </c:pt>
                <c:pt idx="179">
                  <c:v>175</c:v>
                </c:pt>
                <c:pt idx="180">
                  <c:v>175</c:v>
                </c:pt>
                <c:pt idx="181">
                  <c:v>175</c:v>
                </c:pt>
                <c:pt idx="182">
                  <c:v>175</c:v>
                </c:pt>
                <c:pt idx="183">
                  <c:v>175</c:v>
                </c:pt>
                <c:pt idx="184">
                  <c:v>175</c:v>
                </c:pt>
                <c:pt idx="185">
                  <c:v>175</c:v>
                </c:pt>
                <c:pt idx="186">
                  <c:v>175</c:v>
                </c:pt>
                <c:pt idx="187">
                  <c:v>175</c:v>
                </c:pt>
                <c:pt idx="188">
                  <c:v>175</c:v>
                </c:pt>
                <c:pt idx="189">
                  <c:v>175</c:v>
                </c:pt>
                <c:pt idx="190">
                  <c:v>175</c:v>
                </c:pt>
                <c:pt idx="191">
                  <c:v>175</c:v>
                </c:pt>
                <c:pt idx="192">
                  <c:v>175</c:v>
                </c:pt>
                <c:pt idx="193">
                  <c:v>500</c:v>
                </c:pt>
                <c:pt idx="194">
                  <c:v>175</c:v>
                </c:pt>
                <c:pt idx="195">
                  <c:v>175</c:v>
                </c:pt>
                <c:pt idx="196">
                  <c:v>175</c:v>
                </c:pt>
                <c:pt idx="197">
                  <c:v>175</c:v>
                </c:pt>
                <c:pt idx="198">
                  <c:v>175</c:v>
                </c:pt>
                <c:pt idx="199">
                  <c:v>175</c:v>
                </c:pt>
                <c:pt idx="200">
                  <c:v>175</c:v>
                </c:pt>
                <c:pt idx="201">
                  <c:v>175</c:v>
                </c:pt>
                <c:pt idx="202">
                  <c:v>175</c:v>
                </c:pt>
                <c:pt idx="203">
                  <c:v>175</c:v>
                </c:pt>
                <c:pt idx="204">
                  <c:v>175</c:v>
                </c:pt>
                <c:pt idx="205">
                  <c:v>175</c:v>
                </c:pt>
                <c:pt idx="206">
                  <c:v>175</c:v>
                </c:pt>
                <c:pt idx="207">
                  <c:v>175</c:v>
                </c:pt>
                <c:pt idx="208">
                  <c:v>500</c:v>
                </c:pt>
                <c:pt idx="209">
                  <c:v>175</c:v>
                </c:pt>
                <c:pt idx="210">
                  <c:v>175</c:v>
                </c:pt>
                <c:pt idx="211">
                  <c:v>175</c:v>
                </c:pt>
                <c:pt idx="212">
                  <c:v>175</c:v>
                </c:pt>
                <c:pt idx="213">
                  <c:v>175</c:v>
                </c:pt>
                <c:pt idx="214">
                  <c:v>175</c:v>
                </c:pt>
                <c:pt idx="215">
                  <c:v>175</c:v>
                </c:pt>
                <c:pt idx="216">
                  <c:v>175</c:v>
                </c:pt>
                <c:pt idx="217">
                  <c:v>175</c:v>
                </c:pt>
                <c:pt idx="218">
                  <c:v>175</c:v>
                </c:pt>
                <c:pt idx="219">
                  <c:v>175</c:v>
                </c:pt>
                <c:pt idx="220">
                  <c:v>175</c:v>
                </c:pt>
                <c:pt idx="221">
                  <c:v>175</c:v>
                </c:pt>
                <c:pt idx="222">
                  <c:v>175</c:v>
                </c:pt>
                <c:pt idx="223">
                  <c:v>500</c:v>
                </c:pt>
                <c:pt idx="224">
                  <c:v>175</c:v>
                </c:pt>
                <c:pt idx="225">
                  <c:v>175</c:v>
                </c:pt>
                <c:pt idx="226">
                  <c:v>175</c:v>
                </c:pt>
                <c:pt idx="227">
                  <c:v>175</c:v>
                </c:pt>
                <c:pt idx="228">
                  <c:v>175</c:v>
                </c:pt>
                <c:pt idx="229">
                  <c:v>175</c:v>
                </c:pt>
                <c:pt idx="230">
                  <c:v>175</c:v>
                </c:pt>
                <c:pt idx="231">
                  <c:v>175</c:v>
                </c:pt>
                <c:pt idx="232">
                  <c:v>175</c:v>
                </c:pt>
                <c:pt idx="233">
                  <c:v>175</c:v>
                </c:pt>
                <c:pt idx="234">
                  <c:v>175</c:v>
                </c:pt>
                <c:pt idx="235">
                  <c:v>175</c:v>
                </c:pt>
                <c:pt idx="236">
                  <c:v>175</c:v>
                </c:pt>
                <c:pt idx="237">
                  <c:v>175</c:v>
                </c:pt>
                <c:pt idx="238">
                  <c:v>500</c:v>
                </c:pt>
                <c:pt idx="239">
                  <c:v>175</c:v>
                </c:pt>
                <c:pt idx="240">
                  <c:v>175</c:v>
                </c:pt>
                <c:pt idx="241">
                  <c:v>175</c:v>
                </c:pt>
                <c:pt idx="242">
                  <c:v>175</c:v>
                </c:pt>
                <c:pt idx="243">
                  <c:v>175</c:v>
                </c:pt>
                <c:pt idx="244">
                  <c:v>175</c:v>
                </c:pt>
                <c:pt idx="245">
                  <c:v>175</c:v>
                </c:pt>
                <c:pt idx="246">
                  <c:v>175</c:v>
                </c:pt>
                <c:pt idx="247">
                  <c:v>175</c:v>
                </c:pt>
                <c:pt idx="248">
                  <c:v>175</c:v>
                </c:pt>
                <c:pt idx="249">
                  <c:v>175</c:v>
                </c:pt>
                <c:pt idx="250">
                  <c:v>175</c:v>
                </c:pt>
                <c:pt idx="251">
                  <c:v>175</c:v>
                </c:pt>
                <c:pt idx="252">
                  <c:v>175</c:v>
                </c:pt>
                <c:pt idx="253">
                  <c:v>500</c:v>
                </c:pt>
                <c:pt idx="254">
                  <c:v>175</c:v>
                </c:pt>
                <c:pt idx="255">
                  <c:v>175</c:v>
                </c:pt>
                <c:pt idx="256">
                  <c:v>175</c:v>
                </c:pt>
                <c:pt idx="257">
                  <c:v>175</c:v>
                </c:pt>
                <c:pt idx="258">
                  <c:v>175</c:v>
                </c:pt>
                <c:pt idx="259">
                  <c:v>175</c:v>
                </c:pt>
                <c:pt idx="260">
                  <c:v>175</c:v>
                </c:pt>
                <c:pt idx="261">
                  <c:v>175</c:v>
                </c:pt>
                <c:pt idx="262">
                  <c:v>175</c:v>
                </c:pt>
                <c:pt idx="263">
                  <c:v>175</c:v>
                </c:pt>
                <c:pt idx="264">
                  <c:v>175</c:v>
                </c:pt>
                <c:pt idx="265">
                  <c:v>175</c:v>
                </c:pt>
                <c:pt idx="266">
                  <c:v>175</c:v>
                </c:pt>
                <c:pt idx="267">
                  <c:v>175</c:v>
                </c:pt>
                <c:pt idx="268">
                  <c:v>500</c:v>
                </c:pt>
                <c:pt idx="269">
                  <c:v>175</c:v>
                </c:pt>
                <c:pt idx="270">
                  <c:v>175</c:v>
                </c:pt>
                <c:pt idx="271">
                  <c:v>175</c:v>
                </c:pt>
                <c:pt idx="272">
                  <c:v>175</c:v>
                </c:pt>
                <c:pt idx="273">
                  <c:v>175</c:v>
                </c:pt>
                <c:pt idx="274">
                  <c:v>175</c:v>
                </c:pt>
                <c:pt idx="275">
                  <c:v>175</c:v>
                </c:pt>
                <c:pt idx="276">
                  <c:v>175</c:v>
                </c:pt>
                <c:pt idx="277">
                  <c:v>175</c:v>
                </c:pt>
                <c:pt idx="278">
                  <c:v>175</c:v>
                </c:pt>
                <c:pt idx="279">
                  <c:v>175</c:v>
                </c:pt>
                <c:pt idx="280">
                  <c:v>175</c:v>
                </c:pt>
                <c:pt idx="281">
                  <c:v>175</c:v>
                </c:pt>
                <c:pt idx="282">
                  <c:v>175</c:v>
                </c:pt>
                <c:pt idx="283">
                  <c:v>500</c:v>
                </c:pt>
                <c:pt idx="284">
                  <c:v>175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500</c:v>
                </c:pt>
                <c:pt idx="299">
                  <c:v>175</c:v>
                </c:pt>
                <c:pt idx="300">
                  <c:v>175</c:v>
                </c:pt>
                <c:pt idx="301">
                  <c:v>175</c:v>
                </c:pt>
                <c:pt idx="302">
                  <c:v>175</c:v>
                </c:pt>
                <c:pt idx="303">
                  <c:v>175</c:v>
                </c:pt>
                <c:pt idx="304">
                  <c:v>175</c:v>
                </c:pt>
                <c:pt idx="305">
                  <c:v>175</c:v>
                </c:pt>
                <c:pt idx="306">
                  <c:v>175</c:v>
                </c:pt>
                <c:pt idx="307">
                  <c:v>175</c:v>
                </c:pt>
                <c:pt idx="308">
                  <c:v>175</c:v>
                </c:pt>
                <c:pt idx="309">
                  <c:v>175</c:v>
                </c:pt>
                <c:pt idx="310">
                  <c:v>175</c:v>
                </c:pt>
                <c:pt idx="311">
                  <c:v>175</c:v>
                </c:pt>
                <c:pt idx="312">
                  <c:v>175</c:v>
                </c:pt>
                <c:pt idx="313">
                  <c:v>500</c:v>
                </c:pt>
                <c:pt idx="314">
                  <c:v>175</c:v>
                </c:pt>
                <c:pt idx="315">
                  <c:v>175</c:v>
                </c:pt>
                <c:pt idx="316">
                  <c:v>175</c:v>
                </c:pt>
                <c:pt idx="317">
                  <c:v>175</c:v>
                </c:pt>
                <c:pt idx="318">
                  <c:v>175</c:v>
                </c:pt>
                <c:pt idx="319">
                  <c:v>175</c:v>
                </c:pt>
                <c:pt idx="320">
                  <c:v>175</c:v>
                </c:pt>
                <c:pt idx="321">
                  <c:v>175</c:v>
                </c:pt>
                <c:pt idx="322">
                  <c:v>175</c:v>
                </c:pt>
                <c:pt idx="323">
                  <c:v>175</c:v>
                </c:pt>
                <c:pt idx="324">
                  <c:v>175</c:v>
                </c:pt>
                <c:pt idx="325">
                  <c:v>175</c:v>
                </c:pt>
                <c:pt idx="326">
                  <c:v>175</c:v>
                </c:pt>
                <c:pt idx="327">
                  <c:v>175</c:v>
                </c:pt>
                <c:pt idx="328">
                  <c:v>500</c:v>
                </c:pt>
                <c:pt idx="329">
                  <c:v>175</c:v>
                </c:pt>
                <c:pt idx="330">
                  <c:v>175</c:v>
                </c:pt>
                <c:pt idx="331">
                  <c:v>175</c:v>
                </c:pt>
                <c:pt idx="332">
                  <c:v>175</c:v>
                </c:pt>
                <c:pt idx="333">
                  <c:v>175</c:v>
                </c:pt>
                <c:pt idx="334">
                  <c:v>175</c:v>
                </c:pt>
                <c:pt idx="335">
                  <c:v>175</c:v>
                </c:pt>
                <c:pt idx="336">
                  <c:v>175</c:v>
                </c:pt>
                <c:pt idx="337">
                  <c:v>175</c:v>
                </c:pt>
                <c:pt idx="338">
                  <c:v>175</c:v>
                </c:pt>
                <c:pt idx="339">
                  <c:v>175</c:v>
                </c:pt>
                <c:pt idx="340">
                  <c:v>175</c:v>
                </c:pt>
                <c:pt idx="341">
                  <c:v>175</c:v>
                </c:pt>
                <c:pt idx="342">
                  <c:v>175</c:v>
                </c:pt>
                <c:pt idx="343">
                  <c:v>500</c:v>
                </c:pt>
                <c:pt idx="344">
                  <c:v>175</c:v>
                </c:pt>
                <c:pt idx="345">
                  <c:v>175</c:v>
                </c:pt>
                <c:pt idx="346">
                  <c:v>175</c:v>
                </c:pt>
                <c:pt idx="347">
                  <c:v>175</c:v>
                </c:pt>
                <c:pt idx="348">
                  <c:v>175</c:v>
                </c:pt>
                <c:pt idx="349">
                  <c:v>175</c:v>
                </c:pt>
                <c:pt idx="350">
                  <c:v>175</c:v>
                </c:pt>
                <c:pt idx="351">
                  <c:v>175</c:v>
                </c:pt>
                <c:pt idx="352">
                  <c:v>175</c:v>
                </c:pt>
                <c:pt idx="353">
                  <c:v>175</c:v>
                </c:pt>
                <c:pt idx="354">
                  <c:v>175</c:v>
                </c:pt>
                <c:pt idx="355">
                  <c:v>175</c:v>
                </c:pt>
                <c:pt idx="356">
                  <c:v>175</c:v>
                </c:pt>
                <c:pt idx="357">
                  <c:v>175</c:v>
                </c:pt>
                <c:pt idx="358">
                  <c:v>500</c:v>
                </c:pt>
                <c:pt idx="359">
                  <c:v>175</c:v>
                </c:pt>
                <c:pt idx="360">
                  <c:v>175</c:v>
                </c:pt>
                <c:pt idx="361">
                  <c:v>175</c:v>
                </c:pt>
                <c:pt idx="362">
                  <c:v>175</c:v>
                </c:pt>
                <c:pt idx="363">
                  <c:v>175</c:v>
                </c:pt>
                <c:pt idx="364">
                  <c:v>175</c:v>
                </c:pt>
                <c:pt idx="365">
                  <c:v>175</c:v>
                </c:pt>
                <c:pt idx="366">
                  <c:v>175</c:v>
                </c:pt>
                <c:pt idx="367">
                  <c:v>175</c:v>
                </c:pt>
                <c:pt idx="368">
                  <c:v>175</c:v>
                </c:pt>
                <c:pt idx="369">
                  <c:v>175</c:v>
                </c:pt>
                <c:pt idx="370">
                  <c:v>175</c:v>
                </c:pt>
                <c:pt idx="371">
                  <c:v>175</c:v>
                </c:pt>
                <c:pt idx="372">
                  <c:v>175</c:v>
                </c:pt>
                <c:pt idx="373">
                  <c:v>500</c:v>
                </c:pt>
                <c:pt idx="374">
                  <c:v>175</c:v>
                </c:pt>
                <c:pt idx="375">
                  <c:v>175</c:v>
                </c:pt>
                <c:pt idx="376">
                  <c:v>175</c:v>
                </c:pt>
                <c:pt idx="377">
                  <c:v>175</c:v>
                </c:pt>
                <c:pt idx="378">
                  <c:v>175</c:v>
                </c:pt>
                <c:pt idx="379">
                  <c:v>175</c:v>
                </c:pt>
                <c:pt idx="380">
                  <c:v>175</c:v>
                </c:pt>
                <c:pt idx="381">
                  <c:v>175</c:v>
                </c:pt>
                <c:pt idx="382">
                  <c:v>175</c:v>
                </c:pt>
                <c:pt idx="383">
                  <c:v>175</c:v>
                </c:pt>
                <c:pt idx="384">
                  <c:v>175</c:v>
                </c:pt>
                <c:pt idx="385">
                  <c:v>175</c:v>
                </c:pt>
                <c:pt idx="386">
                  <c:v>175</c:v>
                </c:pt>
                <c:pt idx="387">
                  <c:v>175</c:v>
                </c:pt>
                <c:pt idx="388">
                  <c:v>500</c:v>
                </c:pt>
                <c:pt idx="389">
                  <c:v>175</c:v>
                </c:pt>
                <c:pt idx="390">
                  <c:v>175</c:v>
                </c:pt>
                <c:pt idx="391">
                  <c:v>175</c:v>
                </c:pt>
                <c:pt idx="392">
                  <c:v>175</c:v>
                </c:pt>
                <c:pt idx="393">
                  <c:v>175</c:v>
                </c:pt>
                <c:pt idx="394">
                  <c:v>175</c:v>
                </c:pt>
                <c:pt idx="395">
                  <c:v>175</c:v>
                </c:pt>
                <c:pt idx="396">
                  <c:v>175</c:v>
                </c:pt>
                <c:pt idx="397">
                  <c:v>175</c:v>
                </c:pt>
                <c:pt idx="398">
                  <c:v>175</c:v>
                </c:pt>
                <c:pt idx="399">
                  <c:v>175</c:v>
                </c:pt>
                <c:pt idx="400">
                  <c:v>175</c:v>
                </c:pt>
                <c:pt idx="401">
                  <c:v>175</c:v>
                </c:pt>
                <c:pt idx="402">
                  <c:v>175</c:v>
                </c:pt>
                <c:pt idx="403">
                  <c:v>500</c:v>
                </c:pt>
                <c:pt idx="404">
                  <c:v>175</c:v>
                </c:pt>
                <c:pt idx="405">
                  <c:v>175</c:v>
                </c:pt>
                <c:pt idx="406">
                  <c:v>175</c:v>
                </c:pt>
                <c:pt idx="407">
                  <c:v>175</c:v>
                </c:pt>
                <c:pt idx="408">
                  <c:v>175</c:v>
                </c:pt>
                <c:pt idx="409">
                  <c:v>175</c:v>
                </c:pt>
                <c:pt idx="410">
                  <c:v>175</c:v>
                </c:pt>
                <c:pt idx="411">
                  <c:v>175</c:v>
                </c:pt>
                <c:pt idx="412">
                  <c:v>175</c:v>
                </c:pt>
                <c:pt idx="413">
                  <c:v>175</c:v>
                </c:pt>
                <c:pt idx="414">
                  <c:v>175</c:v>
                </c:pt>
                <c:pt idx="415">
                  <c:v>175</c:v>
                </c:pt>
                <c:pt idx="416">
                  <c:v>175</c:v>
                </c:pt>
                <c:pt idx="417">
                  <c:v>175</c:v>
                </c:pt>
                <c:pt idx="418">
                  <c:v>500</c:v>
                </c:pt>
                <c:pt idx="419">
                  <c:v>175</c:v>
                </c:pt>
                <c:pt idx="420">
                  <c:v>175</c:v>
                </c:pt>
                <c:pt idx="421">
                  <c:v>175</c:v>
                </c:pt>
                <c:pt idx="422">
                  <c:v>175</c:v>
                </c:pt>
                <c:pt idx="423">
                  <c:v>175</c:v>
                </c:pt>
                <c:pt idx="424">
                  <c:v>175</c:v>
                </c:pt>
                <c:pt idx="425">
                  <c:v>175</c:v>
                </c:pt>
                <c:pt idx="426">
                  <c:v>175</c:v>
                </c:pt>
                <c:pt idx="427">
                  <c:v>175</c:v>
                </c:pt>
                <c:pt idx="428">
                  <c:v>175</c:v>
                </c:pt>
                <c:pt idx="429">
                  <c:v>175</c:v>
                </c:pt>
                <c:pt idx="430">
                  <c:v>175</c:v>
                </c:pt>
                <c:pt idx="431">
                  <c:v>175</c:v>
                </c:pt>
                <c:pt idx="432">
                  <c:v>175</c:v>
                </c:pt>
                <c:pt idx="433">
                  <c:v>500</c:v>
                </c:pt>
                <c:pt idx="434">
                  <c:v>175</c:v>
                </c:pt>
                <c:pt idx="435">
                  <c:v>175</c:v>
                </c:pt>
                <c:pt idx="436">
                  <c:v>175</c:v>
                </c:pt>
                <c:pt idx="437">
                  <c:v>175</c:v>
                </c:pt>
                <c:pt idx="438">
                  <c:v>175</c:v>
                </c:pt>
                <c:pt idx="439">
                  <c:v>175</c:v>
                </c:pt>
                <c:pt idx="440">
                  <c:v>175</c:v>
                </c:pt>
                <c:pt idx="441">
                  <c:v>175</c:v>
                </c:pt>
                <c:pt idx="442">
                  <c:v>175</c:v>
                </c:pt>
                <c:pt idx="443">
                  <c:v>175</c:v>
                </c:pt>
                <c:pt idx="444">
                  <c:v>175</c:v>
                </c:pt>
                <c:pt idx="445">
                  <c:v>175</c:v>
                </c:pt>
                <c:pt idx="446">
                  <c:v>175</c:v>
                </c:pt>
                <c:pt idx="447">
                  <c:v>175</c:v>
                </c:pt>
                <c:pt idx="448">
                  <c:v>500</c:v>
                </c:pt>
                <c:pt idx="449">
                  <c:v>175</c:v>
                </c:pt>
                <c:pt idx="450">
                  <c:v>175</c:v>
                </c:pt>
                <c:pt idx="451">
                  <c:v>175</c:v>
                </c:pt>
                <c:pt idx="452">
                  <c:v>175</c:v>
                </c:pt>
                <c:pt idx="453">
                  <c:v>175</c:v>
                </c:pt>
                <c:pt idx="454">
                  <c:v>175</c:v>
                </c:pt>
                <c:pt idx="455">
                  <c:v>175</c:v>
                </c:pt>
                <c:pt idx="456">
                  <c:v>175</c:v>
                </c:pt>
                <c:pt idx="457">
                  <c:v>175</c:v>
                </c:pt>
                <c:pt idx="458">
                  <c:v>175</c:v>
                </c:pt>
                <c:pt idx="459">
                  <c:v>175</c:v>
                </c:pt>
                <c:pt idx="460">
                  <c:v>175</c:v>
                </c:pt>
                <c:pt idx="461">
                  <c:v>175</c:v>
                </c:pt>
                <c:pt idx="462">
                  <c:v>175</c:v>
                </c:pt>
                <c:pt idx="463">
                  <c:v>500</c:v>
                </c:pt>
                <c:pt idx="464">
                  <c:v>175</c:v>
                </c:pt>
                <c:pt idx="465">
                  <c:v>175</c:v>
                </c:pt>
                <c:pt idx="466">
                  <c:v>175</c:v>
                </c:pt>
                <c:pt idx="467">
                  <c:v>175</c:v>
                </c:pt>
                <c:pt idx="468">
                  <c:v>175</c:v>
                </c:pt>
                <c:pt idx="469">
                  <c:v>175</c:v>
                </c:pt>
                <c:pt idx="470">
                  <c:v>175</c:v>
                </c:pt>
                <c:pt idx="471">
                  <c:v>175</c:v>
                </c:pt>
                <c:pt idx="472">
                  <c:v>175</c:v>
                </c:pt>
                <c:pt idx="473">
                  <c:v>175</c:v>
                </c:pt>
                <c:pt idx="474">
                  <c:v>175</c:v>
                </c:pt>
                <c:pt idx="475">
                  <c:v>175</c:v>
                </c:pt>
                <c:pt idx="476">
                  <c:v>175</c:v>
                </c:pt>
                <c:pt idx="477">
                  <c:v>175</c:v>
                </c:pt>
                <c:pt idx="478">
                  <c:v>500</c:v>
                </c:pt>
                <c:pt idx="479">
                  <c:v>175</c:v>
                </c:pt>
                <c:pt idx="480">
                  <c:v>175</c:v>
                </c:pt>
                <c:pt idx="481">
                  <c:v>175</c:v>
                </c:pt>
                <c:pt idx="482">
                  <c:v>175</c:v>
                </c:pt>
                <c:pt idx="483">
                  <c:v>175</c:v>
                </c:pt>
                <c:pt idx="484">
                  <c:v>175</c:v>
                </c:pt>
                <c:pt idx="485">
                  <c:v>175</c:v>
                </c:pt>
                <c:pt idx="486">
                  <c:v>175</c:v>
                </c:pt>
                <c:pt idx="487">
                  <c:v>175</c:v>
                </c:pt>
                <c:pt idx="488">
                  <c:v>175</c:v>
                </c:pt>
                <c:pt idx="489">
                  <c:v>175</c:v>
                </c:pt>
                <c:pt idx="490">
                  <c:v>175</c:v>
                </c:pt>
                <c:pt idx="491">
                  <c:v>175</c:v>
                </c:pt>
                <c:pt idx="492">
                  <c:v>175</c:v>
                </c:pt>
                <c:pt idx="493">
                  <c:v>500</c:v>
                </c:pt>
                <c:pt idx="494">
                  <c:v>175</c:v>
                </c:pt>
                <c:pt idx="495">
                  <c:v>175</c:v>
                </c:pt>
                <c:pt idx="496">
                  <c:v>175</c:v>
                </c:pt>
                <c:pt idx="497">
                  <c:v>175</c:v>
                </c:pt>
                <c:pt idx="498">
                  <c:v>175</c:v>
                </c:pt>
                <c:pt idx="499">
                  <c:v>175</c:v>
                </c:pt>
                <c:pt idx="500">
                  <c:v>175</c:v>
                </c:pt>
                <c:pt idx="501">
                  <c:v>175</c:v>
                </c:pt>
                <c:pt idx="502">
                  <c:v>175</c:v>
                </c:pt>
                <c:pt idx="503">
                  <c:v>175</c:v>
                </c:pt>
                <c:pt idx="504">
                  <c:v>175</c:v>
                </c:pt>
                <c:pt idx="505">
                  <c:v>175</c:v>
                </c:pt>
                <c:pt idx="506">
                  <c:v>175</c:v>
                </c:pt>
                <c:pt idx="507">
                  <c:v>175</c:v>
                </c:pt>
                <c:pt idx="508">
                  <c:v>500</c:v>
                </c:pt>
                <c:pt idx="509">
                  <c:v>175</c:v>
                </c:pt>
                <c:pt idx="510">
                  <c:v>3750</c:v>
                </c:pt>
                <c:pt idx="511">
                  <c:v>3750</c:v>
                </c:pt>
                <c:pt idx="512">
                  <c:v>3750</c:v>
                </c:pt>
                <c:pt idx="513">
                  <c:v>3750</c:v>
                </c:pt>
                <c:pt idx="514">
                  <c:v>3750</c:v>
                </c:pt>
                <c:pt idx="515">
                  <c:v>3750</c:v>
                </c:pt>
                <c:pt idx="516">
                  <c:v>3750</c:v>
                </c:pt>
                <c:pt idx="517">
                  <c:v>3750</c:v>
                </c:pt>
                <c:pt idx="518">
                  <c:v>3750</c:v>
                </c:pt>
                <c:pt idx="519">
                  <c:v>3750</c:v>
                </c:pt>
                <c:pt idx="520">
                  <c:v>175</c:v>
                </c:pt>
                <c:pt idx="521">
                  <c:v>175</c:v>
                </c:pt>
                <c:pt idx="522">
                  <c:v>175</c:v>
                </c:pt>
                <c:pt idx="523">
                  <c:v>500</c:v>
                </c:pt>
                <c:pt idx="524">
                  <c:v>175</c:v>
                </c:pt>
                <c:pt idx="525">
                  <c:v>175</c:v>
                </c:pt>
                <c:pt idx="526">
                  <c:v>175</c:v>
                </c:pt>
                <c:pt idx="527">
                  <c:v>175</c:v>
                </c:pt>
                <c:pt idx="528">
                  <c:v>175</c:v>
                </c:pt>
                <c:pt idx="529">
                  <c:v>175</c:v>
                </c:pt>
                <c:pt idx="530">
                  <c:v>175</c:v>
                </c:pt>
                <c:pt idx="531">
                  <c:v>175</c:v>
                </c:pt>
                <c:pt idx="532">
                  <c:v>175</c:v>
                </c:pt>
                <c:pt idx="533">
                  <c:v>175</c:v>
                </c:pt>
                <c:pt idx="534">
                  <c:v>175</c:v>
                </c:pt>
                <c:pt idx="535">
                  <c:v>175</c:v>
                </c:pt>
                <c:pt idx="536">
                  <c:v>175</c:v>
                </c:pt>
                <c:pt idx="537">
                  <c:v>175</c:v>
                </c:pt>
                <c:pt idx="538">
                  <c:v>500</c:v>
                </c:pt>
                <c:pt idx="539">
                  <c:v>175</c:v>
                </c:pt>
                <c:pt idx="540">
                  <c:v>175</c:v>
                </c:pt>
                <c:pt idx="541">
                  <c:v>175</c:v>
                </c:pt>
                <c:pt idx="542">
                  <c:v>175</c:v>
                </c:pt>
                <c:pt idx="543">
                  <c:v>175</c:v>
                </c:pt>
                <c:pt idx="544">
                  <c:v>175</c:v>
                </c:pt>
                <c:pt idx="545">
                  <c:v>175</c:v>
                </c:pt>
                <c:pt idx="546">
                  <c:v>175</c:v>
                </c:pt>
                <c:pt idx="547">
                  <c:v>175</c:v>
                </c:pt>
                <c:pt idx="548">
                  <c:v>175</c:v>
                </c:pt>
                <c:pt idx="549">
                  <c:v>175</c:v>
                </c:pt>
                <c:pt idx="550">
                  <c:v>175</c:v>
                </c:pt>
                <c:pt idx="551">
                  <c:v>175</c:v>
                </c:pt>
                <c:pt idx="552">
                  <c:v>175</c:v>
                </c:pt>
                <c:pt idx="553">
                  <c:v>500</c:v>
                </c:pt>
                <c:pt idx="554">
                  <c:v>175</c:v>
                </c:pt>
                <c:pt idx="555">
                  <c:v>175</c:v>
                </c:pt>
                <c:pt idx="556">
                  <c:v>175</c:v>
                </c:pt>
                <c:pt idx="557">
                  <c:v>175</c:v>
                </c:pt>
                <c:pt idx="558">
                  <c:v>175</c:v>
                </c:pt>
                <c:pt idx="559">
                  <c:v>175</c:v>
                </c:pt>
                <c:pt idx="560">
                  <c:v>175</c:v>
                </c:pt>
                <c:pt idx="561">
                  <c:v>175</c:v>
                </c:pt>
                <c:pt idx="562">
                  <c:v>175</c:v>
                </c:pt>
                <c:pt idx="563">
                  <c:v>175</c:v>
                </c:pt>
                <c:pt idx="564">
                  <c:v>175</c:v>
                </c:pt>
                <c:pt idx="565">
                  <c:v>175</c:v>
                </c:pt>
                <c:pt idx="566">
                  <c:v>175</c:v>
                </c:pt>
                <c:pt idx="567">
                  <c:v>175</c:v>
                </c:pt>
                <c:pt idx="568">
                  <c:v>500</c:v>
                </c:pt>
                <c:pt idx="569">
                  <c:v>175</c:v>
                </c:pt>
                <c:pt idx="570">
                  <c:v>175</c:v>
                </c:pt>
                <c:pt idx="571">
                  <c:v>175</c:v>
                </c:pt>
                <c:pt idx="572">
                  <c:v>175</c:v>
                </c:pt>
                <c:pt idx="573">
                  <c:v>175</c:v>
                </c:pt>
                <c:pt idx="574">
                  <c:v>175</c:v>
                </c:pt>
                <c:pt idx="575">
                  <c:v>175</c:v>
                </c:pt>
                <c:pt idx="576">
                  <c:v>175</c:v>
                </c:pt>
                <c:pt idx="577">
                  <c:v>175</c:v>
                </c:pt>
                <c:pt idx="578">
                  <c:v>175</c:v>
                </c:pt>
                <c:pt idx="579">
                  <c:v>175</c:v>
                </c:pt>
                <c:pt idx="580">
                  <c:v>175</c:v>
                </c:pt>
                <c:pt idx="581">
                  <c:v>175</c:v>
                </c:pt>
                <c:pt idx="582">
                  <c:v>175</c:v>
                </c:pt>
                <c:pt idx="583">
                  <c:v>500</c:v>
                </c:pt>
                <c:pt idx="584">
                  <c:v>175</c:v>
                </c:pt>
                <c:pt idx="585">
                  <c:v>175</c:v>
                </c:pt>
                <c:pt idx="586">
                  <c:v>175</c:v>
                </c:pt>
                <c:pt idx="587">
                  <c:v>175</c:v>
                </c:pt>
                <c:pt idx="588">
                  <c:v>175</c:v>
                </c:pt>
                <c:pt idx="589">
                  <c:v>175</c:v>
                </c:pt>
                <c:pt idx="590">
                  <c:v>175</c:v>
                </c:pt>
                <c:pt idx="591">
                  <c:v>175</c:v>
                </c:pt>
                <c:pt idx="592">
                  <c:v>175</c:v>
                </c:pt>
                <c:pt idx="593">
                  <c:v>175</c:v>
                </c:pt>
                <c:pt idx="594">
                  <c:v>175</c:v>
                </c:pt>
                <c:pt idx="595">
                  <c:v>175</c:v>
                </c:pt>
                <c:pt idx="596">
                  <c:v>175</c:v>
                </c:pt>
                <c:pt idx="597">
                  <c:v>175</c:v>
                </c:pt>
                <c:pt idx="598">
                  <c:v>500</c:v>
                </c:pt>
                <c:pt idx="599">
                  <c:v>175</c:v>
                </c:pt>
                <c:pt idx="600">
                  <c:v>175</c:v>
                </c:pt>
                <c:pt idx="601">
                  <c:v>175</c:v>
                </c:pt>
                <c:pt idx="602">
                  <c:v>175</c:v>
                </c:pt>
                <c:pt idx="603">
                  <c:v>175</c:v>
                </c:pt>
                <c:pt idx="604">
                  <c:v>175</c:v>
                </c:pt>
                <c:pt idx="605">
                  <c:v>175</c:v>
                </c:pt>
                <c:pt idx="606">
                  <c:v>175</c:v>
                </c:pt>
                <c:pt idx="607">
                  <c:v>175</c:v>
                </c:pt>
                <c:pt idx="608">
                  <c:v>175</c:v>
                </c:pt>
                <c:pt idx="609">
                  <c:v>175</c:v>
                </c:pt>
                <c:pt idx="610">
                  <c:v>175</c:v>
                </c:pt>
                <c:pt idx="611">
                  <c:v>175</c:v>
                </c:pt>
                <c:pt idx="612">
                  <c:v>175</c:v>
                </c:pt>
                <c:pt idx="613">
                  <c:v>500</c:v>
                </c:pt>
                <c:pt idx="614">
                  <c:v>175</c:v>
                </c:pt>
                <c:pt idx="615">
                  <c:v>175</c:v>
                </c:pt>
                <c:pt idx="616">
                  <c:v>175</c:v>
                </c:pt>
                <c:pt idx="617">
                  <c:v>175</c:v>
                </c:pt>
                <c:pt idx="618">
                  <c:v>175</c:v>
                </c:pt>
                <c:pt idx="619">
                  <c:v>175</c:v>
                </c:pt>
                <c:pt idx="620">
                  <c:v>175</c:v>
                </c:pt>
                <c:pt idx="621">
                  <c:v>175</c:v>
                </c:pt>
                <c:pt idx="622">
                  <c:v>175</c:v>
                </c:pt>
                <c:pt idx="623">
                  <c:v>175</c:v>
                </c:pt>
                <c:pt idx="624">
                  <c:v>175</c:v>
                </c:pt>
                <c:pt idx="625">
                  <c:v>175</c:v>
                </c:pt>
                <c:pt idx="626">
                  <c:v>175</c:v>
                </c:pt>
                <c:pt idx="627">
                  <c:v>175</c:v>
                </c:pt>
                <c:pt idx="628">
                  <c:v>500</c:v>
                </c:pt>
                <c:pt idx="629">
                  <c:v>175</c:v>
                </c:pt>
                <c:pt idx="630">
                  <c:v>175</c:v>
                </c:pt>
                <c:pt idx="631">
                  <c:v>175</c:v>
                </c:pt>
                <c:pt idx="632">
                  <c:v>175</c:v>
                </c:pt>
                <c:pt idx="633">
                  <c:v>175</c:v>
                </c:pt>
                <c:pt idx="634">
                  <c:v>175</c:v>
                </c:pt>
                <c:pt idx="635">
                  <c:v>175</c:v>
                </c:pt>
                <c:pt idx="636">
                  <c:v>175</c:v>
                </c:pt>
                <c:pt idx="637">
                  <c:v>175</c:v>
                </c:pt>
                <c:pt idx="638">
                  <c:v>175</c:v>
                </c:pt>
                <c:pt idx="639">
                  <c:v>175</c:v>
                </c:pt>
                <c:pt idx="640">
                  <c:v>175</c:v>
                </c:pt>
                <c:pt idx="641">
                  <c:v>175</c:v>
                </c:pt>
                <c:pt idx="642">
                  <c:v>175</c:v>
                </c:pt>
                <c:pt idx="643">
                  <c:v>500</c:v>
                </c:pt>
                <c:pt idx="644">
                  <c:v>175</c:v>
                </c:pt>
                <c:pt idx="645">
                  <c:v>175</c:v>
                </c:pt>
                <c:pt idx="646">
                  <c:v>175</c:v>
                </c:pt>
                <c:pt idx="647">
                  <c:v>175</c:v>
                </c:pt>
                <c:pt idx="648">
                  <c:v>175</c:v>
                </c:pt>
                <c:pt idx="649">
                  <c:v>175</c:v>
                </c:pt>
                <c:pt idx="650">
                  <c:v>175</c:v>
                </c:pt>
                <c:pt idx="651">
                  <c:v>175</c:v>
                </c:pt>
                <c:pt idx="652">
                  <c:v>175</c:v>
                </c:pt>
                <c:pt idx="653">
                  <c:v>175</c:v>
                </c:pt>
                <c:pt idx="654">
                  <c:v>175</c:v>
                </c:pt>
                <c:pt idx="655">
                  <c:v>175</c:v>
                </c:pt>
                <c:pt idx="656">
                  <c:v>175</c:v>
                </c:pt>
                <c:pt idx="657">
                  <c:v>175</c:v>
                </c:pt>
                <c:pt idx="658">
                  <c:v>500</c:v>
                </c:pt>
                <c:pt idx="659">
                  <c:v>175</c:v>
                </c:pt>
                <c:pt idx="660">
                  <c:v>175</c:v>
                </c:pt>
                <c:pt idx="661">
                  <c:v>175</c:v>
                </c:pt>
                <c:pt idx="662">
                  <c:v>175</c:v>
                </c:pt>
                <c:pt idx="663">
                  <c:v>175</c:v>
                </c:pt>
                <c:pt idx="664">
                  <c:v>175</c:v>
                </c:pt>
                <c:pt idx="665">
                  <c:v>175</c:v>
                </c:pt>
                <c:pt idx="666">
                  <c:v>175</c:v>
                </c:pt>
                <c:pt idx="667">
                  <c:v>175</c:v>
                </c:pt>
                <c:pt idx="668">
                  <c:v>175</c:v>
                </c:pt>
                <c:pt idx="669">
                  <c:v>175</c:v>
                </c:pt>
                <c:pt idx="670">
                  <c:v>175</c:v>
                </c:pt>
                <c:pt idx="671">
                  <c:v>175</c:v>
                </c:pt>
                <c:pt idx="672">
                  <c:v>175</c:v>
                </c:pt>
                <c:pt idx="673">
                  <c:v>500</c:v>
                </c:pt>
                <c:pt idx="674">
                  <c:v>175</c:v>
                </c:pt>
                <c:pt idx="675">
                  <c:v>175</c:v>
                </c:pt>
                <c:pt idx="676">
                  <c:v>175</c:v>
                </c:pt>
                <c:pt idx="677">
                  <c:v>175</c:v>
                </c:pt>
                <c:pt idx="678">
                  <c:v>175</c:v>
                </c:pt>
                <c:pt idx="679">
                  <c:v>175</c:v>
                </c:pt>
                <c:pt idx="680">
                  <c:v>175</c:v>
                </c:pt>
                <c:pt idx="681">
                  <c:v>175</c:v>
                </c:pt>
                <c:pt idx="682">
                  <c:v>175</c:v>
                </c:pt>
                <c:pt idx="683">
                  <c:v>175</c:v>
                </c:pt>
                <c:pt idx="684">
                  <c:v>175</c:v>
                </c:pt>
                <c:pt idx="685">
                  <c:v>175</c:v>
                </c:pt>
                <c:pt idx="686">
                  <c:v>175</c:v>
                </c:pt>
                <c:pt idx="687">
                  <c:v>175</c:v>
                </c:pt>
                <c:pt idx="688">
                  <c:v>500</c:v>
                </c:pt>
                <c:pt idx="689">
                  <c:v>175</c:v>
                </c:pt>
                <c:pt idx="690">
                  <c:v>175</c:v>
                </c:pt>
                <c:pt idx="691">
                  <c:v>175</c:v>
                </c:pt>
                <c:pt idx="692">
                  <c:v>175</c:v>
                </c:pt>
                <c:pt idx="693">
                  <c:v>175</c:v>
                </c:pt>
                <c:pt idx="694">
                  <c:v>175</c:v>
                </c:pt>
                <c:pt idx="695">
                  <c:v>175</c:v>
                </c:pt>
                <c:pt idx="696">
                  <c:v>175</c:v>
                </c:pt>
                <c:pt idx="697">
                  <c:v>175</c:v>
                </c:pt>
                <c:pt idx="698">
                  <c:v>175</c:v>
                </c:pt>
                <c:pt idx="699">
                  <c:v>175</c:v>
                </c:pt>
                <c:pt idx="700">
                  <c:v>175</c:v>
                </c:pt>
                <c:pt idx="701">
                  <c:v>175</c:v>
                </c:pt>
                <c:pt idx="702">
                  <c:v>175</c:v>
                </c:pt>
                <c:pt idx="703">
                  <c:v>500</c:v>
                </c:pt>
                <c:pt idx="704">
                  <c:v>175</c:v>
                </c:pt>
                <c:pt idx="705">
                  <c:v>175</c:v>
                </c:pt>
                <c:pt idx="706">
                  <c:v>175</c:v>
                </c:pt>
                <c:pt idx="707">
                  <c:v>175</c:v>
                </c:pt>
                <c:pt idx="708">
                  <c:v>175</c:v>
                </c:pt>
                <c:pt idx="709">
                  <c:v>175</c:v>
                </c:pt>
                <c:pt idx="710">
                  <c:v>175</c:v>
                </c:pt>
                <c:pt idx="711">
                  <c:v>175</c:v>
                </c:pt>
                <c:pt idx="712">
                  <c:v>175</c:v>
                </c:pt>
                <c:pt idx="713">
                  <c:v>175</c:v>
                </c:pt>
                <c:pt idx="714">
                  <c:v>175</c:v>
                </c:pt>
                <c:pt idx="715">
                  <c:v>175</c:v>
                </c:pt>
                <c:pt idx="716">
                  <c:v>175</c:v>
                </c:pt>
                <c:pt idx="717">
                  <c:v>175</c:v>
                </c:pt>
                <c:pt idx="718">
                  <c:v>500</c:v>
                </c:pt>
                <c:pt idx="719">
                  <c:v>175</c:v>
                </c:pt>
                <c:pt idx="720">
                  <c:v>175</c:v>
                </c:pt>
                <c:pt idx="721">
                  <c:v>175</c:v>
                </c:pt>
                <c:pt idx="722">
                  <c:v>175</c:v>
                </c:pt>
                <c:pt idx="723">
                  <c:v>175</c:v>
                </c:pt>
                <c:pt idx="724">
                  <c:v>175</c:v>
                </c:pt>
                <c:pt idx="725">
                  <c:v>175</c:v>
                </c:pt>
                <c:pt idx="726">
                  <c:v>175</c:v>
                </c:pt>
                <c:pt idx="727">
                  <c:v>175</c:v>
                </c:pt>
                <c:pt idx="728">
                  <c:v>175</c:v>
                </c:pt>
                <c:pt idx="729">
                  <c:v>175</c:v>
                </c:pt>
                <c:pt idx="730">
                  <c:v>175</c:v>
                </c:pt>
                <c:pt idx="731">
                  <c:v>175</c:v>
                </c:pt>
                <c:pt idx="732">
                  <c:v>175</c:v>
                </c:pt>
                <c:pt idx="733">
                  <c:v>500</c:v>
                </c:pt>
                <c:pt idx="734">
                  <c:v>175</c:v>
                </c:pt>
                <c:pt idx="735">
                  <c:v>175</c:v>
                </c:pt>
                <c:pt idx="736">
                  <c:v>175</c:v>
                </c:pt>
                <c:pt idx="737">
                  <c:v>175</c:v>
                </c:pt>
                <c:pt idx="738">
                  <c:v>175</c:v>
                </c:pt>
                <c:pt idx="739">
                  <c:v>175</c:v>
                </c:pt>
                <c:pt idx="740">
                  <c:v>175</c:v>
                </c:pt>
                <c:pt idx="741">
                  <c:v>175</c:v>
                </c:pt>
                <c:pt idx="742">
                  <c:v>175</c:v>
                </c:pt>
                <c:pt idx="743">
                  <c:v>175</c:v>
                </c:pt>
                <c:pt idx="744">
                  <c:v>175</c:v>
                </c:pt>
                <c:pt idx="745">
                  <c:v>175</c:v>
                </c:pt>
                <c:pt idx="746">
                  <c:v>175</c:v>
                </c:pt>
                <c:pt idx="747">
                  <c:v>175</c:v>
                </c:pt>
                <c:pt idx="748">
                  <c:v>500</c:v>
                </c:pt>
                <c:pt idx="749">
                  <c:v>175</c:v>
                </c:pt>
                <c:pt idx="750">
                  <c:v>175</c:v>
                </c:pt>
                <c:pt idx="751">
                  <c:v>175</c:v>
                </c:pt>
                <c:pt idx="752">
                  <c:v>175</c:v>
                </c:pt>
                <c:pt idx="753">
                  <c:v>175</c:v>
                </c:pt>
                <c:pt idx="754">
                  <c:v>175</c:v>
                </c:pt>
                <c:pt idx="755">
                  <c:v>175</c:v>
                </c:pt>
                <c:pt idx="756">
                  <c:v>175</c:v>
                </c:pt>
                <c:pt idx="757">
                  <c:v>175</c:v>
                </c:pt>
                <c:pt idx="758">
                  <c:v>175</c:v>
                </c:pt>
                <c:pt idx="759">
                  <c:v>175</c:v>
                </c:pt>
                <c:pt idx="760">
                  <c:v>175</c:v>
                </c:pt>
                <c:pt idx="761">
                  <c:v>175</c:v>
                </c:pt>
                <c:pt idx="762">
                  <c:v>175</c:v>
                </c:pt>
                <c:pt idx="763">
                  <c:v>500</c:v>
                </c:pt>
                <c:pt idx="764">
                  <c:v>175</c:v>
                </c:pt>
                <c:pt idx="765">
                  <c:v>175</c:v>
                </c:pt>
                <c:pt idx="766">
                  <c:v>175</c:v>
                </c:pt>
                <c:pt idx="767">
                  <c:v>175</c:v>
                </c:pt>
                <c:pt idx="768">
                  <c:v>175</c:v>
                </c:pt>
                <c:pt idx="769">
                  <c:v>175</c:v>
                </c:pt>
                <c:pt idx="770">
                  <c:v>175</c:v>
                </c:pt>
                <c:pt idx="771">
                  <c:v>175</c:v>
                </c:pt>
                <c:pt idx="772">
                  <c:v>175</c:v>
                </c:pt>
                <c:pt idx="773">
                  <c:v>175</c:v>
                </c:pt>
                <c:pt idx="774">
                  <c:v>175</c:v>
                </c:pt>
                <c:pt idx="775">
                  <c:v>175</c:v>
                </c:pt>
                <c:pt idx="776">
                  <c:v>175</c:v>
                </c:pt>
                <c:pt idx="777">
                  <c:v>175</c:v>
                </c:pt>
                <c:pt idx="778">
                  <c:v>500</c:v>
                </c:pt>
                <c:pt idx="779">
                  <c:v>175</c:v>
                </c:pt>
                <c:pt idx="780">
                  <c:v>175</c:v>
                </c:pt>
                <c:pt idx="781">
                  <c:v>175</c:v>
                </c:pt>
                <c:pt idx="782">
                  <c:v>175</c:v>
                </c:pt>
                <c:pt idx="783">
                  <c:v>175</c:v>
                </c:pt>
                <c:pt idx="784">
                  <c:v>175</c:v>
                </c:pt>
                <c:pt idx="785">
                  <c:v>175</c:v>
                </c:pt>
                <c:pt idx="786">
                  <c:v>175</c:v>
                </c:pt>
                <c:pt idx="787">
                  <c:v>175</c:v>
                </c:pt>
                <c:pt idx="788">
                  <c:v>175</c:v>
                </c:pt>
                <c:pt idx="789">
                  <c:v>175</c:v>
                </c:pt>
                <c:pt idx="790">
                  <c:v>175</c:v>
                </c:pt>
                <c:pt idx="791">
                  <c:v>175</c:v>
                </c:pt>
                <c:pt idx="792">
                  <c:v>175</c:v>
                </c:pt>
                <c:pt idx="793">
                  <c:v>500</c:v>
                </c:pt>
                <c:pt idx="794">
                  <c:v>175</c:v>
                </c:pt>
                <c:pt idx="795">
                  <c:v>175</c:v>
                </c:pt>
                <c:pt idx="796">
                  <c:v>175</c:v>
                </c:pt>
                <c:pt idx="797">
                  <c:v>175</c:v>
                </c:pt>
                <c:pt idx="798">
                  <c:v>175</c:v>
                </c:pt>
                <c:pt idx="799">
                  <c:v>175</c:v>
                </c:pt>
                <c:pt idx="800">
                  <c:v>175</c:v>
                </c:pt>
                <c:pt idx="801">
                  <c:v>175</c:v>
                </c:pt>
                <c:pt idx="802">
                  <c:v>175</c:v>
                </c:pt>
                <c:pt idx="803">
                  <c:v>175</c:v>
                </c:pt>
                <c:pt idx="804">
                  <c:v>175</c:v>
                </c:pt>
                <c:pt idx="805">
                  <c:v>175</c:v>
                </c:pt>
                <c:pt idx="806">
                  <c:v>175</c:v>
                </c:pt>
                <c:pt idx="807">
                  <c:v>175</c:v>
                </c:pt>
                <c:pt idx="808">
                  <c:v>500</c:v>
                </c:pt>
                <c:pt idx="809">
                  <c:v>175</c:v>
                </c:pt>
                <c:pt idx="810">
                  <c:v>175</c:v>
                </c:pt>
                <c:pt idx="811">
                  <c:v>175</c:v>
                </c:pt>
                <c:pt idx="812">
                  <c:v>175</c:v>
                </c:pt>
                <c:pt idx="813">
                  <c:v>175</c:v>
                </c:pt>
                <c:pt idx="814">
                  <c:v>175</c:v>
                </c:pt>
                <c:pt idx="815">
                  <c:v>175</c:v>
                </c:pt>
                <c:pt idx="816">
                  <c:v>175</c:v>
                </c:pt>
                <c:pt idx="817">
                  <c:v>175</c:v>
                </c:pt>
                <c:pt idx="818">
                  <c:v>175</c:v>
                </c:pt>
                <c:pt idx="819">
                  <c:v>175</c:v>
                </c:pt>
                <c:pt idx="820">
                  <c:v>175</c:v>
                </c:pt>
                <c:pt idx="821">
                  <c:v>175</c:v>
                </c:pt>
                <c:pt idx="822">
                  <c:v>175</c:v>
                </c:pt>
                <c:pt idx="823">
                  <c:v>500</c:v>
                </c:pt>
                <c:pt idx="824">
                  <c:v>175</c:v>
                </c:pt>
                <c:pt idx="825">
                  <c:v>175</c:v>
                </c:pt>
                <c:pt idx="826">
                  <c:v>175</c:v>
                </c:pt>
                <c:pt idx="827">
                  <c:v>175</c:v>
                </c:pt>
                <c:pt idx="828">
                  <c:v>175</c:v>
                </c:pt>
                <c:pt idx="829">
                  <c:v>175</c:v>
                </c:pt>
                <c:pt idx="830">
                  <c:v>175</c:v>
                </c:pt>
                <c:pt idx="831">
                  <c:v>175</c:v>
                </c:pt>
                <c:pt idx="832">
                  <c:v>175</c:v>
                </c:pt>
                <c:pt idx="833">
                  <c:v>175</c:v>
                </c:pt>
                <c:pt idx="834">
                  <c:v>175</c:v>
                </c:pt>
                <c:pt idx="835">
                  <c:v>175</c:v>
                </c:pt>
                <c:pt idx="836">
                  <c:v>175</c:v>
                </c:pt>
                <c:pt idx="837">
                  <c:v>175</c:v>
                </c:pt>
                <c:pt idx="838">
                  <c:v>500</c:v>
                </c:pt>
                <c:pt idx="839">
                  <c:v>175</c:v>
                </c:pt>
                <c:pt idx="840">
                  <c:v>175</c:v>
                </c:pt>
                <c:pt idx="841">
                  <c:v>175</c:v>
                </c:pt>
                <c:pt idx="842">
                  <c:v>175</c:v>
                </c:pt>
                <c:pt idx="843">
                  <c:v>175</c:v>
                </c:pt>
                <c:pt idx="844">
                  <c:v>175</c:v>
                </c:pt>
                <c:pt idx="845">
                  <c:v>175</c:v>
                </c:pt>
                <c:pt idx="846">
                  <c:v>175</c:v>
                </c:pt>
                <c:pt idx="847">
                  <c:v>175</c:v>
                </c:pt>
                <c:pt idx="848">
                  <c:v>175</c:v>
                </c:pt>
                <c:pt idx="849">
                  <c:v>175</c:v>
                </c:pt>
                <c:pt idx="850">
                  <c:v>175</c:v>
                </c:pt>
                <c:pt idx="851">
                  <c:v>175</c:v>
                </c:pt>
                <c:pt idx="852">
                  <c:v>175</c:v>
                </c:pt>
                <c:pt idx="853">
                  <c:v>500</c:v>
                </c:pt>
                <c:pt idx="854">
                  <c:v>175</c:v>
                </c:pt>
                <c:pt idx="855">
                  <c:v>175</c:v>
                </c:pt>
                <c:pt idx="856">
                  <c:v>175</c:v>
                </c:pt>
                <c:pt idx="857">
                  <c:v>175</c:v>
                </c:pt>
                <c:pt idx="858">
                  <c:v>175</c:v>
                </c:pt>
                <c:pt idx="859">
                  <c:v>175</c:v>
                </c:pt>
                <c:pt idx="860">
                  <c:v>175</c:v>
                </c:pt>
                <c:pt idx="861">
                  <c:v>175</c:v>
                </c:pt>
                <c:pt idx="862">
                  <c:v>175</c:v>
                </c:pt>
                <c:pt idx="863">
                  <c:v>175</c:v>
                </c:pt>
                <c:pt idx="864">
                  <c:v>175</c:v>
                </c:pt>
                <c:pt idx="865">
                  <c:v>175</c:v>
                </c:pt>
                <c:pt idx="866">
                  <c:v>175</c:v>
                </c:pt>
                <c:pt idx="867">
                  <c:v>175</c:v>
                </c:pt>
                <c:pt idx="868">
                  <c:v>500</c:v>
                </c:pt>
                <c:pt idx="869">
                  <c:v>175</c:v>
                </c:pt>
                <c:pt idx="870">
                  <c:v>175</c:v>
                </c:pt>
                <c:pt idx="871">
                  <c:v>175</c:v>
                </c:pt>
                <c:pt idx="872">
                  <c:v>175</c:v>
                </c:pt>
                <c:pt idx="873">
                  <c:v>175</c:v>
                </c:pt>
                <c:pt idx="874">
                  <c:v>175</c:v>
                </c:pt>
                <c:pt idx="875">
                  <c:v>175</c:v>
                </c:pt>
                <c:pt idx="876">
                  <c:v>175</c:v>
                </c:pt>
                <c:pt idx="877">
                  <c:v>175</c:v>
                </c:pt>
                <c:pt idx="878">
                  <c:v>175</c:v>
                </c:pt>
                <c:pt idx="879">
                  <c:v>175</c:v>
                </c:pt>
                <c:pt idx="880">
                  <c:v>175</c:v>
                </c:pt>
                <c:pt idx="881">
                  <c:v>175</c:v>
                </c:pt>
                <c:pt idx="882">
                  <c:v>175</c:v>
                </c:pt>
                <c:pt idx="883">
                  <c:v>500</c:v>
                </c:pt>
                <c:pt idx="884">
                  <c:v>175</c:v>
                </c:pt>
                <c:pt idx="885">
                  <c:v>175</c:v>
                </c:pt>
                <c:pt idx="886">
                  <c:v>175</c:v>
                </c:pt>
                <c:pt idx="887">
                  <c:v>175</c:v>
                </c:pt>
                <c:pt idx="888">
                  <c:v>175</c:v>
                </c:pt>
                <c:pt idx="889">
                  <c:v>175</c:v>
                </c:pt>
                <c:pt idx="890">
                  <c:v>175</c:v>
                </c:pt>
                <c:pt idx="891">
                  <c:v>175</c:v>
                </c:pt>
                <c:pt idx="892">
                  <c:v>175</c:v>
                </c:pt>
                <c:pt idx="893">
                  <c:v>175</c:v>
                </c:pt>
                <c:pt idx="894">
                  <c:v>175</c:v>
                </c:pt>
                <c:pt idx="895">
                  <c:v>175</c:v>
                </c:pt>
                <c:pt idx="896">
                  <c:v>175</c:v>
                </c:pt>
                <c:pt idx="897">
                  <c:v>175</c:v>
                </c:pt>
                <c:pt idx="898">
                  <c:v>500</c:v>
                </c:pt>
                <c:pt idx="899">
                  <c:v>175</c:v>
                </c:pt>
                <c:pt idx="900">
                  <c:v>175</c:v>
                </c:pt>
                <c:pt idx="901">
                  <c:v>175</c:v>
                </c:pt>
                <c:pt idx="902">
                  <c:v>175</c:v>
                </c:pt>
                <c:pt idx="903">
                  <c:v>175</c:v>
                </c:pt>
                <c:pt idx="904">
                  <c:v>175</c:v>
                </c:pt>
                <c:pt idx="905">
                  <c:v>175</c:v>
                </c:pt>
                <c:pt idx="906">
                  <c:v>175</c:v>
                </c:pt>
                <c:pt idx="907">
                  <c:v>175</c:v>
                </c:pt>
                <c:pt idx="908">
                  <c:v>175</c:v>
                </c:pt>
                <c:pt idx="909">
                  <c:v>175</c:v>
                </c:pt>
                <c:pt idx="910">
                  <c:v>175</c:v>
                </c:pt>
                <c:pt idx="911">
                  <c:v>175</c:v>
                </c:pt>
                <c:pt idx="912">
                  <c:v>175</c:v>
                </c:pt>
                <c:pt idx="913">
                  <c:v>500</c:v>
                </c:pt>
                <c:pt idx="914">
                  <c:v>175</c:v>
                </c:pt>
                <c:pt idx="915">
                  <c:v>175</c:v>
                </c:pt>
                <c:pt idx="916">
                  <c:v>175</c:v>
                </c:pt>
                <c:pt idx="917">
                  <c:v>175</c:v>
                </c:pt>
                <c:pt idx="918">
                  <c:v>175</c:v>
                </c:pt>
                <c:pt idx="919">
                  <c:v>175</c:v>
                </c:pt>
                <c:pt idx="920">
                  <c:v>175</c:v>
                </c:pt>
                <c:pt idx="921">
                  <c:v>175</c:v>
                </c:pt>
                <c:pt idx="922">
                  <c:v>175</c:v>
                </c:pt>
                <c:pt idx="923">
                  <c:v>175</c:v>
                </c:pt>
                <c:pt idx="924">
                  <c:v>175</c:v>
                </c:pt>
                <c:pt idx="925">
                  <c:v>175</c:v>
                </c:pt>
                <c:pt idx="926">
                  <c:v>175</c:v>
                </c:pt>
                <c:pt idx="927">
                  <c:v>175</c:v>
                </c:pt>
                <c:pt idx="928">
                  <c:v>500</c:v>
                </c:pt>
                <c:pt idx="929">
                  <c:v>175</c:v>
                </c:pt>
                <c:pt idx="930">
                  <c:v>175</c:v>
                </c:pt>
                <c:pt idx="931">
                  <c:v>175</c:v>
                </c:pt>
                <c:pt idx="932">
                  <c:v>175</c:v>
                </c:pt>
                <c:pt idx="933">
                  <c:v>175</c:v>
                </c:pt>
                <c:pt idx="934">
                  <c:v>175</c:v>
                </c:pt>
                <c:pt idx="935">
                  <c:v>175</c:v>
                </c:pt>
                <c:pt idx="936">
                  <c:v>175</c:v>
                </c:pt>
                <c:pt idx="937">
                  <c:v>175</c:v>
                </c:pt>
                <c:pt idx="938">
                  <c:v>175</c:v>
                </c:pt>
                <c:pt idx="939">
                  <c:v>175</c:v>
                </c:pt>
                <c:pt idx="940">
                  <c:v>175</c:v>
                </c:pt>
                <c:pt idx="941">
                  <c:v>175</c:v>
                </c:pt>
                <c:pt idx="942">
                  <c:v>175</c:v>
                </c:pt>
                <c:pt idx="943">
                  <c:v>500</c:v>
                </c:pt>
                <c:pt idx="944">
                  <c:v>175</c:v>
                </c:pt>
                <c:pt idx="945">
                  <c:v>175</c:v>
                </c:pt>
                <c:pt idx="946">
                  <c:v>175</c:v>
                </c:pt>
                <c:pt idx="947">
                  <c:v>175</c:v>
                </c:pt>
                <c:pt idx="948">
                  <c:v>175</c:v>
                </c:pt>
                <c:pt idx="949">
                  <c:v>175</c:v>
                </c:pt>
                <c:pt idx="950">
                  <c:v>175</c:v>
                </c:pt>
                <c:pt idx="951">
                  <c:v>175</c:v>
                </c:pt>
                <c:pt idx="952">
                  <c:v>175</c:v>
                </c:pt>
                <c:pt idx="953">
                  <c:v>175</c:v>
                </c:pt>
                <c:pt idx="954">
                  <c:v>175</c:v>
                </c:pt>
                <c:pt idx="955">
                  <c:v>175</c:v>
                </c:pt>
                <c:pt idx="956">
                  <c:v>175</c:v>
                </c:pt>
                <c:pt idx="957">
                  <c:v>175</c:v>
                </c:pt>
                <c:pt idx="958">
                  <c:v>500</c:v>
                </c:pt>
                <c:pt idx="959">
                  <c:v>175</c:v>
                </c:pt>
                <c:pt idx="960">
                  <c:v>175</c:v>
                </c:pt>
                <c:pt idx="961">
                  <c:v>175</c:v>
                </c:pt>
                <c:pt idx="962">
                  <c:v>175</c:v>
                </c:pt>
                <c:pt idx="963">
                  <c:v>175</c:v>
                </c:pt>
                <c:pt idx="964">
                  <c:v>175</c:v>
                </c:pt>
                <c:pt idx="965">
                  <c:v>175</c:v>
                </c:pt>
                <c:pt idx="966">
                  <c:v>175</c:v>
                </c:pt>
                <c:pt idx="967">
                  <c:v>175</c:v>
                </c:pt>
                <c:pt idx="968">
                  <c:v>175</c:v>
                </c:pt>
                <c:pt idx="969">
                  <c:v>175</c:v>
                </c:pt>
                <c:pt idx="970">
                  <c:v>175</c:v>
                </c:pt>
                <c:pt idx="971">
                  <c:v>175</c:v>
                </c:pt>
                <c:pt idx="972">
                  <c:v>175</c:v>
                </c:pt>
                <c:pt idx="973">
                  <c:v>500</c:v>
                </c:pt>
                <c:pt idx="974">
                  <c:v>175</c:v>
                </c:pt>
                <c:pt idx="975">
                  <c:v>175</c:v>
                </c:pt>
                <c:pt idx="976">
                  <c:v>175</c:v>
                </c:pt>
                <c:pt idx="977">
                  <c:v>175</c:v>
                </c:pt>
                <c:pt idx="978">
                  <c:v>175</c:v>
                </c:pt>
                <c:pt idx="979">
                  <c:v>175</c:v>
                </c:pt>
                <c:pt idx="980">
                  <c:v>175</c:v>
                </c:pt>
                <c:pt idx="981">
                  <c:v>175</c:v>
                </c:pt>
                <c:pt idx="982">
                  <c:v>175</c:v>
                </c:pt>
                <c:pt idx="983">
                  <c:v>175</c:v>
                </c:pt>
                <c:pt idx="984">
                  <c:v>175</c:v>
                </c:pt>
                <c:pt idx="985">
                  <c:v>3750</c:v>
                </c:pt>
                <c:pt idx="986">
                  <c:v>3750</c:v>
                </c:pt>
                <c:pt idx="987">
                  <c:v>3750</c:v>
                </c:pt>
                <c:pt idx="988">
                  <c:v>3750</c:v>
                </c:pt>
                <c:pt idx="989">
                  <c:v>3750</c:v>
                </c:pt>
                <c:pt idx="990">
                  <c:v>3750</c:v>
                </c:pt>
                <c:pt idx="991">
                  <c:v>3750</c:v>
                </c:pt>
                <c:pt idx="992">
                  <c:v>3750</c:v>
                </c:pt>
                <c:pt idx="993">
                  <c:v>3750</c:v>
                </c:pt>
                <c:pt idx="994">
                  <c:v>3750</c:v>
                </c:pt>
                <c:pt idx="995">
                  <c:v>3750</c:v>
                </c:pt>
                <c:pt idx="996">
                  <c:v>3750</c:v>
                </c:pt>
                <c:pt idx="997">
                  <c:v>3750</c:v>
                </c:pt>
                <c:pt idx="998">
                  <c:v>3750</c:v>
                </c:pt>
                <c:pt idx="999">
                  <c:v>3750</c:v>
                </c:pt>
                <c:pt idx="1000">
                  <c:v>3750</c:v>
                </c:pt>
                <c:pt idx="1001">
                  <c:v>3750</c:v>
                </c:pt>
                <c:pt idx="1002">
                  <c:v>3750</c:v>
                </c:pt>
                <c:pt idx="1003">
                  <c:v>3750</c:v>
                </c:pt>
                <c:pt idx="1004">
                  <c:v>3750</c:v>
                </c:pt>
                <c:pt idx="1005">
                  <c:v>175</c:v>
                </c:pt>
                <c:pt idx="1006">
                  <c:v>175</c:v>
                </c:pt>
                <c:pt idx="1007">
                  <c:v>175</c:v>
                </c:pt>
                <c:pt idx="1008">
                  <c:v>175</c:v>
                </c:pt>
                <c:pt idx="1009">
                  <c:v>175</c:v>
                </c:pt>
                <c:pt idx="1010">
                  <c:v>175</c:v>
                </c:pt>
                <c:pt idx="1011">
                  <c:v>175</c:v>
                </c:pt>
                <c:pt idx="1012">
                  <c:v>175</c:v>
                </c:pt>
                <c:pt idx="1013">
                  <c:v>175</c:v>
                </c:pt>
                <c:pt idx="1014">
                  <c:v>175</c:v>
                </c:pt>
                <c:pt idx="1015">
                  <c:v>175</c:v>
                </c:pt>
                <c:pt idx="1016">
                  <c:v>175</c:v>
                </c:pt>
                <c:pt idx="1017">
                  <c:v>175</c:v>
                </c:pt>
                <c:pt idx="1018">
                  <c:v>500</c:v>
                </c:pt>
                <c:pt idx="1019">
                  <c:v>175</c:v>
                </c:pt>
                <c:pt idx="1020">
                  <c:v>175</c:v>
                </c:pt>
                <c:pt idx="1021">
                  <c:v>175</c:v>
                </c:pt>
                <c:pt idx="1022">
                  <c:v>175</c:v>
                </c:pt>
                <c:pt idx="1023">
                  <c:v>175</c:v>
                </c:pt>
                <c:pt idx="1024">
                  <c:v>175</c:v>
                </c:pt>
                <c:pt idx="1025">
                  <c:v>175</c:v>
                </c:pt>
                <c:pt idx="1026">
                  <c:v>175</c:v>
                </c:pt>
                <c:pt idx="1027">
                  <c:v>175</c:v>
                </c:pt>
                <c:pt idx="1028">
                  <c:v>175</c:v>
                </c:pt>
                <c:pt idx="1029">
                  <c:v>175</c:v>
                </c:pt>
                <c:pt idx="1030">
                  <c:v>175</c:v>
                </c:pt>
                <c:pt idx="1031">
                  <c:v>175</c:v>
                </c:pt>
                <c:pt idx="1032">
                  <c:v>175</c:v>
                </c:pt>
                <c:pt idx="1033">
                  <c:v>500</c:v>
                </c:pt>
                <c:pt idx="1034">
                  <c:v>175</c:v>
                </c:pt>
                <c:pt idx="1035">
                  <c:v>175</c:v>
                </c:pt>
                <c:pt idx="1036">
                  <c:v>175</c:v>
                </c:pt>
                <c:pt idx="1037">
                  <c:v>175</c:v>
                </c:pt>
                <c:pt idx="1038">
                  <c:v>175</c:v>
                </c:pt>
                <c:pt idx="1039">
                  <c:v>175</c:v>
                </c:pt>
                <c:pt idx="1040">
                  <c:v>175</c:v>
                </c:pt>
                <c:pt idx="1041">
                  <c:v>175</c:v>
                </c:pt>
                <c:pt idx="1042">
                  <c:v>175</c:v>
                </c:pt>
                <c:pt idx="1043">
                  <c:v>175</c:v>
                </c:pt>
                <c:pt idx="1044">
                  <c:v>175</c:v>
                </c:pt>
                <c:pt idx="1045">
                  <c:v>175</c:v>
                </c:pt>
                <c:pt idx="1046">
                  <c:v>175</c:v>
                </c:pt>
                <c:pt idx="1047">
                  <c:v>175</c:v>
                </c:pt>
                <c:pt idx="1048">
                  <c:v>500</c:v>
                </c:pt>
                <c:pt idx="1049">
                  <c:v>175</c:v>
                </c:pt>
                <c:pt idx="1050">
                  <c:v>175</c:v>
                </c:pt>
                <c:pt idx="1051">
                  <c:v>175</c:v>
                </c:pt>
                <c:pt idx="1052">
                  <c:v>175</c:v>
                </c:pt>
                <c:pt idx="1053">
                  <c:v>175</c:v>
                </c:pt>
                <c:pt idx="1054">
                  <c:v>175</c:v>
                </c:pt>
                <c:pt idx="1055">
                  <c:v>175</c:v>
                </c:pt>
                <c:pt idx="1056">
                  <c:v>175</c:v>
                </c:pt>
                <c:pt idx="1057">
                  <c:v>175</c:v>
                </c:pt>
                <c:pt idx="1058">
                  <c:v>175</c:v>
                </c:pt>
                <c:pt idx="1059">
                  <c:v>175</c:v>
                </c:pt>
                <c:pt idx="1060">
                  <c:v>175</c:v>
                </c:pt>
                <c:pt idx="1061">
                  <c:v>175</c:v>
                </c:pt>
                <c:pt idx="1062">
                  <c:v>175</c:v>
                </c:pt>
                <c:pt idx="1063">
                  <c:v>500</c:v>
                </c:pt>
                <c:pt idx="1064">
                  <c:v>175</c:v>
                </c:pt>
                <c:pt idx="1065">
                  <c:v>175</c:v>
                </c:pt>
                <c:pt idx="1066">
                  <c:v>175</c:v>
                </c:pt>
                <c:pt idx="1067">
                  <c:v>175</c:v>
                </c:pt>
                <c:pt idx="1068">
                  <c:v>175</c:v>
                </c:pt>
                <c:pt idx="1069">
                  <c:v>175</c:v>
                </c:pt>
                <c:pt idx="1070">
                  <c:v>175</c:v>
                </c:pt>
                <c:pt idx="1071">
                  <c:v>175</c:v>
                </c:pt>
                <c:pt idx="1072">
                  <c:v>175</c:v>
                </c:pt>
                <c:pt idx="1073">
                  <c:v>175</c:v>
                </c:pt>
                <c:pt idx="1074">
                  <c:v>175</c:v>
                </c:pt>
                <c:pt idx="1075">
                  <c:v>175</c:v>
                </c:pt>
                <c:pt idx="1076">
                  <c:v>175</c:v>
                </c:pt>
                <c:pt idx="1077">
                  <c:v>175</c:v>
                </c:pt>
                <c:pt idx="1078">
                  <c:v>500</c:v>
                </c:pt>
                <c:pt idx="1079">
                  <c:v>175</c:v>
                </c:pt>
                <c:pt idx="1080">
                  <c:v>175</c:v>
                </c:pt>
                <c:pt idx="1081">
                  <c:v>175</c:v>
                </c:pt>
                <c:pt idx="1082">
                  <c:v>175</c:v>
                </c:pt>
                <c:pt idx="1083">
                  <c:v>175</c:v>
                </c:pt>
                <c:pt idx="1084">
                  <c:v>175</c:v>
                </c:pt>
                <c:pt idx="1085">
                  <c:v>175</c:v>
                </c:pt>
                <c:pt idx="1086">
                  <c:v>175</c:v>
                </c:pt>
                <c:pt idx="1087">
                  <c:v>175</c:v>
                </c:pt>
                <c:pt idx="1088">
                  <c:v>175</c:v>
                </c:pt>
                <c:pt idx="1089">
                  <c:v>175</c:v>
                </c:pt>
                <c:pt idx="1090">
                  <c:v>175</c:v>
                </c:pt>
                <c:pt idx="1091">
                  <c:v>175</c:v>
                </c:pt>
                <c:pt idx="1092">
                  <c:v>175</c:v>
                </c:pt>
                <c:pt idx="1093">
                  <c:v>500</c:v>
                </c:pt>
                <c:pt idx="1094">
                  <c:v>175</c:v>
                </c:pt>
                <c:pt idx="1095">
                  <c:v>175</c:v>
                </c:pt>
                <c:pt idx="1096">
                  <c:v>175</c:v>
                </c:pt>
                <c:pt idx="1097">
                  <c:v>175</c:v>
                </c:pt>
                <c:pt idx="1098">
                  <c:v>175</c:v>
                </c:pt>
                <c:pt idx="1099">
                  <c:v>175</c:v>
                </c:pt>
                <c:pt idx="1100">
                  <c:v>175</c:v>
                </c:pt>
                <c:pt idx="1101">
                  <c:v>175</c:v>
                </c:pt>
                <c:pt idx="1102">
                  <c:v>175</c:v>
                </c:pt>
                <c:pt idx="1103">
                  <c:v>175</c:v>
                </c:pt>
                <c:pt idx="1104">
                  <c:v>175</c:v>
                </c:pt>
                <c:pt idx="1105">
                  <c:v>175</c:v>
                </c:pt>
                <c:pt idx="1106">
                  <c:v>175</c:v>
                </c:pt>
                <c:pt idx="1107">
                  <c:v>175</c:v>
                </c:pt>
                <c:pt idx="1108">
                  <c:v>500</c:v>
                </c:pt>
                <c:pt idx="1109">
                  <c:v>175</c:v>
                </c:pt>
                <c:pt idx="1110">
                  <c:v>175</c:v>
                </c:pt>
                <c:pt idx="1111">
                  <c:v>175</c:v>
                </c:pt>
                <c:pt idx="1112">
                  <c:v>175</c:v>
                </c:pt>
                <c:pt idx="1113">
                  <c:v>175</c:v>
                </c:pt>
                <c:pt idx="1114">
                  <c:v>175</c:v>
                </c:pt>
                <c:pt idx="1115">
                  <c:v>175</c:v>
                </c:pt>
                <c:pt idx="1116">
                  <c:v>175</c:v>
                </c:pt>
                <c:pt idx="1117">
                  <c:v>175</c:v>
                </c:pt>
                <c:pt idx="1118">
                  <c:v>175</c:v>
                </c:pt>
                <c:pt idx="1119">
                  <c:v>175</c:v>
                </c:pt>
                <c:pt idx="1120">
                  <c:v>175</c:v>
                </c:pt>
                <c:pt idx="1121">
                  <c:v>175</c:v>
                </c:pt>
                <c:pt idx="1122">
                  <c:v>175</c:v>
                </c:pt>
                <c:pt idx="1123">
                  <c:v>500</c:v>
                </c:pt>
                <c:pt idx="1124">
                  <c:v>175</c:v>
                </c:pt>
                <c:pt idx="1125">
                  <c:v>175</c:v>
                </c:pt>
                <c:pt idx="1126">
                  <c:v>175</c:v>
                </c:pt>
                <c:pt idx="1127">
                  <c:v>175</c:v>
                </c:pt>
                <c:pt idx="1128">
                  <c:v>175</c:v>
                </c:pt>
                <c:pt idx="1129">
                  <c:v>175</c:v>
                </c:pt>
                <c:pt idx="1130">
                  <c:v>175</c:v>
                </c:pt>
                <c:pt idx="1131">
                  <c:v>175</c:v>
                </c:pt>
                <c:pt idx="1132">
                  <c:v>175</c:v>
                </c:pt>
                <c:pt idx="1133">
                  <c:v>175</c:v>
                </c:pt>
                <c:pt idx="1134">
                  <c:v>175</c:v>
                </c:pt>
                <c:pt idx="1135">
                  <c:v>175</c:v>
                </c:pt>
                <c:pt idx="1136">
                  <c:v>175</c:v>
                </c:pt>
                <c:pt idx="1137">
                  <c:v>175</c:v>
                </c:pt>
                <c:pt idx="1138">
                  <c:v>500</c:v>
                </c:pt>
                <c:pt idx="1139">
                  <c:v>175</c:v>
                </c:pt>
                <c:pt idx="1140">
                  <c:v>175</c:v>
                </c:pt>
                <c:pt idx="1141">
                  <c:v>175</c:v>
                </c:pt>
                <c:pt idx="1142">
                  <c:v>175</c:v>
                </c:pt>
                <c:pt idx="1143">
                  <c:v>175</c:v>
                </c:pt>
                <c:pt idx="1144">
                  <c:v>175</c:v>
                </c:pt>
                <c:pt idx="1145">
                  <c:v>175</c:v>
                </c:pt>
                <c:pt idx="1146">
                  <c:v>175</c:v>
                </c:pt>
                <c:pt idx="1147">
                  <c:v>175</c:v>
                </c:pt>
                <c:pt idx="1148">
                  <c:v>175</c:v>
                </c:pt>
                <c:pt idx="1149">
                  <c:v>175</c:v>
                </c:pt>
                <c:pt idx="1150">
                  <c:v>175</c:v>
                </c:pt>
                <c:pt idx="1151">
                  <c:v>175</c:v>
                </c:pt>
                <c:pt idx="1152">
                  <c:v>175</c:v>
                </c:pt>
                <c:pt idx="1153">
                  <c:v>500</c:v>
                </c:pt>
                <c:pt idx="1154">
                  <c:v>175</c:v>
                </c:pt>
                <c:pt idx="1155">
                  <c:v>175</c:v>
                </c:pt>
                <c:pt idx="1156">
                  <c:v>175</c:v>
                </c:pt>
                <c:pt idx="1157">
                  <c:v>175</c:v>
                </c:pt>
                <c:pt idx="1158">
                  <c:v>175</c:v>
                </c:pt>
                <c:pt idx="1159">
                  <c:v>175</c:v>
                </c:pt>
                <c:pt idx="1160">
                  <c:v>175</c:v>
                </c:pt>
                <c:pt idx="1161">
                  <c:v>175</c:v>
                </c:pt>
                <c:pt idx="1162">
                  <c:v>175</c:v>
                </c:pt>
                <c:pt idx="1163">
                  <c:v>175</c:v>
                </c:pt>
                <c:pt idx="1164">
                  <c:v>175</c:v>
                </c:pt>
                <c:pt idx="1165">
                  <c:v>175</c:v>
                </c:pt>
                <c:pt idx="1166">
                  <c:v>175</c:v>
                </c:pt>
                <c:pt idx="1167">
                  <c:v>175</c:v>
                </c:pt>
                <c:pt idx="1168">
                  <c:v>500</c:v>
                </c:pt>
                <c:pt idx="1169">
                  <c:v>175</c:v>
                </c:pt>
                <c:pt idx="1170">
                  <c:v>175</c:v>
                </c:pt>
                <c:pt idx="1171">
                  <c:v>175</c:v>
                </c:pt>
                <c:pt idx="1172">
                  <c:v>175</c:v>
                </c:pt>
                <c:pt idx="1173">
                  <c:v>175</c:v>
                </c:pt>
                <c:pt idx="1174">
                  <c:v>175</c:v>
                </c:pt>
                <c:pt idx="1175">
                  <c:v>175</c:v>
                </c:pt>
                <c:pt idx="1176">
                  <c:v>175</c:v>
                </c:pt>
                <c:pt idx="1177">
                  <c:v>175</c:v>
                </c:pt>
                <c:pt idx="1178">
                  <c:v>175</c:v>
                </c:pt>
                <c:pt idx="1179">
                  <c:v>175</c:v>
                </c:pt>
                <c:pt idx="1180">
                  <c:v>175</c:v>
                </c:pt>
                <c:pt idx="1181">
                  <c:v>175</c:v>
                </c:pt>
                <c:pt idx="1182">
                  <c:v>175</c:v>
                </c:pt>
                <c:pt idx="1183">
                  <c:v>500</c:v>
                </c:pt>
                <c:pt idx="1184">
                  <c:v>175</c:v>
                </c:pt>
                <c:pt idx="1185">
                  <c:v>175</c:v>
                </c:pt>
                <c:pt idx="1186">
                  <c:v>175</c:v>
                </c:pt>
                <c:pt idx="1187">
                  <c:v>175</c:v>
                </c:pt>
                <c:pt idx="1188">
                  <c:v>175</c:v>
                </c:pt>
                <c:pt idx="1189">
                  <c:v>175</c:v>
                </c:pt>
                <c:pt idx="1190">
                  <c:v>175</c:v>
                </c:pt>
                <c:pt idx="1191">
                  <c:v>175</c:v>
                </c:pt>
                <c:pt idx="1192">
                  <c:v>175</c:v>
                </c:pt>
                <c:pt idx="1193">
                  <c:v>175</c:v>
                </c:pt>
                <c:pt idx="1194">
                  <c:v>175</c:v>
                </c:pt>
                <c:pt idx="1195">
                  <c:v>175</c:v>
                </c:pt>
                <c:pt idx="1196">
                  <c:v>175</c:v>
                </c:pt>
                <c:pt idx="1197">
                  <c:v>175</c:v>
                </c:pt>
                <c:pt idx="1198">
                  <c:v>500</c:v>
                </c:pt>
                <c:pt idx="1199">
                  <c:v>175</c:v>
                </c:pt>
                <c:pt idx="1200">
                  <c:v>175</c:v>
                </c:pt>
                <c:pt idx="1201">
                  <c:v>175</c:v>
                </c:pt>
                <c:pt idx="1202">
                  <c:v>175</c:v>
                </c:pt>
                <c:pt idx="1203">
                  <c:v>175</c:v>
                </c:pt>
                <c:pt idx="1204">
                  <c:v>175</c:v>
                </c:pt>
                <c:pt idx="1205">
                  <c:v>175</c:v>
                </c:pt>
                <c:pt idx="1206">
                  <c:v>175</c:v>
                </c:pt>
                <c:pt idx="1207">
                  <c:v>175</c:v>
                </c:pt>
                <c:pt idx="1208">
                  <c:v>175</c:v>
                </c:pt>
                <c:pt idx="1209">
                  <c:v>175</c:v>
                </c:pt>
                <c:pt idx="1210">
                  <c:v>175</c:v>
                </c:pt>
                <c:pt idx="1211">
                  <c:v>175</c:v>
                </c:pt>
                <c:pt idx="1212">
                  <c:v>175</c:v>
                </c:pt>
                <c:pt idx="1213">
                  <c:v>500</c:v>
                </c:pt>
                <c:pt idx="1214">
                  <c:v>175</c:v>
                </c:pt>
                <c:pt idx="1215">
                  <c:v>175</c:v>
                </c:pt>
                <c:pt idx="1216">
                  <c:v>175</c:v>
                </c:pt>
                <c:pt idx="1217">
                  <c:v>175</c:v>
                </c:pt>
                <c:pt idx="1218">
                  <c:v>175</c:v>
                </c:pt>
                <c:pt idx="1219">
                  <c:v>175</c:v>
                </c:pt>
                <c:pt idx="1220">
                  <c:v>175</c:v>
                </c:pt>
                <c:pt idx="1221">
                  <c:v>175</c:v>
                </c:pt>
                <c:pt idx="1222">
                  <c:v>175</c:v>
                </c:pt>
                <c:pt idx="1223">
                  <c:v>175</c:v>
                </c:pt>
                <c:pt idx="1224">
                  <c:v>175</c:v>
                </c:pt>
                <c:pt idx="1225">
                  <c:v>175</c:v>
                </c:pt>
                <c:pt idx="1226">
                  <c:v>175</c:v>
                </c:pt>
                <c:pt idx="1227">
                  <c:v>175</c:v>
                </c:pt>
                <c:pt idx="1228">
                  <c:v>500</c:v>
                </c:pt>
                <c:pt idx="1229">
                  <c:v>175</c:v>
                </c:pt>
                <c:pt idx="1230">
                  <c:v>175</c:v>
                </c:pt>
                <c:pt idx="1231">
                  <c:v>175</c:v>
                </c:pt>
                <c:pt idx="1232">
                  <c:v>175</c:v>
                </c:pt>
                <c:pt idx="1233">
                  <c:v>175</c:v>
                </c:pt>
                <c:pt idx="1234">
                  <c:v>175</c:v>
                </c:pt>
                <c:pt idx="1235">
                  <c:v>175</c:v>
                </c:pt>
                <c:pt idx="1236">
                  <c:v>175</c:v>
                </c:pt>
                <c:pt idx="1237">
                  <c:v>175</c:v>
                </c:pt>
                <c:pt idx="1238">
                  <c:v>175</c:v>
                </c:pt>
                <c:pt idx="1239">
                  <c:v>175</c:v>
                </c:pt>
                <c:pt idx="1240">
                  <c:v>175</c:v>
                </c:pt>
                <c:pt idx="1241">
                  <c:v>175</c:v>
                </c:pt>
                <c:pt idx="1242">
                  <c:v>175</c:v>
                </c:pt>
                <c:pt idx="1243">
                  <c:v>500</c:v>
                </c:pt>
                <c:pt idx="1244">
                  <c:v>175</c:v>
                </c:pt>
                <c:pt idx="1245">
                  <c:v>175</c:v>
                </c:pt>
                <c:pt idx="1246">
                  <c:v>175</c:v>
                </c:pt>
                <c:pt idx="1247">
                  <c:v>175</c:v>
                </c:pt>
                <c:pt idx="1248">
                  <c:v>175</c:v>
                </c:pt>
                <c:pt idx="1249">
                  <c:v>175</c:v>
                </c:pt>
                <c:pt idx="1250">
                  <c:v>175</c:v>
                </c:pt>
                <c:pt idx="1251">
                  <c:v>175</c:v>
                </c:pt>
                <c:pt idx="1252">
                  <c:v>175</c:v>
                </c:pt>
                <c:pt idx="1253">
                  <c:v>175</c:v>
                </c:pt>
                <c:pt idx="1254">
                  <c:v>175</c:v>
                </c:pt>
                <c:pt idx="1255">
                  <c:v>175</c:v>
                </c:pt>
                <c:pt idx="1256">
                  <c:v>175</c:v>
                </c:pt>
                <c:pt idx="1257">
                  <c:v>175</c:v>
                </c:pt>
                <c:pt idx="1258">
                  <c:v>500</c:v>
                </c:pt>
                <c:pt idx="1259">
                  <c:v>175</c:v>
                </c:pt>
                <c:pt idx="1260">
                  <c:v>175</c:v>
                </c:pt>
                <c:pt idx="1261">
                  <c:v>175</c:v>
                </c:pt>
                <c:pt idx="1262">
                  <c:v>175</c:v>
                </c:pt>
                <c:pt idx="1263">
                  <c:v>175</c:v>
                </c:pt>
                <c:pt idx="1264">
                  <c:v>175</c:v>
                </c:pt>
                <c:pt idx="1265">
                  <c:v>175</c:v>
                </c:pt>
                <c:pt idx="1266">
                  <c:v>175</c:v>
                </c:pt>
                <c:pt idx="1267">
                  <c:v>175</c:v>
                </c:pt>
                <c:pt idx="1268">
                  <c:v>175</c:v>
                </c:pt>
                <c:pt idx="1269">
                  <c:v>175</c:v>
                </c:pt>
                <c:pt idx="1270">
                  <c:v>175</c:v>
                </c:pt>
                <c:pt idx="1271">
                  <c:v>175</c:v>
                </c:pt>
                <c:pt idx="1272">
                  <c:v>175</c:v>
                </c:pt>
                <c:pt idx="1273">
                  <c:v>500</c:v>
                </c:pt>
                <c:pt idx="1274">
                  <c:v>175</c:v>
                </c:pt>
                <c:pt idx="1275">
                  <c:v>175</c:v>
                </c:pt>
                <c:pt idx="1276">
                  <c:v>175</c:v>
                </c:pt>
                <c:pt idx="1277">
                  <c:v>175</c:v>
                </c:pt>
                <c:pt idx="1278">
                  <c:v>175</c:v>
                </c:pt>
                <c:pt idx="1279">
                  <c:v>175</c:v>
                </c:pt>
                <c:pt idx="1280">
                  <c:v>175</c:v>
                </c:pt>
                <c:pt idx="1281">
                  <c:v>175</c:v>
                </c:pt>
                <c:pt idx="1282">
                  <c:v>175</c:v>
                </c:pt>
                <c:pt idx="1283">
                  <c:v>175</c:v>
                </c:pt>
                <c:pt idx="1284">
                  <c:v>175</c:v>
                </c:pt>
                <c:pt idx="1285">
                  <c:v>175</c:v>
                </c:pt>
                <c:pt idx="1286">
                  <c:v>175</c:v>
                </c:pt>
                <c:pt idx="1287">
                  <c:v>175</c:v>
                </c:pt>
                <c:pt idx="1288">
                  <c:v>500</c:v>
                </c:pt>
                <c:pt idx="1289">
                  <c:v>175</c:v>
                </c:pt>
                <c:pt idx="1290">
                  <c:v>175</c:v>
                </c:pt>
                <c:pt idx="1291">
                  <c:v>175</c:v>
                </c:pt>
                <c:pt idx="1292">
                  <c:v>175</c:v>
                </c:pt>
                <c:pt idx="1293">
                  <c:v>175</c:v>
                </c:pt>
                <c:pt idx="1294">
                  <c:v>175</c:v>
                </c:pt>
                <c:pt idx="1295">
                  <c:v>175</c:v>
                </c:pt>
                <c:pt idx="1296">
                  <c:v>175</c:v>
                </c:pt>
                <c:pt idx="1297">
                  <c:v>175</c:v>
                </c:pt>
                <c:pt idx="1298">
                  <c:v>175</c:v>
                </c:pt>
                <c:pt idx="1299">
                  <c:v>175</c:v>
                </c:pt>
                <c:pt idx="1300">
                  <c:v>175</c:v>
                </c:pt>
                <c:pt idx="1301">
                  <c:v>175</c:v>
                </c:pt>
                <c:pt idx="1302">
                  <c:v>175</c:v>
                </c:pt>
                <c:pt idx="1303">
                  <c:v>500</c:v>
                </c:pt>
                <c:pt idx="1304">
                  <c:v>175</c:v>
                </c:pt>
                <c:pt idx="1305">
                  <c:v>175</c:v>
                </c:pt>
                <c:pt idx="1306">
                  <c:v>175</c:v>
                </c:pt>
                <c:pt idx="1307">
                  <c:v>175</c:v>
                </c:pt>
                <c:pt idx="1308">
                  <c:v>175</c:v>
                </c:pt>
                <c:pt idx="1309">
                  <c:v>175</c:v>
                </c:pt>
                <c:pt idx="1310">
                  <c:v>175</c:v>
                </c:pt>
                <c:pt idx="1311">
                  <c:v>175</c:v>
                </c:pt>
                <c:pt idx="1312">
                  <c:v>175</c:v>
                </c:pt>
                <c:pt idx="1313">
                  <c:v>175</c:v>
                </c:pt>
                <c:pt idx="1314">
                  <c:v>175</c:v>
                </c:pt>
                <c:pt idx="1315">
                  <c:v>175</c:v>
                </c:pt>
                <c:pt idx="1316">
                  <c:v>175</c:v>
                </c:pt>
                <c:pt idx="1317">
                  <c:v>175</c:v>
                </c:pt>
                <c:pt idx="1318">
                  <c:v>500</c:v>
                </c:pt>
                <c:pt idx="1319">
                  <c:v>175</c:v>
                </c:pt>
                <c:pt idx="1320">
                  <c:v>175</c:v>
                </c:pt>
                <c:pt idx="1321">
                  <c:v>175</c:v>
                </c:pt>
                <c:pt idx="1322">
                  <c:v>175</c:v>
                </c:pt>
                <c:pt idx="1323">
                  <c:v>175</c:v>
                </c:pt>
                <c:pt idx="1324">
                  <c:v>175</c:v>
                </c:pt>
                <c:pt idx="1325">
                  <c:v>175</c:v>
                </c:pt>
                <c:pt idx="1326">
                  <c:v>175</c:v>
                </c:pt>
                <c:pt idx="1327">
                  <c:v>175</c:v>
                </c:pt>
                <c:pt idx="1328">
                  <c:v>175</c:v>
                </c:pt>
                <c:pt idx="1329">
                  <c:v>175</c:v>
                </c:pt>
                <c:pt idx="1330">
                  <c:v>175</c:v>
                </c:pt>
                <c:pt idx="1331">
                  <c:v>175</c:v>
                </c:pt>
                <c:pt idx="1332">
                  <c:v>175</c:v>
                </c:pt>
                <c:pt idx="1333">
                  <c:v>500</c:v>
                </c:pt>
                <c:pt idx="1334">
                  <c:v>175</c:v>
                </c:pt>
                <c:pt idx="1335">
                  <c:v>175</c:v>
                </c:pt>
                <c:pt idx="1336">
                  <c:v>175</c:v>
                </c:pt>
                <c:pt idx="1337">
                  <c:v>175</c:v>
                </c:pt>
                <c:pt idx="1338">
                  <c:v>175</c:v>
                </c:pt>
                <c:pt idx="1339">
                  <c:v>175</c:v>
                </c:pt>
                <c:pt idx="1340">
                  <c:v>175</c:v>
                </c:pt>
                <c:pt idx="1341">
                  <c:v>175</c:v>
                </c:pt>
                <c:pt idx="1342">
                  <c:v>175</c:v>
                </c:pt>
                <c:pt idx="1343">
                  <c:v>175</c:v>
                </c:pt>
                <c:pt idx="1344">
                  <c:v>175</c:v>
                </c:pt>
                <c:pt idx="1345">
                  <c:v>175</c:v>
                </c:pt>
                <c:pt idx="1346">
                  <c:v>175</c:v>
                </c:pt>
                <c:pt idx="1347">
                  <c:v>175</c:v>
                </c:pt>
                <c:pt idx="1348">
                  <c:v>500</c:v>
                </c:pt>
                <c:pt idx="1349">
                  <c:v>175</c:v>
                </c:pt>
                <c:pt idx="1350">
                  <c:v>175</c:v>
                </c:pt>
                <c:pt idx="1351">
                  <c:v>175</c:v>
                </c:pt>
                <c:pt idx="1352">
                  <c:v>175</c:v>
                </c:pt>
                <c:pt idx="1353">
                  <c:v>175</c:v>
                </c:pt>
                <c:pt idx="1354">
                  <c:v>175</c:v>
                </c:pt>
                <c:pt idx="1355">
                  <c:v>175</c:v>
                </c:pt>
                <c:pt idx="1356">
                  <c:v>175</c:v>
                </c:pt>
                <c:pt idx="1357">
                  <c:v>175</c:v>
                </c:pt>
                <c:pt idx="1358">
                  <c:v>175</c:v>
                </c:pt>
                <c:pt idx="1359">
                  <c:v>175</c:v>
                </c:pt>
                <c:pt idx="1360">
                  <c:v>175</c:v>
                </c:pt>
                <c:pt idx="1361">
                  <c:v>175</c:v>
                </c:pt>
                <c:pt idx="1362">
                  <c:v>175</c:v>
                </c:pt>
                <c:pt idx="1363">
                  <c:v>500</c:v>
                </c:pt>
                <c:pt idx="1364">
                  <c:v>175</c:v>
                </c:pt>
                <c:pt idx="1365">
                  <c:v>175</c:v>
                </c:pt>
                <c:pt idx="1366">
                  <c:v>175</c:v>
                </c:pt>
                <c:pt idx="1367">
                  <c:v>175</c:v>
                </c:pt>
                <c:pt idx="1368">
                  <c:v>175</c:v>
                </c:pt>
                <c:pt idx="1369">
                  <c:v>175</c:v>
                </c:pt>
                <c:pt idx="1370">
                  <c:v>175</c:v>
                </c:pt>
                <c:pt idx="1371">
                  <c:v>175</c:v>
                </c:pt>
                <c:pt idx="1372">
                  <c:v>175</c:v>
                </c:pt>
                <c:pt idx="1373">
                  <c:v>175</c:v>
                </c:pt>
                <c:pt idx="1374">
                  <c:v>175</c:v>
                </c:pt>
                <c:pt idx="1375">
                  <c:v>175</c:v>
                </c:pt>
                <c:pt idx="1376">
                  <c:v>175</c:v>
                </c:pt>
                <c:pt idx="1377">
                  <c:v>175</c:v>
                </c:pt>
                <c:pt idx="1378">
                  <c:v>500</c:v>
                </c:pt>
                <c:pt idx="1379">
                  <c:v>175</c:v>
                </c:pt>
                <c:pt idx="1380">
                  <c:v>175</c:v>
                </c:pt>
                <c:pt idx="1381">
                  <c:v>175</c:v>
                </c:pt>
                <c:pt idx="1382">
                  <c:v>175</c:v>
                </c:pt>
                <c:pt idx="1383">
                  <c:v>175</c:v>
                </c:pt>
                <c:pt idx="1384">
                  <c:v>175</c:v>
                </c:pt>
                <c:pt idx="1385">
                  <c:v>175</c:v>
                </c:pt>
                <c:pt idx="1386">
                  <c:v>175</c:v>
                </c:pt>
                <c:pt idx="1387">
                  <c:v>175</c:v>
                </c:pt>
                <c:pt idx="1388">
                  <c:v>175</c:v>
                </c:pt>
                <c:pt idx="1389">
                  <c:v>175</c:v>
                </c:pt>
                <c:pt idx="1390">
                  <c:v>175</c:v>
                </c:pt>
                <c:pt idx="1391">
                  <c:v>175</c:v>
                </c:pt>
                <c:pt idx="1392">
                  <c:v>175</c:v>
                </c:pt>
                <c:pt idx="1393">
                  <c:v>500</c:v>
                </c:pt>
                <c:pt idx="1394">
                  <c:v>175</c:v>
                </c:pt>
                <c:pt idx="1395">
                  <c:v>175</c:v>
                </c:pt>
                <c:pt idx="1396">
                  <c:v>175</c:v>
                </c:pt>
                <c:pt idx="1397">
                  <c:v>175</c:v>
                </c:pt>
                <c:pt idx="1398">
                  <c:v>175</c:v>
                </c:pt>
                <c:pt idx="1399">
                  <c:v>175</c:v>
                </c:pt>
                <c:pt idx="1400">
                  <c:v>175</c:v>
                </c:pt>
                <c:pt idx="1401">
                  <c:v>175</c:v>
                </c:pt>
                <c:pt idx="1402">
                  <c:v>175</c:v>
                </c:pt>
                <c:pt idx="1403">
                  <c:v>175</c:v>
                </c:pt>
                <c:pt idx="1404">
                  <c:v>175</c:v>
                </c:pt>
                <c:pt idx="1405">
                  <c:v>175</c:v>
                </c:pt>
                <c:pt idx="1406">
                  <c:v>175</c:v>
                </c:pt>
                <c:pt idx="1407">
                  <c:v>175</c:v>
                </c:pt>
                <c:pt idx="1408">
                  <c:v>500</c:v>
                </c:pt>
                <c:pt idx="1409">
                  <c:v>175</c:v>
                </c:pt>
                <c:pt idx="1410">
                  <c:v>175</c:v>
                </c:pt>
                <c:pt idx="1411">
                  <c:v>175</c:v>
                </c:pt>
                <c:pt idx="1412">
                  <c:v>175</c:v>
                </c:pt>
                <c:pt idx="1413">
                  <c:v>175</c:v>
                </c:pt>
                <c:pt idx="1414">
                  <c:v>175</c:v>
                </c:pt>
                <c:pt idx="1415">
                  <c:v>175</c:v>
                </c:pt>
                <c:pt idx="1416">
                  <c:v>175</c:v>
                </c:pt>
                <c:pt idx="1417">
                  <c:v>175</c:v>
                </c:pt>
                <c:pt idx="1418">
                  <c:v>175</c:v>
                </c:pt>
                <c:pt idx="1419">
                  <c:v>175</c:v>
                </c:pt>
                <c:pt idx="1420">
                  <c:v>175</c:v>
                </c:pt>
                <c:pt idx="1421">
                  <c:v>175</c:v>
                </c:pt>
                <c:pt idx="1422">
                  <c:v>175</c:v>
                </c:pt>
                <c:pt idx="1423">
                  <c:v>500</c:v>
                </c:pt>
                <c:pt idx="1424">
                  <c:v>175</c:v>
                </c:pt>
                <c:pt idx="1425">
                  <c:v>175</c:v>
                </c:pt>
                <c:pt idx="1426">
                  <c:v>175</c:v>
                </c:pt>
                <c:pt idx="1427">
                  <c:v>175</c:v>
                </c:pt>
                <c:pt idx="1428">
                  <c:v>175</c:v>
                </c:pt>
                <c:pt idx="1429">
                  <c:v>175</c:v>
                </c:pt>
                <c:pt idx="1430">
                  <c:v>175</c:v>
                </c:pt>
                <c:pt idx="1431">
                  <c:v>175</c:v>
                </c:pt>
                <c:pt idx="1432">
                  <c:v>175</c:v>
                </c:pt>
                <c:pt idx="1433">
                  <c:v>175</c:v>
                </c:pt>
                <c:pt idx="1434">
                  <c:v>175</c:v>
                </c:pt>
                <c:pt idx="1435">
                  <c:v>175</c:v>
                </c:pt>
                <c:pt idx="1436">
                  <c:v>175</c:v>
                </c:pt>
                <c:pt idx="1437">
                  <c:v>175</c:v>
                </c:pt>
                <c:pt idx="1438">
                  <c:v>500</c:v>
                </c:pt>
                <c:pt idx="1439">
                  <c:v>175</c:v>
                </c:pt>
                <c:pt idx="1440">
                  <c:v>175</c:v>
                </c:pt>
                <c:pt idx="1441">
                  <c:v>175</c:v>
                </c:pt>
                <c:pt idx="1442">
                  <c:v>175</c:v>
                </c:pt>
                <c:pt idx="1443">
                  <c:v>175</c:v>
                </c:pt>
                <c:pt idx="1444">
                  <c:v>175</c:v>
                </c:pt>
                <c:pt idx="1445">
                  <c:v>175</c:v>
                </c:pt>
                <c:pt idx="1446">
                  <c:v>175</c:v>
                </c:pt>
                <c:pt idx="1447">
                  <c:v>175</c:v>
                </c:pt>
                <c:pt idx="1448">
                  <c:v>175</c:v>
                </c:pt>
                <c:pt idx="1449">
                  <c:v>175</c:v>
                </c:pt>
                <c:pt idx="1450">
                  <c:v>175</c:v>
                </c:pt>
                <c:pt idx="1451">
                  <c:v>175</c:v>
                </c:pt>
                <c:pt idx="1452">
                  <c:v>175</c:v>
                </c:pt>
                <c:pt idx="1453">
                  <c:v>500</c:v>
                </c:pt>
                <c:pt idx="1454">
                  <c:v>175</c:v>
                </c:pt>
                <c:pt idx="1455">
                  <c:v>175</c:v>
                </c:pt>
                <c:pt idx="1456">
                  <c:v>175</c:v>
                </c:pt>
                <c:pt idx="1457">
                  <c:v>175</c:v>
                </c:pt>
                <c:pt idx="1458">
                  <c:v>175</c:v>
                </c:pt>
                <c:pt idx="1459">
                  <c:v>175</c:v>
                </c:pt>
                <c:pt idx="1460">
                  <c:v>175</c:v>
                </c:pt>
                <c:pt idx="1461">
                  <c:v>175</c:v>
                </c:pt>
                <c:pt idx="1462">
                  <c:v>175</c:v>
                </c:pt>
                <c:pt idx="1463">
                  <c:v>175</c:v>
                </c:pt>
                <c:pt idx="1464">
                  <c:v>175</c:v>
                </c:pt>
                <c:pt idx="1465">
                  <c:v>175</c:v>
                </c:pt>
                <c:pt idx="1466">
                  <c:v>175</c:v>
                </c:pt>
                <c:pt idx="1467">
                  <c:v>175</c:v>
                </c:pt>
                <c:pt idx="1468">
                  <c:v>500</c:v>
                </c:pt>
                <c:pt idx="1469">
                  <c:v>175</c:v>
                </c:pt>
                <c:pt idx="1470">
                  <c:v>175</c:v>
                </c:pt>
                <c:pt idx="1471">
                  <c:v>175</c:v>
                </c:pt>
                <c:pt idx="1472">
                  <c:v>175</c:v>
                </c:pt>
                <c:pt idx="1473">
                  <c:v>175</c:v>
                </c:pt>
                <c:pt idx="1474">
                  <c:v>175</c:v>
                </c:pt>
                <c:pt idx="1475">
                  <c:v>175</c:v>
                </c:pt>
                <c:pt idx="1476">
                  <c:v>175</c:v>
                </c:pt>
                <c:pt idx="1477">
                  <c:v>175</c:v>
                </c:pt>
                <c:pt idx="1478">
                  <c:v>175</c:v>
                </c:pt>
                <c:pt idx="1479">
                  <c:v>175</c:v>
                </c:pt>
                <c:pt idx="1480">
                  <c:v>175</c:v>
                </c:pt>
                <c:pt idx="1481">
                  <c:v>175</c:v>
                </c:pt>
                <c:pt idx="1482">
                  <c:v>175</c:v>
                </c:pt>
                <c:pt idx="1483">
                  <c:v>500</c:v>
                </c:pt>
                <c:pt idx="1484">
                  <c:v>175</c:v>
                </c:pt>
                <c:pt idx="1485">
                  <c:v>175</c:v>
                </c:pt>
                <c:pt idx="1486">
                  <c:v>175</c:v>
                </c:pt>
                <c:pt idx="1487">
                  <c:v>175</c:v>
                </c:pt>
              </c:numCache>
            </c:numRef>
          </c:val>
          <c:smooth val="0"/>
        </c:ser>
        <c:dLbls>
          <c:showLegendKey val="0"/>
          <c:showVal val="0"/>
          <c:showCatName val="0"/>
          <c:showSerName val="0"/>
          <c:showPercent val="0"/>
          <c:showBubbleSize val="0"/>
        </c:dLbls>
        <c:marker val="1"/>
        <c:smooth val="0"/>
        <c:axId val="99323264"/>
        <c:axId val="99350016"/>
      </c:lineChart>
      <c:catAx>
        <c:axId val="99323264"/>
        <c:scaling>
          <c:orientation val="minMax"/>
        </c:scaling>
        <c:delete val="0"/>
        <c:axPos val="b"/>
        <c:numFmt formatCode="#,##0" sourceLinked="0"/>
        <c:majorTickMark val="out"/>
        <c:minorTickMark val="none"/>
        <c:tickLblPos val="nextTo"/>
        <c:crossAx val="99350016"/>
        <c:crosses val="autoZero"/>
        <c:auto val="1"/>
        <c:lblAlgn val="ctr"/>
        <c:lblOffset val="100"/>
        <c:tickLblSkip val="200"/>
        <c:tickMarkSkip val="60"/>
        <c:noMultiLvlLbl val="0"/>
      </c:catAx>
      <c:valAx>
        <c:axId val="99350016"/>
        <c:scaling>
          <c:orientation val="minMax"/>
          <c:max val="13000"/>
        </c:scaling>
        <c:delete val="0"/>
        <c:axPos val="l"/>
        <c:majorGridlines/>
        <c:numFmt formatCode="General" sourceLinked="1"/>
        <c:majorTickMark val="out"/>
        <c:minorTickMark val="none"/>
        <c:tickLblPos val="none"/>
        <c:crossAx val="99323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5:54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5:54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5:54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6024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93113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762FB-C164-4A47-BC0E-B74D424B0D79}" type="slidenum">
              <a:rPr lang="en-US" smtClean="0"/>
              <a:t>9</a:t>
            </a:fld>
            <a:endParaRPr lang="en-US"/>
          </a:p>
        </p:txBody>
      </p:sp>
    </p:spTree>
    <p:extLst>
      <p:ext uri="{BB962C8B-B14F-4D97-AF65-F5344CB8AC3E}">
        <p14:creationId xmlns:p14="http://schemas.microsoft.com/office/powerpoint/2010/main" val="69375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A0762FB-C164-4A47-BC0E-B74D424B0D79}" type="slidenum">
              <a:rPr lang="en-US" smtClean="0"/>
              <a:t>10</a:t>
            </a:fld>
            <a:endParaRPr lang="en-US"/>
          </a:p>
        </p:txBody>
      </p:sp>
    </p:spTree>
    <p:extLst>
      <p:ext uri="{BB962C8B-B14F-4D97-AF65-F5344CB8AC3E}">
        <p14:creationId xmlns:p14="http://schemas.microsoft.com/office/powerpoint/2010/main" val="136650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762FB-C164-4A47-BC0E-B74D424B0D79}" type="slidenum">
              <a:rPr lang="en-US" smtClean="0"/>
              <a:t>11</a:t>
            </a:fld>
            <a:endParaRPr lang="en-US"/>
          </a:p>
        </p:txBody>
      </p:sp>
    </p:spTree>
    <p:extLst>
      <p:ext uri="{BB962C8B-B14F-4D97-AF65-F5344CB8AC3E}">
        <p14:creationId xmlns:p14="http://schemas.microsoft.com/office/powerpoint/2010/main" val="286274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762FB-C164-4A47-BC0E-B74D424B0D79}" type="slidenum">
              <a:rPr lang="en-US" smtClean="0"/>
              <a:t>12</a:t>
            </a:fld>
            <a:endParaRPr lang="en-US"/>
          </a:p>
        </p:txBody>
      </p:sp>
    </p:spTree>
    <p:extLst>
      <p:ext uri="{BB962C8B-B14F-4D97-AF65-F5344CB8AC3E}">
        <p14:creationId xmlns:p14="http://schemas.microsoft.com/office/powerpoint/2010/main" val="2486182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889000"/>
            <a:ext cx="10982750" cy="304801"/>
          </a:xfrm>
        </p:spPr>
        <p:txBody>
          <a:bodyPr lIns="0" anchor="b" anchorCtr="0">
            <a:noAutofit/>
          </a:bodyPr>
          <a:lstStyle>
            <a:lvl1pPr marL="0" indent="0" algn="l">
              <a:buFont typeface="Arial" pitchFamily="34" charset="0"/>
              <a:buNone/>
              <a:defRPr sz="19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8" y="249237"/>
            <a:ext cx="11031626" cy="741363"/>
          </a:xfrm>
        </p:spPr>
        <p:txBody>
          <a:bodyPr lIns="0">
            <a:normAutofit/>
          </a:bodyPr>
          <a:lstStyle>
            <a:lvl1pPr algn="l">
              <a:defRPr sz="4800" b="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5" name="Content Placeholder 14"/>
          <p:cNvSpPr>
            <a:spLocks noGrp="1"/>
          </p:cNvSpPr>
          <p:nvPr>
            <p:ph sz="quarter" idx="18"/>
          </p:nvPr>
        </p:nvSpPr>
        <p:spPr>
          <a:xfrm>
            <a:off x="614138" y="1397001"/>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3" y="6324600"/>
            <a:ext cx="1221110" cy="152400"/>
          </a:xfrm>
          <a:prstGeom prst="rect">
            <a:avLst/>
          </a:prstGeom>
        </p:spPr>
        <p:txBody>
          <a:bodyPr lIns="121899" tIns="60949" rIns="121899" bIns="60949"/>
          <a:lstStyle/>
          <a:p>
            <a:fld id="{1D8BD707-D9CF-40AE-B4C6-C98DA3205C09}" type="datetimeFigureOut">
              <a:rPr lang="en-US" smtClean="0"/>
              <a:pPr/>
              <a:t>9/14/2011</a:t>
            </a:fld>
            <a:endParaRPr lang="en-US"/>
          </a:p>
        </p:txBody>
      </p:sp>
      <p:sp>
        <p:nvSpPr>
          <p:cNvPr id="19" name="Slide Number Placeholder 18"/>
          <p:cNvSpPr>
            <a:spLocks noGrp="1"/>
          </p:cNvSpPr>
          <p:nvPr>
            <p:ph type="sldNum" sz="quarter" idx="20"/>
          </p:nvPr>
        </p:nvSpPr>
        <p:spPr>
          <a:xfrm>
            <a:off x="614137" y="6324600"/>
            <a:ext cx="807895" cy="152400"/>
          </a:xfrm>
          <a:prstGeom prst="rect">
            <a:avLst/>
          </a:prstGeom>
        </p:spPr>
        <p:txBody>
          <a:bodyPr lIns="121899" tIns="60949" rIns="121899" bIns="60949"/>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614138" y="6461650"/>
            <a:ext cx="1813766" cy="128575"/>
          </a:xfrm>
          <a:prstGeom prst="rect">
            <a:avLst/>
          </a:prstGeom>
        </p:spPr>
        <p:txBody>
          <a:bodyPr lIns="121899" tIns="60949" rIns="121899" bIns="60949"/>
          <a:lstStyle/>
          <a:p>
            <a:endParaRPr lang="en-US"/>
          </a:p>
        </p:txBody>
      </p:sp>
    </p:spTree>
    <p:extLst>
      <p:ext uri="{BB962C8B-B14F-4D97-AF65-F5344CB8AC3E}">
        <p14:creationId xmlns:p14="http://schemas.microsoft.com/office/powerpoint/2010/main" val="4401776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889000"/>
            <a:ext cx="10982750" cy="304801"/>
          </a:xfrm>
        </p:spPr>
        <p:txBody>
          <a:bodyPr lIns="0" anchor="b" anchorCtr="0">
            <a:noAutofit/>
          </a:bodyPr>
          <a:lstStyle>
            <a:lvl1pPr marL="0" indent="0" algn="l">
              <a:buFont typeface="Arial" pitchFamily="34" charset="0"/>
              <a:buNone/>
              <a:defRPr sz="19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8" y="249237"/>
            <a:ext cx="11031626" cy="741363"/>
          </a:xfrm>
        </p:spPr>
        <p:txBody>
          <a:bodyPr lIns="0">
            <a:normAutofit/>
          </a:bodyPr>
          <a:lstStyle>
            <a:lvl1pPr algn="l">
              <a:defRPr sz="4800" b="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5" name="Content Placeholder 14"/>
          <p:cNvSpPr>
            <a:spLocks noGrp="1"/>
          </p:cNvSpPr>
          <p:nvPr>
            <p:ph sz="quarter" idx="18"/>
          </p:nvPr>
        </p:nvSpPr>
        <p:spPr>
          <a:xfrm>
            <a:off x="614138" y="1397001"/>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3" y="6324600"/>
            <a:ext cx="1221110" cy="152400"/>
          </a:xfrm>
          <a:prstGeom prst="rect">
            <a:avLst/>
          </a:prstGeom>
        </p:spPr>
        <p:txBody>
          <a:bodyPr lIns="121899" tIns="60949" rIns="121899" bIns="60949"/>
          <a:lstStyle/>
          <a:p>
            <a:fld id="{1D8BD707-D9CF-40AE-B4C6-C98DA3205C09}" type="datetimeFigureOut">
              <a:rPr lang="en-US" smtClean="0"/>
              <a:pPr/>
              <a:t>9/14/2011</a:t>
            </a:fld>
            <a:endParaRPr lang="en-US"/>
          </a:p>
        </p:txBody>
      </p:sp>
      <p:sp>
        <p:nvSpPr>
          <p:cNvPr id="19" name="Slide Number Placeholder 18"/>
          <p:cNvSpPr>
            <a:spLocks noGrp="1"/>
          </p:cNvSpPr>
          <p:nvPr>
            <p:ph type="sldNum" sz="quarter" idx="20"/>
          </p:nvPr>
        </p:nvSpPr>
        <p:spPr>
          <a:xfrm>
            <a:off x="614137" y="6324600"/>
            <a:ext cx="807895" cy="152400"/>
          </a:xfrm>
          <a:prstGeom prst="rect">
            <a:avLst/>
          </a:prstGeom>
        </p:spPr>
        <p:txBody>
          <a:bodyPr lIns="121899" tIns="60949" rIns="121899" bIns="60949"/>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614138" y="6461650"/>
            <a:ext cx="1813766" cy="128575"/>
          </a:xfrm>
          <a:prstGeom prst="rect">
            <a:avLst/>
          </a:prstGeom>
        </p:spPr>
        <p:txBody>
          <a:bodyPr lIns="121899" tIns="60949" rIns="121899" bIns="60949"/>
          <a:lstStyle/>
          <a:p>
            <a:endParaRPr lang="en-US"/>
          </a:p>
        </p:txBody>
      </p:sp>
    </p:spTree>
    <p:extLst>
      <p:ext uri="{BB962C8B-B14F-4D97-AF65-F5344CB8AC3E}">
        <p14:creationId xmlns:p14="http://schemas.microsoft.com/office/powerpoint/2010/main" val="456078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889001"/>
            <a:ext cx="10982750" cy="304801"/>
          </a:xfrm>
        </p:spPr>
        <p:txBody>
          <a:bodyPr lIns="0" anchor="b" anchorCtr="0">
            <a:noAutofit/>
          </a:bodyPr>
          <a:lstStyle>
            <a:lvl1pPr marL="0" indent="0" algn="l">
              <a:buFont typeface="Arial" pitchFamily="34" charset="0"/>
              <a:buNone/>
              <a:defRPr sz="19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0" y="249237"/>
            <a:ext cx="11031626" cy="741363"/>
          </a:xfrm>
        </p:spPr>
        <p:txBody>
          <a:bodyPr lIns="0">
            <a:normAutofit/>
          </a:bodyPr>
          <a:lstStyle>
            <a:lvl1pPr algn="l">
              <a:defRPr sz="4800" b="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11" indent="0">
              <a:buNone/>
              <a:defRPr sz="1600"/>
            </a:lvl2pPr>
            <a:lvl3pPr marL="1218821" indent="0">
              <a:buNone/>
              <a:defRPr sz="1300"/>
            </a:lvl3pPr>
            <a:lvl4pPr marL="1828232" indent="0">
              <a:buNone/>
              <a:defRPr sz="1200"/>
            </a:lvl4pPr>
            <a:lvl5pPr marL="2437643" indent="0">
              <a:buNone/>
              <a:defRPr sz="1200"/>
            </a:lvl5pPr>
            <a:lvl6pPr marL="3047053" indent="0">
              <a:buNone/>
              <a:defRPr sz="1200"/>
            </a:lvl6pPr>
            <a:lvl7pPr marL="3656464" indent="0">
              <a:buNone/>
              <a:defRPr sz="1200"/>
            </a:lvl7pPr>
            <a:lvl8pPr marL="4265873" indent="0">
              <a:buNone/>
              <a:defRPr sz="1200"/>
            </a:lvl8pPr>
            <a:lvl9pPr marL="4875285" indent="0">
              <a:buNone/>
              <a:defRPr sz="1200"/>
            </a:lvl9pPr>
          </a:lstStyle>
          <a:p>
            <a:pPr lvl="0"/>
            <a:r>
              <a:rPr lang="en-US" smtClean="0"/>
              <a:t>Click to edit Master text styles</a:t>
            </a:r>
          </a:p>
        </p:txBody>
      </p:sp>
      <p:sp>
        <p:nvSpPr>
          <p:cNvPr id="15" name="Content Placeholder 14"/>
          <p:cNvSpPr>
            <a:spLocks noGrp="1"/>
          </p:cNvSpPr>
          <p:nvPr>
            <p:ph sz="quarter" idx="18"/>
          </p:nvPr>
        </p:nvSpPr>
        <p:spPr>
          <a:xfrm>
            <a:off x="614139" y="1397002"/>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3" y="6324600"/>
            <a:ext cx="1221110" cy="152400"/>
          </a:xfrm>
          <a:prstGeom prst="rect">
            <a:avLst/>
          </a:prstGeom>
        </p:spPr>
        <p:txBody>
          <a:bodyPr lIns="121899" tIns="60949" rIns="121899" bIns="60949"/>
          <a:lstStyle/>
          <a:p>
            <a:fld id="{1D8BD707-D9CF-40AE-B4C6-C98DA3205C09}" type="datetimeFigureOut">
              <a:rPr lang="en-US" smtClean="0"/>
              <a:pPr/>
              <a:t>9/14/2011</a:t>
            </a:fld>
            <a:endParaRPr lang="en-US"/>
          </a:p>
        </p:txBody>
      </p:sp>
      <p:sp>
        <p:nvSpPr>
          <p:cNvPr id="19" name="Slide Number Placeholder 18"/>
          <p:cNvSpPr>
            <a:spLocks noGrp="1"/>
          </p:cNvSpPr>
          <p:nvPr>
            <p:ph type="sldNum" sz="quarter" idx="20"/>
          </p:nvPr>
        </p:nvSpPr>
        <p:spPr>
          <a:xfrm>
            <a:off x="614137" y="6324600"/>
            <a:ext cx="807895" cy="152400"/>
          </a:xfrm>
          <a:prstGeom prst="rect">
            <a:avLst/>
          </a:prstGeom>
        </p:spPr>
        <p:txBody>
          <a:bodyPr lIns="121899" tIns="60949" rIns="121899" bIns="60949"/>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614138" y="6461650"/>
            <a:ext cx="1813766" cy="128575"/>
          </a:xfrm>
          <a:prstGeom prst="rect">
            <a:avLst/>
          </a:prstGeom>
        </p:spPr>
        <p:txBody>
          <a:bodyPr lIns="121899" tIns="60949" rIns="121899" bIns="60949"/>
          <a:lstStyle/>
          <a:p>
            <a:endParaRPr lang="en-US"/>
          </a:p>
        </p:txBody>
      </p:sp>
    </p:spTree>
    <p:extLst>
      <p:ext uri="{BB962C8B-B14F-4D97-AF65-F5344CB8AC3E}">
        <p14:creationId xmlns:p14="http://schemas.microsoft.com/office/powerpoint/2010/main" val="27987641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889000"/>
            <a:ext cx="10982750" cy="304801"/>
          </a:xfrm>
        </p:spPr>
        <p:txBody>
          <a:bodyPr lIns="0" anchor="b" anchorCtr="0">
            <a:noAutofit/>
          </a:bodyPr>
          <a:lstStyle>
            <a:lvl1pPr marL="0" indent="0" algn="l">
              <a:buFont typeface="Arial" pitchFamily="34" charset="0"/>
              <a:buNone/>
              <a:defRPr sz="19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8" y="249237"/>
            <a:ext cx="11031626" cy="741363"/>
          </a:xfrm>
        </p:spPr>
        <p:txBody>
          <a:bodyPr lIns="0">
            <a:normAutofit/>
          </a:bodyPr>
          <a:lstStyle>
            <a:lvl1pPr algn="l">
              <a:defRPr sz="4800" b="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5" name="Content Placeholder 14"/>
          <p:cNvSpPr>
            <a:spLocks noGrp="1"/>
          </p:cNvSpPr>
          <p:nvPr>
            <p:ph sz="quarter" idx="18"/>
          </p:nvPr>
        </p:nvSpPr>
        <p:spPr>
          <a:xfrm>
            <a:off x="614138" y="1397001"/>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3" y="6324600"/>
            <a:ext cx="1221110" cy="152400"/>
          </a:xfrm>
          <a:prstGeom prst="rect">
            <a:avLst/>
          </a:prstGeom>
        </p:spPr>
        <p:txBody>
          <a:bodyPr lIns="121899" tIns="60949" rIns="121899" bIns="60949"/>
          <a:lstStyle/>
          <a:p>
            <a:fld id="{1D8BD707-D9CF-40AE-B4C6-C98DA3205C09}" type="datetimeFigureOut">
              <a:rPr lang="en-US" smtClean="0"/>
              <a:pPr/>
              <a:t>9/14/2011</a:t>
            </a:fld>
            <a:endParaRPr lang="en-US"/>
          </a:p>
        </p:txBody>
      </p:sp>
      <p:sp>
        <p:nvSpPr>
          <p:cNvPr id="19" name="Slide Number Placeholder 18"/>
          <p:cNvSpPr>
            <a:spLocks noGrp="1"/>
          </p:cNvSpPr>
          <p:nvPr>
            <p:ph type="sldNum" sz="quarter" idx="20"/>
          </p:nvPr>
        </p:nvSpPr>
        <p:spPr>
          <a:xfrm>
            <a:off x="614137" y="6324600"/>
            <a:ext cx="807895" cy="152400"/>
          </a:xfrm>
          <a:prstGeom prst="rect">
            <a:avLst/>
          </a:prstGeom>
        </p:spPr>
        <p:txBody>
          <a:bodyPr lIns="121899" tIns="60949" rIns="121899" bIns="60949"/>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614138" y="6461650"/>
            <a:ext cx="1813766" cy="128575"/>
          </a:xfrm>
          <a:prstGeom prst="rect">
            <a:avLst/>
          </a:prstGeom>
        </p:spPr>
        <p:txBody>
          <a:bodyPr lIns="121899" tIns="60949" rIns="121899" bIns="60949"/>
          <a:lstStyle/>
          <a:p>
            <a:endParaRPr lang="en-US"/>
          </a:p>
        </p:txBody>
      </p:sp>
    </p:spTree>
    <p:extLst>
      <p:ext uri="{BB962C8B-B14F-4D97-AF65-F5344CB8AC3E}">
        <p14:creationId xmlns:p14="http://schemas.microsoft.com/office/powerpoint/2010/main" val="27214481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1.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1.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heme" Target="../theme/theme7.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27" r:id="rId17"/>
    <p:sldLayoutId id="2147483828" r:id="rId18"/>
    <p:sldLayoutId id="2147483829" r:id="rId19"/>
    <p:sldLayoutId id="2147483831"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Connected Standby</a:t>
            </a:r>
          </a:p>
        </p:txBody>
      </p:sp>
      <p:sp>
        <p:nvSpPr>
          <p:cNvPr id="3" name="Subtitle 2"/>
          <p:cNvSpPr>
            <a:spLocks noGrp="1"/>
          </p:cNvSpPr>
          <p:nvPr>
            <p:ph type="subTitle" idx="1"/>
          </p:nvPr>
        </p:nvSpPr>
        <p:spPr/>
        <p:txBody>
          <a:bodyPr/>
          <a:lstStyle/>
          <a:p>
            <a:r>
              <a:rPr lang="en-US" dirty="0" smtClean="0">
                <a:latin typeface="+mj-lt"/>
              </a:rPr>
              <a:t>Pat </a:t>
            </a:r>
            <a:r>
              <a:rPr lang="en-US" dirty="0" err="1" smtClean="0">
                <a:latin typeface="+mj-lt"/>
              </a:rPr>
              <a:t>Stemen</a:t>
            </a:r>
            <a:endParaRPr lang="en-US" dirty="0" smtClean="0">
              <a:latin typeface="+mj-lt"/>
            </a:endParaRPr>
          </a:p>
          <a:p>
            <a:r>
              <a:rPr lang="en-US" dirty="0" smtClean="0"/>
              <a:t>Lead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HW-456T</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Getting idle and staying </a:t>
            </a:r>
            <a:r>
              <a:rPr lang="en-US" dirty="0"/>
              <a:t>i</a:t>
            </a:r>
            <a:r>
              <a:rPr lang="en-US" dirty="0" smtClean="0"/>
              <a:t>dle</a:t>
            </a:r>
            <a:endParaRPr lang="en-US" dirty="0"/>
          </a:p>
        </p:txBody>
      </p:sp>
      <p:sp>
        <p:nvSpPr>
          <p:cNvPr id="2" name="Text Placeholder 1"/>
          <p:cNvSpPr>
            <a:spLocks noGrp="1"/>
          </p:cNvSpPr>
          <p:nvPr>
            <p:ph idx="1"/>
          </p:nvPr>
        </p:nvSpPr>
        <p:spPr>
          <a:xfrm>
            <a:off x="519112" y="1447800"/>
            <a:ext cx="11149013" cy="886397"/>
          </a:xfrm>
        </p:spPr>
        <p:txBody>
          <a:bodyPr/>
          <a:lstStyle/>
          <a:p>
            <a:r>
              <a:rPr lang="en-US" dirty="0" smtClean="0"/>
              <a:t>Longest </a:t>
            </a:r>
            <a:r>
              <a:rPr lang="en-US" dirty="0"/>
              <a:t>C</a:t>
            </a:r>
            <a:r>
              <a:rPr lang="en-US" dirty="0" smtClean="0"/>
              <a:t>onnected Standby battery life when core chipset remains in its deepest idle state</a:t>
            </a:r>
          </a:p>
        </p:txBody>
      </p:sp>
      <p:sp>
        <p:nvSpPr>
          <p:cNvPr id="60" name="Text Placeholder 1"/>
          <p:cNvSpPr txBox="1">
            <a:spLocks/>
          </p:cNvSpPr>
          <p:nvPr/>
        </p:nvSpPr>
        <p:spPr>
          <a:xfrm>
            <a:off x="519112" y="6212883"/>
            <a:ext cx="11149013" cy="2492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i="1" dirty="0" smtClean="0"/>
              <a:t>Note:  Extending work duration typically doesn’t help for light workloads given “race to idle”</a:t>
            </a:r>
          </a:p>
        </p:txBody>
      </p:sp>
      <p:grpSp>
        <p:nvGrpSpPr>
          <p:cNvPr id="24" name="Group 23"/>
          <p:cNvGrpSpPr/>
          <p:nvPr/>
        </p:nvGrpSpPr>
        <p:grpSpPr>
          <a:xfrm>
            <a:off x="741657" y="2481943"/>
            <a:ext cx="10851517" cy="3454684"/>
            <a:chOff x="741657" y="2481943"/>
            <a:chExt cx="10851517" cy="3454684"/>
          </a:xfrm>
        </p:grpSpPr>
        <p:cxnSp>
          <p:nvCxnSpPr>
            <p:cNvPr id="73" name="Straight Arrow Connector 72"/>
            <p:cNvCxnSpPr/>
            <p:nvPr/>
          </p:nvCxnSpPr>
          <p:spPr>
            <a:xfrm flipV="1">
              <a:off x="816683" y="5708026"/>
              <a:ext cx="10776491" cy="1"/>
            </a:xfrm>
            <a:prstGeom prst="straightConnector1">
              <a:avLst/>
            </a:prstGeom>
            <a:ln w="19050">
              <a:tailEnd type="arrow"/>
            </a:ln>
          </p:spPr>
          <p:style>
            <a:lnRef idx="1">
              <a:schemeClr val="accent6"/>
            </a:lnRef>
            <a:fillRef idx="0">
              <a:schemeClr val="accent6"/>
            </a:fillRef>
            <a:effectRef idx="0">
              <a:schemeClr val="accent6"/>
            </a:effectRef>
            <a:fontRef idx="minor">
              <a:schemeClr val="tx1"/>
            </a:fontRef>
          </p:style>
        </p:cxnSp>
        <p:cxnSp>
          <p:nvCxnSpPr>
            <p:cNvPr id="74" name="Straight Arrow Connector 73"/>
            <p:cNvCxnSpPr/>
            <p:nvPr/>
          </p:nvCxnSpPr>
          <p:spPr>
            <a:xfrm flipV="1">
              <a:off x="1021729" y="2481943"/>
              <a:ext cx="0" cy="3454684"/>
            </a:xfrm>
            <a:prstGeom prst="straightConnector1">
              <a:avLst/>
            </a:prstGeom>
            <a:ln w="19050">
              <a:tailEnd type="arrow"/>
            </a:ln>
          </p:spPr>
          <p:style>
            <a:lnRef idx="1">
              <a:schemeClr val="accent6"/>
            </a:lnRef>
            <a:fillRef idx="0">
              <a:schemeClr val="accent6"/>
            </a:fillRef>
            <a:effectRef idx="0">
              <a:schemeClr val="accent6"/>
            </a:effectRef>
            <a:fontRef idx="minor">
              <a:schemeClr val="tx1"/>
            </a:fontRef>
          </p:style>
        </p:cxnSp>
        <p:sp>
          <p:nvSpPr>
            <p:cNvPr id="72" name="TextBox 71"/>
            <p:cNvSpPr txBox="1"/>
            <p:nvPr/>
          </p:nvSpPr>
          <p:spPr>
            <a:xfrm>
              <a:off x="9648028" y="5659628"/>
              <a:ext cx="1945146" cy="276999"/>
            </a:xfrm>
            <a:prstGeom prst="rect">
              <a:avLst/>
            </a:prstGeom>
            <a:noFill/>
          </p:spPr>
          <p:txBody>
            <a:bodyPr wrap="square" rtlCol="0">
              <a:spAutoFit/>
            </a:bodyPr>
            <a:lstStyle/>
            <a:p>
              <a:pPr algn="r"/>
              <a:r>
                <a:rPr lang="en-US" sz="1200" i="1" dirty="0">
                  <a:solidFill>
                    <a:schemeClr val="tx2"/>
                  </a:solidFill>
                </a:rPr>
                <a:t>time</a:t>
              </a:r>
            </a:p>
          </p:txBody>
        </p:sp>
        <p:sp>
          <p:nvSpPr>
            <p:cNvPr id="70" name="TextBox 69"/>
            <p:cNvSpPr txBox="1"/>
            <p:nvPr/>
          </p:nvSpPr>
          <p:spPr>
            <a:xfrm rot="16200000">
              <a:off x="457223" y="3744562"/>
              <a:ext cx="876299" cy="307431"/>
            </a:xfrm>
            <a:prstGeom prst="rect">
              <a:avLst/>
            </a:prstGeom>
            <a:noFill/>
          </p:spPr>
          <p:txBody>
            <a:bodyPr wrap="square" rtlCol="0">
              <a:spAutoFit/>
            </a:bodyPr>
            <a:lstStyle/>
            <a:p>
              <a:r>
                <a:rPr lang="en-US" sz="1200" i="1" dirty="0">
                  <a:solidFill>
                    <a:schemeClr val="tx2"/>
                  </a:solidFill>
                </a:rPr>
                <a:t>power</a:t>
              </a:r>
            </a:p>
          </p:txBody>
        </p:sp>
      </p:grpSp>
      <p:grpSp>
        <p:nvGrpSpPr>
          <p:cNvPr id="27" name="Group 26"/>
          <p:cNvGrpSpPr/>
          <p:nvPr/>
        </p:nvGrpSpPr>
        <p:grpSpPr>
          <a:xfrm>
            <a:off x="10603099" y="259841"/>
            <a:ext cx="1503952" cy="521731"/>
            <a:chOff x="10603099" y="259841"/>
            <a:chExt cx="1503952" cy="521731"/>
          </a:xfrm>
        </p:grpSpPr>
        <p:grpSp>
          <p:nvGrpSpPr>
            <p:cNvPr id="87" name="Group 86"/>
            <p:cNvGrpSpPr/>
            <p:nvPr/>
          </p:nvGrpSpPr>
          <p:grpSpPr>
            <a:xfrm>
              <a:off x="10603099" y="259841"/>
              <a:ext cx="1503952" cy="246221"/>
              <a:chOff x="2959579" y="1552498"/>
              <a:chExt cx="1503952" cy="246221"/>
            </a:xfrm>
          </p:grpSpPr>
          <p:sp>
            <p:nvSpPr>
              <p:cNvPr id="91" name="Rectangle 90"/>
              <p:cNvSpPr/>
              <p:nvPr/>
            </p:nvSpPr>
            <p:spPr>
              <a:xfrm>
                <a:off x="2959579" y="1608934"/>
                <a:ext cx="175404" cy="133350"/>
              </a:xfrm>
              <a:prstGeom prst="rect">
                <a:avLst/>
              </a:prstGeom>
              <a:solidFill>
                <a:schemeClr val="accent5">
                  <a:lumMod val="75000"/>
                </a:schemeClr>
              </a:solidFill>
              <a:ln>
                <a:solidFill>
                  <a:srgbClr val="65B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152316" y="1552498"/>
                <a:ext cx="1311215" cy="246221"/>
              </a:xfrm>
              <a:prstGeom prst="rect">
                <a:avLst/>
              </a:prstGeom>
              <a:noFill/>
            </p:spPr>
            <p:txBody>
              <a:bodyPr wrap="square" rtlCol="0">
                <a:spAutoFit/>
              </a:bodyPr>
              <a:lstStyle/>
              <a:p>
                <a:r>
                  <a:rPr lang="en-US" sz="1000" i="1" dirty="0"/>
                  <a:t>Energy Consumed</a:t>
                </a:r>
              </a:p>
            </p:txBody>
          </p:sp>
        </p:grpSp>
        <p:grpSp>
          <p:nvGrpSpPr>
            <p:cNvPr id="88" name="Group 87"/>
            <p:cNvGrpSpPr/>
            <p:nvPr/>
          </p:nvGrpSpPr>
          <p:grpSpPr>
            <a:xfrm>
              <a:off x="10603099" y="535351"/>
              <a:ext cx="1503952" cy="246221"/>
              <a:chOff x="2959579" y="1552498"/>
              <a:chExt cx="1503952" cy="246221"/>
            </a:xfrm>
          </p:grpSpPr>
          <p:sp>
            <p:nvSpPr>
              <p:cNvPr id="89" name="Rectangle 88"/>
              <p:cNvSpPr/>
              <p:nvPr/>
            </p:nvSpPr>
            <p:spPr>
              <a:xfrm>
                <a:off x="2959579" y="1608934"/>
                <a:ext cx="175404" cy="133350"/>
              </a:xfrm>
              <a:prstGeom prst="rect">
                <a:avLst/>
              </a:prstGeom>
              <a:solidFill>
                <a:srgbClr val="FF3C00"/>
              </a:solidFill>
              <a:ln>
                <a:solidFill>
                  <a:srgbClr val="FF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152316" y="1552498"/>
                <a:ext cx="1311215" cy="246221"/>
              </a:xfrm>
              <a:prstGeom prst="rect">
                <a:avLst/>
              </a:prstGeom>
              <a:noFill/>
            </p:spPr>
            <p:txBody>
              <a:bodyPr wrap="square" rtlCol="0">
                <a:spAutoFit/>
              </a:bodyPr>
              <a:lstStyle/>
              <a:p>
                <a:r>
                  <a:rPr lang="en-US" sz="1000" i="1" dirty="0"/>
                  <a:t>Average Power</a:t>
                </a:r>
              </a:p>
            </p:txBody>
          </p:sp>
        </p:grpSp>
      </p:grpSp>
      <p:grpSp>
        <p:nvGrpSpPr>
          <p:cNvPr id="30" name="Group 29"/>
          <p:cNvGrpSpPr/>
          <p:nvPr/>
        </p:nvGrpSpPr>
        <p:grpSpPr>
          <a:xfrm>
            <a:off x="994006" y="2753139"/>
            <a:ext cx="10135813" cy="2944948"/>
            <a:chOff x="994006" y="2753139"/>
            <a:chExt cx="10135813" cy="2944948"/>
          </a:xfrm>
        </p:grpSpPr>
        <p:cxnSp>
          <p:nvCxnSpPr>
            <p:cNvPr id="83" name="Straight Connector 82"/>
            <p:cNvCxnSpPr/>
            <p:nvPr/>
          </p:nvCxnSpPr>
          <p:spPr>
            <a:xfrm>
              <a:off x="10030387" y="2753139"/>
              <a:ext cx="1099432"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994006" y="2753139"/>
              <a:ext cx="10135813" cy="2944948"/>
              <a:chOff x="994006" y="2753139"/>
              <a:chExt cx="10135813" cy="2944948"/>
            </a:xfrm>
          </p:grpSpPr>
          <p:sp>
            <p:nvSpPr>
              <p:cNvPr id="81" name="Rectangle 80"/>
              <p:cNvSpPr/>
              <p:nvPr/>
            </p:nvSpPr>
            <p:spPr>
              <a:xfrm>
                <a:off x="2278483" y="2770004"/>
                <a:ext cx="1065603" cy="29280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994006" y="5341933"/>
                <a:ext cx="1268575"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62581" y="2758368"/>
                <a:ext cx="0" cy="25835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362013" y="2758368"/>
                <a:ext cx="0" cy="259944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030381" y="2758368"/>
                <a:ext cx="6" cy="2618496"/>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1129816" y="2758368"/>
                <a:ext cx="3" cy="259944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62581" y="2753139"/>
                <a:ext cx="109943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339176" y="5389868"/>
                <a:ext cx="6691203" cy="3082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3362013" y="5376864"/>
                <a:ext cx="666837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2451207" y="4178910"/>
            <a:ext cx="770067" cy="738664"/>
          </a:xfrm>
          <a:prstGeom prst="rect">
            <a:avLst/>
          </a:prstGeom>
          <a:noFill/>
        </p:spPr>
        <p:txBody>
          <a:bodyPr wrap="square" lIns="0" tIns="0" rIns="0" bIns="0" rtlCol="0">
            <a:spAutoFit/>
          </a:bodyPr>
          <a:lstStyle/>
          <a:p>
            <a:pPr algn="ctr"/>
            <a:r>
              <a:rPr lang="en-US" sz="1600" b="1" u="sng" dirty="0" smtClean="0">
                <a:gradFill>
                  <a:gsLst>
                    <a:gs pos="0">
                      <a:schemeClr val="tx1"/>
                    </a:gs>
                    <a:gs pos="86000">
                      <a:schemeClr val="tx1"/>
                    </a:gs>
                  </a:gsLst>
                  <a:lin ang="5400000" scaled="0"/>
                </a:gradFill>
              </a:rPr>
              <a:t>Reduce</a:t>
            </a:r>
          </a:p>
          <a:p>
            <a:pPr algn="ctr"/>
            <a:r>
              <a:rPr lang="en-US" sz="1600" b="1" u="sng" dirty="0" smtClean="0">
                <a:gradFill>
                  <a:gsLst>
                    <a:gs pos="0">
                      <a:schemeClr val="tx1"/>
                    </a:gs>
                    <a:gs pos="86000">
                      <a:schemeClr val="tx1"/>
                    </a:gs>
                  </a:gsLst>
                  <a:lin ang="5400000" scaled="0"/>
                </a:gradFill>
              </a:rPr>
              <a:t>Software Activity</a:t>
            </a:r>
          </a:p>
        </p:txBody>
      </p:sp>
      <p:grpSp>
        <p:nvGrpSpPr>
          <p:cNvPr id="26" name="Group 25"/>
          <p:cNvGrpSpPr/>
          <p:nvPr/>
        </p:nvGrpSpPr>
        <p:grpSpPr>
          <a:xfrm>
            <a:off x="3361600" y="4416336"/>
            <a:ext cx="6668779" cy="526721"/>
            <a:chOff x="3361600" y="4416336"/>
            <a:chExt cx="6668779" cy="526721"/>
          </a:xfrm>
        </p:grpSpPr>
        <p:cxnSp>
          <p:nvCxnSpPr>
            <p:cNvPr id="111" name="Straight Arrow Connector 110"/>
            <p:cNvCxnSpPr/>
            <p:nvPr/>
          </p:nvCxnSpPr>
          <p:spPr>
            <a:xfrm>
              <a:off x="3361600" y="4943057"/>
              <a:ext cx="6668779" cy="0"/>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sp>
          <p:nvSpPr>
            <p:cNvPr id="115" name="TextBox 114"/>
            <p:cNvSpPr txBox="1"/>
            <p:nvPr/>
          </p:nvSpPr>
          <p:spPr>
            <a:xfrm>
              <a:off x="6314876" y="4416336"/>
              <a:ext cx="1040081" cy="492443"/>
            </a:xfrm>
            <a:prstGeom prst="rect">
              <a:avLst/>
            </a:prstGeom>
            <a:noFill/>
          </p:spPr>
          <p:txBody>
            <a:bodyPr wrap="square" lIns="0" tIns="0" rIns="0" bIns="0" rtlCol="0">
              <a:spAutoFit/>
            </a:bodyPr>
            <a:lstStyle/>
            <a:p>
              <a:pPr algn="ctr"/>
              <a:r>
                <a:rPr lang="en-US" sz="1600" b="1" u="sng" dirty="0" smtClean="0">
                  <a:gradFill>
                    <a:gsLst>
                      <a:gs pos="0">
                        <a:schemeClr val="tx1"/>
                      </a:gs>
                      <a:gs pos="86000">
                        <a:schemeClr val="tx1"/>
                      </a:gs>
                    </a:gsLst>
                    <a:lin ang="5400000" scaled="0"/>
                  </a:gradFill>
                </a:rPr>
                <a:t>Extend Idle Duration</a:t>
              </a:r>
            </a:p>
          </p:txBody>
        </p:sp>
      </p:grpSp>
      <p:sp>
        <p:nvSpPr>
          <p:cNvPr id="116" name="TextBox 115"/>
          <p:cNvSpPr txBox="1"/>
          <p:nvPr/>
        </p:nvSpPr>
        <p:spPr>
          <a:xfrm rot="16200000">
            <a:off x="1220146" y="3817248"/>
            <a:ext cx="1370248" cy="553998"/>
          </a:xfrm>
          <a:prstGeom prst="rect">
            <a:avLst/>
          </a:prstGeom>
          <a:noFill/>
        </p:spPr>
        <p:txBody>
          <a:bodyPr wrap="square" lIns="0" tIns="0" rIns="0" bIns="0" rtlCol="0">
            <a:spAutoFit/>
          </a:bodyPr>
          <a:lstStyle/>
          <a:p>
            <a:pPr algn="ctr"/>
            <a:r>
              <a:rPr lang="en-US" b="1" u="sng" dirty="0" smtClean="0">
                <a:gradFill>
                  <a:gsLst>
                    <a:gs pos="0">
                      <a:schemeClr val="tx1"/>
                    </a:gs>
                    <a:gs pos="86000">
                      <a:schemeClr val="tx1"/>
                    </a:gs>
                  </a:gsLst>
                  <a:lin ang="5400000" scaled="0"/>
                </a:gradFill>
              </a:rPr>
              <a:t>Eliminate </a:t>
            </a:r>
          </a:p>
          <a:p>
            <a:pPr algn="ctr"/>
            <a:r>
              <a:rPr lang="en-US" b="1" u="sng" dirty="0" smtClean="0">
                <a:gradFill>
                  <a:gsLst>
                    <a:gs pos="0">
                      <a:schemeClr val="tx1"/>
                    </a:gs>
                    <a:gs pos="86000">
                      <a:schemeClr val="tx1"/>
                    </a:gs>
                  </a:gsLst>
                  <a:lin ang="5400000" scaled="0"/>
                </a:gradFill>
              </a:rPr>
              <a:t>Exit Events</a:t>
            </a:r>
          </a:p>
        </p:txBody>
      </p:sp>
      <p:cxnSp>
        <p:nvCxnSpPr>
          <p:cNvPr id="110" name="Straight Arrow Connector 109"/>
          <p:cNvCxnSpPr/>
          <p:nvPr/>
        </p:nvCxnSpPr>
        <p:spPr>
          <a:xfrm>
            <a:off x="2262581" y="4943642"/>
            <a:ext cx="1099430" cy="0"/>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95" name="Straight Connector 94"/>
          <p:cNvCxnSpPr/>
          <p:nvPr/>
        </p:nvCxnSpPr>
        <p:spPr>
          <a:xfrm>
            <a:off x="994006" y="5266294"/>
            <a:ext cx="10242511" cy="0"/>
          </a:xfrm>
          <a:prstGeom prst="line">
            <a:avLst/>
          </a:prstGeom>
          <a:ln w="28575">
            <a:solidFill>
              <a:srgbClr val="FF3C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289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024"/>
          <p:cNvSpPr/>
          <p:nvPr/>
        </p:nvSpPr>
        <p:spPr bwMode="auto">
          <a:xfrm>
            <a:off x="7005776" y="3657600"/>
            <a:ext cx="4662349" cy="3073940"/>
          </a:xfrm>
          <a:prstGeom prst="rect">
            <a:avLst/>
          </a:prstGeom>
          <a:solidFill>
            <a:srgbClr val="FFFFFF">
              <a:alpha val="12941"/>
            </a:srgbClr>
          </a:solidFill>
          <a:ln w="28575">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000" b="1" dirty="0" smtClean="0">
                <a:gradFill>
                  <a:gsLst>
                    <a:gs pos="0">
                      <a:schemeClr val="tx1"/>
                    </a:gs>
                    <a:gs pos="100000">
                      <a:schemeClr val="tx1"/>
                    </a:gs>
                  </a:gsLst>
                  <a:lin ang="5400000" scaled="0"/>
                </a:gradFill>
              </a:rPr>
              <a:t>Connected</a:t>
            </a:r>
          </a:p>
          <a:p>
            <a:pPr defTabSz="914099" fontAlgn="base">
              <a:spcBef>
                <a:spcPct val="0"/>
              </a:spcBef>
              <a:spcAft>
                <a:spcPct val="0"/>
              </a:spcAft>
            </a:pPr>
            <a:r>
              <a:rPr lang="en-US" sz="2000" b="1" dirty="0" smtClean="0">
                <a:gradFill>
                  <a:gsLst>
                    <a:gs pos="0">
                      <a:schemeClr val="tx1"/>
                    </a:gs>
                    <a:gs pos="100000">
                      <a:schemeClr val="tx1"/>
                    </a:gs>
                  </a:gsLst>
                  <a:lin ang="5400000" scaled="0"/>
                </a:gradFill>
              </a:rPr>
              <a:t>Standby</a:t>
            </a:r>
          </a:p>
        </p:txBody>
      </p:sp>
      <p:sp>
        <p:nvSpPr>
          <p:cNvPr id="3" name="Title 2"/>
          <p:cNvSpPr>
            <a:spLocks noGrp="1"/>
          </p:cNvSpPr>
          <p:nvPr>
            <p:ph type="title"/>
          </p:nvPr>
        </p:nvSpPr>
        <p:spPr/>
        <p:txBody>
          <a:bodyPr>
            <a:normAutofit/>
          </a:bodyPr>
          <a:lstStyle/>
          <a:p>
            <a:r>
              <a:rPr lang="en-US" dirty="0" smtClean="0"/>
              <a:t>Metro style app </a:t>
            </a:r>
            <a:r>
              <a:rPr lang="en-US" dirty="0"/>
              <a:t>m</a:t>
            </a:r>
            <a:r>
              <a:rPr lang="en-US" dirty="0" smtClean="0"/>
              <a:t>odel</a:t>
            </a:r>
            <a:endParaRPr lang="en-US" dirty="0"/>
          </a:p>
        </p:txBody>
      </p:sp>
      <p:sp>
        <p:nvSpPr>
          <p:cNvPr id="5" name="Content Placeholder 4"/>
          <p:cNvSpPr>
            <a:spLocks noGrp="1"/>
          </p:cNvSpPr>
          <p:nvPr>
            <p:ph idx="1"/>
          </p:nvPr>
        </p:nvSpPr>
        <p:spPr>
          <a:xfrm>
            <a:off x="519112" y="1447800"/>
            <a:ext cx="5622381" cy="4925704"/>
          </a:xfrm>
        </p:spPr>
        <p:txBody>
          <a:bodyPr>
            <a:normAutofit fontScale="92500"/>
          </a:bodyPr>
          <a:lstStyle/>
          <a:p>
            <a:pPr>
              <a:spcBef>
                <a:spcPts val="1400"/>
              </a:spcBef>
            </a:pPr>
            <a:r>
              <a:rPr lang="en-US" b="1" dirty="0" smtClean="0">
                <a:latin typeface="+mj-lt"/>
              </a:rPr>
              <a:t>App model is right by design for power</a:t>
            </a:r>
          </a:p>
          <a:p>
            <a:pPr>
              <a:spcBef>
                <a:spcPts val="1400"/>
              </a:spcBef>
            </a:pPr>
            <a:r>
              <a:rPr lang="en-US" dirty="0" smtClean="0"/>
              <a:t>Apps are suspended when the computer enters Connected Standby</a:t>
            </a:r>
          </a:p>
          <a:p>
            <a:pPr>
              <a:spcBef>
                <a:spcPts val="1400"/>
              </a:spcBef>
            </a:pPr>
            <a:r>
              <a:rPr lang="en-US" dirty="0" smtClean="0"/>
              <a:t>Apps may register background activity in </a:t>
            </a:r>
            <a:r>
              <a:rPr lang="en-US" i="1" dirty="0" smtClean="0"/>
              <a:t>Background Tasks</a:t>
            </a:r>
          </a:p>
          <a:p>
            <a:pPr>
              <a:spcBef>
                <a:spcPts val="1400"/>
              </a:spcBef>
            </a:pPr>
            <a:r>
              <a:rPr lang="en-US" dirty="0" smtClean="0"/>
              <a:t>Notifications API allows suspended apps to handle incoming events from the cloud</a:t>
            </a:r>
          </a:p>
        </p:txBody>
      </p:sp>
      <p:grpSp>
        <p:nvGrpSpPr>
          <p:cNvPr id="4" name="Group 3"/>
          <p:cNvGrpSpPr/>
          <p:nvPr/>
        </p:nvGrpSpPr>
        <p:grpSpPr>
          <a:xfrm>
            <a:off x="7005776" y="1437962"/>
            <a:ext cx="4662349" cy="3222499"/>
            <a:chOff x="2566768" y="1588949"/>
            <a:chExt cx="6142025" cy="4245232"/>
          </a:xfrm>
        </p:grpSpPr>
        <p:sp>
          <p:nvSpPr>
            <p:cNvPr id="13" name="Rectangle 12"/>
            <p:cNvSpPr/>
            <p:nvPr/>
          </p:nvSpPr>
          <p:spPr bwMode="auto">
            <a:xfrm>
              <a:off x="4773940" y="1588949"/>
              <a:ext cx="1876095" cy="10164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232323"/>
                  </a:solidFill>
                </a:rPr>
                <a:t>Running</a:t>
              </a:r>
              <a:endParaRPr lang="en-US" b="1" dirty="0">
                <a:solidFill>
                  <a:srgbClr val="232323"/>
                </a:solidFill>
              </a:endParaRPr>
            </a:p>
          </p:txBody>
        </p:sp>
        <p:sp>
          <p:nvSpPr>
            <p:cNvPr id="14" name="Rectangle 13"/>
            <p:cNvSpPr/>
            <p:nvPr/>
          </p:nvSpPr>
          <p:spPr bwMode="auto">
            <a:xfrm>
              <a:off x="2566768" y="3185238"/>
              <a:ext cx="1876096" cy="10164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232323"/>
                  </a:solidFill>
                </a:rPr>
                <a:t>Resuming</a:t>
              </a:r>
              <a:endParaRPr lang="en-US" b="1" dirty="0">
                <a:solidFill>
                  <a:srgbClr val="232323"/>
                </a:solidFill>
              </a:endParaRPr>
            </a:p>
          </p:txBody>
        </p:sp>
        <p:sp>
          <p:nvSpPr>
            <p:cNvPr id="15" name="Rectangle 14"/>
            <p:cNvSpPr/>
            <p:nvPr/>
          </p:nvSpPr>
          <p:spPr bwMode="auto">
            <a:xfrm>
              <a:off x="6832697" y="3185238"/>
              <a:ext cx="1876096" cy="10164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r>
                <a:rPr lang="en-US" b="1" kern="0" dirty="0" smtClean="0">
                  <a:solidFill>
                    <a:srgbClr val="232323"/>
                  </a:solidFill>
                </a:rPr>
                <a:t>Suspending</a:t>
              </a:r>
              <a:endParaRPr lang="en-US" b="1" kern="0" dirty="0">
                <a:solidFill>
                  <a:srgbClr val="232323"/>
                </a:solidFill>
              </a:endParaRPr>
            </a:p>
          </p:txBody>
        </p:sp>
        <p:sp>
          <p:nvSpPr>
            <p:cNvPr id="16" name="Rectangle 15"/>
            <p:cNvSpPr/>
            <p:nvPr/>
          </p:nvSpPr>
          <p:spPr bwMode="auto">
            <a:xfrm>
              <a:off x="4789705" y="4817746"/>
              <a:ext cx="1876096" cy="10164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smtClean="0">
                  <a:solidFill>
                    <a:srgbClr val="232323"/>
                  </a:solidFill>
                </a:rPr>
                <a:t>Suspended</a:t>
              </a:r>
              <a:endParaRPr lang="en-US" b="1" dirty="0">
                <a:solidFill>
                  <a:srgbClr val="232323"/>
                </a:solidFill>
              </a:endParaRPr>
            </a:p>
          </p:txBody>
        </p:sp>
        <p:cxnSp>
          <p:nvCxnSpPr>
            <p:cNvPr id="17" name="Elbow Connector 16"/>
            <p:cNvCxnSpPr>
              <a:stCxn id="14" idx="0"/>
            </p:cNvCxnSpPr>
            <p:nvPr/>
          </p:nvCxnSpPr>
          <p:spPr>
            <a:xfrm rot="5400000" flipH="1" flipV="1">
              <a:off x="3608385" y="2019685"/>
              <a:ext cx="1061985" cy="126912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3" idx="3"/>
              <a:endCxn id="15" idx="0"/>
            </p:cNvCxnSpPr>
            <p:nvPr/>
          </p:nvCxnSpPr>
          <p:spPr>
            <a:xfrm>
              <a:off x="6650035" y="2097169"/>
              <a:ext cx="1120711" cy="1088069"/>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5" idx="2"/>
              <a:endCxn id="16" idx="3"/>
            </p:cNvCxnSpPr>
            <p:nvPr/>
          </p:nvCxnSpPr>
          <p:spPr>
            <a:xfrm rot="5400000">
              <a:off x="6656128" y="4211346"/>
              <a:ext cx="1124291" cy="110494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6" idx="1"/>
              <a:endCxn id="14" idx="2"/>
            </p:cNvCxnSpPr>
            <p:nvPr/>
          </p:nvCxnSpPr>
          <p:spPr>
            <a:xfrm rot="10800000">
              <a:off x="3504817" y="4201674"/>
              <a:ext cx="1284889" cy="112429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bwMode="auto">
          <a:xfrm>
            <a:off x="8693185" y="4946869"/>
            <a:ext cx="1412158" cy="6277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Notifications</a:t>
            </a:r>
          </a:p>
        </p:txBody>
      </p:sp>
      <p:sp>
        <p:nvSpPr>
          <p:cNvPr id="31" name="Rectangle 30"/>
          <p:cNvSpPr/>
          <p:nvPr/>
        </p:nvSpPr>
        <p:spPr bwMode="auto">
          <a:xfrm>
            <a:off x="8693185" y="5863258"/>
            <a:ext cx="1412158" cy="6277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Scheduled Tasks</a:t>
            </a:r>
          </a:p>
        </p:txBody>
      </p:sp>
    </p:spTree>
    <p:extLst>
      <p:ext uri="{BB962C8B-B14F-4D97-AF65-F5344CB8AC3E}">
        <p14:creationId xmlns:p14="http://schemas.microsoft.com/office/powerpoint/2010/main" val="35760740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Desktop Activity Moderation (DAM)</a:t>
            </a:r>
            <a:endParaRPr lang="en-US" b="1" dirty="0"/>
          </a:p>
        </p:txBody>
      </p:sp>
      <p:sp>
        <p:nvSpPr>
          <p:cNvPr id="7" name="Content Placeholder 4"/>
          <p:cNvSpPr>
            <a:spLocks noGrp="1"/>
          </p:cNvSpPr>
          <p:nvPr>
            <p:ph idx="1"/>
          </p:nvPr>
        </p:nvSpPr>
        <p:spPr>
          <a:xfrm>
            <a:off x="519112" y="1905000"/>
            <a:ext cx="11149013" cy="4830170"/>
          </a:xfrm>
        </p:spPr>
        <p:txBody>
          <a:bodyPr>
            <a:normAutofit/>
          </a:bodyPr>
          <a:lstStyle/>
          <a:p>
            <a:pPr>
              <a:spcBef>
                <a:spcPts val="1800"/>
              </a:spcBef>
            </a:pPr>
            <a:r>
              <a:rPr lang="en-US" dirty="0" smtClean="0"/>
              <a:t>Win32 app model does not have power management guidance built-in</a:t>
            </a:r>
          </a:p>
          <a:p>
            <a:pPr lvl="1">
              <a:spcBef>
                <a:spcPts val="1800"/>
              </a:spcBef>
            </a:pPr>
            <a:r>
              <a:rPr lang="en-US" dirty="0" smtClean="0"/>
              <a:t>Hard to get power optimizations right as a developer</a:t>
            </a:r>
          </a:p>
          <a:p>
            <a:pPr>
              <a:spcBef>
                <a:spcPts val="1800"/>
              </a:spcBef>
            </a:pPr>
            <a:r>
              <a:rPr lang="en-US" dirty="0" smtClean="0"/>
              <a:t>Any single Win32 app can significantly impact battery life</a:t>
            </a:r>
          </a:p>
          <a:p>
            <a:pPr>
              <a:spcBef>
                <a:spcPts val="1800"/>
              </a:spcBef>
            </a:pPr>
            <a:r>
              <a:rPr lang="en-US" dirty="0" smtClean="0"/>
              <a:t>The DAM automatically suspends activity of Win32 apps and services</a:t>
            </a:r>
          </a:p>
        </p:txBody>
      </p:sp>
    </p:spTree>
    <p:extLst>
      <p:ext uri="{BB962C8B-B14F-4D97-AF65-F5344CB8AC3E}">
        <p14:creationId xmlns:p14="http://schemas.microsoft.com/office/powerpoint/2010/main" val="1126056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7796664" cy="1523494"/>
          </a:xfrm>
        </p:spPr>
        <p:txBody>
          <a:bodyPr/>
          <a:lstStyle/>
          <a:p>
            <a:r>
              <a:rPr lang="en-US" dirty="0" smtClean="0"/>
              <a:t>Connected Standby Basics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1364703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0NIKON\DSCN00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946" y="-1156062"/>
            <a:ext cx="12903035" cy="8677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950" y="5715001"/>
            <a:ext cx="12188826" cy="769441"/>
          </a:xfrm>
          <a:prstGeom prst="rect">
            <a:avLst/>
          </a:prstGeom>
          <a:noFill/>
        </p:spPr>
        <p:txBody>
          <a:bodyPr wrap="square" rtlCol="0">
            <a:spAutoFit/>
          </a:bodyPr>
          <a:lstStyle/>
          <a:p>
            <a:pPr algn="ctr"/>
            <a:r>
              <a:rPr lang="en-US" sz="4400" b="1" dirty="0" smtClean="0">
                <a:latin typeface="+mj-lt"/>
              </a:rPr>
              <a:t>The Setup</a:t>
            </a:r>
            <a:endParaRPr lang="en-US" sz="4400" b="1" dirty="0">
              <a:latin typeface="+mj-lt"/>
            </a:endParaRPr>
          </a:p>
        </p:txBody>
      </p:sp>
      <p:sp>
        <p:nvSpPr>
          <p:cNvPr id="7" name="TextBox 6"/>
          <p:cNvSpPr txBox="1"/>
          <p:nvPr/>
        </p:nvSpPr>
        <p:spPr>
          <a:xfrm>
            <a:off x="8050665" y="2290226"/>
            <a:ext cx="3148780" cy="1200329"/>
          </a:xfrm>
          <a:prstGeom prst="rect">
            <a:avLst/>
          </a:prstGeom>
          <a:noFill/>
        </p:spPr>
        <p:txBody>
          <a:bodyPr wrap="square" rtlCol="0">
            <a:spAutoFit/>
          </a:bodyPr>
          <a:lstStyle/>
          <a:p>
            <a:pPr algn="ctr"/>
            <a:r>
              <a:rPr lang="en-US" sz="2400" b="1" dirty="0" smtClean="0">
                <a:latin typeface="+mj-lt"/>
              </a:rPr>
              <a:t>NVIDIA </a:t>
            </a:r>
            <a:r>
              <a:rPr lang="en-US" sz="2400" b="1" dirty="0" err="1" smtClean="0">
                <a:latin typeface="+mj-lt"/>
              </a:rPr>
              <a:t>Tegra</a:t>
            </a:r>
            <a:endParaRPr lang="en-US" sz="2400" b="1" dirty="0" smtClean="0">
              <a:latin typeface="+mj-lt"/>
            </a:endParaRPr>
          </a:p>
          <a:p>
            <a:pPr algn="ctr"/>
            <a:r>
              <a:rPr lang="en-US" sz="2400" b="1" dirty="0" smtClean="0">
                <a:latin typeface="+mj-lt"/>
              </a:rPr>
              <a:t>Development Platform</a:t>
            </a:r>
            <a:endParaRPr lang="en-US" sz="2400" b="1" dirty="0">
              <a:latin typeface="+mj-lt"/>
            </a:endParaRPr>
          </a:p>
        </p:txBody>
      </p:sp>
      <p:sp>
        <p:nvSpPr>
          <p:cNvPr id="8" name="TextBox 7"/>
          <p:cNvSpPr txBox="1"/>
          <p:nvPr/>
        </p:nvSpPr>
        <p:spPr>
          <a:xfrm>
            <a:off x="1702199" y="2290225"/>
            <a:ext cx="3148780" cy="1200329"/>
          </a:xfrm>
          <a:prstGeom prst="rect">
            <a:avLst/>
          </a:prstGeom>
          <a:noFill/>
        </p:spPr>
        <p:txBody>
          <a:bodyPr wrap="square" rtlCol="0">
            <a:spAutoFit/>
          </a:bodyPr>
          <a:lstStyle/>
          <a:p>
            <a:pPr algn="ctr"/>
            <a:r>
              <a:rPr lang="en-US" sz="2400" b="1" dirty="0" smtClean="0">
                <a:latin typeface="+mj-lt"/>
              </a:rPr>
              <a:t>Windows 8 </a:t>
            </a:r>
          </a:p>
          <a:p>
            <a:pPr algn="ctr"/>
            <a:r>
              <a:rPr lang="en-US" sz="2400" b="1" dirty="0" smtClean="0">
                <a:latin typeface="+mj-lt"/>
              </a:rPr>
              <a:t>with Power Metering Software</a:t>
            </a:r>
            <a:endParaRPr lang="en-US" sz="2400" b="1" dirty="0">
              <a:latin typeface="+mj-lt"/>
            </a:endParaRPr>
          </a:p>
        </p:txBody>
      </p:sp>
    </p:spTree>
    <p:extLst>
      <p:ext uri="{BB962C8B-B14F-4D97-AF65-F5344CB8AC3E}">
        <p14:creationId xmlns:p14="http://schemas.microsoft.com/office/powerpoint/2010/main" val="12686401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6" y="228600"/>
            <a:ext cx="12140598" cy="609398"/>
          </a:xfrm>
        </p:spPr>
        <p:txBody>
          <a:bodyPr/>
          <a:lstStyle/>
          <a:p>
            <a:r>
              <a:rPr lang="en-US" dirty="0" smtClean="0"/>
              <a:t>Designing a great Connected Standby mobile PC</a:t>
            </a:r>
            <a:endParaRPr lang="en-US" dirty="0"/>
          </a:p>
        </p:txBody>
      </p:sp>
      <p:sp>
        <p:nvSpPr>
          <p:cNvPr id="3" name="Text Placeholder 2"/>
          <p:cNvSpPr>
            <a:spLocks noGrp="1"/>
          </p:cNvSpPr>
          <p:nvPr>
            <p:ph type="body" sz="quarter" idx="10"/>
          </p:nvPr>
        </p:nvSpPr>
        <p:spPr>
          <a:xfrm>
            <a:off x="519113" y="1715813"/>
            <a:ext cx="11149012" cy="4625009"/>
          </a:xfrm>
        </p:spPr>
        <p:txBody>
          <a:bodyPr>
            <a:normAutofit fontScale="92500" lnSpcReduction="20000"/>
          </a:bodyPr>
          <a:lstStyle/>
          <a:p>
            <a:pPr>
              <a:lnSpc>
                <a:spcPct val="105000"/>
              </a:lnSpc>
              <a:spcBef>
                <a:spcPts val="1400"/>
              </a:spcBef>
            </a:pPr>
            <a:r>
              <a:rPr lang="en-US" dirty="0" smtClean="0"/>
              <a:t>Certification tests help ensure that Connected Standby systems have great battery life and end-user experience </a:t>
            </a:r>
          </a:p>
          <a:p>
            <a:pPr>
              <a:lnSpc>
                <a:spcPct val="105000"/>
              </a:lnSpc>
              <a:spcBef>
                <a:spcPts val="1400"/>
              </a:spcBef>
            </a:pPr>
            <a:r>
              <a:rPr lang="en-US" dirty="0" smtClean="0"/>
              <a:t>Power consumption and performance tests</a:t>
            </a:r>
          </a:p>
          <a:p>
            <a:pPr lvl="1">
              <a:spcBef>
                <a:spcPts val="1400"/>
              </a:spcBef>
            </a:pPr>
            <a:r>
              <a:rPr lang="en-US" dirty="0" smtClean="0"/>
              <a:t>Less than 5% battery drain over 16 hour period in Connected Standby</a:t>
            </a:r>
          </a:p>
          <a:p>
            <a:pPr lvl="1">
              <a:spcBef>
                <a:spcPts val="1400"/>
              </a:spcBef>
            </a:pPr>
            <a:r>
              <a:rPr lang="en-US" dirty="0" smtClean="0"/>
              <a:t>Less than 300ms exit latency from power button press to display enabled</a:t>
            </a:r>
          </a:p>
          <a:p>
            <a:pPr>
              <a:spcBef>
                <a:spcPts val="3000"/>
              </a:spcBef>
            </a:pPr>
            <a:r>
              <a:rPr lang="en-US" dirty="0" smtClean="0"/>
              <a:t>Windows 8 validation</a:t>
            </a:r>
          </a:p>
          <a:p>
            <a:pPr lvl="1">
              <a:spcBef>
                <a:spcPts val="1400"/>
              </a:spcBef>
            </a:pPr>
            <a:r>
              <a:rPr lang="en-US" dirty="0" smtClean="0"/>
              <a:t>Non-rotational boot volume</a:t>
            </a:r>
          </a:p>
          <a:p>
            <a:pPr lvl="1">
              <a:spcBef>
                <a:spcPts val="1400"/>
              </a:spcBef>
            </a:pPr>
            <a:r>
              <a:rPr lang="en-US" dirty="0" err="1" smtClean="0"/>
              <a:t>WiFi</a:t>
            </a:r>
            <a:r>
              <a:rPr lang="en-US" dirty="0" smtClean="0"/>
              <a:t> device supports NDIS 6.3 features (D0 offload, Wake on Push, etc.)</a:t>
            </a:r>
          </a:p>
          <a:p>
            <a:pPr lvl="1">
              <a:spcBef>
                <a:spcPts val="1400"/>
              </a:spcBef>
            </a:pPr>
            <a:r>
              <a:rPr lang="en-US" dirty="0" smtClean="0"/>
              <a:t>ACPI 5.0 flag indicating low-power S0 over S3 </a:t>
            </a:r>
          </a:p>
          <a:p>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21182437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Text Placeholder 2"/>
          <p:cNvSpPr>
            <a:spLocks noGrp="1"/>
          </p:cNvSpPr>
          <p:nvPr>
            <p:ph type="body" sz="quarter" idx="10"/>
          </p:nvPr>
        </p:nvSpPr>
        <p:spPr>
          <a:xfrm>
            <a:off x="519112" y="1825486"/>
            <a:ext cx="11149012" cy="4803914"/>
          </a:xfrm>
        </p:spPr>
        <p:txBody>
          <a:bodyPr>
            <a:normAutofit/>
          </a:bodyPr>
          <a:lstStyle/>
          <a:p>
            <a:pPr>
              <a:spcBef>
                <a:spcPts val="1500"/>
              </a:spcBef>
            </a:pPr>
            <a:r>
              <a:rPr lang="en-US" dirty="0" smtClean="0"/>
              <a:t>Connected Standby enables applications to stay up-to-date while the computer looks “off”.</a:t>
            </a:r>
          </a:p>
          <a:p>
            <a:pPr>
              <a:spcBef>
                <a:spcPts val="1500"/>
              </a:spcBef>
            </a:pPr>
            <a:r>
              <a:rPr lang="en-US" dirty="0" smtClean="0"/>
              <a:t>Metro style apps can stay fresh and up-to-date during Connected Standby </a:t>
            </a:r>
          </a:p>
          <a:p>
            <a:pPr>
              <a:spcBef>
                <a:spcPts val="1500"/>
              </a:spcBef>
            </a:pPr>
            <a:r>
              <a:rPr lang="en-US" dirty="0" smtClean="0"/>
              <a:t>Desktop apps are automatically suspended during Connected Standby</a:t>
            </a:r>
          </a:p>
          <a:p>
            <a:pPr>
              <a:spcBef>
                <a:spcPts val="1500"/>
              </a:spcBef>
            </a:pPr>
            <a:endParaRPr lang="en-US" dirty="0" smtClean="0"/>
          </a:p>
          <a:p>
            <a:endParaRPr lang="en-US" dirty="0" smtClean="0"/>
          </a:p>
        </p:txBody>
      </p:sp>
    </p:spTree>
    <p:extLst>
      <p:ext uri="{BB962C8B-B14F-4D97-AF65-F5344CB8AC3E}">
        <p14:creationId xmlns:p14="http://schemas.microsoft.com/office/powerpoint/2010/main" val="38234037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pSp>
        <p:nvGrpSpPr>
          <p:cNvPr id="9" name="Group 8"/>
          <p:cNvGrpSpPr/>
          <p:nvPr/>
        </p:nvGrpSpPr>
        <p:grpSpPr>
          <a:xfrm>
            <a:off x="61255" y="1460730"/>
            <a:ext cx="11073517" cy="4161297"/>
            <a:chOff x="213994" y="1521133"/>
            <a:chExt cx="8305108" cy="3474274"/>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13994" y="1834760"/>
              <a:ext cx="7204286" cy="316064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1000"/>
                </a:spcBef>
                <a:buClrTx/>
                <a:buSzTx/>
                <a:buFont typeface="Arial" pitchFamily="34" charset="0"/>
                <a:buChar char="•"/>
              </a:pPr>
              <a:r>
                <a:rPr lang="en-US" sz="2800" dirty="0">
                  <a:solidFill>
                    <a:schemeClr val="tx1"/>
                  </a:solidFill>
                </a:rPr>
                <a:t>(HW-149P) Improving battery life and energy efficiency</a:t>
              </a:r>
              <a:endParaRPr lang="en-US" sz="2800" dirty="0" smtClean="0">
                <a:solidFill>
                  <a:schemeClr val="tx1"/>
                </a:solidFill>
              </a:endParaRPr>
            </a:p>
            <a:p>
              <a:pPr marL="914400" lvl="1" indent="-457200">
                <a:lnSpc>
                  <a:spcPct val="100000"/>
                </a:lnSpc>
                <a:spcBef>
                  <a:spcPts val="1000"/>
                </a:spcBef>
                <a:buClrTx/>
                <a:buSzTx/>
                <a:buFont typeface="Arial" pitchFamily="34" charset="0"/>
                <a:buChar char="•"/>
              </a:pPr>
              <a:r>
                <a:rPr lang="en-US" sz="2800" dirty="0">
                  <a:solidFill>
                    <a:schemeClr val="tx1"/>
                  </a:solidFill>
                </a:rPr>
                <a:t>(HW-251T) Introducing low-power buses for Windows 8</a:t>
              </a:r>
              <a:endParaRPr lang="en-US" sz="2800" dirty="0" smtClean="0">
                <a:solidFill>
                  <a:schemeClr val="tx1"/>
                </a:solidFill>
              </a:endParaRPr>
            </a:p>
            <a:p>
              <a:pPr marL="914400" lvl="1" indent="-457200">
                <a:lnSpc>
                  <a:spcPct val="100000"/>
                </a:lnSpc>
                <a:spcBef>
                  <a:spcPts val="1000"/>
                </a:spcBef>
                <a:buClrTx/>
                <a:buSzTx/>
                <a:buFont typeface="Arial" pitchFamily="34" charset="0"/>
                <a:buChar char="•"/>
              </a:pPr>
              <a:r>
                <a:rPr lang="en-US" sz="2800" dirty="0">
                  <a:solidFill>
                    <a:schemeClr val="tx1"/>
                  </a:solidFill>
                </a:rPr>
                <a:t>(HW-255T) Integrating Bluetooth on low-power buses</a:t>
              </a:r>
              <a:endParaRPr lang="en-US" sz="2800" dirty="0" smtClean="0">
                <a:solidFill>
                  <a:schemeClr val="tx1"/>
                </a:solidFill>
              </a:endParaRPr>
            </a:p>
            <a:p>
              <a:pPr marL="914400" lvl="1" indent="-457200">
                <a:lnSpc>
                  <a:spcPct val="100000"/>
                </a:lnSpc>
                <a:spcBef>
                  <a:spcPts val="1000"/>
                </a:spcBef>
                <a:buClrTx/>
                <a:buSzTx/>
                <a:buFont typeface="Arial" pitchFamily="34" charset="0"/>
                <a:buChar char="•"/>
              </a:pPr>
              <a:r>
                <a:rPr lang="en-US" sz="2800" dirty="0">
                  <a:solidFill>
                    <a:schemeClr val="tx1"/>
                  </a:solidFill>
                </a:rPr>
                <a:t>(HW-342T) Understanding Wi-Fi networking in Windows </a:t>
              </a:r>
              <a:r>
                <a:rPr lang="en-US" sz="2800" dirty="0" smtClean="0">
                  <a:solidFill>
                    <a:schemeClr val="tx1"/>
                  </a:solidFill>
                </a:rPr>
                <a:t>8</a:t>
              </a:r>
            </a:p>
            <a:p>
              <a:pPr marL="914400" lvl="1" indent="-457200">
                <a:lnSpc>
                  <a:spcPct val="100000"/>
                </a:lnSpc>
                <a:spcBef>
                  <a:spcPts val="1000"/>
                </a:spcBef>
                <a:buClrTx/>
                <a:buSzTx/>
                <a:buFont typeface="Arial" pitchFamily="34" charset="0"/>
                <a:buChar char="•"/>
              </a:pPr>
              <a:r>
                <a:rPr lang="en-US" sz="2800" dirty="0" smtClean="0">
                  <a:solidFill>
                    <a:schemeClr val="tx1"/>
                  </a:solidFill>
                </a:rPr>
                <a:t>(APP-396T) Using Tiles and Notifications</a:t>
              </a:r>
            </a:p>
            <a:p>
              <a:pPr marL="914400" lvl="1" indent="-457200">
                <a:lnSpc>
                  <a:spcPct val="100000"/>
                </a:lnSpc>
                <a:spcBef>
                  <a:spcPts val="1000"/>
                </a:spcBef>
                <a:buClrTx/>
                <a:buSzTx/>
                <a:buFont typeface="Arial" pitchFamily="34" charset="0"/>
                <a:buChar char="•"/>
              </a:pPr>
              <a:r>
                <a:rPr lang="en-US" sz="2800" dirty="0">
                  <a:solidFill>
                    <a:schemeClr val="tx1"/>
                  </a:solidFill>
                </a:rPr>
                <a:t>(HW-566T) Networking for connected standby</a:t>
              </a:r>
              <a:endParaRPr lang="en-US" sz="2800" dirty="0" smtClean="0">
                <a:solidFill>
                  <a:schemeClr val="tx1"/>
                </a:solidFill>
              </a:endParaRPr>
            </a:p>
            <a:p>
              <a:pPr marL="914400" lvl="1" indent="-457200">
                <a:lnSpc>
                  <a:spcPct val="100000"/>
                </a:lnSpc>
                <a:spcBef>
                  <a:spcPts val="1000"/>
                </a:spcBef>
                <a:buClrTx/>
                <a:buSzTx/>
                <a:buFont typeface="Arial" pitchFamily="34" charset="0"/>
                <a:buChar char="•"/>
              </a:pPr>
              <a:r>
                <a:rPr lang="en-US" sz="2800" dirty="0">
                  <a:solidFill>
                    <a:schemeClr val="tx1"/>
                  </a:solidFill>
                </a:rPr>
                <a:t>(HW-774T) Building great Windows 8 systems</a:t>
              </a:r>
              <a:endParaRPr lang="en-US" sz="2800" dirty="0" smtClean="0">
                <a:solidFill>
                  <a:schemeClr val="tx1"/>
                </a:solidFill>
              </a:endParaRPr>
            </a:p>
          </p:txBody>
        </p:sp>
      </p:grpSp>
      <p:sp>
        <p:nvSpPr>
          <p:cNvPr id="18" name="Rectangle 17"/>
          <p:cNvSpPr/>
          <p:nvPr/>
        </p:nvSpPr>
        <p:spPr bwMode="auto">
          <a:xfrm>
            <a:off x="5938103" y="55207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2326818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19679058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465767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chor="ctr">
            <a:noAutofit/>
          </a:bodyPr>
          <a:lstStyle/>
          <a:p>
            <a:pPr algn="ctr"/>
            <a:r>
              <a:rPr lang="en-US" dirty="0" smtClean="0">
                <a:latin typeface="+mn-lt"/>
              </a:rPr>
              <a:t>Connected Standby enables apps </a:t>
            </a:r>
            <a:br>
              <a:rPr lang="en-US" dirty="0" smtClean="0">
                <a:latin typeface="+mn-lt"/>
              </a:rPr>
            </a:br>
            <a:r>
              <a:rPr lang="en-US" dirty="0" smtClean="0">
                <a:latin typeface="+mn-lt"/>
              </a:rPr>
              <a:t>to stay fresh, even when the computer is off.</a:t>
            </a:r>
            <a:endParaRPr lang="en-US" dirty="0">
              <a:latin typeface="+mn-lt"/>
            </a:endParaRPr>
          </a:p>
        </p:txBody>
      </p:sp>
    </p:spTree>
    <p:extLst>
      <p:ext uri="{BB962C8B-B14F-4D97-AF65-F5344CB8AC3E}">
        <p14:creationId xmlns:p14="http://schemas.microsoft.com/office/powerpoint/2010/main" val="6945968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800"/>
            <a:ext cx="11149012" cy="4639102"/>
          </a:xfrm>
        </p:spPr>
        <p:txBody>
          <a:bodyPr>
            <a:normAutofit/>
          </a:bodyPr>
          <a:lstStyle/>
          <a:p>
            <a:r>
              <a:rPr lang="en-US" dirty="0" smtClean="0"/>
              <a:t>Connected vs. Standby</a:t>
            </a:r>
          </a:p>
          <a:p>
            <a:r>
              <a:rPr lang="en-US" dirty="0" smtClean="0"/>
              <a:t>Enabling Connected Standby in Windows 8</a:t>
            </a:r>
          </a:p>
          <a:p>
            <a:endParaRPr lang="en-US" dirty="0" smtClean="0"/>
          </a:p>
          <a:p>
            <a:endParaRPr lang="en-US" dirty="0"/>
          </a:p>
          <a:p>
            <a:pPr marL="0" indent="0">
              <a:buNone/>
            </a:pPr>
            <a:r>
              <a:rPr lang="en-US" b="1" dirty="0" smtClean="0">
                <a:latin typeface="Segoe UI Semibold" pitchFamily="34" charset="0"/>
                <a:ea typeface="Segoe UI Semibold" pitchFamily="34" charset="0"/>
                <a:cs typeface="Segoe UI Semibold" pitchFamily="34" charset="0"/>
              </a:rPr>
              <a:t>At the end of this session, you will understand</a:t>
            </a:r>
            <a:endParaRPr lang="en-US" b="1" dirty="0"/>
          </a:p>
          <a:p>
            <a:r>
              <a:rPr lang="en-US" dirty="0" smtClean="0"/>
              <a:t>App model impact of Connected Standby</a:t>
            </a:r>
            <a:endParaRPr lang="en-US" dirty="0"/>
          </a:p>
          <a:p>
            <a:r>
              <a:rPr lang="en-US" dirty="0" smtClean="0"/>
              <a:t>Platform requirements for great Connected Standby battery life</a:t>
            </a:r>
            <a:endParaRPr lang="en-US" dirty="0"/>
          </a:p>
          <a:p>
            <a:pPr marL="0" indent="0">
              <a:buNone/>
            </a:pPr>
            <a:endParaRPr lang="en-US" b="1" dirty="0" smtClean="0">
              <a:latin typeface="Segoe UI Semibold" pitchFamily="34" charset="0"/>
              <a:ea typeface="Segoe UI Semibold" pitchFamily="34" charset="0"/>
              <a:cs typeface="Segoe UI Semibold" pitchFamily="34" charset="0"/>
            </a:endParaRPr>
          </a:p>
        </p:txBody>
      </p:sp>
    </p:spTree>
    <p:extLst>
      <p:ext uri="{BB962C8B-B14F-4D97-AF65-F5344CB8AC3E}">
        <p14:creationId xmlns:p14="http://schemas.microsoft.com/office/powerpoint/2010/main" val="39109528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PCs that support Connected Standby</a:t>
            </a:r>
            <a:endParaRPr lang="en-US" dirty="0"/>
          </a:p>
        </p:txBody>
      </p:sp>
      <p:sp>
        <p:nvSpPr>
          <p:cNvPr id="26" name="Text Placeholder 2"/>
          <p:cNvSpPr txBox="1">
            <a:spLocks/>
          </p:cNvSpPr>
          <p:nvPr/>
        </p:nvSpPr>
        <p:spPr>
          <a:xfrm>
            <a:off x="623914" y="1717524"/>
            <a:ext cx="5886068" cy="4710569"/>
          </a:xfrm>
          <a:prstGeom prst="rect">
            <a:avLst/>
          </a:prstGeom>
        </p:spPr>
        <p:txBody>
          <a:bodyPr>
            <a:norm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2400"/>
              </a:spcAft>
              <a:buNone/>
            </a:pPr>
            <a:r>
              <a:rPr lang="en-US" sz="2800" dirty="0" smtClean="0"/>
              <a:t>Hardware includes low-power DRAM,</a:t>
            </a:r>
            <a:br>
              <a:rPr lang="en-US" sz="2800" dirty="0" smtClean="0"/>
            </a:br>
            <a:r>
              <a:rPr lang="en-US" sz="2800" dirty="0" smtClean="0"/>
              <a:t>busses, and </a:t>
            </a:r>
            <a:r>
              <a:rPr lang="en-US" sz="2800" dirty="0"/>
              <a:t>devices</a:t>
            </a:r>
          </a:p>
          <a:p>
            <a:pPr marL="0" indent="0">
              <a:lnSpc>
                <a:spcPct val="100000"/>
              </a:lnSpc>
              <a:spcBef>
                <a:spcPts val="0"/>
              </a:spcBef>
              <a:spcAft>
                <a:spcPts val="2400"/>
              </a:spcAft>
              <a:buNone/>
            </a:pPr>
            <a:r>
              <a:rPr lang="en-US" sz="2800" dirty="0" smtClean="0"/>
              <a:t>Always </a:t>
            </a:r>
            <a:r>
              <a:rPr lang="en-US" sz="2800" dirty="0"/>
              <a:t>connected to the </a:t>
            </a:r>
            <a:r>
              <a:rPr lang="en-US" sz="2800" dirty="0" smtClean="0"/>
              <a:t>internet</a:t>
            </a:r>
            <a:endParaRPr lang="en-US" sz="2800" dirty="0"/>
          </a:p>
          <a:p>
            <a:pPr marL="0" indent="0">
              <a:lnSpc>
                <a:spcPct val="100000"/>
              </a:lnSpc>
              <a:spcBef>
                <a:spcPts val="0"/>
              </a:spcBef>
              <a:spcAft>
                <a:spcPts val="2400"/>
              </a:spcAft>
              <a:buNone/>
            </a:pPr>
            <a:r>
              <a:rPr lang="en-US" sz="2800" dirty="0" smtClean="0"/>
              <a:t>App experiences are always fresh </a:t>
            </a:r>
            <a:br>
              <a:rPr lang="en-US" sz="2800" dirty="0" smtClean="0"/>
            </a:br>
            <a:r>
              <a:rPr lang="en-US" sz="2800" dirty="0" smtClean="0"/>
              <a:t>and up to date</a:t>
            </a:r>
          </a:p>
          <a:p>
            <a:pPr marL="0" indent="0">
              <a:lnSpc>
                <a:spcPct val="100000"/>
              </a:lnSpc>
              <a:spcBef>
                <a:spcPts val="0"/>
              </a:spcBef>
              <a:spcAft>
                <a:spcPts val="2400"/>
              </a:spcAft>
              <a:buNone/>
            </a:pPr>
            <a:r>
              <a:rPr lang="en-US" sz="2800" dirty="0"/>
              <a:t>Transitions instantly between on and off states </a:t>
            </a:r>
          </a:p>
        </p:txBody>
      </p:sp>
      <p:sp>
        <p:nvSpPr>
          <p:cNvPr id="27" name="TextBox 26"/>
          <p:cNvSpPr txBox="1"/>
          <p:nvPr/>
        </p:nvSpPr>
        <p:spPr>
          <a:xfrm>
            <a:off x="7798643" y="4495071"/>
            <a:ext cx="4002218" cy="1292662"/>
          </a:xfrm>
          <a:prstGeom prst="rect">
            <a:avLst/>
          </a:prstGeom>
          <a:noFill/>
        </p:spPr>
        <p:txBody>
          <a:bodyPr wrap="square" lIns="0" tIns="0" rIns="0" bIns="0" rtlCol="0">
            <a:spAutoFit/>
          </a:bodyPr>
          <a:lstStyle/>
          <a:p>
            <a:pPr algn="ctr">
              <a:spcAft>
                <a:spcPts val="2400"/>
              </a:spcAft>
              <a:buSzPct val="90000"/>
            </a:pPr>
            <a:r>
              <a:rPr lang="en-US" sz="2800" dirty="0" smtClean="0">
                <a:gradFill>
                  <a:gsLst>
                    <a:gs pos="0">
                      <a:schemeClr val="tx1"/>
                    </a:gs>
                    <a:gs pos="86000">
                      <a:schemeClr val="tx1"/>
                    </a:gs>
                  </a:gsLst>
                  <a:lin ang="5400000" scaled="0"/>
                </a:gradFill>
              </a:rPr>
              <a:t>Requires very low idle power to enable a </a:t>
            </a:r>
            <a:r>
              <a:rPr lang="en-US" sz="2800" b="1" dirty="0" smtClean="0">
                <a:gradFill>
                  <a:gsLst>
                    <a:gs pos="0">
                      <a:schemeClr val="tx1"/>
                    </a:gs>
                    <a:gs pos="86000">
                      <a:schemeClr val="tx1"/>
                    </a:gs>
                  </a:gsLst>
                  <a:lin ang="5400000" scaled="0"/>
                </a:gradFill>
              </a:rPr>
              <a:t>Connected Standby</a:t>
            </a:r>
            <a:endParaRPr lang="en-US" sz="2800" b="1" dirty="0">
              <a:gradFill>
                <a:gsLst>
                  <a:gs pos="0">
                    <a:schemeClr val="tx1"/>
                  </a:gs>
                  <a:gs pos="86000">
                    <a:schemeClr val="tx1"/>
                  </a:gs>
                </a:gsLst>
                <a:lin ang="5400000" scaled="0"/>
              </a:gradFill>
            </a:endParaRPr>
          </a:p>
        </p:txBody>
      </p:sp>
      <p:sp>
        <p:nvSpPr>
          <p:cNvPr id="98" name="Right Arrow 97"/>
          <p:cNvSpPr/>
          <p:nvPr/>
        </p:nvSpPr>
        <p:spPr bwMode="auto">
          <a:xfrm>
            <a:off x="6211614" y="3218225"/>
            <a:ext cx="1242241" cy="581266"/>
          </a:xfrm>
          <a:prstGeom prst="rightArrow">
            <a:avLst>
              <a:gd name="adj1" fmla="val 62786"/>
              <a:gd name="adj2" fmla="val 81532"/>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03" name="Group 102"/>
          <p:cNvGrpSpPr/>
          <p:nvPr/>
        </p:nvGrpSpPr>
        <p:grpSpPr>
          <a:xfrm>
            <a:off x="8195541" y="2107696"/>
            <a:ext cx="3232758" cy="2092125"/>
            <a:chOff x="7989958" y="1175157"/>
            <a:chExt cx="2925245" cy="1893114"/>
          </a:xfrm>
        </p:grpSpPr>
        <p:pic>
          <p:nvPicPr>
            <p:cNvPr id="104" name="Picture 2" descr="\\eventsql\dvd\Online_ART\DVD_Art_Sept-2-2010\Artwork_Imagery\Icons - Illustrations\_SIMPLE FLAT ICONS\Slate\Slate_white 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958" y="1175157"/>
              <a:ext cx="2925245" cy="1893114"/>
            </a:xfrm>
            <a:prstGeom prst="rect">
              <a:avLst/>
            </a:prstGeom>
            <a:noFill/>
            <a:extLst>
              <a:ext uri="{909E8E84-426E-40DD-AFC4-6F175D3DCCD1}">
                <a14:hiddenFill xmlns:a14="http://schemas.microsoft.com/office/drawing/2010/main">
                  <a:solidFill>
                    <a:srgbClr val="FFFFFF"/>
                  </a:solidFill>
                </a14:hiddenFill>
              </a:ext>
            </a:extLst>
          </p:spPr>
        </p:pic>
        <p:grpSp>
          <p:nvGrpSpPr>
            <p:cNvPr id="105" name="Group 104"/>
            <p:cNvGrpSpPr/>
            <p:nvPr/>
          </p:nvGrpSpPr>
          <p:grpSpPr>
            <a:xfrm>
              <a:off x="8955983" y="1558945"/>
              <a:ext cx="885217" cy="853191"/>
              <a:chOff x="10955204" y="1304772"/>
              <a:chExt cx="885217" cy="853191"/>
            </a:xfrm>
          </p:grpSpPr>
          <p:sp>
            <p:nvSpPr>
              <p:cNvPr id="106" name="Parallelogram 31"/>
              <p:cNvSpPr/>
              <p:nvPr/>
            </p:nvSpPr>
            <p:spPr bwMode="auto">
              <a:xfrm rot="713671">
                <a:off x="11513643" y="1304772"/>
                <a:ext cx="238822" cy="100704"/>
              </a:xfrm>
              <a:custGeom>
                <a:avLst/>
                <a:gdLst>
                  <a:gd name="connsiteX0" fmla="*/ 0 w 226550"/>
                  <a:gd name="connsiteY0" fmla="*/ 88179 h 88179"/>
                  <a:gd name="connsiteX1" fmla="*/ 20540 w 226550"/>
                  <a:gd name="connsiteY1" fmla="*/ 0 h 88179"/>
                  <a:gd name="connsiteX2" fmla="*/ 226550 w 226550"/>
                  <a:gd name="connsiteY2" fmla="*/ 0 h 88179"/>
                  <a:gd name="connsiteX3" fmla="*/ 206010 w 226550"/>
                  <a:gd name="connsiteY3" fmla="*/ 88179 h 88179"/>
                  <a:gd name="connsiteX4" fmla="*/ 0 w 226550"/>
                  <a:gd name="connsiteY4" fmla="*/ 88179 h 88179"/>
                  <a:gd name="connsiteX0" fmla="*/ 0 w 226550"/>
                  <a:gd name="connsiteY0" fmla="*/ 91186 h 91186"/>
                  <a:gd name="connsiteX1" fmla="*/ 34818 w 226550"/>
                  <a:gd name="connsiteY1" fmla="*/ 0 h 91186"/>
                  <a:gd name="connsiteX2" fmla="*/ 226550 w 226550"/>
                  <a:gd name="connsiteY2" fmla="*/ 3007 h 91186"/>
                  <a:gd name="connsiteX3" fmla="*/ 206010 w 226550"/>
                  <a:gd name="connsiteY3" fmla="*/ 91186 h 91186"/>
                  <a:gd name="connsiteX4" fmla="*/ 0 w 226550"/>
                  <a:gd name="connsiteY4" fmla="*/ 91186 h 91186"/>
                  <a:gd name="connsiteX0" fmla="*/ 0 w 238822"/>
                  <a:gd name="connsiteY0" fmla="*/ 100704 h 100704"/>
                  <a:gd name="connsiteX1" fmla="*/ 34818 w 238822"/>
                  <a:gd name="connsiteY1" fmla="*/ 9518 h 100704"/>
                  <a:gd name="connsiteX2" fmla="*/ 238822 w 238822"/>
                  <a:gd name="connsiteY2" fmla="*/ 0 h 100704"/>
                  <a:gd name="connsiteX3" fmla="*/ 206010 w 238822"/>
                  <a:gd name="connsiteY3" fmla="*/ 100704 h 100704"/>
                  <a:gd name="connsiteX4" fmla="*/ 0 w 238822"/>
                  <a:gd name="connsiteY4" fmla="*/ 100704 h 10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22" h="100704">
                    <a:moveTo>
                      <a:pt x="0" y="100704"/>
                    </a:moveTo>
                    <a:lnTo>
                      <a:pt x="34818" y="9518"/>
                    </a:lnTo>
                    <a:lnTo>
                      <a:pt x="238822" y="0"/>
                    </a:lnTo>
                    <a:lnTo>
                      <a:pt x="206010" y="100704"/>
                    </a:lnTo>
                    <a:lnTo>
                      <a:pt x="0" y="100704"/>
                    </a:lnTo>
                    <a:close/>
                  </a:path>
                </a:pathLst>
              </a:custGeom>
              <a:solidFill>
                <a:schemeClr val="tx1"/>
              </a:solidFill>
              <a:ln w="57150">
                <a:solidFill>
                  <a:schemeClr val="tx1"/>
                </a:solidFill>
                <a:headEnd type="none" w="med" len="med"/>
                <a:tailEnd type="none" w="med" len="med"/>
              </a:ln>
              <a:effectLst/>
              <a:scene3d>
                <a:camera prst="orthographicFront">
                  <a:rot lat="21301143" lon="21298853" rev="26212"/>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107" name="Freeform 106"/>
              <p:cNvSpPr/>
              <p:nvPr/>
            </p:nvSpPr>
            <p:spPr bwMode="auto">
              <a:xfrm>
                <a:off x="11065270" y="1442482"/>
                <a:ext cx="664755" cy="631859"/>
              </a:xfrm>
              <a:custGeom>
                <a:avLst/>
                <a:gdLst>
                  <a:gd name="connsiteX0" fmla="*/ 330740 w 627434"/>
                  <a:gd name="connsiteY0" fmla="*/ 0 h 588523"/>
                  <a:gd name="connsiteX1" fmla="*/ 0 w 627434"/>
                  <a:gd name="connsiteY1" fmla="*/ 496111 h 588523"/>
                  <a:gd name="connsiteX2" fmla="*/ 301557 w 627434"/>
                  <a:gd name="connsiteY2" fmla="*/ 588523 h 588523"/>
                  <a:gd name="connsiteX3" fmla="*/ 627434 w 627434"/>
                  <a:gd name="connsiteY3" fmla="*/ 34047 h 588523"/>
                  <a:gd name="connsiteX4" fmla="*/ 330740 w 627434"/>
                  <a:gd name="connsiteY4" fmla="*/ 0 h 588523"/>
                  <a:gd name="connsiteX0" fmla="*/ 355060 w 651754"/>
                  <a:gd name="connsiteY0" fmla="*/ 0 h 588523"/>
                  <a:gd name="connsiteX1" fmla="*/ 0 w 651754"/>
                  <a:gd name="connsiteY1" fmla="*/ 500975 h 588523"/>
                  <a:gd name="connsiteX2" fmla="*/ 325877 w 651754"/>
                  <a:gd name="connsiteY2" fmla="*/ 588523 h 588523"/>
                  <a:gd name="connsiteX3" fmla="*/ 651754 w 651754"/>
                  <a:gd name="connsiteY3" fmla="*/ 34047 h 588523"/>
                  <a:gd name="connsiteX4" fmla="*/ 355060 w 651754"/>
                  <a:gd name="connsiteY4" fmla="*/ 0 h 588523"/>
                  <a:gd name="connsiteX0" fmla="*/ 342059 w 638753"/>
                  <a:gd name="connsiteY0" fmla="*/ 0 h 588523"/>
                  <a:gd name="connsiteX1" fmla="*/ 0 w 638753"/>
                  <a:gd name="connsiteY1" fmla="*/ 505308 h 588523"/>
                  <a:gd name="connsiteX2" fmla="*/ 312876 w 638753"/>
                  <a:gd name="connsiteY2" fmla="*/ 588523 h 588523"/>
                  <a:gd name="connsiteX3" fmla="*/ 638753 w 638753"/>
                  <a:gd name="connsiteY3" fmla="*/ 34047 h 588523"/>
                  <a:gd name="connsiteX4" fmla="*/ 342059 w 638753"/>
                  <a:gd name="connsiteY4" fmla="*/ 0 h 588523"/>
                  <a:gd name="connsiteX0" fmla="*/ 342059 w 638753"/>
                  <a:gd name="connsiteY0" fmla="*/ 0 h 597190"/>
                  <a:gd name="connsiteX1" fmla="*/ 0 w 638753"/>
                  <a:gd name="connsiteY1" fmla="*/ 505308 h 597190"/>
                  <a:gd name="connsiteX2" fmla="*/ 325877 w 638753"/>
                  <a:gd name="connsiteY2" fmla="*/ 597190 h 597190"/>
                  <a:gd name="connsiteX3" fmla="*/ 638753 w 638753"/>
                  <a:gd name="connsiteY3" fmla="*/ 34047 h 597190"/>
                  <a:gd name="connsiteX4" fmla="*/ 342059 w 638753"/>
                  <a:gd name="connsiteY4" fmla="*/ 0 h 597190"/>
                  <a:gd name="connsiteX0" fmla="*/ 337725 w 638753"/>
                  <a:gd name="connsiteY0" fmla="*/ 0 h 618858"/>
                  <a:gd name="connsiteX1" fmla="*/ 0 w 638753"/>
                  <a:gd name="connsiteY1" fmla="*/ 526976 h 618858"/>
                  <a:gd name="connsiteX2" fmla="*/ 325877 w 638753"/>
                  <a:gd name="connsiteY2" fmla="*/ 618858 h 618858"/>
                  <a:gd name="connsiteX3" fmla="*/ 638753 w 638753"/>
                  <a:gd name="connsiteY3" fmla="*/ 55715 h 618858"/>
                  <a:gd name="connsiteX4" fmla="*/ 337725 w 638753"/>
                  <a:gd name="connsiteY4" fmla="*/ 0 h 618858"/>
                  <a:gd name="connsiteX0" fmla="*/ 337725 w 660422"/>
                  <a:gd name="connsiteY0" fmla="*/ 0 h 618858"/>
                  <a:gd name="connsiteX1" fmla="*/ 0 w 660422"/>
                  <a:gd name="connsiteY1" fmla="*/ 526976 h 618858"/>
                  <a:gd name="connsiteX2" fmla="*/ 325877 w 660422"/>
                  <a:gd name="connsiteY2" fmla="*/ 618858 h 618858"/>
                  <a:gd name="connsiteX3" fmla="*/ 660422 w 660422"/>
                  <a:gd name="connsiteY3" fmla="*/ 51381 h 618858"/>
                  <a:gd name="connsiteX4" fmla="*/ 337725 w 660422"/>
                  <a:gd name="connsiteY4" fmla="*/ 0 h 618858"/>
                  <a:gd name="connsiteX0" fmla="*/ 337725 w 643087"/>
                  <a:gd name="connsiteY0" fmla="*/ 0 h 618858"/>
                  <a:gd name="connsiteX1" fmla="*/ 0 w 643087"/>
                  <a:gd name="connsiteY1" fmla="*/ 526976 h 618858"/>
                  <a:gd name="connsiteX2" fmla="*/ 325877 w 643087"/>
                  <a:gd name="connsiteY2" fmla="*/ 618858 h 618858"/>
                  <a:gd name="connsiteX3" fmla="*/ 643087 w 643087"/>
                  <a:gd name="connsiteY3" fmla="*/ 55715 h 618858"/>
                  <a:gd name="connsiteX4" fmla="*/ 337725 w 643087"/>
                  <a:gd name="connsiteY4" fmla="*/ 0 h 618858"/>
                  <a:gd name="connsiteX0" fmla="*/ 337725 w 660421"/>
                  <a:gd name="connsiteY0" fmla="*/ 0 h 618858"/>
                  <a:gd name="connsiteX1" fmla="*/ 0 w 660421"/>
                  <a:gd name="connsiteY1" fmla="*/ 526976 h 618858"/>
                  <a:gd name="connsiteX2" fmla="*/ 325877 w 660421"/>
                  <a:gd name="connsiteY2" fmla="*/ 618858 h 618858"/>
                  <a:gd name="connsiteX3" fmla="*/ 660421 w 660421"/>
                  <a:gd name="connsiteY3" fmla="*/ 47048 h 618858"/>
                  <a:gd name="connsiteX4" fmla="*/ 337725 w 660421"/>
                  <a:gd name="connsiteY4" fmla="*/ 0 h 618858"/>
                  <a:gd name="connsiteX0" fmla="*/ 342059 w 660421"/>
                  <a:gd name="connsiteY0" fmla="*/ 0 h 631859"/>
                  <a:gd name="connsiteX1" fmla="*/ 0 w 660421"/>
                  <a:gd name="connsiteY1" fmla="*/ 539977 h 631859"/>
                  <a:gd name="connsiteX2" fmla="*/ 325877 w 660421"/>
                  <a:gd name="connsiteY2" fmla="*/ 631859 h 631859"/>
                  <a:gd name="connsiteX3" fmla="*/ 660421 w 660421"/>
                  <a:gd name="connsiteY3" fmla="*/ 60049 h 631859"/>
                  <a:gd name="connsiteX4" fmla="*/ 342059 w 660421"/>
                  <a:gd name="connsiteY4" fmla="*/ 0 h 631859"/>
                  <a:gd name="connsiteX0" fmla="*/ 342059 w 664755"/>
                  <a:gd name="connsiteY0" fmla="*/ 0 h 631859"/>
                  <a:gd name="connsiteX1" fmla="*/ 0 w 664755"/>
                  <a:gd name="connsiteY1" fmla="*/ 539977 h 631859"/>
                  <a:gd name="connsiteX2" fmla="*/ 325877 w 664755"/>
                  <a:gd name="connsiteY2" fmla="*/ 631859 h 631859"/>
                  <a:gd name="connsiteX3" fmla="*/ 664755 w 664755"/>
                  <a:gd name="connsiteY3" fmla="*/ 55715 h 631859"/>
                  <a:gd name="connsiteX4" fmla="*/ 342059 w 664755"/>
                  <a:gd name="connsiteY4" fmla="*/ 0 h 631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755" h="631859">
                    <a:moveTo>
                      <a:pt x="342059" y="0"/>
                    </a:moveTo>
                    <a:lnTo>
                      <a:pt x="0" y="539977"/>
                    </a:lnTo>
                    <a:lnTo>
                      <a:pt x="325877" y="631859"/>
                    </a:lnTo>
                    <a:lnTo>
                      <a:pt x="664755" y="55715"/>
                    </a:lnTo>
                    <a:lnTo>
                      <a:pt x="342059" y="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108" name="Straight Connector 107"/>
              <p:cNvCxnSpPr/>
              <p:nvPr/>
            </p:nvCxnSpPr>
            <p:spPr>
              <a:xfrm>
                <a:off x="11140975" y="1838733"/>
                <a:ext cx="347893" cy="8714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214388" y="1694903"/>
                <a:ext cx="379076" cy="86806"/>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1315759" y="1554864"/>
                <a:ext cx="361377" cy="79266"/>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Freeform 110"/>
              <p:cNvSpPr/>
              <p:nvPr/>
            </p:nvSpPr>
            <p:spPr bwMode="auto">
              <a:xfrm>
                <a:off x="10955204" y="1374887"/>
                <a:ext cx="885217" cy="783076"/>
              </a:xfrm>
              <a:custGeom>
                <a:avLst/>
                <a:gdLst>
                  <a:gd name="connsiteX0" fmla="*/ 442608 w 899808"/>
                  <a:gd name="connsiteY0" fmla="*/ 0 h 739302"/>
                  <a:gd name="connsiteX1" fmla="*/ 0 w 899808"/>
                  <a:gd name="connsiteY1" fmla="*/ 646889 h 739302"/>
                  <a:gd name="connsiteX2" fmla="*/ 423153 w 899808"/>
                  <a:gd name="connsiteY2" fmla="*/ 739302 h 739302"/>
                  <a:gd name="connsiteX3" fmla="*/ 899808 w 899808"/>
                  <a:gd name="connsiteY3" fmla="*/ 38911 h 739302"/>
                  <a:gd name="connsiteX4" fmla="*/ 442608 w 899808"/>
                  <a:gd name="connsiteY4" fmla="*/ 0 h 739302"/>
                  <a:gd name="connsiteX0" fmla="*/ 442608 w 899808"/>
                  <a:gd name="connsiteY0" fmla="*/ 0 h 753894"/>
                  <a:gd name="connsiteX1" fmla="*/ 0 w 899808"/>
                  <a:gd name="connsiteY1" fmla="*/ 646889 h 753894"/>
                  <a:gd name="connsiteX2" fmla="*/ 428017 w 899808"/>
                  <a:gd name="connsiteY2" fmla="*/ 753894 h 753894"/>
                  <a:gd name="connsiteX3" fmla="*/ 899808 w 899808"/>
                  <a:gd name="connsiteY3" fmla="*/ 38911 h 753894"/>
                  <a:gd name="connsiteX4" fmla="*/ 442608 w 899808"/>
                  <a:gd name="connsiteY4" fmla="*/ 0 h 753894"/>
                  <a:gd name="connsiteX0" fmla="*/ 442608 w 899808"/>
                  <a:gd name="connsiteY0" fmla="*/ 0 h 758758"/>
                  <a:gd name="connsiteX1" fmla="*/ 0 w 899808"/>
                  <a:gd name="connsiteY1" fmla="*/ 646889 h 758758"/>
                  <a:gd name="connsiteX2" fmla="*/ 432880 w 899808"/>
                  <a:gd name="connsiteY2" fmla="*/ 758758 h 758758"/>
                  <a:gd name="connsiteX3" fmla="*/ 899808 w 899808"/>
                  <a:gd name="connsiteY3" fmla="*/ 38911 h 758758"/>
                  <a:gd name="connsiteX4" fmla="*/ 442608 w 899808"/>
                  <a:gd name="connsiteY4" fmla="*/ 0 h 758758"/>
                  <a:gd name="connsiteX0" fmla="*/ 442608 w 894944"/>
                  <a:gd name="connsiteY0" fmla="*/ 0 h 758758"/>
                  <a:gd name="connsiteX1" fmla="*/ 0 w 894944"/>
                  <a:gd name="connsiteY1" fmla="*/ 646889 h 758758"/>
                  <a:gd name="connsiteX2" fmla="*/ 432880 w 894944"/>
                  <a:gd name="connsiteY2" fmla="*/ 758758 h 758758"/>
                  <a:gd name="connsiteX3" fmla="*/ 894944 w 894944"/>
                  <a:gd name="connsiteY3" fmla="*/ 53503 h 758758"/>
                  <a:gd name="connsiteX4" fmla="*/ 442608 w 894944"/>
                  <a:gd name="connsiteY4" fmla="*/ 0 h 758758"/>
                  <a:gd name="connsiteX0" fmla="*/ 442608 w 894944"/>
                  <a:gd name="connsiteY0" fmla="*/ 0 h 763621"/>
                  <a:gd name="connsiteX1" fmla="*/ 0 w 894944"/>
                  <a:gd name="connsiteY1" fmla="*/ 646889 h 763621"/>
                  <a:gd name="connsiteX2" fmla="*/ 462063 w 894944"/>
                  <a:gd name="connsiteY2" fmla="*/ 763621 h 763621"/>
                  <a:gd name="connsiteX3" fmla="*/ 894944 w 894944"/>
                  <a:gd name="connsiteY3" fmla="*/ 53503 h 763621"/>
                  <a:gd name="connsiteX4" fmla="*/ 442608 w 894944"/>
                  <a:gd name="connsiteY4" fmla="*/ 0 h 763621"/>
                  <a:gd name="connsiteX0" fmla="*/ 442608 w 894944"/>
                  <a:gd name="connsiteY0" fmla="*/ 0 h 778212"/>
                  <a:gd name="connsiteX1" fmla="*/ 0 w 894944"/>
                  <a:gd name="connsiteY1" fmla="*/ 646889 h 778212"/>
                  <a:gd name="connsiteX2" fmla="*/ 471790 w 894944"/>
                  <a:gd name="connsiteY2" fmla="*/ 778212 h 778212"/>
                  <a:gd name="connsiteX3" fmla="*/ 894944 w 894944"/>
                  <a:gd name="connsiteY3" fmla="*/ 53503 h 778212"/>
                  <a:gd name="connsiteX4" fmla="*/ 442608 w 894944"/>
                  <a:gd name="connsiteY4" fmla="*/ 0 h 778212"/>
                  <a:gd name="connsiteX0" fmla="*/ 418289 w 894944"/>
                  <a:gd name="connsiteY0" fmla="*/ 0 h 783076"/>
                  <a:gd name="connsiteX1" fmla="*/ 0 w 894944"/>
                  <a:gd name="connsiteY1" fmla="*/ 651753 h 783076"/>
                  <a:gd name="connsiteX2" fmla="*/ 471790 w 894944"/>
                  <a:gd name="connsiteY2" fmla="*/ 783076 h 783076"/>
                  <a:gd name="connsiteX3" fmla="*/ 894944 w 894944"/>
                  <a:gd name="connsiteY3" fmla="*/ 58367 h 783076"/>
                  <a:gd name="connsiteX4" fmla="*/ 418289 w 894944"/>
                  <a:gd name="connsiteY4" fmla="*/ 0 h 783076"/>
                  <a:gd name="connsiteX0" fmla="*/ 418289 w 865761"/>
                  <a:gd name="connsiteY0" fmla="*/ 0 h 783076"/>
                  <a:gd name="connsiteX1" fmla="*/ 0 w 865761"/>
                  <a:gd name="connsiteY1" fmla="*/ 651753 h 783076"/>
                  <a:gd name="connsiteX2" fmla="*/ 471790 w 865761"/>
                  <a:gd name="connsiteY2" fmla="*/ 783076 h 783076"/>
                  <a:gd name="connsiteX3" fmla="*/ 865761 w 865761"/>
                  <a:gd name="connsiteY3" fmla="*/ 72958 h 783076"/>
                  <a:gd name="connsiteX4" fmla="*/ 418289 w 865761"/>
                  <a:gd name="connsiteY4" fmla="*/ 0 h 783076"/>
                  <a:gd name="connsiteX0" fmla="*/ 418289 w 885217"/>
                  <a:gd name="connsiteY0" fmla="*/ 0 h 783076"/>
                  <a:gd name="connsiteX1" fmla="*/ 0 w 885217"/>
                  <a:gd name="connsiteY1" fmla="*/ 651753 h 783076"/>
                  <a:gd name="connsiteX2" fmla="*/ 471790 w 885217"/>
                  <a:gd name="connsiteY2" fmla="*/ 783076 h 783076"/>
                  <a:gd name="connsiteX3" fmla="*/ 885217 w 885217"/>
                  <a:gd name="connsiteY3" fmla="*/ 72958 h 783076"/>
                  <a:gd name="connsiteX4" fmla="*/ 418289 w 885217"/>
                  <a:gd name="connsiteY4" fmla="*/ 0 h 7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217" h="783076">
                    <a:moveTo>
                      <a:pt x="418289" y="0"/>
                    </a:moveTo>
                    <a:lnTo>
                      <a:pt x="0" y="651753"/>
                    </a:lnTo>
                    <a:lnTo>
                      <a:pt x="471790" y="783076"/>
                    </a:lnTo>
                    <a:lnTo>
                      <a:pt x="885217" y="72958"/>
                    </a:lnTo>
                    <a:lnTo>
                      <a:pt x="418289" y="0"/>
                    </a:lnTo>
                    <a:close/>
                  </a:path>
                </a:pathLst>
              </a:custGeom>
              <a:noFill/>
              <a:ln w="57150">
                <a:solidFill>
                  <a:schemeClr val="tx1"/>
                </a:solidFill>
                <a:headEnd type="none" w="med" len="med"/>
                <a:tailEnd type="none" w="med" len="med"/>
              </a:ln>
              <a:effectLst/>
              <a:scene3d>
                <a:camera prst="orthographicFront">
                  <a:rot lat="21301143" lon="21298853" rev="26212"/>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grpSp>
      </p:grpSp>
    </p:spTree>
    <p:extLst>
      <p:ext uri="{BB962C8B-B14F-4D97-AF65-F5344CB8AC3E}">
        <p14:creationId xmlns:p14="http://schemas.microsoft.com/office/powerpoint/2010/main" val="14834002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vs. Standby</a:t>
            </a:r>
            <a:endParaRPr lang="en-US" dirty="0"/>
          </a:p>
        </p:txBody>
      </p:sp>
      <p:pic>
        <p:nvPicPr>
          <p:cNvPr id="2050" name="Picture 2" descr="\\eventsql\dvd\Online_ART\DVD_Art_Sept-2-2010\Artwork_Imagery\Icons - Illustrations\_SIMPLE FLAT ICONS\Thin Laptop\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98" y="1545025"/>
            <a:ext cx="2020275" cy="16335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ventsql\dvd\Online_ART\DVD_Art_Sept-2-2010\Artwork_Imagery\Icons - Illustrations\_SIMPLE FLAT ICONS\Windows Phone\Generic Windows Phone 7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23" y="4287568"/>
            <a:ext cx="960027" cy="18432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p:cNvGraphicFramePr/>
          <p:nvPr>
            <p:extLst>
              <p:ext uri="{D42A27DB-BD31-4B8C-83A1-F6EECF244321}">
                <p14:modId xmlns:p14="http://schemas.microsoft.com/office/powerpoint/2010/main" val="2834573551"/>
              </p:ext>
            </p:extLst>
          </p:nvPr>
        </p:nvGraphicFramePr>
        <p:xfrm>
          <a:off x="3294993" y="1197661"/>
          <a:ext cx="8767908" cy="25746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885065128"/>
              </p:ext>
            </p:extLst>
          </p:nvPr>
        </p:nvGraphicFramePr>
        <p:xfrm>
          <a:off x="3294993" y="4003789"/>
          <a:ext cx="8767908" cy="257462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9008052" y="3757568"/>
            <a:ext cx="2660073" cy="246221"/>
          </a:xfrm>
          <a:prstGeom prst="rect">
            <a:avLst/>
          </a:prstGeom>
          <a:noFill/>
        </p:spPr>
        <p:txBody>
          <a:bodyPr wrap="square" lIns="0" tIns="0" rIns="0" bIns="0" rtlCol="0">
            <a:spAutoFit/>
          </a:bodyPr>
          <a:lstStyle/>
          <a:p>
            <a:pPr algn="r"/>
            <a:r>
              <a:rPr lang="en-US" sz="1600" i="1" dirty="0">
                <a:gradFill>
                  <a:gsLst>
                    <a:gs pos="0">
                      <a:schemeClr val="tx1"/>
                    </a:gs>
                    <a:gs pos="86000">
                      <a:schemeClr val="tx1"/>
                    </a:gs>
                  </a:gsLst>
                  <a:lin ang="5400000" scaled="0"/>
                </a:gradFill>
              </a:rPr>
              <a:t>t</a:t>
            </a:r>
            <a:r>
              <a:rPr lang="en-US" sz="1600" i="1" dirty="0" smtClean="0">
                <a:gradFill>
                  <a:gsLst>
                    <a:gs pos="0">
                      <a:schemeClr val="tx1"/>
                    </a:gs>
                    <a:gs pos="86000">
                      <a:schemeClr val="tx1"/>
                    </a:gs>
                  </a:gsLst>
                  <a:lin ang="5400000" scaled="0"/>
                </a:gradFill>
              </a:rPr>
              <a:t>ime in seconds</a:t>
            </a:r>
          </a:p>
        </p:txBody>
      </p:sp>
      <p:sp>
        <p:nvSpPr>
          <p:cNvPr id="12" name="TextBox 11"/>
          <p:cNvSpPr txBox="1"/>
          <p:nvPr/>
        </p:nvSpPr>
        <p:spPr>
          <a:xfrm rot="16200000">
            <a:off x="1844001" y="2238682"/>
            <a:ext cx="266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Power Consumption</a:t>
            </a:r>
          </a:p>
        </p:txBody>
      </p:sp>
      <p:sp>
        <p:nvSpPr>
          <p:cNvPr id="13" name="TextBox 12"/>
          <p:cNvSpPr txBox="1"/>
          <p:nvPr/>
        </p:nvSpPr>
        <p:spPr>
          <a:xfrm rot="16200000">
            <a:off x="1812736" y="4979208"/>
            <a:ext cx="266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Power Consumption</a:t>
            </a:r>
          </a:p>
        </p:txBody>
      </p:sp>
      <p:sp>
        <p:nvSpPr>
          <p:cNvPr id="15" name="Rectangle 14"/>
          <p:cNvSpPr/>
          <p:nvPr/>
        </p:nvSpPr>
        <p:spPr bwMode="auto">
          <a:xfrm>
            <a:off x="7688703" y="1733266"/>
            <a:ext cx="3004458" cy="1210369"/>
          </a:xfrm>
          <a:prstGeom prst="rect">
            <a:avLst/>
          </a:prstGeom>
          <a:solidFill>
            <a:srgbClr val="EF442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Standby (ACPI S3)</a:t>
            </a:r>
          </a:p>
          <a:p>
            <a:pPr marL="285750" indent="-285750" defTabSz="914099" fontAlgn="base">
              <a:spcBef>
                <a:spcPct val="0"/>
              </a:spcBef>
              <a:spcAft>
                <a:spcPct val="0"/>
              </a:spcAft>
              <a:buFont typeface="Arial" charset="0"/>
              <a:buChar char="•"/>
            </a:pPr>
            <a:r>
              <a:rPr lang="en-US" sz="1600" b="1" dirty="0" smtClean="0">
                <a:gradFill>
                  <a:gsLst>
                    <a:gs pos="0">
                      <a:schemeClr val="tx1"/>
                    </a:gs>
                    <a:gs pos="100000">
                      <a:schemeClr val="tx1"/>
                    </a:gs>
                  </a:gsLst>
                  <a:lin ang="5400000" scaled="0"/>
                </a:gradFill>
              </a:rPr>
              <a:t>No code execution</a:t>
            </a:r>
          </a:p>
          <a:p>
            <a:pPr marL="285750" indent="-285750" defTabSz="914099" fontAlgn="base">
              <a:spcBef>
                <a:spcPct val="0"/>
              </a:spcBef>
              <a:spcAft>
                <a:spcPct val="0"/>
              </a:spcAft>
              <a:buFont typeface="Arial" charset="0"/>
              <a:buChar char="•"/>
            </a:pPr>
            <a:r>
              <a:rPr lang="en-US" sz="1600" b="1" dirty="0" smtClean="0">
                <a:gradFill>
                  <a:gsLst>
                    <a:gs pos="0">
                      <a:schemeClr val="tx1"/>
                    </a:gs>
                    <a:gs pos="100000">
                      <a:schemeClr val="tx1"/>
                    </a:gs>
                  </a:gsLst>
                  <a:lin ang="5400000" scaled="0"/>
                </a:gradFill>
              </a:rPr>
              <a:t>High idle power</a:t>
            </a:r>
          </a:p>
        </p:txBody>
      </p:sp>
      <p:sp>
        <p:nvSpPr>
          <p:cNvPr id="11" name="Oval 10"/>
          <p:cNvSpPr/>
          <p:nvPr/>
        </p:nvSpPr>
        <p:spPr bwMode="auto">
          <a:xfrm>
            <a:off x="8253351" y="5522026"/>
            <a:ext cx="754701" cy="771896"/>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Rectangle 18"/>
          <p:cNvSpPr/>
          <p:nvPr/>
        </p:nvSpPr>
        <p:spPr bwMode="auto">
          <a:xfrm>
            <a:off x="7810005" y="4287568"/>
            <a:ext cx="3004458" cy="1158383"/>
          </a:xfrm>
          <a:prstGeom prst="rect">
            <a:avLst/>
          </a:prstGeom>
          <a:solidFill>
            <a:srgbClr val="EF442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Screen Off</a:t>
            </a:r>
          </a:p>
          <a:p>
            <a:pPr marL="285750" indent="-285750" defTabSz="914099" fontAlgn="base">
              <a:spcBef>
                <a:spcPct val="0"/>
              </a:spcBef>
              <a:spcAft>
                <a:spcPct val="0"/>
              </a:spcAft>
              <a:buFont typeface="Arial" charset="0"/>
              <a:buChar char="•"/>
            </a:pPr>
            <a:r>
              <a:rPr lang="en-US" sz="1600" b="1" dirty="0" smtClean="0">
                <a:gradFill>
                  <a:gsLst>
                    <a:gs pos="0">
                      <a:schemeClr val="tx1"/>
                    </a:gs>
                    <a:gs pos="100000">
                      <a:schemeClr val="tx1"/>
                    </a:gs>
                  </a:gsLst>
                  <a:lin ang="5400000" scaled="0"/>
                </a:gradFill>
              </a:rPr>
              <a:t>Rare code execution</a:t>
            </a:r>
          </a:p>
          <a:p>
            <a:pPr marL="285750" indent="-285750" defTabSz="914099" fontAlgn="base">
              <a:spcBef>
                <a:spcPct val="0"/>
              </a:spcBef>
              <a:spcAft>
                <a:spcPct val="0"/>
              </a:spcAft>
              <a:buFont typeface="Arial" charset="0"/>
              <a:buChar char="•"/>
            </a:pPr>
            <a:r>
              <a:rPr lang="en-US" sz="1600" b="1" dirty="0" smtClean="0">
                <a:gradFill>
                  <a:gsLst>
                    <a:gs pos="0">
                      <a:schemeClr val="tx1"/>
                    </a:gs>
                    <a:gs pos="100000">
                      <a:schemeClr val="tx1"/>
                    </a:gs>
                  </a:gsLst>
                  <a:lin ang="5400000" scaled="0"/>
                </a:gradFill>
              </a:rPr>
              <a:t>Very low platform idle power</a:t>
            </a:r>
          </a:p>
          <a:p>
            <a:pPr marL="285750" indent="-285750" defTabSz="914099" fontAlgn="base">
              <a:spcBef>
                <a:spcPct val="0"/>
              </a:spcBef>
              <a:spcAft>
                <a:spcPct val="0"/>
              </a:spcAft>
              <a:buFont typeface="Arial" charset="0"/>
              <a:buChar char="•"/>
            </a:pPr>
            <a:r>
              <a:rPr lang="en-US" sz="1600" b="1" dirty="0" smtClean="0">
                <a:gradFill>
                  <a:gsLst>
                    <a:gs pos="0">
                      <a:schemeClr val="tx1"/>
                    </a:gs>
                    <a:gs pos="100000">
                      <a:schemeClr val="tx1"/>
                    </a:gs>
                  </a:gsLst>
                  <a:lin ang="5400000" scaled="0"/>
                </a:gradFill>
              </a:rPr>
              <a:t>Constant connectivity</a:t>
            </a:r>
            <a:endParaRPr lang="en-US" sz="24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595737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a:t>
            </a:r>
            <a:endParaRPr lang="en-US" dirty="0"/>
          </a:p>
        </p:txBody>
      </p:sp>
      <p:sp>
        <p:nvSpPr>
          <p:cNvPr id="3" name="Text Placeholder 2"/>
          <p:cNvSpPr>
            <a:spLocks noGrp="1"/>
          </p:cNvSpPr>
          <p:nvPr>
            <p:ph type="body" sz="quarter" idx="10"/>
          </p:nvPr>
        </p:nvSpPr>
        <p:spPr>
          <a:xfrm>
            <a:off x="528403" y="4310932"/>
            <a:ext cx="11149012" cy="2542234"/>
          </a:xfrm>
        </p:spPr>
        <p:txBody>
          <a:bodyPr/>
          <a:lstStyle/>
          <a:p>
            <a:r>
              <a:rPr lang="en-US" dirty="0" smtClean="0"/>
              <a:t>Entered with the power button or idle timeout</a:t>
            </a:r>
          </a:p>
          <a:p>
            <a:r>
              <a:rPr lang="en-US" dirty="0" smtClean="0"/>
              <a:t>Exited on the power button, or attached input device</a:t>
            </a:r>
          </a:p>
          <a:p>
            <a:r>
              <a:rPr lang="en-US" dirty="0" smtClean="0"/>
              <a:t>Modeled as the system is “on” with the screen off</a:t>
            </a:r>
          </a:p>
          <a:p>
            <a:pPr lvl="1"/>
            <a:r>
              <a:rPr lang="en-US" dirty="0" smtClean="0"/>
              <a:t>Yet, must have consistent, long battery life -&gt; the system is “off!”</a:t>
            </a:r>
          </a:p>
          <a:p>
            <a:endParaRPr lang="en-US" dirty="0"/>
          </a:p>
        </p:txBody>
      </p:sp>
      <p:sp>
        <p:nvSpPr>
          <p:cNvPr id="4" name="Oval 3"/>
          <p:cNvSpPr/>
          <p:nvPr/>
        </p:nvSpPr>
        <p:spPr>
          <a:xfrm>
            <a:off x="776657" y="1439391"/>
            <a:ext cx="1757822" cy="175908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Screen On</a:t>
            </a:r>
          </a:p>
          <a:p>
            <a:pPr algn="ctr"/>
            <a:r>
              <a:rPr lang="en-US" sz="1400" b="1" dirty="0" smtClean="0">
                <a:latin typeface="+mj-lt"/>
              </a:rPr>
              <a:t>(Active)</a:t>
            </a:r>
          </a:p>
          <a:p>
            <a:pPr algn="ctr"/>
            <a:endParaRPr lang="en-US" sz="1400" b="1" dirty="0"/>
          </a:p>
          <a:p>
            <a:pPr algn="ctr"/>
            <a:r>
              <a:rPr lang="en-US" sz="1400" dirty="0" smtClean="0"/>
              <a:t>User present and using device</a:t>
            </a:r>
            <a:endParaRPr lang="en-US" sz="1400" dirty="0"/>
          </a:p>
        </p:txBody>
      </p:sp>
      <p:sp>
        <p:nvSpPr>
          <p:cNvPr id="5" name="Oval 4"/>
          <p:cNvSpPr/>
          <p:nvPr/>
        </p:nvSpPr>
        <p:spPr>
          <a:xfrm>
            <a:off x="5032370" y="1177112"/>
            <a:ext cx="2283637" cy="2283637"/>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latin typeface="+mj-lt"/>
              </a:rPr>
              <a:t>Screen Off</a:t>
            </a:r>
          </a:p>
          <a:p>
            <a:pPr algn="ctr"/>
            <a:r>
              <a:rPr lang="en-US" sz="2000" b="1" dirty="0" smtClean="0">
                <a:latin typeface="+mj-lt"/>
              </a:rPr>
              <a:t>(Connected Standby)</a:t>
            </a:r>
          </a:p>
          <a:p>
            <a:pPr algn="ctr"/>
            <a:endParaRPr lang="en-US" sz="1400" b="1" dirty="0"/>
          </a:p>
          <a:p>
            <a:pPr algn="ctr"/>
            <a:r>
              <a:rPr lang="en-US" sz="1400" dirty="0" smtClean="0"/>
              <a:t>User not present, still connected</a:t>
            </a:r>
            <a:endParaRPr lang="en-US" sz="1400" dirty="0"/>
          </a:p>
        </p:txBody>
      </p:sp>
      <p:sp>
        <p:nvSpPr>
          <p:cNvPr id="6" name="Oval 5"/>
          <p:cNvSpPr/>
          <p:nvPr/>
        </p:nvSpPr>
        <p:spPr>
          <a:xfrm>
            <a:off x="9813897" y="1569037"/>
            <a:ext cx="1499785" cy="1499785"/>
          </a:xfrm>
          <a:prstGeom prst="ellipse">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latin typeface="+mj-lt"/>
              </a:rPr>
              <a:t>Shutdown</a:t>
            </a:r>
          </a:p>
          <a:p>
            <a:pPr algn="ctr"/>
            <a:endParaRPr lang="en-US" sz="1400" b="1" dirty="0"/>
          </a:p>
          <a:p>
            <a:pPr algn="ctr"/>
            <a:r>
              <a:rPr lang="en-US" sz="1400" dirty="0" smtClean="0"/>
              <a:t>User not present, no context saved</a:t>
            </a:r>
            <a:endParaRPr lang="en-US" sz="1400" dirty="0"/>
          </a:p>
        </p:txBody>
      </p:sp>
      <p:cxnSp>
        <p:nvCxnSpPr>
          <p:cNvPr id="7" name="Curved Connector 6"/>
          <p:cNvCxnSpPr>
            <a:stCxn id="4" idx="7"/>
            <a:endCxn id="5" idx="1"/>
          </p:cNvCxnSpPr>
          <p:nvPr/>
        </p:nvCxnSpPr>
        <p:spPr>
          <a:xfrm rot="5400000" flipH="1" flipV="1">
            <a:off x="3729197" y="59399"/>
            <a:ext cx="185459" cy="3089749"/>
          </a:xfrm>
          <a:prstGeom prst="curvedConnector3">
            <a:avLst>
              <a:gd name="adj1" fmla="val 232093"/>
            </a:avLst>
          </a:prstGeom>
          <a:ln>
            <a:solidFill>
              <a:schemeClr val="tx1">
                <a:lumMod val="75000"/>
                <a:lumOff val="25000"/>
              </a:schemeClr>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8" name="Curved Connector 7"/>
          <p:cNvCxnSpPr>
            <a:stCxn id="4" idx="0"/>
            <a:endCxn id="6" idx="0"/>
          </p:cNvCxnSpPr>
          <p:nvPr/>
        </p:nvCxnSpPr>
        <p:spPr>
          <a:xfrm rot="16200000" flipH="1">
            <a:off x="6044856" y="-2949897"/>
            <a:ext cx="129646" cy="8908222"/>
          </a:xfrm>
          <a:prstGeom prst="curvedConnector3">
            <a:avLst>
              <a:gd name="adj1" fmla="val -513646"/>
            </a:avLst>
          </a:prstGeom>
          <a:ln>
            <a:solidFill>
              <a:schemeClr val="tx1">
                <a:lumMod val="75000"/>
                <a:lumOff val="25000"/>
              </a:schemeClr>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38" name="Curved Connector 37"/>
          <p:cNvCxnSpPr/>
          <p:nvPr/>
        </p:nvCxnSpPr>
        <p:spPr>
          <a:xfrm rot="5400000">
            <a:off x="3580110" y="1459124"/>
            <a:ext cx="185459" cy="3089749"/>
          </a:xfrm>
          <a:prstGeom prst="curvedConnector3">
            <a:avLst>
              <a:gd name="adj1" fmla="val 232093"/>
            </a:avLst>
          </a:prstGeom>
          <a:ln>
            <a:solidFill>
              <a:schemeClr val="tx1">
                <a:lumMod val="75000"/>
                <a:lumOff val="25000"/>
              </a:schemeClr>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39" name="Curved Connector 38"/>
          <p:cNvCxnSpPr/>
          <p:nvPr/>
        </p:nvCxnSpPr>
        <p:spPr>
          <a:xfrm rot="5400000" flipH="1" flipV="1">
            <a:off x="6038086" y="-1292560"/>
            <a:ext cx="129646" cy="8908222"/>
          </a:xfrm>
          <a:prstGeom prst="curvedConnector3">
            <a:avLst>
              <a:gd name="adj1" fmla="val -513646"/>
            </a:avLst>
          </a:prstGeom>
          <a:ln>
            <a:solidFill>
              <a:schemeClr val="tx1">
                <a:lumMod val="75000"/>
                <a:lumOff val="25000"/>
              </a:schemeClr>
            </a:solidFill>
            <a:headEnd type="none" w="med" len="med"/>
            <a:tailEnd type="triangle" w="med" len="me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87386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low </a:t>
            </a:r>
            <a:r>
              <a:rPr lang="en-US" dirty="0"/>
              <a:t>p</a:t>
            </a:r>
            <a:r>
              <a:rPr lang="en-US" dirty="0" smtClean="0"/>
              <a:t>ower</a:t>
            </a:r>
            <a:endParaRPr lang="en-US" dirty="0"/>
          </a:p>
        </p:txBody>
      </p:sp>
      <p:sp>
        <p:nvSpPr>
          <p:cNvPr id="9" name="Text Placeholder 2"/>
          <p:cNvSpPr>
            <a:spLocks noGrp="1"/>
          </p:cNvSpPr>
          <p:nvPr>
            <p:ph type="body" sz="quarter" idx="10"/>
          </p:nvPr>
        </p:nvSpPr>
        <p:spPr>
          <a:xfrm>
            <a:off x="8687237" y="1114384"/>
            <a:ext cx="3501588" cy="5466112"/>
          </a:xfrm>
        </p:spPr>
        <p:txBody>
          <a:bodyPr/>
          <a:lstStyle/>
          <a:p>
            <a:r>
              <a:rPr lang="en-US" dirty="0" smtClean="0"/>
              <a:t>Device power management</a:t>
            </a:r>
          </a:p>
          <a:p>
            <a:endParaRPr lang="en-US" dirty="0" smtClean="0"/>
          </a:p>
          <a:p>
            <a:r>
              <a:rPr lang="en-US" dirty="0" smtClean="0"/>
              <a:t>Idle hygiene</a:t>
            </a:r>
          </a:p>
          <a:p>
            <a:endParaRPr lang="en-US" dirty="0" smtClean="0"/>
          </a:p>
          <a:p>
            <a:r>
              <a:rPr lang="en-US" dirty="0" smtClean="0"/>
              <a:t>App model right by design for power</a:t>
            </a:r>
          </a:p>
          <a:p>
            <a:endParaRPr lang="en-US" dirty="0" smtClean="0"/>
          </a:p>
          <a:p>
            <a:r>
              <a:rPr lang="en-US" dirty="0" smtClean="0"/>
              <a:t>Connectivity enhancements</a:t>
            </a:r>
            <a:endParaRPr lang="en-US" dirty="0"/>
          </a:p>
        </p:txBody>
      </p:sp>
      <p:graphicFrame>
        <p:nvGraphicFramePr>
          <p:cNvPr id="7" name="Chart 6"/>
          <p:cNvGraphicFramePr/>
          <p:nvPr>
            <p:extLst>
              <p:ext uri="{D42A27DB-BD31-4B8C-83A1-F6EECF244321}">
                <p14:modId xmlns:p14="http://schemas.microsoft.com/office/powerpoint/2010/main" val="3589074583"/>
              </p:ext>
            </p:extLst>
          </p:nvPr>
        </p:nvGraphicFramePr>
        <p:xfrm>
          <a:off x="1848678" y="1093604"/>
          <a:ext cx="6551600" cy="54595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22208" y="2362200"/>
            <a:ext cx="2574235" cy="738664"/>
          </a:xfrm>
          <a:prstGeom prst="rect">
            <a:avLst/>
          </a:prstGeom>
          <a:noFill/>
        </p:spPr>
        <p:txBody>
          <a:bodyPr wrap="square" lIns="0" tIns="0" rIns="0" bIns="0" rtlCol="0">
            <a:spAutoFit/>
          </a:bodyPr>
          <a:lstStyle/>
          <a:p>
            <a:pPr algn="ctr"/>
            <a:r>
              <a:rPr lang="en-US" sz="1600" b="1" dirty="0" smtClean="0">
                <a:gradFill>
                  <a:gsLst>
                    <a:gs pos="0">
                      <a:schemeClr val="tx1"/>
                    </a:gs>
                    <a:gs pos="86000">
                      <a:schemeClr val="tx1"/>
                    </a:gs>
                  </a:gsLst>
                  <a:lin ang="5400000" scaled="0"/>
                </a:gradFill>
              </a:rPr>
              <a:t>Windows 7</a:t>
            </a:r>
          </a:p>
          <a:p>
            <a:pPr algn="ctr"/>
            <a:r>
              <a:rPr lang="en-US" sz="1600" b="1" dirty="0" smtClean="0">
                <a:gradFill>
                  <a:gsLst>
                    <a:gs pos="0">
                      <a:schemeClr val="tx1"/>
                    </a:gs>
                    <a:gs pos="86000">
                      <a:schemeClr val="tx1"/>
                    </a:gs>
                  </a:gsLst>
                  <a:lin ang="5400000" scaled="0"/>
                </a:gradFill>
              </a:rPr>
              <a:t>Idle, Screen Off</a:t>
            </a:r>
          </a:p>
          <a:p>
            <a:pPr algn="ctr"/>
            <a:r>
              <a:rPr lang="en-US" sz="1600" b="1" dirty="0" smtClean="0">
                <a:gradFill>
                  <a:gsLst>
                    <a:gs pos="0">
                      <a:schemeClr val="tx1"/>
                    </a:gs>
                    <a:gs pos="86000">
                      <a:schemeClr val="tx1"/>
                    </a:gs>
                  </a:gsLst>
                  <a:lin ang="5400000" scaled="0"/>
                </a:gradFill>
              </a:rPr>
              <a:t>15 seconds</a:t>
            </a:r>
          </a:p>
        </p:txBody>
      </p:sp>
      <p:sp>
        <p:nvSpPr>
          <p:cNvPr id="12" name="TextBox 11"/>
          <p:cNvSpPr txBox="1"/>
          <p:nvPr/>
        </p:nvSpPr>
        <p:spPr>
          <a:xfrm>
            <a:off x="-299962" y="5144306"/>
            <a:ext cx="2574235" cy="492443"/>
          </a:xfrm>
          <a:prstGeom prst="rect">
            <a:avLst/>
          </a:prstGeom>
          <a:noFill/>
        </p:spPr>
        <p:txBody>
          <a:bodyPr wrap="square" lIns="0" tIns="0" rIns="0" bIns="0" rtlCol="0">
            <a:spAutoFit/>
          </a:bodyPr>
          <a:lstStyle/>
          <a:p>
            <a:pPr algn="ctr"/>
            <a:r>
              <a:rPr lang="en-US" sz="1600" b="1" dirty="0" smtClean="0">
                <a:gradFill>
                  <a:gsLst>
                    <a:gs pos="0">
                      <a:schemeClr val="tx1"/>
                    </a:gs>
                    <a:gs pos="86000">
                      <a:schemeClr val="tx1"/>
                    </a:gs>
                  </a:gsLst>
                  <a:lin ang="5400000" scaled="0"/>
                </a:gradFill>
              </a:rPr>
              <a:t>Connected Standby</a:t>
            </a:r>
          </a:p>
          <a:p>
            <a:pPr algn="ctr"/>
            <a:r>
              <a:rPr lang="en-US" sz="1600" b="1" dirty="0" smtClean="0">
                <a:gradFill>
                  <a:gsLst>
                    <a:gs pos="0">
                      <a:schemeClr val="tx1"/>
                    </a:gs>
                    <a:gs pos="86000">
                      <a:schemeClr val="tx1"/>
                    </a:gs>
                  </a:gsLst>
                  <a:lin ang="5400000" scaled="0"/>
                </a:gradFill>
              </a:rPr>
              <a:t>Conceptual</a:t>
            </a:r>
          </a:p>
        </p:txBody>
      </p:sp>
    </p:spTree>
    <p:extLst>
      <p:ext uri="{BB962C8B-B14F-4D97-AF65-F5344CB8AC3E}">
        <p14:creationId xmlns:p14="http://schemas.microsoft.com/office/powerpoint/2010/main" val="40894961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7126" y="3141045"/>
            <a:ext cx="2962140" cy="2545713"/>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chemeClr val="tx1"/>
                </a:solidFill>
                <a:latin typeface="Segoe UI Light" pitchFamily="34" charset="0"/>
              </a:rPr>
              <a:t>Windows Kernel</a:t>
            </a:r>
            <a:endParaRPr lang="en-US" b="1" dirty="0">
              <a:solidFill>
                <a:schemeClr val="tx1"/>
              </a:solidFill>
              <a:latin typeface="Segoe UI Light" pitchFamily="34" charset="0"/>
            </a:endParaRPr>
          </a:p>
        </p:txBody>
      </p:sp>
      <p:sp>
        <p:nvSpPr>
          <p:cNvPr id="8" name="Rectangle 7"/>
          <p:cNvSpPr/>
          <p:nvPr/>
        </p:nvSpPr>
        <p:spPr>
          <a:xfrm>
            <a:off x="5627536" y="1614481"/>
            <a:ext cx="1187973" cy="517549"/>
          </a:xfrm>
          <a:prstGeom prst="rect">
            <a:avLst/>
          </a:prstGeom>
          <a:solidFill>
            <a:srgbClr val="0087FF"/>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dirty="0" smtClean="0">
                <a:latin typeface="Segoe UI Semibold" pitchFamily="34" charset="0"/>
              </a:rPr>
              <a:t>App</a:t>
            </a:r>
            <a:endParaRPr lang="en-US" dirty="0">
              <a:latin typeface="Segoe UI Semibold" pitchFamily="34" charset="0"/>
            </a:endParaRPr>
          </a:p>
        </p:txBody>
      </p:sp>
      <p:sp>
        <p:nvSpPr>
          <p:cNvPr id="10" name="Rectangle 9"/>
          <p:cNvSpPr/>
          <p:nvPr/>
        </p:nvSpPr>
        <p:spPr>
          <a:xfrm>
            <a:off x="5637263" y="5864354"/>
            <a:ext cx="6080175" cy="470780"/>
          </a:xfrm>
          <a:prstGeom prst="rect">
            <a:avLst/>
          </a:prstGeom>
          <a:solidFill>
            <a:schemeClr val="accent3">
              <a:lumMod val="60000"/>
              <a:lumOff val="40000"/>
              <a:alpha val="10196"/>
            </a:schemeClr>
          </a:solidFill>
          <a:ln>
            <a:solidFill>
              <a:srgbClr val="EF4423"/>
            </a:solidFill>
          </a:ln>
        </p:spPr>
        <p:style>
          <a:lnRef idx="1">
            <a:schemeClr val="accent4"/>
          </a:lnRef>
          <a:fillRef idx="2">
            <a:schemeClr val="accent4"/>
          </a:fillRef>
          <a:effectRef idx="1">
            <a:schemeClr val="accent4"/>
          </a:effectRef>
          <a:fontRef idx="minor">
            <a:schemeClr val="dk1"/>
          </a:fontRef>
        </p:style>
        <p:txBody>
          <a:bodyPr lIns="121725" tIns="60862" rIns="121725" bIns="60862" rtlCol="0" anchor="ctr"/>
          <a:lstStyle/>
          <a:p>
            <a:pPr algn="ctr"/>
            <a:r>
              <a:rPr lang="en-US" b="1" dirty="0" smtClean="0">
                <a:solidFill>
                  <a:schemeClr val="tx1"/>
                </a:solidFill>
                <a:latin typeface="Segoe UI Light" pitchFamily="34" charset="0"/>
              </a:rPr>
              <a:t>ACPI Firmware</a:t>
            </a:r>
            <a:endParaRPr lang="en-US" b="1" dirty="0">
              <a:solidFill>
                <a:schemeClr val="tx1"/>
              </a:solidFill>
              <a:latin typeface="Segoe UI Light" pitchFamily="34" charset="0"/>
            </a:endParaRPr>
          </a:p>
        </p:txBody>
      </p:sp>
      <p:sp>
        <p:nvSpPr>
          <p:cNvPr id="12" name="Rectangle 11"/>
          <p:cNvSpPr/>
          <p:nvPr/>
        </p:nvSpPr>
        <p:spPr>
          <a:xfrm>
            <a:off x="10389306" y="3286894"/>
            <a:ext cx="1334908" cy="601303"/>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bg1"/>
                </a:solidFill>
                <a:latin typeface="Segoe UI Light" pitchFamily="34" charset="0"/>
              </a:rPr>
              <a:t>Port Driver</a:t>
            </a:r>
            <a:endParaRPr lang="en-US" dirty="0">
              <a:solidFill>
                <a:schemeClr val="bg1"/>
              </a:solidFill>
              <a:latin typeface="Segoe UI Light" pitchFamily="34" charset="0"/>
            </a:endParaRPr>
          </a:p>
        </p:txBody>
      </p:sp>
      <p:sp>
        <p:nvSpPr>
          <p:cNvPr id="13" name="Rectangle 12"/>
          <p:cNvSpPr/>
          <p:nvPr/>
        </p:nvSpPr>
        <p:spPr>
          <a:xfrm>
            <a:off x="5637263" y="2345339"/>
            <a:ext cx="3007532"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bg1"/>
                </a:solidFill>
                <a:latin typeface="Segoe UI Light" pitchFamily="34" charset="0"/>
              </a:rPr>
              <a:t>App Interfaces</a:t>
            </a:r>
            <a:endParaRPr lang="en-US" dirty="0">
              <a:solidFill>
                <a:schemeClr val="bg1"/>
              </a:solidFill>
              <a:latin typeface="Segoe UI Light" pitchFamily="34" charset="0"/>
            </a:endParaRPr>
          </a:p>
        </p:txBody>
      </p:sp>
      <p:sp>
        <p:nvSpPr>
          <p:cNvPr id="18" name="Rectangle 17"/>
          <p:cNvSpPr/>
          <p:nvPr/>
        </p:nvSpPr>
        <p:spPr>
          <a:xfrm>
            <a:off x="7467900" y="3338845"/>
            <a:ext cx="2427434" cy="1753420"/>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endParaRPr lang="en-US" dirty="0" smtClean="0">
              <a:solidFill>
                <a:schemeClr val="bg1"/>
              </a:solidFill>
              <a:latin typeface="Segoe UI Light" pitchFamily="34" charset="0"/>
            </a:endParaRPr>
          </a:p>
          <a:p>
            <a:pPr algn="ctr"/>
            <a:r>
              <a:rPr lang="en-US" dirty="0" smtClean="0">
                <a:solidFill>
                  <a:schemeClr val="bg1"/>
                </a:solidFill>
                <a:latin typeface="Segoe UI Light" pitchFamily="34" charset="0"/>
              </a:rPr>
              <a:t>Power Manager</a:t>
            </a:r>
            <a:endParaRPr lang="en-US" dirty="0">
              <a:solidFill>
                <a:schemeClr val="bg1"/>
              </a:solidFill>
              <a:latin typeface="Segoe UI Light" pitchFamily="34" charset="0"/>
            </a:endParaRPr>
          </a:p>
        </p:txBody>
      </p:sp>
      <p:sp>
        <p:nvSpPr>
          <p:cNvPr id="23" name="Rectangle 22"/>
          <p:cNvSpPr/>
          <p:nvPr/>
        </p:nvSpPr>
        <p:spPr>
          <a:xfrm>
            <a:off x="7640866" y="4197101"/>
            <a:ext cx="2096814" cy="895164"/>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b="1" dirty="0" smtClean="0">
                <a:solidFill>
                  <a:schemeClr val="bg1"/>
                </a:solidFill>
                <a:latin typeface="Segoe UI Light" pitchFamily="34" charset="0"/>
              </a:rPr>
              <a:t>Power-Engine Plugin (PEP)</a:t>
            </a:r>
            <a:endParaRPr lang="en-US" b="1" dirty="0">
              <a:solidFill>
                <a:schemeClr val="bg1"/>
              </a:solidFill>
              <a:latin typeface="Segoe UI Light" pitchFamily="34" charset="0"/>
            </a:endParaRPr>
          </a:p>
        </p:txBody>
      </p:sp>
      <p:sp>
        <p:nvSpPr>
          <p:cNvPr id="24" name="TextBox 23"/>
          <p:cNvSpPr txBox="1"/>
          <p:nvPr/>
        </p:nvSpPr>
        <p:spPr>
          <a:xfrm>
            <a:off x="408751" y="94569"/>
            <a:ext cx="10978056" cy="769441"/>
          </a:xfrm>
          <a:prstGeom prst="rect">
            <a:avLst/>
          </a:prstGeom>
          <a:noFill/>
        </p:spPr>
        <p:txBody>
          <a:bodyPr wrap="square" rtlCol="0">
            <a:spAutoFit/>
          </a:bodyPr>
          <a:lstStyle/>
          <a:p>
            <a:r>
              <a:rPr lang="en-US" sz="4400" dirty="0" smtClean="0">
                <a:latin typeface="Segoe UI Semibold" pitchFamily="34" charset="0"/>
                <a:ea typeface="Segoe UI" pitchFamily="34" charset="0"/>
                <a:cs typeface="Segoe UI" pitchFamily="34" charset="0"/>
              </a:rPr>
              <a:t>Device power </a:t>
            </a:r>
            <a:r>
              <a:rPr lang="en-US" sz="4400" dirty="0">
                <a:latin typeface="Segoe UI Semibold" pitchFamily="34" charset="0"/>
                <a:ea typeface="Segoe UI" pitchFamily="34" charset="0"/>
                <a:cs typeface="Segoe UI" pitchFamily="34" charset="0"/>
              </a:rPr>
              <a:t>m</a:t>
            </a:r>
            <a:r>
              <a:rPr lang="en-US" sz="4400" dirty="0" smtClean="0">
                <a:latin typeface="Segoe UI Semibold" pitchFamily="34" charset="0"/>
                <a:ea typeface="Segoe UI" pitchFamily="34" charset="0"/>
                <a:cs typeface="Segoe UI" pitchFamily="34" charset="0"/>
              </a:rPr>
              <a:t>anagement</a:t>
            </a:r>
            <a:endParaRPr lang="en-US" sz="4400" dirty="0">
              <a:latin typeface="Segoe UI Semibold" pitchFamily="34" charset="0"/>
              <a:ea typeface="Segoe UI" pitchFamily="34" charset="0"/>
              <a:cs typeface="Segoe UI" pitchFamily="34" charset="0"/>
            </a:endParaRPr>
          </a:p>
        </p:txBody>
      </p:sp>
      <p:sp>
        <p:nvSpPr>
          <p:cNvPr id="25" name="Rectangle 24"/>
          <p:cNvSpPr/>
          <p:nvPr/>
        </p:nvSpPr>
        <p:spPr>
          <a:xfrm>
            <a:off x="8778790" y="2345338"/>
            <a:ext cx="2945424"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dirty="0" smtClean="0">
              <a:solidFill>
                <a:schemeClr val="bg1"/>
              </a:solidFill>
              <a:latin typeface="Segoe UI Light" pitchFamily="34" charset="0"/>
            </a:endParaRPr>
          </a:p>
          <a:p>
            <a:pPr algn="ctr"/>
            <a:r>
              <a:rPr lang="en-US" dirty="0" smtClean="0">
                <a:solidFill>
                  <a:schemeClr val="bg1"/>
                </a:solidFill>
                <a:latin typeface="Segoe UI Light" pitchFamily="34" charset="0"/>
              </a:rPr>
              <a:t>Device Interfaces</a:t>
            </a:r>
            <a:endParaRPr lang="en-US" dirty="0">
              <a:solidFill>
                <a:schemeClr val="bg1"/>
              </a:solidFill>
              <a:latin typeface="Segoe UI Light" pitchFamily="34" charset="0"/>
            </a:endParaRPr>
          </a:p>
          <a:p>
            <a:pPr algn="ctr"/>
            <a:endParaRPr lang="en-US" dirty="0">
              <a:solidFill>
                <a:schemeClr val="bg1"/>
              </a:solidFill>
              <a:latin typeface="Segoe UI Light" pitchFamily="34" charset="0"/>
            </a:endParaRPr>
          </a:p>
        </p:txBody>
      </p:sp>
      <p:sp>
        <p:nvSpPr>
          <p:cNvPr id="26" name="Rectangle 25"/>
          <p:cNvSpPr/>
          <p:nvPr/>
        </p:nvSpPr>
        <p:spPr>
          <a:xfrm>
            <a:off x="7198334" y="1614481"/>
            <a:ext cx="1268672" cy="517549"/>
          </a:xfrm>
          <a:prstGeom prst="rect">
            <a:avLst/>
          </a:prstGeom>
          <a:solidFill>
            <a:srgbClr val="0087FF"/>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dirty="0" smtClean="0">
                <a:latin typeface="Segoe UI Semibold" pitchFamily="34" charset="0"/>
              </a:rPr>
              <a:t>App</a:t>
            </a:r>
            <a:endParaRPr lang="en-US" dirty="0">
              <a:latin typeface="Segoe UI Semibold" pitchFamily="34" charset="0"/>
            </a:endParaRPr>
          </a:p>
        </p:txBody>
      </p:sp>
      <p:sp>
        <p:nvSpPr>
          <p:cNvPr id="27" name="Rectangle 26"/>
          <p:cNvSpPr/>
          <p:nvPr/>
        </p:nvSpPr>
        <p:spPr>
          <a:xfrm>
            <a:off x="8849831" y="1613757"/>
            <a:ext cx="1291292" cy="517549"/>
          </a:xfrm>
          <a:prstGeom prst="rect">
            <a:avLst/>
          </a:prstGeom>
          <a:solidFill>
            <a:srgbClr val="0087FF"/>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dirty="0" smtClean="0">
                <a:latin typeface="Segoe UI Semibold" pitchFamily="34" charset="0"/>
              </a:rPr>
              <a:t>App</a:t>
            </a:r>
            <a:endParaRPr lang="en-US" dirty="0">
              <a:latin typeface="Segoe UI Semibold" pitchFamily="34" charset="0"/>
            </a:endParaRPr>
          </a:p>
        </p:txBody>
      </p:sp>
      <p:sp>
        <p:nvSpPr>
          <p:cNvPr id="28" name="Rectangle 27"/>
          <p:cNvSpPr/>
          <p:nvPr/>
        </p:nvSpPr>
        <p:spPr>
          <a:xfrm>
            <a:off x="10523947" y="1613757"/>
            <a:ext cx="1193491" cy="517549"/>
          </a:xfrm>
          <a:prstGeom prst="rect">
            <a:avLst/>
          </a:prstGeom>
          <a:solidFill>
            <a:srgbClr val="0087FF"/>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dirty="0" smtClean="0">
                <a:latin typeface="Segoe UI Semibold" pitchFamily="34" charset="0"/>
              </a:rPr>
              <a:t>App</a:t>
            </a:r>
            <a:endParaRPr lang="en-US" dirty="0">
              <a:latin typeface="Segoe UI Semibold" pitchFamily="34" charset="0"/>
            </a:endParaRPr>
          </a:p>
        </p:txBody>
      </p:sp>
      <p:sp>
        <p:nvSpPr>
          <p:cNvPr id="29" name="Text Placeholder 2"/>
          <p:cNvSpPr>
            <a:spLocks noGrp="1"/>
          </p:cNvSpPr>
          <p:nvPr>
            <p:ph type="body" sz="quarter" idx="10"/>
          </p:nvPr>
        </p:nvSpPr>
        <p:spPr>
          <a:xfrm>
            <a:off x="519114" y="1447800"/>
            <a:ext cx="4503262" cy="4862870"/>
          </a:xfrm>
        </p:spPr>
        <p:txBody>
          <a:bodyPr/>
          <a:lstStyle/>
          <a:p>
            <a:r>
              <a:rPr lang="en-US" dirty="0" smtClean="0"/>
              <a:t>Platform diversity abstracted from apps</a:t>
            </a:r>
          </a:p>
          <a:p>
            <a:endParaRPr lang="en-US" sz="2000" dirty="0" smtClean="0"/>
          </a:p>
          <a:p>
            <a:r>
              <a:rPr lang="en-US" dirty="0" smtClean="0"/>
              <a:t>Hardware diversity enabled with </a:t>
            </a:r>
            <a:r>
              <a:rPr lang="en-US" dirty="0"/>
              <a:t>miniports and </a:t>
            </a:r>
            <a:r>
              <a:rPr lang="en-US" dirty="0" smtClean="0"/>
              <a:t>firmware</a:t>
            </a:r>
          </a:p>
          <a:p>
            <a:endParaRPr lang="en-US" sz="2000" dirty="0" smtClean="0"/>
          </a:p>
          <a:p>
            <a:r>
              <a:rPr lang="en-US" dirty="0" smtClean="0"/>
              <a:t>New power manager miniport (PEP) for fast and frequent device power management</a:t>
            </a:r>
          </a:p>
        </p:txBody>
      </p:sp>
      <p:sp>
        <p:nvSpPr>
          <p:cNvPr id="30" name="Rectangle 29"/>
          <p:cNvSpPr/>
          <p:nvPr/>
        </p:nvSpPr>
        <p:spPr>
          <a:xfrm>
            <a:off x="10389306" y="3869693"/>
            <a:ext cx="1334908"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b="1" dirty="0" smtClean="0">
                <a:solidFill>
                  <a:schemeClr val="bg1"/>
                </a:solidFill>
                <a:latin typeface="Segoe UI Light" pitchFamily="34" charset="0"/>
              </a:rPr>
              <a:t>Miniport</a:t>
            </a:r>
            <a:endParaRPr lang="en-US" dirty="0">
              <a:solidFill>
                <a:schemeClr val="bg1"/>
              </a:solidFill>
              <a:latin typeface="Segoe UI Light" pitchFamily="34" charset="0"/>
            </a:endParaRPr>
          </a:p>
        </p:txBody>
      </p:sp>
      <p:sp>
        <p:nvSpPr>
          <p:cNvPr id="31" name="Rectangle 30"/>
          <p:cNvSpPr/>
          <p:nvPr/>
        </p:nvSpPr>
        <p:spPr>
          <a:xfrm>
            <a:off x="10389306" y="4645917"/>
            <a:ext cx="1334908" cy="848613"/>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bg1"/>
                </a:solidFill>
                <a:latin typeface="Segoe UI Light" pitchFamily="34" charset="0"/>
              </a:rPr>
              <a:t>Bus Driver</a:t>
            </a:r>
            <a:endParaRPr lang="en-US" dirty="0">
              <a:solidFill>
                <a:schemeClr val="bg1"/>
              </a:solidFill>
              <a:latin typeface="Segoe UI Light" pitchFamily="34" charset="0"/>
            </a:endParaRPr>
          </a:p>
        </p:txBody>
      </p:sp>
      <p:sp>
        <p:nvSpPr>
          <p:cNvPr id="33" name="Rectangle 32"/>
          <p:cNvSpPr/>
          <p:nvPr/>
        </p:nvSpPr>
        <p:spPr>
          <a:xfrm>
            <a:off x="5637262" y="3304822"/>
            <a:ext cx="1334908" cy="1184102"/>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b="1" dirty="0" smtClean="0">
                <a:solidFill>
                  <a:schemeClr val="bg1"/>
                </a:solidFill>
                <a:latin typeface="Segoe UI Light" pitchFamily="34" charset="0"/>
              </a:rPr>
              <a:t>Function Driver</a:t>
            </a:r>
            <a:endParaRPr lang="en-US" dirty="0">
              <a:solidFill>
                <a:schemeClr val="bg1"/>
              </a:solidFill>
              <a:latin typeface="Segoe UI Light" pitchFamily="34" charset="0"/>
            </a:endParaRPr>
          </a:p>
        </p:txBody>
      </p:sp>
      <p:sp>
        <p:nvSpPr>
          <p:cNvPr id="34" name="Rectangle 33"/>
          <p:cNvSpPr/>
          <p:nvPr/>
        </p:nvSpPr>
        <p:spPr>
          <a:xfrm>
            <a:off x="5637262" y="4658162"/>
            <a:ext cx="1334908" cy="848613"/>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bg1"/>
                </a:solidFill>
                <a:latin typeface="Segoe UI Light" pitchFamily="34" charset="0"/>
              </a:rPr>
              <a:t>Bus Driver</a:t>
            </a:r>
            <a:endParaRPr lang="en-US" dirty="0">
              <a:solidFill>
                <a:schemeClr val="bg1"/>
              </a:solidFill>
              <a:latin typeface="Segoe UI Light" pitchFamily="34" charset="0"/>
            </a:endParaRPr>
          </a:p>
        </p:txBody>
      </p:sp>
      <p:grpSp>
        <p:nvGrpSpPr>
          <p:cNvPr id="5" name="Group 4"/>
          <p:cNvGrpSpPr/>
          <p:nvPr/>
        </p:nvGrpSpPr>
        <p:grpSpPr>
          <a:xfrm>
            <a:off x="7081278" y="3848556"/>
            <a:ext cx="3128328" cy="2252446"/>
            <a:chOff x="7081278" y="3848556"/>
            <a:chExt cx="3128328" cy="2252446"/>
          </a:xfrm>
        </p:grpSpPr>
        <p:sp>
          <p:nvSpPr>
            <p:cNvPr id="3" name="Down Arrow 2"/>
            <p:cNvSpPr/>
            <p:nvPr/>
          </p:nvSpPr>
          <p:spPr bwMode="auto">
            <a:xfrm>
              <a:off x="8171735" y="4083527"/>
              <a:ext cx="946120" cy="2017475"/>
            </a:xfrm>
            <a:prstGeom prst="downArrow">
              <a:avLst/>
            </a:prstGeom>
            <a:solidFill>
              <a:schemeClr val="tx2">
                <a:alpha val="5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5" name="Down Arrow 34"/>
            <p:cNvSpPr/>
            <p:nvPr/>
          </p:nvSpPr>
          <p:spPr bwMode="auto">
            <a:xfrm rot="16200000">
              <a:off x="9071828" y="3656897"/>
              <a:ext cx="946120" cy="1329437"/>
            </a:xfrm>
            <a:prstGeom prst="downArrow">
              <a:avLst/>
            </a:prstGeom>
            <a:solidFill>
              <a:schemeClr val="tx2">
                <a:alpha val="5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6" name="Down Arrow 35"/>
            <p:cNvSpPr/>
            <p:nvPr/>
          </p:nvSpPr>
          <p:spPr bwMode="auto">
            <a:xfrm rot="5400000">
              <a:off x="7272937" y="3656898"/>
              <a:ext cx="946120" cy="1329437"/>
            </a:xfrm>
            <a:prstGeom prst="downArrow">
              <a:avLst/>
            </a:prstGeom>
            <a:solidFill>
              <a:schemeClr val="tx2">
                <a:alpha val="5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6973044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WiFi</a:t>
            </a:r>
            <a:r>
              <a:rPr lang="en-US" dirty="0" smtClean="0"/>
              <a:t> offloading</a:t>
            </a:r>
            <a:endParaRPr lang="en-US" dirty="0"/>
          </a:p>
        </p:txBody>
      </p:sp>
      <p:sp>
        <p:nvSpPr>
          <p:cNvPr id="5" name="Content Placeholder 4"/>
          <p:cNvSpPr>
            <a:spLocks noGrp="1"/>
          </p:cNvSpPr>
          <p:nvPr>
            <p:ph idx="1"/>
          </p:nvPr>
        </p:nvSpPr>
        <p:spPr>
          <a:xfrm>
            <a:off x="519113" y="1447799"/>
            <a:ext cx="6131070" cy="4857997"/>
          </a:xfrm>
        </p:spPr>
        <p:txBody>
          <a:bodyPr>
            <a:normAutofit/>
          </a:bodyPr>
          <a:lstStyle/>
          <a:p>
            <a:pPr>
              <a:spcBef>
                <a:spcPts val="1800"/>
              </a:spcBef>
            </a:pPr>
            <a:r>
              <a:rPr lang="en-US" dirty="0" smtClean="0"/>
              <a:t>Lowest power when chipset remains in deepest idle state</a:t>
            </a:r>
          </a:p>
          <a:p>
            <a:pPr>
              <a:spcBef>
                <a:spcPts val="1800"/>
              </a:spcBef>
            </a:pPr>
            <a:r>
              <a:rPr lang="en-US" dirty="0" smtClean="0"/>
              <a:t>Offload basic networking functionality to </a:t>
            </a:r>
            <a:r>
              <a:rPr lang="en-US" dirty="0" err="1" smtClean="0"/>
              <a:t>WiFi</a:t>
            </a:r>
            <a:r>
              <a:rPr lang="en-US" dirty="0" smtClean="0"/>
              <a:t> device</a:t>
            </a:r>
          </a:p>
          <a:p>
            <a:pPr>
              <a:spcBef>
                <a:spcPts val="1800"/>
              </a:spcBef>
            </a:pPr>
            <a:r>
              <a:rPr lang="en-US" dirty="0" smtClean="0"/>
              <a:t>Pattern matching and wake used for </a:t>
            </a:r>
            <a:r>
              <a:rPr lang="en-US" dirty="0"/>
              <a:t>p</a:t>
            </a:r>
            <a:r>
              <a:rPr lang="en-US" dirty="0" smtClean="0"/>
              <a:t>ush notifications and real-time apps</a:t>
            </a:r>
          </a:p>
          <a:p>
            <a:pPr>
              <a:spcBef>
                <a:spcPts val="1800"/>
              </a:spcBef>
            </a:pPr>
            <a:r>
              <a:rPr lang="en-US" dirty="0" smtClean="0"/>
              <a:t>Some offload technologies also applied when the screen is on!</a:t>
            </a:r>
          </a:p>
          <a:p>
            <a:pPr lvl="1"/>
            <a:endParaRPr lang="en-US" dirty="0" smtClean="0"/>
          </a:p>
        </p:txBody>
      </p:sp>
      <p:sp>
        <p:nvSpPr>
          <p:cNvPr id="39" name="Rectangle 38"/>
          <p:cNvSpPr/>
          <p:nvPr/>
        </p:nvSpPr>
        <p:spPr>
          <a:xfrm>
            <a:off x="7217126" y="1613757"/>
            <a:ext cx="4500312" cy="4073001"/>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chemeClr val="tx1"/>
                </a:solidFill>
                <a:latin typeface="Segoe UI Light" pitchFamily="34" charset="0"/>
              </a:rPr>
              <a:t>Low-Power Platform</a:t>
            </a:r>
            <a:endParaRPr lang="en-US" b="1" dirty="0">
              <a:solidFill>
                <a:schemeClr val="tx1"/>
              </a:solidFill>
              <a:latin typeface="Segoe UI Light" pitchFamily="34" charset="0"/>
            </a:endParaRPr>
          </a:p>
        </p:txBody>
      </p:sp>
      <p:sp>
        <p:nvSpPr>
          <p:cNvPr id="41" name="Rectangle 40"/>
          <p:cNvSpPr/>
          <p:nvPr/>
        </p:nvSpPr>
        <p:spPr>
          <a:xfrm>
            <a:off x="7488138" y="1896837"/>
            <a:ext cx="2427434" cy="1753420"/>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b="1" dirty="0" smtClean="0">
                <a:solidFill>
                  <a:schemeClr val="tx1"/>
                </a:solidFill>
                <a:latin typeface="Segoe UI Light" pitchFamily="34" charset="0"/>
              </a:rPr>
              <a:t>Low-Power Chipset</a:t>
            </a:r>
            <a:endParaRPr lang="en-US" b="1" dirty="0">
              <a:solidFill>
                <a:schemeClr val="tx1"/>
              </a:solidFill>
              <a:latin typeface="Segoe UI Light" pitchFamily="34" charset="0"/>
            </a:endParaRPr>
          </a:p>
        </p:txBody>
      </p:sp>
      <p:sp>
        <p:nvSpPr>
          <p:cNvPr id="42" name="Rectangle 41"/>
          <p:cNvSpPr/>
          <p:nvPr/>
        </p:nvSpPr>
        <p:spPr>
          <a:xfrm>
            <a:off x="10141123" y="2171900"/>
            <a:ext cx="1291292" cy="517549"/>
          </a:xfrm>
          <a:prstGeom prst="rect">
            <a:avLst/>
          </a:prstGeom>
          <a:solidFill>
            <a:srgbClr val="457EC1"/>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400" dirty="0" smtClean="0">
                <a:solidFill>
                  <a:schemeClr val="tx1"/>
                </a:solidFill>
                <a:latin typeface="Segoe UI Semibold" pitchFamily="34" charset="0"/>
              </a:rPr>
              <a:t>Low-Power</a:t>
            </a:r>
          </a:p>
          <a:p>
            <a:pPr algn="ctr"/>
            <a:r>
              <a:rPr lang="en-US" sz="1400" dirty="0" smtClean="0">
                <a:solidFill>
                  <a:schemeClr val="tx1"/>
                </a:solidFill>
                <a:latin typeface="Segoe UI Semibold" pitchFamily="34" charset="0"/>
              </a:rPr>
              <a:t>Memory</a:t>
            </a:r>
            <a:endParaRPr lang="en-US" sz="1400" dirty="0">
              <a:solidFill>
                <a:schemeClr val="tx1"/>
              </a:solidFill>
              <a:latin typeface="Segoe UI Semibold" pitchFamily="34" charset="0"/>
            </a:endParaRPr>
          </a:p>
        </p:txBody>
      </p:sp>
      <p:sp>
        <p:nvSpPr>
          <p:cNvPr id="43" name="Rectangle 42"/>
          <p:cNvSpPr/>
          <p:nvPr/>
        </p:nvSpPr>
        <p:spPr>
          <a:xfrm>
            <a:off x="10141123" y="2889349"/>
            <a:ext cx="1291292" cy="517549"/>
          </a:xfrm>
          <a:prstGeom prst="rect">
            <a:avLst/>
          </a:prstGeom>
          <a:solidFill>
            <a:srgbClr val="457EC1"/>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pitchFamily="34" charset="0"/>
              </a:rPr>
              <a:t>Low-Power</a:t>
            </a:r>
          </a:p>
          <a:p>
            <a:pPr algn="ctr"/>
            <a:r>
              <a:rPr lang="en-US" sz="1400" dirty="0">
                <a:solidFill>
                  <a:schemeClr val="tx1"/>
                </a:solidFill>
                <a:latin typeface="Segoe UI Semibold" pitchFamily="34" charset="0"/>
              </a:rPr>
              <a:t>Memory</a:t>
            </a:r>
          </a:p>
        </p:txBody>
      </p:sp>
      <p:sp>
        <p:nvSpPr>
          <p:cNvPr id="44" name="Rectangle 43"/>
          <p:cNvSpPr/>
          <p:nvPr/>
        </p:nvSpPr>
        <p:spPr>
          <a:xfrm>
            <a:off x="7752204" y="4015525"/>
            <a:ext cx="1291292" cy="1268994"/>
          </a:xfrm>
          <a:prstGeom prst="rect">
            <a:avLst/>
          </a:prstGeom>
          <a:solidFill>
            <a:srgbClr val="EF4423"/>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dirty="0" smtClean="0">
                <a:solidFill>
                  <a:schemeClr val="tx1"/>
                </a:solidFill>
                <a:latin typeface="Segoe UI Semibold" pitchFamily="34" charset="0"/>
              </a:rPr>
              <a:t>Offloaded</a:t>
            </a:r>
          </a:p>
          <a:p>
            <a:pPr algn="ctr"/>
            <a:r>
              <a:rPr lang="en-US" dirty="0" smtClean="0">
                <a:solidFill>
                  <a:schemeClr val="tx1"/>
                </a:solidFill>
                <a:latin typeface="Segoe UI Semibold" pitchFamily="34" charset="0"/>
              </a:rPr>
              <a:t>Wi-Fi</a:t>
            </a:r>
            <a:endParaRPr lang="en-US" dirty="0">
              <a:solidFill>
                <a:schemeClr val="tx1"/>
              </a:solidFill>
              <a:latin typeface="Segoe UI Semibold" pitchFamily="34" charset="0"/>
            </a:endParaRPr>
          </a:p>
        </p:txBody>
      </p:sp>
      <p:sp>
        <p:nvSpPr>
          <p:cNvPr id="45" name="Rectangle 44"/>
          <p:cNvSpPr/>
          <p:nvPr/>
        </p:nvSpPr>
        <p:spPr>
          <a:xfrm>
            <a:off x="9746909" y="4014708"/>
            <a:ext cx="1291292" cy="1269811"/>
          </a:xfrm>
          <a:prstGeom prst="rect">
            <a:avLst/>
          </a:prstGeom>
          <a:solidFill>
            <a:schemeClr val="tx2"/>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latin typeface="Segoe UI Semibold" pitchFamily="34" charset="0"/>
              </a:rPr>
              <a:t>Flash Storage</a:t>
            </a:r>
            <a:endParaRPr lang="en-US" sz="1600" dirty="0">
              <a:latin typeface="Segoe UI Semibold" pitchFamily="34" charset="0"/>
            </a:endParaRPr>
          </a:p>
        </p:txBody>
      </p:sp>
      <p:cxnSp>
        <p:nvCxnSpPr>
          <p:cNvPr id="50" name="Straight Connector 49"/>
          <p:cNvCxnSpPr/>
          <p:nvPr/>
        </p:nvCxnSpPr>
        <p:spPr>
          <a:xfrm flipV="1">
            <a:off x="8336131" y="3650257"/>
            <a:ext cx="0" cy="359488"/>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flipV="1">
            <a:off x="9861610" y="3656037"/>
            <a:ext cx="0" cy="359488"/>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57" name="Straight Connector 56"/>
          <p:cNvCxnSpPr/>
          <p:nvPr/>
        </p:nvCxnSpPr>
        <p:spPr>
          <a:xfrm>
            <a:off x="9919316" y="3173219"/>
            <a:ext cx="22860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59" name="Straight Connector 58"/>
          <p:cNvCxnSpPr/>
          <p:nvPr/>
        </p:nvCxnSpPr>
        <p:spPr>
          <a:xfrm>
            <a:off x="9915572" y="2440813"/>
            <a:ext cx="2286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603171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iterate type="lt">
                                    <p:tmPct val="0"/>
                                  </p:iterate>
                                  <p:childTnLst>
                                    <p:animEffect transition="out" filter="fade">
                                      <p:cBhvr>
                                        <p:cTn id="6" dur="500" tmFilter="0, 0; .2, .5; .8, .5; 1, 0"/>
                                        <p:tgtEl>
                                          <p:spTgt spid="41"/>
                                        </p:tgtEl>
                                      </p:cBhvr>
                                    </p:animEffect>
                                    <p:animScale>
                                      <p:cBhvr>
                                        <p:cTn id="7" dur="250" autoRev="1" fill="hold"/>
                                        <p:tgtEl>
                                          <p:spTgt spid="41"/>
                                        </p:tgtEl>
                                      </p:cBhvr>
                                      <p:by x="105000" y="105000"/>
                                    </p:animScale>
                                  </p:childTnLst>
                                </p:cTn>
                              </p:par>
                              <p:par>
                                <p:cTn id="8" presetID="26" presetClass="emph" presetSubtype="0" fill="hold" grpId="0" nodeType="withEffect">
                                  <p:stCondLst>
                                    <p:cond delay="0"/>
                                  </p:stCondLst>
                                  <p:iterate type="lt">
                                    <p:tmPct val="0"/>
                                  </p:iterate>
                                  <p:childTnLst>
                                    <p:animEffect transition="out" filter="fade">
                                      <p:cBhvr>
                                        <p:cTn id="9" dur="500" tmFilter="0, 0; .2, .5; .8, .5; 1, 0"/>
                                        <p:tgtEl>
                                          <p:spTgt spid="44"/>
                                        </p:tgtEl>
                                      </p:cBhvr>
                                    </p:animEffect>
                                    <p:animScale>
                                      <p:cBhvr>
                                        <p:cTn id="10" dur="250" autoRev="1" fill="hold"/>
                                        <p:tgtEl>
                                          <p:spTgt spid="44"/>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2"/>
                                        </p:tgtEl>
                                      </p:cBhvr>
                                    </p:animEffect>
                                    <p:animScale>
                                      <p:cBhvr>
                                        <p:cTn id="13" dur="250" autoRev="1" fill="hold"/>
                                        <p:tgtEl>
                                          <p:spTgt spid="4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43"/>
                                        </p:tgtEl>
                                      </p:cBhvr>
                                    </p:animEffect>
                                    <p:animScale>
                                      <p:cBhvr>
                                        <p:cTn id="16" dur="250" autoRev="1" fill="hold"/>
                                        <p:tgtEl>
                                          <p:spTgt spid="4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45"/>
                                        </p:tgtEl>
                                      </p:cBhvr>
                                    </p:animEffect>
                                    <p:animScale>
                                      <p:cBhvr>
                                        <p:cTn id="19" dur="250" autoRev="1" fill="hold"/>
                                        <p:tgtEl>
                                          <p:spTgt spid="45"/>
                                        </p:tgtEl>
                                      </p:cBhvr>
                                      <p:by x="105000" y="105000"/>
                                    </p:animScale>
                                  </p:childTnLst>
                                </p:cTn>
                              </p:par>
                            </p:childTnLst>
                          </p:cTn>
                        </p:par>
                        <p:par>
                          <p:cTn id="20" fill="hold">
                            <p:stCondLst>
                              <p:cond delay="500"/>
                            </p:stCondLst>
                            <p:childTnLst>
                              <p:par>
                                <p:cTn id="21" presetID="26" presetClass="emph" presetSubtype="0" fill="hold" grpId="1" nodeType="afterEffect">
                                  <p:stCondLst>
                                    <p:cond delay="3000"/>
                                  </p:stCondLst>
                                  <p:iterate type="lt">
                                    <p:tmPct val="0"/>
                                  </p:iterate>
                                  <p:childTnLst>
                                    <p:animEffect transition="out" filter="fade">
                                      <p:cBhvr>
                                        <p:cTn id="22" dur="500" tmFilter="0, 0; .2, .5; .8, .5; 1, 0"/>
                                        <p:tgtEl>
                                          <p:spTgt spid="44"/>
                                        </p:tgtEl>
                                      </p:cBhvr>
                                    </p:animEffect>
                                    <p:animScale>
                                      <p:cBhvr>
                                        <p:cTn id="23" dur="250" autoRev="1" fill="hold"/>
                                        <p:tgtEl>
                                          <p:spTgt spid="44"/>
                                        </p:tgtEl>
                                      </p:cBhvr>
                                      <p:by x="105000" y="105000"/>
                                    </p:animScale>
                                  </p:childTnLst>
                                </p:cTn>
                              </p:par>
                            </p:childTnLst>
                          </p:cTn>
                        </p:par>
                        <p:par>
                          <p:cTn id="24" fill="hold">
                            <p:stCondLst>
                              <p:cond delay="4000"/>
                            </p:stCondLst>
                            <p:childTnLst>
                              <p:par>
                                <p:cTn id="25" presetID="26" presetClass="emph" presetSubtype="0" fill="hold" grpId="2" nodeType="afterEffect">
                                  <p:stCondLst>
                                    <p:cond delay="3000"/>
                                  </p:stCondLst>
                                  <p:iterate type="lt">
                                    <p:tmPct val="0"/>
                                  </p:iterate>
                                  <p:childTnLst>
                                    <p:animEffect transition="out" filter="fade">
                                      <p:cBhvr>
                                        <p:cTn id="26" dur="500" tmFilter="0, 0; .2, .5; .8, .5; 1, 0"/>
                                        <p:tgtEl>
                                          <p:spTgt spid="44"/>
                                        </p:tgtEl>
                                      </p:cBhvr>
                                    </p:animEffect>
                                    <p:animScale>
                                      <p:cBhvr>
                                        <p:cTn id="27" dur="250" autoRev="1" fill="hold"/>
                                        <p:tgtEl>
                                          <p:spTgt spid="44"/>
                                        </p:tgtEl>
                                      </p:cBhvr>
                                      <p:by x="105000" y="105000"/>
                                    </p:animScale>
                                  </p:childTnLst>
                                </p:cTn>
                              </p:par>
                            </p:childTnLst>
                          </p:cTn>
                        </p:par>
                        <p:par>
                          <p:cTn id="28" fill="hold">
                            <p:stCondLst>
                              <p:cond delay="7500"/>
                            </p:stCondLst>
                            <p:childTnLst>
                              <p:par>
                                <p:cTn id="29" presetID="26" presetClass="emph" presetSubtype="0" fill="hold" grpId="3" nodeType="afterEffect">
                                  <p:stCondLst>
                                    <p:cond delay="3000"/>
                                  </p:stCondLst>
                                  <p:iterate type="lt">
                                    <p:tmPct val="0"/>
                                  </p:iterate>
                                  <p:childTnLst>
                                    <p:animEffect transition="out" filter="fade">
                                      <p:cBhvr>
                                        <p:cTn id="30" dur="500" tmFilter="0, 0; .2, .5; .8, .5; 1, 0"/>
                                        <p:tgtEl>
                                          <p:spTgt spid="44"/>
                                        </p:tgtEl>
                                      </p:cBhvr>
                                    </p:animEffect>
                                    <p:animScale>
                                      <p:cBhvr>
                                        <p:cTn id="31" dur="250" autoRev="1" fill="hold"/>
                                        <p:tgtEl>
                                          <p:spTgt spid="44"/>
                                        </p:tgtEl>
                                      </p:cBhvr>
                                      <p:by x="105000" y="105000"/>
                                    </p:animScale>
                                  </p:childTnLst>
                                </p:cTn>
                              </p:par>
                            </p:childTnLst>
                          </p:cTn>
                        </p:par>
                        <p:par>
                          <p:cTn id="32" fill="hold">
                            <p:stCondLst>
                              <p:cond delay="11000"/>
                            </p:stCondLst>
                            <p:childTnLst>
                              <p:par>
                                <p:cTn id="33" presetID="26" presetClass="emph" presetSubtype="0" fill="hold" grpId="4" nodeType="afterEffect">
                                  <p:stCondLst>
                                    <p:cond delay="3000"/>
                                  </p:stCondLst>
                                  <p:iterate type="lt">
                                    <p:tmPct val="0"/>
                                  </p:iterate>
                                  <p:childTnLst>
                                    <p:animEffect transition="out" filter="fade">
                                      <p:cBhvr>
                                        <p:cTn id="34" dur="500" tmFilter="0, 0; .2, .5; .8, .5; 1, 0"/>
                                        <p:tgtEl>
                                          <p:spTgt spid="44"/>
                                        </p:tgtEl>
                                      </p:cBhvr>
                                    </p:animEffect>
                                    <p:animScale>
                                      <p:cBhvr>
                                        <p:cTn id="35" dur="250" autoRev="1" fill="hold"/>
                                        <p:tgtEl>
                                          <p:spTgt spid="44"/>
                                        </p:tgtEl>
                                      </p:cBhvr>
                                      <p:by x="105000" y="105000"/>
                                    </p:animScale>
                                  </p:childTnLst>
                                </p:cTn>
                              </p:par>
                            </p:childTnLst>
                          </p:cTn>
                        </p:par>
                        <p:par>
                          <p:cTn id="36" fill="hold">
                            <p:stCondLst>
                              <p:cond delay="14500"/>
                            </p:stCondLst>
                            <p:childTnLst>
                              <p:par>
                                <p:cTn id="37" presetID="26" presetClass="emph" presetSubtype="0" fill="hold" grpId="5" nodeType="afterEffect">
                                  <p:stCondLst>
                                    <p:cond delay="3000"/>
                                  </p:stCondLst>
                                  <p:iterate type="lt">
                                    <p:tmPct val="0"/>
                                  </p:iterate>
                                  <p:childTnLst>
                                    <p:animEffect transition="out" filter="fade">
                                      <p:cBhvr>
                                        <p:cTn id="38" dur="500" tmFilter="0, 0; .2, .5; .8, .5; 1, 0"/>
                                        <p:tgtEl>
                                          <p:spTgt spid="44"/>
                                        </p:tgtEl>
                                      </p:cBhvr>
                                    </p:animEffect>
                                    <p:animScale>
                                      <p:cBhvr>
                                        <p:cTn id="39" dur="250" autoRev="1" fill="hold"/>
                                        <p:tgtEl>
                                          <p:spTgt spid="44"/>
                                        </p:tgtEl>
                                      </p:cBhvr>
                                      <p:by x="105000" y="105000"/>
                                    </p:animScale>
                                  </p:childTnLst>
                                </p:cTn>
                              </p:par>
                            </p:childTnLst>
                          </p:cTn>
                        </p:par>
                        <p:par>
                          <p:cTn id="40" fill="hold">
                            <p:stCondLst>
                              <p:cond delay="18000"/>
                            </p:stCondLst>
                            <p:childTnLst>
                              <p:par>
                                <p:cTn id="41" presetID="26" presetClass="emph" presetSubtype="0" fill="hold" grpId="6" nodeType="afterEffect">
                                  <p:stCondLst>
                                    <p:cond delay="3000"/>
                                  </p:stCondLst>
                                  <p:iterate type="lt">
                                    <p:tmPct val="0"/>
                                  </p:iterate>
                                  <p:childTnLst>
                                    <p:animEffect transition="out" filter="fade">
                                      <p:cBhvr>
                                        <p:cTn id="42" dur="500" tmFilter="0, 0; .2, .5; .8, .5; 1, 0"/>
                                        <p:tgtEl>
                                          <p:spTgt spid="44"/>
                                        </p:tgtEl>
                                      </p:cBhvr>
                                    </p:animEffect>
                                    <p:animScale>
                                      <p:cBhvr>
                                        <p:cTn id="43" dur="250" autoRev="1" fill="hold"/>
                                        <p:tgtEl>
                                          <p:spTgt spid="44"/>
                                        </p:tgtEl>
                                      </p:cBhvr>
                                      <p:by x="105000" y="105000"/>
                                    </p:animScale>
                                  </p:childTnLst>
                                </p:cTn>
                              </p:par>
                              <p:par>
                                <p:cTn id="44" presetID="26" presetClass="emph" presetSubtype="0" fill="hold" grpId="1" nodeType="withEffect">
                                  <p:stCondLst>
                                    <p:cond delay="3000"/>
                                  </p:stCondLst>
                                  <p:iterate type="lt">
                                    <p:tmPct val="0"/>
                                  </p:iterate>
                                  <p:childTnLst>
                                    <p:animEffect transition="out" filter="fade">
                                      <p:cBhvr>
                                        <p:cTn id="45" dur="500" tmFilter="0, 0; .2, .5; .8, .5; 1, 0"/>
                                        <p:tgtEl>
                                          <p:spTgt spid="41"/>
                                        </p:tgtEl>
                                      </p:cBhvr>
                                    </p:animEffect>
                                    <p:animScale>
                                      <p:cBhvr>
                                        <p:cTn id="46" dur="250" autoRev="1" fill="hold"/>
                                        <p:tgtEl>
                                          <p:spTgt spid="41"/>
                                        </p:tgtEl>
                                      </p:cBhvr>
                                      <p:by x="105000" y="105000"/>
                                    </p:animScale>
                                  </p:childTnLst>
                                </p:cTn>
                              </p:par>
                              <p:par>
                                <p:cTn id="47" presetID="26" presetClass="emph" presetSubtype="0" fill="hold" grpId="1" nodeType="withEffect">
                                  <p:stCondLst>
                                    <p:cond delay="3000"/>
                                  </p:stCondLst>
                                  <p:childTnLst>
                                    <p:animEffect transition="out" filter="fade">
                                      <p:cBhvr>
                                        <p:cTn id="48" dur="500" tmFilter="0, 0; .2, .5; .8, .5; 1, 0"/>
                                        <p:tgtEl>
                                          <p:spTgt spid="42"/>
                                        </p:tgtEl>
                                      </p:cBhvr>
                                    </p:animEffect>
                                    <p:animScale>
                                      <p:cBhvr>
                                        <p:cTn id="49" dur="250" autoRev="1" fill="hold"/>
                                        <p:tgtEl>
                                          <p:spTgt spid="42"/>
                                        </p:tgtEl>
                                      </p:cBhvr>
                                      <p:by x="105000" y="105000"/>
                                    </p:animScale>
                                  </p:childTnLst>
                                </p:cTn>
                              </p:par>
                              <p:par>
                                <p:cTn id="50" presetID="26" presetClass="emph" presetSubtype="0" fill="hold" grpId="1" nodeType="withEffect">
                                  <p:stCondLst>
                                    <p:cond delay="3000"/>
                                  </p:stCondLst>
                                  <p:childTnLst>
                                    <p:animEffect transition="out" filter="fade">
                                      <p:cBhvr>
                                        <p:cTn id="51" dur="500" tmFilter="0, 0; .2, .5; .8, .5; 1, 0"/>
                                        <p:tgtEl>
                                          <p:spTgt spid="43"/>
                                        </p:tgtEl>
                                      </p:cBhvr>
                                    </p:animEffect>
                                    <p:animScale>
                                      <p:cBhvr>
                                        <p:cTn id="52" dur="250" autoRev="1" fill="hold"/>
                                        <p:tgtEl>
                                          <p:spTgt spid="43"/>
                                        </p:tgtEl>
                                      </p:cBhvr>
                                      <p:by x="105000" y="105000"/>
                                    </p:animScale>
                                  </p:childTnLst>
                                </p:cTn>
                              </p:par>
                              <p:par>
                                <p:cTn id="53" presetID="26" presetClass="emph" presetSubtype="0" fill="hold" grpId="1" nodeType="withEffect">
                                  <p:stCondLst>
                                    <p:cond delay="3000"/>
                                  </p:stCondLst>
                                  <p:childTnLst>
                                    <p:animEffect transition="out" filter="fade">
                                      <p:cBhvr>
                                        <p:cTn id="54" dur="500" tmFilter="0, 0; .2, .5; .8, .5; 1, 0"/>
                                        <p:tgtEl>
                                          <p:spTgt spid="45"/>
                                        </p:tgtEl>
                                      </p:cBhvr>
                                    </p:animEffect>
                                    <p:animScale>
                                      <p:cBhvr>
                                        <p:cTn id="55" dur="250" autoRev="1" fill="hold"/>
                                        <p:tgtEl>
                                          <p:spTgt spid="45"/>
                                        </p:tgtEl>
                                      </p:cBhvr>
                                      <p:by x="105000" y="105000"/>
                                    </p:animScale>
                                  </p:childTnLst>
                                </p:cTn>
                              </p:par>
                            </p:childTnLst>
                          </p:cTn>
                        </p:par>
                        <p:par>
                          <p:cTn id="56" fill="hold">
                            <p:stCondLst>
                              <p:cond delay="21500"/>
                            </p:stCondLst>
                            <p:childTnLst>
                              <p:par>
                                <p:cTn id="57" presetID="26" presetClass="emph" presetSubtype="0" fill="hold" grpId="7" nodeType="afterEffect">
                                  <p:stCondLst>
                                    <p:cond delay="3000"/>
                                  </p:stCondLst>
                                  <p:iterate type="lt">
                                    <p:tmPct val="0"/>
                                  </p:iterate>
                                  <p:childTnLst>
                                    <p:animEffect transition="out" filter="fade">
                                      <p:cBhvr>
                                        <p:cTn id="58" dur="500" tmFilter="0, 0; .2, .5; .8, .5; 1, 0"/>
                                        <p:tgtEl>
                                          <p:spTgt spid="44"/>
                                        </p:tgtEl>
                                      </p:cBhvr>
                                    </p:animEffect>
                                    <p:animScale>
                                      <p:cBhvr>
                                        <p:cTn id="59" dur="250" autoRev="1" fill="hold"/>
                                        <p:tgtEl>
                                          <p:spTgt spid="44"/>
                                        </p:tgtEl>
                                      </p:cBhvr>
                                      <p:by x="105000" y="105000"/>
                                    </p:animScale>
                                  </p:childTnLst>
                                </p:cTn>
                              </p:par>
                            </p:childTnLst>
                          </p:cTn>
                        </p:par>
                        <p:par>
                          <p:cTn id="60" fill="hold">
                            <p:stCondLst>
                              <p:cond delay="25000"/>
                            </p:stCondLst>
                            <p:childTnLst>
                              <p:par>
                                <p:cTn id="61" presetID="26" presetClass="emph" presetSubtype="0" fill="hold" grpId="8" nodeType="afterEffect">
                                  <p:stCondLst>
                                    <p:cond delay="3000"/>
                                  </p:stCondLst>
                                  <p:iterate type="lt">
                                    <p:tmPct val="0"/>
                                  </p:iterate>
                                  <p:childTnLst>
                                    <p:animEffect transition="out" filter="fade">
                                      <p:cBhvr>
                                        <p:cTn id="62" dur="500" tmFilter="0, 0; .2, .5; .8, .5; 1, 0"/>
                                        <p:tgtEl>
                                          <p:spTgt spid="44"/>
                                        </p:tgtEl>
                                      </p:cBhvr>
                                    </p:animEffect>
                                    <p:animScale>
                                      <p:cBhvr>
                                        <p:cTn id="63" dur="250" autoRev="1" fill="hold"/>
                                        <p:tgtEl>
                                          <p:spTgt spid="44"/>
                                        </p:tgtEl>
                                      </p:cBhvr>
                                      <p:by x="105000" y="105000"/>
                                    </p:animScale>
                                  </p:childTnLst>
                                </p:cTn>
                              </p:par>
                            </p:childTnLst>
                          </p:cTn>
                        </p:par>
                        <p:par>
                          <p:cTn id="64" fill="hold">
                            <p:stCondLst>
                              <p:cond delay="28500"/>
                            </p:stCondLst>
                            <p:childTnLst>
                              <p:par>
                                <p:cTn id="65" presetID="26" presetClass="emph" presetSubtype="0" fill="hold" grpId="9" nodeType="afterEffect">
                                  <p:stCondLst>
                                    <p:cond delay="3000"/>
                                  </p:stCondLst>
                                  <p:iterate type="lt">
                                    <p:tmPct val="0"/>
                                  </p:iterate>
                                  <p:childTnLst>
                                    <p:animEffect transition="out" filter="fade">
                                      <p:cBhvr>
                                        <p:cTn id="66" dur="500" tmFilter="0, 0; .2, .5; .8, .5; 1, 0"/>
                                        <p:tgtEl>
                                          <p:spTgt spid="44"/>
                                        </p:tgtEl>
                                      </p:cBhvr>
                                    </p:animEffect>
                                    <p:animScale>
                                      <p:cBhvr>
                                        <p:cTn id="67" dur="250" autoRev="1" fill="hold"/>
                                        <p:tgtEl>
                                          <p:spTgt spid="44"/>
                                        </p:tgtEl>
                                      </p:cBhvr>
                                      <p:by x="105000" y="105000"/>
                                    </p:animScale>
                                  </p:childTnLst>
                                </p:cTn>
                              </p:par>
                            </p:childTnLst>
                          </p:cTn>
                        </p:par>
                        <p:par>
                          <p:cTn id="68" fill="hold">
                            <p:stCondLst>
                              <p:cond delay="32000"/>
                            </p:stCondLst>
                            <p:childTnLst>
                              <p:par>
                                <p:cTn id="69" presetID="26" presetClass="emph" presetSubtype="0" fill="hold" grpId="10" nodeType="afterEffect">
                                  <p:stCondLst>
                                    <p:cond delay="3000"/>
                                  </p:stCondLst>
                                  <p:iterate type="lt">
                                    <p:tmPct val="0"/>
                                  </p:iterate>
                                  <p:childTnLst>
                                    <p:animEffect transition="out" filter="fade">
                                      <p:cBhvr>
                                        <p:cTn id="70" dur="500" tmFilter="0, 0; .2, .5; .8, .5; 1, 0"/>
                                        <p:tgtEl>
                                          <p:spTgt spid="44"/>
                                        </p:tgtEl>
                                      </p:cBhvr>
                                    </p:animEffect>
                                    <p:animScale>
                                      <p:cBhvr>
                                        <p:cTn id="71" dur="250" autoRev="1" fill="hold"/>
                                        <p:tgtEl>
                                          <p:spTgt spid="44"/>
                                        </p:tgtEl>
                                      </p:cBhvr>
                                      <p:by x="105000" y="105000"/>
                                    </p:animScale>
                                  </p:childTnLst>
                                </p:cTn>
                              </p:par>
                            </p:childTnLst>
                          </p:cTn>
                        </p:par>
                        <p:par>
                          <p:cTn id="72" fill="hold">
                            <p:stCondLst>
                              <p:cond delay="35500"/>
                            </p:stCondLst>
                            <p:childTnLst>
                              <p:par>
                                <p:cTn id="73" presetID="26" presetClass="emph" presetSubtype="0" fill="hold" grpId="11" nodeType="afterEffect">
                                  <p:stCondLst>
                                    <p:cond delay="3000"/>
                                  </p:stCondLst>
                                  <p:iterate type="lt">
                                    <p:tmPct val="0"/>
                                  </p:iterate>
                                  <p:childTnLst>
                                    <p:animEffect transition="out" filter="fade">
                                      <p:cBhvr>
                                        <p:cTn id="74" dur="500" tmFilter="0, 0; .2, .5; .8, .5; 1, 0"/>
                                        <p:tgtEl>
                                          <p:spTgt spid="44"/>
                                        </p:tgtEl>
                                      </p:cBhvr>
                                    </p:animEffect>
                                    <p:animScale>
                                      <p:cBhvr>
                                        <p:cTn id="75" dur="250" autoRev="1" fill="hold"/>
                                        <p:tgtEl>
                                          <p:spTgt spid="44"/>
                                        </p:tgtEl>
                                      </p:cBhvr>
                                      <p:by x="105000" y="105000"/>
                                    </p:animScale>
                                  </p:childTnLst>
                                </p:cTn>
                              </p:par>
                            </p:childTnLst>
                          </p:cTn>
                        </p:par>
                        <p:par>
                          <p:cTn id="76" fill="hold">
                            <p:stCondLst>
                              <p:cond delay="39000"/>
                            </p:stCondLst>
                            <p:childTnLst>
                              <p:par>
                                <p:cTn id="77" presetID="26" presetClass="emph" presetSubtype="0" fill="hold" grpId="12" nodeType="afterEffect">
                                  <p:stCondLst>
                                    <p:cond delay="3000"/>
                                  </p:stCondLst>
                                  <p:iterate type="lt">
                                    <p:tmPct val="0"/>
                                  </p:iterate>
                                  <p:childTnLst>
                                    <p:animEffect transition="out" filter="fade">
                                      <p:cBhvr>
                                        <p:cTn id="78" dur="500" tmFilter="0, 0; .2, .5; .8, .5; 1, 0"/>
                                        <p:tgtEl>
                                          <p:spTgt spid="44"/>
                                        </p:tgtEl>
                                      </p:cBhvr>
                                    </p:animEffect>
                                    <p:animScale>
                                      <p:cBhvr>
                                        <p:cTn id="79" dur="250" autoRev="1" fill="hold"/>
                                        <p:tgtEl>
                                          <p:spTgt spid="44"/>
                                        </p:tgtEl>
                                      </p:cBhvr>
                                      <p:by x="105000" y="105000"/>
                                    </p:animScale>
                                  </p:childTnLst>
                                </p:cTn>
                              </p:par>
                            </p:childTnLst>
                          </p:cTn>
                        </p:par>
                        <p:par>
                          <p:cTn id="80" fill="hold">
                            <p:stCondLst>
                              <p:cond delay="42500"/>
                            </p:stCondLst>
                            <p:childTnLst>
                              <p:par>
                                <p:cTn id="81" presetID="26" presetClass="emph" presetSubtype="0" fill="hold" grpId="13" nodeType="afterEffect">
                                  <p:stCondLst>
                                    <p:cond delay="3000"/>
                                  </p:stCondLst>
                                  <p:iterate type="lt">
                                    <p:tmPct val="0"/>
                                  </p:iterate>
                                  <p:childTnLst>
                                    <p:animEffect transition="out" filter="fade">
                                      <p:cBhvr>
                                        <p:cTn id="82" dur="500" tmFilter="0, 0; .2, .5; .8, .5; 1, 0"/>
                                        <p:tgtEl>
                                          <p:spTgt spid="44"/>
                                        </p:tgtEl>
                                      </p:cBhvr>
                                    </p:animEffect>
                                    <p:animScale>
                                      <p:cBhvr>
                                        <p:cTn id="83" dur="250" autoRev="1" fill="hold"/>
                                        <p:tgtEl>
                                          <p:spTgt spid="44"/>
                                        </p:tgtEl>
                                      </p:cBhvr>
                                      <p:by x="105000" y="105000"/>
                                    </p:animScale>
                                  </p:childTnLst>
                                </p:cTn>
                              </p:par>
                            </p:childTnLst>
                          </p:cTn>
                        </p:par>
                        <p:par>
                          <p:cTn id="84" fill="hold">
                            <p:stCondLst>
                              <p:cond delay="46000"/>
                            </p:stCondLst>
                            <p:childTnLst>
                              <p:par>
                                <p:cTn id="85" presetID="26" presetClass="emph" presetSubtype="0" fill="hold" grpId="14" nodeType="afterEffect">
                                  <p:stCondLst>
                                    <p:cond delay="3000"/>
                                  </p:stCondLst>
                                  <p:iterate type="lt">
                                    <p:tmPct val="0"/>
                                  </p:iterate>
                                  <p:childTnLst>
                                    <p:animEffect transition="out" filter="fade">
                                      <p:cBhvr>
                                        <p:cTn id="86" dur="500" tmFilter="0, 0; .2, .5; .8, .5; 1, 0"/>
                                        <p:tgtEl>
                                          <p:spTgt spid="44"/>
                                        </p:tgtEl>
                                      </p:cBhvr>
                                    </p:animEffect>
                                    <p:animScale>
                                      <p:cBhvr>
                                        <p:cTn id="87" dur="250" autoRev="1" fill="hold"/>
                                        <p:tgtEl>
                                          <p:spTgt spid="44"/>
                                        </p:tgtEl>
                                      </p:cBhvr>
                                      <p:by x="105000" y="105000"/>
                                    </p:animScale>
                                  </p:childTnLst>
                                </p:cTn>
                              </p:par>
                            </p:childTnLst>
                          </p:cTn>
                        </p:par>
                        <p:par>
                          <p:cTn id="88" fill="hold">
                            <p:stCondLst>
                              <p:cond delay="49500"/>
                            </p:stCondLst>
                            <p:childTnLst>
                              <p:par>
                                <p:cTn id="89" presetID="26" presetClass="emph" presetSubtype="0" fill="hold" grpId="15" nodeType="afterEffect">
                                  <p:stCondLst>
                                    <p:cond delay="3000"/>
                                  </p:stCondLst>
                                  <p:iterate type="lt">
                                    <p:tmPct val="0"/>
                                  </p:iterate>
                                  <p:childTnLst>
                                    <p:animEffect transition="out" filter="fade">
                                      <p:cBhvr>
                                        <p:cTn id="90" dur="500" tmFilter="0, 0; .2, .5; .8, .5; 1, 0"/>
                                        <p:tgtEl>
                                          <p:spTgt spid="44"/>
                                        </p:tgtEl>
                                      </p:cBhvr>
                                    </p:animEffect>
                                    <p:animScale>
                                      <p:cBhvr>
                                        <p:cTn id="91" dur="250" autoRev="1" fill="hold"/>
                                        <p:tgtEl>
                                          <p:spTgt spid="44"/>
                                        </p:tgtEl>
                                      </p:cBhvr>
                                      <p:by x="105000" y="105000"/>
                                    </p:animScale>
                                  </p:childTnLst>
                                </p:cTn>
                              </p:par>
                            </p:childTnLst>
                          </p:cTn>
                        </p:par>
                        <p:par>
                          <p:cTn id="92" fill="hold">
                            <p:stCondLst>
                              <p:cond delay="53000"/>
                            </p:stCondLst>
                            <p:childTnLst>
                              <p:par>
                                <p:cTn id="93" presetID="26" presetClass="emph" presetSubtype="0" fill="hold" grpId="16" nodeType="afterEffect">
                                  <p:stCondLst>
                                    <p:cond delay="3000"/>
                                  </p:stCondLst>
                                  <p:iterate type="lt">
                                    <p:tmPct val="0"/>
                                  </p:iterate>
                                  <p:childTnLst>
                                    <p:animEffect transition="out" filter="fade">
                                      <p:cBhvr>
                                        <p:cTn id="94" dur="500" tmFilter="0, 0; .2, .5; .8, .5; 1, 0"/>
                                        <p:tgtEl>
                                          <p:spTgt spid="44"/>
                                        </p:tgtEl>
                                      </p:cBhvr>
                                    </p:animEffect>
                                    <p:animScale>
                                      <p:cBhvr>
                                        <p:cTn id="95" dur="250" autoRev="1" fill="hold"/>
                                        <p:tgtEl>
                                          <p:spTgt spid="44"/>
                                        </p:tgtEl>
                                      </p:cBhvr>
                                      <p:by x="105000" y="105000"/>
                                    </p:animScale>
                                  </p:childTnLst>
                                </p:cTn>
                              </p:par>
                            </p:childTnLst>
                          </p:cTn>
                        </p:par>
                        <p:par>
                          <p:cTn id="96" fill="hold">
                            <p:stCondLst>
                              <p:cond delay="56500"/>
                            </p:stCondLst>
                            <p:childTnLst>
                              <p:par>
                                <p:cTn id="97" presetID="26" presetClass="emph" presetSubtype="0" fill="hold" grpId="17" nodeType="afterEffect">
                                  <p:stCondLst>
                                    <p:cond delay="3000"/>
                                  </p:stCondLst>
                                  <p:iterate type="lt">
                                    <p:tmPct val="0"/>
                                  </p:iterate>
                                  <p:childTnLst>
                                    <p:animEffect transition="out" filter="fade">
                                      <p:cBhvr>
                                        <p:cTn id="98" dur="500" tmFilter="0, 0; .2, .5; .8, .5; 1, 0"/>
                                        <p:tgtEl>
                                          <p:spTgt spid="44"/>
                                        </p:tgtEl>
                                      </p:cBhvr>
                                    </p:animEffect>
                                    <p:animScale>
                                      <p:cBhvr>
                                        <p:cTn id="99" dur="250" autoRev="1" fill="hold"/>
                                        <p:tgtEl>
                                          <p:spTgt spid="44"/>
                                        </p:tgtEl>
                                      </p:cBhvr>
                                      <p:by x="105000" y="105000"/>
                                    </p:animScale>
                                  </p:childTnLst>
                                </p:cTn>
                              </p:par>
                            </p:childTnLst>
                          </p:cTn>
                        </p:par>
                        <p:par>
                          <p:cTn id="100" fill="hold">
                            <p:stCondLst>
                              <p:cond delay="60000"/>
                            </p:stCondLst>
                            <p:childTnLst>
                              <p:par>
                                <p:cTn id="101" presetID="26" presetClass="emph" presetSubtype="0" fill="hold" grpId="18" nodeType="afterEffect">
                                  <p:stCondLst>
                                    <p:cond delay="3000"/>
                                  </p:stCondLst>
                                  <p:iterate type="lt">
                                    <p:tmPct val="0"/>
                                  </p:iterate>
                                  <p:childTnLst>
                                    <p:animEffect transition="out" filter="fade">
                                      <p:cBhvr>
                                        <p:cTn id="102" dur="500" tmFilter="0, 0; .2, .5; .8, .5; 1, 0"/>
                                        <p:tgtEl>
                                          <p:spTgt spid="44"/>
                                        </p:tgtEl>
                                      </p:cBhvr>
                                    </p:animEffect>
                                    <p:animScale>
                                      <p:cBhvr>
                                        <p:cTn id="103" dur="250" autoRev="1" fill="hold"/>
                                        <p:tgtEl>
                                          <p:spTgt spid="44"/>
                                        </p:tgtEl>
                                      </p:cBhvr>
                                      <p:by x="105000" y="105000"/>
                                    </p:animScale>
                                  </p:childTnLst>
                                </p:cTn>
                              </p:par>
                            </p:childTnLst>
                          </p:cTn>
                        </p:par>
                        <p:par>
                          <p:cTn id="104" fill="hold">
                            <p:stCondLst>
                              <p:cond delay="63500"/>
                            </p:stCondLst>
                            <p:childTnLst>
                              <p:par>
                                <p:cTn id="105" presetID="26" presetClass="emph" presetSubtype="0" fill="hold" grpId="2" nodeType="afterEffect">
                                  <p:stCondLst>
                                    <p:cond delay="0"/>
                                  </p:stCondLst>
                                  <p:iterate type="lt">
                                    <p:tmPct val="0"/>
                                  </p:iterate>
                                  <p:childTnLst>
                                    <p:animEffect transition="out" filter="fade">
                                      <p:cBhvr>
                                        <p:cTn id="106" dur="2000" tmFilter="0, 0; .2, .5; .8, .5; 1, 0"/>
                                        <p:tgtEl>
                                          <p:spTgt spid="41"/>
                                        </p:tgtEl>
                                      </p:cBhvr>
                                    </p:animEffect>
                                    <p:animScale>
                                      <p:cBhvr>
                                        <p:cTn id="107" dur="1000" autoRev="1" fill="hold"/>
                                        <p:tgtEl>
                                          <p:spTgt spid="41"/>
                                        </p:tgtEl>
                                      </p:cBhvr>
                                      <p:by x="105000" y="105000"/>
                                    </p:animScale>
                                  </p:childTnLst>
                                </p:cTn>
                              </p:par>
                              <p:par>
                                <p:cTn id="108" presetID="26" presetClass="emph" presetSubtype="0" fill="hold" grpId="19" nodeType="withEffect">
                                  <p:stCondLst>
                                    <p:cond delay="0"/>
                                  </p:stCondLst>
                                  <p:iterate type="lt">
                                    <p:tmPct val="0"/>
                                  </p:iterate>
                                  <p:childTnLst>
                                    <p:animEffect transition="out" filter="fade">
                                      <p:cBhvr>
                                        <p:cTn id="109" dur="2000" tmFilter="0, 0; .2, .5; .8, .5; 1, 0"/>
                                        <p:tgtEl>
                                          <p:spTgt spid="44"/>
                                        </p:tgtEl>
                                      </p:cBhvr>
                                    </p:animEffect>
                                    <p:animScale>
                                      <p:cBhvr>
                                        <p:cTn id="110" dur="1000" autoRev="1" fill="hold"/>
                                        <p:tgtEl>
                                          <p:spTgt spid="44"/>
                                        </p:tgtEl>
                                      </p:cBhvr>
                                      <p:by x="105000" y="105000"/>
                                    </p:animScale>
                                  </p:childTnLst>
                                </p:cTn>
                              </p:par>
                              <p:par>
                                <p:cTn id="111" presetID="26" presetClass="emph" presetSubtype="0" fill="hold" grpId="2" nodeType="withEffect">
                                  <p:stCondLst>
                                    <p:cond delay="0"/>
                                  </p:stCondLst>
                                  <p:childTnLst>
                                    <p:animEffect transition="out" filter="fade">
                                      <p:cBhvr>
                                        <p:cTn id="112" dur="2000" tmFilter="0, 0; .2, .5; .8, .5; 1, 0"/>
                                        <p:tgtEl>
                                          <p:spTgt spid="42"/>
                                        </p:tgtEl>
                                      </p:cBhvr>
                                    </p:animEffect>
                                    <p:animScale>
                                      <p:cBhvr>
                                        <p:cTn id="113" dur="1000" autoRev="1" fill="hold"/>
                                        <p:tgtEl>
                                          <p:spTgt spid="42"/>
                                        </p:tgtEl>
                                      </p:cBhvr>
                                      <p:by x="105000" y="105000"/>
                                    </p:animScale>
                                  </p:childTnLst>
                                </p:cTn>
                              </p:par>
                              <p:par>
                                <p:cTn id="114" presetID="26" presetClass="emph" presetSubtype="0" fill="hold" grpId="2" nodeType="withEffect">
                                  <p:stCondLst>
                                    <p:cond delay="0"/>
                                  </p:stCondLst>
                                  <p:childTnLst>
                                    <p:animEffect transition="out" filter="fade">
                                      <p:cBhvr>
                                        <p:cTn id="115" dur="2000" tmFilter="0, 0; .2, .5; .8, .5; 1, 0"/>
                                        <p:tgtEl>
                                          <p:spTgt spid="43"/>
                                        </p:tgtEl>
                                      </p:cBhvr>
                                    </p:animEffect>
                                    <p:animScale>
                                      <p:cBhvr>
                                        <p:cTn id="116" dur="1000" autoRev="1" fill="hold"/>
                                        <p:tgtEl>
                                          <p:spTgt spid="43"/>
                                        </p:tgtEl>
                                      </p:cBhvr>
                                      <p:by x="105000" y="105000"/>
                                    </p:animScale>
                                  </p:childTnLst>
                                </p:cTn>
                              </p:par>
                              <p:par>
                                <p:cTn id="117" presetID="26" presetClass="emph" presetSubtype="0" fill="hold" grpId="2" nodeType="withEffect">
                                  <p:stCondLst>
                                    <p:cond delay="0"/>
                                  </p:stCondLst>
                                  <p:childTnLst>
                                    <p:animEffect transition="out" filter="fade">
                                      <p:cBhvr>
                                        <p:cTn id="118" dur="2000" tmFilter="0, 0; .2, .5; .8, .5; 1, 0"/>
                                        <p:tgtEl>
                                          <p:spTgt spid="45"/>
                                        </p:tgtEl>
                                      </p:cBhvr>
                                    </p:animEffect>
                                    <p:animScale>
                                      <p:cBhvr>
                                        <p:cTn id="119" dur="1000" autoRev="1" fill="hold"/>
                                        <p:tgtEl>
                                          <p:spTgt spid="45"/>
                                        </p:tgtEl>
                                      </p:cBhvr>
                                      <p:by x="105000" y="105000"/>
                                    </p:animScale>
                                  </p:childTnLst>
                                </p:cTn>
                              </p:par>
                            </p:childTnLst>
                          </p:cTn>
                        </p:par>
                        <p:par>
                          <p:cTn id="120" fill="hold">
                            <p:stCondLst>
                              <p:cond delay="65500"/>
                            </p:stCondLst>
                            <p:childTnLst>
                              <p:par>
                                <p:cTn id="121" presetID="26" presetClass="emph" presetSubtype="0" fill="hold" grpId="20" nodeType="afterEffect">
                                  <p:stCondLst>
                                    <p:cond delay="3000"/>
                                  </p:stCondLst>
                                  <p:iterate type="lt">
                                    <p:tmPct val="0"/>
                                  </p:iterate>
                                  <p:childTnLst>
                                    <p:animEffect transition="out" filter="fade">
                                      <p:cBhvr>
                                        <p:cTn id="122" dur="500" tmFilter="0, 0; .2, .5; .8, .5; 1, 0"/>
                                        <p:tgtEl>
                                          <p:spTgt spid="44"/>
                                        </p:tgtEl>
                                      </p:cBhvr>
                                    </p:animEffect>
                                    <p:animScale>
                                      <p:cBhvr>
                                        <p:cTn id="123" dur="250" autoRev="1" fill="hold"/>
                                        <p:tgtEl>
                                          <p:spTgt spid="44"/>
                                        </p:tgtEl>
                                      </p:cBhvr>
                                      <p:by x="105000" y="105000"/>
                                    </p:animScale>
                                  </p:childTnLst>
                                </p:cTn>
                              </p:par>
                            </p:childTnLst>
                          </p:cTn>
                        </p:par>
                        <p:par>
                          <p:cTn id="124" fill="hold">
                            <p:stCondLst>
                              <p:cond delay="69000"/>
                            </p:stCondLst>
                            <p:childTnLst>
                              <p:par>
                                <p:cTn id="125" presetID="26" presetClass="emph" presetSubtype="0" fill="hold" grpId="21" nodeType="afterEffect">
                                  <p:stCondLst>
                                    <p:cond delay="3000"/>
                                  </p:stCondLst>
                                  <p:iterate type="lt">
                                    <p:tmPct val="0"/>
                                  </p:iterate>
                                  <p:childTnLst>
                                    <p:animEffect transition="out" filter="fade">
                                      <p:cBhvr>
                                        <p:cTn id="126" dur="500" tmFilter="0, 0; .2, .5; .8, .5; 1, 0"/>
                                        <p:tgtEl>
                                          <p:spTgt spid="44"/>
                                        </p:tgtEl>
                                      </p:cBhvr>
                                    </p:animEffect>
                                    <p:animScale>
                                      <p:cBhvr>
                                        <p:cTn id="127" dur="250" autoRev="1" fill="hold"/>
                                        <p:tgtEl>
                                          <p:spTgt spid="44"/>
                                        </p:tgtEl>
                                      </p:cBhvr>
                                      <p:by x="105000" y="105000"/>
                                    </p:animScale>
                                  </p:childTnLst>
                                </p:cTn>
                              </p:par>
                            </p:childTnLst>
                          </p:cTn>
                        </p:par>
                        <p:par>
                          <p:cTn id="128" fill="hold">
                            <p:stCondLst>
                              <p:cond delay="72500"/>
                            </p:stCondLst>
                            <p:childTnLst>
                              <p:par>
                                <p:cTn id="129" presetID="26" presetClass="emph" presetSubtype="0" fill="hold" grpId="22" nodeType="afterEffect">
                                  <p:stCondLst>
                                    <p:cond delay="3000"/>
                                  </p:stCondLst>
                                  <p:iterate type="lt">
                                    <p:tmPct val="0"/>
                                  </p:iterate>
                                  <p:childTnLst>
                                    <p:animEffect transition="out" filter="fade">
                                      <p:cBhvr>
                                        <p:cTn id="130" dur="500" tmFilter="0, 0; .2, .5; .8, .5; 1, 0"/>
                                        <p:tgtEl>
                                          <p:spTgt spid="44"/>
                                        </p:tgtEl>
                                      </p:cBhvr>
                                    </p:animEffect>
                                    <p:animScale>
                                      <p:cBhvr>
                                        <p:cTn id="131" dur="250" autoRev="1" fill="hold"/>
                                        <p:tgtEl>
                                          <p:spTgt spid="44"/>
                                        </p:tgtEl>
                                      </p:cBhvr>
                                      <p:by x="105000" y="105000"/>
                                    </p:animScale>
                                  </p:childTnLst>
                                </p:cTn>
                              </p:par>
                            </p:childTnLst>
                          </p:cTn>
                        </p:par>
                        <p:par>
                          <p:cTn id="132" fill="hold">
                            <p:stCondLst>
                              <p:cond delay="76000"/>
                            </p:stCondLst>
                            <p:childTnLst>
                              <p:par>
                                <p:cTn id="133" presetID="26" presetClass="emph" presetSubtype="0" fill="hold" grpId="23" nodeType="afterEffect">
                                  <p:stCondLst>
                                    <p:cond delay="3000"/>
                                  </p:stCondLst>
                                  <p:iterate type="lt">
                                    <p:tmPct val="0"/>
                                  </p:iterate>
                                  <p:childTnLst>
                                    <p:animEffect transition="out" filter="fade">
                                      <p:cBhvr>
                                        <p:cTn id="134" dur="500" tmFilter="0, 0; .2, .5; .8, .5; 1, 0"/>
                                        <p:tgtEl>
                                          <p:spTgt spid="44"/>
                                        </p:tgtEl>
                                      </p:cBhvr>
                                    </p:animEffect>
                                    <p:animScale>
                                      <p:cBhvr>
                                        <p:cTn id="135" dur="250" autoRev="1" fill="hold"/>
                                        <p:tgtEl>
                                          <p:spTgt spid="44"/>
                                        </p:tgtEl>
                                      </p:cBhvr>
                                      <p:by x="105000" y="105000"/>
                                    </p:animScale>
                                  </p:childTnLst>
                                </p:cTn>
                              </p:par>
                            </p:childTnLst>
                          </p:cTn>
                        </p:par>
                        <p:par>
                          <p:cTn id="136" fill="hold">
                            <p:stCondLst>
                              <p:cond delay="79500"/>
                            </p:stCondLst>
                            <p:childTnLst>
                              <p:par>
                                <p:cTn id="137" presetID="26" presetClass="emph" presetSubtype="0" fill="hold" grpId="24" nodeType="afterEffect">
                                  <p:stCondLst>
                                    <p:cond delay="3000"/>
                                  </p:stCondLst>
                                  <p:iterate type="lt">
                                    <p:tmPct val="0"/>
                                  </p:iterate>
                                  <p:childTnLst>
                                    <p:animEffect transition="out" filter="fade">
                                      <p:cBhvr>
                                        <p:cTn id="138" dur="500" tmFilter="0, 0; .2, .5; .8, .5; 1, 0"/>
                                        <p:tgtEl>
                                          <p:spTgt spid="44"/>
                                        </p:tgtEl>
                                      </p:cBhvr>
                                    </p:animEffect>
                                    <p:animScale>
                                      <p:cBhvr>
                                        <p:cTn id="139" dur="250" autoRev="1" fill="hold"/>
                                        <p:tgtEl>
                                          <p:spTgt spid="44"/>
                                        </p:tgtEl>
                                      </p:cBhvr>
                                      <p:by x="105000" y="105000"/>
                                    </p:animScale>
                                  </p:childTnLst>
                                </p:cTn>
                              </p:par>
                            </p:childTnLst>
                          </p:cTn>
                        </p:par>
                        <p:par>
                          <p:cTn id="140" fill="hold">
                            <p:stCondLst>
                              <p:cond delay="83000"/>
                            </p:stCondLst>
                            <p:childTnLst>
                              <p:par>
                                <p:cTn id="141" presetID="26" presetClass="emph" presetSubtype="0" fill="hold" grpId="25" nodeType="afterEffect">
                                  <p:stCondLst>
                                    <p:cond delay="3000"/>
                                  </p:stCondLst>
                                  <p:iterate type="lt">
                                    <p:tmPct val="0"/>
                                  </p:iterate>
                                  <p:childTnLst>
                                    <p:animEffect transition="out" filter="fade">
                                      <p:cBhvr>
                                        <p:cTn id="142" dur="500" tmFilter="0, 0; .2, .5; .8, .5; 1, 0"/>
                                        <p:tgtEl>
                                          <p:spTgt spid="44"/>
                                        </p:tgtEl>
                                      </p:cBhvr>
                                    </p:animEffect>
                                    <p:animScale>
                                      <p:cBhvr>
                                        <p:cTn id="143" dur="250" autoRev="1" fill="hold"/>
                                        <p:tgtEl>
                                          <p:spTgt spid="44"/>
                                        </p:tgtEl>
                                      </p:cBhvr>
                                      <p:by x="105000" y="105000"/>
                                    </p:animScale>
                                  </p:childTnLst>
                                </p:cTn>
                              </p:par>
                            </p:childTnLst>
                          </p:cTn>
                        </p:par>
                        <p:par>
                          <p:cTn id="144" fill="hold">
                            <p:stCondLst>
                              <p:cond delay="86500"/>
                            </p:stCondLst>
                            <p:childTnLst>
                              <p:par>
                                <p:cTn id="145" presetID="26" presetClass="emph" presetSubtype="0" fill="hold" grpId="26" nodeType="afterEffect">
                                  <p:stCondLst>
                                    <p:cond delay="3000"/>
                                  </p:stCondLst>
                                  <p:iterate type="lt">
                                    <p:tmPct val="0"/>
                                  </p:iterate>
                                  <p:childTnLst>
                                    <p:animEffect transition="out" filter="fade">
                                      <p:cBhvr>
                                        <p:cTn id="146" dur="500" tmFilter="0, 0; .2, .5; .8, .5; 1, 0"/>
                                        <p:tgtEl>
                                          <p:spTgt spid="44"/>
                                        </p:tgtEl>
                                      </p:cBhvr>
                                    </p:animEffect>
                                    <p:animScale>
                                      <p:cBhvr>
                                        <p:cTn id="147" dur="250" autoRev="1" fill="hold"/>
                                        <p:tgtEl>
                                          <p:spTgt spid="44"/>
                                        </p:tgtEl>
                                      </p:cBhvr>
                                      <p:by x="105000" y="105000"/>
                                    </p:animScale>
                                  </p:childTnLst>
                                </p:cTn>
                              </p:par>
                            </p:childTnLst>
                          </p:cTn>
                        </p:par>
                        <p:par>
                          <p:cTn id="148" fill="hold">
                            <p:stCondLst>
                              <p:cond delay="90000"/>
                            </p:stCondLst>
                            <p:childTnLst>
                              <p:par>
                                <p:cTn id="149" presetID="26" presetClass="emph" presetSubtype="0" fill="hold" grpId="27" nodeType="afterEffect">
                                  <p:stCondLst>
                                    <p:cond delay="3000"/>
                                  </p:stCondLst>
                                  <p:iterate type="lt">
                                    <p:tmPct val="0"/>
                                  </p:iterate>
                                  <p:childTnLst>
                                    <p:animEffect transition="out" filter="fade">
                                      <p:cBhvr>
                                        <p:cTn id="150" dur="500" tmFilter="0, 0; .2, .5; .8, .5; 1, 0"/>
                                        <p:tgtEl>
                                          <p:spTgt spid="44"/>
                                        </p:tgtEl>
                                      </p:cBhvr>
                                    </p:animEffect>
                                    <p:animScale>
                                      <p:cBhvr>
                                        <p:cTn id="151" dur="250" autoRev="1" fill="hold"/>
                                        <p:tgtEl>
                                          <p:spTgt spid="44"/>
                                        </p:tgtEl>
                                      </p:cBhvr>
                                      <p:by x="105000" y="105000"/>
                                    </p:animScale>
                                  </p:childTnLst>
                                </p:cTn>
                              </p:par>
                            </p:childTnLst>
                          </p:cTn>
                        </p:par>
                        <p:par>
                          <p:cTn id="152" fill="hold">
                            <p:stCondLst>
                              <p:cond delay="93500"/>
                            </p:stCondLst>
                            <p:childTnLst>
                              <p:par>
                                <p:cTn id="153" presetID="26" presetClass="emph" presetSubtype="0" fill="hold" grpId="28" nodeType="afterEffect">
                                  <p:stCondLst>
                                    <p:cond delay="3000"/>
                                  </p:stCondLst>
                                  <p:iterate type="lt">
                                    <p:tmPct val="0"/>
                                  </p:iterate>
                                  <p:childTnLst>
                                    <p:animEffect transition="out" filter="fade">
                                      <p:cBhvr>
                                        <p:cTn id="154" dur="500" tmFilter="0, 0; .2, .5; .8, .5; 1, 0"/>
                                        <p:tgtEl>
                                          <p:spTgt spid="44"/>
                                        </p:tgtEl>
                                      </p:cBhvr>
                                    </p:animEffect>
                                    <p:animScale>
                                      <p:cBhvr>
                                        <p:cTn id="155" dur="250" autoRev="1" fill="hold"/>
                                        <p:tgtEl>
                                          <p:spTgt spid="44"/>
                                        </p:tgtEl>
                                      </p:cBhvr>
                                      <p:by x="105000" y="105000"/>
                                    </p:animScale>
                                  </p:childTnLst>
                                </p:cTn>
                              </p:par>
                            </p:childTnLst>
                          </p:cTn>
                        </p:par>
                        <p:par>
                          <p:cTn id="156" fill="hold">
                            <p:stCondLst>
                              <p:cond delay="97000"/>
                            </p:stCondLst>
                            <p:childTnLst>
                              <p:par>
                                <p:cTn id="157" presetID="26" presetClass="emph" presetSubtype="0" fill="hold" grpId="29" nodeType="afterEffect">
                                  <p:stCondLst>
                                    <p:cond delay="3000"/>
                                  </p:stCondLst>
                                  <p:iterate type="lt">
                                    <p:tmPct val="0"/>
                                  </p:iterate>
                                  <p:childTnLst>
                                    <p:animEffect transition="out" filter="fade">
                                      <p:cBhvr>
                                        <p:cTn id="158" dur="500" tmFilter="0, 0; .2, .5; .8, .5; 1, 0"/>
                                        <p:tgtEl>
                                          <p:spTgt spid="44"/>
                                        </p:tgtEl>
                                      </p:cBhvr>
                                    </p:animEffect>
                                    <p:animScale>
                                      <p:cBhvr>
                                        <p:cTn id="159" dur="25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4" grpId="3" animBg="1"/>
      <p:bldP spid="44" grpId="4" animBg="1"/>
      <p:bldP spid="44" grpId="5" animBg="1"/>
      <p:bldP spid="44" grpId="6" animBg="1"/>
      <p:bldP spid="44" grpId="7" animBg="1"/>
      <p:bldP spid="44" grpId="8" animBg="1"/>
      <p:bldP spid="44" grpId="9" animBg="1"/>
      <p:bldP spid="44" grpId="10" animBg="1"/>
      <p:bldP spid="44" grpId="11" animBg="1"/>
      <p:bldP spid="44" grpId="12" animBg="1"/>
      <p:bldP spid="44" grpId="13" animBg="1"/>
      <p:bldP spid="44" grpId="14" animBg="1"/>
      <p:bldP spid="44" grpId="15" animBg="1"/>
      <p:bldP spid="44" grpId="16" animBg="1"/>
      <p:bldP spid="44" grpId="17" animBg="1"/>
      <p:bldP spid="44" grpId="18" animBg="1"/>
      <p:bldP spid="44" grpId="19" animBg="1"/>
      <p:bldP spid="44" grpId="20" animBg="1"/>
      <p:bldP spid="44" grpId="21" animBg="1"/>
      <p:bldP spid="44" grpId="22" animBg="1"/>
      <p:bldP spid="44" grpId="23" animBg="1"/>
      <p:bldP spid="44" grpId="24" animBg="1"/>
      <p:bldP spid="44" grpId="25" animBg="1"/>
      <p:bldP spid="44" grpId="26" animBg="1"/>
      <p:bldP spid="44" grpId="27" animBg="1"/>
      <p:bldP spid="44" grpId="28" animBg="1"/>
      <p:bldP spid="44" grpId="29" animBg="1"/>
      <p:bldP spid="45" grpId="0" animBg="1"/>
      <p:bldP spid="45" grpId="1" animBg="1"/>
      <p:bldP spid="45" grpId="2"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834870-F61F-41D7-AE09-E96ED1A74DA5}"/>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7907</TotalTime>
  <Words>1097</Words>
  <Application>Microsoft Office PowerPoint</Application>
  <PresentationFormat>Custom</PresentationFormat>
  <Paragraphs>181</Paragraphs>
  <Slides>20</Slides>
  <Notes>11</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Understanding Connected Standby</vt:lpstr>
      <vt:lpstr>Connected Standby enables apps  to stay fresh, even when the computer is off.</vt:lpstr>
      <vt:lpstr>Agenda</vt:lpstr>
      <vt:lpstr>Mobile PCs that support Connected Standby</vt:lpstr>
      <vt:lpstr>Connected vs. Standby</vt:lpstr>
      <vt:lpstr>Mechanics</vt:lpstr>
      <vt:lpstr>Consistent low power</vt:lpstr>
      <vt:lpstr>PowerPoint Presentation</vt:lpstr>
      <vt:lpstr>WiFi offloading</vt:lpstr>
      <vt:lpstr>Getting idle and staying idle</vt:lpstr>
      <vt:lpstr>Metro style app model</vt:lpstr>
      <vt:lpstr>Desktop Activity Moderation (DAM)</vt:lpstr>
      <vt:lpstr>Connected Standby Basics</vt:lpstr>
      <vt:lpstr>PowerPoint Presentation</vt:lpstr>
      <vt:lpstr>Designing a great Connected Standby mobile PC</vt:lpstr>
      <vt:lpstr>Key points</vt:lpstr>
      <vt:lpstr>Related sessions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HW-456T: Understanding Connected Standby</dc:title>
  <dc:subject>BUILD</dc:subject>
  <dc:creator>Pat Stemen; Stephen Berard</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210</cp:revision>
  <cp:lastPrinted>2010-05-11T05:02:34Z</cp:lastPrinted>
  <dcterms:created xsi:type="dcterms:W3CDTF">2011-08-03T21:25:07Z</dcterms:created>
  <dcterms:modified xsi:type="dcterms:W3CDTF">2011-09-15T00:55:21Z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110</vt:lpwstr>
  </property>
  <property fmtid="{D5CDD505-2E9C-101B-9397-08002B2CF9AE}" pid="21" name="Session ID">
    <vt:lpwstr>456</vt:lpwstr>
  </property>
  <property fmtid="{D5CDD505-2E9C-101B-9397-08002B2CF9AE}" pid="22" name="Track">
    <vt:lpwstr>6</vt:lpwstr>
  </property>
  <property fmtid="{D5CDD505-2E9C-101B-9397-08002B2CF9AE}" pid="23" name="Editing/Review Status">
    <vt:lpwstr>Reviewed</vt:lpwstr>
  </property>
</Properties>
</file>