
<file path=[Content_Types].xml><?xml version="1.0" encoding="utf-8"?>
<Types xmlns="http://schemas.openxmlformats.org/package/2006/content-types">
  <Override PartName="/ppt/slideMasters/slideMaster3.xml" ContentType="application/vnd.openxmlformats-officedocument.presentationml.slideMaster+xml"/>
  <Override PartName="/ppt/slideLayouts/slideLayout57.xml" ContentType="application/vnd.openxmlformats-officedocument.presentationml.slideLayout+xml"/>
  <Override PartName="/ppt/theme/theme5.xml" ContentType="application/vnd.openxmlformats-officedocument.theme+xml"/>
  <Override PartName="/ppt/notesSlides/notesSlide2.xml" ContentType="application/vnd.openxmlformats-officedocument.presentationml.notesSlide+xml"/>
  <Override PartName="/ppt/slideLayouts/slideLayout46.xml" ContentType="application/vnd.openxmlformats-officedocument.presentationml.slideLayout+xml"/>
  <Override PartName="/ppt/slideLayouts/slideLayout93.xml" ContentType="application/vnd.openxmlformats-officedocument.presentationml.slideLayout+xml"/>
  <Override PartName="/ppt/slides/slide25.xml" ContentType="application/vnd.openxmlformats-officedocument.presentationml.slide+xml"/>
  <Override PartName="/ppt/slideLayouts/slideLayout2.xml" ContentType="application/vnd.openxmlformats-officedocument.presentationml.slideLayout+xml"/>
  <Override PartName="/ppt/slideLayouts/slideLayout35.xml" ContentType="application/vnd.openxmlformats-officedocument.presentationml.slideLayout+xml"/>
  <Override PartName="/ppt/slideLayouts/slideLayout82.xml" ContentType="application/vnd.openxmlformats-officedocument.presentationml.slideLayout+xml"/>
  <Override PartName="/ppt/notesSlides/notesSlide27.xml" ContentType="application/vnd.openxmlformats-officedocument.presentationml.notesSlide+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Layouts/slideLayout24.xml" ContentType="application/vnd.openxmlformats-officedocument.presentationml.slideLayout+xml"/>
  <Override PartName="/ppt/slideLayouts/slideLayout60.xml" ContentType="application/vnd.openxmlformats-officedocument.presentationml.slideLayout+xml"/>
  <Override PartName="/ppt/slideLayouts/slideLayout71.xml" ContentType="application/vnd.openxmlformats-officedocument.presentationml.slideLayout+xml"/>
  <Override PartName="/ppt/notesSlides/notesSlide16.xml" ContentType="application/vnd.openxmlformats-officedocument.presentationml.notesSlide+xml"/>
  <Override PartName="/ppt/tableStyles.xml" ContentType="application/vnd.openxmlformats-officedocument.presentationml.tableStyles+xml"/>
  <Override PartName="/ppt/diagrams/layout1.xml" ContentType="application/vnd.openxmlformats-officedocument.drawingml.diagramLayout+xml"/>
  <Override PartName="/ppt/notesSlides/notesSlide7.xml" ContentType="application/vnd.openxmlformats-officedocument.presentationml.notesSlide+xml"/>
  <Override PartName="/ppt/slideLayouts/slideLayout87.xml" ContentType="application/vnd.openxmlformats-officedocument.presentationml.slideLayout+xml"/>
  <Override PartName="/ppt/slideLayouts/slideLayout98.xml" ContentType="application/vnd.openxmlformats-officedocument.presentationml.slideLayout+xml"/>
  <Default Extension="png" ContentType="image/png"/>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29.xml" ContentType="application/vnd.openxmlformats-officedocument.presentationml.slideLayout+xml"/>
  <Override PartName="/ppt/slideLayouts/slideLayout76.xml" ContentType="application/vnd.openxmlformats-officedocument.presentationml.slideLayout+xml"/>
  <Override PartName="/customXml/itemProps2.xml" ContentType="application/vnd.openxmlformats-officedocument.customXmlProperties+xml"/>
  <Override PartName="/ppt/slideLayouts/slideLayout18.xml" ContentType="application/vnd.openxmlformats-officedocument.presentationml.slideLayout+xml"/>
  <Override PartName="/ppt/theme/theme2.xml" ContentType="application/vnd.openxmlformats-officedocument.theme+xml"/>
  <Override PartName="/ppt/slideLayouts/slideLayout65.xml" ContentType="application/vnd.openxmlformats-officedocument.presentationml.slideLayout+xml"/>
  <Override PartName="/ppt/slideLayouts/slideLayout43.xml" ContentType="application/vnd.openxmlformats-officedocument.presentationml.slideLayout+xml"/>
  <Override PartName="/ppt/slideLayouts/slideLayout54.xml" ContentType="application/vnd.openxmlformats-officedocument.presentationml.slideLayout+xml"/>
  <Override PartName="/ppt/slideLayouts/slideLayout90.xml" ContentType="application/vnd.openxmlformats-officedocument.presentationml.slideLayout+xml"/>
  <Override PartName="/ppt/presentation.xml" ContentType="application/vnd.openxmlformats-officedocument.presentationml.presentation.main+xml"/>
  <Override PartName="/ppt/slides/slide22.xml" ContentType="application/vnd.openxmlformats-officedocument.presentationml.slide+xml"/>
  <Override PartName="/ppt/slideLayouts/slideLayout32.xml" ContentType="application/vnd.openxmlformats-officedocument.presentationml.slideLayout+xml"/>
  <Override PartName="/ppt/notesSlides/notesSlide2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21.xml" ContentType="application/vnd.openxmlformats-officedocument.presentationml.slideLayout+xml"/>
  <Override PartName="/ppt/notesSlides/notesSlide13.xml" ContentType="application/vnd.openxmlformats-officedocument.presentationml.notesSlide+xml"/>
  <Override PartName="/ppt/slideLayouts/slideLayout10.xml" ContentType="application/vnd.openxmlformats-officedocument.presentationml.slideLayout+xml"/>
  <Override PartName="/ppt/slideMasters/slideMaster5.xml" ContentType="application/vnd.openxmlformats-officedocument.presentationml.slideMaster+xml"/>
  <Override PartName="/ppt/slideLayouts/slideLayout59.xml" ContentType="application/vnd.openxmlformats-officedocument.presentationml.slideLayout+xml"/>
  <Override PartName="/ppt/theme/theme7.xml" ContentType="application/vnd.openxmlformats-officedocument.theme+xml"/>
  <Override PartName="/ppt/notesSlides/notesSlide4.xml" ContentType="application/vnd.openxmlformats-officedocument.presentationml.notesSlide+xml"/>
  <Override PartName="/ppt/slideLayouts/slideLayout48.xml" ContentType="application/vnd.openxmlformats-officedocument.presentationml.slideLayout+xml"/>
  <Override PartName="/ppt/slideLayouts/slideLayout95.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Layouts/slideLayout4.xml" ContentType="application/vnd.openxmlformats-officedocument.presentationml.slideLayout+xml"/>
  <Override PartName="/ppt/slideLayouts/slideLayout37.xml" ContentType="application/vnd.openxmlformats-officedocument.presentationml.slideLayout+xml"/>
  <Override PartName="/ppt/theme/theme3.xml" ContentType="application/vnd.openxmlformats-officedocument.theme+xml"/>
  <Override PartName="/ppt/slideLayouts/slideLayout55.xml" ContentType="application/vnd.openxmlformats-officedocument.presentationml.slideLayout+xml"/>
  <Override PartName="/ppt/slideLayouts/slideLayout84.xml" ContentType="application/vnd.openxmlformats-officedocument.presentationml.slideLayout+xml"/>
  <Default Extension="rels" ContentType="application/vnd.openxmlformats-package.relationships+xml"/>
  <Override PartName="/ppt/slides/slide2.xml" ContentType="application/vnd.openxmlformats-officedocument.presentationml.slide+xml"/>
  <Override PartName="/ppt/slides/slide16.xml" ContentType="application/vnd.openxmlformats-officedocument.presentationml.slide+xml"/>
  <Override PartName="/ppt/slideLayouts/slideLayout15.xml" ContentType="application/vnd.openxmlformats-officedocument.presentationml.slideLayout+xml"/>
  <Override PartName="/ppt/slideLayouts/slideLayout26.xml" ContentType="application/vnd.openxmlformats-officedocument.presentationml.slideLayout+xml"/>
  <Override PartName="/ppt/slideLayouts/slideLayout44.xml" ContentType="application/vnd.openxmlformats-officedocument.presentationml.slideLayout+xml"/>
  <Override PartName="/ppt/slideLayouts/slideLayout62.xml" ContentType="application/vnd.openxmlformats-officedocument.presentationml.slideLayout+xml"/>
  <Override PartName="/ppt/slideLayouts/slideLayout73.xml" ContentType="application/vnd.openxmlformats-officedocument.presentationml.slideLayout+xml"/>
  <Override PartName="/ppt/slideLayouts/slideLayout91.xml" ContentType="application/vnd.openxmlformats-officedocument.presentationml.slideLayout+xml"/>
  <Override PartName="/ppt/notesSlides/notesSlide18.xml" ContentType="application/vnd.openxmlformats-officedocument.presentationml.notesSlide+xml"/>
  <Override PartName="/ppt/slides/slide23.xml" ContentType="application/vnd.openxmlformats-officedocument.presentationml.slide+xml"/>
  <Override PartName="/ppt/slideLayouts/slideLayout22.xml" ContentType="application/vnd.openxmlformats-officedocument.presentationml.slideLayout+xml"/>
  <Override PartName="/ppt/slideLayouts/slideLayout33.xml" ContentType="application/vnd.openxmlformats-officedocument.presentationml.slideLayout+xml"/>
  <Override PartName="/ppt/slideLayouts/slideLayout51.xml" ContentType="application/vnd.openxmlformats-officedocument.presentationml.slideLayout+xml"/>
  <Override PartName="/ppt/slideLayouts/slideLayout80.xml" ContentType="application/vnd.openxmlformats-officedocument.presentationml.slideLayout+xml"/>
  <Override PartName="/ppt/notesSlides/notesSlide25.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slideLayouts/slideLayout40.xml" ContentType="application/vnd.openxmlformats-officedocument.presentationml.slideLayout+xml"/>
  <Override PartName="/ppt/notesSlides/notesSlide14.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slideMasters/slideMaster6.xml" ContentType="application/vnd.openxmlformats-officedocument.presentationml.slideMaster+xml"/>
  <Override PartName="/ppt/slideLayouts/slideLayout89.xml" ContentType="application/vnd.openxmlformats-officedocument.presentationml.slideLayout+xml"/>
  <Override PartName="/ppt/theme/theme8.xml" ContentType="application/vnd.openxmlformats-officedocument.them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slideLayouts/slideLayout78.xml" ContentType="application/vnd.openxmlformats-officedocument.presentationml.slideLayout+xml"/>
  <Override PartName="/ppt/notesSlides/notesSlide5.xml" ContentType="application/vnd.openxmlformats-officedocument.presentationml.notesSlide+xml"/>
  <Override PartName="/ppt/slideMasters/slideMaster2.xml" ContentType="application/vnd.openxmlformats-officedocument.presentationml.slideMaster+xml"/>
  <Override PartName="/ppt/slides/slide28.xml" ContentType="application/vnd.openxmlformats-officedocument.presentationml.slide+xml"/>
  <Override PartName="/ppt/slideLayouts/slideLayout38.xml" ContentType="application/vnd.openxmlformats-officedocument.presentationml.slideLayout+xml"/>
  <Override PartName="/ppt/slideLayouts/slideLayout49.xml" ContentType="application/vnd.openxmlformats-officedocument.presentationml.slideLayout+xml"/>
  <Override PartName="/ppt/theme/theme4.xml" ContentType="application/vnd.openxmlformats-officedocument.theme+xml"/>
  <Override PartName="/ppt/slideLayouts/slideLayout67.xml" ContentType="application/vnd.openxmlformats-officedocument.presentationml.slideLayout+xml"/>
  <Override PartName="/ppt/slideLayouts/slideLayout85.xml" ContentType="application/vnd.openxmlformats-officedocument.presentationml.slideLayout+xml"/>
  <Override PartName="/ppt/slideLayouts/slideLayout96.xml" ContentType="application/vnd.openxmlformats-officedocument.presentationml.slideLayout+xml"/>
  <Override PartName="/ppt/notesSlides/notesSlide1.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Layouts/slideLayout5.xml" ContentType="application/vnd.openxmlformats-officedocument.presentationml.slideLayout+xml"/>
  <Override PartName="/ppt/slideLayouts/slideLayout27.xml" ContentType="application/vnd.openxmlformats-officedocument.presentationml.slideLayout+xml"/>
  <Override PartName="/ppt/slideLayouts/slideLayout45.xml" ContentType="application/vnd.openxmlformats-officedocument.presentationml.slideLayout+xml"/>
  <Override PartName="/ppt/slideLayouts/slideLayout56.xml" ContentType="application/vnd.openxmlformats-officedocument.presentationml.slideLayout+xml"/>
  <Override PartName="/ppt/slideLayouts/slideLayout74.xml" ContentType="application/vnd.openxmlformats-officedocument.presentationml.slideLayout+xml"/>
  <Override PartName="/ppt/diagrams/drawing1.xml" ContentType="application/vnd.ms-office.drawingml.diagramDrawing+xml"/>
  <Override PartName="/ppt/notesSlides/notesSlide19.xml" ContentType="application/vnd.openxmlformats-officedocument.presentationml.notesSlide+xml"/>
  <Default Extension="jpeg" ContentType="image/jpeg"/>
  <Override PartName="/ppt/slides/slide24.xml" ContentType="application/vnd.openxmlformats-officedocument.presentationml.slide+xml"/>
  <Override PartName="/ppt/slideLayouts/slideLayout16.xml" ContentType="application/vnd.openxmlformats-officedocument.presentationml.slideLayout+xml"/>
  <Override PartName="/ppt/slideLayouts/slideLayout34.xml" ContentType="application/vnd.openxmlformats-officedocument.presentationml.slideLayout+xml"/>
  <Override PartName="/ppt/slideLayouts/slideLayout63.xml" ContentType="application/vnd.openxmlformats-officedocument.presentationml.slideLayout+xml"/>
  <Override PartName="/ppt/slideLayouts/slideLayout81.xml" ContentType="application/vnd.openxmlformats-officedocument.presentationml.slideLayout+xml"/>
  <Override PartName="/ppt/slideLayouts/slideLayout92.xml" ContentType="application/vnd.openxmlformats-officedocument.presentationml.slideLayout+xml"/>
  <Override PartName="/ppt/diagrams/quickStyle1.xml" ContentType="application/vnd.openxmlformats-officedocument.drawingml.diagramStyle+xml"/>
  <Override PartName="/ppt/slides/slide13.xml" ContentType="application/vnd.openxmlformats-officedocument.presentationml.slide+xml"/>
  <Override PartName="/ppt/slides/slide31.xml" ContentType="application/vnd.openxmlformats-officedocument.presentationml.slide+xml"/>
  <Override PartName="/ppt/slideLayouts/slideLayout1.xml" ContentType="application/vnd.openxmlformats-officedocument.presentationml.slideLayout+xml"/>
  <Override PartName="/ppt/slideLayouts/slideLayout23.xml" ContentType="application/vnd.openxmlformats-officedocument.presentationml.slideLayout+xml"/>
  <Override PartName="/ppt/slideLayouts/slideLayout41.xml" ContentType="application/vnd.openxmlformats-officedocument.presentationml.slideLayout+xml"/>
  <Override PartName="/ppt/slideLayouts/slideLayout52.xml" ContentType="application/vnd.openxmlformats-officedocument.presentationml.slideLayout+xml"/>
  <Override PartName="/ppt/slideLayouts/slideLayout70.xml" ContentType="application/vnd.openxmlformats-officedocument.presentationml.slideLayout+xml"/>
  <Override PartName="/ppt/notesSlides/notesSlide15.xml" ContentType="application/vnd.openxmlformats-officedocument.presentationml.notesSlide+xml"/>
  <Override PartName="/ppt/notesSlides/notesSlide26.xml" ContentType="application/vnd.openxmlformats-officedocument.presentationml.notesSlide+xml"/>
  <Override PartName="/ppt/slides/slide20.xml" ContentType="application/vnd.openxmlformats-officedocument.presentationml.slide+xml"/>
  <Override PartName="/ppt/slideLayouts/slideLayout12.xml" ContentType="application/vnd.openxmlformats-officedocument.presentationml.slideLayout+xml"/>
  <Override PartName="/ppt/slideLayouts/slideLayout30.xml" ContentType="application/vnd.openxmlformats-officedocument.presentationml.slideLayout+xml"/>
  <Override PartName="/ppt/notesSlides/notesSlide22.xml" ContentType="application/vnd.openxmlformats-officedocument.presentationml.notesSlide+xml"/>
  <Override PartName="/ppt/notesSlides/notesSlide11.xml" ContentType="application/vnd.openxmlformats-officedocument.presentationml.notesSlide+xml"/>
  <Override PartName="/ppt/slideMasters/slideMaster7.xml" ContentType="application/vnd.openxmlformats-officedocument.presentationml.slideMaster+xml"/>
  <Override PartName="/ppt/theme/theme9.xml" ContentType="application/vnd.openxmlformats-officedocument.theme+xml"/>
  <Override PartName="/ppt/notesSlides/notesSlide6.xml" ContentType="application/vnd.openxmlformats-officedocument.presentationml.notesSlide+xml"/>
  <Default Extension="jpg" ContentType="image/jpeg"/>
  <Override PartName="/ppt/slides/slide8.xml" ContentType="application/vnd.openxmlformats-officedocument.presentationml.slide+xml"/>
  <Override PartName="/ppt/slideLayouts/slideLayout68.xml" ContentType="application/vnd.openxmlformats-officedocument.presentationml.slideLayout+xml"/>
  <Override PartName="/ppt/slideLayouts/slideLayout79.xml" ContentType="application/vnd.openxmlformats-officedocument.presentationml.slideLayout+xml"/>
  <Override PartName="/ppt/slideLayouts/slideLayout97.xml" ContentType="application/vnd.openxmlformats-officedocument.presentationml.slideLayout+xml"/>
  <Override PartName="/ppt/diagrams/data1.xml" ContentType="application/vnd.openxmlformats-officedocument.drawingml.diagramData+xml"/>
  <Override PartName="/ppt/slides/slide29.xml" ContentType="application/vnd.openxmlformats-officedocument.presentationml.slide+xml"/>
  <Override PartName="/ppt/slideLayouts/slideLayout39.xml" ContentType="application/vnd.openxmlformats-officedocument.presentationml.slideLayout+xml"/>
  <Override PartName="/ppt/slideLayouts/slideLayout86.xml" ContentType="application/vnd.openxmlformats-officedocument.presentationml.slideLayout+xml"/>
  <Override PartName="/ppt/slides/slide4.xml" ContentType="application/vnd.openxmlformats-officedocument.presentationml.slide+xml"/>
  <Override PartName="/ppt/slides/slide18.xml" ContentType="application/vnd.openxmlformats-officedocument.presentationml.slide+xml"/>
  <Override PartName="/ppt/slideLayouts/slideLayout6.xml" ContentType="application/vnd.openxmlformats-officedocument.presentationml.slideLayout+xml"/>
  <Override PartName="/ppt/slideLayouts/slideLayout17.xml" ContentType="application/vnd.openxmlformats-officedocument.presentationml.slideLayout+xml"/>
  <Override PartName="/ppt/slideLayouts/slideLayout28.xml" ContentType="application/vnd.openxmlformats-officedocument.presentationml.slideLayout+xml"/>
  <Override PartName="/ppt/slideLayouts/slideLayout64.xml" ContentType="application/vnd.openxmlformats-officedocument.presentationml.slideLayout+xml"/>
  <Override PartName="/ppt/slideLayouts/slideLayout75.xml" ContentType="application/vnd.openxmlformats-officedocument.presentationml.slideLayout+xml"/>
  <Override PartName="/customXml/itemProps1.xml" ContentType="application/vnd.openxmlformats-officedocument.customXmlProperties+xml"/>
  <Override PartName="/ppt/theme/theme1.xml" ContentType="application/vnd.openxmlformats-officedocument.theme+xml"/>
  <Override PartName="/ppt/slideLayouts/slideLayout53.xml" ContentType="application/vnd.openxmlformats-officedocument.presentationml.slideLayout+xml"/>
  <Override PartName="/ppt/slideLayouts/slideLayout42.xml" ContentType="application/vnd.openxmlformats-officedocument.presentationml.slideLayout+xml"/>
  <Override PartName="/ppt/slides/slide10.xml" ContentType="application/vnd.openxmlformats-officedocument.presentationml.slide+xml"/>
  <Override PartName="/ppt/slides/slide21.xml" ContentType="application/vnd.openxmlformats-officedocument.presentationml.slide+xml"/>
  <Override PartName="/ppt/slideLayouts/slideLayout20.xml" ContentType="application/vnd.openxmlformats-officedocument.presentationml.slideLayout+xml"/>
  <Override PartName="/ppt/slideLayouts/slideLayout31.xml" ContentType="application/vnd.openxmlformats-officedocument.presentationml.slideLayout+xml"/>
  <Override PartName="/ppt/notesSlides/notesSlide23.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slideMasters/slideMaster4.xml" ContentType="application/vnd.openxmlformats-officedocument.presentationml.slideMaster+xml"/>
  <Override PartName="/ppt/slides/slide9.xml" ContentType="application/vnd.openxmlformats-officedocument.presentationml.slide+xml"/>
  <Override PartName="/ppt/viewProps.xml" ContentType="application/vnd.openxmlformats-officedocument.presentationml.viewProps+xml"/>
  <Override PartName="/ppt/slideLayouts/slideLayout69.xml" ContentType="application/vnd.openxmlformats-officedocument.presentationml.slideLayout+xml"/>
  <Override PartName="/ppt/theme/theme6.xml" ContentType="application/vnd.openxmlformats-officedocument.theme+xml"/>
  <Override PartName="/ppt/slideLayouts/slideLayout58.xml" ContentType="application/vnd.openxmlformats-officedocument.presentationml.slideLayout+xml"/>
  <Override PartName="/ppt/notesSlides/notesSlide3.xml" ContentType="application/vnd.openxmlformats-officedocument.presentationml.notesSlide+xml"/>
  <Override PartName="/ppt/slides/slide26.xml" ContentType="application/vnd.openxmlformats-officedocument.presentationml.slide+xml"/>
  <Override PartName="/ppt/presProps.xml" ContentType="application/vnd.openxmlformats-officedocument.presentationml.presProps+xml"/>
  <Override PartName="/ppt/slideLayouts/slideLayout36.xml" ContentType="application/vnd.openxmlformats-officedocument.presentationml.slideLayout+xml"/>
  <Override PartName="/ppt/slideLayouts/slideLayout47.xml" ContentType="application/vnd.openxmlformats-officedocument.presentationml.slideLayout+xml"/>
  <Override PartName="/ppt/slideLayouts/slideLayout83.xml" ContentType="application/vnd.openxmlformats-officedocument.presentationml.slideLayout+xml"/>
  <Override PartName="/ppt/slideLayouts/slideLayout94.xml" ContentType="application/vnd.openxmlformats-officedocument.presentationml.slideLayout+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Override PartName="/ppt/slideLayouts/slideLayout25.xml" ContentType="application/vnd.openxmlformats-officedocument.presentationml.slideLayout+xml"/>
  <Override PartName="/ppt/slideLayouts/slideLayout72.xml" ContentType="application/vnd.openxmlformats-officedocument.presentationml.slideLayout+xml"/>
  <Override PartName="/ppt/notesSlides/notesSlide17.xml" ContentType="application/vnd.openxmlformats-officedocument.presentationml.notesSlide+xml"/>
  <Override PartName="/ppt/notesSlides/notesSlide28.xml" ContentType="application/vnd.openxmlformats-officedocument.presentationml.notesSlide+xml"/>
  <Override PartName="/ppt/slideLayouts/slideLayout14.xml" ContentType="application/vnd.openxmlformats-officedocument.presentationml.slideLayout+xml"/>
  <Override PartName="/ppt/slideLayouts/slideLayout61.xml" ContentType="application/vnd.openxmlformats-officedocument.presentationml.slideLayout+xml"/>
  <Override PartName="/ppt/slideLayouts/slideLayout50.xml" ContentType="application/vnd.openxmlformats-officedocument.presentationml.slideLayout+xml"/>
  <Override PartName="/ppt/notesSlides/notesSlide8.xml" ContentType="application/vnd.openxmlformats-officedocument.presentationml.notesSlide+xml"/>
  <Override PartName="/ppt/notesSlides/notesSlide20.xml" ContentType="application/vnd.openxmlformats-officedocument.presentationml.notesSlide+xml"/>
  <Override PartName="/ppt/handoutMasters/handoutMaster1.xml" ContentType="application/vnd.openxmlformats-officedocument.presentationml.handoutMaster+xml"/>
  <Override PartName="/ppt/slideLayouts/slideLayout88.xml" ContentType="application/vnd.openxmlformats-officedocument.presentationml.slideLayout+xml"/>
  <Override PartName="/docProps/core.xml" ContentType="application/vnd.openxmlformats-package.core-properties+xml"/>
  <Override PartName="/ppt/slides/slide6.xml" ContentType="application/vnd.openxmlformats-officedocument.presentationml.slide+xml"/>
  <Override PartName="/ppt/slideLayouts/slideLayout8.xml" ContentType="application/vnd.openxmlformats-officedocument.presentationml.slideLayout+xml"/>
  <Override PartName="/ppt/slideLayouts/slideLayout19.xml" ContentType="application/vnd.openxmlformats-officedocument.presentationml.slideLayout+xml"/>
  <Override PartName="/ppt/slideLayouts/slideLayout66.xml" ContentType="application/vnd.openxmlformats-officedocument.presentationml.slideLayout+xml"/>
  <Override PartName="/ppt/slideLayouts/slideLayout77.xml" ContentType="application/vnd.openxmlformats-officedocument.presentationml.slideLayout+xml"/>
  <Override PartName="/customXml/itemProps3.xml" ContentType="application/vnd.openxmlformats-officedocument.customXml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93" r:id="rId1"/>
    <p:sldMasterId id="2147483718" r:id="rId2"/>
    <p:sldMasterId id="2147483733" r:id="rId3"/>
    <p:sldMasterId id="2147483754" r:id="rId4"/>
    <p:sldMasterId id="2147483774" r:id="rId5"/>
    <p:sldMasterId id="2147483776" r:id="rId6"/>
    <p:sldMasterId id="2147483788" r:id="rId7"/>
  </p:sldMasterIdLst>
  <p:notesMasterIdLst>
    <p:notesMasterId r:id="rId39"/>
  </p:notesMasterIdLst>
  <p:handoutMasterIdLst>
    <p:handoutMasterId r:id="rId40"/>
  </p:handoutMasterIdLst>
  <p:sldIdLst>
    <p:sldId id="497" r:id="rId8"/>
    <p:sldId id="469" r:id="rId9"/>
    <p:sldId id="541" r:id="rId10"/>
    <p:sldId id="543" r:id="rId11"/>
    <p:sldId id="544" r:id="rId12"/>
    <p:sldId id="545" r:id="rId13"/>
    <p:sldId id="546" r:id="rId14"/>
    <p:sldId id="547" r:id="rId15"/>
    <p:sldId id="548" r:id="rId16"/>
    <p:sldId id="500" r:id="rId17"/>
    <p:sldId id="549" r:id="rId18"/>
    <p:sldId id="550" r:id="rId19"/>
    <p:sldId id="552" r:id="rId20"/>
    <p:sldId id="553" r:id="rId21"/>
    <p:sldId id="554" r:id="rId22"/>
    <p:sldId id="555" r:id="rId23"/>
    <p:sldId id="505" r:id="rId24"/>
    <p:sldId id="524" r:id="rId25"/>
    <p:sldId id="525" r:id="rId26"/>
    <p:sldId id="556" r:id="rId27"/>
    <p:sldId id="561" r:id="rId28"/>
    <p:sldId id="559" r:id="rId29"/>
    <p:sldId id="560" r:id="rId30"/>
    <p:sldId id="562" r:id="rId31"/>
    <p:sldId id="567" r:id="rId32"/>
    <p:sldId id="568" r:id="rId33"/>
    <p:sldId id="569" r:id="rId34"/>
    <p:sldId id="573" r:id="rId35"/>
    <p:sldId id="571" r:id="rId36"/>
    <p:sldId id="570" r:id="rId37"/>
    <p:sldId id="377" r:id="rId38"/>
  </p:sldIdLst>
  <p:sldSz cx="12188825" cy="6858000"/>
  <p:notesSz cx="7023100" cy="9309100"/>
  <p:defaultText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Intro" id="{C203ABEB-2F91-4EB4-811D-90E6A31DF5A2}">
          <p14:sldIdLst>
            <p14:sldId id="497"/>
            <p14:sldId id="469"/>
            <p14:sldId id="541"/>
            <p14:sldId id="543"/>
            <p14:sldId id="544"/>
            <p14:sldId id="545"/>
            <p14:sldId id="546"/>
            <p14:sldId id="547"/>
            <p14:sldId id="548"/>
            <p14:sldId id="500"/>
            <p14:sldId id="549"/>
            <p14:sldId id="550"/>
            <p14:sldId id="552"/>
            <p14:sldId id="553"/>
            <p14:sldId id="554"/>
            <p14:sldId id="555"/>
            <p14:sldId id="505"/>
            <p14:sldId id="524"/>
            <p14:sldId id="525"/>
            <p14:sldId id="556"/>
            <p14:sldId id="561"/>
            <p14:sldId id="559"/>
            <p14:sldId id="560"/>
            <p14:sldId id="562"/>
            <p14:sldId id="567"/>
            <p14:sldId id="568"/>
            <p14:sldId id="569"/>
            <p14:sldId id="573"/>
            <p14:sldId id="571"/>
            <p14:sldId id="570"/>
            <p14:sldId id="377"/>
          </p14:sldIdLst>
        </p14:section>
        <p14:section name="Untitled Section" id="{F07C3CF7-0CEB-4BF7-B977-1AFB58479E83}">
          <p14:sldIdLst/>
        </p14:section>
        <p14:section name="Body of Presentation" id="{3134B837-DC82-4AD0-A289-C27747844212}">
          <p14:sldIdLst/>
        </p14:section>
        <p14:section name="Optional Components" id="{5D9C9D25-F193-4E3C-8E41-E580CD8313B7}">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87FF"/>
    <a:srgbClr val="FF3C00"/>
    <a:srgbClr val="65BC46"/>
    <a:srgbClr val="EF4423"/>
    <a:srgbClr val="457EC1"/>
    <a:srgbClr val="59CC0E"/>
    <a:srgbClr val="FFFFFF"/>
    <a:srgbClr val="F8F57B"/>
    <a:srgbClr val="000000"/>
    <a:srgbClr val="29292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3684" autoAdjust="0"/>
    <p:restoredTop sz="97082" autoAdjust="0"/>
  </p:normalViewPr>
  <p:slideViewPr>
    <p:cSldViewPr snapToGrid="0" snapToObjects="1">
      <p:cViewPr varScale="1">
        <p:scale>
          <a:sx n="106" d="100"/>
          <a:sy n="106" d="100"/>
        </p:scale>
        <p:origin x="-204" y="-96"/>
      </p:cViewPr>
      <p:guideLst>
        <p:guide orient="horz" pos="144"/>
        <p:guide orient="horz" pos="1200"/>
        <p:guide orient="horz" pos="2173"/>
        <p:guide orient="horz" pos="4176"/>
        <p:guide orient="horz" pos="1488"/>
        <p:guide orient="horz" pos="454"/>
        <p:guide pos="3840"/>
        <p:guide pos="327"/>
        <p:guide pos="1190"/>
        <p:guide pos="7350"/>
        <p:guide pos="7063"/>
        <p:guide pos="611"/>
      </p:guideLst>
    </p:cSldViewPr>
  </p:slideViewPr>
  <p:notesTextViewPr>
    <p:cViewPr>
      <p:scale>
        <a:sx n="100" d="100"/>
        <a:sy n="100" d="100"/>
      </p:scale>
      <p:origin x="0" y="0"/>
    </p:cViewPr>
  </p:notesTextViewPr>
  <p:sorterViewPr>
    <p:cViewPr>
      <p:scale>
        <a:sx n="50" d="100"/>
        <a:sy n="50" d="100"/>
      </p:scale>
      <p:origin x="0" y="0"/>
    </p:cViewPr>
  </p:sorterViewPr>
  <p:notesViewPr>
    <p:cSldViewPr snapToGrid="0" snapToObjects="1" showGuides="1">
      <p:cViewPr varScale="1">
        <p:scale>
          <a:sx n="80" d="100"/>
          <a:sy n="80" d="100"/>
        </p:scale>
        <p:origin x="-2922" y="-78"/>
      </p:cViewPr>
      <p:guideLst>
        <p:guide orient="horz" pos="2932"/>
        <p:guide pos="2212"/>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6.xml"/><Relationship Id="rId18" Type="http://schemas.openxmlformats.org/officeDocument/2006/relationships/slide" Target="slides/slide11.xml"/><Relationship Id="rId26" Type="http://schemas.openxmlformats.org/officeDocument/2006/relationships/slide" Target="slides/slide19.xml"/><Relationship Id="rId39" Type="http://schemas.openxmlformats.org/officeDocument/2006/relationships/notesMaster" Target="notesMasters/notesMaster1.xml"/><Relationship Id="rId21" Type="http://schemas.openxmlformats.org/officeDocument/2006/relationships/slide" Target="slides/slide14.xml"/><Relationship Id="rId34" Type="http://schemas.openxmlformats.org/officeDocument/2006/relationships/slide" Target="slides/slide27.xml"/><Relationship Id="rId42" Type="http://schemas.openxmlformats.org/officeDocument/2006/relationships/viewProps" Target="viewProps.xml"/><Relationship Id="rId47" Type="http://schemas.openxmlformats.org/officeDocument/2006/relationships/customXml" Target="../customXml/item3.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9.xml"/><Relationship Id="rId29" Type="http://schemas.openxmlformats.org/officeDocument/2006/relationships/slide" Target="slides/slide22.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4.xml"/><Relationship Id="rId24" Type="http://schemas.openxmlformats.org/officeDocument/2006/relationships/slide" Target="slides/slide17.xml"/><Relationship Id="rId32" Type="http://schemas.openxmlformats.org/officeDocument/2006/relationships/slide" Target="slides/slide25.xml"/><Relationship Id="rId37" Type="http://schemas.openxmlformats.org/officeDocument/2006/relationships/slide" Target="slides/slide30.xml"/><Relationship Id="rId40" Type="http://schemas.openxmlformats.org/officeDocument/2006/relationships/handoutMaster" Target="handoutMasters/handoutMaster1.xml"/><Relationship Id="rId45" Type="http://schemas.openxmlformats.org/officeDocument/2006/relationships/customXml" Target="../customXml/item1.xml"/><Relationship Id="rId5" Type="http://schemas.openxmlformats.org/officeDocument/2006/relationships/slideMaster" Target="slideMasters/slideMaster5.xml"/><Relationship Id="rId15" Type="http://schemas.openxmlformats.org/officeDocument/2006/relationships/slide" Target="slides/slide8.xml"/><Relationship Id="rId23" Type="http://schemas.openxmlformats.org/officeDocument/2006/relationships/slide" Target="slides/slide16.xml"/><Relationship Id="rId28" Type="http://schemas.openxmlformats.org/officeDocument/2006/relationships/slide" Target="slides/slide21.xml"/><Relationship Id="rId36" Type="http://schemas.openxmlformats.org/officeDocument/2006/relationships/slide" Target="slides/slide29.xml"/><Relationship Id="rId10" Type="http://schemas.openxmlformats.org/officeDocument/2006/relationships/slide" Target="slides/slide3.xml"/><Relationship Id="rId19" Type="http://schemas.openxmlformats.org/officeDocument/2006/relationships/slide" Target="slides/slide12.xml"/><Relationship Id="rId31" Type="http://schemas.openxmlformats.org/officeDocument/2006/relationships/slide" Target="slides/slide24.xml"/><Relationship Id="rId44" Type="http://schemas.openxmlformats.org/officeDocument/2006/relationships/tableStyles" Target="tableStyles.xml"/><Relationship Id="rId4" Type="http://schemas.openxmlformats.org/officeDocument/2006/relationships/slideMaster" Target="slideMasters/slideMaster4.xml"/><Relationship Id="rId9" Type="http://schemas.openxmlformats.org/officeDocument/2006/relationships/slide" Target="slides/slide2.xml"/><Relationship Id="rId14" Type="http://schemas.openxmlformats.org/officeDocument/2006/relationships/slide" Target="slides/slide7.xml"/><Relationship Id="rId22" Type="http://schemas.openxmlformats.org/officeDocument/2006/relationships/slide" Target="slides/slide15.xml"/><Relationship Id="rId27" Type="http://schemas.openxmlformats.org/officeDocument/2006/relationships/slide" Target="slides/slide20.xml"/><Relationship Id="rId30" Type="http://schemas.openxmlformats.org/officeDocument/2006/relationships/slide" Target="slides/slide23.xml"/><Relationship Id="rId35" Type="http://schemas.openxmlformats.org/officeDocument/2006/relationships/slide" Target="slides/slide28.xml"/><Relationship Id="rId43" Type="http://schemas.openxmlformats.org/officeDocument/2006/relationships/theme" Target="theme/theme1.xml"/><Relationship Id="rId8" Type="http://schemas.openxmlformats.org/officeDocument/2006/relationships/slide" Target="slides/slide1.xml"/><Relationship Id="rId3" Type="http://schemas.openxmlformats.org/officeDocument/2006/relationships/slideMaster" Target="slideMasters/slideMaster3.xml"/><Relationship Id="rId12" Type="http://schemas.openxmlformats.org/officeDocument/2006/relationships/slide" Target="slides/slide5.xml"/><Relationship Id="rId17" Type="http://schemas.openxmlformats.org/officeDocument/2006/relationships/slide" Target="slides/slide10.xml"/><Relationship Id="rId25" Type="http://schemas.openxmlformats.org/officeDocument/2006/relationships/slide" Target="slides/slide18.xml"/><Relationship Id="rId33" Type="http://schemas.openxmlformats.org/officeDocument/2006/relationships/slide" Target="slides/slide26.xml"/><Relationship Id="rId38" Type="http://schemas.openxmlformats.org/officeDocument/2006/relationships/slide" Target="slides/slide31.xml"/><Relationship Id="rId46" Type="http://schemas.openxmlformats.org/officeDocument/2006/relationships/customXml" Target="../customXml/item2.xml"/><Relationship Id="rId20" Type="http://schemas.openxmlformats.org/officeDocument/2006/relationships/slide" Target="slides/slide13.xml"/><Relationship Id="rId41" Type="http://schemas.openxmlformats.org/officeDocument/2006/relationships/presProps" Target="presProps.xml"/></Relationships>
</file>

<file path=ppt/diagrams/colors1.xml><?xml version="1.0" encoding="utf-8"?>
<dgm:colorsDef xmlns:dgm="http://schemas.openxmlformats.org/drawingml/2006/diagram" xmlns:a="http://schemas.openxmlformats.org/drawingml/2006/main" uniqueId="urn:microsoft.com/office/officeart/2005/8/colors/colorful2">
  <dgm:title val=""/>
  <dgm:desc val=""/>
  <dgm:catLst>
    <dgm:cat type="colorful" pri="10200"/>
  </dgm:catLst>
  <dgm:styleLbl name="node0">
    <dgm:fillClrLst meth="repeat">
      <a:schemeClr val="accent1"/>
    </dgm:fillClrLst>
    <dgm:linClrLst meth="repeat">
      <a:schemeClr val="lt1"/>
    </dgm:linClrLst>
    <dgm:effectClrLst/>
    <dgm:txLinClrLst/>
    <dgm:txFillClrLst/>
    <dgm:txEffectClrLst/>
  </dgm:styleLbl>
  <dgm:styleLbl name="node1">
    <dgm:fillClrLst>
      <a:schemeClr val="accent2"/>
      <a:schemeClr val="accent3"/>
    </dgm:fillClrLst>
    <dgm:linClrLst meth="repeat">
      <a:schemeClr val="lt1"/>
    </dgm:linClrLst>
    <dgm:effectClrLst/>
    <dgm:txLinClrLst/>
    <dgm:txFillClrLst/>
    <dgm:txEffectClrLst/>
  </dgm:styleLbl>
  <dgm:styleLbl name="alignNode1">
    <dgm:fillClrLst>
      <a:schemeClr val="accent2"/>
      <a:schemeClr val="accent3"/>
    </dgm:fillClrLst>
    <dgm:linClrLst>
      <a:schemeClr val="accent2"/>
      <a:schemeClr val="accent3"/>
    </dgm:linClrLst>
    <dgm:effectClrLst/>
    <dgm:txLinClrLst/>
    <dgm:txFillClrLst/>
    <dgm:txEffectClrLst/>
  </dgm:styleLbl>
  <dgm:styleLbl name="lnNode1">
    <dgm:fillClrLst>
      <a:schemeClr val="accent2"/>
      <a:schemeClr val="accent3"/>
    </dgm:fillClrLst>
    <dgm:linClrLst meth="repeat">
      <a:schemeClr val="lt1"/>
    </dgm:linClrLst>
    <dgm:effectClrLst/>
    <dgm:txLinClrLst/>
    <dgm:txFillClrLst/>
    <dgm:txEffectClrLst/>
  </dgm:styleLbl>
  <dgm:styleLbl name="vennNode1">
    <dgm:fillClrLst>
      <a:schemeClr val="accent2">
        <a:alpha val="50000"/>
      </a:schemeClr>
      <a:schemeClr val="accent3">
        <a:alpha val="50000"/>
      </a:schemeClr>
    </dgm:fillClrLst>
    <dgm:linClrLst meth="repeat">
      <a:schemeClr val="lt1"/>
    </dgm:linClrLst>
    <dgm:effectClrLst/>
    <dgm:txLinClrLst/>
    <dgm:txFillClrLst/>
    <dgm:txEffectClrLst/>
  </dgm:styleLbl>
  <dgm:styleLbl name="node2">
    <dgm:fillClrLst>
      <a:schemeClr val="accent3"/>
    </dgm:fillClrLst>
    <dgm:linClrLst meth="repeat">
      <a:schemeClr val="lt1"/>
    </dgm:linClrLst>
    <dgm:effectClrLst/>
    <dgm:txLinClrLst/>
    <dgm:txFillClrLst/>
    <dgm:txEffectClrLst/>
  </dgm:styleLbl>
  <dgm:styleLbl name="node3">
    <dgm:fillClrLst>
      <a:schemeClr val="accent4"/>
    </dgm:fillClrLst>
    <dgm:linClrLst meth="repeat">
      <a:schemeClr val="lt1"/>
    </dgm:linClrLst>
    <dgm:effectClrLst/>
    <dgm:txLinClrLst/>
    <dgm:txFillClrLst/>
    <dgm:txEffectClrLst/>
  </dgm:styleLbl>
  <dgm:styleLbl name="node4">
    <dgm:fillClrLst>
      <a:schemeClr val="accent5"/>
    </dgm:fillClrLst>
    <dgm:linClrLst meth="repeat">
      <a:schemeClr val="lt1"/>
    </dgm:linClrLst>
    <dgm:effectClrLst/>
    <dgm:txLinClrLst/>
    <dgm:txFillClrLst/>
    <dgm:txEffectClrLst/>
  </dgm:styleLbl>
  <dgm:styleLbl name="fgImgPlace1">
    <dgm:fillClrLst>
      <a:schemeClr val="accent2">
        <a:tint val="50000"/>
      </a:schemeClr>
      <a:schemeClr val="accent3">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2">
        <a:tint val="50000"/>
      </a:schemeClr>
      <a:schemeClr val="accent3">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2"/>
      <a:schemeClr val="accent3"/>
    </dgm:fillClrLst>
    <dgm:linClrLst meth="repeat">
      <a:schemeClr val="lt1"/>
    </dgm:linClrLst>
    <dgm:effectClrLst/>
    <dgm:txLinClrLst/>
    <dgm:txFillClrLst/>
    <dgm:txEffectClrLst/>
  </dgm:styleLbl>
  <dgm:styleLbl name="fgSibTrans2D1">
    <dgm:fillClrLst>
      <a:schemeClr val="accent2"/>
      <a:schemeClr val="accent3"/>
    </dgm:fillClrLst>
    <dgm:linClrLst meth="repeat">
      <a:schemeClr val="lt1"/>
    </dgm:linClrLst>
    <dgm:effectClrLst/>
    <dgm:txLinClrLst/>
    <dgm:txFillClrLst meth="repeat">
      <a:schemeClr val="lt1"/>
    </dgm:txFillClrLst>
    <dgm:txEffectClrLst/>
  </dgm:styleLbl>
  <dgm:styleLbl name="bgSibTrans2D1">
    <dgm:fillClrLst>
      <a:schemeClr val="accent2"/>
      <a:schemeClr val="accent3"/>
    </dgm:fillClrLst>
    <dgm:linClrLst meth="repeat">
      <a:schemeClr val="lt1"/>
    </dgm:linClrLst>
    <dgm:effectClrLst/>
    <dgm:txLinClrLst/>
    <dgm:txFillClrLst meth="repeat">
      <a:schemeClr val="lt1"/>
    </dgm:txFillClrLst>
    <dgm:txEffectClrLst/>
  </dgm:styleLbl>
  <dgm:styleLbl name="sibTrans1D1">
    <dgm:fillClrLst/>
    <dgm:linClrLst>
      <a:schemeClr val="accent2"/>
      <a:schemeClr val="accent3"/>
    </dgm:linClrLst>
    <dgm:effectClrLst/>
    <dgm:txLinClrLst/>
    <dgm:txFillClrLst meth="repeat">
      <a:schemeClr val="tx1"/>
    </dgm:txFillClrLst>
    <dgm:txEffectClrLst/>
  </dgm:styleLbl>
  <dgm:styleLbl name="callout">
    <dgm:fillClrLst meth="repeat">
      <a:schemeClr val="accent2"/>
    </dgm:fillClrLst>
    <dgm:linClrLst meth="repeat">
      <a:schemeClr val="accent2">
        <a:tint val="50000"/>
      </a:schemeClr>
    </dgm:linClrLst>
    <dgm:effectClrLst/>
    <dgm:txLinClrLst/>
    <dgm:txFillClrLst meth="repeat">
      <a:schemeClr val="tx1"/>
    </dgm:txFillClrLst>
    <dgm:txEffectClrLst/>
  </dgm:styleLbl>
  <dgm:styleLbl name="asst0">
    <dgm:fillClrLst meth="repeat">
      <a:schemeClr val="accent2"/>
    </dgm:fillClrLst>
    <dgm:linClrLst meth="repeat">
      <a:schemeClr val="lt1">
        <a:shade val="80000"/>
      </a:schemeClr>
    </dgm:linClrLst>
    <dgm:effectClrLst/>
    <dgm:txLinClrLst/>
    <dgm:txFillClrLst/>
    <dgm:txEffectClrLst/>
  </dgm:styleLbl>
  <dgm:styleLbl name="asst1">
    <dgm:fillClrLst meth="repeat">
      <a:schemeClr val="accent3"/>
    </dgm:fillClrLst>
    <dgm:linClrLst meth="repeat">
      <a:schemeClr val="lt1">
        <a:shade val="80000"/>
      </a:schemeClr>
    </dgm:linClrLst>
    <dgm:effectClrLst/>
    <dgm:txLinClrLst/>
    <dgm:txFillClrLst/>
    <dgm:txEffectClrLst/>
  </dgm:styleLbl>
  <dgm:styleLbl name="asst2">
    <dgm:fillClrLst>
      <a:schemeClr val="accent4"/>
    </dgm:fillClrLst>
    <dgm:linClrLst meth="repeat">
      <a:schemeClr val="lt1"/>
    </dgm:linClrLst>
    <dgm:effectClrLst/>
    <dgm:txLinClrLst/>
    <dgm:txFillClrLst/>
    <dgm:txEffectClrLst/>
  </dgm:styleLbl>
  <dgm:styleLbl name="asst3">
    <dgm:fillClrLst>
      <a:schemeClr val="accent5"/>
    </dgm:fillClrLst>
    <dgm:linClrLst meth="repeat">
      <a:schemeClr val="lt1"/>
    </dgm:linClrLst>
    <dgm:effectClrLst/>
    <dgm:txLinClrLst/>
    <dgm:txFillClrLst/>
    <dgm:txEffectClrLst/>
  </dgm:styleLbl>
  <dgm:styleLbl name="asst4">
    <dgm:fillClrLst>
      <a:schemeClr val="accent6"/>
    </dgm:fillClrLst>
    <dgm:linClrLst meth="repeat">
      <a:schemeClr val="lt1"/>
    </dgm:linClrLst>
    <dgm:effectClrLst/>
    <dgm:txLinClrLst/>
    <dgm:txFillClrLst/>
    <dgm:txEffectClrLst/>
  </dgm:styleLbl>
  <dgm:styleLbl name="parChTrans2D1">
    <dgm:fillClrLst meth="repeat">
      <a:schemeClr val="accent2"/>
    </dgm:fillClrLst>
    <dgm:linClrLst meth="repeat">
      <a:schemeClr val="lt1"/>
    </dgm:linClrLst>
    <dgm:effectClrLst/>
    <dgm:txLinClrLst/>
    <dgm:txFillClrLst meth="repeat">
      <a:schemeClr val="lt1"/>
    </dgm:txFillClrLst>
    <dgm:txEffectClrLst/>
  </dgm:styleLbl>
  <dgm:styleLbl name="parChTrans2D2">
    <dgm:fillClrLst meth="repeat">
      <a:schemeClr val="accent3"/>
    </dgm:fillClrLst>
    <dgm:linClrLst meth="repeat">
      <a:schemeClr val="lt1"/>
    </dgm:linClrLst>
    <dgm:effectClrLst/>
    <dgm:txLinClrLst/>
    <dgm:txFillClrLst/>
    <dgm:txEffectClrLst/>
  </dgm:styleLbl>
  <dgm:styleLbl name="parChTrans2D3">
    <dgm:fillClrLst meth="repeat">
      <a:schemeClr val="accent4"/>
    </dgm:fillClrLst>
    <dgm:linClrLst meth="repeat">
      <a:schemeClr val="lt1"/>
    </dgm:linClrLst>
    <dgm:effectClrLst/>
    <dgm:txLinClrLst/>
    <dgm:txFillClrLst/>
    <dgm:txEffectClrLst/>
  </dgm:styleLbl>
  <dgm:styleLbl name="parChTrans2D4">
    <dgm:fillClrLst meth="repeat">
      <a:schemeClr val="accent5"/>
    </dgm:fillClrLst>
    <dgm:linClrLst meth="repeat">
      <a:schemeClr val="lt1"/>
    </dgm:linClrLst>
    <dgm:effectClrLst/>
    <dgm:txLinClrLst/>
    <dgm:txFillClrLst meth="repeat">
      <a:schemeClr val="lt1"/>
    </dgm:txFillClrLst>
    <dgm:txEffectClrLst/>
  </dgm:styleLbl>
  <dgm:styleLbl name="parChTrans1D1">
    <dgm:fillClrLst meth="repeat">
      <a:schemeClr val="accent2"/>
    </dgm:fillClrLst>
    <dgm:linClrLst meth="repeat">
      <a:schemeClr val="accent2"/>
    </dgm:linClrLst>
    <dgm:effectClrLst/>
    <dgm:txLinClrLst/>
    <dgm:txFillClrLst meth="repeat">
      <a:schemeClr val="tx1"/>
    </dgm:txFillClrLst>
    <dgm:txEffectClrLst/>
  </dgm:styleLbl>
  <dgm:styleLbl name="parChTrans1D2">
    <dgm:fillClrLst meth="repeat">
      <a:schemeClr val="accent2">
        <a:tint val="90000"/>
      </a:schemeClr>
    </dgm:fillClrLst>
    <dgm:linClrLst meth="repeat">
      <a:schemeClr val="accent3"/>
    </dgm:linClrLst>
    <dgm:effectClrLst/>
    <dgm:txLinClrLst/>
    <dgm:txFillClrLst meth="repeat">
      <a:schemeClr val="tx1"/>
    </dgm:txFillClrLst>
    <dgm:txEffectClrLst/>
  </dgm:styleLbl>
  <dgm:styleLbl name="parChTrans1D3">
    <dgm:fillClrLst meth="repeat">
      <a:schemeClr val="accent2">
        <a:tint val="70000"/>
      </a:schemeClr>
    </dgm:fillClrLst>
    <dgm:linClrLst meth="repeat">
      <a:schemeClr val="accent4"/>
    </dgm:linClrLst>
    <dgm:effectClrLst/>
    <dgm:txLinClrLst/>
    <dgm:txFillClrLst meth="repeat">
      <a:schemeClr val="tx1"/>
    </dgm:txFillClrLst>
    <dgm:txEffectClrLst/>
  </dgm:styleLbl>
  <dgm:styleLbl name="parChTrans1D4">
    <dgm:fillClrLst meth="repeat">
      <a:schemeClr val="accent2">
        <a:tint val="50000"/>
      </a:schemeClr>
    </dgm:fillClrLst>
    <dgm:linClrLst meth="repeat">
      <a:schemeClr val="accent5"/>
    </dgm:linClrLst>
    <dgm:effectClrLst/>
    <dgm:txLinClrLst/>
    <dgm:txFillClrLst meth="repeat">
      <a:schemeClr val="tx1"/>
    </dgm:txFillClrLst>
    <dgm:txEffectClrLst/>
  </dgm:styleLbl>
  <dgm:styleLbl name="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conF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align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2"/>
    </dgm:linClrLst>
    <dgm:effectClrLst/>
    <dgm:txLinClrLst/>
    <dgm:txFillClrLst meth="repeat">
      <a:schemeClr val="dk1"/>
    </dgm:txFillClrLst>
    <dgm:txEffectClrLst/>
  </dgm:styleLbl>
  <dgm:styleLbl name="bgAcc1">
    <dgm:fillClrLst meth="repeat">
      <a:schemeClr val="lt1">
        <a:alpha val="90000"/>
      </a:schemeClr>
    </dgm:fillClrLst>
    <dgm:linClrLst>
      <a:schemeClr val="accent2"/>
      <a:schemeClr val="accent3"/>
    </dgm:linClrLst>
    <dgm:effectClrLst/>
    <dgm:txLinClrLst/>
    <dgm:txFillClrLst meth="repeat">
      <a:schemeClr val="dk1"/>
    </dgm:txFillClrLst>
    <dgm:txEffectClrLst/>
  </dgm:styleLbl>
  <dgm:styleLbl name="solidFgAcc1">
    <dgm:fillClrLst meth="repeat">
      <a:schemeClr val="lt1"/>
    </dgm:fillClrLst>
    <dgm:linClrLst>
      <a:schemeClr val="accent2"/>
      <a:schemeClr val="accent3"/>
    </dgm:linClrLst>
    <dgm:effectClrLst/>
    <dgm:txLinClrLst/>
    <dgm:txFillClrLst meth="repeat">
      <a:schemeClr val="dk1"/>
    </dgm:txFillClrLst>
    <dgm:txEffectClrLst/>
  </dgm:styleLbl>
  <dgm:styleLbl name="solidAlignAcc1">
    <dgm:fillClrLst meth="repeat">
      <a:schemeClr val="lt1"/>
    </dgm:fillClrLst>
    <dgm:linClrLst>
      <a:schemeClr val="accent2"/>
      <a:schemeClr val="accent3"/>
    </dgm:linClrLst>
    <dgm:effectClrLst/>
    <dgm:txLinClrLst/>
    <dgm:txFillClrLst meth="repeat">
      <a:schemeClr val="dk1"/>
    </dgm:txFillClrLst>
    <dgm:txEffectClrLst/>
  </dgm:styleLbl>
  <dgm:styleLbl name="solidBgAcc1">
    <dgm:fillClrLst meth="repeat">
      <a:schemeClr val="lt1"/>
    </dgm:fillClrLst>
    <dgm:linClrLst>
      <a:schemeClr val="accent2"/>
      <a:schemeClr val="accent3"/>
    </dgm:linClrLst>
    <dgm:effectClrLst/>
    <dgm:txLinClrLst/>
    <dgm:txFillClrLst meth="repeat">
      <a:schemeClr val="dk1"/>
    </dgm:txFillClrLst>
    <dgm:txEffectClrLst/>
  </dgm:styleLbl>
  <dgm:styleLbl name="f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align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bgAccFollowNode1">
    <dgm:fillClrLst>
      <a:schemeClr val="accent2">
        <a:tint val="40000"/>
        <a:alpha val="90000"/>
      </a:schemeClr>
      <a:schemeClr val="accent3">
        <a:tint val="40000"/>
        <a:alpha val="90000"/>
      </a:schemeClr>
    </dgm:fillClrLst>
    <dgm:linClrLst>
      <a:schemeClr val="accent2">
        <a:tint val="40000"/>
        <a:alpha val="90000"/>
      </a:schemeClr>
      <a:schemeClr val="accent3">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1"/>
    </dgm:linClrLst>
    <dgm:effectClrLst/>
    <dgm:txLinClrLst/>
    <dgm:txFillClrLst meth="repeat">
      <a:schemeClr val="dk1"/>
    </dgm:txFillClrLst>
    <dgm:txEffectClrLst/>
  </dgm:styleLbl>
  <dgm:styleLbl name="fgAcc2">
    <dgm:fillClrLst meth="repeat">
      <a:schemeClr val="lt1">
        <a:alpha val="90000"/>
      </a:schemeClr>
    </dgm:fillClrLst>
    <dgm:linClrLst>
      <a:schemeClr val="accent3"/>
    </dgm:linClrLst>
    <dgm:effectClrLst/>
    <dgm:txLinClrLst/>
    <dgm:txFillClrLst meth="repeat">
      <a:schemeClr val="dk1"/>
    </dgm:txFillClrLst>
    <dgm:txEffectClrLst/>
  </dgm:styleLbl>
  <dgm:styleLbl name="fgAcc3">
    <dgm:fillClrLst meth="repeat">
      <a:schemeClr val="lt1">
        <a:alpha val="90000"/>
      </a:schemeClr>
    </dgm:fillClrLst>
    <dgm:linClrLst>
      <a:schemeClr val="accent4"/>
    </dgm:linClrLst>
    <dgm:effectClrLst/>
    <dgm:txLinClrLst/>
    <dgm:txFillClrLst meth="repeat">
      <a:schemeClr val="dk1"/>
    </dgm:txFillClrLst>
    <dgm:txEffectClrLst/>
  </dgm:styleLbl>
  <dgm:styleLbl name="fgAcc4">
    <dgm:fillClrLst meth="repeat">
      <a:schemeClr val="lt1">
        <a:alpha val="90000"/>
      </a:schemeClr>
    </dgm:fillClrLst>
    <dgm:linClrLst>
      <a:schemeClr val="accent5"/>
    </dgm:linClrLst>
    <dgm:effectClrLst/>
    <dgm:txLinClrLst/>
    <dgm:txFillClrLst meth="repeat">
      <a:schemeClr val="dk1"/>
    </dgm:txFillClrLst>
    <dgm:txEffectClrLst/>
  </dgm:styleLbl>
  <dgm:styleLbl name="bgShp">
    <dgm:fillClrLst meth="repeat">
      <a:schemeClr val="accent2">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2">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2">
        <a:tint val="50000"/>
        <a:alpha val="40000"/>
      </a:schemeClr>
    </dgm:fillClrLst>
    <dgm:linClrLst meth="repeat">
      <a:schemeClr val="accent2"/>
    </dgm:linClrLst>
    <dgm:effectClrLst/>
    <dgm:txLinClrLst/>
    <dgm:txFillClrLst meth="repeat">
      <a:schemeClr val="lt1"/>
    </dgm:txFillClrLst>
    <dgm:txEffectClrLst/>
  </dgm:styleLbl>
  <dgm:styleLbl name="fgShp">
    <dgm:fillClrLst meth="repeat">
      <a:schemeClr val="accent2">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EDF01EF-9EC7-4D98-AAC0-CD10DB07F747}" type="doc">
      <dgm:prSet loTypeId="urn:microsoft.com/office/officeart/2005/8/layout/cycle2" loCatId="cycle" qsTypeId="urn:microsoft.com/office/officeart/2005/8/quickstyle/3d1" qsCatId="3D" csTypeId="urn:microsoft.com/office/officeart/2005/8/colors/colorful2" csCatId="colorful" phldr="1"/>
      <dgm:spPr/>
      <dgm:t>
        <a:bodyPr/>
        <a:lstStyle/>
        <a:p>
          <a:endParaRPr lang="en-US"/>
        </a:p>
      </dgm:t>
    </dgm:pt>
    <dgm:pt modelId="{031C10AD-6C6A-47D4-8532-A0BFECB32E06}">
      <dgm:prSet phldrT="[Text]" custT="1">
        <dgm:style>
          <a:lnRef idx="2">
            <a:schemeClr val="accent6"/>
          </a:lnRef>
          <a:fillRef idx="1">
            <a:schemeClr val="lt1"/>
          </a:fillRef>
          <a:effectRef idx="0">
            <a:schemeClr val="accent6"/>
          </a:effectRef>
          <a:fontRef idx="minor">
            <a:schemeClr val="dk1"/>
          </a:fontRef>
        </dgm:style>
      </dgm:prSet>
      <dgm:spPr>
        <a:solidFill>
          <a:schemeClr val="tx2"/>
        </a:solidFill>
        <a:ln>
          <a:noFill/>
        </a:ln>
      </dgm:spPr>
      <dgm:t>
        <a:bodyPr lIns="0" rIns="0"/>
        <a:lstStyle/>
        <a:p>
          <a:pPr marL="0" algn="ctr" defTabSz="914363" rtl="0" eaLnBrk="1" fontAlgn="base" latinLnBrk="0" hangingPunct="1">
            <a:lnSpc>
              <a:spcPts val="2800"/>
            </a:lnSpc>
            <a:spcBef>
              <a:spcPct val="0"/>
            </a:spcBef>
            <a:spcAft>
              <a:spcPts val="2400"/>
            </a:spcAft>
          </a:pPr>
          <a:r>
            <a:rPr lang="en-US" sz="2600" b="1" kern="1200" dirty="0" smtClean="0">
              <a:solidFill>
                <a:schemeClr val="bg1"/>
              </a:solidFill>
              <a:latin typeface="+mn-lt"/>
              <a:ea typeface="+mn-ea"/>
              <a:cs typeface="+mn-cs"/>
            </a:rPr>
            <a:t>Customer and Partner Connection</a:t>
          </a:r>
          <a:endParaRPr lang="en-US" sz="2600" b="1" kern="1200" dirty="0">
            <a:solidFill>
              <a:schemeClr val="bg1"/>
            </a:solidFill>
            <a:latin typeface="+mn-lt"/>
            <a:ea typeface="+mn-ea"/>
            <a:cs typeface="+mn-cs"/>
          </a:endParaRPr>
        </a:p>
      </dgm:t>
    </dgm:pt>
    <dgm:pt modelId="{F774740A-468A-456D-87D9-35018543BAE2}" type="parTrans" cxnId="{FE3FBBF5-D614-4FFD-B649-5F6B05742712}">
      <dgm:prSet/>
      <dgm:spPr/>
      <dgm:t>
        <a:bodyPr/>
        <a:lstStyle/>
        <a:p>
          <a:endParaRPr lang="en-US"/>
        </a:p>
      </dgm:t>
    </dgm:pt>
    <dgm:pt modelId="{EB7EF1EA-3861-4440-AB53-8BC92BC7B7D1}" type="sibTrans" cxnId="{FE3FBBF5-D614-4FFD-B649-5F6B05742712}">
      <dgm:prSet>
        <dgm:style>
          <a:lnRef idx="2">
            <a:schemeClr val="accent6"/>
          </a:lnRef>
          <a:fillRef idx="1">
            <a:schemeClr val="lt1"/>
          </a:fillRef>
          <a:effectRef idx="0">
            <a:schemeClr val="accent6"/>
          </a:effectRef>
          <a:fontRef idx="minor">
            <a:schemeClr val="dk1"/>
          </a:fontRef>
        </dgm:style>
      </dgm:prSet>
      <dgm:spPr>
        <a:solidFill>
          <a:schemeClr val="tx2"/>
        </a:solidFill>
        <a:ln>
          <a:noFill/>
        </a:ln>
      </dgm:spPr>
      <dgm:t>
        <a:bodyPr/>
        <a:lstStyle/>
        <a:p>
          <a:endParaRPr lang="en-US">
            <a:solidFill>
              <a:schemeClr val="bg1"/>
            </a:solidFill>
          </a:endParaRPr>
        </a:p>
      </dgm:t>
    </dgm:pt>
    <dgm:pt modelId="{396CF92A-6175-40A8-8828-D640AB625944}">
      <dgm:prSet phldrT="[Text]" custT="1">
        <dgm:style>
          <a:lnRef idx="2">
            <a:schemeClr val="accent6"/>
          </a:lnRef>
          <a:fillRef idx="1">
            <a:schemeClr val="lt1"/>
          </a:fillRef>
          <a:effectRef idx="0">
            <a:schemeClr val="accent6"/>
          </a:effectRef>
          <a:fontRef idx="minor">
            <a:schemeClr val="dk1"/>
          </a:fontRef>
        </dgm:style>
      </dgm:prSet>
      <dgm:spPr>
        <a:solidFill>
          <a:srgbClr val="00B050"/>
        </a:solidFill>
        <a:ln>
          <a:noFill/>
        </a:ln>
      </dgm:spPr>
      <dgm:t>
        <a:bodyPr lIns="0" tIns="0" rIns="0" bIns="0"/>
        <a:lstStyle/>
        <a:p>
          <a:pPr marL="0" algn="ctr" defTabSz="914363" rtl="0" eaLnBrk="1" fontAlgn="base" latinLnBrk="0" hangingPunct="1">
            <a:lnSpc>
              <a:spcPts val="2800"/>
            </a:lnSpc>
            <a:spcBef>
              <a:spcPct val="0"/>
            </a:spcBef>
            <a:spcAft>
              <a:spcPts val="0"/>
            </a:spcAft>
          </a:pPr>
          <a:r>
            <a:rPr lang="en-US" sz="2600" b="1" kern="1200" dirty="0" smtClean="0">
              <a:gradFill>
                <a:gsLst>
                  <a:gs pos="0">
                    <a:schemeClr val="tx1"/>
                  </a:gs>
                  <a:gs pos="86000">
                    <a:schemeClr val="tx1"/>
                  </a:gs>
                </a:gsLst>
                <a:lin ang="5400000" scaled="0"/>
              </a:gradFill>
              <a:latin typeface="+mn-lt"/>
              <a:ea typeface="+mn-ea"/>
              <a:cs typeface="+mn-cs"/>
            </a:rPr>
            <a:t>Design and Develop</a:t>
          </a:r>
        </a:p>
      </dgm:t>
    </dgm:pt>
    <dgm:pt modelId="{88FF1E10-555D-4658-98C7-0BEFBD0A9D0B}" type="parTrans" cxnId="{FCDDA9B8-B11E-43F7-B3C8-BD8BC494E227}">
      <dgm:prSet/>
      <dgm:spPr/>
      <dgm:t>
        <a:bodyPr/>
        <a:lstStyle/>
        <a:p>
          <a:endParaRPr lang="en-US"/>
        </a:p>
      </dgm:t>
    </dgm:pt>
    <dgm:pt modelId="{0C54E209-BAEC-4F56-809C-6BB0BC108787}" type="sibTrans" cxnId="{FCDDA9B8-B11E-43F7-B3C8-BD8BC494E227}">
      <dgm:prSet>
        <dgm:style>
          <a:lnRef idx="2">
            <a:schemeClr val="accent6"/>
          </a:lnRef>
          <a:fillRef idx="1">
            <a:schemeClr val="lt1"/>
          </a:fillRef>
          <a:effectRef idx="0">
            <a:schemeClr val="accent6"/>
          </a:effectRef>
          <a:fontRef idx="minor">
            <a:schemeClr val="dk1"/>
          </a:fontRef>
        </dgm:style>
      </dgm:prSet>
      <dgm:spPr>
        <a:solidFill>
          <a:srgbClr val="00B050"/>
        </a:solidFill>
        <a:ln>
          <a:noFill/>
        </a:ln>
      </dgm:spPr>
      <dgm:t>
        <a:bodyPr/>
        <a:lstStyle/>
        <a:p>
          <a:endParaRPr lang="en-US"/>
        </a:p>
      </dgm:t>
    </dgm:pt>
    <dgm:pt modelId="{B9D11DDE-6694-4CC7-8E42-B38B7F58A0D6}">
      <dgm:prSet phldrT="[Text]" custT="1">
        <dgm:style>
          <a:lnRef idx="2">
            <a:schemeClr val="accent6"/>
          </a:lnRef>
          <a:fillRef idx="1">
            <a:schemeClr val="lt1"/>
          </a:fillRef>
          <a:effectRef idx="0">
            <a:schemeClr val="accent6"/>
          </a:effectRef>
          <a:fontRef idx="minor">
            <a:schemeClr val="dk1"/>
          </a:fontRef>
        </dgm:style>
      </dgm:prSet>
      <dgm:spPr>
        <a:solidFill>
          <a:srgbClr val="0070C0"/>
        </a:solidFill>
        <a:ln>
          <a:noFill/>
        </a:ln>
      </dgm:spPr>
      <dgm:t>
        <a:bodyPr/>
        <a:lstStyle/>
        <a:p>
          <a:pPr marL="0" algn="ctr" defTabSz="914363" rtl="0" eaLnBrk="1" fontAlgn="base" latinLnBrk="0" hangingPunct="1">
            <a:lnSpc>
              <a:spcPts val="3000"/>
            </a:lnSpc>
            <a:spcBef>
              <a:spcPct val="0"/>
            </a:spcBef>
            <a:spcAft>
              <a:spcPts val="2400"/>
            </a:spcAft>
          </a:pPr>
          <a:r>
            <a:rPr lang="en-US" sz="3200" b="1" kern="1200" dirty="0" smtClean="0">
              <a:gradFill>
                <a:gsLst>
                  <a:gs pos="0">
                    <a:schemeClr val="tx1"/>
                  </a:gs>
                  <a:gs pos="86000">
                    <a:schemeClr val="tx1"/>
                  </a:gs>
                </a:gsLst>
                <a:lin ang="5400000" scaled="0"/>
              </a:gradFill>
              <a:latin typeface="+mn-lt"/>
              <a:ea typeface="+mn-ea"/>
              <a:cs typeface="+mn-cs"/>
            </a:rPr>
            <a:t>Assess and Certify</a:t>
          </a:r>
          <a:endParaRPr lang="en-US" sz="3200" b="1" kern="1200" dirty="0">
            <a:gradFill>
              <a:gsLst>
                <a:gs pos="0">
                  <a:schemeClr val="tx1"/>
                </a:gs>
                <a:gs pos="86000">
                  <a:schemeClr val="tx1"/>
                </a:gs>
              </a:gsLst>
              <a:lin ang="5400000" scaled="0"/>
            </a:gradFill>
            <a:latin typeface="+mn-lt"/>
            <a:ea typeface="+mn-ea"/>
            <a:cs typeface="+mn-cs"/>
          </a:endParaRPr>
        </a:p>
      </dgm:t>
    </dgm:pt>
    <dgm:pt modelId="{EFF60015-92E4-48E9-AF9D-95A936FC6B32}" type="parTrans" cxnId="{92436BC3-CF34-4FA6-82A7-AF079E881B22}">
      <dgm:prSet/>
      <dgm:spPr/>
      <dgm:t>
        <a:bodyPr/>
        <a:lstStyle/>
        <a:p>
          <a:endParaRPr lang="en-US"/>
        </a:p>
      </dgm:t>
    </dgm:pt>
    <dgm:pt modelId="{3BA06CB9-A2CF-4D21-AD40-A07943270754}" type="sibTrans" cxnId="{92436BC3-CF34-4FA6-82A7-AF079E881B22}">
      <dgm:prSet>
        <dgm:style>
          <a:lnRef idx="2">
            <a:schemeClr val="accent6"/>
          </a:lnRef>
          <a:fillRef idx="1">
            <a:schemeClr val="lt1"/>
          </a:fillRef>
          <a:effectRef idx="0">
            <a:schemeClr val="accent6"/>
          </a:effectRef>
          <a:fontRef idx="minor">
            <a:schemeClr val="dk1"/>
          </a:fontRef>
        </dgm:style>
      </dgm:prSet>
      <dgm:spPr>
        <a:solidFill>
          <a:srgbClr val="0070C0"/>
        </a:solidFill>
        <a:ln>
          <a:noFill/>
        </a:ln>
      </dgm:spPr>
      <dgm:t>
        <a:bodyPr/>
        <a:lstStyle/>
        <a:p>
          <a:endParaRPr lang="en-US"/>
        </a:p>
      </dgm:t>
    </dgm:pt>
    <dgm:pt modelId="{829013BB-4E0D-470F-8708-683E746EC237}" type="pres">
      <dgm:prSet presAssocID="{6EDF01EF-9EC7-4D98-AAC0-CD10DB07F747}" presName="cycle" presStyleCnt="0">
        <dgm:presLayoutVars>
          <dgm:dir/>
          <dgm:resizeHandles val="exact"/>
        </dgm:presLayoutVars>
      </dgm:prSet>
      <dgm:spPr/>
      <dgm:t>
        <a:bodyPr/>
        <a:lstStyle/>
        <a:p>
          <a:endParaRPr lang="en-US"/>
        </a:p>
      </dgm:t>
    </dgm:pt>
    <dgm:pt modelId="{61C49F09-2E15-40F1-9C8A-65AD911EBE4E}" type="pres">
      <dgm:prSet presAssocID="{031C10AD-6C6A-47D4-8532-A0BFECB32E06}" presName="node" presStyleLbl="node1" presStyleIdx="0" presStyleCnt="3">
        <dgm:presLayoutVars>
          <dgm:bulletEnabled val="1"/>
        </dgm:presLayoutVars>
      </dgm:prSet>
      <dgm:spPr/>
      <dgm:t>
        <a:bodyPr/>
        <a:lstStyle/>
        <a:p>
          <a:endParaRPr lang="en-US"/>
        </a:p>
      </dgm:t>
    </dgm:pt>
    <dgm:pt modelId="{56ED076E-9C49-46C1-AD65-593F968A518A}" type="pres">
      <dgm:prSet presAssocID="{EB7EF1EA-3861-4440-AB53-8BC92BC7B7D1}" presName="sibTrans" presStyleLbl="sibTrans2D1" presStyleIdx="0" presStyleCnt="3"/>
      <dgm:spPr/>
      <dgm:t>
        <a:bodyPr/>
        <a:lstStyle/>
        <a:p>
          <a:endParaRPr lang="en-US"/>
        </a:p>
      </dgm:t>
    </dgm:pt>
    <dgm:pt modelId="{727DA674-7EC3-446B-9929-DB47C834C58F}" type="pres">
      <dgm:prSet presAssocID="{EB7EF1EA-3861-4440-AB53-8BC92BC7B7D1}" presName="connectorText" presStyleLbl="sibTrans2D1" presStyleIdx="0" presStyleCnt="3"/>
      <dgm:spPr/>
      <dgm:t>
        <a:bodyPr/>
        <a:lstStyle/>
        <a:p>
          <a:endParaRPr lang="en-US"/>
        </a:p>
      </dgm:t>
    </dgm:pt>
    <dgm:pt modelId="{B810BE55-2B97-4935-8C85-EEBC3FA60CB5}" type="pres">
      <dgm:prSet presAssocID="{396CF92A-6175-40A8-8828-D640AB625944}" presName="node" presStyleLbl="node1" presStyleIdx="1" presStyleCnt="3">
        <dgm:presLayoutVars>
          <dgm:bulletEnabled val="1"/>
        </dgm:presLayoutVars>
      </dgm:prSet>
      <dgm:spPr/>
      <dgm:t>
        <a:bodyPr/>
        <a:lstStyle/>
        <a:p>
          <a:endParaRPr lang="en-US"/>
        </a:p>
      </dgm:t>
    </dgm:pt>
    <dgm:pt modelId="{662A8B3A-70F7-4D65-A428-D4FAB0C33D85}" type="pres">
      <dgm:prSet presAssocID="{0C54E209-BAEC-4F56-809C-6BB0BC108787}" presName="sibTrans" presStyleLbl="sibTrans2D1" presStyleIdx="1" presStyleCnt="3"/>
      <dgm:spPr/>
      <dgm:t>
        <a:bodyPr/>
        <a:lstStyle/>
        <a:p>
          <a:endParaRPr lang="en-US"/>
        </a:p>
      </dgm:t>
    </dgm:pt>
    <dgm:pt modelId="{EC4E7839-4EC5-45F2-BFD7-CB81A81FA1E2}" type="pres">
      <dgm:prSet presAssocID="{0C54E209-BAEC-4F56-809C-6BB0BC108787}" presName="connectorText" presStyleLbl="sibTrans2D1" presStyleIdx="1" presStyleCnt="3"/>
      <dgm:spPr/>
      <dgm:t>
        <a:bodyPr/>
        <a:lstStyle/>
        <a:p>
          <a:endParaRPr lang="en-US"/>
        </a:p>
      </dgm:t>
    </dgm:pt>
    <dgm:pt modelId="{9A440F2A-B088-40A1-8E61-74080C48CE51}" type="pres">
      <dgm:prSet presAssocID="{B9D11DDE-6694-4CC7-8E42-B38B7F58A0D6}" presName="node" presStyleLbl="node1" presStyleIdx="2" presStyleCnt="3">
        <dgm:presLayoutVars>
          <dgm:bulletEnabled val="1"/>
        </dgm:presLayoutVars>
      </dgm:prSet>
      <dgm:spPr/>
      <dgm:t>
        <a:bodyPr/>
        <a:lstStyle/>
        <a:p>
          <a:endParaRPr lang="en-US"/>
        </a:p>
      </dgm:t>
    </dgm:pt>
    <dgm:pt modelId="{ECFF9E85-86A5-4C3A-B647-89BA644BE3EB}" type="pres">
      <dgm:prSet presAssocID="{3BA06CB9-A2CF-4D21-AD40-A07943270754}" presName="sibTrans" presStyleLbl="sibTrans2D1" presStyleIdx="2" presStyleCnt="3"/>
      <dgm:spPr/>
      <dgm:t>
        <a:bodyPr/>
        <a:lstStyle/>
        <a:p>
          <a:endParaRPr lang="en-US"/>
        </a:p>
      </dgm:t>
    </dgm:pt>
    <dgm:pt modelId="{60974391-AE31-444B-95C7-6FFEB7EBBEE0}" type="pres">
      <dgm:prSet presAssocID="{3BA06CB9-A2CF-4D21-AD40-A07943270754}" presName="connectorText" presStyleLbl="sibTrans2D1" presStyleIdx="2" presStyleCnt="3"/>
      <dgm:spPr/>
      <dgm:t>
        <a:bodyPr/>
        <a:lstStyle/>
        <a:p>
          <a:endParaRPr lang="en-US"/>
        </a:p>
      </dgm:t>
    </dgm:pt>
  </dgm:ptLst>
  <dgm:cxnLst>
    <dgm:cxn modelId="{170F3133-70B4-4A32-9784-BF56B3A116F7}" type="presOf" srcId="{EB7EF1EA-3861-4440-AB53-8BC92BC7B7D1}" destId="{56ED076E-9C49-46C1-AD65-593F968A518A}" srcOrd="0" destOrd="0" presId="urn:microsoft.com/office/officeart/2005/8/layout/cycle2"/>
    <dgm:cxn modelId="{FCDDA9B8-B11E-43F7-B3C8-BD8BC494E227}" srcId="{6EDF01EF-9EC7-4D98-AAC0-CD10DB07F747}" destId="{396CF92A-6175-40A8-8828-D640AB625944}" srcOrd="1" destOrd="0" parTransId="{88FF1E10-555D-4658-98C7-0BEFBD0A9D0B}" sibTransId="{0C54E209-BAEC-4F56-809C-6BB0BC108787}"/>
    <dgm:cxn modelId="{C4CD087B-9EF0-442A-B783-F8547C5A23A2}" type="presOf" srcId="{6EDF01EF-9EC7-4D98-AAC0-CD10DB07F747}" destId="{829013BB-4E0D-470F-8708-683E746EC237}" srcOrd="0" destOrd="0" presId="urn:microsoft.com/office/officeart/2005/8/layout/cycle2"/>
    <dgm:cxn modelId="{D1FC86D6-F388-41B2-AB0C-4A4F4808083E}" type="presOf" srcId="{3BA06CB9-A2CF-4D21-AD40-A07943270754}" destId="{60974391-AE31-444B-95C7-6FFEB7EBBEE0}" srcOrd="1" destOrd="0" presId="urn:microsoft.com/office/officeart/2005/8/layout/cycle2"/>
    <dgm:cxn modelId="{1187C52E-F148-4B7E-AE92-B18E77408632}" type="presOf" srcId="{031C10AD-6C6A-47D4-8532-A0BFECB32E06}" destId="{61C49F09-2E15-40F1-9C8A-65AD911EBE4E}" srcOrd="0" destOrd="0" presId="urn:microsoft.com/office/officeart/2005/8/layout/cycle2"/>
    <dgm:cxn modelId="{9605F1D8-32EA-41AA-94E4-30A82842C6BA}" type="presOf" srcId="{EB7EF1EA-3861-4440-AB53-8BC92BC7B7D1}" destId="{727DA674-7EC3-446B-9929-DB47C834C58F}" srcOrd="1" destOrd="0" presId="urn:microsoft.com/office/officeart/2005/8/layout/cycle2"/>
    <dgm:cxn modelId="{F45F048A-5FE8-458E-8375-4CF6F7C49CFE}" type="presOf" srcId="{B9D11DDE-6694-4CC7-8E42-B38B7F58A0D6}" destId="{9A440F2A-B088-40A1-8E61-74080C48CE51}" srcOrd="0" destOrd="0" presId="urn:microsoft.com/office/officeart/2005/8/layout/cycle2"/>
    <dgm:cxn modelId="{35C0D0B5-FAB6-4861-919D-B7AD06B42132}" type="presOf" srcId="{396CF92A-6175-40A8-8828-D640AB625944}" destId="{B810BE55-2B97-4935-8C85-EEBC3FA60CB5}" srcOrd="0" destOrd="0" presId="urn:microsoft.com/office/officeart/2005/8/layout/cycle2"/>
    <dgm:cxn modelId="{9DD3F8C9-F441-45BF-9EDA-5C1502B8F48C}" type="presOf" srcId="{0C54E209-BAEC-4F56-809C-6BB0BC108787}" destId="{EC4E7839-4EC5-45F2-BFD7-CB81A81FA1E2}" srcOrd="1" destOrd="0" presId="urn:microsoft.com/office/officeart/2005/8/layout/cycle2"/>
    <dgm:cxn modelId="{FE3FBBF5-D614-4FFD-B649-5F6B05742712}" srcId="{6EDF01EF-9EC7-4D98-AAC0-CD10DB07F747}" destId="{031C10AD-6C6A-47D4-8532-A0BFECB32E06}" srcOrd="0" destOrd="0" parTransId="{F774740A-468A-456D-87D9-35018543BAE2}" sibTransId="{EB7EF1EA-3861-4440-AB53-8BC92BC7B7D1}"/>
    <dgm:cxn modelId="{92436BC3-CF34-4FA6-82A7-AF079E881B22}" srcId="{6EDF01EF-9EC7-4D98-AAC0-CD10DB07F747}" destId="{B9D11DDE-6694-4CC7-8E42-B38B7F58A0D6}" srcOrd="2" destOrd="0" parTransId="{EFF60015-92E4-48E9-AF9D-95A936FC6B32}" sibTransId="{3BA06CB9-A2CF-4D21-AD40-A07943270754}"/>
    <dgm:cxn modelId="{8956B6A0-1899-4291-8B3D-3058FF2BE639}" type="presOf" srcId="{3BA06CB9-A2CF-4D21-AD40-A07943270754}" destId="{ECFF9E85-86A5-4C3A-B647-89BA644BE3EB}" srcOrd="0" destOrd="0" presId="urn:microsoft.com/office/officeart/2005/8/layout/cycle2"/>
    <dgm:cxn modelId="{37A9EDBB-7853-4A88-9FEB-E69E4D14E76F}" type="presOf" srcId="{0C54E209-BAEC-4F56-809C-6BB0BC108787}" destId="{662A8B3A-70F7-4D65-A428-D4FAB0C33D85}" srcOrd="0" destOrd="0" presId="urn:microsoft.com/office/officeart/2005/8/layout/cycle2"/>
    <dgm:cxn modelId="{43E7C751-7383-43C5-97F4-1583395A4F3E}" type="presParOf" srcId="{829013BB-4E0D-470F-8708-683E746EC237}" destId="{61C49F09-2E15-40F1-9C8A-65AD911EBE4E}" srcOrd="0" destOrd="0" presId="urn:microsoft.com/office/officeart/2005/8/layout/cycle2"/>
    <dgm:cxn modelId="{CB9864B6-95A7-441D-97C0-292FDE5E09A0}" type="presParOf" srcId="{829013BB-4E0D-470F-8708-683E746EC237}" destId="{56ED076E-9C49-46C1-AD65-593F968A518A}" srcOrd="1" destOrd="0" presId="urn:microsoft.com/office/officeart/2005/8/layout/cycle2"/>
    <dgm:cxn modelId="{BE2FD538-DA87-4A76-8B1A-C0E350E44F77}" type="presParOf" srcId="{56ED076E-9C49-46C1-AD65-593F968A518A}" destId="{727DA674-7EC3-446B-9929-DB47C834C58F}" srcOrd="0" destOrd="0" presId="urn:microsoft.com/office/officeart/2005/8/layout/cycle2"/>
    <dgm:cxn modelId="{2EA2B651-0A54-4754-A8DC-8D0648A5EEFF}" type="presParOf" srcId="{829013BB-4E0D-470F-8708-683E746EC237}" destId="{B810BE55-2B97-4935-8C85-EEBC3FA60CB5}" srcOrd="2" destOrd="0" presId="urn:microsoft.com/office/officeart/2005/8/layout/cycle2"/>
    <dgm:cxn modelId="{F431C828-6CF5-4EBA-9162-8099BB7E131F}" type="presParOf" srcId="{829013BB-4E0D-470F-8708-683E746EC237}" destId="{662A8B3A-70F7-4D65-A428-D4FAB0C33D85}" srcOrd="3" destOrd="0" presId="urn:microsoft.com/office/officeart/2005/8/layout/cycle2"/>
    <dgm:cxn modelId="{33232B8A-8DA9-414E-940D-056B2CCA4E7B}" type="presParOf" srcId="{662A8B3A-70F7-4D65-A428-D4FAB0C33D85}" destId="{EC4E7839-4EC5-45F2-BFD7-CB81A81FA1E2}" srcOrd="0" destOrd="0" presId="urn:microsoft.com/office/officeart/2005/8/layout/cycle2"/>
    <dgm:cxn modelId="{34C9657B-8EF9-4494-871E-F760EDE1D134}" type="presParOf" srcId="{829013BB-4E0D-470F-8708-683E746EC237}" destId="{9A440F2A-B088-40A1-8E61-74080C48CE51}" srcOrd="4" destOrd="0" presId="urn:microsoft.com/office/officeart/2005/8/layout/cycle2"/>
    <dgm:cxn modelId="{8777C82D-C053-4FF0-85E8-535E11C2337E}" type="presParOf" srcId="{829013BB-4E0D-470F-8708-683E746EC237}" destId="{ECFF9E85-86A5-4C3A-B647-89BA644BE3EB}" srcOrd="5" destOrd="0" presId="urn:microsoft.com/office/officeart/2005/8/layout/cycle2"/>
    <dgm:cxn modelId="{2AAA796F-04D2-4803-89F9-8C67E8CE99AF}" type="presParOf" srcId="{ECFF9E85-86A5-4C3A-B647-89BA644BE3EB}" destId="{60974391-AE31-444B-95C7-6FFEB7EBBEE0}" srcOrd="0" destOrd="0" presId="urn:microsoft.com/office/officeart/2005/8/layout/cycle2"/>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61C49F09-2E15-40F1-9C8A-65AD911EBE4E}">
      <dsp:nvSpPr>
        <dsp:cNvPr id="0" name=""/>
        <dsp:cNvSpPr/>
      </dsp:nvSpPr>
      <dsp:spPr>
        <a:xfrm>
          <a:off x="2091805" y="638"/>
          <a:ext cx="2317174" cy="2317174"/>
        </a:xfrm>
        <a:prstGeom prst="ellipse">
          <a:avLst/>
        </a:prstGeom>
        <a:solidFill>
          <a:schemeClr val="tx2"/>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0" tIns="33020" rIns="0" bIns="33020" numCol="1" spcCol="1270" anchor="ctr" anchorCtr="0">
          <a:noAutofit/>
        </a:bodyPr>
        <a:lstStyle/>
        <a:p>
          <a:pPr marL="0" lvl="0" algn="ctr" defTabSz="914363" rtl="0" eaLnBrk="1" fontAlgn="base" latinLnBrk="0" hangingPunct="1">
            <a:lnSpc>
              <a:spcPts val="2800"/>
            </a:lnSpc>
            <a:spcBef>
              <a:spcPct val="0"/>
            </a:spcBef>
            <a:spcAft>
              <a:spcPts val="2400"/>
            </a:spcAft>
          </a:pPr>
          <a:r>
            <a:rPr lang="en-US" sz="2600" b="1" kern="1200" dirty="0" smtClean="0">
              <a:solidFill>
                <a:schemeClr val="bg1"/>
              </a:solidFill>
              <a:latin typeface="+mn-lt"/>
              <a:ea typeface="+mn-ea"/>
              <a:cs typeface="+mn-cs"/>
            </a:rPr>
            <a:t>Customer and Partner Connection</a:t>
          </a:r>
          <a:endParaRPr lang="en-US" sz="2600" b="1" kern="1200" dirty="0">
            <a:solidFill>
              <a:schemeClr val="bg1"/>
            </a:solidFill>
            <a:latin typeface="+mn-lt"/>
            <a:ea typeface="+mn-ea"/>
            <a:cs typeface="+mn-cs"/>
          </a:endParaRPr>
        </a:p>
      </dsp:txBody>
      <dsp:txXfrm>
        <a:off x="2431147" y="339980"/>
        <a:ext cx="1638490" cy="1638490"/>
      </dsp:txXfrm>
    </dsp:sp>
    <dsp:sp modelId="{56ED076E-9C49-46C1-AD65-593F968A518A}">
      <dsp:nvSpPr>
        <dsp:cNvPr id="0" name=""/>
        <dsp:cNvSpPr/>
      </dsp:nvSpPr>
      <dsp:spPr>
        <a:xfrm rot="3600000">
          <a:off x="3803545" y="2259557"/>
          <a:ext cx="615762" cy="782046"/>
        </a:xfrm>
        <a:prstGeom prst="rightArrow">
          <a:avLst>
            <a:gd name="adj1" fmla="val 60000"/>
            <a:gd name="adj2" fmla="val 50000"/>
          </a:avLst>
        </a:prstGeom>
        <a:solidFill>
          <a:schemeClr val="tx2"/>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solidFill>
              <a:schemeClr val="bg1"/>
            </a:solidFill>
          </a:endParaRPr>
        </a:p>
      </dsp:txBody>
      <dsp:txXfrm>
        <a:off x="3849727" y="2335976"/>
        <a:ext cx="431033" cy="469228"/>
      </dsp:txXfrm>
    </dsp:sp>
    <dsp:sp modelId="{B810BE55-2B97-4935-8C85-EEBC3FA60CB5}">
      <dsp:nvSpPr>
        <dsp:cNvPr id="0" name=""/>
        <dsp:cNvSpPr/>
      </dsp:nvSpPr>
      <dsp:spPr>
        <a:xfrm>
          <a:off x="3831301" y="3013533"/>
          <a:ext cx="2317174" cy="2317174"/>
        </a:xfrm>
        <a:prstGeom prst="ellipse">
          <a:avLst/>
        </a:prstGeom>
        <a:solidFill>
          <a:srgbClr val="00B050"/>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marL="0" lvl="0" algn="ctr" defTabSz="914363" rtl="0" eaLnBrk="1" fontAlgn="base" latinLnBrk="0" hangingPunct="1">
            <a:lnSpc>
              <a:spcPts val="2800"/>
            </a:lnSpc>
            <a:spcBef>
              <a:spcPct val="0"/>
            </a:spcBef>
            <a:spcAft>
              <a:spcPts val="0"/>
            </a:spcAft>
          </a:pPr>
          <a:r>
            <a:rPr lang="en-US" sz="2600" b="1" kern="1200" dirty="0" smtClean="0">
              <a:gradFill>
                <a:gsLst>
                  <a:gs pos="0">
                    <a:schemeClr val="tx1"/>
                  </a:gs>
                  <a:gs pos="86000">
                    <a:schemeClr val="tx1"/>
                  </a:gs>
                </a:gsLst>
                <a:lin ang="5400000" scaled="0"/>
              </a:gradFill>
              <a:latin typeface="+mn-lt"/>
              <a:ea typeface="+mn-ea"/>
              <a:cs typeface="+mn-cs"/>
            </a:rPr>
            <a:t>Design and Develop</a:t>
          </a:r>
        </a:p>
      </dsp:txBody>
      <dsp:txXfrm>
        <a:off x="4170643" y="3352875"/>
        <a:ext cx="1638490" cy="1638490"/>
      </dsp:txXfrm>
    </dsp:sp>
    <dsp:sp modelId="{662A8B3A-70F7-4D65-A428-D4FAB0C33D85}">
      <dsp:nvSpPr>
        <dsp:cNvPr id="0" name=""/>
        <dsp:cNvSpPr/>
      </dsp:nvSpPr>
      <dsp:spPr>
        <a:xfrm rot="10800000">
          <a:off x="2959938" y="3781097"/>
          <a:ext cx="615762" cy="782046"/>
        </a:xfrm>
        <a:prstGeom prst="rightArrow">
          <a:avLst>
            <a:gd name="adj1" fmla="val 60000"/>
            <a:gd name="adj2" fmla="val 50000"/>
          </a:avLst>
        </a:prstGeom>
        <a:solidFill>
          <a:srgbClr val="00B050"/>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rot="10800000">
        <a:off x="3144667" y="3937506"/>
        <a:ext cx="431033" cy="469228"/>
      </dsp:txXfrm>
    </dsp:sp>
    <dsp:sp modelId="{9A440F2A-B088-40A1-8E61-74080C48CE51}">
      <dsp:nvSpPr>
        <dsp:cNvPr id="0" name=""/>
        <dsp:cNvSpPr/>
      </dsp:nvSpPr>
      <dsp:spPr>
        <a:xfrm>
          <a:off x="352310" y="3013533"/>
          <a:ext cx="2317174" cy="2317174"/>
        </a:xfrm>
        <a:prstGeom prst="ellipse">
          <a:avLst/>
        </a:prstGeom>
        <a:solidFill>
          <a:srgbClr val="0070C0"/>
        </a:solidFill>
        <a:ln w="25400" cap="flat" cmpd="sng" algn="ctr">
          <a:noFill/>
          <a:prstDash val="solid"/>
        </a:ln>
        <a:effectLst/>
        <a:scene3d>
          <a:camera prst="orthographicFront"/>
          <a:lightRig rig="flat" dir="t"/>
        </a:scene3d>
        <a:sp3d/>
      </dsp:spPr>
      <dsp:style>
        <a:lnRef idx="2">
          <a:schemeClr val="accent6"/>
        </a:lnRef>
        <a:fillRef idx="1">
          <a:schemeClr val="lt1"/>
        </a:fillRef>
        <a:effectRef idx="0">
          <a:schemeClr val="accent6"/>
        </a:effectRef>
        <a:fontRef idx="minor">
          <a:schemeClr val="dk1"/>
        </a:fontRef>
      </dsp:style>
      <dsp:txBody>
        <a:bodyPr spcFirstLastPara="0" vert="horz" wrap="square" lIns="40640" tIns="40640" rIns="40640" bIns="40640" numCol="1" spcCol="1270" anchor="ctr" anchorCtr="0">
          <a:noAutofit/>
        </a:bodyPr>
        <a:lstStyle/>
        <a:p>
          <a:pPr marL="0" lvl="0" algn="ctr" defTabSz="914363" rtl="0" eaLnBrk="1" fontAlgn="base" latinLnBrk="0" hangingPunct="1">
            <a:lnSpc>
              <a:spcPts val="3000"/>
            </a:lnSpc>
            <a:spcBef>
              <a:spcPct val="0"/>
            </a:spcBef>
            <a:spcAft>
              <a:spcPts val="2400"/>
            </a:spcAft>
          </a:pPr>
          <a:r>
            <a:rPr lang="en-US" sz="3200" b="1" kern="1200" dirty="0" smtClean="0">
              <a:gradFill>
                <a:gsLst>
                  <a:gs pos="0">
                    <a:schemeClr val="tx1"/>
                  </a:gs>
                  <a:gs pos="86000">
                    <a:schemeClr val="tx1"/>
                  </a:gs>
                </a:gsLst>
                <a:lin ang="5400000" scaled="0"/>
              </a:gradFill>
              <a:latin typeface="+mn-lt"/>
              <a:ea typeface="+mn-ea"/>
              <a:cs typeface="+mn-cs"/>
            </a:rPr>
            <a:t>Assess and Certify</a:t>
          </a:r>
          <a:endParaRPr lang="en-US" sz="3200" b="1" kern="1200" dirty="0">
            <a:gradFill>
              <a:gsLst>
                <a:gs pos="0">
                  <a:schemeClr val="tx1"/>
                </a:gs>
                <a:gs pos="86000">
                  <a:schemeClr val="tx1"/>
                </a:gs>
              </a:gsLst>
              <a:lin ang="5400000" scaled="0"/>
            </a:gradFill>
            <a:latin typeface="+mn-lt"/>
            <a:ea typeface="+mn-ea"/>
            <a:cs typeface="+mn-cs"/>
          </a:endParaRPr>
        </a:p>
      </dsp:txBody>
      <dsp:txXfrm>
        <a:off x="691652" y="3352875"/>
        <a:ext cx="1638490" cy="1638490"/>
      </dsp:txXfrm>
    </dsp:sp>
    <dsp:sp modelId="{ECFF9E85-86A5-4C3A-B647-89BA644BE3EB}">
      <dsp:nvSpPr>
        <dsp:cNvPr id="0" name=""/>
        <dsp:cNvSpPr/>
      </dsp:nvSpPr>
      <dsp:spPr>
        <a:xfrm rot="18000000">
          <a:off x="2064050" y="2289742"/>
          <a:ext cx="615762" cy="782046"/>
        </a:xfrm>
        <a:prstGeom prst="rightArrow">
          <a:avLst>
            <a:gd name="adj1" fmla="val 60000"/>
            <a:gd name="adj2" fmla="val 50000"/>
          </a:avLst>
        </a:prstGeom>
        <a:solidFill>
          <a:srgbClr val="0070C0"/>
        </a:solidFill>
        <a:ln w="25400" cap="flat" cmpd="sng" algn="ctr">
          <a:noFill/>
          <a:prstDash val="solid"/>
        </a:ln>
        <a:effectLst/>
        <a:scene3d>
          <a:camera prst="orthographicFront"/>
          <a:lightRig rig="flat" dir="t"/>
        </a:scene3d>
        <a:sp3d z="-80000"/>
      </dsp:spPr>
      <dsp:style>
        <a:lnRef idx="2">
          <a:schemeClr val="accent6"/>
        </a:lnRef>
        <a:fillRef idx="1">
          <a:schemeClr val="lt1"/>
        </a:fillRef>
        <a:effectRef idx="0">
          <a:schemeClr val="accent6"/>
        </a:effectRef>
        <a:fontRef idx="minor">
          <a:schemeClr val="dk1"/>
        </a:fontRef>
      </dsp:style>
      <dsp:txBody>
        <a:bodyPr spcFirstLastPara="0" vert="horz" wrap="square" lIns="0" tIns="0" rIns="0" bIns="0" numCol="1" spcCol="1270" anchor="ctr" anchorCtr="0">
          <a:noAutofit/>
        </a:bodyPr>
        <a:lstStyle/>
        <a:p>
          <a:pPr lvl="0" algn="ctr" defTabSz="1333500">
            <a:lnSpc>
              <a:spcPct val="90000"/>
            </a:lnSpc>
            <a:spcBef>
              <a:spcPct val="0"/>
            </a:spcBef>
            <a:spcAft>
              <a:spcPct val="35000"/>
            </a:spcAft>
          </a:pPr>
          <a:endParaRPr lang="en-US" sz="3000" kern="1200"/>
        </a:p>
      </dsp:txBody>
      <dsp:txXfrm>
        <a:off x="2110232" y="2526141"/>
        <a:ext cx="431033" cy="469228"/>
      </dsp:txXfrm>
    </dsp:sp>
  </dsp:spTree>
</dsp:drawing>
</file>

<file path=ppt/diagrams/layout1.xml><?xml version="1.0" encoding="utf-8"?>
<dgm:layoutDef xmlns:dgm="http://schemas.openxmlformats.org/drawingml/2006/diagram" xmlns:a="http://schemas.openxmlformats.org/drawingml/2006/main" uniqueId="urn:microsoft.com/office/officeart/2005/8/layout/cycle2">
  <dgm:title val=""/>
  <dgm:desc val=""/>
  <dgm:catLst>
    <dgm:cat type="cycle" pri="1000"/>
    <dgm:cat type="convert" pri="100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 modelId="3"/>
      </dgm:ptLst>
      <dgm:cxnLst>
        <dgm:cxn modelId="4" srcId="0" destId="1" srcOrd="0" destOrd="0"/>
        <dgm:cxn modelId="5" srcId="0" destId="2" srcOrd="1" destOrd="0"/>
        <dgm:cxn modelId="6" srcId="0" destId="3" srcOrd="2"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cycle">
    <dgm:varLst>
      <dgm:dir/>
      <dgm:resizeHandles val="exact"/>
    </dgm:varLst>
    <dgm:choose name="Name0">
      <dgm:if name="Name1" func="var" arg="dir" op="equ" val="norm">
        <dgm:choose name="Name2">
          <dgm:if name="Name3" axis="ch" ptType="node" func="cnt" op="gt" val="2">
            <dgm:alg type="cycle">
              <dgm:param type="stAng" val="0"/>
              <dgm:param type="spanAng" val="360"/>
            </dgm:alg>
          </dgm:if>
          <dgm:else name="Name4">
            <dgm:alg type="cycle">
              <dgm:param type="stAng" val="-90"/>
              <dgm:param type="spanAng" val="360"/>
            </dgm:alg>
          </dgm:else>
        </dgm:choose>
      </dgm:if>
      <dgm:else name="Name5">
        <dgm:choose name="Name6">
          <dgm:if name="Name7" axis="ch" ptType="node" func="cnt" op="gt" val="2">
            <dgm:alg type="cycle">
              <dgm:param type="stAng" val="0"/>
              <dgm:param type="spanAng" val="-360"/>
            </dgm:alg>
          </dgm:if>
          <dgm:else name="Name8">
            <dgm:alg type="cycle">
              <dgm:param type="stAng" val="90"/>
              <dgm:param type="spanAng" val="-360"/>
            </dgm:alg>
          </dgm:else>
        </dgm:choose>
      </dgm:else>
    </dgm:choose>
    <dgm:shape xmlns:r="http://schemas.openxmlformats.org/officeDocument/2006/relationships" r:blip="">
      <dgm:adjLst/>
    </dgm:shape>
    <dgm:presOf/>
    <dgm:constrLst>
      <dgm:constr type="w" for="ch" ptType="node" refType="w"/>
      <dgm:constr type="w" for="ch" ptType="sibTrans" refType="w" refFor="ch" refPtType="node" op="equ" fact="0.25"/>
      <dgm:constr type="sibSp" refType="w" refFor="ch" refPtType="node" fact="0.5"/>
      <dgm:constr type="primFontSz" for="ch" ptType="node" op="equ" val="65"/>
      <dgm:constr type="primFontSz" for="des" forName="connectorText" op="equ" val="55"/>
      <dgm:constr type="primFontSz" for="des" forName="connectorText" refType="primFontSz" refFor="ch" refPtType="node" op="lte" fact="0.8"/>
    </dgm:constrLst>
    <dgm:ruleLst/>
    <dgm:forEach name="nodesForEach" axis="ch" ptType="node">
      <dgm:layoutNode name="node">
        <dgm:varLst>
          <dgm:bulletEnabled val="1"/>
        </dgm:varLst>
        <dgm:alg type="tx">
          <dgm:param type="txAnchorVertCh" val="mid"/>
        </dgm:alg>
        <dgm:shape xmlns:r="http://schemas.openxmlformats.org/officeDocument/2006/relationships" type="ellipse" r:blip="">
          <dgm:adjLst/>
        </dgm:shape>
        <dgm:presOf axis="desOrSelf" ptType="node"/>
        <dgm:constrLst>
          <dgm:constr type="h" refType="w"/>
          <dgm:constr type="lMarg" refType="primFontSz" fact="0.1"/>
          <dgm:constr type="rMarg" refType="primFontSz" fact="0.1"/>
          <dgm:constr type="tMarg" refType="primFontSz" fact="0.1"/>
          <dgm:constr type="bMarg" refType="primFontSz" fact="0.1"/>
        </dgm:constrLst>
        <dgm:ruleLst>
          <dgm:rule type="primFontSz" val="5" fact="NaN" max="NaN"/>
        </dgm:ruleLst>
      </dgm:layoutNode>
      <dgm:choose name="Name9">
        <dgm:if name="Name10" axis="par ch" ptType="doc node" func="cnt" op="gt" val="1">
          <dgm:forEach name="sibTransForEach" axis="followSib" ptType="sibTrans" hideLastTrans="0" cnt="1">
            <dgm:layoutNode name="sibTrans">
              <dgm:choose name="Name11">
                <dgm:if name="Name12" axis="par ch" ptType="doc node" func="cnt" op="lt" val="3">
                  <dgm:alg type="conn">
                    <dgm:param type="begPts" val="radial"/>
                    <dgm:param type="endPts" val="radial"/>
                  </dgm:alg>
                </dgm:if>
                <dgm:else name="Name13">
                  <dgm:alg type="conn">
                    <dgm:param type="begPts" val="auto"/>
                    <dgm:param type="endPts" val="auto"/>
                  </dgm:alg>
                </dgm:else>
              </dgm:choose>
              <dgm:shape xmlns:r="http://schemas.openxmlformats.org/officeDocument/2006/relationships" type="conn" r:blip="">
                <dgm:adjLst/>
              </dgm:shape>
              <dgm:presOf axis="self"/>
              <dgm:constrLst>
                <dgm:constr type="h" refType="w" fact="1.35"/>
                <dgm:constr type="connDist"/>
                <dgm:constr type="w" for="ch" refType="connDist" fact="0.45"/>
                <dgm:constr type="h" for="ch" refType="h"/>
              </dgm:constrLst>
              <dgm:ruleLst/>
              <dgm:layoutNode name="connectorText">
                <dgm:alg type="tx">
                  <dgm:param type="autoTxRot" val="grav"/>
                </dgm:alg>
                <dgm:shape xmlns:r="http://schemas.openxmlformats.org/officeDocument/2006/relationships" type="conn" r:blip="" hideGeom="1">
                  <dgm:adjLst/>
                </dgm:shape>
                <dgm:presOf axis="self"/>
                <dgm:constrLst>
                  <dgm:constr type="lMarg"/>
                  <dgm:constr type="rMarg"/>
                  <dgm:constr type="tMarg"/>
                  <dgm:constr type="bMarg"/>
                </dgm:constrLst>
                <dgm:ruleLst>
                  <dgm:rule type="primFontSz" val="5" fact="NaN" max="NaN"/>
                </dgm:ruleLst>
              </dgm:layoutNode>
            </dgm:layoutNode>
          </dgm:forEach>
        </dgm:if>
        <dgm:else name="Name14"/>
      </dgm:choos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3d1">
  <dgm:title val=""/>
  <dgm:desc val=""/>
  <dgm:catLst>
    <dgm:cat type="3D" pri="11100"/>
  </dgm:catLst>
  <dgm:scene3d>
    <a:camera prst="orthographicFront"/>
    <a:lightRig rig="threePt" dir="t"/>
  </dgm:scene3d>
  <dgm:styleLbl name="node0">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vennNode1">
    <dgm:scene3d>
      <a:camera prst="orthographicFront"/>
      <a:lightRig rig="flat" dir="t"/>
    </dgm:scene3d>
    <dgm:sp3d prstMaterial="plastic">
      <a:bevelT w="120900" h="88900"/>
      <a:bevelB w="88900" h="31750" prst="angle"/>
    </dgm:sp3d>
    <dgm:txPr/>
    <dgm:style>
      <a:lnRef idx="0">
        <a:scrgbClr r="0" g="0" b="0"/>
      </a:lnRef>
      <a:fillRef idx="1">
        <a:scrgbClr r="0" g="0" b="0"/>
      </a:fillRef>
      <a:effectRef idx="1">
        <a:scrgbClr r="0" g="0" b="0"/>
      </a:effectRef>
      <a:fontRef idx="minor">
        <a:schemeClr val="tx1"/>
      </a:fontRef>
    </dgm:style>
  </dgm:styleLbl>
  <dgm:styleLbl name="alignNode1">
    <dgm:scene3d>
      <a:camera prst="orthographicFront"/>
      <a:lightRig rig="flat" dir="t"/>
    </dgm:scene3d>
    <dgm:sp3d prstMaterial="plastic">
      <a:bevelT w="120900" h="88900"/>
      <a:bevelB w="88900" h="31750" prst="angle"/>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flat" dir="t"/>
    </dgm:scene3d>
    <dgm:sp3d prstMaterial="plastic">
      <a:bevelT w="120900" h="88900"/>
      <a:bevelB w="88900" h="31750" prst="angle"/>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node4">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fgImgPlace1">
    <dgm:scene3d>
      <a:camera prst="orthographicFront"/>
      <a:lightRig rig="flat" dir="t"/>
    </dgm:scene3d>
    <dgm:sp3d z="1270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alignImgPlace1">
    <dgm:scene3d>
      <a:camera prst="orthographicFront"/>
      <a:lightRig rig="flat" dir="t"/>
    </dgm:scene3d>
    <dgm:sp3d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bgImgPlace1">
    <dgm:scene3d>
      <a:camera prst="orthographicFront"/>
      <a:lightRig rig="flat" dir="t"/>
    </dgm:scene3d>
    <dgm:sp3d z="-190500" prstMaterial="plastic">
      <a:bevelT w="88900" h="88900"/>
      <a:bevelB w="88900" h="31750" prst="angle"/>
    </dgm:sp3d>
    <dgm:txPr/>
    <dgm:style>
      <a:lnRef idx="0">
        <a:scrgbClr r="0" g="0" b="0"/>
      </a:lnRef>
      <a:fillRef idx="3">
        <a:scrgbClr r="0" g="0" b="0"/>
      </a:fillRef>
      <a:effectRef idx="2">
        <a:scrgbClr r="0" g="0" b="0"/>
      </a:effectRef>
      <a:fontRef idx="minor"/>
    </dgm:style>
  </dgm:styleLbl>
  <dgm:styleLbl name="sibTrans2D1">
    <dgm:scene3d>
      <a:camera prst="orthographicFront"/>
      <a:lightRig rig="flat" dir="t"/>
    </dgm:scene3d>
    <dgm:sp3d z="-80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flat" dir="t"/>
    </dgm:scene3d>
    <dgm:sp3d z="1270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flat" dir="t"/>
    </dgm:scene3d>
    <dgm:sp3d z="-190500" prstMaterial="plastic">
      <a:bevelT w="50800" h="50800"/>
      <a:bevelB w="25400" h="25400" prst="angle"/>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flat" dir="t"/>
    </dgm:scene3d>
    <dgm:sp3d z="-40000" prstMaterial="matte"/>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z="127000" prstMaterial="matte"/>
    <dgm:txPr/>
    <dgm:style>
      <a:lnRef idx="2">
        <a:scrgbClr r="0" g="0" b="0"/>
      </a:lnRef>
      <a:fillRef idx="1">
        <a:scrgbClr r="0" g="0" b="0"/>
      </a:fillRef>
      <a:effectRef idx="0">
        <a:scrgbClr r="0" g="0" b="0"/>
      </a:effectRef>
      <a:fontRef idx="minor"/>
    </dgm:style>
  </dgm:styleLbl>
  <dgm:styleLbl name="asst0">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1">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2">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asst3">
    <dgm:scene3d>
      <a:camera prst="orthographicFront"/>
      <a:lightRig rig="flat" dir="t"/>
    </dgm:scene3d>
    <dgm:sp3d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1">
    <dgm:scene3d>
      <a:camera prst="orthographicFront"/>
      <a:lightRig rig="flat" dir="t"/>
    </dgm:scene3d>
    <dgm:sp3d z="-10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2">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3">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2D4">
    <dgm:scene3d>
      <a:camera prst="orthographicFront"/>
      <a:lightRig rig="flat" dir="t"/>
    </dgm:scene3d>
    <dgm:sp3d z="-60000" prstMaterial="plastic">
      <a:bevelT w="120900" h="88900"/>
      <a:bevelB w="88900" h="31750" prst="angle"/>
    </dgm:sp3d>
    <dgm:txPr/>
    <dgm:style>
      <a:lnRef idx="0">
        <a:scrgbClr r="0" g="0" b="0"/>
      </a:lnRef>
      <a:fillRef idx="3">
        <a:scrgbClr r="0" g="0" b="0"/>
      </a:fillRef>
      <a:effectRef idx="1">
        <a:scrgbClr r="0" g="0" b="0"/>
      </a:effectRef>
      <a:fontRef idx="minor">
        <a:schemeClr val="lt1"/>
      </a:fontRef>
    </dgm:style>
  </dgm:styleLbl>
  <dgm:styleLbl name="parChTrans1D1">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2">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3">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parChTrans1D4">
    <dgm:scene3d>
      <a:camera prst="orthographicFront"/>
      <a:lightRig rig="flat" dir="t"/>
    </dgm:scene3d>
    <dgm:sp3d prstMaterial="matte"/>
    <dgm:txPr/>
    <dgm:style>
      <a:lnRef idx="2">
        <a:scrgbClr r="0" g="0" b="0"/>
      </a:lnRef>
      <a:fillRef idx="0">
        <a:scrgbClr r="0" g="0" b="0"/>
      </a:fillRef>
      <a:effectRef idx="0">
        <a:scrgbClr r="0" g="0" b="0"/>
      </a:effectRef>
      <a:fontRef idx="minor"/>
    </dgm:style>
  </dgm:styleLbl>
  <dgm:styleLbl name="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con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tr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F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solidAlignAcc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solidBgAcc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alignAccFollowNode1">
    <dgm:scene3d>
      <a:camera prst="orthographicFront"/>
      <a:lightRig rig="flat" dir="t"/>
    </dgm:scene3d>
    <dgm:sp3d extrusionH="12700" prstMaterial="plastic">
      <a:bevelT w="50800" h="50800"/>
    </dgm:sp3d>
    <dgm:txPr/>
    <dgm:style>
      <a:lnRef idx="1">
        <a:scrgbClr r="0" g="0" b="0"/>
      </a:lnRef>
      <a:fillRef idx="1">
        <a:scrgbClr r="0" g="0" b="0"/>
      </a:fillRef>
      <a:effectRef idx="2">
        <a:scrgbClr r="0" g="0" b="0"/>
      </a:effectRef>
      <a:fontRef idx="minor"/>
    </dgm:style>
  </dgm:styleLbl>
  <dgm:styleLbl name="bgAccFollowNode1">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0">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2">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3">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fgAcc4">
    <dgm:scene3d>
      <a:camera prst="orthographicFront"/>
      <a:lightRig rig="flat" dir="t"/>
    </dgm:scene3d>
    <dgm:sp3d z="190500" extrusionH="12700" prstMaterial="plastic">
      <a:bevelT w="50800" h="50800"/>
    </dgm:sp3d>
    <dgm:txPr/>
    <dgm:style>
      <a:lnRef idx="1">
        <a:scrgbClr r="0" g="0" b="0"/>
      </a:lnRef>
      <a:fillRef idx="1">
        <a:scrgbClr r="0" g="0" b="0"/>
      </a:fillRef>
      <a:effectRef idx="2">
        <a:scrgbClr r="0" g="0" b="0"/>
      </a:effectRef>
      <a:fontRef idx="minor"/>
    </dgm:style>
  </dgm:styleLbl>
  <dgm:styleLbl name="bgShp">
    <dgm:scene3d>
      <a:camera prst="orthographicFront"/>
      <a:lightRig rig="flat" dir="t"/>
    </dgm:scene3d>
    <dgm:sp3d z="-190500" extrusionH="12700" prstMaterial="plastic">
      <a:bevelT w="50800" h="50800"/>
    </dgm:sp3d>
    <dgm:txPr/>
    <dgm:style>
      <a:lnRef idx="0">
        <a:scrgbClr r="0" g="0" b="0"/>
      </a:lnRef>
      <a:fillRef idx="3">
        <a:scrgbClr r="0" g="0" b="0"/>
      </a:fillRef>
      <a:effectRef idx="0">
        <a:scrgbClr r="0" g="0" b="0"/>
      </a:effectRef>
      <a:fontRef idx="minor"/>
    </dgm:style>
  </dgm:styleLbl>
  <dgm:styleLbl name="dkBgShp">
    <dgm:scene3d>
      <a:camera prst="orthographicFront"/>
      <a:lightRig rig="flat" dir="t"/>
    </dgm:scene3d>
    <dgm:sp3d z="-190500" extrusionH="12700" prstMaterial="plastic">
      <a:bevelT w="50800" h="50800"/>
    </dgm:sp3d>
    <dgm:txPr/>
    <dgm:style>
      <a:lnRef idx="0">
        <a:scrgbClr r="0" g="0" b="0"/>
      </a:lnRef>
      <a:fillRef idx="2">
        <a:scrgbClr r="0" g="0" b="0"/>
      </a:fillRef>
      <a:effectRef idx="0">
        <a:scrgbClr r="0" g="0" b="0"/>
      </a:effectRef>
      <a:fontRef idx="minor"/>
    </dgm:style>
  </dgm:styleLbl>
  <dgm:styleLbl name="trBgShp">
    <dgm:scene3d>
      <a:camera prst="orthographicFront"/>
      <a:lightRig rig="flat" dir="t"/>
    </dgm:scene3d>
    <dgm:sp3d z="-190500" extrusionH="12700" prstMaterial="matte"/>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z="190500" prstMaterial="plastic">
      <a:bevelT w="120900" h="88900"/>
      <a:bevelB w="88900" h="31750" prst="angle"/>
    </dgm:sp3d>
    <dgm:txPr/>
    <dgm:style>
      <a:lnRef idx="0">
        <a:scrgbClr r="0" g="0" b="0"/>
      </a:lnRef>
      <a:fillRef idx="1">
        <a:scrgbClr r="0" g="0" b="0"/>
      </a:fillRef>
      <a:effectRef idx="3">
        <a:scrgbClr r="0" g="0" b="0"/>
      </a:effectRef>
      <a:fontRef idx="minor">
        <a:schemeClr val="lt1"/>
      </a:fontRef>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9.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vl1pPr>
          </a:lstStyle>
          <a:p>
            <a:r>
              <a:rPr lang="en-US" dirty="0" smtClean="0">
                <a:latin typeface="Segoe UI" pitchFamily="34" charset="0"/>
              </a:rPr>
              <a:t>BUILD</a:t>
            </a:r>
            <a:endParaRPr lang="en-US" dirty="0">
              <a:latin typeface="Segoe UI" pitchFamily="34" charset="0"/>
            </a:endParaRPr>
          </a:p>
        </p:txBody>
      </p:sp>
      <p:sp>
        <p:nvSpPr>
          <p:cNvPr id="3" name="Date Placeholder 2"/>
          <p:cNvSpPr>
            <a:spLocks noGrp="1"/>
          </p:cNvSpPr>
          <p:nvPr>
            <p:ph type="dt" sz="quarter" idx="1"/>
          </p:nvPr>
        </p:nvSpPr>
        <p:spPr>
          <a:xfrm>
            <a:off x="3978132" y="0"/>
            <a:ext cx="3043343" cy="465455"/>
          </a:xfrm>
          <a:prstGeom prst="rect">
            <a:avLst/>
          </a:prstGeom>
        </p:spPr>
        <p:txBody>
          <a:bodyPr vert="horz" lIns="93324" tIns="46662" rIns="93324" bIns="46662" rtlCol="0"/>
          <a:lstStyle>
            <a:lvl1pPr algn="r">
              <a:defRPr sz="1200"/>
            </a:lvl1pPr>
          </a:lstStyle>
          <a:p>
            <a:fld id="{1C3F5198-D814-4F07-A84F-942E63C84983}" type="datetimeFigureOut">
              <a:rPr lang="en-US" smtClean="0">
                <a:latin typeface="Segoe UI" pitchFamily="34" charset="0"/>
              </a:rPr>
              <a:pPr/>
              <a:t>9/16/2011</a:t>
            </a:fld>
            <a:endParaRPr lang="en-US" dirty="0">
              <a:latin typeface="Segoe UI" pitchFamily="34" charset="0"/>
            </a:endParaRPr>
          </a:p>
        </p:txBody>
      </p:sp>
      <p:sp>
        <p:nvSpPr>
          <p:cNvPr id="4" name="Footer Placeholder 3"/>
          <p:cNvSpPr>
            <a:spLocks noGrp="1"/>
          </p:cNvSpPr>
          <p:nvPr>
            <p:ph type="ftr" sz="quarter" idx="2"/>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6398824" y="8842029"/>
            <a:ext cx="622650" cy="465455"/>
          </a:xfrm>
          <a:prstGeom prst="rect">
            <a:avLst/>
          </a:prstGeom>
        </p:spPr>
        <p:txBody>
          <a:bodyPr vert="horz" lIns="93324" tIns="46662" rIns="93324" bIns="46662" rtlCol="0" anchor="b"/>
          <a:lstStyle>
            <a:lvl1pPr algn="r">
              <a:defRPr sz="1200"/>
            </a:lvl1pPr>
          </a:lstStyle>
          <a:p>
            <a:fld id="{8980CB99-47E3-46F4-AAEB-3919FBEFC014}" type="slidenum">
              <a:rPr lang="en-US" smtClean="0">
                <a:latin typeface="Segoe UI" pitchFamily="34" charset="0"/>
              </a:rPr>
              <a:pPr/>
              <a:t>‹#›</a:t>
            </a:fld>
            <a:endParaRPr lang="en-US" dirty="0">
              <a:latin typeface="Segoe UI" pitchFamily="34" charset="0"/>
            </a:endParaRPr>
          </a:p>
        </p:txBody>
      </p:sp>
    </p:spTree>
    <p:extLst>
      <p:ext uri="{BB962C8B-B14F-4D97-AF65-F5344CB8AC3E}">
        <p14:creationId xmlns:p14="http://schemas.microsoft.com/office/powerpoint/2010/main" val="120796643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8.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5455"/>
          </a:xfrm>
          <a:prstGeom prst="rect">
            <a:avLst/>
          </a:prstGeom>
        </p:spPr>
        <p:txBody>
          <a:bodyPr vert="horz" lIns="93324" tIns="46662" rIns="93324" bIns="46662" rtlCol="0"/>
          <a:lstStyle>
            <a:lvl1pPr algn="l">
              <a:defRPr sz="1200">
                <a:latin typeface="Segoe UI" pitchFamily="34" charset="0"/>
              </a:defRPr>
            </a:lvl1pPr>
          </a:lstStyle>
          <a:p>
            <a:r>
              <a:rPr lang="en-US" dirty="0" smtClean="0"/>
              <a:t>BUILD</a:t>
            </a:r>
            <a:endParaRPr lang="en-US" dirty="0"/>
          </a:p>
        </p:txBody>
      </p:sp>
      <p:sp>
        <p:nvSpPr>
          <p:cNvPr id="3" name="Date Placeholder 2"/>
          <p:cNvSpPr>
            <a:spLocks noGrp="1"/>
          </p:cNvSpPr>
          <p:nvPr>
            <p:ph type="dt" idx="1"/>
          </p:nvPr>
        </p:nvSpPr>
        <p:spPr>
          <a:xfrm>
            <a:off x="3978132" y="0"/>
            <a:ext cx="3043343" cy="465455"/>
          </a:xfrm>
          <a:prstGeom prst="rect">
            <a:avLst/>
          </a:prstGeom>
        </p:spPr>
        <p:txBody>
          <a:bodyPr vert="horz" lIns="93324" tIns="46662" rIns="93324" bIns="46662" rtlCol="0"/>
          <a:lstStyle>
            <a:lvl1pPr algn="r">
              <a:defRPr sz="1200">
                <a:latin typeface="Segoe UI" pitchFamily="34" charset="0"/>
              </a:defRPr>
            </a:lvl1pPr>
          </a:lstStyle>
          <a:p>
            <a:fld id="{7C3FBCD4-166E-446F-AF18-7D4A0CF9AEF6}" type="datetimeFigureOut">
              <a:rPr lang="en-US" smtClean="0"/>
              <a:pPr/>
              <a:t>9/16/2011</a:t>
            </a:fld>
            <a:endParaRPr lang="en-US" dirty="0"/>
          </a:p>
        </p:txBody>
      </p:sp>
      <p:sp>
        <p:nvSpPr>
          <p:cNvPr id="4" name="Slide Image Placeholder 3"/>
          <p:cNvSpPr>
            <a:spLocks noGrp="1" noRot="1" noChangeAspect="1"/>
          </p:cNvSpPr>
          <p:nvPr>
            <p:ph type="sldImg" idx="2"/>
          </p:nvPr>
        </p:nvSpPr>
        <p:spPr>
          <a:xfrm>
            <a:off x="409575" y="698500"/>
            <a:ext cx="6203950" cy="3490913"/>
          </a:xfrm>
          <a:prstGeom prst="rect">
            <a:avLst/>
          </a:prstGeom>
          <a:noFill/>
          <a:ln w="12700">
            <a:solidFill>
              <a:prstClr val="black"/>
            </a:solidFill>
          </a:ln>
        </p:spPr>
        <p:txBody>
          <a:bodyPr vert="horz" lIns="93324" tIns="46662" rIns="93324" bIns="46662" rtlCol="0" anchor="ctr"/>
          <a:lstStyle/>
          <a:p>
            <a:endParaRPr lang="en-US" dirty="0"/>
          </a:p>
        </p:txBody>
      </p:sp>
      <p:sp>
        <p:nvSpPr>
          <p:cNvPr id="5" name="Notes Placeholder 4"/>
          <p:cNvSpPr>
            <a:spLocks noGrp="1"/>
          </p:cNvSpPr>
          <p:nvPr>
            <p:ph type="body" sz="quarter" idx="3"/>
          </p:nvPr>
        </p:nvSpPr>
        <p:spPr>
          <a:xfrm>
            <a:off x="702310" y="4421823"/>
            <a:ext cx="5618480" cy="4189095"/>
          </a:xfrm>
          <a:prstGeom prst="rect">
            <a:avLst/>
          </a:prstGeom>
        </p:spPr>
        <p:txBody>
          <a:bodyPr vert="horz" lIns="93324" tIns="46662" rIns="93324" bIns="46662" rtlCol="0">
            <a:norm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6" name="Footer Placeholder 5"/>
          <p:cNvSpPr>
            <a:spLocks noGrp="1"/>
          </p:cNvSpPr>
          <p:nvPr>
            <p:ph type="ftr" sz="quarter" idx="4"/>
          </p:nvPr>
        </p:nvSpPr>
        <p:spPr>
          <a:xfrm>
            <a:off x="0" y="8842029"/>
            <a:ext cx="6320790" cy="465455"/>
          </a:xfrm>
          <a:prstGeom prst="rect">
            <a:avLst/>
          </a:prstGeom>
        </p:spPr>
        <p:txBody>
          <a:bodyPr vert="horz" lIns="93324" tIns="46662" rIns="93324" bIns="46662" rtlCol="0" anchor="b"/>
          <a:lstStyle>
            <a:lvl1pPr algn="l">
              <a:defRPr sz="500">
                <a:latin typeface="Segoe" pitchFamily="34" charset="0"/>
              </a:defRPr>
            </a:lvl1pPr>
          </a:lstStyle>
          <a:p>
            <a:r>
              <a:rPr lang="en-US" dirty="0" smtClean="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dirty="0" smtClean="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dirty="0" smtClean="0">
                <a:solidFill>
                  <a:srgbClr val="000000"/>
                </a:solidFill>
                <a:latin typeface="Segoe UI" pitchFamily="34" charset="0"/>
              </a:rPr>
            </a:br>
            <a:r>
              <a:rPr lang="en-US" dirty="0" smtClean="0">
                <a:solidFill>
                  <a:srgbClr val="000000"/>
                </a:solidFill>
                <a:latin typeface="Segoe UI" pitchFamily="34" charset="0"/>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6320789" y="8842029"/>
            <a:ext cx="700685" cy="465455"/>
          </a:xfrm>
          <a:prstGeom prst="rect">
            <a:avLst/>
          </a:prstGeom>
        </p:spPr>
        <p:txBody>
          <a:bodyPr vert="horz" lIns="93324" tIns="46662" rIns="93324" bIns="46662" rtlCol="0" anchor="b"/>
          <a:lstStyle>
            <a:lvl1pPr algn="r">
              <a:defRPr sz="1200">
                <a:latin typeface="Segoe UI" pitchFamily="34" charset="0"/>
              </a:defRPr>
            </a:lvl1pPr>
          </a:lstStyle>
          <a:p>
            <a:fld id="{8B263312-38AA-4E1E-B2B5-0F8F122B24FE}" type="slidenum">
              <a:rPr lang="en-US" smtClean="0"/>
              <a:pPr/>
              <a:t>‹#›</a:t>
            </a:fld>
            <a:endParaRPr lang="en-US" dirty="0"/>
          </a:p>
        </p:txBody>
      </p:sp>
    </p:spTree>
    <p:extLst>
      <p:ext uri="{BB962C8B-B14F-4D97-AF65-F5344CB8AC3E}">
        <p14:creationId xmlns:p14="http://schemas.microsoft.com/office/powerpoint/2010/main" val="2252895765"/>
      </p:ext>
    </p:extLst>
  </p:cSld>
  <p:clrMap bg1="lt1" tx1="dk1" bg2="lt2" tx2="dk2" accent1="accent1" accent2="accent2" accent3="accent3" accent4="accent4" accent5="accent5" accent6="accent6" hlink="hlink" folHlink="folHlink"/>
  <p:notesStyle>
    <a:lvl1pPr marL="0" algn="l" defTabSz="914363" rtl="0" eaLnBrk="1" latinLnBrk="0" hangingPunct="1">
      <a:lnSpc>
        <a:spcPct val="90000"/>
      </a:lnSpc>
      <a:spcAft>
        <a:spcPts val="333"/>
      </a:spcAft>
      <a:defRPr sz="900" kern="1200">
        <a:solidFill>
          <a:schemeClr val="tx1"/>
        </a:solidFill>
        <a:latin typeface="Segoe UI" pitchFamily="34" charset="0"/>
        <a:ea typeface="+mn-ea"/>
        <a:cs typeface="+mn-cs"/>
      </a:defRPr>
    </a:lvl1pPr>
    <a:lvl2pPr marL="212981" indent="-105829"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2pPr>
    <a:lvl3pPr marL="328070"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3pPr>
    <a:lvl4pPr marL="482846" indent="-146838"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4pPr>
    <a:lvl5pPr marL="615132" indent="-115090" algn="l" defTabSz="914363" rtl="0" eaLnBrk="1" latinLnBrk="0" hangingPunct="1">
      <a:lnSpc>
        <a:spcPct val="90000"/>
      </a:lnSpc>
      <a:spcAft>
        <a:spcPts val="333"/>
      </a:spcAft>
      <a:buFont typeface="Arial" pitchFamily="34" charset="0"/>
      <a:buChar char="•"/>
      <a:defRPr sz="900" kern="1200">
        <a:solidFill>
          <a:schemeClr val="tx1"/>
        </a:solidFill>
        <a:latin typeface="Segoe UI" pitchFamily="34" charset="0"/>
        <a:ea typeface="+mn-ea"/>
        <a:cs typeface="+mn-cs"/>
      </a:defRPr>
    </a:lvl5pPr>
    <a:lvl6pPr marL="2285909" algn="l" defTabSz="914363" rtl="0" eaLnBrk="1" latinLnBrk="0" hangingPunct="1">
      <a:defRPr sz="1200" kern="1200">
        <a:solidFill>
          <a:schemeClr val="tx1"/>
        </a:solidFill>
        <a:latin typeface="+mn-lt"/>
        <a:ea typeface="+mn-ea"/>
        <a:cs typeface="+mn-cs"/>
      </a:defRPr>
    </a:lvl6pPr>
    <a:lvl7pPr marL="2743090" algn="l" defTabSz="914363" rtl="0" eaLnBrk="1" latinLnBrk="0" hangingPunct="1">
      <a:defRPr sz="1200" kern="1200">
        <a:solidFill>
          <a:schemeClr val="tx1"/>
        </a:solidFill>
        <a:latin typeface="+mn-lt"/>
        <a:ea typeface="+mn-ea"/>
        <a:cs typeface="+mn-cs"/>
      </a:defRPr>
    </a:lvl7pPr>
    <a:lvl8pPr marL="3200272" algn="l" defTabSz="914363" rtl="0" eaLnBrk="1" latinLnBrk="0" hangingPunct="1">
      <a:defRPr sz="1200" kern="1200">
        <a:solidFill>
          <a:schemeClr val="tx1"/>
        </a:solidFill>
        <a:latin typeface="+mn-lt"/>
        <a:ea typeface="+mn-ea"/>
        <a:cs typeface="+mn-cs"/>
      </a:defRPr>
    </a:lvl8pPr>
    <a:lvl9pPr marL="3657454" algn="l" defTabSz="914363"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pPr defTabSz="933199">
              <a:spcAft>
                <a:spcPts val="340"/>
              </a:spcAft>
              <a:defRPr/>
            </a:pPr>
            <a:endParaRPr lang="en-US" dirty="0" smtClean="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12:08 PM</a:t>
            </a:fld>
            <a:endParaRPr lang="en-US" dirty="0"/>
          </a:p>
        </p:txBody>
      </p:sp>
      <p:sp>
        <p:nvSpPr>
          <p:cNvPr id="7" name="Slide Number Placeholder 6"/>
          <p:cNvSpPr>
            <a:spLocks noGrp="1"/>
          </p:cNvSpPr>
          <p:nvPr>
            <p:ph type="sldNum" sz="quarter" idx="13"/>
          </p:nvPr>
        </p:nvSpPr>
        <p:spPr>
          <a:xfrm>
            <a:off x="6320789" y="8842029"/>
            <a:ext cx="700685" cy="465455"/>
          </a:xfrm>
        </p:spPr>
        <p:txBody>
          <a:bodyPr/>
          <a:lstStyle/>
          <a:p>
            <a:fld id="{EC87E0CF-87F6-4B58-B8B8-DCAB2DAAF3CA}" type="slidenum">
              <a:rPr lang="en-US" smtClean="0"/>
              <a:pPr/>
              <a:t>1</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10</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11</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12</a:t>
            </a:fld>
            <a:endParaRPr lang="en-US" dirty="0"/>
          </a:p>
        </p:txBody>
      </p:sp>
    </p:spTree>
    <p:extLst>
      <p:ext uri="{BB962C8B-B14F-4D97-AF65-F5344CB8AC3E}">
        <p14:creationId xmlns:p14="http://schemas.microsoft.com/office/powerpoint/2010/main" val="25369232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68F1E-0DFA-440D-BCF2-52652A5E0C91}" type="slidenum">
              <a:rPr lang="en-US" smtClean="0"/>
              <a:t>13</a:t>
            </a:fld>
            <a:endParaRPr lang="en-US"/>
          </a:p>
        </p:txBody>
      </p:sp>
    </p:spTree>
    <p:extLst>
      <p:ext uri="{BB962C8B-B14F-4D97-AF65-F5344CB8AC3E}">
        <p14:creationId xmlns:p14="http://schemas.microsoft.com/office/powerpoint/2010/main" val="184095937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14</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15</a:t>
            </a:fld>
            <a:endParaRPr lang="en-US" dirty="0"/>
          </a:p>
        </p:txBody>
      </p:sp>
    </p:spTree>
    <p:extLst>
      <p:ext uri="{BB962C8B-B14F-4D97-AF65-F5344CB8AC3E}">
        <p14:creationId xmlns:p14="http://schemas.microsoft.com/office/powerpoint/2010/main" val="9067991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16</a:t>
            </a:fld>
            <a:endParaRPr lang="en-US" dirty="0"/>
          </a:p>
        </p:txBody>
      </p:sp>
    </p:spTree>
    <p:extLst>
      <p:ext uri="{BB962C8B-B14F-4D97-AF65-F5344CB8AC3E}">
        <p14:creationId xmlns:p14="http://schemas.microsoft.com/office/powerpoint/2010/main" val="253692321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17</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18</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solidFill>
                  <a:prstClr val="black"/>
                </a:solidFill>
              </a:rPr>
              <a:pPr/>
              <a:t>19</a:t>
            </a:fld>
            <a:endParaRPr lang="en-US" dirty="0">
              <a:solidFill>
                <a:prstClr val="black"/>
              </a:solidFill>
            </a:endParaRPr>
          </a:p>
        </p:txBody>
      </p:sp>
      <p:sp>
        <p:nvSpPr>
          <p:cNvPr id="5"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68F1E-0DFA-440D-BCF2-52652A5E0C91}" type="slidenum">
              <a:rPr lang="en-US" smtClean="0"/>
              <a:t>2</a:t>
            </a:fld>
            <a:endParaRPr lang="en-US"/>
          </a:p>
        </p:txBody>
      </p:sp>
    </p:spTree>
    <p:extLst>
      <p:ext uri="{BB962C8B-B14F-4D97-AF65-F5344CB8AC3E}">
        <p14:creationId xmlns:p14="http://schemas.microsoft.com/office/powerpoint/2010/main" val="145481940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20</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21</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22</a:t>
            </a:fld>
            <a:endParaRPr lang="en-US" dirty="0"/>
          </a:p>
        </p:txBody>
      </p:sp>
    </p:spTree>
    <p:extLst>
      <p:ext uri="{BB962C8B-B14F-4D97-AF65-F5344CB8AC3E}">
        <p14:creationId xmlns:p14="http://schemas.microsoft.com/office/powerpoint/2010/main" val="253692321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solidFill>
                <a:prstClr val="black"/>
              </a:solidFill>
            </a:endParaRPr>
          </a:p>
        </p:txBody>
      </p:sp>
      <p:sp>
        <p:nvSpPr>
          <p:cNvPr id="5" name="Date Placeholder 4"/>
          <p:cNvSpPr>
            <a:spLocks noGrp="1"/>
          </p:cNvSpPr>
          <p:nvPr>
            <p:ph type="dt" idx="11"/>
          </p:nvPr>
        </p:nvSpPr>
        <p:spPr/>
        <p:txBody>
          <a:bodyPr/>
          <a:lstStyle/>
          <a:p>
            <a:fld id="{81331B57-0BE5-4F82-AA58-76F53EFF3ADA}" type="datetime8">
              <a:rPr lang="en-US" smtClean="0">
                <a:solidFill>
                  <a:prstClr val="black"/>
                </a:solidFill>
              </a:rPr>
              <a:pPr/>
              <a:t>9/16/2011 12:08 PM</a:t>
            </a:fld>
            <a:endParaRPr lang="en-US">
              <a:solidFill>
                <a:prstClr val="black"/>
              </a:solidFill>
            </a:endParaRPr>
          </a:p>
        </p:txBody>
      </p:sp>
      <p:sp>
        <p:nvSpPr>
          <p:cNvPr id="7" name="Slide Number Placeholder 6"/>
          <p:cNvSpPr>
            <a:spLocks noGrp="1"/>
          </p:cNvSpPr>
          <p:nvPr>
            <p:ph type="sldNum" sz="quarter" idx="13"/>
          </p:nvPr>
        </p:nvSpPr>
        <p:spPr/>
        <p:txBody>
          <a:bodyPr/>
          <a:lstStyle/>
          <a:p>
            <a:fld id="{EC87E0CF-87F6-4B58-B8B8-DCAB2DAAF3CA}" type="slidenum">
              <a:rPr lang="en-US" smtClean="0">
                <a:solidFill>
                  <a:prstClr val="black"/>
                </a:solidFill>
              </a:rPr>
              <a:pPr/>
              <a:t>23</a:t>
            </a:fld>
            <a:endParaRPr lang="en-US" dirty="0">
              <a:solidFill>
                <a:prstClr val="black"/>
              </a:solidFill>
            </a:endParaRPr>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2010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24</a:t>
            </a:fld>
            <a:endParaRPr lang="en-US" dirty="0"/>
          </a:p>
        </p:txBody>
      </p:sp>
    </p:spTree>
    <p:extLst>
      <p:ext uri="{BB962C8B-B14F-4D97-AF65-F5344CB8AC3E}">
        <p14:creationId xmlns:p14="http://schemas.microsoft.com/office/powerpoint/2010/main" val="251147555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25</a:t>
            </a:fld>
            <a:endParaRPr lang="en-US" dirty="0"/>
          </a:p>
        </p:txBody>
      </p:sp>
    </p:spTree>
    <p:extLst>
      <p:ext uri="{BB962C8B-B14F-4D97-AF65-F5344CB8AC3E}">
        <p14:creationId xmlns:p14="http://schemas.microsoft.com/office/powerpoint/2010/main" val="132193308"/>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27</a:t>
            </a:fld>
            <a:endParaRPr lang="en-US" dirty="0"/>
          </a:p>
        </p:txBody>
      </p:sp>
    </p:spTree>
    <p:extLst>
      <p:ext uri="{BB962C8B-B14F-4D97-AF65-F5344CB8AC3E}">
        <p14:creationId xmlns:p14="http://schemas.microsoft.com/office/powerpoint/2010/main" val="3836172883"/>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29</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endParaRPr lang="en-US" dirty="0"/>
          </a:p>
        </p:txBody>
      </p:sp>
      <p:sp>
        <p:nvSpPr>
          <p:cNvPr id="5" name="Date Placeholder 4"/>
          <p:cNvSpPr>
            <a:spLocks noGrp="1"/>
          </p:cNvSpPr>
          <p:nvPr>
            <p:ph type="dt" idx="11"/>
          </p:nvPr>
        </p:nvSpPr>
        <p:spPr/>
        <p:txBody>
          <a:bodyPr/>
          <a:lstStyle/>
          <a:p>
            <a:fld id="{81331B57-0BE5-4F82-AA58-76F53EFF3ADA}" type="datetime8">
              <a:rPr lang="en-US" smtClean="0"/>
              <a:pPr/>
              <a:t>9/16/2011 12:08 PM</a:t>
            </a:fld>
            <a:endParaRPr lang="en-US" dirty="0"/>
          </a:p>
        </p:txBody>
      </p:sp>
      <p:sp>
        <p:nvSpPr>
          <p:cNvPr id="7" name="Slide Number Placeholder 6"/>
          <p:cNvSpPr>
            <a:spLocks noGrp="1"/>
          </p:cNvSpPr>
          <p:nvPr>
            <p:ph type="sldNum" sz="quarter" idx="13"/>
          </p:nvPr>
        </p:nvSpPr>
        <p:spPr/>
        <p:txBody>
          <a:bodyPr/>
          <a:lstStyle/>
          <a:p>
            <a:fld id="{EC87E0CF-87F6-4B58-B8B8-DCAB2DAAF3CA}" type="slidenum">
              <a:rPr lang="en-US" smtClean="0"/>
              <a:pPr/>
              <a:t>30</a:t>
            </a:fld>
            <a:endParaRPr lang="en-US" dirty="0"/>
          </a:p>
        </p:txBody>
      </p:sp>
      <p:sp>
        <p:nvSpPr>
          <p:cNvPr id="8" name="Footer Placeholder 3"/>
          <p:cNvSpPr>
            <a:spLocks noGrp="1"/>
          </p:cNvSpPr>
          <p:nvPr>
            <p:ph type="ftr" sz="quarter" idx="4"/>
          </p:nvPr>
        </p:nvSpPr>
        <p:spPr>
          <a:xfrm>
            <a:off x="0" y="8842029"/>
            <a:ext cx="6398824" cy="465455"/>
          </a:xfrm>
          <a:prstGeom prst="rect">
            <a:avLst/>
          </a:prstGeom>
        </p:spPr>
        <p:txBody>
          <a:bodyPr vert="horz" lIns="93324" tIns="46662" rIns="93324" bIns="46662" rtlCol="0" anchor="b"/>
          <a:lstStyle>
            <a:lvl1pPr algn="l">
              <a:defRPr sz="1200"/>
            </a:lvl1pPr>
          </a:lstStyle>
          <a:p>
            <a:r>
              <a:rPr lang="en-US" sz="500" dirty="0">
                <a:solidFill>
                  <a:srgbClr val="000000"/>
                </a:solidFill>
                <a:latin typeface="Segoe UI" pitchFamily="34" charset="0"/>
              </a:rPr>
              <a:t>© 2011 Microsoft Corporation. All rights reserved. Microsoft, Windows, Windows Vista and other product names are or may be registered trademarks and/or trademarks in the U.S. and/or other countries.</a:t>
            </a:r>
          </a:p>
          <a:p>
            <a:r>
              <a:rPr lang="en-US" sz="500" dirty="0">
                <a:solidFill>
                  <a:srgbClr val="000000"/>
                </a:solidFill>
                <a:latin typeface="Segoe UI" pitchFamily="34"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a:solidFill>
                  <a:srgbClr val="000000"/>
                </a:solidFill>
                <a:latin typeface="Segoe UI" pitchFamily="34" charset="0"/>
              </a:rPr>
            </a:br>
            <a:r>
              <a:rPr lang="en-US" sz="500" dirty="0">
                <a:solidFill>
                  <a:srgbClr val="000000"/>
                </a:solidFill>
                <a:latin typeface="Segoe UI" pitchFamily="34" charset="0"/>
              </a:rPr>
              <a:t>MICROSOFT MAKES NO WARRANTIES, EXPRESS, IMPLIED OR STATUTORY, AS TO THE INFORMATION IN THIS PRESENTATION.</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smtClean="0"/>
          </a:p>
        </p:txBody>
      </p:sp>
      <p:sp>
        <p:nvSpPr>
          <p:cNvPr id="4" name="Slide Number Placeholder 3"/>
          <p:cNvSpPr>
            <a:spLocks noGrp="1"/>
          </p:cNvSpPr>
          <p:nvPr>
            <p:ph type="sldNum" sz="quarter" idx="10"/>
          </p:nvPr>
        </p:nvSpPr>
        <p:spPr/>
        <p:txBody>
          <a:bodyPr/>
          <a:lstStyle/>
          <a:p>
            <a:fld id="{8B263312-38AA-4E1E-B2B5-0F8F122B24FE}" type="slidenum">
              <a:rPr lang="en-US" smtClean="0"/>
              <a:pPr/>
              <a:t>3</a:t>
            </a:fld>
            <a:endParaRPr lang="en-US" dirty="0"/>
          </a:p>
        </p:txBody>
      </p:sp>
    </p:spTree>
    <p:extLst>
      <p:ext uri="{BB962C8B-B14F-4D97-AF65-F5344CB8AC3E}">
        <p14:creationId xmlns:p14="http://schemas.microsoft.com/office/powerpoint/2010/main" val="232397627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4</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5</a:t>
            </a:fld>
            <a:endParaRPr lang="en-US" dirty="0"/>
          </a:p>
        </p:txBody>
      </p:sp>
    </p:spTree>
    <p:extLst>
      <p:ext uri="{BB962C8B-B14F-4D97-AF65-F5344CB8AC3E}">
        <p14:creationId xmlns:p14="http://schemas.microsoft.com/office/powerpoint/2010/main" val="1552164652"/>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409575" y="698500"/>
            <a:ext cx="6203950" cy="3490913"/>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26C70BA7-54A9-4C9D-A4D9-4CF62DB81B3C}" type="slidenum">
              <a:rPr lang="en-US" smtClean="0"/>
              <a:t>6</a:t>
            </a:fld>
            <a:endParaRPr lang="en-US"/>
          </a:p>
        </p:txBody>
      </p:sp>
    </p:spTree>
    <p:extLst>
      <p:ext uri="{BB962C8B-B14F-4D97-AF65-F5344CB8AC3E}">
        <p14:creationId xmlns:p14="http://schemas.microsoft.com/office/powerpoint/2010/main" val="284630693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174982" indent="-174982">
              <a:buFont typeface="Arial" pitchFamily="34" charset="0"/>
              <a:buChar char="•"/>
            </a:pPr>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7</a:t>
            </a:fld>
            <a:endParaRPr lang="en-US" dirty="0"/>
          </a:p>
        </p:txBody>
      </p:sp>
    </p:spTree>
    <p:extLst>
      <p:ext uri="{BB962C8B-B14F-4D97-AF65-F5344CB8AC3E}">
        <p14:creationId xmlns:p14="http://schemas.microsoft.com/office/powerpoint/2010/main" val="172855717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8B263312-38AA-4E1E-B2B5-0F8F122B24FE}" type="slidenum">
              <a:rPr lang="en-US" smtClean="0"/>
              <a:pPr/>
              <a:t>8</a:t>
            </a:fld>
            <a:endParaRPr lang="en-US" dirty="0"/>
          </a:p>
        </p:txBody>
      </p:sp>
    </p:spTree>
    <p:extLst>
      <p:ext uri="{BB962C8B-B14F-4D97-AF65-F5344CB8AC3E}">
        <p14:creationId xmlns:p14="http://schemas.microsoft.com/office/powerpoint/2010/main" val="2536923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C6068F1E-0DFA-440D-BCF2-52652A5E0C91}" type="slidenum">
              <a:rPr lang="en-US" smtClean="0"/>
              <a:t>9</a:t>
            </a:fld>
            <a:endParaRPr lang="en-US"/>
          </a:p>
        </p:txBody>
      </p:sp>
    </p:spTree>
    <p:extLst>
      <p:ext uri="{BB962C8B-B14F-4D97-AF65-F5344CB8AC3E}">
        <p14:creationId xmlns:p14="http://schemas.microsoft.com/office/powerpoint/2010/main" val="427113516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6.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3.xml"/></Relationships>
</file>

<file path=ppt/slideLayouts/_rels/slideLayout37.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3.xml"/></Relationships>
</file>

<file path=ppt/slideLayouts/_rels/slideLayout38.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3.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4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4.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2.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4.xml"/></Relationships>
</file>

<file path=ppt/slideLayouts/_rels/slideLayout5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4.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1.png"/><Relationship Id="rId1" Type="http://schemas.openxmlformats.org/officeDocument/2006/relationships/slideMaster" Target="../slideMasters/slideMaster4.xml"/></Relationships>
</file>

<file path=ppt/slideLayouts/_rels/slideLayout56.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Master" Target="../slideMasters/slideMaster4.xml"/></Relationships>
</file>

<file path=ppt/slideLayouts/_rels/slideLayout5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4.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5.xml"/></Relationships>
</file>

<file path=ppt/slideLayouts/_rels/slideLayout61.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Master" Target="../slideMasters/slideMaster5.xml"/></Relationships>
</file>

<file path=ppt/slideLayouts/_rels/slideLayout6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5.xml"/></Relationships>
</file>

<file path=ppt/slideLayouts/_rels/slideLayout63.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69.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6.xml"/></Relationships>
</file>

<file path=ppt/slideLayouts/_rels/slideLayout7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6.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74.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jpg"/><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5.jpg"/><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16.jpg"/><Relationship Id="rId1" Type="http://schemas.openxmlformats.org/officeDocument/2006/relationships/slideMaster" Target="../slideMasters/slideMaster7.xml"/></Relationships>
</file>

<file path=ppt/slideLayouts/_rels/slideLayout8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7.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8.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8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2.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3.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Master" Target="../slideMasters/slideMaster7.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accent1"/>
                  </a:gs>
                  <a:gs pos="86000">
                    <a:schemeClr val="accent1"/>
                  </a:gs>
                </a:gsLst>
                <a:lin ang="5400000" scaled="0"/>
              </a:gradFill>
              <a:effectLst/>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cSld>
  <p:clrMapOvr>
    <a:masterClrMapping/>
  </p:clrMapOvr>
  <p:transition>
    <p:fade/>
  </p:transition>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cSld>
  <p:clrMapOvr>
    <a:masterClrMapping/>
  </p:clrMapOvr>
  <p:transition>
    <p:fade/>
  </p:transition>
  <p:timing>
    <p:tnLst>
      <p:par>
        <p:cTn id="1" dur="indefinite" restart="never" nodeType="tmRoot"/>
      </p:par>
    </p:tnLst>
  </p:timing>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2004255481"/>
      </p:ext>
    </p:extLst>
  </p:cSld>
  <p:clrMapOvr>
    <a:masterClrMapping/>
  </p:clrMapOvr>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Two columns">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t>9/16/2011</a:t>
            </a:fld>
            <a:endParaRPr lang="en-US" dirty="0"/>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838389746"/>
      </p:ext>
    </p:extLst>
  </p:cSld>
  <p:clrMapOvr>
    <a:masterClrMapping/>
  </p:clrMapOvr>
  <p:timing>
    <p:tnLst>
      <p:par>
        <p:cTn id="1" dur="indefinite" restart="never" nodeType="tmRoot"/>
      </p:par>
    </p:tnLst>
  </p:timing>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One column above two columns">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2"/>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t>9/16/2011</a:t>
            </a:fld>
            <a:endParaRPr lang="en-US" dirty="0"/>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pPr algn="l"/>
            <a:r>
              <a:rPr lang="en-US" smtClean="0"/>
              <a:t>PAGE </a:t>
            </a:r>
            <a:fld id="{711B4CA8-52BE-46B1-A536-58CE1A3FAF74}" type="slidenum">
              <a:rPr lang="en-US" smtClean="0"/>
              <a:pPr algn="l"/>
              <a:t>‹#›</a:t>
            </a:fld>
            <a:endParaRPr lang="en-US" dirty="0"/>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pPr algn="l"/>
            <a:r>
              <a:rPr lang="en-US" smtClean="0"/>
              <a:t>MICROSOFT CONFIDENTIAL</a:t>
            </a:r>
            <a:endParaRPr lang="en-US" dirty="0"/>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768753252"/>
      </p:ext>
    </p:extLst>
  </p:cSld>
  <p:clrMapOvr>
    <a:masterClrMapping/>
  </p:clrMapOvr>
  <p:timing>
    <p:tnLst>
      <p:par>
        <p:cTn id="1" dur="indefinite" restart="never" nodeType="tmRoot"/>
      </p:par>
    </p:tn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2790050296"/>
      </p:ext>
    </p:extLst>
  </p:cSld>
  <p:clrMapOvr>
    <a:masterClrMapping/>
  </p:clrMapOvr>
  <p:timing>
    <p:tnLst>
      <p:par>
        <p:cTn id="1" dur="indefinite" restart="never" nodeType="tmRoot"/>
      </p:par>
    </p:tnLst>
  </p:timing>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2_Title slide">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14174"/>
            <a:ext cx="12188825" cy="6829650"/>
          </a:xfrm>
          <a:prstGeom prst="rect">
            <a:avLst/>
          </a:prstGeom>
        </p:spPr>
      </p:pic>
    </p:spTree>
    <p:extLst>
      <p:ext uri="{BB962C8B-B14F-4D97-AF65-F5344CB8AC3E}">
        <p14:creationId xmlns:p14="http://schemas.microsoft.com/office/powerpoint/2010/main" val="76695116"/>
      </p:ext>
    </p:extLst>
  </p:cSld>
  <p:clrMapOvr>
    <a:masterClrMapping/>
  </p:clrMapOvr>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p:cSld name="3_Title and content">
    <p:spTree>
      <p:nvGrpSpPr>
        <p:cNvPr id="1" name=""/>
        <p:cNvGrpSpPr/>
        <p:nvPr/>
      </p:nvGrpSpPr>
      <p:grpSpPr>
        <a:xfrm>
          <a:off x="0" y="0"/>
          <a:ext cx="0" cy="0"/>
          <a:chOff x="0" y="0"/>
          <a:chExt cx="0" cy="0"/>
        </a:xfrm>
      </p:grpSpPr>
      <p:sp>
        <p:nvSpPr>
          <p:cNvPr id="12" name="Text Placeholder 12"/>
          <p:cNvSpPr>
            <a:spLocks noGrp="1"/>
          </p:cNvSpPr>
          <p:nvPr>
            <p:ph type="body" sz="quarter" idx="13" hasCustomPrompt="1"/>
          </p:nvPr>
        </p:nvSpPr>
        <p:spPr>
          <a:xfrm>
            <a:off x="609441" y="1371606"/>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6" name="Title 1"/>
          <p:cNvSpPr>
            <a:spLocks noGrp="1"/>
          </p:cNvSpPr>
          <p:nvPr>
            <p:ph type="title"/>
          </p:nvPr>
        </p:nvSpPr>
        <p:spPr>
          <a:xfrm>
            <a:off x="560572" y="249237"/>
            <a:ext cx="11031626" cy="609398"/>
          </a:xfrm>
        </p:spPr>
        <p:txBody>
          <a:bodyPr lIns="0"/>
          <a:lstStyle>
            <a:lvl1pPr algn="l">
              <a:defRPr/>
            </a:lvl1pPr>
          </a:lstStyle>
          <a:p>
            <a:r>
              <a:rPr lang="en-US" smtClean="0"/>
              <a:t>Click to edit Master title style</a:t>
            </a:r>
            <a:endParaRPr lang="en-US" dirty="0"/>
          </a:p>
        </p:txBody>
      </p:sp>
      <p:sp>
        <p:nvSpPr>
          <p:cNvPr id="13" name="Text Placeholder 3"/>
          <p:cNvSpPr>
            <a:spLocks noGrp="1"/>
          </p:cNvSpPr>
          <p:nvPr>
            <p:ph type="body" sz="half" idx="2"/>
          </p:nvPr>
        </p:nvSpPr>
        <p:spPr>
          <a:xfrm>
            <a:off x="609441" y="5943600"/>
            <a:ext cx="9547913" cy="304800"/>
          </a:xfrm>
        </p:spPr>
        <p:txBody>
          <a:bodyPr>
            <a:noAutofit/>
          </a:bodyPr>
          <a:lstStyle>
            <a:lvl1pPr marL="0" indent="0">
              <a:lnSpc>
                <a:spcPts val="1800"/>
              </a:lnSpc>
              <a:spcBef>
                <a:spcPts val="0"/>
              </a:spcBef>
              <a:spcAft>
                <a:spcPts val="0"/>
              </a:spcAft>
              <a:buNone/>
              <a:defRPr sz="1400" spc="-40" baseline="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15" name="Content Placeholder 14"/>
          <p:cNvSpPr>
            <a:spLocks noGrp="1"/>
          </p:cNvSpPr>
          <p:nvPr>
            <p:ph sz="quarter" idx="18"/>
          </p:nvPr>
        </p:nvSpPr>
        <p:spPr>
          <a:xfrm>
            <a:off x="614145" y="1804990"/>
            <a:ext cx="9570002"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8" name="Date Placeholder 17"/>
          <p:cNvSpPr>
            <a:spLocks noGrp="1"/>
          </p:cNvSpPr>
          <p:nvPr>
            <p:ph type="dt" sz="half" idx="19"/>
          </p:nvPr>
        </p:nvSpPr>
        <p:spPr>
          <a:xfrm>
            <a:off x="609441" y="6356351"/>
            <a:ext cx="2844059" cy="365125"/>
          </a:xfrm>
          <a:prstGeom prst="rect">
            <a:avLst/>
          </a:prstGeom>
        </p:spPr>
        <p:txBody>
          <a:bodyPr/>
          <a:lstStyle/>
          <a:p>
            <a:fld id="{1D8BD707-D9CF-40AE-B4C6-C98DA3205C09}" type="datetimeFigureOut">
              <a:rPr lang="en-US" smtClean="0"/>
              <a:pPr/>
              <a:t>9/16/2011</a:t>
            </a:fld>
            <a:endParaRPr lang="en-US"/>
          </a:p>
        </p:txBody>
      </p:sp>
      <p:sp>
        <p:nvSpPr>
          <p:cNvPr id="19" name="Slide Number Placeholder 18"/>
          <p:cNvSpPr>
            <a:spLocks noGrp="1"/>
          </p:cNvSpPr>
          <p:nvPr>
            <p:ph type="sldNum" sz="quarter" idx="20"/>
          </p:nvPr>
        </p:nvSpPr>
        <p:spPr>
          <a:xfrm>
            <a:off x="8735325" y="6356351"/>
            <a:ext cx="2844059" cy="365125"/>
          </a:xfrm>
          <a:prstGeom prst="rect">
            <a:avLst/>
          </a:prstGeom>
        </p:spPr>
        <p:txBody>
          <a:bodyPr/>
          <a:lstStyle/>
          <a:p>
            <a:fld id="{B6F15528-21DE-4FAA-801E-634DDDAF4B2B}" type="slidenum">
              <a:rPr lang="en-US" smtClean="0"/>
              <a:pPr/>
              <a:t>‹#›</a:t>
            </a:fld>
            <a:endParaRPr lang="en-US"/>
          </a:p>
        </p:txBody>
      </p:sp>
      <p:sp>
        <p:nvSpPr>
          <p:cNvPr id="20" name="Footer Placeholder 19"/>
          <p:cNvSpPr>
            <a:spLocks noGrp="1"/>
          </p:cNvSpPr>
          <p:nvPr>
            <p:ph type="ftr" sz="quarter" idx="21"/>
          </p:nvPr>
        </p:nvSpPr>
        <p:spPr>
          <a:xfrm>
            <a:off x="4164515" y="6356351"/>
            <a:ext cx="3859795" cy="365125"/>
          </a:xfrm>
          <a:prstGeom prst="rect">
            <a:avLst/>
          </a:prstGeom>
        </p:spPr>
        <p:txBody>
          <a:bodyPr/>
          <a:lstStyle/>
          <a:p>
            <a:endParaRPr lang="en-US"/>
          </a:p>
        </p:txBody>
      </p:sp>
    </p:spTree>
    <p:extLst>
      <p:ext uri="{BB962C8B-B14F-4D97-AF65-F5344CB8AC3E}">
        <p14:creationId xmlns:p14="http://schemas.microsoft.com/office/powerpoint/2010/main" val="3688173319"/>
      </p:ext>
    </p:extLst>
  </p:cSld>
  <p:clrMapOvr>
    <a:masterClrMapping/>
  </p:clrMapOvr>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p:fade/>
  </p:transition>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609441" y="6356351"/>
            <a:ext cx="2844059" cy="365125"/>
          </a:xfrm>
          <a:prstGeom prst="rect">
            <a:avLst/>
          </a:prstGeom>
        </p:spPr>
        <p:txBody>
          <a:bodyPr lIns="121899" tIns="60949" rIns="121899" bIns="60949"/>
          <a:lstStyle/>
          <a:p>
            <a:fld id="{A1CFD51F-5542-4183-9E6D-DF6665177190}" type="datetimeFigureOut">
              <a:rPr lang="en-US" smtClean="0"/>
              <a:t>9/16/2011</a:t>
            </a:fld>
            <a:endParaRPr lang="en-US"/>
          </a:p>
        </p:txBody>
      </p:sp>
      <p:sp>
        <p:nvSpPr>
          <p:cNvPr id="5" name="Footer Placeholder 4"/>
          <p:cNvSpPr>
            <a:spLocks noGrp="1"/>
          </p:cNvSpPr>
          <p:nvPr>
            <p:ph type="ftr" sz="quarter" idx="11"/>
          </p:nvPr>
        </p:nvSpPr>
        <p:spPr>
          <a:xfrm>
            <a:off x="4164515" y="6356351"/>
            <a:ext cx="3859795" cy="365125"/>
          </a:xfrm>
          <a:prstGeom prst="rect">
            <a:avLst/>
          </a:prstGeom>
        </p:spPr>
        <p:txBody>
          <a:bodyPr lIns="121899" tIns="60949" rIns="121899" bIns="60949"/>
          <a:lstStyle/>
          <a:p>
            <a:endParaRPr lang="en-US"/>
          </a:p>
        </p:txBody>
      </p:sp>
      <p:sp>
        <p:nvSpPr>
          <p:cNvPr id="6" name="Slide Number Placeholder 5"/>
          <p:cNvSpPr>
            <a:spLocks noGrp="1"/>
          </p:cNvSpPr>
          <p:nvPr>
            <p:ph type="sldNum" sz="quarter" idx="12"/>
          </p:nvPr>
        </p:nvSpPr>
        <p:spPr>
          <a:xfrm>
            <a:off x="8735325" y="6356351"/>
            <a:ext cx="2844059" cy="365125"/>
          </a:xfrm>
          <a:prstGeom prst="rect">
            <a:avLst/>
          </a:prstGeom>
        </p:spPr>
        <p:txBody>
          <a:bodyPr lIns="121899" tIns="60949" rIns="121899" bIns="60949"/>
          <a:lstStyle/>
          <a:p>
            <a:fld id="{86B3905C-5577-4B33-9447-31444F4A9FCC}" type="slidenum">
              <a:rPr lang="en-US" smtClean="0"/>
              <a:t>‹#›</a:t>
            </a:fld>
            <a:endParaRPr lang="en-US"/>
          </a:p>
        </p:txBody>
      </p:sp>
    </p:spTree>
    <p:extLst>
      <p:ext uri="{BB962C8B-B14F-4D97-AF65-F5344CB8AC3E}">
        <p14:creationId xmlns:p14="http://schemas.microsoft.com/office/powerpoint/2010/main" val="20460108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type="blank">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093126212"/>
      </p:ext>
    </p:extLst>
  </p:cSld>
  <p:clrMapOvr>
    <a:masterClrMapping/>
  </p:clrMapOvr>
  <p:transition>
    <p:fade/>
  </p:transition>
  <p:timing>
    <p:tnLst>
      <p:par>
        <p:cTn id="1" dur="indefinite" restart="never" nodeType="tmRoot"/>
      </p:par>
    </p:tn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3730800026"/>
      </p:ext>
    </p:extLst>
  </p:cSld>
  <p:clrMapOvr>
    <a:masterClrMapping/>
  </p:clrMapOvr>
  <p:transition>
    <p:fade/>
  </p:transition>
  <p:timing>
    <p:tnLst>
      <p:par>
        <p:cTn id="1" dur="indefinite" restart="never" nodeType="tmRoot"/>
      </p:par>
    </p:tnLst>
  </p:timing>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74359556"/>
      </p:ext>
    </p:extLst>
  </p:cSld>
  <p:clrMapOvr>
    <a:masterClrMapping/>
  </p:clrMapOvr>
  <p:transition>
    <p:fade/>
  </p:transition>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09031151"/>
      </p:ext>
    </p:extLst>
  </p:cSld>
  <p:clrMapOvr>
    <a:masterClrMapping/>
  </p:clrMapOvr>
  <p:transition>
    <p:fade/>
  </p:transition>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20918823"/>
      </p:ext>
    </p:extLst>
  </p:cSld>
  <p:clrMapOvr>
    <a:masterClrMapping/>
  </p:clrMapOvr>
  <p:transition>
    <p:fade/>
  </p:transition>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567427382"/>
      </p:ext>
    </p:extLst>
  </p:cSld>
  <p:clrMapOvr>
    <a:masterClrMapping/>
  </p:clrMapOvr>
  <p:transition>
    <p:fade/>
  </p:transition>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640140045"/>
      </p:ext>
    </p:extLst>
  </p:cSld>
  <p:clrMapOvr>
    <a:masterClrMapping/>
  </p:clrMapOvr>
  <p:transition>
    <p:fade/>
  </p:transition>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973987872"/>
      </p:ext>
    </p:extLst>
  </p:cSld>
  <p:clrMapOvr>
    <a:masterClrMapping/>
  </p:clrMapOvr>
  <p:transition>
    <p:fade/>
  </p:transition>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903449017"/>
      </p:ext>
    </p:extLst>
  </p:cSld>
  <p:clrMapOvr>
    <a:masterClrMapping/>
  </p:clrMapOvr>
  <p:transition>
    <p:fade/>
  </p:transition>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6555944"/>
      </p:ext>
    </p:extLst>
  </p:cSld>
  <p:clrMapOvr>
    <a:masterClrMapping/>
  </p:clrMapOvr>
  <p:transition>
    <p:fade/>
  </p:transition>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16593223"/>
      </p:ext>
    </p:extLst>
  </p:cSld>
  <p:clrMapOvr>
    <a:masterClrMapping/>
  </p:clrMapOvr>
  <p:transition>
    <p:fade/>
  </p:transition>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274338306"/>
      </p:ext>
    </p:extLst>
  </p:cSld>
  <p:clrMapOvr>
    <a:masterClrMapping/>
  </p:clrMapOvr>
  <p:transition>
    <p:fade/>
  </p:transition>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4046827710"/>
      </p:ext>
    </p:extLst>
  </p:cSld>
  <p:clrMapOvr>
    <a:masterClrMapping/>
  </p:clrMapOvr>
  <p:transition>
    <p:fade/>
  </p:transition>
  <p:timing>
    <p:tnLst>
      <p:par>
        <p:cTn id="1" dur="indefinite" restart="never" nodeType="tmRoot"/>
      </p:par>
    </p:tnLst>
  </p:timing>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969904888"/>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519337851"/>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1329448608"/>
      </p:ext>
    </p:extLst>
  </p:cSld>
  <p:clrMapOvr>
    <a:masterClrMapping/>
  </p:clrMapOvr>
  <p:timing>
    <p:tnLst>
      <p:par>
        <p:cTn id="1" dur="indefinite" restart="never" nodeType="tmRoot"/>
      </p:par>
    </p:tnLst>
  </p:timing>
</p:sldLayout>
</file>

<file path=ppt/slideLayouts/slideLayout36.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479317416"/>
      </p:ext>
    </p:extLst>
  </p:cSld>
  <p:clrMapOvr>
    <a:masterClrMapping/>
  </p:clrMapOvr>
  <p:timing>
    <p:tnLst>
      <p:par>
        <p:cTn id="1" dur="indefinite" restart="never" nodeType="tmRoot"/>
      </p:par>
    </p:tnLst>
  </p:timing>
</p:sldLayout>
</file>

<file path=ppt/slideLayouts/slideLayout37.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108648999"/>
      </p:ext>
    </p:extLst>
  </p:cSld>
  <p:clrMapOvr>
    <a:masterClrMapping/>
  </p:clrMapOvr>
  <p:transition>
    <p:fade/>
  </p:transition>
</p:sldLayout>
</file>

<file path=ppt/slideLayouts/slideLayout38.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175964107"/>
      </p:ext>
    </p:extLst>
  </p:cSld>
  <p:clrMapOvr>
    <a:masterClrMapping/>
  </p:clrMapOvr>
  <p:timing>
    <p:tnLst>
      <p:par>
        <p:cTn id="1" dur="indefinite" restart="never" nodeType="tmRoot"/>
      </p:par>
    </p:tnLst>
  </p:timing>
</p:sldLayout>
</file>

<file path=ppt/slideLayouts/slideLayout39.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779355525"/>
      </p:ext>
    </p:extLst>
  </p:cSld>
  <p:clrMapOvr>
    <a:masterClrMapping/>
  </p:clrMapOvr>
  <p:transition>
    <p:fade/>
  </p:transition>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40.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9"/>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3402"/>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4" y="190502"/>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067908453"/>
      </p:ext>
    </p:extLst>
  </p:cSld>
  <p:clrMapOvr>
    <a:masterClrMapping/>
  </p:clrMapOvr>
  <p:transition>
    <p:fade/>
  </p:transition>
  <p:timing>
    <p:tnLst>
      <p:par>
        <p:cTn id="1" dur="indefinite" restart="never" nodeType="tmRoot"/>
      </p:par>
    </p:tnLst>
  </p:timing>
</p:sldLayout>
</file>

<file path=ppt/slideLayouts/slideLayout41.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122081425"/>
      </p:ext>
    </p:extLst>
  </p:cSld>
  <p:clrMapOvr>
    <a:masterClrMapping/>
  </p:clrMapOvr>
  <p:transition>
    <p:fade/>
  </p:transition>
  <p:timing>
    <p:tnLst>
      <p:par>
        <p:cTn id="1" dur="indefinite" restart="never" nodeType="tmRoot"/>
      </p:par>
    </p:tnLst>
  </p:timing>
</p:sldLayout>
</file>

<file path=ppt/slideLayouts/slideLayout42.xml><?xml version="1.0" encoding="utf-8"?>
<p:sldLayout xmlns:a="http://schemas.openxmlformats.org/drawingml/2006/main" xmlns:r="http://schemas.openxmlformats.org/officeDocument/2006/relationships" xmlns:p="http://schemas.openxmlformats.org/presentationml/2006/main" preserve="1" userDrawn="1">
  <p:cSld name="2_Demo, Video etc. &quot;special&quot; slides">
    <p:bg>
      <p:bgPr>
        <a:blipFill dpi="0" rotWithShape="1">
          <a:blip r:embed="rId2">
            <a:duotone>
              <a:prstClr val="black"/>
              <a:schemeClr val="accent2">
                <a:tint val="45000"/>
                <a:satMod val="400000"/>
              </a:schemeClr>
            </a:duotone>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79887916"/>
      </p:ext>
    </p:extLst>
  </p:cSld>
  <p:clrMapOvr>
    <a:masterClrMapping/>
  </p:clrMapOvr>
  <p:transition>
    <p:fade/>
  </p:transition>
  <p:timing>
    <p:tnLst>
      <p:par>
        <p:cTn id="1" dur="indefinite" restart="never" nodeType="tmRoot"/>
      </p:par>
    </p:tnLst>
  </p:timing>
</p:sldLayout>
</file>

<file path=ppt/slideLayouts/slideLayout43.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4"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602672850"/>
      </p:ext>
    </p:extLst>
  </p:cSld>
  <p:clrMapOvr>
    <a:masterClrMapping/>
  </p:clrMapOvr>
  <p:transition>
    <p:fade/>
  </p:transition>
  <p:timing>
    <p:tnLst>
      <p:par>
        <p:cTn id="1" dur="indefinite" restart="never" nodeType="tmRoot"/>
      </p:par>
    </p:tnLst>
  </p:timing>
</p:sldLayout>
</file>

<file path=ppt/slideLayouts/slideLayout44.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370859759"/>
      </p:ext>
    </p:extLst>
  </p:cSld>
  <p:clrMapOvr>
    <a:masterClrMapping/>
  </p:clrMapOvr>
  <p:transition>
    <p:fade/>
  </p:transition>
  <p:timing>
    <p:tnLst>
      <p:par>
        <p:cTn id="1" dur="indefinite" restart="never" nodeType="tmRoot"/>
      </p:par>
    </p:tnLst>
  </p:timing>
</p:sldLayout>
</file>

<file path=ppt/slideLayouts/slideLayout4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01407010"/>
      </p:ext>
    </p:extLst>
  </p:cSld>
  <p:clrMapOvr>
    <a:masterClrMapping/>
  </p:clrMapOvr>
  <p:transition>
    <p:fade/>
  </p:transition>
  <p:timing>
    <p:tnLst>
      <p:par>
        <p:cTn id="1" dur="indefinite" restart="never" nodeType="tmRoot"/>
      </p:par>
    </p:tnLst>
  </p:timing>
</p:sldLayout>
</file>

<file path=ppt/slideLayouts/slideLayout4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374426846"/>
      </p:ext>
    </p:extLst>
  </p:cSld>
  <p:clrMapOvr>
    <a:masterClrMapping/>
  </p:clrMapOvr>
  <p:transition>
    <p:fade/>
  </p:transition>
  <p:timing>
    <p:tnLst>
      <p:par>
        <p:cTn id="1" dur="indefinite" restart="never" nodeType="tmRoot"/>
      </p:par>
    </p:tnLst>
  </p:timing>
</p:sldLayout>
</file>

<file path=ppt/slideLayouts/slideLayout4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196999288"/>
      </p:ext>
    </p:extLst>
  </p:cSld>
  <p:clrMapOvr>
    <a:masterClrMapping/>
  </p:clrMapOvr>
  <p:transition>
    <p:fade/>
  </p:transition>
  <p:timing>
    <p:tnLst>
      <p:par>
        <p:cTn id="1" dur="indefinite" restart="never" nodeType="tmRoot"/>
      </p:par>
    </p:tnLst>
  </p:timing>
</p:sldLayout>
</file>

<file path=ppt/slideLayouts/slideLayout4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897681970"/>
      </p:ext>
    </p:extLst>
  </p:cSld>
  <p:clrMapOvr>
    <a:masterClrMapping/>
  </p:clrMapOvr>
  <p:transition>
    <p:fade/>
  </p:transition>
  <p:timing>
    <p:tnLst>
      <p:par>
        <p:cTn id="1" dur="indefinite" restart="never" nodeType="tmRoot"/>
      </p:par>
    </p:tnLst>
  </p:timing>
</p:sldLayout>
</file>

<file path=ppt/slideLayouts/slideLayout4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99610948"/>
      </p:ext>
    </p:extLst>
  </p:cSld>
  <p:clrMapOvr>
    <a:masterClrMapping/>
  </p:clrMapOvr>
  <p:transition>
    <p:fade/>
  </p:transition>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1"/>
            <a:ext cx="5486400" cy="1742015"/>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1"/>
            <a:ext cx="5486400" cy="1742015"/>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50.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599792604"/>
      </p:ext>
    </p:extLst>
  </p:cSld>
  <p:clrMapOvr>
    <a:masterClrMapping/>
  </p:clrMapOvr>
  <p:transition>
    <p:fade/>
  </p:transition>
  <p:timing>
    <p:tnLst>
      <p:par>
        <p:cTn id="1" dur="indefinite" restart="never" nodeType="tmRoot"/>
      </p:par>
    </p:tnLst>
  </p:timing>
</p:sldLayout>
</file>

<file path=ppt/slideLayouts/slideLayout51.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2" y="6238878"/>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3837238110"/>
      </p:ext>
    </p:extLst>
  </p:cSld>
  <p:clrMapOvr>
    <a:masterClrMapping/>
  </p:clrMapOvr>
  <p:transition>
    <p:fade/>
  </p:transition>
  <p:timing>
    <p:tnLst>
      <p:par>
        <p:cTn id="1" dur="indefinite" restart="never" nodeType="tmRoot"/>
      </p:par>
    </p:tnLst>
  </p:timing>
</p:sldLayout>
</file>

<file path=ppt/slideLayouts/slideLayout52.xml><?xml version="1.0" encoding="utf-8"?>
<p:sldLayout xmlns:a="http://schemas.openxmlformats.org/drawingml/2006/main" xmlns:r="http://schemas.openxmlformats.org/officeDocument/2006/relationships" xmlns:p="http://schemas.openxmlformats.org/presentationml/2006/main" userDrawn="1">
  <p:cSld name="5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2" name="Picture 1"/>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203941" cy="6849517"/>
          </a:xfrm>
          <a:prstGeom prst="rect">
            <a:avLst/>
          </a:prstGeom>
        </p:spPr>
      </p:pic>
    </p:spTree>
    <p:extLst>
      <p:ext uri="{BB962C8B-B14F-4D97-AF65-F5344CB8AC3E}">
        <p14:creationId xmlns:p14="http://schemas.microsoft.com/office/powerpoint/2010/main" val="1648827386"/>
      </p:ext>
    </p:extLst>
  </p:cSld>
  <p:clrMapOvr>
    <a:masterClrMapping/>
  </p:clrMapOvr>
  <p:timing>
    <p:tnLst>
      <p:par>
        <p:cTn id="1" dur="indefinite" restart="never" nodeType="tmRoot"/>
      </p:par>
    </p:tnLst>
  </p:timing>
</p:sldLayout>
</file>

<file path=ppt/slideLayouts/slideLayout53.xml><?xml version="1.0" encoding="utf-8"?>
<p:sldLayout xmlns:a="http://schemas.openxmlformats.org/drawingml/2006/main" xmlns:r="http://schemas.openxmlformats.org/officeDocument/2006/relationships" xmlns:p="http://schemas.openxmlformats.org/presentationml/2006/main" userDrawn="1">
  <p:cSld name="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14136" y="1364776"/>
            <a:ext cx="5188326" cy="1635832"/>
          </a:xfrm>
        </p:spPr>
        <p:txBody>
          <a:bodyPr lIns="0"/>
          <a:lstStyle>
            <a:lvl1pPr marL="347920" indent="-347920">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Content Placeholder 3"/>
          <p:cNvSpPr>
            <a:spLocks noGrp="1"/>
          </p:cNvSpPr>
          <p:nvPr>
            <p:ph sz="half" idx="2"/>
          </p:nvPr>
        </p:nvSpPr>
        <p:spPr>
          <a:xfrm>
            <a:off x="6384774" y="1364776"/>
            <a:ext cx="5180251" cy="1688154"/>
          </a:xfrm>
        </p:spPr>
        <p:txBody>
          <a:bodyPr lIns="0"/>
          <a:lstStyle>
            <a:lvl1pPr marL="347920" indent="-347920">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19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9" name="Date Placeholder 8"/>
          <p:cNvSpPr>
            <a:spLocks noGrp="1"/>
          </p:cNvSpPr>
          <p:nvPr>
            <p:ph type="dt" sz="half" idx="14"/>
          </p:nvPr>
        </p:nvSpPr>
        <p:spPr>
          <a:xfrm>
            <a:off x="1206793" y="6324600"/>
            <a:ext cx="1221110" cy="152400"/>
          </a:xfrm>
          <a:prstGeom prst="rect">
            <a:avLst/>
          </a:prstGeom>
        </p:spPr>
        <p:txBody>
          <a:bodyPr lIns="121899" tIns="60949" rIns="121899" bIns="60949"/>
          <a:lstStyle/>
          <a:p>
            <a:fld id="{B2863303-CC64-46A5-B0FA-50C96ED61598}"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5"/>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6"/>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2"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5"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617978716"/>
      </p:ext>
    </p:extLst>
  </p:cSld>
  <p:clrMapOvr>
    <a:masterClrMapping/>
  </p:clrMapOvr>
  <p:timing>
    <p:tnLst>
      <p:par>
        <p:cTn id="1" dur="indefinite" restart="never" nodeType="tmRoot"/>
      </p:par>
    </p:tnLst>
  </p:timing>
</p:sldLayout>
</file>

<file path=ppt/slideLayouts/slideLayout54.xml><?xml version="1.0" encoding="utf-8"?>
<p:sldLayout xmlns:a="http://schemas.openxmlformats.org/drawingml/2006/main" xmlns:r="http://schemas.openxmlformats.org/officeDocument/2006/relationships" xmlns:p="http://schemas.openxmlformats.org/presentationml/2006/main" userDrawn="1">
  <p:cSld name="2_Title and content">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8" name="Date Placeholder 7"/>
          <p:cNvSpPr>
            <a:spLocks noGrp="1"/>
          </p:cNvSpPr>
          <p:nvPr>
            <p:ph type="dt" sz="half" idx="15"/>
          </p:nvPr>
        </p:nvSpPr>
        <p:spPr>
          <a:xfrm>
            <a:off x="1206793" y="6324600"/>
            <a:ext cx="1221110" cy="152400"/>
          </a:xfrm>
          <a:prstGeom prst="rect">
            <a:avLst/>
          </a:prstGeom>
        </p:spPr>
        <p:txBody>
          <a:bodyPr lIns="121899" tIns="60949" rIns="121899" bIns="60949"/>
          <a:lstStyle/>
          <a:p>
            <a:fld id="{EC5D9FC8-00D4-4E62-B79F-0DB35C5AD30E}" type="datetime1">
              <a:rPr lang="en-US" smtClean="0">
                <a:solidFill>
                  <a:srgbClr val="FFFFFF"/>
                </a:solidFill>
              </a:rPr>
              <a:pPr/>
              <a:t>9/16/2011</a:t>
            </a:fld>
            <a:endParaRPr lang="en-US" dirty="0">
              <a:solidFill>
                <a:srgbClr val="FFFFFF"/>
              </a:solidFill>
            </a:endParaRPr>
          </a:p>
        </p:txBody>
      </p:sp>
      <p:sp>
        <p:nvSpPr>
          <p:cNvPr id="10" name="Slide Number Placeholder 9"/>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1" name="Footer Placeholder 10"/>
          <p:cNvSpPr>
            <a:spLocks noGrp="1"/>
          </p:cNvSpPr>
          <p:nvPr>
            <p:ph type="ftr" sz="quarter" idx="17"/>
          </p:nvPr>
        </p:nvSpPr>
        <p:spPr>
          <a:xfrm>
            <a:off x="614137" y="6461650"/>
            <a:ext cx="1813766" cy="128575"/>
          </a:xfrm>
          <a:prstGeom prst="rect">
            <a:avLst/>
          </a:prstGeom>
        </p:spPr>
        <p:txBody>
          <a:bodyPr lIns="121899" tIns="60949" rIns="121899" bIns="60949"/>
          <a:lstStyle/>
          <a:p>
            <a:r>
              <a:rPr lang="en-US" dirty="0" smtClean="0">
                <a:solidFill>
                  <a:srgbClr val="FFFFFF"/>
                </a:solidFill>
              </a:rPr>
              <a:t>MICROSOFT CONFIDENTIAL</a:t>
            </a:r>
            <a:endParaRPr lang="en-US" dirty="0">
              <a:solidFill>
                <a:srgbClr val="FFFFFF"/>
              </a:solidFill>
            </a:endParaRPr>
          </a:p>
        </p:txBody>
      </p:sp>
      <p:sp>
        <p:nvSpPr>
          <p:cNvPr id="15" name="Content Placeholder 14"/>
          <p:cNvSpPr>
            <a:spLocks noGrp="1"/>
          </p:cNvSpPr>
          <p:nvPr>
            <p:ph sz="quarter" idx="18"/>
          </p:nvPr>
        </p:nvSpPr>
        <p:spPr>
          <a:xfrm>
            <a:off x="614135" y="1419367"/>
            <a:ext cx="10765998" cy="200054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4"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35760121"/>
      </p:ext>
    </p:extLst>
  </p:cSld>
  <p:clrMapOvr>
    <a:masterClrMapping/>
  </p:clrMapOvr>
  <p:timing>
    <p:tnLst>
      <p:par>
        <p:cTn id="1" dur="indefinite" restart="never" nodeType="tmRoot"/>
      </p:par>
    </p:tnLst>
  </p:timing>
</p:sldLayout>
</file>

<file path=ppt/slideLayouts/slideLayout55.xml><?xml version="1.0" encoding="utf-8"?>
<p:sldLayout xmlns:a="http://schemas.openxmlformats.org/drawingml/2006/main" xmlns:r="http://schemas.openxmlformats.org/officeDocument/2006/relationships" xmlns:p="http://schemas.openxmlformats.org/presentationml/2006/main" userDrawn="1">
  <p:cSld name="One column above two columns">
    <p:bg>
      <p:bgPr>
        <a:blipFill dpi="0" rotWithShape="1">
          <a:blip r:embed="rId2">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609441" y="1392072"/>
            <a:ext cx="10982750" cy="2036928"/>
          </a:xfrm>
        </p:spPr>
        <p:txBody>
          <a:bodyPr lIns="0">
            <a:noAutofit/>
          </a:bodyPr>
          <a:lstStyle>
            <a:lvl1pPr>
              <a:buFont typeface="Wingdings" pitchFamily="2" charset="2"/>
              <a:buChar char="§"/>
              <a:defRPr sz="2000" b="0" baseline="0">
                <a:solidFill>
                  <a:srgbClr val="666666"/>
                </a:solidFill>
              </a:defRPr>
            </a:lvl1pPr>
            <a:lvl2pPr marL="801133" indent="-343343">
              <a:buFont typeface="Wingdings" pitchFamily="2" charset="2"/>
              <a:buChar char="§"/>
              <a:defRPr baseline="0">
                <a:solidFill>
                  <a:srgbClr val="666666"/>
                </a:solidFill>
              </a:defRPr>
            </a:lvl2pPr>
            <a:lvl3pPr marL="1201700" indent="-286119">
              <a:buFont typeface="Wingdings" pitchFamily="2" charset="2"/>
              <a:buChar char="§"/>
              <a:defRPr baseline="0">
                <a:solidFill>
                  <a:srgbClr val="666666"/>
                </a:solidFill>
              </a:defRPr>
            </a:lvl3pPr>
            <a:lvl4pPr marL="1659491" indent="-286119">
              <a:buFont typeface="Wingdings" pitchFamily="2" charset="2"/>
              <a:buChar char="§"/>
              <a:defRPr baseline="0">
                <a:solidFill>
                  <a:srgbClr val="666666"/>
                </a:solidFill>
              </a:defRPr>
            </a:lvl4pPr>
            <a:lvl5pPr marL="2117281" indent="-286119">
              <a:buFont typeface="Wingdings" pitchFamily="2" charset="2"/>
              <a:buChar char="§"/>
              <a:defRPr baseline="0">
                <a:solidFill>
                  <a:srgbClr val="666666"/>
                </a:solidFill>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10" name="Content Placeholder 2"/>
          <p:cNvSpPr>
            <a:spLocks noGrp="1"/>
          </p:cNvSpPr>
          <p:nvPr>
            <p:ph sz="half" idx="14"/>
          </p:nvPr>
        </p:nvSpPr>
        <p:spPr>
          <a:xfrm>
            <a:off x="609441" y="3429000"/>
            <a:ext cx="5180251" cy="2514600"/>
          </a:xfrm>
        </p:spPr>
        <p:txBody>
          <a:bodyPr lIns="0">
            <a:noAutofit/>
          </a:bodyPr>
          <a:lstStyle>
            <a:lvl1pPr marL="320453" indent="-320453">
              <a:buFont typeface="Wingdings" pitchFamily="2" charset="2"/>
              <a:buChar char="§"/>
              <a:defRPr sz="2400">
                <a:solidFill>
                  <a:srgbClr val="666666"/>
                </a:solidFill>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11" name="Content Placeholder 3"/>
          <p:cNvSpPr>
            <a:spLocks noGrp="1"/>
          </p:cNvSpPr>
          <p:nvPr>
            <p:ph sz="half" idx="2"/>
          </p:nvPr>
        </p:nvSpPr>
        <p:spPr>
          <a:xfrm>
            <a:off x="6384774" y="3429000"/>
            <a:ext cx="5207417" cy="2514600"/>
          </a:xfrm>
        </p:spPr>
        <p:txBody>
          <a:bodyPr lIns="0">
            <a:noAutofit/>
          </a:bodyPr>
          <a:lstStyle>
            <a:lvl1pPr marL="343343" indent="-343343">
              <a:buFont typeface="Wingdings" pitchFamily="2" charset="2"/>
              <a:buChar char="§"/>
              <a:defRPr lang="en-US" sz="2400" kern="1200" dirty="0" smtClean="0">
                <a:solidFill>
                  <a:srgbClr val="666666"/>
                </a:solidFill>
                <a:latin typeface="Segoe UI" pitchFamily="34" charset="0"/>
                <a:ea typeface="Segoe UI" pitchFamily="34" charset="0"/>
                <a:cs typeface="Segoe UI" pitchFamily="34" charset="0"/>
              </a:defRPr>
            </a:lvl1pPr>
            <a:lvl2pPr marL="743910" indent="-286119">
              <a:buFont typeface="Wingdings" pitchFamily="2" charset="2"/>
              <a:buChar char="§"/>
              <a:defRPr sz="2000">
                <a:solidFill>
                  <a:srgbClr val="666666"/>
                </a:solidFill>
              </a:defRPr>
            </a:lvl2pPr>
            <a:lvl3pPr marL="1144476" indent="-228895">
              <a:buFont typeface="Wingdings" pitchFamily="2" charset="2"/>
              <a:buChar char="§"/>
              <a:defRPr sz="2000">
                <a:solidFill>
                  <a:srgbClr val="666666"/>
                </a:solidFill>
              </a:defRPr>
            </a:lvl3pPr>
            <a:lvl4pPr marL="1602266" indent="-228895">
              <a:buFont typeface="Wingdings" pitchFamily="2" charset="2"/>
              <a:buChar char="§"/>
              <a:defRPr sz="1900">
                <a:solidFill>
                  <a:srgbClr val="666666"/>
                </a:solidFill>
              </a:defRPr>
            </a:lvl4pPr>
            <a:lvl5pPr marL="2060057" indent="-228895">
              <a:buFont typeface="Wingdings" pitchFamily="2" charset="2"/>
              <a:buChar char="§"/>
              <a:defRPr sz="1900">
                <a:solidFill>
                  <a:srgbClr val="666666"/>
                </a:solidFill>
              </a:defRPr>
            </a:lvl5pPr>
            <a:lvl6pPr>
              <a:defRPr sz="1900"/>
            </a:lvl6pPr>
            <a:lvl7pPr>
              <a:defRPr sz="1900"/>
            </a:lvl7pPr>
            <a:lvl8pPr>
              <a:defRPr sz="1900"/>
            </a:lvl8pPr>
            <a:lvl9pPr>
              <a:defRPr sz="1900"/>
            </a:lvl9pPr>
          </a:lstStyle>
          <a:p>
            <a:pPr marL="320453" lvl="0"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Click to edit Master text styles</a:t>
            </a:r>
          </a:p>
          <a:p>
            <a:pPr marL="320453" lvl="1"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Second level</a:t>
            </a:r>
          </a:p>
          <a:p>
            <a:pPr marL="320453" lvl="2"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Third level</a:t>
            </a:r>
          </a:p>
          <a:p>
            <a:pPr marL="320453" lvl="3"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Fourth level</a:t>
            </a:r>
          </a:p>
          <a:p>
            <a:pPr marL="320453" lvl="4" indent="-320453" algn="l" defTabSz="915581" rtl="0" eaLnBrk="1" latinLnBrk="0" hangingPunct="1">
              <a:lnSpc>
                <a:spcPts val="2404"/>
              </a:lnSpc>
              <a:spcBef>
                <a:spcPts val="1802"/>
              </a:spcBef>
              <a:spcAft>
                <a:spcPts val="601"/>
              </a:spcAft>
              <a:buClr>
                <a:srgbClr val="00B0F0"/>
              </a:buClr>
              <a:buSzPct val="100000"/>
              <a:buFontTx/>
              <a:buBlip>
                <a:blip r:embed="rId3"/>
              </a:buBlip>
            </a:pPr>
            <a:r>
              <a:rPr lang="en-US" smtClean="0"/>
              <a:t>Fifth level</a:t>
            </a:r>
            <a:endParaRPr lang="en-US" dirty="0"/>
          </a:p>
        </p:txBody>
      </p:sp>
      <p:sp>
        <p:nvSpPr>
          <p:cNvPr id="12" name="Date Placeholder 11"/>
          <p:cNvSpPr>
            <a:spLocks noGrp="1"/>
          </p:cNvSpPr>
          <p:nvPr>
            <p:ph type="dt" sz="half" idx="15"/>
          </p:nvPr>
        </p:nvSpPr>
        <p:spPr>
          <a:xfrm>
            <a:off x="1206793" y="6324600"/>
            <a:ext cx="1221110" cy="152400"/>
          </a:xfrm>
          <a:prstGeom prst="rect">
            <a:avLst/>
          </a:prstGeom>
        </p:spPr>
        <p:txBody>
          <a:bodyPr lIns="121899" tIns="60949" rIns="121899" bIns="60949"/>
          <a:lstStyle/>
          <a:p>
            <a:fld id="{65C051CB-E580-4873-8532-75D0163B3EAE}" type="datetime1">
              <a:rPr lang="en-US" smtClean="0">
                <a:solidFill>
                  <a:srgbClr val="FFFFFF"/>
                </a:solidFill>
              </a:rPr>
              <a:pPr/>
              <a:t>9/16/2011</a:t>
            </a:fld>
            <a:endParaRPr lang="en-US" dirty="0">
              <a:solidFill>
                <a:srgbClr val="FFFFFF"/>
              </a:solidFill>
            </a:endParaRPr>
          </a:p>
        </p:txBody>
      </p:sp>
      <p:sp>
        <p:nvSpPr>
          <p:cNvPr id="13" name="Slide Number Placeholder 12"/>
          <p:cNvSpPr>
            <a:spLocks noGrp="1"/>
          </p:cNvSpPr>
          <p:nvPr>
            <p:ph type="sldNum" sz="quarter" idx="16"/>
          </p:nvPr>
        </p:nvSpPr>
        <p:spPr>
          <a:xfrm>
            <a:off x="614135" y="6324600"/>
            <a:ext cx="516287" cy="152400"/>
          </a:xfrm>
          <a:prstGeom prst="rect">
            <a:avLst/>
          </a:prstGeom>
        </p:spPr>
        <p:txBody>
          <a:bodyPr lIns="121899" tIns="60949" rIns="121899" bIns="60949"/>
          <a:lstStyle/>
          <a:p>
            <a:r>
              <a:rPr lang="en-US" smtClean="0">
                <a:solidFill>
                  <a:srgbClr val="FFFFFF"/>
                </a:solidFill>
              </a:rPr>
              <a:t>PAGE </a:t>
            </a:r>
            <a:fld id="{711B4CA8-52BE-46B1-A536-58CE1A3FAF74}" type="slidenum">
              <a:rPr lang="en-US" smtClean="0">
                <a:solidFill>
                  <a:srgbClr val="FFFFFF"/>
                </a:solidFill>
              </a:rPr>
              <a:pPr/>
              <a:t>‹#›</a:t>
            </a:fld>
            <a:endParaRPr lang="en-US" dirty="0">
              <a:solidFill>
                <a:srgbClr val="FFFFFF"/>
              </a:solidFill>
            </a:endParaRPr>
          </a:p>
        </p:txBody>
      </p:sp>
      <p:sp>
        <p:nvSpPr>
          <p:cNvPr id="14" name="Footer Placeholder 13"/>
          <p:cNvSpPr>
            <a:spLocks noGrp="1"/>
          </p:cNvSpPr>
          <p:nvPr>
            <p:ph type="ftr" sz="quarter" idx="17"/>
          </p:nvPr>
        </p:nvSpPr>
        <p:spPr>
          <a:xfrm>
            <a:off x="614137" y="6461650"/>
            <a:ext cx="1813766" cy="128575"/>
          </a:xfrm>
          <a:prstGeom prst="rect">
            <a:avLst/>
          </a:prstGeom>
        </p:spPr>
        <p:txBody>
          <a:bodyPr lIns="121899" tIns="60949" rIns="121899" bIns="60949"/>
          <a:lstStyle/>
          <a:p>
            <a:r>
              <a:rPr lang="en-US" smtClean="0">
                <a:solidFill>
                  <a:srgbClr val="FFFFFF"/>
                </a:solidFill>
              </a:rPr>
              <a:t>MICROSOFT CONFIDENTIAL</a:t>
            </a:r>
            <a:endParaRPr lang="en-US" dirty="0">
              <a:solidFill>
                <a:srgbClr val="FFFFFF"/>
              </a:solidFill>
            </a:endParaRPr>
          </a:p>
        </p:txBody>
      </p:sp>
      <p:sp>
        <p:nvSpPr>
          <p:cNvPr id="15" name="Text Placeholder 12"/>
          <p:cNvSpPr>
            <a:spLocks noGrp="1"/>
          </p:cNvSpPr>
          <p:nvPr>
            <p:ph type="body" sz="quarter" idx="13" hasCustomPrompt="1"/>
          </p:nvPr>
        </p:nvSpPr>
        <p:spPr>
          <a:xfrm>
            <a:off x="609441" y="948517"/>
            <a:ext cx="10982750" cy="304801"/>
          </a:xfrm>
        </p:spPr>
        <p:txBody>
          <a:bodyPr lIns="0" anchor="b" anchorCtr="0">
            <a:noAutofit/>
          </a:bodyPr>
          <a:lstStyle>
            <a:lvl1pPr marL="0" indent="0" algn="l">
              <a:buFont typeface="Arial" pitchFamily="34" charset="0"/>
              <a:buNone/>
              <a:defRPr sz="1600" b="1" cap="all" spc="0" baseline="0">
                <a:solidFill>
                  <a:schemeClr val="tx1">
                    <a:lumMod val="75000"/>
                    <a:lumOff val="25000"/>
                  </a:schemeClr>
                </a:solidFill>
              </a:defRPr>
            </a:lvl1pPr>
          </a:lstStyle>
          <a:p>
            <a:r>
              <a:rPr lang="en-US" dirty="0" smtClean="0"/>
              <a:t>CLICK TO EDIT SUBTITLE</a:t>
            </a:r>
            <a:endParaRPr lang="en-US" dirty="0"/>
          </a:p>
        </p:txBody>
      </p:sp>
      <p:sp>
        <p:nvSpPr>
          <p:cNvPr id="18" name="Title 1"/>
          <p:cNvSpPr>
            <a:spLocks noGrp="1"/>
          </p:cNvSpPr>
          <p:nvPr>
            <p:ph type="title"/>
          </p:nvPr>
        </p:nvSpPr>
        <p:spPr>
          <a:xfrm>
            <a:off x="560567" y="249241"/>
            <a:ext cx="11031626" cy="609398"/>
          </a:xfrm>
        </p:spPr>
        <p:txBody>
          <a:bodyPr lIns="0" anchor="t" anchorCtr="0"/>
          <a:lstStyle>
            <a:lvl1pPr algn="l">
              <a:defRPr b="1"/>
            </a:lvl1pPr>
          </a:lstStyle>
          <a:p>
            <a:r>
              <a:rPr lang="en-US" smtClean="0"/>
              <a:t>Click to edit Master title style</a:t>
            </a:r>
            <a:endParaRPr lang="en-US" dirty="0"/>
          </a:p>
        </p:txBody>
      </p:sp>
    </p:spTree>
    <p:extLst>
      <p:ext uri="{BB962C8B-B14F-4D97-AF65-F5344CB8AC3E}">
        <p14:creationId xmlns:p14="http://schemas.microsoft.com/office/powerpoint/2010/main" val="2388189144"/>
      </p:ext>
    </p:extLst>
  </p:cSld>
  <p:clrMapOvr>
    <a:masterClrMapping/>
  </p:clrMapOvr>
  <p:timing>
    <p:tnLst>
      <p:par>
        <p:cTn id="1" dur="indefinite" restart="never" nodeType="tmRoot"/>
      </p:par>
    </p:tnLst>
  </p:timing>
</p:sldLayout>
</file>

<file path=ppt/slideLayouts/slideLayout56.xml><?xml version="1.0" encoding="utf-8"?>
<p:sldLayout xmlns:a="http://schemas.openxmlformats.org/drawingml/2006/main" xmlns:r="http://schemas.openxmlformats.org/officeDocument/2006/relationships" xmlns:p="http://schemas.openxmlformats.org/presentationml/2006/main"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Tree>
    <p:extLst>
      <p:ext uri="{BB962C8B-B14F-4D97-AF65-F5344CB8AC3E}">
        <p14:creationId xmlns:p14="http://schemas.microsoft.com/office/powerpoint/2010/main" val="1505686211"/>
      </p:ext>
    </p:extLst>
  </p:cSld>
  <p:clrMapOvr>
    <a:masterClrMapping/>
  </p:clrMapOvr>
  <p:transition>
    <p:fade/>
  </p:transition>
</p:sldLayout>
</file>

<file path=ppt/slideLayouts/slideLayout57.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912389388"/>
      </p:ext>
    </p:extLst>
  </p:cSld>
  <p:clrMapOvr>
    <a:masterClrMapping/>
  </p:clrMapOvr>
  <p:timing>
    <p:tnLst>
      <p:par>
        <p:cTn id="1" dur="indefinite" restart="never" nodeType="tmRoot"/>
      </p:par>
    </p:tnLst>
  </p:timing>
</p:sldLayout>
</file>

<file path=ppt/slideLayouts/slideLayout58.xml><?xml version="1.0" encoding="utf-8"?>
<p:sldLayout xmlns:a="http://schemas.openxmlformats.org/drawingml/2006/main" xmlns:r="http://schemas.openxmlformats.org/officeDocument/2006/relationships" xmlns:p="http://schemas.openxmlformats.org/presentationml/2006/main">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5" y="1905001"/>
            <a:ext cx="11149012" cy="158504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419860529"/>
      </p:ext>
    </p:extLst>
  </p:cSld>
  <p:clrMapOvr>
    <a:masterClrMapping/>
  </p:clrMapOvr>
  <p:transition>
    <p:fade/>
  </p:transition>
  <p:timing>
    <p:tnLst>
      <p:par>
        <p:cTn id="1" dur="indefinite" restart="never" nodeType="tmRoot"/>
      </p:par>
    </p:tnLst>
  </p:timing>
</p:sldLayout>
</file>

<file path=ppt/slideLayouts/slideLayout59.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a:xfrm>
            <a:off x="519114" y="1905000"/>
            <a:ext cx="11149012" cy="2108269"/>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3239636529"/>
      </p:ext>
    </p:extLst>
  </p:cSld>
  <p:clrMapOvr>
    <a:masterClrMapping/>
  </p:clrMapOvr>
  <p:transition>
    <p:fade/>
  </p:transition>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8"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11554"/>
            <a:ext cx="5486400" cy="346249"/>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2"/>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60.xml><?xml version="1.0" encoding="utf-8"?>
<p:sldLayout xmlns:a="http://schemas.openxmlformats.org/drawingml/2006/main" xmlns:r="http://schemas.openxmlformats.org/officeDocument/2006/relationships" xmlns:p="http://schemas.openxmlformats.org/presentationml/2006/main"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smtClean="0"/>
              <a:t>Click to edit Master title style</a:t>
            </a:r>
            <a:endParaRPr lang="en-US" dirty="0"/>
          </a:p>
        </p:txBody>
      </p:sp>
      <p:sp>
        <p:nvSpPr>
          <p:cNvPr id="3" name="Subtitle 2"/>
          <p:cNvSpPr>
            <a:spLocks noGrp="1"/>
          </p:cNvSpPr>
          <p:nvPr>
            <p:ph type="subTitle" idx="1"/>
          </p:nvPr>
        </p:nvSpPr>
        <p:spPr>
          <a:xfrm>
            <a:off x="969965" y="4787310"/>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5"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121888730"/>
      </p:ext>
    </p:extLst>
  </p:cSld>
  <p:clrMapOvr>
    <a:masterClrMapping/>
  </p:clrMapOvr>
  <p:transition>
    <p:fade/>
  </p:transition>
  <p:timing>
    <p:tnLst>
      <p:par>
        <p:cTn id="1" dur="indefinite" restart="never" nodeType="tmRoot"/>
      </p:par>
    </p:tnLst>
  </p:timing>
</p:sldLayout>
</file>

<file path=ppt/slideLayouts/slideLayout61.xml><?xml version="1.0" encoding="utf-8"?>
<p:sldLayout xmlns:a="http://schemas.openxmlformats.org/drawingml/2006/main" xmlns:r="http://schemas.openxmlformats.org/officeDocument/2006/relationships" xmlns:p="http://schemas.openxmlformats.org/presentationml/2006/main" userDrawn="1">
  <p:cSld name="4_Title slide">
    <p:spTree>
      <p:nvGrpSpPr>
        <p:cNvPr id="1" name=""/>
        <p:cNvGrpSpPr/>
        <p:nvPr/>
      </p:nvGrpSpPr>
      <p:grpSpPr>
        <a:xfrm>
          <a:off x="0" y="0"/>
          <a:ext cx="0" cy="0"/>
          <a:chOff x="0" y="0"/>
          <a:chExt cx="0" cy="0"/>
        </a:xfrm>
      </p:grpSpPr>
      <p:sp>
        <p:nvSpPr>
          <p:cNvPr id="3" name="Subtitle 2"/>
          <p:cNvSpPr>
            <a:spLocks noGrp="1"/>
          </p:cNvSpPr>
          <p:nvPr>
            <p:ph type="subTitle" idx="1" hasCustomPrompt="1"/>
          </p:nvPr>
        </p:nvSpPr>
        <p:spPr>
          <a:xfrm>
            <a:off x="614135" y="5644120"/>
            <a:ext cx="9574695" cy="368301"/>
          </a:xfrm>
          <a:prstGeom prst="rect">
            <a:avLst/>
          </a:prstGeom>
        </p:spPr>
        <p:txBody>
          <a:bodyPr lIns="0">
            <a:noAutofit/>
          </a:bodyPr>
          <a:lstStyle>
            <a:lvl1pPr marL="0" indent="0" algn="l">
              <a:buNone/>
              <a:defRPr sz="2000" b="1" cap="all" spc="0" baseline="0">
                <a:solidFill>
                  <a:schemeClr val="tx1">
                    <a:lumMod val="75000"/>
                    <a:lumOff val="25000"/>
                  </a:schemeClr>
                </a:solidFill>
                <a:latin typeface="Segoe UI" pitchFamily="34" charset="0"/>
                <a:ea typeface="Segoe UI" pitchFamily="34" charset="0"/>
                <a:cs typeface="Segoe UI"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dirty="0" smtClean="0"/>
              <a:t>CLICK TO EDIT MASTER SUBTITLE STYLE</a:t>
            </a:r>
            <a:endParaRPr lang="en-US" dirty="0"/>
          </a:p>
        </p:txBody>
      </p:sp>
      <p:sp>
        <p:nvSpPr>
          <p:cNvPr id="9" name="Text Placeholder 8"/>
          <p:cNvSpPr>
            <a:spLocks noGrp="1"/>
          </p:cNvSpPr>
          <p:nvPr>
            <p:ph type="body" sz="quarter" idx="10" hasCustomPrompt="1"/>
          </p:nvPr>
        </p:nvSpPr>
        <p:spPr>
          <a:xfrm>
            <a:off x="614135" y="5970087"/>
            <a:ext cx="9574695" cy="623688"/>
          </a:xfrm>
          <a:prstGeom prst="rect">
            <a:avLst/>
          </a:prstGeom>
        </p:spPr>
        <p:txBody>
          <a:bodyPr vert="horz" lIns="0">
            <a:normAutofit/>
          </a:bodyPr>
          <a:lstStyle>
            <a:lvl1pPr>
              <a:lnSpc>
                <a:spcPct val="70000"/>
              </a:lnSpc>
              <a:buFontTx/>
              <a:buNone/>
              <a:defRPr kumimoji="0" lang="en-US" sz="1600" b="0" i="0" u="none" strike="noStrike" kern="1200" cap="none" spc="-70" normalizeH="0" baseline="0" noProof="0" dirty="0" smtClean="0">
                <a:ln>
                  <a:noFill/>
                </a:ln>
                <a:solidFill>
                  <a:schemeClr val="tx1">
                    <a:tint val="75000"/>
                  </a:schemeClr>
                </a:solidFill>
                <a:effectLst/>
                <a:uLnTx/>
                <a:uFillTx/>
                <a:latin typeface="Segoe UI" pitchFamily="34" charset="0"/>
                <a:ea typeface="Segoe UI" pitchFamily="34" charset="0"/>
                <a:cs typeface="Segoe UI" pitchFamily="34" charset="0"/>
              </a:defRPr>
            </a:lvl1pPr>
            <a:lvl2pPr>
              <a:buFontTx/>
              <a:buNone/>
              <a:defRPr/>
            </a:lvl2pPr>
            <a:lvl3pPr>
              <a:buFontTx/>
              <a:buNone/>
              <a:defRPr/>
            </a:lvl3pPr>
            <a:lvl4pPr>
              <a:buFontTx/>
              <a:buNone/>
              <a:defRPr/>
            </a:lvl4pPr>
            <a:lvl5pPr>
              <a:buFontTx/>
              <a:buNone/>
              <a:defRPr/>
            </a:lvl5pPr>
          </a:lstStyle>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Click to edit presenter </a:t>
            </a:r>
          </a:p>
          <a:p>
            <a:pPr marL="0" marR="0" lvl="0" indent="0" algn="l" defTabSz="914400" rtl="0" eaLnBrk="1" fontAlgn="auto" latinLnBrk="0" hangingPunct="1">
              <a:lnSpc>
                <a:spcPts val="2400"/>
              </a:lnSpc>
              <a:spcBef>
                <a:spcPts val="0"/>
              </a:spcBef>
              <a:spcAft>
                <a:spcPts val="0"/>
              </a:spcAft>
              <a:buClr>
                <a:srgbClr val="00B0F0"/>
              </a:buClr>
              <a:buSzPct val="100000"/>
              <a:buFontTx/>
              <a:buNone/>
              <a:tabLst/>
              <a:defRPr/>
            </a:pPr>
            <a:r>
              <a:rPr lang="en-US" dirty="0" smtClean="0"/>
              <a:t>and date</a:t>
            </a:r>
          </a:p>
        </p:txBody>
      </p:sp>
      <p:pic>
        <p:nvPicPr>
          <p:cNvPr id="4" name="Picture 3"/>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8484"/>
            <a:ext cx="12188825" cy="6841033"/>
          </a:xfrm>
          <a:prstGeom prst="rect">
            <a:avLst/>
          </a:prstGeom>
        </p:spPr>
      </p:pic>
    </p:spTree>
    <p:extLst>
      <p:ext uri="{BB962C8B-B14F-4D97-AF65-F5344CB8AC3E}">
        <p14:creationId xmlns:p14="http://schemas.microsoft.com/office/powerpoint/2010/main" val="3177104472"/>
      </p:ext>
    </p:extLst>
  </p:cSld>
  <p:clrMapOvr>
    <a:masterClrMapping/>
  </p:clrMapOvr>
  <p:timing>
    <p:tnLst>
      <p:par>
        <p:cTn id="1" dur="indefinite" restart="never" nodeType="tmRoot"/>
      </p:par>
    </p:tnLst>
  </p:timing>
</p:sldLayout>
</file>

<file path=ppt/slideLayouts/slideLayout62.xml><?xml version="1.0" encoding="utf-8"?>
<p:sldLayout xmlns:a="http://schemas.openxmlformats.org/drawingml/2006/main" xmlns:r="http://schemas.openxmlformats.org/officeDocument/2006/relationships" xmlns:p="http://schemas.openxmlformats.org/presentationml/2006/main" type="obj">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800"/>
            <a:ext cx="11149013" cy="2000548"/>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437662"/>
      </p:ext>
    </p:extLst>
  </p:cSld>
  <p:clrMapOvr>
    <a:masterClrMapping/>
  </p:clrMapOvr>
  <p:transition>
    <p:fade/>
  </p:transition>
  <p:timing>
    <p:tnLst>
      <p:par>
        <p:cTn id="1" dur="indefinite" restart="never" nodeType="tmRoot"/>
      </p:par>
    </p:tnLst>
  </p:timing>
</p:sldLayout>
</file>

<file path=ppt/slideLayouts/slideLayout63.xml><?xml version="1.0" encoding="utf-8"?>
<p:sldLayout xmlns:a="http://schemas.openxmlformats.org/drawingml/2006/main" xmlns:r="http://schemas.openxmlformats.org/officeDocument/2006/relationships" xmlns:p="http://schemas.openxmlformats.org/presentationml/2006/main" preserve="1" userDrawn="1">
  <p:cSld name="Title Slid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5" y="1622367"/>
            <a:ext cx="7869236" cy="1523497"/>
          </a:xfrm>
        </p:spPr>
        <p:txBody>
          <a:bodyPr anchor="ctr" anchorCtr="0">
            <a:noAutofit/>
          </a:bodyPr>
          <a:lstStyle>
            <a:lvl1pPr>
              <a:lnSpc>
                <a:spcPct val="90000"/>
              </a:lnSpc>
              <a:defRPr sz="5400">
                <a:gradFill flip="none" rotWithShape="1">
                  <a:gsLst>
                    <a:gs pos="0">
                      <a:schemeClr val="bg2"/>
                    </a:gs>
                    <a:gs pos="86000">
                      <a:schemeClr val="bg2"/>
                    </a:gs>
                  </a:gsLst>
                  <a:lin ang="5400000" scaled="0"/>
                  <a:tileRect/>
                </a:gradFill>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4" y="4343400"/>
            <a:ext cx="6840536" cy="463255"/>
          </a:xfrm>
        </p:spPr>
        <p:txBody>
          <a:bodyPr>
            <a:noAutofit/>
          </a:bodyPr>
          <a:lstStyle>
            <a:lvl1pPr marL="0" indent="0" algn="l">
              <a:lnSpc>
                <a:spcPct val="90000"/>
              </a:lnSpc>
              <a:spcBef>
                <a:spcPts val="0"/>
              </a:spcBef>
              <a:buNone/>
              <a:defRPr>
                <a:gradFill>
                  <a:gsLst>
                    <a:gs pos="0">
                      <a:schemeClr val="accent1"/>
                    </a:gs>
                    <a:gs pos="86000">
                      <a:schemeClr val="accent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65BC46"/>
                    </a:gs>
                    <a:gs pos="86000">
                      <a:srgbClr val="65BC46"/>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65BC46"/>
                  </a:gs>
                  <a:gs pos="86000">
                    <a:srgbClr val="65BC46"/>
                  </a:gs>
                </a:gsLst>
                <a:lin ang="5400000" scaled="0"/>
              </a:gradFill>
              <a:latin typeface="Segoe UI" pitchFamily="34" charset="0"/>
              <a:ea typeface="Segoe UI" pitchFamily="34" charset="0"/>
              <a:cs typeface="Segoe UI" pitchFamily="34" charset="0"/>
            </a:endParaRPr>
          </a:p>
        </p:txBody>
      </p:sp>
      <p:sp>
        <p:nvSpPr>
          <p:cNvPr id="8" name="Text Placeholder 7"/>
          <p:cNvSpPr>
            <a:spLocks noGrp="1"/>
          </p:cNvSpPr>
          <p:nvPr>
            <p:ph type="body" sz="quarter" idx="10" hasCustomPrompt="1"/>
          </p:nvPr>
        </p:nvSpPr>
        <p:spPr>
          <a:xfrm>
            <a:off x="969963" y="190500"/>
            <a:ext cx="2547937" cy="276999"/>
          </a:xfrm>
        </p:spPr>
        <p:txBody>
          <a:bodyPr/>
          <a:lstStyle>
            <a:lvl1pPr marL="0" indent="0">
              <a:buNone/>
              <a:defRPr sz="2000" baseline="0">
                <a:gradFill>
                  <a:gsLst>
                    <a:gs pos="0">
                      <a:schemeClr val="bg2"/>
                    </a:gs>
                    <a:gs pos="86000">
                      <a:schemeClr val="bg2"/>
                    </a:gs>
                  </a:gsLst>
                  <a:lin ang="5400000" scaled="0"/>
                </a:gradFill>
              </a:defRPr>
            </a:lvl1pPr>
          </a:lstStyle>
          <a:p>
            <a:pPr lvl="0"/>
            <a:r>
              <a:rPr lang="en-US" dirty="0" smtClean="0"/>
              <a:t>session code</a:t>
            </a:r>
            <a:endParaRPr lang="en-US" dirty="0"/>
          </a:p>
        </p:txBody>
      </p:sp>
    </p:spTree>
    <p:extLst>
      <p:ext uri="{BB962C8B-B14F-4D97-AF65-F5344CB8AC3E}">
        <p14:creationId xmlns:p14="http://schemas.microsoft.com/office/powerpoint/2010/main" val="2381996492"/>
      </p:ext>
    </p:extLst>
  </p:cSld>
  <p:clrMapOvr>
    <a:masterClrMapping/>
  </p:clrMapOvr>
  <p:transition>
    <p:fade/>
  </p:transition>
  <p:timing>
    <p:tnLst>
      <p:par>
        <p:cTn id="1" dur="indefinite" restart="never" nodeType="tmRoot"/>
      </p:par>
    </p:tnLst>
  </p:timing>
</p:sldLayout>
</file>

<file path=ppt/slideLayouts/slideLayout64.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7796664" cy="1523494"/>
          </a:xfrm>
        </p:spPr>
        <p:txBody>
          <a:bodyPr anchor="ctr" anchorCtr="0">
            <a:noAutofit/>
          </a:bodyPr>
          <a:lstStyle>
            <a:lvl1pPr>
              <a:lnSpc>
                <a:spcPct val="90000"/>
              </a:lnSpc>
              <a:defRPr sz="4800">
                <a:latin typeface="+mn-lt"/>
              </a:defRPr>
            </a:lvl1pPr>
          </a:lstStyle>
          <a:p>
            <a:r>
              <a:rPr lang="en-US" dirty="0" smtClean="0"/>
              <a:t>Click to edit Master title style</a:t>
            </a:r>
            <a:endParaRPr lang="en-US" dirty="0"/>
          </a:p>
        </p:txBody>
      </p:sp>
      <p:sp>
        <p:nvSpPr>
          <p:cNvPr id="3" name="Subtitle 2"/>
          <p:cNvSpPr>
            <a:spLocks noGrp="1"/>
          </p:cNvSpPr>
          <p:nvPr>
            <p:ph type="subTitle" idx="1"/>
          </p:nvPr>
        </p:nvSpPr>
        <p:spPr>
          <a:xfrm>
            <a:off x="969965" y="4787308"/>
            <a:ext cx="7041922" cy="461665"/>
          </a:xfrm>
        </p:spPr>
        <p:txBody>
          <a:bodyPr>
            <a:noAutofit/>
          </a:bodyPr>
          <a:lstStyle>
            <a:lvl1pPr marL="0" indent="0" algn="l">
              <a:lnSpc>
                <a:spcPct val="90000"/>
              </a:lnSpc>
              <a:spcBef>
                <a:spcPts val="0"/>
              </a:spcBef>
              <a:buNone/>
              <a:defRPr>
                <a:gradFill>
                  <a:gsLst>
                    <a:gs pos="0">
                      <a:schemeClr val="tx1"/>
                    </a:gs>
                    <a:gs pos="86000">
                      <a:schemeClr val="tx1"/>
                    </a:gs>
                  </a:gsLst>
                  <a:lin ang="5400000" scaled="0"/>
                </a:gra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Click to edit Master subtitle style</a:t>
            </a:r>
            <a:endParaRPr lang="en-US" dirty="0"/>
          </a:p>
        </p:txBody>
      </p:sp>
      <p:sp>
        <p:nvSpPr>
          <p:cNvPr id="7" name="Text Placeholder 6"/>
          <p:cNvSpPr>
            <a:spLocks noGrp="1"/>
          </p:cNvSpPr>
          <p:nvPr>
            <p:ph type="body" sz="quarter" idx="10" hasCustomPrompt="1"/>
          </p:nvPr>
        </p:nvSpPr>
        <p:spPr>
          <a:xfrm>
            <a:off x="969964" y="844109"/>
            <a:ext cx="8605837" cy="1378644"/>
          </a:xfrm>
        </p:spPr>
        <p:txBody>
          <a:bodyPr anchor="t" anchorCtr="0">
            <a:noAutofit/>
            <a:scene3d>
              <a:camera prst="orthographicFront"/>
              <a:lightRig rig="flat" dir="t"/>
            </a:scene3d>
            <a:sp3d>
              <a:contourClr>
                <a:schemeClr val="tx2"/>
              </a:contourClr>
            </a:sp3d>
          </a:bodyPr>
          <a:lstStyle>
            <a:lvl1pPr marL="0" indent="0" algn="l">
              <a:buFont typeface="Arial" pitchFamily="34" charset="0"/>
              <a:buNone/>
              <a:defRPr kumimoji="0" lang="en-US" sz="10000" b="0" i="0" u="none" strike="noStrike" kern="1200" cap="none" spc="-300" normalizeH="0" baseline="0" noProof="0" dirty="0" smtClean="0">
                <a:ln w="11430"/>
                <a:gradFill>
                  <a:gsLst>
                    <a:gs pos="0">
                      <a:schemeClr val="tx1"/>
                    </a:gs>
                    <a:gs pos="88000">
                      <a:schemeClr val="tx1"/>
                    </a:gs>
                  </a:gsLst>
                  <a:lin ang="5400000"/>
                </a:gradFill>
                <a:effectLst/>
                <a:uLnTx/>
                <a:uFillTx/>
                <a:latin typeface="+mj-lt"/>
                <a:ea typeface="+mn-ea"/>
                <a:cs typeface="+mn-cs"/>
              </a:defRPr>
            </a:lvl1pPr>
          </a:lstStyle>
          <a:p>
            <a:pPr lvl="0"/>
            <a:r>
              <a:rPr lang="en-US" dirty="0" smtClean="0"/>
              <a:t>click to…</a:t>
            </a:r>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58728796"/>
      </p:ext>
    </p:extLst>
  </p:cSld>
  <p:clrMapOvr>
    <a:masterClrMapping/>
  </p:clrMapOvr>
  <p:transition>
    <p:fade/>
  </p:transition>
  <p:timing>
    <p:tnLst>
      <p:par>
        <p:cTn id="1" dur="indefinite" restart="never" nodeType="tmRoot"/>
      </p:par>
    </p:tnLst>
  </p:timing>
</p:sldLayout>
</file>

<file path=ppt/slideLayouts/slideLayout65.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lvl1pPr>
              <a:defRPr/>
            </a:lvl1pPr>
          </a:lstStyle>
          <a:p>
            <a:r>
              <a:rPr lang="en-US" smtClean="0"/>
              <a:t>Click to edit Master title style</a:t>
            </a:r>
            <a:endParaRPr lang="en-US" dirty="0"/>
          </a:p>
        </p:txBody>
      </p:sp>
      <p:sp>
        <p:nvSpPr>
          <p:cNvPr id="7" name="Text Placeholder 6"/>
          <p:cNvSpPr>
            <a:spLocks noGrp="1"/>
          </p:cNvSpPr>
          <p:nvPr>
            <p:ph type="body" sz="quarter" idx="10"/>
          </p:nvPr>
        </p:nvSpPr>
        <p:spPr>
          <a:xfrm>
            <a:off x="519113" y="1447800"/>
            <a:ext cx="11149012" cy="2000548"/>
          </a:xfrm>
        </p:spPr>
        <p:txBody>
          <a:bodyPr>
            <a:spAutoFit/>
          </a:bodyPr>
          <a:lstStyle>
            <a:lvl1pPr marL="460375" indent="-460375">
              <a:buFont typeface="Arial" pitchFamily="34" charset="0"/>
              <a:buChar char="•"/>
              <a:defRPr/>
            </a:lvl1pPr>
            <a:lvl2pPr marL="855663" indent="-395288">
              <a:buFont typeface="Arial" pitchFamily="34" charset="0"/>
              <a:buChar char="•"/>
              <a:defRPr/>
            </a:lvl2pPr>
            <a:lvl3pPr marL="1258888" indent="-403225">
              <a:buFont typeface="Arial" pitchFamily="34" charset="0"/>
              <a:buChar char="•"/>
              <a:defRPr/>
            </a:lvl3pPr>
            <a:lvl4pPr marL="1604963" indent="-346075">
              <a:buFont typeface="Arial" pitchFamily="34" charset="0"/>
              <a:buChar char="•"/>
              <a:defRPr/>
            </a:lvl4pPr>
            <a:lvl5pPr marL="1941513" indent="-336550">
              <a:buFont typeface="Arial" pitchFamily="34" charset="0"/>
              <a:buChar char="•"/>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934359083"/>
      </p:ext>
    </p:extLst>
  </p:cSld>
  <p:clrMapOvr>
    <a:masterClrMapping/>
  </p:clrMapOvr>
  <p:transition>
    <p:fade/>
  </p:transition>
  <p:timing>
    <p:tnLst>
      <p:par>
        <p:cTn id="1" dur="indefinite" restart="never" nodeType="tmRoot"/>
      </p:par>
    </p:tnLst>
  </p:timing>
</p:sldLayout>
</file>

<file path=ppt/slideLayouts/slideLayout66.xml><?xml version="1.0" encoding="utf-8"?>
<p:sldLayout xmlns:a="http://schemas.openxmlformats.org/drawingml/2006/main" xmlns:r="http://schemas.openxmlformats.org/officeDocument/2006/relationships" xmlns:p="http://schemas.openxmlformats.org/presentationml/2006/main" type="obj" preserve="1">
  <p:cSld name="Title and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idx="1"/>
          </p:nvPr>
        </p:nvSpPr>
        <p:spPr>
          <a:xfrm>
            <a:off x="519112" y="144779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709020003"/>
      </p:ext>
    </p:extLst>
  </p:cSld>
  <p:clrMapOvr>
    <a:masterClrMapping/>
  </p:clrMapOvr>
  <p:transition>
    <p:fade/>
  </p:transition>
  <p:timing>
    <p:tnLst>
      <p:par>
        <p:cTn id="1" dur="indefinite" restart="never" nodeType="tmRoot"/>
      </p:par>
    </p:tnLst>
  </p:timing>
</p:sldLayout>
</file>

<file path=ppt/slideLayouts/slideLayout67.xml><?xml version="1.0" encoding="utf-8"?>
<p:sldLayout xmlns:a="http://schemas.openxmlformats.org/drawingml/2006/main" xmlns:r="http://schemas.openxmlformats.org/officeDocument/2006/relationships" xmlns:p="http://schemas.openxmlformats.org/presentationml/2006/main" type="twoObj" preserve="1">
  <p:cSld name="Two Content">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Content Placeholder 2"/>
          <p:cNvSpPr>
            <a:spLocks noGrp="1"/>
          </p:cNvSpPr>
          <p:nvPr>
            <p:ph sz="half" idx="1"/>
          </p:nvPr>
        </p:nvSpPr>
        <p:spPr>
          <a:xfrm>
            <a:off x="519113" y="1447800"/>
            <a:ext cx="5486400" cy="1705768"/>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6181725" y="1447800"/>
            <a:ext cx="5486400" cy="1705768"/>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Rectangle 6"/>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4046365674"/>
      </p:ext>
    </p:extLst>
  </p:cSld>
  <p:clrMapOvr>
    <a:masterClrMapping/>
  </p:clrMapOvr>
  <p:transition>
    <p:fade/>
  </p:transition>
  <p:timing>
    <p:tnLst>
      <p:par>
        <p:cTn id="1" dur="indefinite" restart="never" nodeType="tmRoot"/>
      </p:par>
    </p:tnLst>
  </p:timing>
</p:sldLayout>
</file>

<file path=ppt/slideLayouts/slideLayout68.xml><?xml version="1.0" encoding="utf-8"?>
<p:sldLayout xmlns:a="http://schemas.openxmlformats.org/drawingml/2006/main" xmlns:r="http://schemas.openxmlformats.org/officeDocument/2006/relationships" xmlns:p="http://schemas.openxmlformats.org/presentationml/2006/main" type="twoTxTwoObj" preserve="1">
  <p:cSld name="Comparison">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07867" y="2133600"/>
            <a:ext cx="5484971"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181725" y="1447800"/>
            <a:ext cx="5486400" cy="310002"/>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6181725" y="2133600"/>
            <a:ext cx="54864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9" name="Rectangle 8"/>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2005102669"/>
      </p:ext>
    </p:extLst>
  </p:cSld>
  <p:clrMapOvr>
    <a:masterClrMapping/>
  </p:clrMapOvr>
  <p:transition>
    <p:fade/>
  </p:transition>
  <p:timing>
    <p:tnLst>
      <p:par>
        <p:cTn id="1" dur="indefinite" restart="never" nodeType="tmRoot"/>
      </p:par>
    </p:tnLst>
  </p:timing>
</p:sldLayout>
</file>

<file path=ppt/slideLayouts/slideLayout69.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0" y="6567339"/>
            <a:ext cx="1683474" cy="261610"/>
          </a:xfrm>
          <a:prstGeom prst="rect">
            <a:avLst/>
          </a:prstGeom>
        </p:spPr>
        <p:txBody>
          <a:bodyPr wrap="none">
            <a:spAutoFit/>
          </a:bodyPr>
          <a:lstStyle/>
          <a:p>
            <a:r>
              <a:rPr lang="en-US" sz="1100" dirty="0" smtClean="0">
                <a:gradFill>
                  <a:gsLst>
                    <a:gs pos="0">
                      <a:srgbClr val="FFFFFF"/>
                    </a:gs>
                    <a:gs pos="86000">
                      <a:srgbClr val="FFFFFF"/>
                    </a:gs>
                  </a:gsLst>
                  <a:lin ang="5400000" scaled="0"/>
                </a:gradFill>
                <a:latin typeface="Segoe UI" pitchFamily="34" charset="0"/>
                <a:ea typeface="Segoe UI" pitchFamily="34" charset="0"/>
                <a:cs typeface="Segoe UI" pitchFamily="34" charset="0"/>
              </a:rPr>
              <a:t>www.buildwindows.com</a:t>
            </a:r>
            <a:endParaRPr lang="en-US" sz="1100" dirty="0">
              <a:gradFill>
                <a:gsLst>
                  <a:gs pos="0">
                    <a:srgbClr val="FFFFFF"/>
                  </a:gs>
                  <a:gs pos="86000">
                    <a:srgbClr val="FFFFFF"/>
                  </a:gs>
                </a:gsLst>
                <a:lin ang="5400000" scaled="0"/>
              </a:gradFill>
              <a:latin typeface="Segoe UI" pitchFamily="34" charset="0"/>
              <a:ea typeface="Segoe UI" pitchFamily="34" charset="0"/>
              <a:cs typeface="Segoe UI" pitchFamily="34" charset="0"/>
            </a:endParaRPr>
          </a:p>
        </p:txBody>
      </p:sp>
    </p:spTree>
    <p:extLst>
      <p:ext uri="{BB962C8B-B14F-4D97-AF65-F5344CB8AC3E}">
        <p14:creationId xmlns:p14="http://schemas.microsoft.com/office/powerpoint/2010/main" val="146099437"/>
      </p:ext>
    </p:extLst>
  </p:cSld>
  <p:clrMapOvr>
    <a:masterClrMapping/>
  </p:clrMapOvr>
  <p:transition>
    <p:fade/>
  </p:transition>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5" name="Rectangle 4"/>
          <p:cNvSpPr/>
          <p:nvPr userDrawn="1"/>
        </p:nvSpPr>
        <p:spPr>
          <a:xfrm>
            <a:off x="1" y="6567339"/>
            <a:ext cx="1683474" cy="261610"/>
          </a:xfrm>
          <a:prstGeom prst="rect">
            <a:avLst/>
          </a:prstGeom>
        </p:spPr>
        <p:txBody>
          <a:bodyPr wrap="none">
            <a:spAutoFit/>
          </a:bodyPr>
          <a:lstStyle/>
          <a:p>
            <a:r>
              <a:rPr lang="en-US" sz="1100" u="none" kern="1200" dirty="0" smtClean="0">
                <a:gradFill>
                  <a:gsLst>
                    <a:gs pos="0">
                      <a:schemeClr val="tx1"/>
                    </a:gs>
                    <a:gs pos="86000">
                      <a:schemeClr val="tx1"/>
                    </a:gs>
                  </a:gsLst>
                  <a:lin ang="5400000" scaled="0"/>
                </a:gradFill>
                <a:effectLst/>
                <a:latin typeface="Segoe UI" pitchFamily="34" charset="0"/>
                <a:ea typeface="Segoe UI" pitchFamily="34" charset="0"/>
                <a:cs typeface="Segoe UI" pitchFamily="34" charset="0"/>
              </a:rPr>
              <a:t>www.buildwindows.com</a:t>
            </a:r>
            <a:endParaRPr lang="en-US" sz="1100" u="none" kern="1200" dirty="0">
              <a:gradFill>
                <a:gsLst>
                  <a:gs pos="0">
                    <a:schemeClr val="tx1"/>
                  </a:gs>
                  <a:gs pos="86000">
                    <a:schemeClr val="tx1"/>
                  </a:gs>
                </a:gsLst>
                <a:lin ang="5400000" scaled="0"/>
              </a:gradFill>
              <a:effectLst/>
              <a:latin typeface="Segoe UI" pitchFamily="34" charset="0"/>
              <a:ea typeface="Segoe UI" pitchFamily="34" charset="0"/>
              <a:cs typeface="Segoe UI" pitchFamily="34" charset="0"/>
            </a:endParaRPr>
          </a:p>
        </p:txBody>
      </p:sp>
    </p:spTree>
  </p:cSld>
  <p:clrMapOvr>
    <a:masterClrMapping/>
  </p:clrMapOvr>
  <p:transition>
    <p:fade/>
  </p:transition>
  <p:timing>
    <p:tnLst>
      <p:par>
        <p:cTn id="1" dur="indefinite" restart="never" nodeType="tmRoot"/>
      </p:par>
    </p:tnLst>
  </p:timing>
</p:sldLayout>
</file>

<file path=ppt/slideLayouts/slideLayout70.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274721631"/>
      </p:ext>
    </p:extLst>
  </p:cSld>
  <p:clrMapOvr>
    <a:masterClrMapping/>
  </p:clrMapOvr>
  <p:transition>
    <p:fade/>
  </p:transition>
  <p:timing>
    <p:tnLst>
      <p:par>
        <p:cTn id="1" dur="indefinite" restart="never" nodeType="tmRoot"/>
      </p:par>
    </p:tnLst>
  </p:timing>
</p:sldLayout>
</file>

<file path=ppt/slideLayouts/slideLayout71.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2"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12349386"/>
      </p:ext>
    </p:extLst>
  </p:cSld>
  <p:clrMapOvr>
    <a:masterClrMapping/>
  </p:clrMapOvr>
  <p:transition>
    <p:fade/>
  </p:transition>
  <p:timing>
    <p:tnLst>
      <p:par>
        <p:cTn id="1" dur="indefinite" restart="never" nodeType="tmRoot"/>
      </p:par>
    </p:tnLst>
  </p:timing>
</p:sldLayout>
</file>

<file path=ppt/slideLayouts/slideLayout72.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flip="none" rotWithShape="1">
                  <a:gsLst>
                    <a:gs pos="417">
                      <a:srgbClr val="FFFFFF"/>
                    </a:gs>
                    <a:gs pos="100000">
                      <a:srgbClr val="FFFFFF"/>
                    </a:gs>
                  </a:gsLst>
                  <a:lin ang="5400000" scaled="0"/>
                  <a:tileRect/>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1901334639"/>
      </p:ext>
    </p:extLst>
  </p:cSld>
  <p:clrMapOvr>
    <a:masterClrMapping/>
  </p:clrMapOvr>
  <p:transition>
    <p:fade/>
  </p:transition>
  <p:timing>
    <p:tnLst>
      <p:par>
        <p:cTn id="1" dur="indefinite" restart="never" nodeType="tmRoot"/>
      </p:par>
    </p:tnLst>
  </p:timing>
</p:sldLayout>
</file>

<file path=ppt/slideLayouts/slideLayout73.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417">
                      <a:srgbClr val="FFFFFF"/>
                    </a:gs>
                    <a:gs pos="100000">
                      <a:srgbClr val="FFFFFF"/>
                    </a:gs>
                  </a:gsLst>
                  <a:lin ang="5400000" scaled="0"/>
                </a:gradFill>
                <a:latin typeface="Segoe UI" pitchFamily="34" charset="0"/>
                <a:ea typeface="Segoe UI" pitchFamily="34" charset="0"/>
                <a:cs typeface="Segoe UI" pitchFamily="34" charset="0"/>
              </a:defRPr>
            </a:lvl1pPr>
          </a:lstStyle>
          <a:p>
            <a:r>
              <a:rPr lang="en-US" dirty="0"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2000548"/>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1pPr>
            <a:lvl2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2pPr>
            <a:lvl3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3pPr>
            <a:lvl4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4pPr>
            <a:lvl5pPr>
              <a:buClr>
                <a:srgbClr val="FFFFFF"/>
              </a:buClr>
              <a:buSzPct val="70000"/>
              <a:buFont typeface="Wingdings" pitchFamily="2" charset="2"/>
              <a:buChar char="l"/>
              <a:defRPr>
                <a:gradFill>
                  <a:gsLst>
                    <a:gs pos="0">
                      <a:srgbClr val="FFFFFF"/>
                    </a:gs>
                    <a:gs pos="86000">
                      <a:srgbClr val="FFFFFF"/>
                    </a:gs>
                  </a:gsLst>
                  <a:lin ang="5400000" scaled="0"/>
                </a:gradFill>
                <a:latin typeface="Segoe UI" pitchFamily="34" charset="0"/>
                <a:ea typeface="Segoe UI" pitchFamily="34" charset="0"/>
                <a:cs typeface="Segoe UI" pitchFamily="34" charset="0"/>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ea typeface="Segoe UI" pitchFamily="34" charset="0"/>
                <a:cs typeface="Segoe UI" pitchFamily="34" charset="0"/>
              </a:defRPr>
            </a:lvl1pPr>
          </a:lstStyle>
          <a:p>
            <a:pPr lvl="0"/>
            <a:r>
              <a:rPr lang="en-US" dirty="0" smtClean="0"/>
              <a:t>Click to edit Master text styles</a:t>
            </a:r>
          </a:p>
        </p:txBody>
      </p:sp>
    </p:spTree>
    <p:extLst>
      <p:ext uri="{BB962C8B-B14F-4D97-AF65-F5344CB8AC3E}">
        <p14:creationId xmlns:p14="http://schemas.microsoft.com/office/powerpoint/2010/main" val="272406977"/>
      </p:ext>
    </p:extLst>
  </p:cSld>
  <p:clrMapOvr>
    <a:masterClrMapping/>
  </p:clrMapOvr>
  <p:transition>
    <p:fade/>
  </p:transition>
  <p:timing>
    <p:tnLst>
      <p:par>
        <p:cTn id="1" dur="indefinite" restart="never" nodeType="tmRoot"/>
      </p:par>
    </p:tnLst>
  </p:timing>
</p:sldLayout>
</file>

<file path=ppt/slideLayouts/slideLayout74.xml><?xml version="1.0" encoding="utf-8"?>
<p:sldLayout xmlns:a="http://schemas.openxmlformats.org/drawingml/2006/main" xmlns:r="http://schemas.openxmlformats.org/officeDocument/2006/relationships" xmlns:p="http://schemas.openxmlformats.org/presentationml/2006/main" preserve="1" userDrawn="1">
  <p:cSld name="Blue 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858476406"/>
      </p:ext>
    </p:extLst>
  </p:cSld>
  <p:clrMapOvr>
    <a:masterClrMapping/>
  </p:clrMapOvr>
  <p:transition>
    <p:fade/>
  </p:transition>
</p:sldLayout>
</file>

<file path=ppt/slideLayouts/slideLayout75.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hasCustomPrompt="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dirty="0" smtClean="0"/>
              <a:t>This is a subtitle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12120463"/>
      </p:ext>
    </p:extLst>
  </p:cSld>
  <p:clrMapOvr>
    <a:masterClrMapping/>
  </p:clrMapOvr>
  <p:transition>
    <p:fade/>
  </p:transition>
</p:sldLayout>
</file>

<file path=ppt/slideLayouts/slideLayout76.xml><?xml version="1.0" encoding="utf-8"?>
<p:sldLayout xmlns:a="http://schemas.openxmlformats.org/drawingml/2006/main" xmlns:r="http://schemas.openxmlformats.org/officeDocument/2006/relationships" xmlns:p="http://schemas.openxmlformats.org/presentationml/2006/main" preserve="1" userDrawn="1">
  <p:cSld name="Title Slide Photo 1">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269832"/>
            <a:ext cx="10242549" cy="1523497"/>
          </a:xfrm>
        </p:spPr>
        <p:txBody>
          <a:bodyPr anchor="ctr">
            <a:noAutofit/>
          </a:bodyPr>
          <a:lstStyle>
            <a:lvl1pPr algn="l">
              <a:lnSpc>
                <a:spcPct val="90000"/>
              </a:lnSpc>
              <a:defRPr sz="4800" spc="-200" baseline="0">
                <a:solidFill>
                  <a:schemeClr val="accent6">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279978922"/>
      </p:ext>
    </p:extLst>
  </p:cSld>
  <p:clrMapOvr>
    <a:masterClrMapping/>
  </p:clrMapOvr>
  <p:transition>
    <p:fade/>
  </p:transition>
</p:sldLayout>
</file>

<file path=ppt/slideLayouts/slideLayout77.xml><?xml version="1.0" encoding="utf-8"?>
<p:sldLayout xmlns:a="http://schemas.openxmlformats.org/drawingml/2006/main" xmlns:r="http://schemas.openxmlformats.org/officeDocument/2006/relationships" xmlns:p="http://schemas.openxmlformats.org/presentationml/2006/main" preserve="1" userDrawn="1">
  <p:cSld name="Title Slide Photo 2">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562144" y="4422420"/>
            <a:ext cx="10242549" cy="1523497"/>
          </a:xfrm>
        </p:spPr>
        <p:txBody>
          <a:bodyPr anchor="ctr">
            <a:noAutofit/>
          </a:bodyPr>
          <a:lstStyle>
            <a:lvl1pPr algn="l">
              <a:lnSpc>
                <a:spcPct val="90000"/>
              </a:lnSpc>
              <a:defRPr sz="4800" spc="-200" baseline="0">
                <a:solidFill>
                  <a:schemeClr val="bg1">
                    <a:alpha val="99000"/>
                  </a:schemeClr>
                </a:solidFill>
                <a:latin typeface="Segoe UI Light" pitchFamily="34" charset="0"/>
              </a:defRPr>
            </a:lvl1pPr>
          </a:lstStyle>
          <a:p>
            <a:r>
              <a:rPr lang="en-US" smtClean="0"/>
              <a:t>Click to edit Master title style</a:t>
            </a:r>
            <a:endParaRPr lang="en-US" dirty="0"/>
          </a:p>
        </p:txBody>
      </p:sp>
      <p:sp>
        <p:nvSpPr>
          <p:cNvPr id="3" name="Subtitle 2"/>
          <p:cNvSpPr>
            <a:spLocks noGrp="1"/>
          </p:cNvSpPr>
          <p:nvPr>
            <p:ph type="subTitle" idx="1"/>
          </p:nvPr>
        </p:nvSpPr>
        <p:spPr>
          <a:xfrm>
            <a:off x="562144" y="5806488"/>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562144"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349244771"/>
      </p:ext>
    </p:extLst>
  </p:cSld>
  <p:clrMapOvr>
    <a:masterClrMapping/>
  </p:clrMapOvr>
  <p:transition>
    <p:fade/>
  </p:transition>
</p:sldLayout>
</file>

<file path=ppt/slideLayouts/slideLayout78.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1266985"/>
            <a:ext cx="9323388" cy="1523494"/>
          </a:xfrm>
        </p:spPr>
        <p:txBody>
          <a:bodyPr anchor="ctr" anchorCtr="0">
            <a:noAutofit/>
          </a:bodyPr>
          <a:lstStyle>
            <a:lvl1pPr>
              <a:lnSpc>
                <a:spcPct val="90000"/>
              </a:lnSpc>
              <a:defRPr sz="4400" i="0" u="none" baseline="0">
                <a:solidFill>
                  <a:schemeClr val="bg1">
                    <a:alpha val="99000"/>
                  </a:schemeClr>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969964" y="4344989"/>
            <a:ext cx="9323389" cy="461665"/>
          </a:xfrm>
        </p:spPr>
        <p:txBody>
          <a:bodyPr>
            <a:noAutofit/>
          </a:bodyPr>
          <a:lstStyle>
            <a:lvl1pPr marL="0" indent="0" algn="l">
              <a:lnSpc>
                <a:spcPct val="90000"/>
              </a:lnSpc>
              <a:spcBef>
                <a:spcPts val="0"/>
              </a:spcBef>
              <a:buNone/>
              <a:defRPr sz="2000" i="0" u="none">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969964" y="2727972"/>
            <a:ext cx="10242550" cy="1378644"/>
          </a:xfrm>
        </p:spPr>
        <p:txBody>
          <a:bodyPr anchor="t" anchorCtr="0">
            <a:noAutofit/>
            <a:scene3d>
              <a:camera prst="orthographicFront"/>
              <a:lightRig rig="flat" dir="t"/>
            </a:scene3d>
            <a:sp3d>
              <a:contourClr>
                <a:schemeClr val="bg2"/>
              </a:contourClr>
            </a:sp3d>
          </a:bodyPr>
          <a:lstStyle>
            <a:lvl1pPr marL="0" indent="0" algn="l">
              <a:buFont typeface="Arial" pitchFamily="34" charset="0"/>
              <a:buNone/>
              <a:defRPr kumimoji="0" lang="en-US" sz="9600" b="0" i="0" u="none" strike="noStrike" kern="1200" cap="none" spc="-642" normalizeH="0" baseline="0" noProof="0" dirty="0" smtClean="0">
                <a:ln w="11430"/>
                <a:solidFill>
                  <a:schemeClr val="bg1">
                    <a:alpha val="99000"/>
                  </a:schemeClr>
                </a:solidFill>
                <a:effectLst/>
                <a:uLnTx/>
                <a:uFillTx/>
                <a:latin typeface="Segoe UI" pitchFamily="34" charset="0"/>
                <a:ea typeface="+mn-ea"/>
                <a:cs typeface="+mn-cs"/>
              </a:defRPr>
            </a:lvl1pPr>
          </a:lstStyle>
          <a:p>
            <a:pPr lvl="0"/>
            <a:r>
              <a:rPr lang="en-US" dirty="0" smtClean="0"/>
              <a:t>click to…</a:t>
            </a:r>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3406197887"/>
      </p:ext>
    </p:extLst>
  </p:cSld>
  <p:clrMapOvr>
    <a:masterClrMapping/>
  </p:clrMapOvr>
  <p:transition>
    <p:fade/>
  </p:transition>
</p:sldLayout>
</file>

<file path=ppt/slideLayouts/slideLayout79.xml><?xml version="1.0" encoding="utf-8"?>
<p:sldLayout xmlns:a="http://schemas.openxmlformats.org/drawingml/2006/main" xmlns:r="http://schemas.openxmlformats.org/officeDocument/2006/relationships" xmlns:p="http://schemas.openxmlformats.org/presentationml/2006/main" preserve="1" userDrawn="1">
  <p:cSld name="Section Divide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bg1">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bg1">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bg1">
                    <a:alpha val="99000"/>
                  </a:schemeClr>
                </a:solidFill>
              </a:defRPr>
            </a:lvl1pPr>
          </a:lstStyle>
          <a:p>
            <a:pPr lvl="0"/>
            <a:r>
              <a:rPr lang="en-US" dirty="0" smtClean="0"/>
              <a:t>Click to edit presenter and date</a:t>
            </a:r>
            <a:endParaRPr lang="en-US" dirty="0"/>
          </a:p>
        </p:txBody>
      </p:sp>
      <p:pic>
        <p:nvPicPr>
          <p:cNvPr id="5" name="Picture 4"/>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Tree>
    <p:extLst>
      <p:ext uri="{BB962C8B-B14F-4D97-AF65-F5344CB8AC3E}">
        <p14:creationId xmlns:p14="http://schemas.microsoft.com/office/powerpoint/2010/main" val="130005706"/>
      </p:ext>
    </p:extLst>
  </p:cSld>
  <p:clrMapOvr>
    <a:masterClrMapping/>
  </p:clrMapOvr>
  <p:transition>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lum/>
          </a:blip>
          <a:srcRect/>
          <a:stretch>
            <a:fillRect t="-1000"/>
          </a:stretch>
        </a:blipFill>
        <a:effectLst/>
      </p:bgPr>
    </p:bg>
    <p:spTree>
      <p:nvGrpSpPr>
        <p:cNvPr id="1" name=""/>
        <p:cNvGrpSpPr/>
        <p:nvPr/>
      </p:nvGrpSpPr>
      <p:grpSpPr>
        <a:xfrm>
          <a:off x="0" y="0"/>
          <a:ext cx="0" cy="0"/>
          <a:chOff x="0" y="0"/>
          <a:chExt cx="0" cy="0"/>
        </a:xfrm>
      </p:grpSpPr>
    </p:spTree>
  </p:cSld>
  <p:clrMapOvr>
    <a:masterClrMapping/>
  </p:clrMapOvr>
  <p:transition>
    <p:fade/>
  </p:transition>
  <p:timing>
    <p:tnLst>
      <p:par>
        <p:cTn id="1" dur="indefinite" restart="never" nodeType="tmRoot"/>
      </p:par>
    </p:tnLst>
  </p:timing>
</p:sldLayout>
</file>

<file path=ppt/slideLayouts/slideLayout80.xml><?xml version="1.0" encoding="utf-8"?>
<p:sldLayout xmlns:a="http://schemas.openxmlformats.org/drawingml/2006/main" xmlns:r="http://schemas.openxmlformats.org/officeDocument/2006/relationships" xmlns:p="http://schemas.openxmlformats.org/presentationml/2006/main" preserve="1" userDrawn="1">
  <p:cSld name="Plain Blue Backgroun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388102093"/>
      </p:ext>
    </p:extLst>
  </p:cSld>
  <p:clrMapOvr>
    <a:masterClrMapping/>
  </p:clrMapOvr>
  <p:transition>
    <p:fade/>
  </p:transition>
</p:sldLayout>
</file>

<file path=ppt/slideLayouts/slideLayout81.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9"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11" name="TextBox 10"/>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2" name="TextBox 11"/>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3" name="TextBox 12"/>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523107494"/>
      </p:ext>
    </p:extLst>
  </p:cSld>
  <p:clrMapOvr>
    <a:masterClrMapping/>
  </p:clrMapOvr>
  <p:transition>
    <p:fade/>
  </p:transition>
</p:sldLayout>
</file>

<file path=ppt/slideLayouts/slideLayout82.xml><?xml version="1.0" encoding="utf-8"?>
<p:sldLayout xmlns:a="http://schemas.openxmlformats.org/drawingml/2006/main" xmlns:r="http://schemas.openxmlformats.org/officeDocument/2006/relationships" xmlns:p="http://schemas.openxmlformats.org/presentationml/2006/main" preserve="1" userDrawn="1">
  <p:cSld name="Photo slides with Blue Bar">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lvl1pPr>
              <a:defRPr>
                <a:solidFill>
                  <a:schemeClr val="bg1">
                    <a:alpha val="99000"/>
                  </a:schemeClr>
                </a:solidFill>
              </a:defRPr>
            </a:lvl1p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684475"/>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3" cstate="screen">
            <a:extLst>
              <a:ext uri="{28A0092B-C50C-407E-A947-70E740481C1C}">
                <a14:useLocalDpi xmlns:a14="http://schemas.microsoft.com/office/drawing/2010/main"/>
              </a:ext>
            </a:extLst>
          </a:blip>
          <a:stretch>
            <a:fillRect/>
          </a:stretch>
        </p:blipFill>
        <p:spPr bwMode="invGray">
          <a:xfrm>
            <a:off x="10320525" y="371141"/>
            <a:ext cx="1308491"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609666964"/>
      </p:ext>
    </p:extLst>
  </p:cSld>
  <p:clrMapOvr>
    <a:masterClrMapping/>
  </p:clrMapOvr>
  <p:transition>
    <p:fade/>
  </p:transition>
</p:sldLayout>
</file>

<file path=ppt/slideLayouts/slideLayout83.xml><?xml version="1.0" encoding="utf-8"?>
<p:sldLayout xmlns:a="http://schemas.openxmlformats.org/drawingml/2006/main" xmlns:r="http://schemas.openxmlformats.org/officeDocument/2006/relationships" xmlns:p="http://schemas.openxmlformats.org/presentationml/2006/main" preserve="1" userDrawn="1">
  <p:cSld name="Title and Subtitle with Content">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171268507"/>
      </p:ext>
    </p:extLst>
  </p:cSld>
  <p:clrMapOvr>
    <a:masterClrMapping/>
  </p:clrMapOvr>
  <p:transition>
    <p:fade/>
  </p:transition>
</p:sldLayout>
</file>

<file path=ppt/slideLayouts/slideLayout84.xml><?xml version="1.0" encoding="utf-8"?>
<p:sldLayout xmlns:a="http://schemas.openxmlformats.org/drawingml/2006/main" xmlns:r="http://schemas.openxmlformats.org/officeDocument/2006/relationships" xmlns:p="http://schemas.openxmlformats.org/presentationml/2006/main" preserve="1" userDrawn="1">
  <p:cSld name="List with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1973561"/>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289727027"/>
      </p:ext>
    </p:extLst>
  </p:cSld>
  <p:clrMapOvr>
    <a:masterClrMapping/>
  </p:clrMapOvr>
  <p:transition>
    <p:fade/>
  </p:transition>
</p:sldLayout>
</file>

<file path=ppt/slideLayouts/slideLayout85.xml><?xml version="1.0" encoding="utf-8"?>
<p:sldLayout xmlns:a="http://schemas.openxmlformats.org/drawingml/2006/main" xmlns:r="http://schemas.openxmlformats.org/officeDocument/2006/relationships" xmlns:p="http://schemas.openxmlformats.org/presentationml/2006/main" preserve="1" userDrawn="1">
  <p:cSld name="List without Bullets">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40143500"/>
      </p:ext>
    </p:extLst>
  </p:cSld>
  <p:clrMapOvr>
    <a:masterClrMapping/>
  </p:clrMapOvr>
  <p:transition>
    <p:fade/>
  </p:transition>
</p:sldLayout>
</file>

<file path=ppt/slideLayouts/slideLayout86.xml><?xml version="1.0" encoding="utf-8"?>
<p:sldLayout xmlns:a="http://schemas.openxmlformats.org/drawingml/2006/main" xmlns:r="http://schemas.openxmlformats.org/officeDocument/2006/relationships" xmlns:p="http://schemas.openxmlformats.org/presentationml/2006/main" preserve="1" userDrawn="1">
  <p:cSld name="Title, Subtitle and Paragraph">
    <p:spTree>
      <p:nvGrpSpPr>
        <p:cNvPr id="1" name=""/>
        <p:cNvGrpSpPr/>
        <p:nvPr/>
      </p:nvGrpSpPr>
      <p:grpSpPr>
        <a:xfrm>
          <a:off x="0" y="0"/>
          <a:ext cx="0" cy="0"/>
          <a:chOff x="0" y="0"/>
          <a:chExt cx="0" cy="0"/>
        </a:xfrm>
      </p:grpSpPr>
      <p:sp>
        <p:nvSpPr>
          <p:cNvPr id="2" name="Title 1"/>
          <p:cNvSpPr>
            <a:spLocks noGrp="1"/>
          </p:cNvSpPr>
          <p:nvPr>
            <p:ph type="title"/>
          </p:nvPr>
        </p:nvSpPr>
        <p:spPr>
          <a:xfrm>
            <a:off x="583660" y="228599"/>
            <a:ext cx="11149013" cy="1131364"/>
          </a:xfrm>
        </p:spPr>
        <p:txBody>
          <a:bodyPr/>
          <a:lstStyle/>
          <a:p>
            <a:r>
              <a:rPr lang="en-US" smtClean="0"/>
              <a:t>Click to edit Master title style</a:t>
            </a:r>
            <a:endParaRPr lang="en-US" dirty="0"/>
          </a:p>
        </p:txBody>
      </p:sp>
      <p:sp>
        <p:nvSpPr>
          <p:cNvPr id="5" name="Text Placeholder 4"/>
          <p:cNvSpPr>
            <a:spLocks noGrp="1"/>
          </p:cNvSpPr>
          <p:nvPr>
            <p:ph type="body" sz="quarter" idx="10"/>
          </p:nvPr>
        </p:nvSpPr>
        <p:spPr>
          <a:xfrm>
            <a:off x="605176" y="1931909"/>
            <a:ext cx="11149013" cy="332399"/>
          </a:xfrm>
        </p:spPr>
        <p:txBody>
          <a:bodyPr/>
          <a:lstStyle>
            <a:lvl1pPr marL="0" indent="0">
              <a:buNone/>
              <a:defRPr/>
            </a:lvl1pPr>
          </a:lstStyle>
          <a:p>
            <a:pPr lvl="0"/>
            <a:r>
              <a:rPr lang="en-US" smtClean="0"/>
              <a:t>Click to edit Master text styles</a:t>
            </a:r>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3"/>
          <p:cNvSpPr>
            <a:spLocks noGrp="1"/>
          </p:cNvSpPr>
          <p:nvPr>
            <p:ph type="body" sz="quarter" idx="11"/>
          </p:nvPr>
        </p:nvSpPr>
        <p:spPr>
          <a:xfrm>
            <a:off x="612590" y="1429983"/>
            <a:ext cx="11059457" cy="269725"/>
          </a:xfrm>
        </p:spPr>
        <p:txBody>
          <a:bodyPr/>
          <a:lstStyle>
            <a:lvl1pPr marL="0" indent="0">
              <a:buNone/>
              <a:defRPr sz="1600" b="1" cap="all" baseline="0"/>
            </a:lvl1pPr>
          </a:lstStyle>
          <a:p>
            <a:pPr lvl="0"/>
            <a:r>
              <a:rPr lang="en-US" smtClean="0"/>
              <a:t>Click to edit Master text styles</a:t>
            </a:r>
          </a:p>
        </p:txBody>
      </p:sp>
      <p:sp>
        <p:nvSpPr>
          <p:cNvPr id="8" name="Text Placeholder 8"/>
          <p:cNvSpPr>
            <a:spLocks noGrp="1"/>
          </p:cNvSpPr>
          <p:nvPr>
            <p:ph type="body" sz="quarter" idx="12"/>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7" name="TextBox 6"/>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9" name="TextBox 8"/>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0" name="TextBox 9"/>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595576712"/>
      </p:ext>
    </p:extLst>
  </p:cSld>
  <p:clrMapOvr>
    <a:masterClrMapping/>
  </p:clrMapOvr>
  <p:transition>
    <p:fade/>
  </p:transition>
</p:sldLayout>
</file>

<file path=ppt/slideLayouts/slideLayout87.xml><?xml version="1.0" encoding="utf-8"?>
<p:sldLayout xmlns:a="http://schemas.openxmlformats.org/drawingml/2006/main" xmlns:r="http://schemas.openxmlformats.org/officeDocument/2006/relationships" xmlns:p="http://schemas.openxmlformats.org/presentationml/2006/main" preserve="1" userDrawn="1">
  <p:cSld name="Title and Content No Subtit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a:xfrm>
            <a:off x="605176" y="1555379"/>
            <a:ext cx="11149013" cy="1973561"/>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4" name="Picture 3"/>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5"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6" name="TextBox 5"/>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7" name="TextBox 6"/>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8" name="TextBox 7"/>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34489010"/>
      </p:ext>
    </p:extLst>
  </p:cSld>
  <p:clrMapOvr>
    <a:masterClrMapping/>
  </p:clrMapOvr>
  <p:transition>
    <p:fade/>
  </p:transition>
</p:sldLayout>
</file>

<file path=ppt/slideLayouts/slideLayout88.xml><?xml version="1.0" encoding="utf-8"?>
<p:sldLayout xmlns:a="http://schemas.openxmlformats.org/drawingml/2006/main" xmlns:r="http://schemas.openxmlformats.org/officeDocument/2006/relationships" xmlns:p="http://schemas.openxmlformats.org/presentationml/2006/main" preserve="1" userDrawn="1">
  <p:cSld name="Comparison">
    <p:spTree>
      <p:nvGrpSpPr>
        <p:cNvPr id="1" name=""/>
        <p:cNvGrpSpPr/>
        <p:nvPr/>
      </p:nvGrpSpPr>
      <p:grpSpPr>
        <a:xfrm>
          <a:off x="0" y="0"/>
          <a:ext cx="0" cy="0"/>
          <a:chOff x="0" y="0"/>
          <a:chExt cx="0" cy="0"/>
        </a:xfrm>
      </p:grpSpPr>
      <p:sp>
        <p:nvSpPr>
          <p:cNvPr id="6" name="Content Placeholder 5"/>
          <p:cNvSpPr>
            <a:spLocks noGrp="1"/>
          </p:cNvSpPr>
          <p:nvPr>
            <p:ph sz="quarter" idx="4"/>
          </p:nvPr>
        </p:nvSpPr>
        <p:spPr>
          <a:xfrm>
            <a:off x="6558255" y="226269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5150165"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6278547" y="1428623"/>
            <a:ext cx="5264408" cy="221599"/>
          </a:xfrm>
        </p:spPr>
        <p:txBody>
          <a:bodyPr anchor="b"/>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223549977"/>
      </p:ext>
    </p:extLst>
  </p:cSld>
  <p:clrMapOvr>
    <a:masterClrMapping/>
  </p:clrMapOvr>
  <p:transition>
    <p:fade/>
  </p:transition>
</p:sldLayout>
</file>

<file path=ppt/slideLayouts/slideLayout89.xml><?xml version="1.0" encoding="utf-8"?>
<p:sldLayout xmlns:a="http://schemas.openxmlformats.org/drawingml/2006/main" xmlns:r="http://schemas.openxmlformats.org/officeDocument/2006/relationships" xmlns:p="http://schemas.openxmlformats.org/presentationml/2006/main" preserve="1" userDrawn="1">
  <p:cSld name="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26269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1499993945"/>
      </p:ext>
    </p:extLst>
  </p:cSld>
  <p:clrMapOvr>
    <a:masterClrMapping/>
  </p:clrMapOvr>
  <p:transition>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 Prints in GRAYSCALE">
    <p:bg bwMode="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4" name="Picture 9"/>
          <p:cNvPicPr>
            <a:picLocks noChangeAspect="1" noChangeArrowheads="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917283" y="3898900"/>
            <a:ext cx="1962441" cy="20478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p:fade/>
  </p:transition>
  <p:timing>
    <p:tnLst>
      <p:par>
        <p:cTn id="1" dur="indefinite" restart="never" nodeType="tmRoot"/>
      </p:par>
    </p:tnLst>
  </p:timing>
</p:sldLayout>
</file>

<file path=ppt/slideLayouts/slideLayout90.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262696"/>
            <a:ext cx="5139406"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26269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2424293128"/>
      </p:ext>
    </p:extLst>
  </p:cSld>
  <p:clrMapOvr>
    <a:masterClrMapping/>
  </p:clrMapOvr>
  <p:transition>
    <p:fade/>
  </p:transition>
</p:sldLayout>
</file>

<file path=ppt/slideLayouts/slideLayout91.xml><?xml version="1.0" encoding="utf-8"?>
<p:sldLayout xmlns:a="http://schemas.openxmlformats.org/drawingml/2006/main" xmlns:r="http://schemas.openxmlformats.org/officeDocument/2006/relationships" xmlns:p="http://schemas.openxmlformats.org/presentationml/2006/main" preserve="1" userDrawn="1">
  <p:cSld name="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830608" y="2693016"/>
            <a:ext cx="4935492"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84700"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812800" y="2302045"/>
            <a:ext cx="4964056"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1693915216"/>
      </p:ext>
    </p:extLst>
  </p:cSld>
  <p:clrMapOvr>
    <a:masterClrMapping/>
  </p:clrMapOvr>
  <p:transition>
    <p:fade/>
  </p:transition>
</p:sldLayout>
</file>

<file path=ppt/slideLayouts/slideLayout92.xml><?xml version="1.0" encoding="utf-8"?>
<p:sldLayout xmlns:a="http://schemas.openxmlformats.org/drawingml/2006/main" xmlns:r="http://schemas.openxmlformats.org/officeDocument/2006/relationships" xmlns:p="http://schemas.openxmlformats.org/presentationml/2006/main" preserve="1" userDrawn="1">
  <p:cSld name="Non-shaded Two Column List with Bullets and Column Title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615935" y="1428623"/>
            <a:ext cx="11109900" cy="271085"/>
          </a:xfrm>
        </p:spPr>
        <p:txBody>
          <a:bodyPr anchor="t" anchorCtr="0">
            <a:noAutofit/>
          </a:bodyPr>
          <a:lstStyle>
            <a:lvl1pPr marL="0" indent="0">
              <a:lnSpc>
                <a:spcPct val="90000"/>
              </a:lnSpc>
              <a:spcBef>
                <a:spcPts val="0"/>
              </a:spcBef>
              <a:buNone/>
              <a:defRPr sz="1600" b="1" cap="all" baseline="0"/>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15936" y="2693016"/>
            <a:ext cx="5150164"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Content Placeholder 5"/>
          <p:cNvSpPr>
            <a:spLocks noGrp="1"/>
          </p:cNvSpPr>
          <p:nvPr>
            <p:ph sz="quarter" idx="4"/>
          </p:nvPr>
        </p:nvSpPr>
        <p:spPr>
          <a:xfrm>
            <a:off x="6558255" y="2693016"/>
            <a:ext cx="4973943" cy="1578619"/>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pic>
        <p:nvPicPr>
          <p:cNvPr id="7" name="Picture 6"/>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8"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9" name="TextBox 8"/>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10" name="TextBox 9"/>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11" name="TextBox 10"/>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
        <p:nvSpPr>
          <p:cNvPr id="12" name="Content Placeholder 11"/>
          <p:cNvSpPr>
            <a:spLocks noGrp="1"/>
          </p:cNvSpPr>
          <p:nvPr>
            <p:ph sz="quarter" idx="12"/>
          </p:nvPr>
        </p:nvSpPr>
        <p:spPr>
          <a:xfrm>
            <a:off x="615935" y="2302045"/>
            <a:ext cx="5171679" cy="276999"/>
          </a:xfrm>
        </p:spPr>
        <p:txBody>
          <a:bodyPr/>
          <a:lstStyle>
            <a:lvl1pPr marL="0" indent="0">
              <a:buNone/>
              <a:defRPr sz="2000" b="1" cap="all" baseline="0"/>
            </a:lvl1pPr>
          </a:lstStyle>
          <a:p>
            <a:pPr lvl="0"/>
            <a:r>
              <a:rPr lang="en-US" smtClean="0"/>
              <a:t>Click to edit Master text styles</a:t>
            </a:r>
          </a:p>
        </p:txBody>
      </p:sp>
      <p:sp>
        <p:nvSpPr>
          <p:cNvPr id="14" name="Content Placeholder 13"/>
          <p:cNvSpPr>
            <a:spLocks noGrp="1"/>
          </p:cNvSpPr>
          <p:nvPr>
            <p:ph sz="quarter" idx="13"/>
          </p:nvPr>
        </p:nvSpPr>
        <p:spPr>
          <a:xfrm>
            <a:off x="6519863" y="2302045"/>
            <a:ext cx="5023092" cy="276999"/>
          </a:xfrm>
        </p:spPr>
        <p:txBody>
          <a:bodyPr/>
          <a:lstStyle>
            <a:lvl1pPr marL="0" indent="0">
              <a:buNone/>
              <a:defRPr lang="en-US" sz="2000" b="1" kern="1200" cap="all" baseline="0" dirty="0">
                <a:solidFill>
                  <a:schemeClr val="tx1">
                    <a:lumMod val="75000"/>
                    <a:lumOff val="25000"/>
                    <a:alpha val="99000"/>
                  </a:schemeClr>
                </a:solidFill>
                <a:latin typeface="+mn-lt"/>
                <a:ea typeface="+mn-ea"/>
                <a:cs typeface="+mn-cs"/>
              </a:defRPr>
            </a:lvl1pPr>
          </a:lstStyle>
          <a:p>
            <a:pPr marL="0" lvl="0" indent="0" algn="l" defTabSz="914363" rtl="0" eaLnBrk="1" latinLnBrk="0" hangingPunct="1">
              <a:lnSpc>
                <a:spcPct val="90000"/>
              </a:lnSpc>
              <a:spcBef>
                <a:spcPct val="20000"/>
              </a:spcBef>
              <a:buClr>
                <a:srgbClr val="00DCFF"/>
              </a:buClr>
              <a:buSzPct val="90000"/>
              <a:buFont typeface="Arial" pitchFamily="34" charset="0"/>
              <a:buNone/>
            </a:pPr>
            <a:r>
              <a:rPr lang="en-US" smtClean="0"/>
              <a:t>Click to edit Master text styles</a:t>
            </a:r>
          </a:p>
        </p:txBody>
      </p:sp>
    </p:spTree>
    <p:extLst>
      <p:ext uri="{BB962C8B-B14F-4D97-AF65-F5344CB8AC3E}">
        <p14:creationId xmlns:p14="http://schemas.microsoft.com/office/powerpoint/2010/main" val="3841745823"/>
      </p:ext>
    </p:extLst>
  </p:cSld>
  <p:clrMapOvr>
    <a:masterClrMapping/>
  </p:clrMapOvr>
  <p:transition>
    <p:fade/>
  </p:transition>
</p:sldLayout>
</file>

<file path=ppt/slideLayouts/slideLayout93.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pic>
        <p:nvPicPr>
          <p:cNvPr id="3" name="Picture 2"/>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
        <p:nvSpPr>
          <p:cNvPr id="4" name="Text Placeholder 8"/>
          <p:cNvSpPr>
            <a:spLocks noGrp="1"/>
          </p:cNvSpPr>
          <p:nvPr>
            <p:ph type="body" sz="quarter" idx="11"/>
          </p:nvPr>
        </p:nvSpPr>
        <p:spPr>
          <a:xfrm>
            <a:off x="601678" y="6078214"/>
            <a:ext cx="5670027" cy="193899"/>
          </a:xfrm>
        </p:spPr>
        <p:txBody>
          <a:bodyPr/>
          <a:lstStyle>
            <a:lvl1pPr marL="0" indent="0">
              <a:buNone/>
              <a:defRPr sz="1400"/>
            </a:lvl1pPr>
          </a:lstStyle>
          <a:p>
            <a:pPr lvl="0"/>
            <a:r>
              <a:rPr lang="en-US" smtClean="0"/>
              <a:t>Click to edit Master text styles</a:t>
            </a:r>
          </a:p>
        </p:txBody>
      </p:sp>
      <p:sp>
        <p:nvSpPr>
          <p:cNvPr id="5" name="TextBox 4"/>
          <p:cNvSpPr txBox="1"/>
          <p:nvPr userDrawn="1"/>
        </p:nvSpPr>
        <p:spPr>
          <a:xfrm>
            <a:off x="591672" y="6349340"/>
            <a:ext cx="441052" cy="123111"/>
          </a:xfrm>
          <a:prstGeom prst="rect">
            <a:avLst/>
          </a:prstGeom>
          <a:noFill/>
        </p:spPr>
        <p:txBody>
          <a:bodyPr wrap="square" lIns="0" tIns="0" rIns="0" bIns="0" rtlCol="0">
            <a:spAutoFit/>
          </a:bodyPr>
          <a:lstStyle/>
          <a:p>
            <a:fld id="{B407DAFF-433B-45E8-A718-D1FBB70E57FD}" type="slidenum">
              <a:rPr lang="en-US" sz="800" smtClean="0">
                <a:solidFill>
                  <a:srgbClr val="292929">
                    <a:lumMod val="75000"/>
                    <a:lumOff val="25000"/>
                    <a:alpha val="99000"/>
                  </a:srgbClr>
                </a:solidFill>
              </a:rPr>
              <a:pPr/>
              <a:t>‹#›</a:t>
            </a:fld>
            <a:endParaRPr lang="en-US" sz="800" dirty="0" err="1" smtClean="0">
              <a:solidFill>
                <a:srgbClr val="292929">
                  <a:lumMod val="75000"/>
                  <a:lumOff val="25000"/>
                  <a:alpha val="99000"/>
                </a:srgbClr>
              </a:solidFill>
            </a:endParaRPr>
          </a:p>
        </p:txBody>
      </p:sp>
      <p:sp>
        <p:nvSpPr>
          <p:cNvPr id="6" name="TextBox 5"/>
          <p:cNvSpPr txBox="1"/>
          <p:nvPr userDrawn="1"/>
        </p:nvSpPr>
        <p:spPr>
          <a:xfrm>
            <a:off x="1021965" y="6349340"/>
            <a:ext cx="710005"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6/29/2011</a:t>
            </a:r>
          </a:p>
        </p:txBody>
      </p:sp>
      <p:sp>
        <p:nvSpPr>
          <p:cNvPr id="7" name="TextBox 6"/>
          <p:cNvSpPr txBox="1"/>
          <p:nvPr userDrawn="1"/>
        </p:nvSpPr>
        <p:spPr>
          <a:xfrm>
            <a:off x="580913" y="6486482"/>
            <a:ext cx="1366221" cy="123111"/>
          </a:xfrm>
          <a:prstGeom prst="rect">
            <a:avLst/>
          </a:prstGeom>
          <a:noFill/>
        </p:spPr>
        <p:txBody>
          <a:bodyPr wrap="square" lIns="0" tIns="0" rIns="0" bIns="0" rtlCol="0">
            <a:spAutoFit/>
          </a:bodyPr>
          <a:lstStyle/>
          <a:p>
            <a:r>
              <a:rPr lang="en-US" sz="800" dirty="0" smtClean="0">
                <a:solidFill>
                  <a:srgbClr val="292929">
                    <a:lumMod val="75000"/>
                    <a:lumOff val="25000"/>
                    <a:alpha val="99000"/>
                  </a:srgbClr>
                </a:solidFill>
              </a:rPr>
              <a:t>MICROSOFT CONFIDENTIAL</a:t>
            </a:r>
          </a:p>
        </p:txBody>
      </p:sp>
    </p:spTree>
    <p:extLst>
      <p:ext uri="{BB962C8B-B14F-4D97-AF65-F5344CB8AC3E}">
        <p14:creationId xmlns:p14="http://schemas.microsoft.com/office/powerpoint/2010/main" val="3629144678"/>
      </p:ext>
    </p:extLst>
  </p:cSld>
  <p:clrMapOvr>
    <a:masterClrMapping/>
  </p:clrMapOvr>
  <p:transition>
    <p:fade/>
  </p:transition>
</p:sldLayout>
</file>

<file path=ppt/slideLayouts/slideLayout9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extLst>
      <p:ext uri="{BB962C8B-B14F-4D97-AF65-F5344CB8AC3E}">
        <p14:creationId xmlns:p14="http://schemas.microsoft.com/office/powerpoint/2010/main" val="1005541991"/>
      </p:ext>
    </p:extLst>
  </p:cSld>
  <p:clrMapOvr>
    <a:masterClrMapping/>
  </p:clrMapOvr>
  <p:transition>
    <p:fade/>
  </p:transition>
</p:sldLayout>
</file>

<file path=ppt/slideLayouts/slideLayout95.xml><?xml version="1.0" encoding="utf-8"?>
<p:sldLayout xmlns:a="http://schemas.openxmlformats.org/drawingml/2006/main" xmlns:r="http://schemas.openxmlformats.org/officeDocument/2006/relationships" xmlns:p="http://schemas.openxmlformats.org/presentationml/2006/main" preserve="1" userDrawn="1">
  <p:cSld name="Walkin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69964" y="2722608"/>
            <a:ext cx="10242549" cy="1523497"/>
          </a:xfrm>
        </p:spPr>
        <p:txBody>
          <a:bodyPr anchor="ctr">
            <a:noAutofit/>
          </a:bodyPr>
          <a:lstStyle>
            <a:lvl1pPr algn="ctr">
              <a:lnSpc>
                <a:spcPct val="90000"/>
              </a:lnSpc>
              <a:defRPr sz="6000" spc="-300" baseline="0">
                <a:solidFill>
                  <a:schemeClr val="accent6">
                    <a:alpha val="99000"/>
                  </a:schemeClr>
                </a:solidFill>
                <a:latin typeface="+mj-lt"/>
              </a:defRPr>
            </a:lvl1pPr>
          </a:lstStyle>
          <a:p>
            <a:r>
              <a:rPr lang="en-US" smtClean="0"/>
              <a:t>Click to edit Master title style</a:t>
            </a:r>
            <a:endParaRPr lang="en-US" dirty="0"/>
          </a:p>
        </p:txBody>
      </p:sp>
      <p:sp>
        <p:nvSpPr>
          <p:cNvPr id="3" name="Subtitle 2"/>
          <p:cNvSpPr>
            <a:spLocks noGrp="1"/>
          </p:cNvSpPr>
          <p:nvPr>
            <p:ph type="subTitle" idx="1"/>
          </p:nvPr>
        </p:nvSpPr>
        <p:spPr>
          <a:xfrm>
            <a:off x="657982" y="5677392"/>
            <a:ext cx="10242550" cy="463255"/>
          </a:xfrm>
        </p:spPr>
        <p:txBody>
          <a:bodyPr>
            <a:noAutofit/>
          </a:bodyPr>
          <a:lstStyle>
            <a:lvl1pPr marL="0" indent="0" algn="l">
              <a:lnSpc>
                <a:spcPct val="90000"/>
              </a:lnSpc>
              <a:spcBef>
                <a:spcPts val="0"/>
              </a:spcBef>
              <a:buNone/>
              <a:defRPr sz="2000" b="1" cap="all" baseline="0">
                <a:solidFill>
                  <a:schemeClr val="tx1">
                    <a:lumMod val="75000"/>
                    <a:lumOff val="25000"/>
                    <a:alpha val="99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13" name="Text Placeholder 12"/>
          <p:cNvSpPr>
            <a:spLocks noGrp="1"/>
          </p:cNvSpPr>
          <p:nvPr>
            <p:ph type="body" sz="quarter" idx="10" hasCustomPrompt="1"/>
          </p:nvPr>
        </p:nvSpPr>
        <p:spPr>
          <a:xfrm>
            <a:off x="657982" y="6121400"/>
            <a:ext cx="5335587" cy="221599"/>
          </a:xfrm>
        </p:spPr>
        <p:txBody>
          <a:bodyPr/>
          <a:lstStyle>
            <a:lvl1pPr marL="0" indent="0">
              <a:buNone/>
              <a:defRPr sz="1600" baseline="0">
                <a:solidFill>
                  <a:schemeClr val="tx1">
                    <a:lumMod val="75000"/>
                    <a:lumOff val="25000"/>
                    <a:alpha val="99000"/>
                  </a:schemeClr>
                </a:solidFill>
              </a:defRPr>
            </a:lvl1pPr>
          </a:lstStyle>
          <a:p>
            <a:pPr lvl="0"/>
            <a:r>
              <a:rPr lang="en-US" dirty="0" smtClean="0"/>
              <a:t>Click to edit presenter and date</a:t>
            </a:r>
            <a:endParaRPr lang="en-US" dirty="0"/>
          </a:p>
        </p:txBody>
      </p:sp>
      <p:pic>
        <p:nvPicPr>
          <p:cNvPr id="6" name="Picture 5"/>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231922166"/>
      </p:ext>
    </p:extLst>
  </p:cSld>
  <p:clrMapOvr>
    <a:masterClrMapping/>
  </p:clrMapOvr>
  <p:transition>
    <p:fade/>
  </p:transition>
</p:sldLayout>
</file>

<file path=ppt/slideLayouts/slideLayout96.xml><?xml version="1.0" encoding="utf-8"?>
<p:sldLayout xmlns:a="http://schemas.openxmlformats.org/drawingml/2006/main" xmlns:r="http://schemas.openxmlformats.org/officeDocument/2006/relationships" xmlns:p="http://schemas.openxmlformats.org/presentationml/2006/main" type="blank" preserve="1">
  <p:cSld name="WALKIN - Prints in GRAYSCALE">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2" cstate="screen">
            <a:extLst>
              <a:ext uri="{28A0092B-C50C-407E-A947-70E740481C1C}">
                <a14:useLocalDpi xmlns:a14="http://schemas.microsoft.com/office/drawing/2010/main"/>
              </a:ext>
            </a:extLst>
          </a:blip>
          <a:stretch>
            <a:fillRect/>
          </a:stretch>
        </p:blipFill>
        <p:spPr>
          <a:xfrm>
            <a:off x="10320526" y="371141"/>
            <a:ext cx="1308489" cy="275328"/>
          </a:xfrm>
          <a:prstGeom prst="rect">
            <a:avLst/>
          </a:prstGeom>
        </p:spPr>
      </p:pic>
    </p:spTree>
    <p:extLst>
      <p:ext uri="{BB962C8B-B14F-4D97-AF65-F5344CB8AC3E}">
        <p14:creationId xmlns:p14="http://schemas.microsoft.com/office/powerpoint/2010/main" val="1943602844"/>
      </p:ext>
    </p:extLst>
  </p:cSld>
  <p:clrMapOvr>
    <a:masterClrMapping/>
  </p:clrMapOvr>
  <p:transition>
    <p:fade/>
  </p:transition>
</p:sldLayout>
</file>

<file path=ppt/slideLayouts/slideLayout97.xml><?xml version="1.0" encoding="utf-8"?>
<p:sldLayout xmlns:a="http://schemas.openxmlformats.org/drawingml/2006/main" xmlns:r="http://schemas.openxmlformats.org/officeDocument/2006/relationships" xmlns:p="http://schemas.openxmlformats.org/presentationml/2006/main" preserve="1">
  <p:cSld name="Black Layout - 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820748514"/>
      </p:ext>
    </p:extLst>
  </p:cSld>
  <p:clrMapOvr>
    <a:masterClrMapping/>
  </p:clrMapOvr>
  <p:transition>
    <p:fade/>
  </p:transition>
</p:sldLayout>
</file>

<file path=ppt/slideLayouts/slideLayout98.xml><?xml version="1.0" encoding="utf-8"?>
<p:sldLayout xmlns:a="http://schemas.openxmlformats.org/drawingml/2006/main" xmlns:r="http://schemas.openxmlformats.org/officeDocument/2006/relationships" xmlns:p="http://schemas.openxmlformats.org/presentationml/2006/main" preserve="1">
  <p:cSld name="Black Notes slide Layou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lvl1pPr>
              <a:defRPr>
                <a:gradFill>
                  <a:gsLst>
                    <a:gs pos="0">
                      <a:srgbClr val="FFFFFF"/>
                    </a:gs>
                    <a:gs pos="100000">
                      <a:srgbClr val="FFFFFF"/>
                    </a:gs>
                  </a:gsLst>
                  <a:lin ang="5400000" scaled="0"/>
                </a:gradFill>
              </a:defRPr>
            </a:lvl1p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519112" y="1447799"/>
            <a:ext cx="11149013" cy="1964301"/>
          </a:xfrm>
        </p:spPr>
        <p:txBody>
          <a:bodyPr/>
          <a:lstStyle>
            <a:lvl1pPr>
              <a:buClr>
                <a:srgbClr val="FFFFFF"/>
              </a:buClr>
              <a:buSzPct val="70000"/>
              <a:buFont typeface="Wingdings" pitchFamily="2" charset="2"/>
              <a:buChar char="l"/>
              <a:defRPr>
                <a:gradFill>
                  <a:gsLst>
                    <a:gs pos="0">
                      <a:srgbClr val="FFFFFF"/>
                    </a:gs>
                    <a:gs pos="86000">
                      <a:srgbClr val="FFFFFF"/>
                    </a:gs>
                  </a:gsLst>
                  <a:lin ang="5400000" scaled="0"/>
                </a:gradFill>
              </a:defRPr>
            </a:lvl1pPr>
            <a:lvl2pPr>
              <a:buClr>
                <a:srgbClr val="FFFFFF"/>
              </a:buClr>
              <a:buSzPct val="70000"/>
              <a:buFont typeface="Wingdings" pitchFamily="2" charset="2"/>
              <a:buChar char="l"/>
              <a:defRPr>
                <a:gradFill>
                  <a:gsLst>
                    <a:gs pos="0">
                      <a:srgbClr val="FFFFFF"/>
                    </a:gs>
                    <a:gs pos="86000">
                      <a:srgbClr val="FFFFFF"/>
                    </a:gs>
                  </a:gsLst>
                  <a:lin ang="5400000" scaled="0"/>
                </a:gradFill>
              </a:defRPr>
            </a:lvl2pPr>
            <a:lvl3pPr>
              <a:buClr>
                <a:srgbClr val="FFFFFF"/>
              </a:buClr>
              <a:buSzPct val="70000"/>
              <a:buFont typeface="Wingdings" pitchFamily="2" charset="2"/>
              <a:buChar char="l"/>
              <a:defRPr>
                <a:gradFill>
                  <a:gsLst>
                    <a:gs pos="0">
                      <a:srgbClr val="FFFFFF"/>
                    </a:gs>
                    <a:gs pos="86000">
                      <a:srgbClr val="FFFFFF"/>
                    </a:gs>
                  </a:gsLst>
                  <a:lin ang="5400000" scaled="0"/>
                </a:gradFill>
              </a:defRPr>
            </a:lvl3pPr>
            <a:lvl4pPr>
              <a:buClr>
                <a:srgbClr val="FFFFFF"/>
              </a:buClr>
              <a:buSzPct val="70000"/>
              <a:buFont typeface="Wingdings" pitchFamily="2" charset="2"/>
              <a:buChar char="l"/>
              <a:defRPr>
                <a:gradFill>
                  <a:gsLst>
                    <a:gs pos="0">
                      <a:srgbClr val="FFFFFF"/>
                    </a:gs>
                    <a:gs pos="86000">
                      <a:srgbClr val="FFFFFF"/>
                    </a:gs>
                  </a:gsLst>
                  <a:lin ang="5400000" scaled="0"/>
                </a:gradFill>
              </a:defRPr>
            </a:lvl4pPr>
            <a:lvl5pPr>
              <a:buClr>
                <a:srgbClr val="FFFFFF"/>
              </a:buClr>
              <a:buSzPct val="70000"/>
              <a:buFont typeface="Wingdings" pitchFamily="2" charset="2"/>
              <a:buChar char="l"/>
              <a:defRPr>
                <a:gradFill>
                  <a:gsLst>
                    <a:gs pos="0">
                      <a:srgbClr val="FFFFFF"/>
                    </a:gs>
                    <a:gs pos="86000">
                      <a:srgbClr val="FFFFFF"/>
                    </a:gs>
                  </a:gsLst>
                  <a:lin ang="5400000" scaled="0"/>
                </a:gra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1" y="6238876"/>
            <a:ext cx="12188826" cy="619125"/>
          </a:xfrm>
          <a:solidFill>
            <a:srgbClr val="FFFF99"/>
          </a:solidFill>
        </p:spPr>
        <p:txBody>
          <a:bodyPr wrap="square" lIns="152394" tIns="76197" rIns="152394" bIns="76197" anchor="b" anchorCtr="0">
            <a:noAutofit/>
          </a:bodyPr>
          <a:lstStyle>
            <a:lvl1pPr algn="r">
              <a:buFont typeface="Arial" pitchFamily="34" charset="0"/>
              <a:buNone/>
              <a:defRPr spc="-50" baseline="0">
                <a:gradFill>
                  <a:gsLst>
                    <a:gs pos="0">
                      <a:srgbClr val="000000"/>
                    </a:gs>
                    <a:gs pos="100000">
                      <a:srgbClr val="000000"/>
                    </a:gs>
                  </a:gsLst>
                  <a:lin ang="5400000" scaled="0"/>
                </a:gradFill>
                <a:effectLst/>
                <a:latin typeface="Segoe UI" pitchFamily="34" charset="0"/>
              </a:defRPr>
            </a:lvl1pPr>
          </a:lstStyle>
          <a:p>
            <a:pPr lvl="0"/>
            <a:r>
              <a:rPr lang="en-US" smtClean="0"/>
              <a:t>Click to edit Master text styles</a:t>
            </a:r>
          </a:p>
        </p:txBody>
      </p:sp>
    </p:spTree>
    <p:extLst>
      <p:ext uri="{BB962C8B-B14F-4D97-AF65-F5344CB8AC3E}">
        <p14:creationId xmlns:p14="http://schemas.microsoft.com/office/powerpoint/2010/main" val="2630120500"/>
      </p:ext>
    </p:extLst>
  </p:cSld>
  <p:clrMapOvr>
    <a:masterClrMapping/>
  </p:clrMapOvr>
  <p:transition>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20.xml"/><Relationship Id="rId2" Type="http://schemas.openxmlformats.org/officeDocument/2006/relationships/slideLayout" Target="../slideLayouts/slideLayout19.xml"/><Relationship Id="rId1" Type="http://schemas.openxmlformats.org/officeDocument/2006/relationships/slideLayout" Target="../slideLayouts/slideLayout18.xml"/><Relationship Id="rId5" Type="http://schemas.openxmlformats.org/officeDocument/2006/relationships/image" Target="../media/image6.png"/><Relationship Id="rId4" Type="http://schemas.openxmlformats.org/officeDocument/2006/relationships/theme" Target="../theme/theme2.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8.xml"/><Relationship Id="rId13" Type="http://schemas.openxmlformats.org/officeDocument/2006/relationships/slideLayout" Target="../slideLayouts/slideLayout33.xml"/><Relationship Id="rId18" Type="http://schemas.openxmlformats.org/officeDocument/2006/relationships/slideLayout" Target="../slideLayouts/slideLayout38.xml"/><Relationship Id="rId3" Type="http://schemas.openxmlformats.org/officeDocument/2006/relationships/slideLayout" Target="../slideLayouts/slideLayout23.xml"/><Relationship Id="rId21" Type="http://schemas.openxmlformats.org/officeDocument/2006/relationships/image" Target="../media/image1.png"/><Relationship Id="rId7" Type="http://schemas.openxmlformats.org/officeDocument/2006/relationships/slideLayout" Target="../slideLayouts/slideLayout27.xml"/><Relationship Id="rId12" Type="http://schemas.openxmlformats.org/officeDocument/2006/relationships/slideLayout" Target="../slideLayouts/slideLayout32.xml"/><Relationship Id="rId17" Type="http://schemas.openxmlformats.org/officeDocument/2006/relationships/slideLayout" Target="../slideLayouts/slideLayout37.xml"/><Relationship Id="rId2" Type="http://schemas.openxmlformats.org/officeDocument/2006/relationships/slideLayout" Target="../slideLayouts/slideLayout22.xml"/><Relationship Id="rId16" Type="http://schemas.openxmlformats.org/officeDocument/2006/relationships/slideLayout" Target="../slideLayouts/slideLayout36.xml"/><Relationship Id="rId20" Type="http://schemas.openxmlformats.org/officeDocument/2006/relationships/theme" Target="../theme/theme3.xml"/><Relationship Id="rId1" Type="http://schemas.openxmlformats.org/officeDocument/2006/relationships/slideLayout" Target="../slideLayouts/slideLayout21.xml"/><Relationship Id="rId6" Type="http://schemas.openxmlformats.org/officeDocument/2006/relationships/slideLayout" Target="../slideLayouts/slideLayout26.xml"/><Relationship Id="rId11" Type="http://schemas.openxmlformats.org/officeDocument/2006/relationships/slideLayout" Target="../slideLayouts/slideLayout31.xml"/><Relationship Id="rId5" Type="http://schemas.openxmlformats.org/officeDocument/2006/relationships/slideLayout" Target="../slideLayouts/slideLayout25.xml"/><Relationship Id="rId15" Type="http://schemas.openxmlformats.org/officeDocument/2006/relationships/slideLayout" Target="../slideLayouts/slideLayout35.xml"/><Relationship Id="rId10" Type="http://schemas.openxmlformats.org/officeDocument/2006/relationships/slideLayout" Target="../slideLayouts/slideLayout30.xml"/><Relationship Id="rId19" Type="http://schemas.openxmlformats.org/officeDocument/2006/relationships/slideLayout" Target="../slideLayouts/slideLayout39.xml"/><Relationship Id="rId4" Type="http://schemas.openxmlformats.org/officeDocument/2006/relationships/slideLayout" Target="../slideLayouts/slideLayout24.xml"/><Relationship Id="rId9" Type="http://schemas.openxmlformats.org/officeDocument/2006/relationships/slideLayout" Target="../slideLayouts/slideLayout29.xml"/><Relationship Id="rId14" Type="http://schemas.openxmlformats.org/officeDocument/2006/relationships/slideLayout" Target="../slideLayouts/slideLayout34.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7.xml"/><Relationship Id="rId13" Type="http://schemas.openxmlformats.org/officeDocument/2006/relationships/slideLayout" Target="../slideLayouts/slideLayout52.xml"/><Relationship Id="rId18" Type="http://schemas.openxmlformats.org/officeDocument/2006/relationships/slideLayout" Target="../slideLayouts/slideLayout57.xml"/><Relationship Id="rId3" Type="http://schemas.openxmlformats.org/officeDocument/2006/relationships/slideLayout" Target="../slideLayouts/slideLayout42.xml"/><Relationship Id="rId21" Type="http://schemas.openxmlformats.org/officeDocument/2006/relationships/image" Target="../media/image1.png"/><Relationship Id="rId7" Type="http://schemas.openxmlformats.org/officeDocument/2006/relationships/slideLayout" Target="../slideLayouts/slideLayout46.xml"/><Relationship Id="rId12" Type="http://schemas.openxmlformats.org/officeDocument/2006/relationships/slideLayout" Target="../slideLayouts/slideLayout51.xml"/><Relationship Id="rId17" Type="http://schemas.openxmlformats.org/officeDocument/2006/relationships/slideLayout" Target="../slideLayouts/slideLayout56.xml"/><Relationship Id="rId2" Type="http://schemas.openxmlformats.org/officeDocument/2006/relationships/slideLayout" Target="../slideLayouts/slideLayout41.xml"/><Relationship Id="rId16" Type="http://schemas.openxmlformats.org/officeDocument/2006/relationships/slideLayout" Target="../slideLayouts/slideLayout55.xml"/><Relationship Id="rId20" Type="http://schemas.openxmlformats.org/officeDocument/2006/relationships/theme" Target="../theme/theme4.xml"/><Relationship Id="rId1" Type="http://schemas.openxmlformats.org/officeDocument/2006/relationships/slideLayout" Target="../slideLayouts/slideLayout40.xml"/><Relationship Id="rId6" Type="http://schemas.openxmlformats.org/officeDocument/2006/relationships/slideLayout" Target="../slideLayouts/slideLayout45.xml"/><Relationship Id="rId11" Type="http://schemas.openxmlformats.org/officeDocument/2006/relationships/slideLayout" Target="../slideLayouts/slideLayout50.xml"/><Relationship Id="rId5" Type="http://schemas.openxmlformats.org/officeDocument/2006/relationships/slideLayout" Target="../slideLayouts/slideLayout44.xml"/><Relationship Id="rId15" Type="http://schemas.openxmlformats.org/officeDocument/2006/relationships/slideLayout" Target="../slideLayouts/slideLayout54.xml"/><Relationship Id="rId10" Type="http://schemas.openxmlformats.org/officeDocument/2006/relationships/slideLayout" Target="../slideLayouts/slideLayout49.xml"/><Relationship Id="rId19" Type="http://schemas.openxmlformats.org/officeDocument/2006/relationships/slideLayout" Target="../slideLayouts/slideLayout58.xml"/><Relationship Id="rId4" Type="http://schemas.openxmlformats.org/officeDocument/2006/relationships/slideLayout" Target="../slideLayouts/slideLayout43.xml"/><Relationship Id="rId9" Type="http://schemas.openxmlformats.org/officeDocument/2006/relationships/slideLayout" Target="../slideLayouts/slideLayout48.xml"/><Relationship Id="rId14" Type="http://schemas.openxmlformats.org/officeDocument/2006/relationships/slideLayout" Target="../slideLayouts/slideLayout53.xml"/></Relationships>
</file>

<file path=ppt/slideMasters/_rels/slideMaster5.xml.rels><?xml version="1.0" encoding="UTF-8" standalone="yes"?>
<Relationships xmlns="http://schemas.openxmlformats.org/package/2006/relationships"><Relationship Id="rId3" Type="http://schemas.openxmlformats.org/officeDocument/2006/relationships/slideLayout" Target="../slideLayouts/slideLayout61.xml"/><Relationship Id="rId2" Type="http://schemas.openxmlformats.org/officeDocument/2006/relationships/slideLayout" Target="../slideLayouts/slideLayout60.xml"/><Relationship Id="rId1" Type="http://schemas.openxmlformats.org/officeDocument/2006/relationships/slideLayout" Target="../slideLayouts/slideLayout59.xml"/><Relationship Id="rId6" Type="http://schemas.openxmlformats.org/officeDocument/2006/relationships/image" Target="../media/image6.png"/><Relationship Id="rId5" Type="http://schemas.openxmlformats.org/officeDocument/2006/relationships/theme" Target="../theme/theme5.xml"/><Relationship Id="rId4" Type="http://schemas.openxmlformats.org/officeDocument/2006/relationships/slideLayout" Target="../slideLayouts/slideLayout62.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70.xml"/><Relationship Id="rId13" Type="http://schemas.openxmlformats.org/officeDocument/2006/relationships/image" Target="../media/image1.png"/><Relationship Id="rId3" Type="http://schemas.openxmlformats.org/officeDocument/2006/relationships/slideLayout" Target="../slideLayouts/slideLayout65.xml"/><Relationship Id="rId7" Type="http://schemas.openxmlformats.org/officeDocument/2006/relationships/slideLayout" Target="../slideLayouts/slideLayout69.xml"/><Relationship Id="rId12" Type="http://schemas.openxmlformats.org/officeDocument/2006/relationships/theme" Target="../theme/theme6.xml"/><Relationship Id="rId2" Type="http://schemas.openxmlformats.org/officeDocument/2006/relationships/slideLayout" Target="../slideLayouts/slideLayout64.xml"/><Relationship Id="rId1" Type="http://schemas.openxmlformats.org/officeDocument/2006/relationships/slideLayout" Target="../slideLayouts/slideLayout63.xml"/><Relationship Id="rId6" Type="http://schemas.openxmlformats.org/officeDocument/2006/relationships/slideLayout" Target="../slideLayouts/slideLayout68.xml"/><Relationship Id="rId11" Type="http://schemas.openxmlformats.org/officeDocument/2006/relationships/slideLayout" Target="../slideLayouts/slideLayout73.xml"/><Relationship Id="rId5" Type="http://schemas.openxmlformats.org/officeDocument/2006/relationships/slideLayout" Target="../slideLayouts/slideLayout67.xml"/><Relationship Id="rId10" Type="http://schemas.openxmlformats.org/officeDocument/2006/relationships/slideLayout" Target="../slideLayouts/slideLayout72.xml"/><Relationship Id="rId4" Type="http://schemas.openxmlformats.org/officeDocument/2006/relationships/slideLayout" Target="../slideLayouts/slideLayout66.xml"/><Relationship Id="rId9" Type="http://schemas.openxmlformats.org/officeDocument/2006/relationships/slideLayout" Target="../slideLayouts/slideLayout71.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81.xml"/><Relationship Id="rId13" Type="http://schemas.openxmlformats.org/officeDocument/2006/relationships/slideLayout" Target="../slideLayouts/slideLayout86.xml"/><Relationship Id="rId18" Type="http://schemas.openxmlformats.org/officeDocument/2006/relationships/slideLayout" Target="../slideLayouts/slideLayout91.xml"/><Relationship Id="rId26" Type="http://schemas.openxmlformats.org/officeDocument/2006/relationships/theme" Target="../theme/theme7.xml"/><Relationship Id="rId3" Type="http://schemas.openxmlformats.org/officeDocument/2006/relationships/slideLayout" Target="../slideLayouts/slideLayout76.xml"/><Relationship Id="rId21" Type="http://schemas.openxmlformats.org/officeDocument/2006/relationships/slideLayout" Target="../slideLayouts/slideLayout94.xml"/><Relationship Id="rId7" Type="http://schemas.openxmlformats.org/officeDocument/2006/relationships/slideLayout" Target="../slideLayouts/slideLayout80.xml"/><Relationship Id="rId12" Type="http://schemas.openxmlformats.org/officeDocument/2006/relationships/slideLayout" Target="../slideLayouts/slideLayout85.xml"/><Relationship Id="rId17" Type="http://schemas.openxmlformats.org/officeDocument/2006/relationships/slideLayout" Target="../slideLayouts/slideLayout90.xml"/><Relationship Id="rId25" Type="http://schemas.openxmlformats.org/officeDocument/2006/relationships/slideLayout" Target="../slideLayouts/slideLayout98.xml"/><Relationship Id="rId2" Type="http://schemas.openxmlformats.org/officeDocument/2006/relationships/slideLayout" Target="../slideLayouts/slideLayout75.xml"/><Relationship Id="rId16" Type="http://schemas.openxmlformats.org/officeDocument/2006/relationships/slideLayout" Target="../slideLayouts/slideLayout89.xml"/><Relationship Id="rId20" Type="http://schemas.openxmlformats.org/officeDocument/2006/relationships/slideLayout" Target="../slideLayouts/slideLayout93.xml"/><Relationship Id="rId1" Type="http://schemas.openxmlformats.org/officeDocument/2006/relationships/slideLayout" Target="../slideLayouts/slideLayout74.xml"/><Relationship Id="rId6" Type="http://schemas.openxmlformats.org/officeDocument/2006/relationships/slideLayout" Target="../slideLayouts/slideLayout79.xml"/><Relationship Id="rId11" Type="http://schemas.openxmlformats.org/officeDocument/2006/relationships/slideLayout" Target="../slideLayouts/slideLayout84.xml"/><Relationship Id="rId24" Type="http://schemas.openxmlformats.org/officeDocument/2006/relationships/slideLayout" Target="../slideLayouts/slideLayout97.xml"/><Relationship Id="rId5" Type="http://schemas.openxmlformats.org/officeDocument/2006/relationships/slideLayout" Target="../slideLayouts/slideLayout78.xml"/><Relationship Id="rId15" Type="http://schemas.openxmlformats.org/officeDocument/2006/relationships/slideLayout" Target="../slideLayouts/slideLayout88.xml"/><Relationship Id="rId23" Type="http://schemas.openxmlformats.org/officeDocument/2006/relationships/slideLayout" Target="../slideLayouts/slideLayout96.xml"/><Relationship Id="rId10" Type="http://schemas.openxmlformats.org/officeDocument/2006/relationships/slideLayout" Target="../slideLayouts/slideLayout83.xml"/><Relationship Id="rId19" Type="http://schemas.openxmlformats.org/officeDocument/2006/relationships/slideLayout" Target="../slideLayouts/slideLayout92.xml"/><Relationship Id="rId4" Type="http://schemas.openxmlformats.org/officeDocument/2006/relationships/slideLayout" Target="../slideLayouts/slideLayout77.xml"/><Relationship Id="rId9" Type="http://schemas.openxmlformats.org/officeDocument/2006/relationships/slideLayout" Target="../slideLayouts/slideLayout82.xml"/><Relationship Id="rId14" Type="http://schemas.openxmlformats.org/officeDocument/2006/relationships/slideLayout" Target="../slideLayouts/slideLayout87.xml"/><Relationship Id="rId22" Type="http://schemas.openxmlformats.org/officeDocument/2006/relationships/slideLayout" Target="../slideLayouts/slideLayout95.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9">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4" r:id="rId1"/>
    <p:sldLayoutId id="2147483695" r:id="rId2"/>
    <p:sldLayoutId id="2147483696" r:id="rId3"/>
    <p:sldLayoutId id="2147483697" r:id="rId4"/>
    <p:sldLayoutId id="2147483698" r:id="rId5"/>
    <p:sldLayoutId id="2147483699" r:id="rId6"/>
    <p:sldLayoutId id="2147483700" r:id="rId7"/>
    <p:sldLayoutId id="2147483701" r:id="rId8"/>
    <p:sldLayoutId id="2147483702" r:id="rId9"/>
    <p:sldLayoutId id="2147483703" r:id="rId10"/>
    <p:sldLayoutId id="2147483704" r:id="rId11"/>
    <p:sldLayoutId id="2147483725" r:id="rId12"/>
    <p:sldLayoutId id="2147483726" r:id="rId13"/>
    <p:sldLayoutId id="2147483728" r:id="rId14"/>
    <p:sldLayoutId id="2147483729" r:id="rId15"/>
    <p:sldLayoutId id="2147483732" r:id="rId16"/>
    <p:sldLayoutId id="2147483816" r:id="rId17"/>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5">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721" r:id="rId1"/>
    <p:sldLayoutId id="2147483724" r:id="rId2"/>
    <p:sldLayoutId id="2147483753" r:id="rId3"/>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2638825435"/>
      </p:ext>
    </p:extLst>
  </p:cSld>
  <p:clrMap bg1="dk1" tx1="lt1" bg2="dk2" tx2="lt2" accent1="accent1" accent2="accent2" accent3="accent3" accent4="accent4" accent5="accent5" accent6="accent6" hlink="hlink" folHlink="folHlink"/>
  <p:sldLayoutIdLst>
    <p:sldLayoutId id="2147483734" r:id="rId1"/>
    <p:sldLayoutId id="2147483735" r:id="rId2"/>
    <p:sldLayoutId id="2147483736" r:id="rId3"/>
    <p:sldLayoutId id="2147483737" r:id="rId4"/>
    <p:sldLayoutId id="2147483738" r:id="rId5"/>
    <p:sldLayoutId id="2147483739" r:id="rId6"/>
    <p:sldLayoutId id="2147483740" r:id="rId7"/>
    <p:sldLayoutId id="2147483741" r:id="rId8"/>
    <p:sldLayoutId id="2147483742" r:id="rId9"/>
    <p:sldLayoutId id="2147483743" r:id="rId10"/>
    <p:sldLayoutId id="2147483744" r:id="rId11"/>
    <p:sldLayoutId id="2147483745" r:id="rId12"/>
    <p:sldLayoutId id="2147483746" r:id="rId13"/>
    <p:sldLayoutId id="2147483747" r:id="rId14"/>
    <p:sldLayoutId id="2147483748" r:id="rId15"/>
    <p:sldLayoutId id="2147483749" r:id="rId16"/>
    <p:sldLayoutId id="2147483750" r:id="rId17"/>
    <p:sldLayoutId id="2147483751" r:id="rId18"/>
    <p:sldLayoutId id="2147483752"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21">
            <a:duotone>
              <a:prstClr val="black"/>
              <a:schemeClr val="accent4">
                <a:tint val="45000"/>
                <a:satMod val="400000"/>
              </a:schemeClr>
            </a:duotone>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4" y="1447800"/>
            <a:ext cx="11149012" cy="2000548"/>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320770895"/>
      </p:ext>
    </p:extLst>
  </p:cSld>
  <p:clrMap bg1="dk1" tx1="lt1" bg2="dk2" tx2="lt2" accent1="accent1" accent2="accent2" accent3="accent3" accent4="accent4" accent5="accent5" accent6="accent6" hlink="hlink" folHlink="folHlink"/>
  <p:sldLayoutIdLst>
    <p:sldLayoutId id="2147483755" r:id="rId1"/>
    <p:sldLayoutId id="2147483756" r:id="rId2"/>
    <p:sldLayoutId id="2147483757" r:id="rId3"/>
    <p:sldLayoutId id="2147483758" r:id="rId4"/>
    <p:sldLayoutId id="2147483759" r:id="rId5"/>
    <p:sldLayoutId id="2147483760" r:id="rId6"/>
    <p:sldLayoutId id="2147483761" r:id="rId7"/>
    <p:sldLayoutId id="2147483762" r:id="rId8"/>
    <p:sldLayoutId id="2147483763" r:id="rId9"/>
    <p:sldLayoutId id="2147483764" r:id="rId10"/>
    <p:sldLayoutId id="2147483765" r:id="rId11"/>
    <p:sldLayoutId id="2147483766" r:id="rId12"/>
    <p:sldLayoutId id="2147483767" r:id="rId13"/>
    <p:sldLayoutId id="2147483768" r:id="rId14"/>
    <p:sldLayoutId id="2147483769" r:id="rId15"/>
    <p:sldLayoutId id="2147483770" r:id="rId16"/>
    <p:sldLayoutId id="2147483771" r:id="rId17"/>
    <p:sldLayoutId id="2147483772" r:id="rId18"/>
    <p:sldLayoutId id="2147483773" r:id="rId19"/>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6">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1"/>
            <a:ext cx="11149013" cy="609398"/>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519114" y="1905000"/>
            <a:ext cx="11149011" cy="1618905"/>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2602164768"/>
      </p:ext>
    </p:extLst>
  </p:cSld>
  <p:clrMap bg1="dk1" tx1="lt1" bg2="dk2" tx2="lt2" accent1="accent1" accent2="accent2" accent3="accent3" accent4="accent4" accent5="accent5" accent6="accent6" hlink="hlink" folHlink="folHlink"/>
  <p:sldLayoutIdLst>
    <p:sldLayoutId id="2147483775" r:id="rId1"/>
    <p:sldLayoutId id="2147483817" r:id="rId2"/>
    <p:sldLayoutId id="2147483818" r:id="rId3"/>
    <p:sldLayoutId id="2147483819" r:id="rId4"/>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a:ln w="3175">
            <a:noFill/>
          </a:ln>
          <a:gradFill flip="none" rotWithShape="1">
            <a:gsLst>
              <a:gs pos="0">
                <a:schemeClr val="bg1"/>
              </a:gs>
              <a:gs pos="86000">
                <a:schemeClr val="bg1"/>
              </a:gs>
            </a:gsLst>
            <a:lin ang="5400000" scaled="0"/>
            <a:tileRect/>
          </a:gradFill>
          <a:effectLst/>
          <a:latin typeface="Segoe UI Semibold" pitchFamily="34" charset="0"/>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2400" b="0" kern="1200">
          <a:gradFill>
            <a:gsLst>
              <a:gs pos="0">
                <a:srgbClr val="000000"/>
              </a:gs>
              <a:gs pos="86000">
                <a:srgbClr val="000000"/>
              </a:gs>
            </a:gsLst>
            <a:lin ang="5400000" scaled="0"/>
          </a:gradFill>
          <a:latin typeface="Consolas" pitchFamily="49" charset="0"/>
          <a:ea typeface="+mn-ea"/>
          <a:cs typeface="Consolas" pitchFamily="49" charset="0"/>
        </a:defRPr>
      </a:lvl1pPr>
      <a:lvl2pPr marL="384954" indent="-7937" algn="l" defTabSz="914363" rtl="0" eaLnBrk="1" latinLnBrk="0" hangingPunct="1">
        <a:lnSpc>
          <a:spcPct val="90000"/>
        </a:lnSpc>
        <a:spcBef>
          <a:spcPct val="20000"/>
        </a:spcBef>
        <a:buFont typeface="Arial" pitchFamily="34" charset="0"/>
        <a:buNone/>
        <a:defRPr sz="2000" b="0" kern="1200">
          <a:gradFill>
            <a:gsLst>
              <a:gs pos="0">
                <a:srgbClr val="000000"/>
              </a:gs>
              <a:gs pos="86000">
                <a:srgbClr val="000000"/>
              </a:gs>
            </a:gsLst>
            <a:lin ang="5400000" scaled="0"/>
          </a:gradFill>
          <a:latin typeface="Consolas" pitchFamily="49" charset="0"/>
          <a:ea typeface="+mn-ea"/>
          <a:cs typeface="Consolas" pitchFamily="49" charset="0"/>
        </a:defRPr>
      </a:lvl2pPr>
      <a:lvl3pPr marL="761970"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3pPr>
      <a:lvl4pPr marL="1094009" indent="7937"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4pPr>
      <a:lvl5pPr marL="1426047" indent="0" algn="l" defTabSz="914363" rtl="0" eaLnBrk="1" latinLnBrk="0" hangingPunct="1">
        <a:lnSpc>
          <a:spcPct val="90000"/>
        </a:lnSpc>
        <a:spcBef>
          <a:spcPct val="20000"/>
        </a:spcBef>
        <a:buFont typeface="Arial" pitchFamily="34" charset="0"/>
        <a:buNone/>
        <a:defRPr sz="1800" b="0" kern="1200">
          <a:gradFill>
            <a:gsLst>
              <a:gs pos="0">
                <a:srgbClr val="000000"/>
              </a:gs>
              <a:gs pos="86000">
                <a:srgbClr val="000000"/>
              </a:gs>
            </a:gsLst>
            <a:lin ang="5400000" scaled="0"/>
          </a:gradFill>
          <a:latin typeface="Consolas" pitchFamily="49" charset="0"/>
          <a:ea typeface="+mn-ea"/>
          <a:cs typeface="Consolas"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3">
            <a:lum/>
          </a:blip>
          <a:srcRect/>
          <a:stretch>
            <a:fillRect t="-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19112" y="228600"/>
            <a:ext cx="11149013" cy="609398"/>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519113" y="1447800"/>
            <a:ext cx="11149012" cy="2000548"/>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extLst>
      <p:ext uri="{BB962C8B-B14F-4D97-AF65-F5344CB8AC3E}">
        <p14:creationId xmlns:p14="http://schemas.microsoft.com/office/powerpoint/2010/main" val="685243304"/>
      </p:ext>
    </p:extLst>
  </p:cSld>
  <p:clrMap bg1="dk1" tx1="lt1" bg2="dk2" tx2="lt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ransition>
    <p:fade/>
  </p:transition>
  <p:timing>
    <p:tnLst>
      <p:par>
        <p:cTn id="1" dur="indefinite" restart="never" nodeType="tmRoot"/>
      </p:par>
    </p:tnLst>
  </p:timing>
  <p:txStyles>
    <p:titleStyle>
      <a:lvl1pPr algn="l" defTabSz="914363" rtl="0" eaLnBrk="1" latinLnBrk="0" hangingPunct="1">
        <a:lnSpc>
          <a:spcPct val="90000"/>
        </a:lnSpc>
        <a:spcBef>
          <a:spcPct val="0"/>
        </a:spcBef>
        <a:buNone/>
        <a:defRPr lang="en-US" sz="4400" b="0" kern="1200" cap="none" spc="-100" baseline="0" dirty="0" smtClean="0">
          <a:ln w="3175">
            <a:noFill/>
          </a:ln>
          <a:gradFill flip="none" rotWithShape="1">
            <a:gsLst>
              <a:gs pos="0">
                <a:schemeClr val="tx1"/>
              </a:gs>
              <a:gs pos="86000">
                <a:schemeClr val="tx1"/>
              </a:gs>
            </a:gsLst>
            <a:lin ang="5400000" scaled="0"/>
            <a:tileRect/>
          </a:gradFill>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83660" y="196326"/>
            <a:ext cx="11149013" cy="1163637"/>
          </a:xfrm>
          <a:prstGeom prst="rect">
            <a:avLst/>
          </a:prstGeom>
        </p:spPr>
        <p:txBody>
          <a:bodyPr vert="horz" wrap="square" lIns="0" tIns="0" rIns="0" bIns="0" rtlCol="0" anchor="b" anchorCtr="0">
            <a:noAutofit/>
          </a:bodyPr>
          <a:lstStyle/>
          <a:p>
            <a:r>
              <a:rPr lang="en-US" smtClean="0"/>
              <a:t>Click to edit Master title style</a:t>
            </a:r>
            <a:endParaRPr lang="en-US" dirty="0"/>
          </a:p>
        </p:txBody>
      </p:sp>
      <p:sp>
        <p:nvSpPr>
          <p:cNvPr id="3" name="Text Placeholder 2"/>
          <p:cNvSpPr>
            <a:spLocks noGrp="1"/>
          </p:cNvSpPr>
          <p:nvPr>
            <p:ph type="body" idx="1"/>
          </p:nvPr>
        </p:nvSpPr>
        <p:spPr>
          <a:xfrm>
            <a:off x="605177" y="1684476"/>
            <a:ext cx="11149012" cy="1551194"/>
          </a:xfrm>
          <a:prstGeom prst="rect">
            <a:avLst/>
          </a:prstGeom>
        </p:spPr>
        <p:txBody>
          <a:bodyPr vert="horz" wrap="square" lIns="0" tIns="0" rIns="0" bIns="0" rtlCol="0">
            <a:sp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extLst>
      <p:ext uri="{BB962C8B-B14F-4D97-AF65-F5344CB8AC3E}">
        <p14:creationId xmlns:p14="http://schemas.microsoft.com/office/powerpoint/2010/main" val="360877497"/>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 id="2147483800" r:id="rId12"/>
    <p:sldLayoutId id="2147483801" r:id="rId13"/>
    <p:sldLayoutId id="2147483802" r:id="rId14"/>
    <p:sldLayoutId id="2147483803" r:id="rId15"/>
    <p:sldLayoutId id="2147483804" r:id="rId16"/>
    <p:sldLayoutId id="2147483805" r:id="rId17"/>
    <p:sldLayoutId id="2147483806" r:id="rId18"/>
    <p:sldLayoutId id="2147483807" r:id="rId19"/>
    <p:sldLayoutId id="2147483808" r:id="rId20"/>
    <p:sldLayoutId id="2147483809" r:id="rId21"/>
    <p:sldLayoutId id="2147483810" r:id="rId22"/>
    <p:sldLayoutId id="2147483811" r:id="rId23"/>
    <p:sldLayoutId id="2147483812" r:id="rId24"/>
    <p:sldLayoutId id="2147483813" r:id="rId25"/>
  </p:sldLayoutIdLst>
  <p:transition>
    <p:fade/>
  </p:transition>
  <p:hf hdr="0"/>
  <p:txStyles>
    <p:titleStyle>
      <a:lvl1pPr algn="l" defTabSz="914363" rtl="0" eaLnBrk="1" latinLnBrk="0" hangingPunct="1">
        <a:lnSpc>
          <a:spcPct val="90000"/>
        </a:lnSpc>
        <a:spcBef>
          <a:spcPct val="0"/>
        </a:spcBef>
        <a:buNone/>
        <a:defRPr lang="en-US" sz="4800" b="0" kern="1200" cap="none" spc="-200" baseline="0" dirty="0" smtClean="0">
          <a:ln w="3175">
            <a:noFill/>
          </a:ln>
          <a:solidFill>
            <a:schemeClr val="accent6">
              <a:alpha val="98824"/>
            </a:schemeClr>
          </a:solidFill>
          <a:effectLst/>
          <a:latin typeface="Segoe UI Light" pitchFamily="34" charset="0"/>
          <a:ea typeface="+mn-ea"/>
          <a:cs typeface="Arial" charset="0"/>
        </a:defRPr>
      </a:lvl1pPr>
    </p:titleStyle>
    <p:bodyStyle>
      <a:lvl1pPr marL="460375" indent="-460375" algn="l" defTabSz="914363" rtl="0" eaLnBrk="1" latinLnBrk="0" hangingPunct="1">
        <a:lnSpc>
          <a:spcPct val="90000"/>
        </a:lnSpc>
        <a:spcBef>
          <a:spcPct val="20000"/>
        </a:spcBef>
        <a:buClr>
          <a:srgbClr val="00DCFF"/>
        </a:buClr>
        <a:buSzPct val="90000"/>
        <a:buFont typeface="Arial" pitchFamily="34" charset="0"/>
        <a:buChar char="•"/>
        <a:defRPr sz="2400" kern="1200">
          <a:solidFill>
            <a:schemeClr val="tx1">
              <a:lumMod val="75000"/>
              <a:lumOff val="25000"/>
              <a:alpha val="99000"/>
            </a:schemeClr>
          </a:solidFill>
          <a:latin typeface="+mn-lt"/>
          <a:ea typeface="+mn-ea"/>
          <a:cs typeface="+mn-cs"/>
        </a:defRPr>
      </a:lvl1pPr>
      <a:lvl2pPr marL="855663" indent="-395288" algn="l" defTabSz="914363" rtl="0" eaLnBrk="1" latinLnBrk="0" hangingPunct="1">
        <a:lnSpc>
          <a:spcPct val="90000"/>
        </a:lnSpc>
        <a:spcBef>
          <a:spcPct val="20000"/>
        </a:spcBef>
        <a:buClr>
          <a:srgbClr val="00DCFF"/>
        </a:buClr>
        <a:buSzPct val="90000"/>
        <a:buFont typeface="Arial" pitchFamily="34" charset="0"/>
        <a:buChar char="•"/>
        <a:defRPr sz="2000" kern="1200">
          <a:solidFill>
            <a:schemeClr val="tx1">
              <a:lumMod val="75000"/>
              <a:lumOff val="25000"/>
              <a:alpha val="99000"/>
            </a:schemeClr>
          </a:solidFill>
          <a:latin typeface="+mn-lt"/>
          <a:ea typeface="+mn-ea"/>
          <a:cs typeface="+mn-cs"/>
        </a:defRPr>
      </a:lvl2pPr>
      <a:lvl3pPr marL="1258888" indent="-403225" algn="l" defTabSz="914363" rtl="0" eaLnBrk="1" latinLnBrk="0" hangingPunct="1">
        <a:lnSpc>
          <a:spcPct val="90000"/>
        </a:lnSpc>
        <a:spcBef>
          <a:spcPct val="20000"/>
        </a:spcBef>
        <a:buClr>
          <a:srgbClr val="00DCFF"/>
        </a:buClr>
        <a:buSzPct val="90000"/>
        <a:buFont typeface="Arial" pitchFamily="34" charset="0"/>
        <a:buChar char="•"/>
        <a:defRPr sz="1800" kern="1200">
          <a:solidFill>
            <a:schemeClr val="tx1">
              <a:lumMod val="75000"/>
              <a:lumOff val="25000"/>
              <a:alpha val="99000"/>
            </a:schemeClr>
          </a:solidFill>
          <a:latin typeface="+mn-lt"/>
          <a:ea typeface="+mn-ea"/>
          <a:cs typeface="+mn-cs"/>
        </a:defRPr>
      </a:lvl3pPr>
      <a:lvl4pPr marL="1604963" indent="-346075"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4pPr>
      <a:lvl5pPr marL="1941513" indent="-336550" algn="l" defTabSz="914363" rtl="0" eaLnBrk="1" latinLnBrk="0" hangingPunct="1">
        <a:lnSpc>
          <a:spcPct val="90000"/>
        </a:lnSpc>
        <a:spcBef>
          <a:spcPct val="20000"/>
        </a:spcBef>
        <a:buClr>
          <a:srgbClr val="00DCFF"/>
        </a:buClr>
        <a:buSzPct val="90000"/>
        <a:buFont typeface="Arial" pitchFamily="34" charset="0"/>
        <a:buChar char="•"/>
        <a:defRPr sz="1600" kern="1200">
          <a:solidFill>
            <a:schemeClr val="tx1">
              <a:lumMod val="75000"/>
              <a:lumOff val="25000"/>
              <a:alpha val="99000"/>
            </a:schemeClr>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xml"/></Relationships>
</file>

<file path=ppt/slides/_rels/slide13.xml.rels><?xml version="1.0" encoding="UTF-8" standalone="yes"?>
<Relationships xmlns="http://schemas.openxmlformats.org/package/2006/relationships"><Relationship Id="rId8" Type="http://schemas.openxmlformats.org/officeDocument/2006/relationships/image" Target="../media/image38.png"/><Relationship Id="rId3" Type="http://schemas.openxmlformats.org/officeDocument/2006/relationships/image" Target="../media/image33.png"/><Relationship Id="rId7" Type="http://schemas.openxmlformats.org/officeDocument/2006/relationships/image" Target="../media/image37.png"/><Relationship Id="rId2" Type="http://schemas.openxmlformats.org/officeDocument/2006/relationships/notesSlide" Target="../notesSlides/notesSlide13.xml"/><Relationship Id="rId1" Type="http://schemas.openxmlformats.org/officeDocument/2006/relationships/slideLayout" Target="../slideLayouts/slideLayout4.xml"/><Relationship Id="rId6" Type="http://schemas.openxmlformats.org/officeDocument/2006/relationships/image" Target="../media/image36.png"/><Relationship Id="rId5" Type="http://schemas.openxmlformats.org/officeDocument/2006/relationships/image" Target="../media/image35.png"/><Relationship Id="rId10" Type="http://schemas.openxmlformats.org/officeDocument/2006/relationships/image" Target="../media/image40.png"/><Relationship Id="rId4" Type="http://schemas.openxmlformats.org/officeDocument/2006/relationships/image" Target="../media/image34.png"/><Relationship Id="rId9" Type="http://schemas.openxmlformats.org/officeDocument/2006/relationships/image" Target="../media/image39.png"/></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59.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9.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9.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4.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0.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62.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xml"/></Relationships>
</file>

<file path=ppt/slides/_rels/slide26.xml.rels><?xml version="1.0" encoding="UTF-8" standalone="yes"?>
<Relationships xmlns="http://schemas.openxmlformats.org/package/2006/relationships"><Relationship Id="rId2" Type="http://schemas.openxmlformats.org/officeDocument/2006/relationships/hyperlink" Target="http://buildwindows.com/" TargetMode="External"/><Relationship Id="rId1" Type="http://schemas.openxmlformats.org/officeDocument/2006/relationships/slideLayout" Target="../slideLayouts/slideLayout3.xml"/></Relationships>
</file>

<file path=ppt/slides/_rels/slide27.xml.rels><?xml version="1.0" encoding="UTF-8" standalone="yes"?>
<Relationships xmlns="http://schemas.openxmlformats.org/package/2006/relationships"><Relationship Id="rId3" Type="http://schemas.openxmlformats.org/officeDocument/2006/relationships/hyperlink" Target="http://connect.microsoft.com/site1147" TargetMode="External"/><Relationship Id="rId2" Type="http://schemas.openxmlformats.org/officeDocument/2006/relationships/notesSlide" Target="../notesSlides/notesSlide26.xml"/><Relationship Id="rId1" Type="http://schemas.openxmlformats.org/officeDocument/2006/relationships/slideLayout" Target="../slideLayouts/slideLayout3.xml"/><Relationship Id="rId6" Type="http://schemas.openxmlformats.org/officeDocument/2006/relationships/hyperlink" Target="http://msdn.microsoft.com/windows/" TargetMode="External"/><Relationship Id="rId5" Type="http://schemas.openxmlformats.org/officeDocument/2006/relationships/hyperlink" Target="http://go.microsoft.com/fwlink/p/?LinkId=227308" TargetMode="External"/><Relationship Id="rId4" Type="http://schemas.openxmlformats.org/officeDocument/2006/relationships/hyperlink" Target="http://go.microsoft.com/fwlink/p/?LinkId=227278" TargetMode="External"/></Relationships>
</file>

<file path=ppt/slides/_rels/slide28.xml.rels><?xml version="1.0" encoding="UTF-8" standalone="yes"?>
<Relationships xmlns="http://schemas.openxmlformats.org/package/2006/relationships"><Relationship Id="rId3" Type="http://schemas.openxmlformats.org/officeDocument/2006/relationships/hyperlink" Target="http://bldw.in/SessionFeedback" TargetMode="External"/><Relationship Id="rId2" Type="http://schemas.openxmlformats.org/officeDocument/2006/relationships/hyperlink" Target="http://forums.dev.windows.com/" TargetMode="Externa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28.xml"/><Relationship Id="rId1" Type="http://schemas.openxmlformats.org/officeDocument/2006/relationships/slideLayout" Target="../slideLayouts/slideLayout8.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8" Type="http://schemas.openxmlformats.org/officeDocument/2006/relationships/image" Target="../media/image22.png"/><Relationship Id="rId13" Type="http://schemas.openxmlformats.org/officeDocument/2006/relationships/image" Target="../media/image27.png"/><Relationship Id="rId18" Type="http://schemas.openxmlformats.org/officeDocument/2006/relationships/image" Target="../media/image32.png"/><Relationship Id="rId3" Type="http://schemas.openxmlformats.org/officeDocument/2006/relationships/image" Target="../media/image17.png"/><Relationship Id="rId7" Type="http://schemas.openxmlformats.org/officeDocument/2006/relationships/image" Target="../media/image21.jpeg"/><Relationship Id="rId12" Type="http://schemas.openxmlformats.org/officeDocument/2006/relationships/image" Target="../media/image26.png"/><Relationship Id="rId17" Type="http://schemas.openxmlformats.org/officeDocument/2006/relationships/image" Target="../media/image31.png"/><Relationship Id="rId2" Type="http://schemas.openxmlformats.org/officeDocument/2006/relationships/notesSlide" Target="../notesSlides/notesSlide9.xml"/><Relationship Id="rId16" Type="http://schemas.openxmlformats.org/officeDocument/2006/relationships/image" Target="../media/image30.png"/><Relationship Id="rId1" Type="http://schemas.openxmlformats.org/officeDocument/2006/relationships/slideLayout" Target="../slideLayouts/slideLayout7.xml"/><Relationship Id="rId6" Type="http://schemas.openxmlformats.org/officeDocument/2006/relationships/image" Target="../media/image20.png"/><Relationship Id="rId11" Type="http://schemas.openxmlformats.org/officeDocument/2006/relationships/image" Target="../media/image25.jpeg"/><Relationship Id="rId5" Type="http://schemas.openxmlformats.org/officeDocument/2006/relationships/image" Target="../media/image19.jpeg"/><Relationship Id="rId15" Type="http://schemas.openxmlformats.org/officeDocument/2006/relationships/image" Target="../media/image29.png"/><Relationship Id="rId10" Type="http://schemas.openxmlformats.org/officeDocument/2006/relationships/image" Target="../media/image24.png"/><Relationship Id="rId4" Type="http://schemas.openxmlformats.org/officeDocument/2006/relationships/image" Target="../media/image18.png"/><Relationship Id="rId9" Type="http://schemas.openxmlformats.org/officeDocument/2006/relationships/image" Target="../media/image23.png"/><Relationship Id="rId14" Type="http://schemas.openxmlformats.org/officeDocument/2006/relationships/image" Target="../media/image28.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t>Certifying hardware with the Windows Hardware Certification Kit</a:t>
            </a:r>
          </a:p>
        </p:txBody>
      </p:sp>
      <p:sp>
        <p:nvSpPr>
          <p:cNvPr id="3" name="Subtitle 2"/>
          <p:cNvSpPr>
            <a:spLocks noGrp="1"/>
          </p:cNvSpPr>
          <p:nvPr>
            <p:ph type="subTitle" idx="1"/>
          </p:nvPr>
        </p:nvSpPr>
        <p:spPr/>
        <p:txBody>
          <a:bodyPr/>
          <a:lstStyle/>
          <a:p>
            <a:r>
              <a:rPr lang="en-US" dirty="0" smtClean="0">
                <a:latin typeface="+mj-lt"/>
              </a:rPr>
              <a:t>Craig Rowland</a:t>
            </a:r>
          </a:p>
          <a:p>
            <a:r>
              <a:rPr lang="en-US" dirty="0" smtClean="0"/>
              <a:t>Senior Program Manager</a:t>
            </a:r>
          </a:p>
          <a:p>
            <a:r>
              <a:rPr lang="en-US" dirty="0" smtClean="0"/>
              <a:t>Microsoft Corporation</a:t>
            </a:r>
            <a:endParaRPr lang="en-US" dirty="0"/>
          </a:p>
        </p:txBody>
      </p:sp>
      <p:sp>
        <p:nvSpPr>
          <p:cNvPr id="9" name="Text Placeholder 8"/>
          <p:cNvSpPr>
            <a:spLocks noGrp="1"/>
          </p:cNvSpPr>
          <p:nvPr>
            <p:ph type="body" sz="quarter" idx="10"/>
          </p:nvPr>
        </p:nvSpPr>
        <p:spPr/>
        <p:txBody>
          <a:bodyPr/>
          <a:lstStyle/>
          <a:p>
            <a:r>
              <a:rPr lang="en-US" dirty="0"/>
              <a:t>HW-659T</a:t>
            </a:r>
          </a:p>
        </p:txBody>
      </p:sp>
    </p:spTree>
    <p:extLst>
      <p:ext uri="{BB962C8B-B14F-4D97-AF65-F5344CB8AC3E}">
        <p14:creationId xmlns:p14="http://schemas.microsoft.com/office/powerpoint/2010/main" val="127313961"/>
      </p:ext>
    </p:extLst>
  </p:cSld>
  <p:clrMapOvr>
    <a:masterClrMapping/>
  </p:clrMapOvr>
  <p:transition>
    <p:strips dir="ld"/>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6" y="3011995"/>
            <a:ext cx="8605836" cy="1523494"/>
          </a:xfrm>
        </p:spPr>
        <p:txBody>
          <a:bodyPr/>
          <a:lstStyle/>
          <a:p>
            <a:r>
              <a:rPr lang="en-US" dirty="0" smtClean="0"/>
              <a:t>System Certification</a:t>
            </a:r>
            <a:endParaRPr lang="en-US" dirty="0"/>
          </a:p>
        </p:txBody>
      </p:sp>
      <p:sp>
        <p:nvSpPr>
          <p:cNvPr id="3" name="Subtitle 2"/>
          <p:cNvSpPr>
            <a:spLocks noGrp="1"/>
          </p:cNvSpPr>
          <p:nvPr>
            <p:ph type="subTitle" idx="1"/>
          </p:nvPr>
        </p:nvSpPr>
        <p:spPr/>
        <p:txBody>
          <a:bodyPr/>
          <a:lstStyle/>
          <a:p>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461065770"/>
      </p:ext>
    </p:extLst>
  </p:cSld>
  <p:clrMapOvr>
    <a:masterClrMapping/>
  </p:clrMapOvr>
  <p:transition>
    <p:strips dir="ld"/>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39215"/>
            <a:ext cx="7719642" cy="701731"/>
          </a:xfrm>
          <a:prstGeom prst="rect">
            <a:avLst/>
          </a:prstGeom>
          <a:noFill/>
        </p:spPr>
        <p:txBody>
          <a:bodyPr wrap="square" rtlCol="0">
            <a:spAutoFit/>
          </a:bodyPr>
          <a:lstStyle/>
          <a:p>
            <a:pPr>
              <a:lnSpc>
                <a:spcPct val="90000"/>
              </a:lnSpc>
              <a:spcBef>
                <a:spcPct val="0"/>
              </a:spcBef>
              <a:buSzPct val="90000"/>
            </a:pP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Feature </a:t>
            </a:r>
            <a:r>
              <a:rPr lang="en-US" sz="4400" spc="-100" dirty="0">
                <a:ln w="3175">
                  <a:noFill/>
                </a:ln>
                <a:gradFill flip="none" rotWithShape="1">
                  <a:gsLst>
                    <a:gs pos="0">
                      <a:schemeClr val="tx1"/>
                    </a:gs>
                    <a:gs pos="86000">
                      <a:schemeClr val="tx1"/>
                    </a:gs>
                  </a:gsLst>
                  <a:lin ang="5400000" scaled="0"/>
                  <a:tileRect/>
                </a:gradFill>
                <a:latin typeface="+mj-lt"/>
                <a:cs typeface="Arial" charset="0"/>
              </a:rPr>
              <a:t>b</a:t>
            </a:r>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ased infrastructure</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217081149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Feature </a:t>
            </a:r>
            <a:r>
              <a:rPr lang="en-US" dirty="0"/>
              <a:t>b</a:t>
            </a:r>
            <a:r>
              <a:rPr lang="en-US" dirty="0" smtClean="0"/>
              <a:t>ased infrastructure </a:t>
            </a:r>
            <a:endParaRPr lang="en-US" dirty="0"/>
          </a:p>
        </p:txBody>
      </p:sp>
      <p:sp>
        <p:nvSpPr>
          <p:cNvPr id="5" name="Rectangle 4"/>
          <p:cNvSpPr/>
          <p:nvPr/>
        </p:nvSpPr>
        <p:spPr bwMode="auto">
          <a:xfrm>
            <a:off x="665019" y="1724491"/>
            <a:ext cx="2836717" cy="15839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gradFill>
                  <a:gsLst>
                    <a:gs pos="0">
                      <a:schemeClr val="tx1"/>
                    </a:gs>
                    <a:gs pos="100000">
                      <a:schemeClr val="tx1"/>
                    </a:gs>
                  </a:gsLst>
                  <a:lin ang="5400000" scaled="0"/>
                </a:gradFill>
              </a:rPr>
              <a:t>Flexible</a:t>
            </a:r>
          </a:p>
        </p:txBody>
      </p:sp>
      <p:sp>
        <p:nvSpPr>
          <p:cNvPr id="6" name="Rectangle 5"/>
          <p:cNvSpPr/>
          <p:nvPr/>
        </p:nvSpPr>
        <p:spPr bwMode="auto">
          <a:xfrm>
            <a:off x="665019" y="3899250"/>
            <a:ext cx="2836717" cy="158398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solidFill>
                  <a:schemeClr val="bg1"/>
                </a:solidFill>
              </a:rPr>
              <a:t>Relevant</a:t>
            </a:r>
          </a:p>
        </p:txBody>
      </p:sp>
      <p:sp>
        <p:nvSpPr>
          <p:cNvPr id="7" name="TextBox 6"/>
          <p:cNvSpPr txBox="1"/>
          <p:nvPr/>
        </p:nvSpPr>
        <p:spPr>
          <a:xfrm>
            <a:off x="3886199" y="2024043"/>
            <a:ext cx="7013863" cy="984885"/>
          </a:xfrm>
          <a:prstGeom prst="rect">
            <a:avLst/>
          </a:prstGeom>
          <a:noFill/>
        </p:spPr>
        <p:txBody>
          <a:bodyPr wrap="square" lIns="0" tIns="0" rIns="0" bIns="0" rtlCol="0">
            <a:spAutoFit/>
          </a:bodyPr>
          <a:lstStyle/>
          <a:p>
            <a:pPr defTabSz="914099" fontAlgn="base">
              <a:spcBef>
                <a:spcPct val="0"/>
              </a:spcBef>
              <a:spcAft>
                <a:spcPct val="0"/>
              </a:spcAft>
            </a:pPr>
            <a:r>
              <a:rPr lang="en-US" sz="3200" dirty="0">
                <a:gradFill>
                  <a:gsLst>
                    <a:gs pos="0">
                      <a:schemeClr val="tx1"/>
                    </a:gs>
                    <a:gs pos="100000">
                      <a:schemeClr val="tx1"/>
                    </a:gs>
                  </a:gsLst>
                  <a:lin ang="5400000" scaled="0"/>
                </a:gradFill>
              </a:rPr>
              <a:t>The kit </a:t>
            </a:r>
            <a:r>
              <a:rPr lang="en-US" sz="3200" dirty="0" smtClean="0">
                <a:gradFill>
                  <a:gsLst>
                    <a:gs pos="0">
                      <a:schemeClr val="tx1"/>
                    </a:gs>
                    <a:gs pos="100000">
                      <a:schemeClr val="tx1"/>
                    </a:gs>
                  </a:gsLst>
                  <a:lin ang="5400000" scaled="0"/>
                </a:gradFill>
              </a:rPr>
              <a:t>automatically adapts to your innovative products</a:t>
            </a:r>
            <a:endParaRPr lang="en-US" sz="3200" dirty="0">
              <a:gradFill>
                <a:gsLst>
                  <a:gs pos="0">
                    <a:schemeClr val="tx1"/>
                  </a:gs>
                  <a:gs pos="100000">
                    <a:schemeClr val="tx1"/>
                  </a:gs>
                </a:gsLst>
                <a:lin ang="5400000" scaled="0"/>
              </a:gradFill>
            </a:endParaRPr>
          </a:p>
        </p:txBody>
      </p:sp>
      <p:sp>
        <p:nvSpPr>
          <p:cNvPr id="8" name="TextBox 7"/>
          <p:cNvSpPr txBox="1"/>
          <p:nvPr/>
        </p:nvSpPr>
        <p:spPr>
          <a:xfrm>
            <a:off x="3886200" y="3629415"/>
            <a:ext cx="7450282" cy="2123658"/>
          </a:xfrm>
          <a:prstGeom prst="rect">
            <a:avLst/>
          </a:prstGeom>
          <a:noFill/>
        </p:spPr>
        <p:txBody>
          <a:bodyPr wrap="square" lIns="0" tIns="0" rIns="0" bIns="0" rtlCol="0">
            <a:spAutoFit/>
          </a:bodyPr>
          <a:lstStyle/>
          <a:p>
            <a:pPr defTabSz="914099" fontAlgn="base">
              <a:spcBef>
                <a:spcPct val="0"/>
              </a:spcBef>
              <a:spcAft>
                <a:spcPts val="1200"/>
              </a:spcAft>
            </a:pPr>
            <a:r>
              <a:rPr lang="en-US" sz="3200" dirty="0">
                <a:gradFill>
                  <a:gsLst>
                    <a:gs pos="0">
                      <a:schemeClr val="tx1"/>
                    </a:gs>
                    <a:gs pos="100000">
                      <a:schemeClr val="tx1"/>
                    </a:gs>
                  </a:gsLst>
                  <a:lin ang="5400000" scaled="0"/>
                </a:gradFill>
              </a:rPr>
              <a:t>Tests </a:t>
            </a:r>
            <a:r>
              <a:rPr lang="en-US" sz="3200" dirty="0" smtClean="0">
                <a:gradFill>
                  <a:gsLst>
                    <a:gs pos="0">
                      <a:schemeClr val="tx1"/>
                    </a:gs>
                    <a:gs pos="100000">
                      <a:schemeClr val="tx1"/>
                    </a:gs>
                  </a:gsLst>
                  <a:lin ang="5400000" scaled="0"/>
                </a:gradFill>
              </a:rPr>
              <a:t>map </a:t>
            </a:r>
            <a:r>
              <a:rPr lang="en-US" sz="3200" dirty="0">
                <a:gradFill>
                  <a:gsLst>
                    <a:gs pos="0">
                      <a:schemeClr val="tx1"/>
                    </a:gs>
                    <a:gs pos="100000">
                      <a:schemeClr val="tx1"/>
                    </a:gs>
                  </a:gsLst>
                  <a:lin ang="5400000" scaled="0"/>
                </a:gradFill>
              </a:rPr>
              <a:t>to requirements with </a:t>
            </a:r>
            <a:r>
              <a:rPr lang="en-US" sz="3200" dirty="0" smtClean="0">
                <a:gradFill>
                  <a:gsLst>
                    <a:gs pos="0">
                      <a:schemeClr val="tx1"/>
                    </a:gs>
                    <a:gs pos="100000">
                      <a:schemeClr val="tx1"/>
                    </a:gs>
                  </a:gsLst>
                  <a:lin ang="5400000" scaled="0"/>
                </a:gradFill>
              </a:rPr>
              <a:t>clearly articulated value</a:t>
            </a:r>
          </a:p>
          <a:p>
            <a:pPr defTabSz="914099" fontAlgn="base">
              <a:spcBef>
                <a:spcPct val="0"/>
              </a:spcBef>
              <a:spcAft>
                <a:spcPct val="0"/>
              </a:spcAft>
            </a:pPr>
            <a:r>
              <a:rPr lang="en-US" sz="3200" dirty="0" smtClean="0">
                <a:gradFill>
                  <a:gsLst>
                    <a:gs pos="0">
                      <a:schemeClr val="tx1"/>
                    </a:gs>
                    <a:gs pos="100000">
                      <a:schemeClr val="tx1"/>
                    </a:gs>
                  </a:gsLst>
                  <a:lin ang="5400000" scaled="0"/>
                </a:gradFill>
              </a:rPr>
              <a:t>Requirements map </a:t>
            </a:r>
            <a:r>
              <a:rPr lang="en-US" sz="3200" dirty="0">
                <a:gradFill>
                  <a:gsLst>
                    <a:gs pos="0">
                      <a:schemeClr val="tx1"/>
                    </a:gs>
                    <a:gs pos="100000">
                      <a:schemeClr val="tx1"/>
                    </a:gs>
                  </a:gsLst>
                  <a:lin ang="5400000" scaled="0"/>
                </a:gradFill>
              </a:rPr>
              <a:t>to features that </a:t>
            </a:r>
            <a:r>
              <a:rPr lang="en-US" sz="3200" dirty="0" smtClean="0">
                <a:gradFill>
                  <a:gsLst>
                    <a:gs pos="0">
                      <a:schemeClr val="tx1"/>
                    </a:gs>
                    <a:gs pos="100000">
                      <a:schemeClr val="tx1"/>
                    </a:gs>
                  </a:gsLst>
                  <a:lin ang="5400000" scaled="0"/>
                </a:gradFill>
              </a:rPr>
              <a:t>are integral to Windows experiences</a:t>
            </a:r>
            <a:endParaRPr lang="en-US" sz="3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36139488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normAutofit/>
          </a:bodyPr>
          <a:lstStyle/>
          <a:p>
            <a:r>
              <a:rPr lang="en-US" dirty="0" smtClean="0"/>
              <a:t>Feature </a:t>
            </a:r>
            <a:r>
              <a:rPr lang="en-US" dirty="0"/>
              <a:t>b</a:t>
            </a:r>
            <a:r>
              <a:rPr lang="en-US" dirty="0" smtClean="0"/>
              <a:t>ased infrastructure</a:t>
            </a:r>
            <a:endParaRPr lang="en-US" dirty="0"/>
          </a:p>
        </p:txBody>
      </p:sp>
      <p:sp>
        <p:nvSpPr>
          <p:cNvPr id="3" name="Rectangle 2"/>
          <p:cNvSpPr/>
          <p:nvPr/>
        </p:nvSpPr>
        <p:spPr>
          <a:xfrm>
            <a:off x="9918906" y="2388898"/>
            <a:ext cx="1191352" cy="923330"/>
          </a:xfrm>
          <a:prstGeom prst="rect">
            <a:avLst/>
          </a:prstGeom>
          <a:noFill/>
        </p:spPr>
        <p:txBody>
          <a:bodyPr wrap="none" lIns="91440" tIns="45720" rIns="91440" bIns="45720">
            <a:spAutoFit/>
          </a:bodyPr>
          <a:lstStyle/>
          <a:p>
            <a:pPr algn="ctr"/>
            <a:r>
              <a:rPr lang="en-US" sz="5400" b="1" dirty="0" smtClean="0">
                <a:ln w="1905"/>
                <a:effectLst>
                  <a:innerShdw blurRad="69850" dist="43180" dir="5400000">
                    <a:srgbClr val="000000">
                      <a:alpha val="65000"/>
                    </a:srgbClr>
                  </a:innerShdw>
                </a:effectLst>
              </a:rPr>
              <a:t>x86</a:t>
            </a:r>
            <a:endParaRPr lang="en-US" sz="5400" b="1" dirty="0">
              <a:ln w="1905"/>
              <a:effectLst>
                <a:innerShdw blurRad="69850" dist="43180" dir="5400000">
                  <a:srgbClr val="000000">
                    <a:alpha val="65000"/>
                  </a:srgbClr>
                </a:innerShdw>
              </a:effectLst>
            </a:endParaRPr>
          </a:p>
        </p:txBody>
      </p:sp>
      <p:sp>
        <p:nvSpPr>
          <p:cNvPr id="13" name="Rectangle 12"/>
          <p:cNvSpPr/>
          <p:nvPr/>
        </p:nvSpPr>
        <p:spPr>
          <a:xfrm>
            <a:off x="9106414" y="5508955"/>
            <a:ext cx="1191352" cy="923330"/>
          </a:xfrm>
          <a:prstGeom prst="rect">
            <a:avLst/>
          </a:prstGeom>
          <a:noFill/>
        </p:spPr>
        <p:txBody>
          <a:bodyPr wrap="none" lIns="91440" tIns="45720" rIns="91440" bIns="45720">
            <a:spAutoFit/>
          </a:bodyPr>
          <a:lstStyle/>
          <a:p>
            <a:pPr algn="ctr"/>
            <a:r>
              <a:rPr lang="en-US" sz="5400" b="1" dirty="0" smtClean="0">
                <a:ln w="1905"/>
                <a:effectLst>
                  <a:innerShdw blurRad="69850" dist="43180" dir="5400000">
                    <a:srgbClr val="000000">
                      <a:alpha val="65000"/>
                    </a:srgbClr>
                  </a:innerShdw>
                </a:effectLst>
              </a:rPr>
              <a:t>x64</a:t>
            </a:r>
            <a:endParaRPr lang="en-US" sz="5400" b="1" dirty="0">
              <a:ln w="1905"/>
              <a:effectLst>
                <a:innerShdw blurRad="69850" dist="43180" dir="5400000">
                  <a:srgbClr val="000000">
                    <a:alpha val="65000"/>
                  </a:srgbClr>
                </a:innerShdw>
              </a:effectLst>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487238" y="5343418"/>
            <a:ext cx="998483" cy="99848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295161" y="4118505"/>
            <a:ext cx="1042762" cy="131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8494459" y="2166938"/>
            <a:ext cx="825062" cy="119549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6" name="Picture 2" descr="\\eventsql\dvd\Online_ART\DVD_Art_Sept-2-2010\Artwork_Imagery\Hardware Photos\OEM HW\Printer Fax\Compaq all in one_09-00.pn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5404949" y="1517707"/>
            <a:ext cx="767250" cy="684945"/>
          </a:xfrm>
          <a:prstGeom prst="rect">
            <a:avLst/>
          </a:prstGeom>
          <a:noFill/>
          <a:extLst>
            <a:ext uri="{909E8E84-426E-40DD-AFC4-6F175D3DCCD1}">
              <a14:hiddenFill xmlns:a14="http://schemas.microsoft.com/office/drawing/2010/main">
                <a:solidFill>
                  <a:srgbClr val="FFFFFF"/>
                </a:solidFill>
              </a14:hiddenFill>
            </a:ext>
          </a:extLst>
        </p:spPr>
      </p:pic>
      <p:pic>
        <p:nvPicPr>
          <p:cNvPr id="1027" name="Picture 3" descr="\\eventsql\dvd\Online_ART\DVD_Art_Sept-2-2010\Artwork_Imagery\Hardware Photos\OEM HW\Scanner\HP scanjet flatbed scanner  2300c.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926398" y="5202329"/>
            <a:ext cx="921702" cy="460851"/>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4" descr="\\eventsql\dvd\Online_ART\DVD_Art_Sept-2-2010\Artwork_Imagery\Hardware Photos\OEM HW\Printer Fax\hp 2200xi business inkjet color printer.png"/>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297180" y="1216708"/>
            <a:ext cx="4115216" cy="2765425"/>
          </a:xfrm>
          <a:prstGeom prst="rect">
            <a:avLst/>
          </a:prstGeom>
          <a:noFill/>
          <a:extLst>
            <a:ext uri="{909E8E84-426E-40DD-AFC4-6F175D3DCCD1}">
              <a14:hiddenFill xmlns:a14="http://schemas.microsoft.com/office/drawing/2010/main">
                <a:solidFill>
                  <a:srgbClr val="FFFFFF"/>
                </a:solidFill>
              </a14:hiddenFill>
            </a:ext>
          </a:extLst>
        </p:spPr>
      </p:pic>
      <p:pic>
        <p:nvPicPr>
          <p:cNvPr id="9" name="Picture 6" descr="\\eventsql\dvd\Online_ART\DVD_Art_Sept-2-2010\Artwork_Imagery\Hardware Photos\OEM HW\Storage devices\Toshiba 32 bg SD Card.png"/>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810567" y="2644805"/>
            <a:ext cx="895032" cy="1146845"/>
          </a:xfrm>
          <a:prstGeom prst="rect">
            <a:avLst/>
          </a:prstGeom>
          <a:noFill/>
          <a:extLst>
            <a:ext uri="{909E8E84-426E-40DD-AFC4-6F175D3DCCD1}">
              <a14:hiddenFill xmlns:a14="http://schemas.microsoft.com/office/drawing/2010/main">
                <a:solidFill>
                  <a:srgbClr val="FFFFFF"/>
                </a:solidFill>
              </a14:hiddenFill>
            </a:ext>
          </a:extLst>
        </p:spPr>
      </p:pic>
      <p:pic>
        <p:nvPicPr>
          <p:cNvPr id="1031" name="Picture 7" descr="\\eventsql\dvd\Online_ART\DVD_Art_Sept-2-2010\Artwork_Imagery\Hardware Photos\OEM HW\Storage devices\HP USB Flash memory drive.png"/>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4316094" y="4204867"/>
            <a:ext cx="1239449" cy="76273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16389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500"/>
                                        <p:tgtEl>
                                          <p:spTgt spid="6"/>
                                        </p:tgtEl>
                                      </p:cBhvr>
                                    </p:animEffect>
                                  </p:childTnLst>
                                </p:cTn>
                              </p:par>
                              <p:par>
                                <p:cTn id="8" presetID="10" presetClass="entr" presetSubtype="0" fill="hold" nodeType="withEffect">
                                  <p:stCondLst>
                                    <p:cond delay="0"/>
                                  </p:stCondLst>
                                  <p:childTnLst>
                                    <p:set>
                                      <p:cBhvr>
                                        <p:cTn id="9" dur="1" fill="hold">
                                          <p:stCondLst>
                                            <p:cond delay="0"/>
                                          </p:stCondLst>
                                        </p:cTn>
                                        <p:tgtEl>
                                          <p:spTgt spid="9"/>
                                        </p:tgtEl>
                                        <p:attrNameLst>
                                          <p:attrName>style.visibility</p:attrName>
                                        </p:attrNameLst>
                                      </p:cBhvr>
                                      <p:to>
                                        <p:strVal val="visible"/>
                                      </p:to>
                                    </p:set>
                                    <p:animEffect transition="in" filter="fade">
                                      <p:cBhvr>
                                        <p:cTn id="10" dur="500"/>
                                        <p:tgtEl>
                                          <p:spTgt spid="9"/>
                                        </p:tgtEl>
                                      </p:cBhvr>
                                    </p:animEffect>
                                  </p:childTnLst>
                                </p:cTn>
                              </p:par>
                              <p:par>
                                <p:cTn id="11" presetID="10" presetClass="entr" presetSubtype="0" fill="hold" nodeType="withEffect">
                                  <p:stCondLst>
                                    <p:cond delay="0"/>
                                  </p:stCondLst>
                                  <p:childTnLst>
                                    <p:set>
                                      <p:cBhvr>
                                        <p:cTn id="12" dur="1" fill="hold">
                                          <p:stCondLst>
                                            <p:cond delay="0"/>
                                          </p:stCondLst>
                                        </p:cTn>
                                        <p:tgtEl>
                                          <p:spTgt spid="1031"/>
                                        </p:tgtEl>
                                        <p:attrNameLst>
                                          <p:attrName>style.visibility</p:attrName>
                                        </p:attrNameLst>
                                      </p:cBhvr>
                                      <p:to>
                                        <p:strVal val="visible"/>
                                      </p:to>
                                    </p:set>
                                    <p:animEffect transition="in" filter="fade">
                                      <p:cBhvr>
                                        <p:cTn id="13" dur="500"/>
                                        <p:tgtEl>
                                          <p:spTgt spid="1031"/>
                                        </p:tgtEl>
                                      </p:cBhvr>
                                    </p:animEffect>
                                  </p:childTnLst>
                                </p:cTn>
                              </p:par>
                              <p:par>
                                <p:cTn id="14" presetID="10" presetClass="entr" presetSubtype="0" fill="hold" nodeType="withEffect">
                                  <p:stCondLst>
                                    <p:cond delay="0"/>
                                  </p:stCondLst>
                                  <p:childTnLst>
                                    <p:set>
                                      <p:cBhvr>
                                        <p:cTn id="15" dur="1" fill="hold">
                                          <p:stCondLst>
                                            <p:cond delay="0"/>
                                          </p:stCondLst>
                                        </p:cTn>
                                        <p:tgtEl>
                                          <p:spTgt spid="1027"/>
                                        </p:tgtEl>
                                        <p:attrNameLst>
                                          <p:attrName>style.visibility</p:attrName>
                                        </p:attrNameLst>
                                      </p:cBhvr>
                                      <p:to>
                                        <p:strVal val="visible"/>
                                      </p:to>
                                    </p:set>
                                    <p:animEffect transition="in" filter="fade">
                                      <p:cBhvr>
                                        <p:cTn id="16" dur="500"/>
                                        <p:tgtEl>
                                          <p:spTgt spid="1027"/>
                                        </p:tgtEl>
                                      </p:cBhvr>
                                    </p:animEffect>
                                  </p:childTnLst>
                                </p:cTn>
                              </p:par>
                            </p:childTnLst>
                          </p:cTn>
                        </p:par>
                      </p:childTnLst>
                    </p:cTn>
                  </p:par>
                  <p:par>
                    <p:cTn id="17" fill="hold">
                      <p:stCondLst>
                        <p:cond delay="indefinite"/>
                      </p:stCondLst>
                      <p:childTnLst>
                        <p:par>
                          <p:cTn id="18" fill="hold">
                            <p:stCondLst>
                              <p:cond delay="0"/>
                            </p:stCondLst>
                            <p:childTnLst>
                              <p:par>
                                <p:cTn id="19" presetID="10" presetClass="entr" presetSubtype="0" fill="hold" nodeType="clickEffect">
                                  <p:stCondLst>
                                    <p:cond delay="0"/>
                                  </p:stCondLst>
                                  <p:childTnLst>
                                    <p:set>
                                      <p:cBhvr>
                                        <p:cTn id="20" dur="1" fill="hold">
                                          <p:stCondLst>
                                            <p:cond delay="0"/>
                                          </p:stCondLst>
                                        </p:cTn>
                                        <p:tgtEl>
                                          <p:spTgt spid="1028"/>
                                        </p:tgtEl>
                                        <p:attrNameLst>
                                          <p:attrName>style.visibility</p:attrName>
                                        </p:attrNameLst>
                                      </p:cBhvr>
                                      <p:to>
                                        <p:strVal val="visible"/>
                                      </p:to>
                                    </p:set>
                                    <p:animEffect transition="in" filter="fade">
                                      <p:cBhvr>
                                        <p:cTn id="21" dur="500"/>
                                        <p:tgtEl>
                                          <p:spTgt spid="1028"/>
                                        </p:tgtEl>
                                      </p:cBhvr>
                                    </p:animEffect>
                                  </p:childTnLst>
                                </p:cTn>
                              </p:par>
                              <p:par>
                                <p:cTn id="22" presetID="10" presetClass="entr" presetSubtype="0" fill="hold" nodeType="withEffect">
                                  <p:stCondLst>
                                    <p:cond delay="0"/>
                                  </p:stCondLst>
                                  <p:childTnLst>
                                    <p:set>
                                      <p:cBhvr>
                                        <p:cTn id="23" dur="1" fill="hold">
                                          <p:stCondLst>
                                            <p:cond delay="0"/>
                                          </p:stCondLst>
                                        </p:cTn>
                                        <p:tgtEl>
                                          <p:spTgt spid="2"/>
                                        </p:tgtEl>
                                        <p:attrNameLst>
                                          <p:attrName>style.visibility</p:attrName>
                                        </p:attrNameLst>
                                      </p:cBhvr>
                                      <p:to>
                                        <p:strVal val="visible"/>
                                      </p:to>
                                    </p:set>
                                    <p:animEffect transition="in" filter="fade">
                                      <p:cBhvr>
                                        <p:cTn id="24" dur="500"/>
                                        <p:tgtEl>
                                          <p:spTgt spid="2"/>
                                        </p:tgtEl>
                                      </p:cBhvr>
                                    </p:animEffect>
                                  </p:childTnLst>
                                </p:cTn>
                              </p:par>
                              <p:par>
                                <p:cTn id="25" presetID="10" presetClass="entr" presetSubtype="0" fill="hold" nodeType="withEffect">
                                  <p:stCondLst>
                                    <p:cond delay="0"/>
                                  </p:stCondLst>
                                  <p:childTnLst>
                                    <p:set>
                                      <p:cBhvr>
                                        <p:cTn id="26" dur="1" fill="hold">
                                          <p:stCondLst>
                                            <p:cond delay="0"/>
                                          </p:stCondLst>
                                        </p:cTn>
                                        <p:tgtEl>
                                          <p:spTgt spid="1026"/>
                                        </p:tgtEl>
                                        <p:attrNameLst>
                                          <p:attrName>style.visibility</p:attrName>
                                        </p:attrNameLst>
                                      </p:cBhvr>
                                      <p:to>
                                        <p:strVal val="visible"/>
                                      </p:to>
                                    </p:set>
                                    <p:animEffect transition="in" filter="fade">
                                      <p:cBhvr>
                                        <p:cTn id="27" dur="500"/>
                                        <p:tgtEl>
                                          <p:spTgt spid="102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grpId="0" nodeType="click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500"/>
                                        <p:tgtEl>
                                          <p:spTgt spid="3"/>
                                        </p:tgtEl>
                                      </p:cBhvr>
                                    </p:animEffect>
                                  </p:childTnLst>
                                </p:cTn>
                              </p:par>
                              <p:par>
                                <p:cTn id="33" presetID="10" presetClass="entr" presetSubtype="0" fill="hold" grpId="0" nodeType="withEffect">
                                  <p:stCondLst>
                                    <p:cond delay="0"/>
                                  </p:stCondLst>
                                  <p:childTnLst>
                                    <p:set>
                                      <p:cBhvr>
                                        <p:cTn id="34" dur="1" fill="hold">
                                          <p:stCondLst>
                                            <p:cond delay="0"/>
                                          </p:stCondLst>
                                        </p:cTn>
                                        <p:tgtEl>
                                          <p:spTgt spid="13"/>
                                        </p:tgtEl>
                                        <p:attrNameLst>
                                          <p:attrName>style.visibility</p:attrName>
                                        </p:attrNameLst>
                                      </p:cBhvr>
                                      <p:to>
                                        <p:strVal val="visible"/>
                                      </p:to>
                                    </p:set>
                                    <p:animEffect transition="in" filter="fade">
                                      <p:cBhvr>
                                        <p:cTn id="35"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13"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49184" y="4227732"/>
            <a:ext cx="7796664" cy="1523494"/>
          </a:xfrm>
        </p:spPr>
        <p:txBody>
          <a:bodyPr/>
          <a:lstStyle/>
          <a:p>
            <a:r>
              <a:rPr lang="en-US" dirty="0" smtClean="0"/>
              <a:t>Certifying a multi-function </a:t>
            </a:r>
            <a:r>
              <a:rPr lang="en-US" dirty="0"/>
              <a:t>d</a:t>
            </a:r>
            <a:r>
              <a:rPr lang="en-US" dirty="0" smtClean="0"/>
              <a:t>evice</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15864265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1421928"/>
          </a:xfrm>
          <a:prstGeom prst="rect">
            <a:avLst/>
          </a:prstGeom>
          <a:noFill/>
        </p:spPr>
        <p:txBody>
          <a:bodyPr wrap="square" rtlCol="0">
            <a:spAutoFit/>
          </a:bodyPr>
          <a:lstStyle/>
          <a:p>
            <a:pPr>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Automation using C# </a:t>
            </a:r>
          </a:p>
          <a:p>
            <a:pPr>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or PowerShell</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23559010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Automation using C# or PowerShell</a:t>
            </a:r>
            <a:endParaRPr lang="en-US" dirty="0"/>
          </a:p>
        </p:txBody>
      </p:sp>
      <p:sp>
        <p:nvSpPr>
          <p:cNvPr id="5" name="Rectangle 4"/>
          <p:cNvSpPr/>
          <p:nvPr/>
        </p:nvSpPr>
        <p:spPr bwMode="auto">
          <a:xfrm>
            <a:off x="665019" y="3653027"/>
            <a:ext cx="2836717" cy="15839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gradFill>
                  <a:gsLst>
                    <a:gs pos="0">
                      <a:schemeClr val="tx1"/>
                    </a:gs>
                    <a:gs pos="100000">
                      <a:schemeClr val="tx1"/>
                    </a:gs>
                  </a:gsLst>
                  <a:lin ang="5400000" scaled="0"/>
                </a:gradFill>
              </a:rPr>
              <a:t>Straight Forward</a:t>
            </a:r>
          </a:p>
        </p:txBody>
      </p:sp>
      <p:sp>
        <p:nvSpPr>
          <p:cNvPr id="6" name="Rectangle 5"/>
          <p:cNvSpPr/>
          <p:nvPr/>
        </p:nvSpPr>
        <p:spPr bwMode="auto">
          <a:xfrm>
            <a:off x="665018" y="1628045"/>
            <a:ext cx="2836717" cy="158398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solidFill>
                  <a:schemeClr val="bg1"/>
                </a:solidFill>
              </a:rPr>
              <a:t>Complete</a:t>
            </a:r>
          </a:p>
        </p:txBody>
      </p:sp>
      <p:sp>
        <p:nvSpPr>
          <p:cNvPr id="7" name="TextBox 6"/>
          <p:cNvSpPr txBox="1"/>
          <p:nvPr/>
        </p:nvSpPr>
        <p:spPr>
          <a:xfrm>
            <a:off x="3886200" y="1681376"/>
            <a:ext cx="7013863" cy="1477328"/>
          </a:xfrm>
          <a:prstGeom prst="rect">
            <a:avLst/>
          </a:prstGeom>
          <a:noFill/>
        </p:spPr>
        <p:txBody>
          <a:bodyPr wrap="square" lIns="0" tIns="0" rIns="0" bIns="0" rtlCol="0">
            <a:spAutoFit/>
          </a:bodyPr>
          <a:lstStyle/>
          <a:p>
            <a:pPr defTabSz="914099" fontAlgn="base">
              <a:spcBef>
                <a:spcPct val="0"/>
              </a:spcBef>
              <a:spcAft>
                <a:spcPct val="0"/>
              </a:spcAft>
            </a:pPr>
            <a:r>
              <a:rPr lang="en-US" sz="3200" dirty="0" smtClean="0">
                <a:gradFill>
                  <a:gsLst>
                    <a:gs pos="0">
                      <a:schemeClr val="tx1"/>
                    </a:gs>
                    <a:gs pos="100000">
                      <a:schemeClr val="tx1"/>
                    </a:gs>
                  </a:gsLst>
                  <a:lin ang="5400000" scaled="0"/>
                </a:gradFill>
              </a:rPr>
              <a:t>Automation exposes the same </a:t>
            </a:r>
            <a:r>
              <a:rPr lang="en-US" sz="3200" dirty="0">
                <a:gradFill>
                  <a:gsLst>
                    <a:gs pos="0">
                      <a:schemeClr val="tx1"/>
                    </a:gs>
                    <a:gs pos="100000">
                      <a:schemeClr val="tx1"/>
                    </a:gs>
                  </a:gsLst>
                  <a:lin ang="5400000" scaled="0"/>
                </a:gradFill>
              </a:rPr>
              <a:t>functionality </a:t>
            </a:r>
            <a:r>
              <a:rPr lang="en-US" sz="3200" dirty="0" smtClean="0">
                <a:gradFill>
                  <a:gsLst>
                    <a:gs pos="0">
                      <a:schemeClr val="tx1"/>
                    </a:gs>
                    <a:gs pos="100000">
                      <a:schemeClr val="tx1"/>
                    </a:gs>
                  </a:gsLst>
                  <a:lin ang="5400000" scaled="0"/>
                </a:gradFill>
              </a:rPr>
              <a:t>as provided by the user interface</a:t>
            </a:r>
            <a:endParaRPr lang="en-US" sz="3200" dirty="0">
              <a:gradFill>
                <a:gsLst>
                  <a:gs pos="0">
                    <a:schemeClr val="tx1"/>
                  </a:gs>
                  <a:gs pos="100000">
                    <a:schemeClr val="tx1"/>
                  </a:gs>
                </a:gsLst>
                <a:lin ang="5400000" scaled="0"/>
              </a:gradFill>
            </a:endParaRPr>
          </a:p>
        </p:txBody>
      </p:sp>
      <p:sp>
        <p:nvSpPr>
          <p:cNvPr id="8" name="TextBox 7"/>
          <p:cNvSpPr txBox="1"/>
          <p:nvPr/>
        </p:nvSpPr>
        <p:spPr>
          <a:xfrm>
            <a:off x="3886200" y="3952580"/>
            <a:ext cx="7013863" cy="984885"/>
          </a:xfrm>
          <a:prstGeom prst="rect">
            <a:avLst/>
          </a:prstGeom>
          <a:noFill/>
        </p:spPr>
        <p:txBody>
          <a:bodyPr wrap="square" lIns="0" tIns="0" rIns="0" bIns="0" rtlCol="0">
            <a:spAutoFit/>
          </a:bodyPr>
          <a:lstStyle/>
          <a:p>
            <a:pPr defTabSz="914099" fontAlgn="base">
              <a:spcBef>
                <a:spcPct val="0"/>
              </a:spcBef>
              <a:spcAft>
                <a:spcPct val="0"/>
              </a:spcAft>
            </a:pPr>
            <a:r>
              <a:rPr lang="en-US" sz="3200" dirty="0" smtClean="0">
                <a:gradFill>
                  <a:gsLst>
                    <a:gs pos="0">
                      <a:schemeClr val="tx1"/>
                    </a:gs>
                    <a:gs pos="100000">
                      <a:schemeClr val="tx1"/>
                    </a:gs>
                  </a:gsLst>
                  <a:lin ang="5400000" scaled="0"/>
                </a:gradFill>
              </a:rPr>
              <a:t>Functionality is accessed by straight forward programming interfaces</a:t>
            </a:r>
            <a:endParaRPr lang="en-US" sz="3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4957808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Creating a project</a:t>
            </a:r>
            <a:endParaRPr lang="en-US" dirty="0"/>
          </a:p>
        </p:txBody>
      </p:sp>
      <p:sp>
        <p:nvSpPr>
          <p:cNvPr id="2" name="Text Placeholder 1"/>
          <p:cNvSpPr>
            <a:spLocks noGrp="1"/>
          </p:cNvSpPr>
          <p:nvPr>
            <p:ph type="body" sz="quarter" idx="10"/>
          </p:nvPr>
        </p:nvSpPr>
        <p:spPr>
          <a:xfrm>
            <a:off x="519114" y="1905000"/>
            <a:ext cx="11149012" cy="2363724"/>
          </a:xfrm>
        </p:spPr>
        <p:txBody>
          <a:bodyPr/>
          <a:lstStyle/>
          <a:p>
            <a:r>
              <a:rPr lang="en-US" dirty="0"/>
              <a:t> //---------------</a:t>
            </a:r>
          </a:p>
          <a:p>
            <a:r>
              <a:rPr lang="en-US" dirty="0"/>
              <a:t> </a:t>
            </a:r>
            <a:r>
              <a:rPr lang="en-US" dirty="0" smtClean="0"/>
              <a:t>// </a:t>
            </a:r>
            <a:r>
              <a:rPr lang="en-US" dirty="0"/>
              <a:t>creating a project</a:t>
            </a:r>
          </a:p>
          <a:p>
            <a:r>
              <a:rPr lang="en-US" dirty="0"/>
              <a:t> </a:t>
            </a:r>
            <a:r>
              <a:rPr lang="en-US" dirty="0" smtClean="0"/>
              <a:t>//---------------</a:t>
            </a:r>
            <a:endParaRPr lang="en-US" dirty="0"/>
          </a:p>
          <a:p>
            <a:r>
              <a:rPr lang="en-US" dirty="0"/>
              <a:t> </a:t>
            </a:r>
            <a:endParaRPr lang="en-US" dirty="0" smtClean="0"/>
          </a:p>
          <a:p>
            <a:r>
              <a:rPr lang="en-US" dirty="0" err="1" smtClean="0"/>
              <a:t>Console.WriteLine</a:t>
            </a:r>
            <a:r>
              <a:rPr lang="en-US" dirty="0"/>
              <a:t>("Creating project: {0}", </a:t>
            </a:r>
            <a:r>
              <a:rPr lang="en-US" dirty="0" err="1"/>
              <a:t>projectName</a:t>
            </a:r>
            <a:r>
              <a:rPr lang="en-US" dirty="0"/>
              <a:t>);</a:t>
            </a:r>
          </a:p>
          <a:p>
            <a:r>
              <a:rPr lang="en-US" b="1" dirty="0" smtClean="0"/>
              <a:t>Project </a:t>
            </a:r>
            <a:r>
              <a:rPr lang="en-US" b="1" dirty="0" err="1"/>
              <a:t>project</a:t>
            </a:r>
            <a:r>
              <a:rPr lang="en-US" b="1" dirty="0"/>
              <a:t> = </a:t>
            </a:r>
            <a:r>
              <a:rPr lang="en-US" b="1" dirty="0" err="1"/>
              <a:t>manager.CreateProject</a:t>
            </a:r>
            <a:r>
              <a:rPr lang="en-US" b="1" dirty="0"/>
              <a:t>(</a:t>
            </a:r>
            <a:r>
              <a:rPr lang="en-US" b="1" dirty="0" err="1"/>
              <a:t>projectName</a:t>
            </a:r>
            <a:r>
              <a:rPr lang="en-US" b="1" dirty="0"/>
              <a:t>);</a:t>
            </a:r>
          </a:p>
        </p:txBody>
      </p:sp>
    </p:spTree>
    <p:extLst>
      <p:ext uri="{BB962C8B-B14F-4D97-AF65-F5344CB8AC3E}">
        <p14:creationId xmlns:p14="http://schemas.microsoft.com/office/powerpoint/2010/main" val="485157200"/>
      </p:ext>
    </p:extLst>
  </p:cSld>
  <p:clrMapOvr>
    <a:masterClrMapping/>
  </p:clrMapOvr>
  <p:transition>
    <p:strips dir="ld"/>
  </p:transition>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Picking a target</a:t>
            </a:r>
            <a:endParaRPr lang="en-US" dirty="0"/>
          </a:p>
        </p:txBody>
      </p:sp>
      <p:sp>
        <p:nvSpPr>
          <p:cNvPr id="6" name="Text Placeholder 5"/>
          <p:cNvSpPr>
            <a:spLocks noGrp="1"/>
          </p:cNvSpPr>
          <p:nvPr>
            <p:ph type="body" sz="quarter" idx="10"/>
          </p:nvPr>
        </p:nvSpPr>
        <p:spPr>
          <a:xfrm>
            <a:off x="962833" y="1905000"/>
            <a:ext cx="10718125" cy="3471720"/>
          </a:xfrm>
        </p:spPr>
        <p:txBody>
          <a:bodyPr/>
          <a:lstStyle/>
          <a:p>
            <a:r>
              <a:rPr lang="en-US" sz="1600" dirty="0" smtClean="0"/>
              <a:t>// </a:t>
            </a:r>
            <a:r>
              <a:rPr lang="en-US" sz="1600" dirty="0"/>
              <a:t>this is the hardware id that corresponds to MOST keyboards, which all systems generally have.</a:t>
            </a:r>
          </a:p>
          <a:p>
            <a:endParaRPr lang="en-US" sz="1600" dirty="0" smtClean="0"/>
          </a:p>
          <a:p>
            <a:r>
              <a:rPr lang="en-US" sz="1600" dirty="0" smtClean="0"/>
              <a:t>string </a:t>
            </a:r>
            <a:r>
              <a:rPr lang="en-US" sz="1600" dirty="0" err="1"/>
              <a:t>targetHwId</a:t>
            </a:r>
            <a:r>
              <a:rPr lang="en-US" sz="1600" dirty="0"/>
              <a:t> = @"HID_DEVICE_SYSTEM_KEYBOARD";</a:t>
            </a:r>
          </a:p>
          <a:p>
            <a:r>
              <a:rPr lang="en-US" sz="1600" dirty="0" err="1" smtClean="0"/>
              <a:t>Console.WriteLine</a:t>
            </a:r>
            <a:r>
              <a:rPr lang="en-US" sz="1600" dirty="0"/>
              <a:t>("Looking for target with Id '{0}'", </a:t>
            </a:r>
            <a:r>
              <a:rPr lang="en-US" sz="1600" dirty="0" err="1"/>
              <a:t>targetHwId</a:t>
            </a:r>
            <a:r>
              <a:rPr lang="en-US" sz="1600" dirty="0"/>
              <a:t>);</a:t>
            </a:r>
          </a:p>
          <a:p>
            <a:r>
              <a:rPr lang="en-US" sz="1600" b="1" dirty="0" err="1" smtClean="0"/>
              <a:t>ReadOnlyCollection</a:t>
            </a:r>
            <a:r>
              <a:rPr lang="en-US" sz="1600" b="1" dirty="0" smtClean="0"/>
              <a:t>&lt;</a:t>
            </a:r>
            <a:r>
              <a:rPr lang="en-US" sz="1600" b="1" dirty="0" err="1" smtClean="0"/>
              <a:t>TargetData</a:t>
            </a:r>
            <a:r>
              <a:rPr lang="en-US" sz="1600" b="1" dirty="0"/>
              <a:t>&gt; data = </a:t>
            </a:r>
            <a:r>
              <a:rPr lang="en-US" sz="1600" b="1" dirty="0" err="1"/>
              <a:t>pi.FindTargetFromId</a:t>
            </a:r>
            <a:r>
              <a:rPr lang="en-US" sz="1600" b="1" dirty="0"/>
              <a:t>(</a:t>
            </a:r>
            <a:r>
              <a:rPr lang="en-US" sz="1600" b="1" dirty="0" err="1"/>
              <a:t>targetHwId</a:t>
            </a:r>
            <a:r>
              <a:rPr lang="en-US" sz="1600" b="1" dirty="0"/>
              <a:t>);</a:t>
            </a:r>
          </a:p>
          <a:p>
            <a:endParaRPr lang="en-US" sz="1600" dirty="0"/>
          </a:p>
          <a:p>
            <a:r>
              <a:rPr lang="en-US" sz="1600" dirty="0" smtClean="0"/>
              <a:t>// </a:t>
            </a:r>
            <a:r>
              <a:rPr lang="en-US" sz="1600" dirty="0"/>
              <a:t>the </a:t>
            </a:r>
            <a:r>
              <a:rPr lang="en-US" sz="1600" dirty="0" err="1"/>
              <a:t>FindTarget</a:t>
            </a:r>
            <a:r>
              <a:rPr lang="en-US" sz="1600" dirty="0"/>
              <a:t> APIs return a list of potential targets, </a:t>
            </a:r>
          </a:p>
          <a:p>
            <a:r>
              <a:rPr lang="en-US" sz="1600" dirty="0" smtClean="0"/>
              <a:t>// </a:t>
            </a:r>
            <a:r>
              <a:rPr lang="en-US" sz="1600" dirty="0"/>
              <a:t>for now, just use the first one found</a:t>
            </a:r>
          </a:p>
          <a:p>
            <a:endParaRPr lang="en-US" sz="1600" dirty="0"/>
          </a:p>
          <a:p>
            <a:r>
              <a:rPr lang="en-US" sz="1600" b="1" dirty="0" err="1" smtClean="0"/>
              <a:t>TargetData</a:t>
            </a:r>
            <a:r>
              <a:rPr lang="en-US" sz="1600" b="1" dirty="0" smtClean="0"/>
              <a:t> </a:t>
            </a:r>
            <a:r>
              <a:rPr lang="en-US" sz="1600" b="1" dirty="0" err="1"/>
              <a:t>targetData</a:t>
            </a:r>
            <a:r>
              <a:rPr lang="en-US" sz="1600" b="1" dirty="0"/>
              <a:t> = </a:t>
            </a:r>
            <a:r>
              <a:rPr lang="en-US" sz="1600" b="1" dirty="0" err="1"/>
              <a:t>data.First</a:t>
            </a:r>
            <a:r>
              <a:rPr lang="en-US" sz="1600" b="1" dirty="0"/>
              <a:t>();</a:t>
            </a:r>
          </a:p>
          <a:p>
            <a:r>
              <a:rPr lang="en-US" sz="1600" b="1" dirty="0" err="1" smtClean="0"/>
              <a:t>pi.CreateTarget</a:t>
            </a:r>
            <a:r>
              <a:rPr lang="en-US" sz="1600" b="1" dirty="0" smtClean="0"/>
              <a:t>(</a:t>
            </a:r>
            <a:r>
              <a:rPr lang="en-US" sz="1600" b="1" dirty="0" err="1" smtClean="0"/>
              <a:t>targetData</a:t>
            </a:r>
            <a:r>
              <a:rPr lang="en-US" sz="1600" b="1" dirty="0"/>
              <a:t>);</a:t>
            </a:r>
          </a:p>
          <a:p>
            <a:r>
              <a:rPr lang="en-US" sz="1600" dirty="0"/>
              <a:t> </a:t>
            </a:r>
          </a:p>
          <a:p>
            <a:r>
              <a:rPr lang="en-US" sz="1600" dirty="0" err="1" smtClean="0"/>
              <a:t>Console.WriteLine</a:t>
            </a:r>
            <a:r>
              <a:rPr lang="en-US" sz="1600" dirty="0"/>
              <a:t>("Added target to the project");</a:t>
            </a:r>
          </a:p>
        </p:txBody>
      </p:sp>
    </p:spTree>
    <p:extLst>
      <p:ext uri="{BB962C8B-B14F-4D97-AF65-F5344CB8AC3E}">
        <p14:creationId xmlns:p14="http://schemas.microsoft.com/office/powerpoint/2010/main" val="858339294"/>
      </p:ext>
    </p:extLst>
  </p:cSld>
  <p:clrMapOvr>
    <a:masterClrMapping/>
  </p:clrMapOvr>
  <p:transition>
    <p:strips dir="ld"/>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507868" y="230189"/>
            <a:ext cx="11173090" cy="609398"/>
          </a:xfrm>
        </p:spPr>
        <p:txBody>
          <a:bodyPr/>
          <a:lstStyle/>
          <a:p>
            <a:r>
              <a:rPr lang="en-US" dirty="0" smtClean="0"/>
              <a:t>Scheduling tests</a:t>
            </a:r>
            <a:endParaRPr lang="en-US" dirty="0"/>
          </a:p>
        </p:txBody>
      </p:sp>
      <p:sp>
        <p:nvSpPr>
          <p:cNvPr id="6" name="Text Placeholder 5"/>
          <p:cNvSpPr>
            <a:spLocks noGrp="1"/>
          </p:cNvSpPr>
          <p:nvPr>
            <p:ph type="body" sz="quarter" idx="10"/>
          </p:nvPr>
        </p:nvSpPr>
        <p:spPr>
          <a:xfrm>
            <a:off x="962833" y="1905000"/>
            <a:ext cx="10718125" cy="2930033"/>
          </a:xfrm>
        </p:spPr>
        <p:txBody>
          <a:bodyPr/>
          <a:lstStyle/>
          <a:p>
            <a:r>
              <a:rPr lang="en-US" sz="1600" dirty="0"/>
              <a:t> //---------------</a:t>
            </a:r>
          </a:p>
          <a:p>
            <a:r>
              <a:rPr lang="en-US" sz="1600" dirty="0"/>
              <a:t> </a:t>
            </a:r>
            <a:r>
              <a:rPr lang="en-US" sz="1600" dirty="0" smtClean="0"/>
              <a:t>// </a:t>
            </a:r>
            <a:r>
              <a:rPr lang="en-US" sz="1600" dirty="0"/>
              <a:t>Running tests</a:t>
            </a:r>
          </a:p>
          <a:p>
            <a:r>
              <a:rPr lang="en-US" sz="1600" dirty="0"/>
              <a:t> </a:t>
            </a:r>
            <a:r>
              <a:rPr lang="en-US" sz="1600" dirty="0" smtClean="0"/>
              <a:t>//---------------</a:t>
            </a:r>
            <a:endParaRPr lang="en-US" sz="1600" dirty="0"/>
          </a:p>
          <a:p>
            <a:r>
              <a:rPr lang="en-US" sz="1600" dirty="0"/>
              <a:t> </a:t>
            </a:r>
            <a:endParaRPr lang="en-US" sz="1600" dirty="0" smtClean="0"/>
          </a:p>
          <a:p>
            <a:r>
              <a:rPr lang="en-US" sz="1600" dirty="0" smtClean="0"/>
              <a:t>string </a:t>
            </a:r>
            <a:r>
              <a:rPr lang="en-US" sz="1600" dirty="0" err="1"/>
              <a:t>testName</a:t>
            </a:r>
            <a:r>
              <a:rPr lang="en-US" sz="1600" dirty="0"/>
              <a:t> = "</a:t>
            </a:r>
            <a:r>
              <a:rPr lang="en-US" sz="1600" dirty="0" err="1"/>
              <a:t>DevFund</a:t>
            </a:r>
            <a:r>
              <a:rPr lang="en-US" sz="1600" dirty="0"/>
              <a:t> INF Test";</a:t>
            </a:r>
          </a:p>
          <a:p>
            <a:r>
              <a:rPr lang="en-US" sz="1600" dirty="0" err="1" smtClean="0"/>
              <a:t>Console.WriteLine</a:t>
            </a:r>
            <a:r>
              <a:rPr lang="en-US" sz="1600" dirty="0"/>
              <a:t>("Running test '{0}'", </a:t>
            </a:r>
            <a:r>
              <a:rPr lang="en-US" sz="1600" dirty="0" err="1"/>
              <a:t>testName</a:t>
            </a:r>
            <a:r>
              <a:rPr lang="en-US" sz="1600" dirty="0"/>
              <a:t>);</a:t>
            </a:r>
          </a:p>
          <a:p>
            <a:r>
              <a:rPr lang="en-US" sz="1600" b="1" dirty="0" smtClean="0"/>
              <a:t>Test </a:t>
            </a:r>
            <a:r>
              <a:rPr lang="en-US" sz="1600" b="1" dirty="0" err="1"/>
              <a:t>test</a:t>
            </a:r>
            <a:r>
              <a:rPr lang="en-US" sz="1600" b="1" dirty="0"/>
              <a:t> = </a:t>
            </a:r>
            <a:r>
              <a:rPr lang="en-US" sz="1600" b="1" dirty="0" err="1"/>
              <a:t>project.GetTests</a:t>
            </a:r>
            <a:r>
              <a:rPr lang="en-US" sz="1600" b="1" dirty="0"/>
              <a:t>().Where(x =&gt; </a:t>
            </a:r>
            <a:r>
              <a:rPr lang="en-US" sz="1600" b="1" dirty="0" err="1"/>
              <a:t>x.Name</a:t>
            </a:r>
            <a:r>
              <a:rPr lang="en-US" sz="1600" b="1" dirty="0"/>
              <a:t> == </a:t>
            </a:r>
            <a:r>
              <a:rPr lang="en-US" sz="1600" b="1" dirty="0" err="1"/>
              <a:t>testName</a:t>
            </a:r>
            <a:r>
              <a:rPr lang="en-US" sz="1600" b="1" dirty="0"/>
              <a:t>).First();</a:t>
            </a:r>
          </a:p>
          <a:p>
            <a:r>
              <a:rPr lang="en-US" sz="1600" dirty="0" err="1" smtClean="0"/>
              <a:t>Console.WriteLine</a:t>
            </a:r>
            <a:r>
              <a:rPr lang="en-US" sz="1600" dirty="0"/>
              <a:t>("Estimated run time: {0}", </a:t>
            </a:r>
            <a:r>
              <a:rPr lang="en-US" sz="1600" dirty="0" err="1"/>
              <a:t>test.EstimatedRuntime</a:t>
            </a:r>
            <a:r>
              <a:rPr lang="en-US" sz="1600" dirty="0"/>
              <a:t>);</a:t>
            </a:r>
          </a:p>
          <a:p>
            <a:r>
              <a:rPr lang="en-US" sz="1600" b="1" dirty="0" err="1" smtClean="0"/>
              <a:t>test.QueueTest</a:t>
            </a:r>
            <a:r>
              <a:rPr lang="en-US" sz="1600" b="1" dirty="0"/>
              <a:t>();</a:t>
            </a:r>
          </a:p>
          <a:p>
            <a:r>
              <a:rPr lang="en-US" sz="1600" dirty="0"/>
              <a:t> </a:t>
            </a:r>
          </a:p>
          <a:p>
            <a:r>
              <a:rPr lang="en-US" sz="1600" dirty="0" err="1" smtClean="0"/>
              <a:t>Console.Write</a:t>
            </a:r>
            <a:r>
              <a:rPr lang="en-US" sz="1600" dirty="0"/>
              <a:t>("Job is running");</a:t>
            </a:r>
            <a:r>
              <a:rPr lang="en-US" sz="1600" dirty="0" smtClean="0"/>
              <a:t>          </a:t>
            </a:r>
            <a:endParaRPr lang="en-US" sz="1600" dirty="0"/>
          </a:p>
        </p:txBody>
      </p:sp>
    </p:spTree>
    <p:extLst>
      <p:ext uri="{BB962C8B-B14F-4D97-AF65-F5344CB8AC3E}">
        <p14:creationId xmlns:p14="http://schemas.microsoft.com/office/powerpoint/2010/main" val="159777032"/>
      </p:ext>
    </p:extLst>
  </p:cSld>
  <p:clrMapOvr>
    <a:masterClrMapping/>
  </p:clrMapOvr>
  <p:transition>
    <p:strips dir="ld"/>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Agenda</a:t>
            </a:r>
            <a:endParaRPr lang="en-US" dirty="0"/>
          </a:p>
        </p:txBody>
      </p:sp>
      <p:sp>
        <p:nvSpPr>
          <p:cNvPr id="3" name="Content Placeholder 2"/>
          <p:cNvSpPr>
            <a:spLocks noGrp="1"/>
          </p:cNvSpPr>
          <p:nvPr>
            <p:ph idx="1"/>
          </p:nvPr>
        </p:nvSpPr>
        <p:spPr>
          <a:xfrm>
            <a:off x="519112" y="1133896"/>
            <a:ext cx="11149013" cy="5650778"/>
          </a:xfrm>
        </p:spPr>
        <p:txBody>
          <a:bodyPr/>
          <a:lstStyle/>
          <a:p>
            <a:r>
              <a:rPr lang="en-US" sz="2800" dirty="0" smtClean="0"/>
              <a:t>Introducing the Windows Hardware Certification Kit</a:t>
            </a:r>
          </a:p>
          <a:p>
            <a:r>
              <a:rPr lang="en-US" sz="2800" dirty="0" smtClean="0"/>
              <a:t>New concepts and features</a:t>
            </a:r>
          </a:p>
          <a:p>
            <a:pPr lvl="1"/>
            <a:r>
              <a:rPr lang="en-US" sz="2400" dirty="0" smtClean="0"/>
              <a:t>Streamlined UX</a:t>
            </a:r>
          </a:p>
          <a:p>
            <a:pPr lvl="1"/>
            <a:r>
              <a:rPr lang="en-US" sz="2400" dirty="0" smtClean="0"/>
              <a:t>Flexible infrastructure</a:t>
            </a:r>
          </a:p>
          <a:p>
            <a:pPr lvl="1"/>
            <a:r>
              <a:rPr lang="en-US" sz="2400" dirty="0" smtClean="0"/>
              <a:t>Straight-forward automation</a:t>
            </a:r>
          </a:p>
          <a:p>
            <a:pPr lvl="1"/>
            <a:r>
              <a:rPr lang="en-US" sz="2400" dirty="0" smtClean="0"/>
              <a:t>Unified toolset</a:t>
            </a:r>
          </a:p>
          <a:p>
            <a:pPr marL="460375" lvl="1" indent="0">
              <a:buNone/>
            </a:pPr>
            <a:endParaRPr lang="en-US" sz="1600" dirty="0"/>
          </a:p>
          <a:p>
            <a:pPr marL="0" indent="0">
              <a:buNone/>
            </a:pPr>
            <a:r>
              <a:rPr lang="en-US" sz="2800" dirty="0" smtClean="0">
                <a:latin typeface="+mj-lt"/>
              </a:rPr>
              <a:t>You’ll leave with examples of how to</a:t>
            </a:r>
          </a:p>
          <a:p>
            <a:r>
              <a:rPr lang="en-US" sz="2800" dirty="0" smtClean="0"/>
              <a:t>Run certification testing for a system using the new kit</a:t>
            </a:r>
          </a:p>
          <a:p>
            <a:r>
              <a:rPr lang="en-US" sz="2800" dirty="0" smtClean="0"/>
              <a:t>Run certification testing for a multi-function device in a single test pass</a:t>
            </a:r>
          </a:p>
          <a:p>
            <a:r>
              <a:rPr lang="en-US" sz="2800" dirty="0" smtClean="0"/>
              <a:t>Automate the certification testing process using a simple C# app</a:t>
            </a:r>
          </a:p>
          <a:p>
            <a:r>
              <a:rPr lang="en-US" sz="2800" dirty="0" smtClean="0"/>
              <a:t>Use the new Studio application to view offline data (submission packages)</a:t>
            </a:r>
          </a:p>
        </p:txBody>
      </p:sp>
    </p:spTree>
    <p:extLst>
      <p:ext uri="{BB962C8B-B14F-4D97-AF65-F5344CB8AC3E}">
        <p14:creationId xmlns:p14="http://schemas.microsoft.com/office/powerpoint/2010/main" val="3101048470"/>
      </p:ext>
    </p:extLst>
  </p:cSld>
  <p:clrMapOvr>
    <a:masterClrMapping/>
  </p:clrMapOvr>
  <p:transition>
    <p:fade/>
  </p:transition>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3" y="3434812"/>
            <a:ext cx="7796664" cy="1523494"/>
          </a:xfrm>
        </p:spPr>
        <p:txBody>
          <a:bodyPr/>
          <a:lstStyle/>
          <a:p>
            <a:r>
              <a:rPr lang="en-US" dirty="0">
                <a:solidFill>
                  <a:schemeClr val="tx1"/>
                </a:solidFill>
                <a:latin typeface="Segoe UI Light" pitchFamily="34" charset="0"/>
              </a:rPr>
              <a:t>Automating </a:t>
            </a:r>
            <a:r>
              <a:rPr lang="en-US" dirty="0" smtClean="0">
                <a:solidFill>
                  <a:schemeClr val="tx1"/>
                </a:solidFill>
                <a:latin typeface="Segoe UI Light" pitchFamily="34" charset="0"/>
              </a:rPr>
              <a:t>Certification Tasks</a:t>
            </a:r>
            <a:endParaRPr lang="en-US" dirty="0">
              <a:solidFill>
                <a:schemeClr val="tx1"/>
              </a:solidFill>
              <a:latin typeface="Segoe UI Light" pitchFamily="34" charset="0"/>
            </a:endParaRPr>
          </a:p>
        </p:txBody>
      </p:sp>
      <p:sp>
        <p:nvSpPr>
          <p:cNvPr id="4" name="Text Placeholder 3"/>
          <p:cNvSpPr>
            <a:spLocks noGrp="1"/>
          </p:cNvSpPr>
          <p:nvPr>
            <p:ph type="body" sz="quarter" idx="10"/>
          </p:nvPr>
        </p:nvSpPr>
        <p:spPr/>
        <p:txBody>
          <a:bodyPr/>
          <a:lstStyle/>
          <a:p>
            <a:r>
              <a:rPr lang="en-US" dirty="0" smtClean="0">
                <a:latin typeface="Segoe Semibold" pitchFamily="34" charset="0"/>
              </a:rPr>
              <a:t>demo </a:t>
            </a:r>
            <a:endParaRPr lang="en-US" dirty="0">
              <a:latin typeface="Segoe Semibold" pitchFamily="34" charset="0"/>
            </a:endParaRPr>
          </a:p>
        </p:txBody>
      </p:sp>
    </p:spTree>
    <p:extLst>
      <p:ext uri="{BB962C8B-B14F-4D97-AF65-F5344CB8AC3E}">
        <p14:creationId xmlns:p14="http://schemas.microsoft.com/office/powerpoint/2010/main" val="13921225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29001"/>
            <a:ext cx="7719642" cy="701731"/>
          </a:xfrm>
          <a:prstGeom prst="rect">
            <a:avLst/>
          </a:prstGeom>
          <a:noFill/>
        </p:spPr>
        <p:txBody>
          <a:bodyPr wrap="square" rtlCol="0">
            <a:spAutoFit/>
          </a:bodyPr>
          <a:lstStyle/>
          <a:p>
            <a:pPr>
              <a:lnSpc>
                <a:spcPct val="90000"/>
              </a:lnSpc>
              <a:spcBef>
                <a:spcPct val="0"/>
              </a:spcBef>
              <a:buSzPct val="90000"/>
            </a:pPr>
            <a:r>
              <a:rPr lang="en-US" sz="4400" spc="-100" dirty="0" smtClean="0">
                <a:ln w="3175">
                  <a:noFill/>
                </a:ln>
                <a:gradFill flip="none" rotWithShape="1">
                  <a:gsLst>
                    <a:gs pos="0">
                      <a:schemeClr val="tx1"/>
                    </a:gs>
                    <a:gs pos="86000">
                      <a:schemeClr val="tx1"/>
                    </a:gs>
                  </a:gsLst>
                  <a:lin ang="5400000" scaled="0"/>
                  <a:tileRect/>
                </a:gradFill>
                <a:latin typeface="Segoe Semibold" pitchFamily="34" charset="0"/>
                <a:cs typeface="Arial" charset="0"/>
              </a:rPr>
              <a:t>One toolset for all scenarios</a:t>
            </a:r>
            <a:endParaRPr lang="en-US" sz="4400" spc="-100" dirty="0">
              <a:ln w="3175">
                <a:noFill/>
              </a:ln>
              <a:gradFill flip="none" rotWithShape="1">
                <a:gsLst>
                  <a:gs pos="0">
                    <a:schemeClr val="tx1"/>
                  </a:gs>
                  <a:gs pos="86000">
                    <a:schemeClr val="tx1"/>
                  </a:gs>
                </a:gsLst>
                <a:lin ang="5400000" scaled="0"/>
                <a:tileRect/>
              </a:gradFill>
              <a:latin typeface="Segoe Semibold" pitchFamily="34" charset="0"/>
              <a:cs typeface="Arial" charset="0"/>
            </a:endParaRPr>
          </a:p>
        </p:txBody>
      </p:sp>
    </p:spTree>
    <p:extLst>
      <p:ext uri="{BB962C8B-B14F-4D97-AF65-F5344CB8AC3E}">
        <p14:creationId xmlns:p14="http://schemas.microsoft.com/office/powerpoint/2010/main" val="214119498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solidFill>
                  <a:schemeClr val="tx1"/>
                </a:solidFill>
              </a:rPr>
              <a:t>One toolset for all scenarios</a:t>
            </a:r>
            <a:endParaRPr lang="en-US" dirty="0">
              <a:solidFill>
                <a:schemeClr val="tx1"/>
              </a:solidFill>
            </a:endParaRPr>
          </a:p>
        </p:txBody>
      </p:sp>
      <p:sp>
        <p:nvSpPr>
          <p:cNvPr id="6" name="Rectangle 5"/>
          <p:cNvSpPr/>
          <p:nvPr/>
        </p:nvSpPr>
        <p:spPr bwMode="auto">
          <a:xfrm>
            <a:off x="665019" y="1654711"/>
            <a:ext cx="2836717" cy="158398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solidFill>
                  <a:schemeClr val="bg1"/>
                </a:solidFill>
                <a:latin typeface="Segoe UI Light" pitchFamily="34" charset="0"/>
              </a:rPr>
              <a:t>Unified</a:t>
            </a:r>
          </a:p>
        </p:txBody>
      </p:sp>
      <p:sp>
        <p:nvSpPr>
          <p:cNvPr id="7" name="TextBox 6"/>
          <p:cNvSpPr txBox="1"/>
          <p:nvPr/>
        </p:nvSpPr>
        <p:spPr>
          <a:xfrm>
            <a:off x="3886200" y="1708041"/>
            <a:ext cx="7346373" cy="1477328"/>
          </a:xfrm>
          <a:prstGeom prst="rect">
            <a:avLst/>
          </a:prstGeom>
          <a:noFill/>
        </p:spPr>
        <p:txBody>
          <a:bodyPr wrap="square" lIns="0" tIns="0" rIns="0" bIns="0" rtlCol="0">
            <a:spAutoFit/>
          </a:bodyPr>
          <a:lstStyle/>
          <a:p>
            <a:pPr defTabSz="914099" fontAlgn="base">
              <a:spcBef>
                <a:spcPct val="0"/>
              </a:spcBef>
              <a:spcAft>
                <a:spcPct val="0"/>
              </a:spcAft>
            </a:pPr>
            <a:r>
              <a:rPr lang="en-US" sz="3200" dirty="0" smtClean="0">
                <a:gradFill>
                  <a:gsLst>
                    <a:gs pos="0">
                      <a:schemeClr val="tx1"/>
                    </a:gs>
                    <a:gs pos="100000">
                      <a:schemeClr val="tx1"/>
                    </a:gs>
                  </a:gsLst>
                  <a:lin ang="5400000" scaled="0"/>
                </a:gradFill>
                <a:latin typeface="Segoe UI Light" pitchFamily="34" charset="0"/>
              </a:rPr>
              <a:t>One toolset supports the entire certification cycle from start </a:t>
            </a:r>
            <a:r>
              <a:rPr lang="en-US" sz="3200" dirty="0">
                <a:gradFill>
                  <a:gsLst>
                    <a:gs pos="0">
                      <a:schemeClr val="tx1"/>
                    </a:gs>
                    <a:gs pos="100000">
                      <a:schemeClr val="tx1"/>
                    </a:gs>
                  </a:gsLst>
                  <a:lin ang="5400000" scaled="0"/>
                </a:gradFill>
                <a:latin typeface="Segoe UI Light" pitchFamily="34" charset="0"/>
              </a:rPr>
              <a:t>of certification testing through final </a:t>
            </a:r>
            <a:r>
              <a:rPr lang="en-US" sz="3200" dirty="0" smtClean="0">
                <a:gradFill>
                  <a:gsLst>
                    <a:gs pos="0">
                      <a:schemeClr val="tx1"/>
                    </a:gs>
                    <a:gs pos="100000">
                      <a:schemeClr val="tx1"/>
                    </a:gs>
                  </a:gsLst>
                  <a:lin ang="5400000" scaled="0"/>
                </a:gradFill>
                <a:latin typeface="Segoe UI Light" pitchFamily="34" charset="0"/>
              </a:rPr>
              <a:t>submission</a:t>
            </a:r>
          </a:p>
        </p:txBody>
      </p:sp>
      <p:sp>
        <p:nvSpPr>
          <p:cNvPr id="9" name="Rectangle 8"/>
          <p:cNvSpPr/>
          <p:nvPr/>
        </p:nvSpPr>
        <p:spPr bwMode="auto">
          <a:xfrm>
            <a:off x="665019" y="3865073"/>
            <a:ext cx="2836717" cy="15839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gradFill>
                  <a:gsLst>
                    <a:gs pos="0">
                      <a:schemeClr val="tx1"/>
                    </a:gs>
                    <a:gs pos="100000">
                      <a:schemeClr val="tx1"/>
                    </a:gs>
                  </a:gsLst>
                  <a:lin ang="5400000" scaled="0"/>
                </a:gradFill>
                <a:latin typeface="Segoe UI Light" pitchFamily="34" charset="0"/>
              </a:rPr>
              <a:t>Complete</a:t>
            </a:r>
          </a:p>
        </p:txBody>
      </p:sp>
      <p:sp>
        <p:nvSpPr>
          <p:cNvPr id="10" name="TextBox 9"/>
          <p:cNvSpPr txBox="1"/>
          <p:nvPr/>
        </p:nvSpPr>
        <p:spPr>
          <a:xfrm>
            <a:off x="3962400" y="3918403"/>
            <a:ext cx="7346373" cy="1477328"/>
          </a:xfrm>
          <a:prstGeom prst="rect">
            <a:avLst/>
          </a:prstGeom>
          <a:noFill/>
        </p:spPr>
        <p:txBody>
          <a:bodyPr wrap="square" lIns="0" tIns="0" rIns="0" bIns="0" rtlCol="0">
            <a:spAutoFit/>
          </a:bodyPr>
          <a:lstStyle/>
          <a:p>
            <a:pPr defTabSz="914099" fontAlgn="base">
              <a:spcBef>
                <a:spcPct val="0"/>
              </a:spcBef>
              <a:spcAft>
                <a:spcPct val="0"/>
              </a:spcAft>
            </a:pPr>
            <a:r>
              <a:rPr lang="en-US" sz="3200" dirty="0" smtClean="0">
                <a:gradFill>
                  <a:gsLst>
                    <a:gs pos="0">
                      <a:schemeClr val="tx1"/>
                    </a:gs>
                    <a:gs pos="100000">
                      <a:schemeClr val="tx1"/>
                    </a:gs>
                  </a:gsLst>
                  <a:lin ang="5400000" scaled="0"/>
                </a:gradFill>
                <a:latin typeface="Segoe UI Light" pitchFamily="34" charset="0"/>
              </a:rPr>
              <a:t>One toolset for all users in all scenarios: certification testing, driver updates, information sharing, off-site analysis, etc.</a:t>
            </a:r>
          </a:p>
        </p:txBody>
      </p:sp>
    </p:spTree>
    <p:extLst>
      <p:ext uri="{BB962C8B-B14F-4D97-AF65-F5344CB8AC3E}">
        <p14:creationId xmlns:p14="http://schemas.microsoft.com/office/powerpoint/2010/main" val="17550147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69963" y="3449638"/>
            <a:ext cx="8215598" cy="1523494"/>
          </a:xfrm>
        </p:spPr>
        <p:txBody>
          <a:bodyPr/>
          <a:lstStyle/>
          <a:p>
            <a:r>
              <a:rPr lang="en-US" dirty="0" smtClean="0"/>
              <a:t>Packaging and working with offline data</a:t>
            </a:r>
            <a:endParaRPr lang="en-US" dirty="0"/>
          </a:p>
        </p:txBody>
      </p:sp>
      <p:sp>
        <p:nvSpPr>
          <p:cNvPr id="4" name="Text Placeholder 3"/>
          <p:cNvSpPr>
            <a:spLocks noGrp="1"/>
          </p:cNvSpPr>
          <p:nvPr>
            <p:ph type="body" sz="quarter" idx="10"/>
          </p:nvPr>
        </p:nvSpPr>
        <p:spPr/>
        <p:txBody>
          <a:bodyPr/>
          <a:lstStyle/>
          <a:p>
            <a:r>
              <a:rPr lang="en-US" dirty="0" smtClean="0"/>
              <a:t>demo </a:t>
            </a:r>
            <a:endParaRPr lang="en-US" dirty="0"/>
          </a:p>
        </p:txBody>
      </p:sp>
    </p:spTree>
    <p:extLst>
      <p:ext uri="{BB962C8B-B14F-4D97-AF65-F5344CB8AC3E}">
        <p14:creationId xmlns:p14="http://schemas.microsoft.com/office/powerpoint/2010/main" val="28953846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Review</a:t>
            </a:r>
            <a:endParaRPr lang="en-US" dirty="0"/>
          </a:p>
        </p:txBody>
      </p:sp>
      <p:sp>
        <p:nvSpPr>
          <p:cNvPr id="3" name="Content Placeholder 2"/>
          <p:cNvSpPr>
            <a:spLocks noGrp="1"/>
          </p:cNvSpPr>
          <p:nvPr>
            <p:ph idx="1"/>
          </p:nvPr>
        </p:nvSpPr>
        <p:spPr>
          <a:xfrm>
            <a:off x="519113" y="1377455"/>
            <a:ext cx="10858933" cy="5013680"/>
          </a:xfrm>
        </p:spPr>
        <p:txBody>
          <a:bodyPr/>
          <a:lstStyle/>
          <a:p>
            <a:pPr>
              <a:lnSpc>
                <a:spcPct val="100000"/>
              </a:lnSpc>
              <a:spcBef>
                <a:spcPts val="0"/>
              </a:spcBef>
              <a:spcAft>
                <a:spcPts val="1800"/>
              </a:spcAft>
            </a:pPr>
            <a:r>
              <a:rPr lang="en-US" dirty="0" smtClean="0"/>
              <a:t>The Hardware Certification Kit helps you deliver Windows  hardware that fulfills customer expectations</a:t>
            </a:r>
            <a:endParaRPr lang="en-US" dirty="0"/>
          </a:p>
          <a:p>
            <a:pPr>
              <a:lnSpc>
                <a:spcPct val="100000"/>
              </a:lnSpc>
              <a:spcBef>
                <a:spcPts val="0"/>
              </a:spcBef>
              <a:spcAft>
                <a:spcPts val="1200"/>
              </a:spcAft>
            </a:pPr>
            <a:r>
              <a:rPr lang="en-US" dirty="0" smtClean="0"/>
              <a:t>New functionality makes the certification process simpler, faster, and more direct</a:t>
            </a:r>
          </a:p>
          <a:p>
            <a:pPr marL="571500" lvl="1" indent="-228600">
              <a:lnSpc>
                <a:spcPct val="100000"/>
              </a:lnSpc>
              <a:spcBef>
                <a:spcPts val="0"/>
              </a:spcBef>
              <a:spcAft>
                <a:spcPts val="600"/>
              </a:spcAft>
            </a:pPr>
            <a:r>
              <a:rPr lang="en-US" dirty="0" smtClean="0"/>
              <a:t>Improved </a:t>
            </a:r>
            <a:r>
              <a:rPr lang="en-US" dirty="0"/>
              <a:t>user </a:t>
            </a:r>
            <a:r>
              <a:rPr lang="en-US" dirty="0" smtClean="0"/>
              <a:t>interface</a:t>
            </a:r>
            <a:endParaRPr lang="en-US" dirty="0"/>
          </a:p>
          <a:p>
            <a:pPr marL="571500" lvl="1" indent="-228600">
              <a:lnSpc>
                <a:spcPct val="100000"/>
              </a:lnSpc>
              <a:spcBef>
                <a:spcPts val="0"/>
              </a:spcBef>
              <a:spcAft>
                <a:spcPts val="600"/>
              </a:spcAft>
            </a:pPr>
            <a:r>
              <a:rPr lang="en-US" dirty="0"/>
              <a:t>Greater </a:t>
            </a:r>
            <a:r>
              <a:rPr lang="en-US" dirty="0" smtClean="0"/>
              <a:t>flexibility &amp; relevancy</a:t>
            </a:r>
            <a:endParaRPr lang="en-US" dirty="0"/>
          </a:p>
          <a:p>
            <a:pPr marL="571500" lvl="1" indent="-228600">
              <a:lnSpc>
                <a:spcPct val="100000"/>
              </a:lnSpc>
              <a:spcBef>
                <a:spcPts val="0"/>
              </a:spcBef>
              <a:spcAft>
                <a:spcPts val="600"/>
              </a:spcAft>
            </a:pPr>
            <a:r>
              <a:rPr lang="en-US" dirty="0"/>
              <a:t>Straight-forward automation</a:t>
            </a:r>
          </a:p>
          <a:p>
            <a:pPr marL="571500" lvl="1" indent="-228600">
              <a:lnSpc>
                <a:spcPct val="100000"/>
              </a:lnSpc>
              <a:spcBef>
                <a:spcPts val="0"/>
              </a:spcBef>
              <a:spcAft>
                <a:spcPts val="1800"/>
              </a:spcAft>
            </a:pPr>
            <a:r>
              <a:rPr lang="en-US" dirty="0"/>
              <a:t>Unified toolset</a:t>
            </a:r>
          </a:p>
          <a:p>
            <a:pPr lvl="1"/>
            <a:endParaRPr lang="en-US" dirty="0"/>
          </a:p>
        </p:txBody>
      </p:sp>
    </p:spTree>
    <p:extLst>
      <p:ext uri="{BB962C8B-B14F-4D97-AF65-F5344CB8AC3E}">
        <p14:creationId xmlns:p14="http://schemas.microsoft.com/office/powerpoint/2010/main" val="631256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Get started </a:t>
            </a:r>
            <a:r>
              <a:rPr lang="en-US" dirty="0"/>
              <a:t>n</a:t>
            </a:r>
            <a:r>
              <a:rPr lang="en-US" dirty="0" smtClean="0"/>
              <a:t>ow For Windows 8 Certification</a:t>
            </a:r>
            <a:endParaRPr lang="en-US" dirty="0"/>
          </a:p>
        </p:txBody>
      </p:sp>
      <p:sp>
        <p:nvSpPr>
          <p:cNvPr id="3" name="Right Arrow 2"/>
          <p:cNvSpPr/>
          <p:nvPr/>
        </p:nvSpPr>
        <p:spPr bwMode="auto">
          <a:xfrm>
            <a:off x="436418" y="1262061"/>
            <a:ext cx="11367219" cy="1716536"/>
          </a:xfrm>
          <a:prstGeom prst="rightArrow">
            <a:avLst/>
          </a:prstGeom>
          <a:solidFill>
            <a:srgbClr val="0087FF"/>
          </a:solidFill>
          <a:ln>
            <a:noFill/>
            <a:headEnd type="none" w="med" len="med"/>
            <a:tailEnd type="none" w="med" len="med"/>
          </a:ln>
          <a:effectLst>
            <a:outerShdw blurRad="50800" dist="38100" dir="2700000" algn="tl" rotWithShape="0">
              <a:prstClr val="black">
                <a:alpha val="40000"/>
              </a:prstClr>
            </a:outerShdw>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sp>
        <p:nvSpPr>
          <p:cNvPr id="4" name="TextBox 3"/>
          <p:cNvSpPr txBox="1"/>
          <p:nvPr/>
        </p:nvSpPr>
        <p:spPr>
          <a:xfrm>
            <a:off x="720108" y="1889872"/>
            <a:ext cx="1787156" cy="492443"/>
          </a:xfrm>
          <a:prstGeom prst="rect">
            <a:avLst/>
          </a:prstGeom>
          <a:noFill/>
        </p:spPr>
        <p:txBody>
          <a:bodyPr wrap="none" lIns="0" tIns="0" rIns="0" bIns="0" rtlCol="0">
            <a:spAutoFit/>
          </a:bodyPr>
          <a:lstStyle/>
          <a:p>
            <a:r>
              <a:rPr lang="en-US" sz="3200" b="1" dirty="0" smtClean="0">
                <a:gradFill>
                  <a:gsLst>
                    <a:gs pos="0">
                      <a:schemeClr val="tx1"/>
                    </a:gs>
                    <a:gs pos="86000">
                      <a:schemeClr val="tx1"/>
                    </a:gs>
                  </a:gsLst>
                  <a:lin ang="5400000" scaled="0"/>
                </a:gradFill>
              </a:rPr>
              <a:t>At //build/</a:t>
            </a:r>
          </a:p>
        </p:txBody>
      </p:sp>
      <p:sp>
        <p:nvSpPr>
          <p:cNvPr id="6" name="TextBox 5"/>
          <p:cNvSpPr txBox="1"/>
          <p:nvPr/>
        </p:nvSpPr>
        <p:spPr>
          <a:xfrm>
            <a:off x="4405747" y="1777021"/>
            <a:ext cx="2178481" cy="718145"/>
          </a:xfrm>
          <a:prstGeom prst="rect">
            <a:avLst/>
          </a:prstGeom>
          <a:noFill/>
        </p:spPr>
        <p:txBody>
          <a:bodyPr wrap="none" lIns="0" tIns="0" rIns="0" bIns="0" rtlCol="0">
            <a:spAutoFit/>
          </a:bodyPr>
          <a:lstStyle/>
          <a:p>
            <a:pPr>
              <a:lnSpc>
                <a:spcPts val="2800"/>
              </a:lnSpc>
            </a:pPr>
            <a:r>
              <a:rPr lang="en-US" sz="2800" b="1" dirty="0" smtClean="0">
                <a:gradFill>
                  <a:gsLst>
                    <a:gs pos="0">
                      <a:schemeClr val="tx1"/>
                    </a:gs>
                    <a:gs pos="86000">
                      <a:schemeClr val="tx1"/>
                    </a:gs>
                  </a:gsLst>
                  <a:lin ang="5400000" scaled="0"/>
                </a:gradFill>
              </a:rPr>
              <a:t>Between Now </a:t>
            </a:r>
            <a:br>
              <a:rPr lang="en-US" sz="2800" b="1" dirty="0" smtClean="0">
                <a:gradFill>
                  <a:gsLst>
                    <a:gs pos="0">
                      <a:schemeClr val="tx1"/>
                    </a:gs>
                    <a:gs pos="86000">
                      <a:schemeClr val="tx1"/>
                    </a:gs>
                  </a:gsLst>
                  <a:lin ang="5400000" scaled="0"/>
                </a:gradFill>
              </a:rPr>
            </a:br>
            <a:r>
              <a:rPr lang="en-US" sz="2800" b="1" dirty="0" smtClean="0">
                <a:gradFill>
                  <a:gsLst>
                    <a:gs pos="0">
                      <a:schemeClr val="tx1"/>
                    </a:gs>
                    <a:gs pos="86000">
                      <a:schemeClr val="tx1"/>
                    </a:gs>
                  </a:gsLst>
                  <a:lin ang="5400000" scaled="0"/>
                </a:gradFill>
              </a:rPr>
              <a:t>and Beta</a:t>
            </a:r>
          </a:p>
        </p:txBody>
      </p:sp>
      <p:sp>
        <p:nvSpPr>
          <p:cNvPr id="7" name="TextBox 6"/>
          <p:cNvSpPr txBox="1"/>
          <p:nvPr/>
        </p:nvSpPr>
        <p:spPr>
          <a:xfrm>
            <a:off x="8086902" y="1777021"/>
            <a:ext cx="2194255" cy="718145"/>
          </a:xfrm>
          <a:prstGeom prst="rect">
            <a:avLst/>
          </a:prstGeom>
          <a:noFill/>
        </p:spPr>
        <p:txBody>
          <a:bodyPr wrap="none" lIns="0" tIns="0" rIns="0" bIns="0" rtlCol="0">
            <a:spAutoFit/>
          </a:bodyPr>
          <a:lstStyle/>
          <a:p>
            <a:pPr>
              <a:lnSpc>
                <a:spcPts val="2800"/>
              </a:lnSpc>
            </a:pPr>
            <a:r>
              <a:rPr lang="en-US" sz="2800" b="1" dirty="0" smtClean="0">
                <a:gradFill>
                  <a:gsLst>
                    <a:gs pos="0">
                      <a:schemeClr val="tx1"/>
                    </a:gs>
                    <a:gs pos="86000">
                      <a:schemeClr val="tx1"/>
                    </a:gs>
                  </a:gsLst>
                  <a:lin ang="5400000" scaled="0"/>
                </a:gradFill>
              </a:rPr>
              <a:t>Beta to Start</a:t>
            </a:r>
          </a:p>
          <a:p>
            <a:pPr>
              <a:lnSpc>
                <a:spcPts val="2800"/>
              </a:lnSpc>
            </a:pPr>
            <a:r>
              <a:rPr lang="en-US" sz="2800" b="1" dirty="0">
                <a:gradFill>
                  <a:gsLst>
                    <a:gs pos="0">
                      <a:schemeClr val="tx1"/>
                    </a:gs>
                    <a:gs pos="86000">
                      <a:schemeClr val="tx1"/>
                    </a:gs>
                  </a:gsLst>
                  <a:lin ang="5400000" scaled="0"/>
                </a:gradFill>
              </a:rPr>
              <a:t>o</a:t>
            </a:r>
            <a:r>
              <a:rPr lang="en-US" sz="2800" b="1" dirty="0" smtClean="0">
                <a:gradFill>
                  <a:gsLst>
                    <a:gs pos="0">
                      <a:schemeClr val="tx1"/>
                    </a:gs>
                    <a:gs pos="86000">
                      <a:schemeClr val="tx1"/>
                    </a:gs>
                  </a:gsLst>
                  <a:lin ang="5400000" scaled="0"/>
                </a:gradFill>
              </a:rPr>
              <a:t>f Certification</a:t>
            </a:r>
          </a:p>
        </p:txBody>
      </p:sp>
      <p:sp>
        <p:nvSpPr>
          <p:cNvPr id="8" name="TextBox 7"/>
          <p:cNvSpPr txBox="1"/>
          <p:nvPr/>
        </p:nvSpPr>
        <p:spPr>
          <a:xfrm>
            <a:off x="519114" y="2978597"/>
            <a:ext cx="3520623" cy="892552"/>
          </a:xfrm>
          <a:prstGeom prst="rect">
            <a:avLst/>
          </a:prstGeom>
          <a:noFill/>
        </p:spPr>
        <p:txBody>
          <a:bodyPr wrap="square" lIns="0" tIns="0" rIns="0" bIns="0" rtlCol="0">
            <a:spAutoFit/>
          </a:bodyPr>
          <a:lstStyle/>
          <a:p>
            <a:pPr marL="342900" indent="-342900">
              <a:spcAft>
                <a:spcPts val="1200"/>
              </a:spcAft>
              <a:buFont typeface="Arial" pitchFamily="34" charset="0"/>
              <a:buChar char="•"/>
            </a:pPr>
            <a:r>
              <a:rPr lang="en-US" sz="2400" dirty="0" smtClean="0">
                <a:gradFill>
                  <a:gsLst>
                    <a:gs pos="0">
                      <a:schemeClr val="tx1"/>
                    </a:gs>
                    <a:gs pos="86000">
                      <a:schemeClr val="tx1"/>
                    </a:gs>
                  </a:gsLst>
                  <a:lin ang="5400000" scaled="0"/>
                </a:gradFill>
              </a:rPr>
              <a:t>Visit hands-on labs</a:t>
            </a:r>
          </a:p>
          <a:p>
            <a:pPr marL="342900" indent="-342900">
              <a:spcAft>
                <a:spcPts val="1200"/>
              </a:spcAft>
              <a:buFont typeface="Arial" pitchFamily="34" charset="0"/>
              <a:buChar char="•"/>
            </a:pPr>
            <a:r>
              <a:rPr lang="en-US" sz="2400" dirty="0" smtClean="0">
                <a:gradFill>
                  <a:gsLst>
                    <a:gs pos="0">
                      <a:schemeClr val="tx1"/>
                    </a:gs>
                    <a:gs pos="86000">
                      <a:schemeClr val="tx1"/>
                    </a:gs>
                  </a:gsLst>
                  <a:lin ang="5400000" scaled="0"/>
                </a:gradFill>
              </a:rPr>
              <a:t>Chalk-talk</a:t>
            </a:r>
          </a:p>
        </p:txBody>
      </p:sp>
      <p:sp>
        <p:nvSpPr>
          <p:cNvPr id="9" name="TextBox 8"/>
          <p:cNvSpPr txBox="1"/>
          <p:nvPr/>
        </p:nvSpPr>
        <p:spPr>
          <a:xfrm>
            <a:off x="4405747" y="2947819"/>
            <a:ext cx="3115193" cy="1477328"/>
          </a:xfrm>
          <a:prstGeom prst="rect">
            <a:avLst/>
          </a:prstGeom>
          <a:noFill/>
        </p:spPr>
        <p:txBody>
          <a:bodyPr wrap="square" lIns="0" tIns="0" rIns="0" bIns="0" rtlCol="0">
            <a:spAutoFit/>
          </a:bodyPr>
          <a:lstStyle/>
          <a:p>
            <a:pPr marL="342900" lvl="0" indent="-342900">
              <a:spcAft>
                <a:spcPts val="1200"/>
              </a:spcAft>
              <a:buFont typeface="Arial" pitchFamily="34" charset="0"/>
              <a:buChar char="•"/>
            </a:pPr>
            <a:r>
              <a:rPr lang="en-US" sz="2400" dirty="0" smtClean="0">
                <a:gradFill>
                  <a:gsLst>
                    <a:gs pos="0">
                      <a:schemeClr val="tx1"/>
                    </a:gs>
                    <a:gs pos="86000">
                      <a:schemeClr val="tx1"/>
                    </a:gs>
                  </a:gsLst>
                  <a:lin ang="5400000" scaled="0"/>
                </a:gradFill>
              </a:rPr>
              <a:t>Familiarize </a:t>
            </a:r>
            <a:r>
              <a:rPr lang="en-US" sz="2400" dirty="0">
                <a:gradFill>
                  <a:gsLst>
                    <a:gs pos="0">
                      <a:schemeClr val="tx1"/>
                    </a:gs>
                    <a:gs pos="86000">
                      <a:schemeClr val="tx1"/>
                    </a:gs>
                  </a:gsLst>
                  <a:lin ang="5400000" scaled="0"/>
                </a:gradFill>
              </a:rPr>
              <a:t>yourself with </a:t>
            </a:r>
            <a:br>
              <a:rPr lang="en-US" sz="2400" dirty="0">
                <a:gradFill>
                  <a:gsLst>
                    <a:gs pos="0">
                      <a:schemeClr val="tx1"/>
                    </a:gs>
                    <a:gs pos="86000">
                      <a:schemeClr val="tx1"/>
                    </a:gs>
                  </a:gsLst>
                  <a:lin ang="5400000" scaled="0"/>
                </a:gradFill>
              </a:rPr>
            </a:br>
            <a:r>
              <a:rPr lang="en-US" sz="2400" dirty="0">
                <a:gradFill>
                  <a:gsLst>
                    <a:gs pos="0">
                      <a:schemeClr val="tx1"/>
                    </a:gs>
                    <a:gs pos="86000">
                      <a:schemeClr val="tx1"/>
                    </a:gs>
                  </a:gsLst>
                  <a:lin ang="5400000" scaled="0"/>
                </a:gradFill>
              </a:rPr>
              <a:t>the </a:t>
            </a:r>
            <a:r>
              <a:rPr lang="en-US" sz="2400" dirty="0" smtClean="0">
                <a:gradFill>
                  <a:gsLst>
                    <a:gs pos="0">
                      <a:schemeClr val="tx1"/>
                    </a:gs>
                    <a:gs pos="86000">
                      <a:schemeClr val="tx1"/>
                    </a:gs>
                  </a:gsLst>
                  <a:lin ang="5400000" scaled="0"/>
                </a:gradFill>
              </a:rPr>
              <a:t>requirements and kits (HCK &amp; ACK)</a:t>
            </a:r>
            <a:endParaRPr lang="en-US" sz="2400" dirty="0">
              <a:gradFill>
                <a:gsLst>
                  <a:gs pos="0">
                    <a:schemeClr val="tx1"/>
                  </a:gs>
                  <a:gs pos="86000">
                    <a:schemeClr val="tx1"/>
                  </a:gs>
                </a:gsLst>
                <a:lin ang="5400000" scaled="0"/>
              </a:gradFill>
            </a:endParaRPr>
          </a:p>
        </p:txBody>
      </p:sp>
      <p:sp>
        <p:nvSpPr>
          <p:cNvPr id="10" name="TextBox 9"/>
          <p:cNvSpPr txBox="1"/>
          <p:nvPr/>
        </p:nvSpPr>
        <p:spPr>
          <a:xfrm>
            <a:off x="8086902" y="2947818"/>
            <a:ext cx="3533662" cy="1261884"/>
          </a:xfrm>
          <a:prstGeom prst="rect">
            <a:avLst/>
          </a:prstGeom>
          <a:noFill/>
        </p:spPr>
        <p:txBody>
          <a:bodyPr wrap="square" lIns="0" tIns="0" rIns="0" bIns="0" rtlCol="0">
            <a:spAutoFit/>
          </a:bodyPr>
          <a:lstStyle/>
          <a:p>
            <a:pPr marL="342900" indent="-342900">
              <a:spcAft>
                <a:spcPts val="1200"/>
              </a:spcAft>
              <a:buFont typeface="Arial" pitchFamily="34" charset="0"/>
              <a:buChar char="•"/>
            </a:pPr>
            <a:r>
              <a:rPr lang="en-US" sz="2400" dirty="0" smtClean="0">
                <a:gradFill>
                  <a:gsLst>
                    <a:gs pos="0">
                      <a:schemeClr val="tx1"/>
                    </a:gs>
                    <a:gs pos="86000">
                      <a:schemeClr val="tx1"/>
                    </a:gs>
                  </a:gsLst>
                  <a:lin ang="5400000" scaled="0"/>
                </a:gradFill>
              </a:rPr>
              <a:t>Get trained</a:t>
            </a:r>
            <a:endParaRPr lang="en-US" sz="2400" dirty="0">
              <a:gradFill>
                <a:gsLst>
                  <a:gs pos="0">
                    <a:schemeClr val="tx1"/>
                  </a:gs>
                  <a:gs pos="86000">
                    <a:schemeClr val="tx1"/>
                  </a:gs>
                </a:gsLst>
                <a:lin ang="5400000" scaled="0"/>
              </a:gradFill>
            </a:endParaRPr>
          </a:p>
          <a:p>
            <a:pPr marL="342900" indent="-342900">
              <a:spcAft>
                <a:spcPts val="1200"/>
              </a:spcAft>
              <a:buFont typeface="Arial" pitchFamily="34" charset="0"/>
              <a:buChar char="•"/>
            </a:pPr>
            <a:r>
              <a:rPr lang="en-US" sz="2400" dirty="0">
                <a:gradFill>
                  <a:gsLst>
                    <a:gs pos="0">
                      <a:schemeClr val="tx1"/>
                    </a:gs>
                    <a:gs pos="86000">
                      <a:schemeClr val="tx1"/>
                    </a:gs>
                  </a:gsLst>
                  <a:lin ang="5400000" scaled="0"/>
                </a:gradFill>
              </a:rPr>
              <a:t>Test your products for certification with new </a:t>
            </a:r>
            <a:r>
              <a:rPr lang="en-US" sz="2400" dirty="0" smtClean="0">
                <a:gradFill>
                  <a:gsLst>
                    <a:gs pos="0">
                      <a:schemeClr val="tx1"/>
                    </a:gs>
                    <a:gs pos="86000">
                      <a:schemeClr val="tx1"/>
                    </a:gs>
                  </a:gsLst>
                  <a:lin ang="5400000" scaled="0"/>
                </a:gradFill>
              </a:rPr>
              <a:t>kits</a:t>
            </a:r>
            <a:endParaRPr lang="en-US" sz="2400" dirty="0">
              <a:gradFill>
                <a:gsLst>
                  <a:gs pos="0">
                    <a:schemeClr val="tx1"/>
                  </a:gs>
                  <a:gs pos="86000">
                    <a:schemeClr val="tx1"/>
                  </a:gs>
                </a:gsLst>
                <a:lin ang="5400000" scaled="0"/>
              </a:gradFill>
            </a:endParaRPr>
          </a:p>
        </p:txBody>
      </p:sp>
    </p:spTree>
    <p:extLst>
      <p:ext uri="{BB962C8B-B14F-4D97-AF65-F5344CB8AC3E}">
        <p14:creationId xmlns:p14="http://schemas.microsoft.com/office/powerpoint/2010/main" val="428175700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Content Placeholder 2"/>
          <p:cNvSpPr txBox="1">
            <a:spLocks/>
          </p:cNvSpPr>
          <p:nvPr/>
        </p:nvSpPr>
        <p:spPr>
          <a:xfrm>
            <a:off x="592852" y="2455626"/>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latin typeface="Segoe UI" pitchFamily="34" charset="0"/>
            </a:endParaRPr>
          </a:p>
        </p:txBody>
      </p:sp>
      <p:sp>
        <p:nvSpPr>
          <p:cNvPr id="5" name="Content Placeholder 2"/>
          <p:cNvSpPr txBox="1">
            <a:spLocks/>
          </p:cNvSpPr>
          <p:nvPr/>
        </p:nvSpPr>
        <p:spPr>
          <a:xfrm>
            <a:off x="563356" y="4094552"/>
            <a:ext cx="11149013" cy="2000548"/>
          </a:xfrm>
          <a:prstGeom prst="rect">
            <a:avLst/>
          </a:prstGeom>
        </p:spPr>
        <p:txBody>
          <a:bodyPr vert="horz" wrap="square" lIns="0" tIns="0" rIns="0" bIns="0" rtlCol="0">
            <a:noAutofit/>
          </a:bodyPr>
          <a:lstStyle>
            <a:lvl1pPr marL="460375" indent="-460375" algn="l" defTabSz="914363" rtl="0" eaLnBrk="1" latinLnBrk="0" hangingPunct="1">
              <a:lnSpc>
                <a:spcPct val="90000"/>
              </a:lnSpc>
              <a:spcBef>
                <a:spcPct val="20000"/>
              </a:spcBef>
              <a:buSzPct val="90000"/>
              <a:buFont typeface="Arial" pitchFamily="34" charset="0"/>
              <a:buChar char="•"/>
              <a:defRPr sz="3200" kern="1200">
                <a:gradFill>
                  <a:gsLst>
                    <a:gs pos="0">
                      <a:schemeClr val="tx1"/>
                    </a:gs>
                    <a:gs pos="86000">
                      <a:schemeClr val="tx1"/>
                    </a:gs>
                  </a:gsLst>
                  <a:lin ang="5400000" scaled="0"/>
                </a:gradFill>
                <a:latin typeface="+mn-lt"/>
                <a:ea typeface="+mn-ea"/>
                <a:cs typeface="+mn-cs"/>
              </a:defRPr>
            </a:lvl1pPr>
            <a:lvl2pPr marL="855663" indent="-395288" algn="l" defTabSz="914363" rtl="0" eaLnBrk="1" latinLnBrk="0" hangingPunct="1">
              <a:lnSpc>
                <a:spcPct val="90000"/>
              </a:lnSpc>
              <a:spcBef>
                <a:spcPct val="20000"/>
              </a:spcBef>
              <a:buSzPct val="90000"/>
              <a:buFont typeface="Arial" pitchFamily="34" charset="0"/>
              <a:buChar char="•"/>
              <a:defRPr sz="2800" kern="1200">
                <a:gradFill>
                  <a:gsLst>
                    <a:gs pos="0">
                      <a:schemeClr val="tx1"/>
                    </a:gs>
                    <a:gs pos="86000">
                      <a:schemeClr val="tx1"/>
                    </a:gs>
                  </a:gsLst>
                  <a:lin ang="5400000" scaled="0"/>
                </a:gradFill>
                <a:latin typeface="+mn-lt"/>
                <a:ea typeface="+mn-ea"/>
                <a:cs typeface="+mn-cs"/>
              </a:defRPr>
            </a:lvl2pPr>
            <a:lvl3pPr marL="1258888" indent="-403225" algn="l" defTabSz="914363" rtl="0" eaLnBrk="1" latinLnBrk="0" hangingPunct="1">
              <a:lnSpc>
                <a:spcPct val="90000"/>
              </a:lnSpc>
              <a:spcBef>
                <a:spcPct val="20000"/>
              </a:spcBef>
              <a:buSzPct val="90000"/>
              <a:buFont typeface="Arial" pitchFamily="34" charset="0"/>
              <a:buChar char="•"/>
              <a:defRPr sz="2400" kern="1200">
                <a:gradFill>
                  <a:gsLst>
                    <a:gs pos="0">
                      <a:schemeClr val="tx1"/>
                    </a:gs>
                    <a:gs pos="86000">
                      <a:schemeClr val="tx1"/>
                    </a:gs>
                  </a:gsLst>
                  <a:lin ang="5400000" scaled="0"/>
                </a:gradFill>
                <a:latin typeface="+mn-lt"/>
                <a:ea typeface="+mn-ea"/>
                <a:cs typeface="+mn-cs"/>
              </a:defRPr>
            </a:lvl3pPr>
            <a:lvl4pPr marL="1604963" indent="-346075"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4pPr>
            <a:lvl5pPr marL="1941513" indent="-336550" algn="l" defTabSz="914363" rtl="0" eaLnBrk="1" latinLnBrk="0" hangingPunct="1">
              <a:lnSpc>
                <a:spcPct val="90000"/>
              </a:lnSpc>
              <a:spcBef>
                <a:spcPct val="20000"/>
              </a:spcBef>
              <a:buSzPct val="90000"/>
              <a:buFont typeface="Arial" pitchFamily="34" charset="0"/>
              <a:buChar char="•"/>
              <a:defRPr sz="2000" kern="1200">
                <a:gradFill>
                  <a:gsLst>
                    <a:gs pos="0">
                      <a:schemeClr val="tx1"/>
                    </a:gs>
                    <a:gs pos="86000">
                      <a:schemeClr val="tx1"/>
                    </a:gs>
                  </a:gsLst>
                  <a:lin ang="5400000" scaled="0"/>
                </a:gra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a:lstStyle>
          <a:p>
            <a:endParaRPr lang="en-US" dirty="0" smtClean="0">
              <a:latin typeface="Segoe UI" pitchFamily="34" charset="0"/>
            </a:endParaRPr>
          </a:p>
        </p:txBody>
      </p:sp>
      <p:sp>
        <p:nvSpPr>
          <p:cNvPr id="6" name="Title 5"/>
          <p:cNvSpPr>
            <a:spLocks noGrp="1"/>
          </p:cNvSpPr>
          <p:nvPr>
            <p:ph type="title"/>
          </p:nvPr>
        </p:nvSpPr>
        <p:spPr>
          <a:xfrm>
            <a:off x="519112" y="228600"/>
            <a:ext cx="11149013" cy="609398"/>
          </a:xfrm>
        </p:spPr>
        <p:txBody>
          <a:bodyPr/>
          <a:lstStyle/>
          <a:p>
            <a:r>
              <a:rPr lang="en-US" dirty="0" smtClean="0"/>
              <a:t>Related sessions</a:t>
            </a:r>
            <a:endParaRPr lang="en-US" dirty="0"/>
          </a:p>
        </p:txBody>
      </p:sp>
      <p:sp>
        <p:nvSpPr>
          <p:cNvPr id="7" name="Text Placeholder 6"/>
          <p:cNvSpPr>
            <a:spLocks noGrp="1"/>
          </p:cNvSpPr>
          <p:nvPr>
            <p:ph type="body" sz="quarter" idx="10"/>
          </p:nvPr>
        </p:nvSpPr>
        <p:spPr>
          <a:xfrm>
            <a:off x="519112" y="1905000"/>
            <a:ext cx="11149013" cy="492443"/>
          </a:xfrm>
        </p:spPr>
        <p:txBody>
          <a:bodyPr/>
          <a:lstStyle/>
          <a:p>
            <a:pPr marL="0" indent="0">
              <a:lnSpc>
                <a:spcPct val="100000"/>
              </a:lnSpc>
              <a:spcBef>
                <a:spcPts val="0"/>
              </a:spcBef>
              <a:spcAft>
                <a:spcPts val="3000"/>
              </a:spcAft>
              <a:buNone/>
            </a:pPr>
            <a:r>
              <a:rPr lang="en-US" dirty="0" smtClean="0">
                <a:latin typeface="+mn-lt"/>
                <a:hlinkClick r:id="rId2"/>
              </a:rPr>
              <a:t>http://buildwindows.com</a:t>
            </a:r>
            <a:endParaRPr lang="en-US" dirty="0" smtClean="0">
              <a:latin typeface="+mn-lt"/>
            </a:endParaRPr>
          </a:p>
        </p:txBody>
      </p:sp>
    </p:spTree>
    <p:extLst>
      <p:ext uri="{BB962C8B-B14F-4D97-AF65-F5344CB8AC3E}">
        <p14:creationId xmlns:p14="http://schemas.microsoft.com/office/powerpoint/2010/main" val="189393170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Further reading and documentation</a:t>
            </a:r>
            <a:endParaRPr lang="en-US" dirty="0"/>
          </a:p>
        </p:txBody>
      </p:sp>
      <p:sp>
        <p:nvSpPr>
          <p:cNvPr id="3" name="Text Placeholder 2"/>
          <p:cNvSpPr>
            <a:spLocks noGrp="1"/>
          </p:cNvSpPr>
          <p:nvPr>
            <p:ph type="body" sz="quarter" idx="10"/>
          </p:nvPr>
        </p:nvSpPr>
        <p:spPr>
          <a:xfrm>
            <a:off x="521494" y="1905000"/>
            <a:ext cx="11149012" cy="4136517"/>
          </a:xfrm>
        </p:spPr>
        <p:txBody>
          <a:bodyPr/>
          <a:lstStyle/>
          <a:p>
            <a:pPr lvl="0"/>
            <a:r>
              <a:rPr lang="en-US" u="sng" dirty="0" smtClean="0">
                <a:hlinkClick r:id=""/>
              </a:rPr>
              <a:t>Windows 8 Certification Requirements - Preview</a:t>
            </a:r>
          </a:p>
          <a:p>
            <a:pPr lvl="0"/>
            <a:r>
              <a:rPr lang="en-US" u="sng" dirty="0" smtClean="0">
                <a:hlinkClick r:id=""/>
              </a:rPr>
              <a:t>Windows </a:t>
            </a:r>
            <a:r>
              <a:rPr lang="en-US" u="sng" dirty="0">
                <a:hlinkClick r:id="rId3"/>
              </a:rPr>
              <a:t>Logo Program for Hardware: </a:t>
            </a:r>
            <a:r>
              <a:rPr lang="en-US" u="sng" dirty="0" smtClean="0">
                <a:hlinkClick r:id="rId3"/>
              </a:rPr>
              <a:t>Overview</a:t>
            </a:r>
            <a:endParaRPr lang="en-US" dirty="0"/>
          </a:p>
          <a:p>
            <a:pPr lvl="0"/>
            <a:r>
              <a:rPr lang="en-US" u="sng" dirty="0">
                <a:hlinkClick r:id="rId4"/>
              </a:rPr>
              <a:t>Windows Hardware Developer Center Dashboard</a:t>
            </a:r>
            <a:endParaRPr lang="en-US" dirty="0"/>
          </a:p>
          <a:p>
            <a:pPr lvl="0"/>
            <a:r>
              <a:rPr lang="en-US" u="sng" dirty="0">
                <a:hlinkClick r:id="rId5"/>
              </a:rPr>
              <a:t>Windows Hardware Dev Center</a:t>
            </a:r>
            <a:endParaRPr lang="en-US" dirty="0"/>
          </a:p>
          <a:p>
            <a:pPr lvl="0"/>
            <a:r>
              <a:rPr lang="en-US" u="sng" dirty="0">
                <a:hlinkClick r:id="rId6"/>
              </a:rPr>
              <a:t>Windows Dev Center</a:t>
            </a:r>
            <a:endParaRPr lang="en-US" dirty="0"/>
          </a:p>
          <a:p>
            <a:pPr marL="0" indent="0">
              <a:buNone/>
            </a:pPr>
            <a:r>
              <a:rPr lang="en-US" dirty="0"/>
              <a:t/>
            </a:r>
            <a:br>
              <a:rPr lang="en-US" dirty="0"/>
            </a:br>
            <a:endParaRPr lang="en-US" dirty="0"/>
          </a:p>
          <a:p>
            <a:endParaRPr lang="en-US" dirty="0"/>
          </a:p>
        </p:txBody>
      </p:sp>
    </p:spTree>
    <p:extLst>
      <p:ext uri="{BB962C8B-B14F-4D97-AF65-F5344CB8AC3E}">
        <p14:creationId xmlns:p14="http://schemas.microsoft.com/office/powerpoint/2010/main" val="27356050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type="subTitle" idx="1"/>
          </p:nvPr>
        </p:nvSpPr>
        <p:spPr>
          <a:xfrm>
            <a:off x="969963" y="3412700"/>
            <a:ext cx="10847824" cy="2669779"/>
          </a:xfrm>
        </p:spPr>
        <p:txBody>
          <a:bodyPr/>
          <a:lstStyle/>
          <a:p>
            <a:pPr marL="457200" indent="-457200">
              <a:buFont typeface="Arial" pitchFamily="34" charset="0"/>
              <a:buChar char="•"/>
            </a:pPr>
            <a:r>
              <a:rPr lang="en-US" sz="3600" b="1" dirty="0"/>
              <a:t>Feedback and q</a:t>
            </a:r>
            <a:r>
              <a:rPr lang="en-US" sz="3600" b="1" dirty="0" smtClean="0"/>
              <a:t>uestions </a:t>
            </a:r>
            <a:r>
              <a:rPr lang="en-US" sz="3600" u="sng" dirty="0" smtClean="0">
                <a:hlinkClick r:id="rId2"/>
              </a:rPr>
              <a:t>http</a:t>
            </a:r>
            <a:r>
              <a:rPr lang="en-US" sz="3600" u="sng" dirty="0">
                <a:hlinkClick r:id="rId2"/>
              </a:rPr>
              <a:t>://forums.dev.windows.com</a:t>
            </a:r>
            <a:r>
              <a:rPr lang="en-US" sz="3600" dirty="0"/>
              <a:t> </a:t>
            </a:r>
            <a:r>
              <a:rPr lang="en-US" sz="3600" dirty="0" smtClean="0"/>
              <a:t/>
            </a:r>
            <a:br>
              <a:rPr lang="en-US" sz="3600" dirty="0" smtClean="0"/>
            </a:br>
            <a:endParaRPr lang="en-US" sz="3600" dirty="0" smtClean="0"/>
          </a:p>
          <a:p>
            <a:pPr marL="457200" indent="-457200">
              <a:buFont typeface="Arial" pitchFamily="34" charset="0"/>
              <a:buChar char="•"/>
            </a:pPr>
            <a:r>
              <a:rPr lang="en-US" sz="3600" b="1" dirty="0" smtClean="0"/>
              <a:t>Session </a:t>
            </a:r>
            <a:r>
              <a:rPr lang="en-US" sz="3600" b="1" dirty="0"/>
              <a:t>f</a:t>
            </a:r>
            <a:r>
              <a:rPr lang="en-US" sz="3600" b="1" dirty="0" smtClean="0"/>
              <a:t>eedback</a:t>
            </a:r>
            <a:br>
              <a:rPr lang="en-US" sz="3600" b="1" dirty="0" smtClean="0"/>
            </a:br>
            <a:r>
              <a:rPr lang="en-US" sz="3600" u="sng" dirty="0" smtClean="0">
                <a:hlinkClick r:id="rId3"/>
              </a:rPr>
              <a:t>http</a:t>
            </a:r>
            <a:r>
              <a:rPr lang="en-US" sz="3600" u="sng" dirty="0">
                <a:hlinkClick r:id="rId3"/>
              </a:rPr>
              <a:t>://bldw.in/SessionFeedback</a:t>
            </a:r>
            <a:r>
              <a:rPr lang="en-US" sz="3600" dirty="0"/>
              <a:t> </a:t>
            </a:r>
            <a:endParaRPr lang="en-US" sz="3600" dirty="0" smtClean="0"/>
          </a:p>
          <a:p>
            <a:endParaRPr lang="en-US" sz="3600" dirty="0"/>
          </a:p>
        </p:txBody>
      </p:sp>
      <p:sp>
        <p:nvSpPr>
          <p:cNvPr id="4" name="Text Placeholder 3"/>
          <p:cNvSpPr>
            <a:spLocks noGrp="1"/>
          </p:cNvSpPr>
          <p:nvPr>
            <p:ph type="body" sz="quarter" idx="10"/>
          </p:nvPr>
        </p:nvSpPr>
        <p:spPr>
          <a:xfrm>
            <a:off x="969964" y="1275872"/>
            <a:ext cx="9056688" cy="1378644"/>
          </a:xfrm>
        </p:spPr>
        <p:txBody>
          <a:bodyPr/>
          <a:lstStyle/>
          <a:p>
            <a:r>
              <a:rPr lang="en-US" dirty="0"/>
              <a:t>t</a:t>
            </a:r>
            <a:r>
              <a:rPr lang="en-US" dirty="0" smtClean="0"/>
              <a:t>hank you</a:t>
            </a:r>
            <a:endParaRPr lang="en-US" dirty="0"/>
          </a:p>
        </p:txBody>
      </p:sp>
    </p:spTree>
    <p:extLst>
      <p:ext uri="{BB962C8B-B14F-4D97-AF65-F5344CB8AC3E}">
        <p14:creationId xmlns:p14="http://schemas.microsoft.com/office/powerpoint/2010/main" val="294490850"/>
      </p:ext>
    </p:extLst>
  </p:cSld>
  <p:clrMapOvr>
    <a:masterClrMapping/>
  </p:clrMapOvr>
  <p:transition>
    <p:fade/>
  </p:transition>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819603"/>
            <a:ext cx="10969943" cy="609398"/>
          </a:xfrm>
        </p:spPr>
        <p:txBody>
          <a:bodyPr>
            <a:spAutoFit/>
          </a:bodyPr>
          <a:lstStyle/>
          <a:p>
            <a:pPr algn="ctr"/>
            <a:r>
              <a:rPr lang="en-US" dirty="0" smtClean="0">
                <a:latin typeface="+mn-lt"/>
              </a:rPr>
              <a:t>Questions?</a:t>
            </a:r>
            <a:endParaRPr lang="en-US" dirty="0">
              <a:latin typeface="+mn-lt"/>
            </a:endParaRPr>
          </a:p>
        </p:txBody>
      </p:sp>
    </p:spTree>
    <p:extLst>
      <p:ext uri="{BB962C8B-B14F-4D97-AF65-F5344CB8AC3E}">
        <p14:creationId xmlns:p14="http://schemas.microsoft.com/office/powerpoint/2010/main" val="28173555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Diagram 2"/>
          <p:cNvGraphicFramePr/>
          <p:nvPr>
            <p:extLst>
              <p:ext uri="{D42A27DB-BD31-4B8C-83A1-F6EECF244321}">
                <p14:modId xmlns:p14="http://schemas.microsoft.com/office/powerpoint/2010/main" val="3491947912"/>
              </p:ext>
            </p:extLst>
          </p:nvPr>
        </p:nvGraphicFramePr>
        <p:xfrm>
          <a:off x="5214257" y="937485"/>
          <a:ext cx="6500786" cy="5331347"/>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2" name="Title 1"/>
          <p:cNvSpPr>
            <a:spLocks noGrp="1"/>
          </p:cNvSpPr>
          <p:nvPr>
            <p:ph type="title"/>
          </p:nvPr>
        </p:nvSpPr>
        <p:spPr/>
        <p:txBody>
          <a:bodyPr/>
          <a:lstStyle/>
          <a:p>
            <a:r>
              <a:rPr lang="en-US" dirty="0" smtClean="0"/>
              <a:t>Product development is a cycle</a:t>
            </a:r>
            <a:endParaRPr lang="en-US" dirty="0"/>
          </a:p>
        </p:txBody>
      </p:sp>
      <p:sp>
        <p:nvSpPr>
          <p:cNvPr id="4" name="TextBox 3"/>
          <p:cNvSpPr txBox="1"/>
          <p:nvPr/>
        </p:nvSpPr>
        <p:spPr>
          <a:xfrm>
            <a:off x="519112" y="1355489"/>
            <a:ext cx="5028249" cy="4555093"/>
          </a:xfrm>
          <a:prstGeom prst="rect">
            <a:avLst/>
          </a:prstGeom>
          <a:noFill/>
        </p:spPr>
        <p:txBody>
          <a:bodyPr wrap="square" lIns="0" tIns="0" rIns="0" bIns="0" rtlCol="0">
            <a:spAutoFit/>
          </a:bodyPr>
          <a:lstStyle/>
          <a:p>
            <a:pPr marL="457200" indent="-457200">
              <a:spcAft>
                <a:spcPts val="2400"/>
              </a:spcAft>
              <a:buFont typeface="Arial" pitchFamily="34" charset="0"/>
              <a:buChar char="•"/>
            </a:pPr>
            <a:r>
              <a:rPr lang="en-US" sz="3200" dirty="0">
                <a:gradFill>
                  <a:gsLst>
                    <a:gs pos="0">
                      <a:schemeClr val="tx1"/>
                    </a:gs>
                    <a:gs pos="86000">
                      <a:schemeClr val="tx1"/>
                    </a:gs>
                  </a:gsLst>
                  <a:lin ang="5400000" scaled="0"/>
                </a:gradFill>
              </a:rPr>
              <a:t>Certification documentation is more </a:t>
            </a:r>
            <a:r>
              <a:rPr lang="en-US" sz="3200" dirty="0" smtClean="0">
                <a:gradFill>
                  <a:gsLst>
                    <a:gs pos="0">
                      <a:schemeClr val="tx1"/>
                    </a:gs>
                    <a:gs pos="86000">
                      <a:schemeClr val="tx1"/>
                    </a:gs>
                  </a:gsLst>
                  <a:lin ang="5400000" scaled="0"/>
                </a:gradFill>
              </a:rPr>
              <a:t>straight-forward, clear </a:t>
            </a:r>
            <a:r>
              <a:rPr lang="en-US" sz="3200" dirty="0">
                <a:gradFill>
                  <a:gsLst>
                    <a:gs pos="0">
                      <a:schemeClr val="tx1"/>
                    </a:gs>
                    <a:gs pos="86000">
                      <a:schemeClr val="tx1"/>
                    </a:gs>
                  </a:gsLst>
                  <a:lin ang="5400000" scaled="0"/>
                </a:gradFill>
              </a:rPr>
              <a:t>and connected </a:t>
            </a:r>
          </a:p>
          <a:p>
            <a:pPr marL="457200" indent="-457200">
              <a:spcAft>
                <a:spcPts val="2400"/>
              </a:spcAft>
              <a:buFont typeface="Arial" pitchFamily="34" charset="0"/>
              <a:buChar char="•"/>
            </a:pPr>
            <a:r>
              <a:rPr lang="en-US" sz="3200" dirty="0" smtClean="0">
                <a:gradFill>
                  <a:gsLst>
                    <a:gs pos="0">
                      <a:schemeClr val="tx1"/>
                    </a:gs>
                    <a:gs pos="86000">
                      <a:schemeClr val="tx1"/>
                    </a:gs>
                  </a:gsLst>
                  <a:lin ang="5400000" scaled="0"/>
                </a:gradFill>
              </a:rPr>
              <a:t>Test </a:t>
            </a:r>
            <a:r>
              <a:rPr lang="en-US" sz="3200" dirty="0">
                <a:gradFill>
                  <a:gsLst>
                    <a:gs pos="0">
                      <a:schemeClr val="tx1"/>
                    </a:gs>
                    <a:gs pos="86000">
                      <a:schemeClr val="tx1"/>
                    </a:gs>
                  </a:gsLst>
                  <a:lin ang="5400000" scaled="0"/>
                </a:gradFill>
              </a:rPr>
              <a:t>have been moved upstream</a:t>
            </a:r>
          </a:p>
          <a:p>
            <a:pPr marL="457200" indent="-457200">
              <a:spcAft>
                <a:spcPts val="2400"/>
              </a:spcAft>
              <a:buFont typeface="Arial" pitchFamily="34" charset="0"/>
              <a:buChar char="•"/>
            </a:pPr>
            <a:r>
              <a:rPr lang="en-US" sz="3200" dirty="0" smtClean="0">
                <a:gradFill>
                  <a:gsLst>
                    <a:gs pos="0">
                      <a:schemeClr val="tx1"/>
                    </a:gs>
                    <a:gs pos="86000">
                      <a:schemeClr val="tx1"/>
                    </a:gs>
                  </a:gsLst>
                  <a:lin ang="5400000" scaled="0"/>
                </a:gradFill>
              </a:rPr>
              <a:t>Certification should be a final verification only</a:t>
            </a:r>
          </a:p>
        </p:txBody>
      </p:sp>
    </p:spTree>
    <p:extLst>
      <p:ext uri="{BB962C8B-B14F-4D97-AF65-F5344CB8AC3E}">
        <p14:creationId xmlns:p14="http://schemas.microsoft.com/office/powerpoint/2010/main" val="33898515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Microsoft logo and tagline"/>
          <p:cNvPicPr>
            <a:picLocks noChangeAspect="1" noChangeArrowheads="1"/>
          </p:cNvPicPr>
          <p:nvPr/>
        </p:nvPicPr>
        <p:blipFill rotWithShape="1">
          <a:blip r:embed="rId3" cstate="screen">
            <a:extLst>
              <a:ext uri="{28A0092B-C50C-407E-A947-70E740481C1C}">
                <a14:useLocalDpi xmlns:a14="http://schemas.microsoft.com/office/drawing/2010/main"/>
              </a:ext>
            </a:extLst>
          </a:blip>
          <a:srcRect/>
          <a:stretch/>
        </p:blipFill>
        <p:spPr bwMode="black">
          <a:xfrm>
            <a:off x="4321175" y="3130766"/>
            <a:ext cx="3546476" cy="596468"/>
          </a:xfrm>
          <a:prstGeom prst="rect">
            <a:avLst/>
          </a:prstGeom>
          <a:noFill/>
          <a:ln>
            <a:noFill/>
          </a:ln>
        </p:spPr>
      </p:pic>
      <p:sp>
        <p:nvSpPr>
          <p:cNvPr id="5" name="Text Box 3"/>
          <p:cNvSpPr txBox="1">
            <a:spLocks noChangeArrowheads="1"/>
          </p:cNvSpPr>
          <p:nvPr/>
        </p:nvSpPr>
        <p:spPr bwMode="blackWhite">
          <a:xfrm>
            <a:off x="507868" y="6083573"/>
            <a:ext cx="11173090" cy="415484"/>
          </a:xfrm>
          <a:prstGeom prst="rect">
            <a:avLst/>
          </a:prstGeom>
          <a:noFill/>
          <a:ln w="12700">
            <a:noFill/>
            <a:miter lim="800000"/>
            <a:headEnd type="none" w="sm" len="sm"/>
            <a:tailEnd type="none" w="sm" len="sm"/>
          </a:ln>
          <a:effectLst/>
        </p:spPr>
        <p:txBody>
          <a:bodyPr vert="horz" wrap="square" lIns="91425" tIns="45713" rIns="91425" bIns="45713" numCol="1" anchor="t" anchorCtr="0" compatLnSpc="1">
            <a:prstTxWarp prst="textNoShape">
              <a:avLst/>
            </a:prstTxWarp>
            <a:spAutoFit/>
          </a:bodyPr>
          <a:lstStyle/>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 </a:t>
            </a:r>
            <a:r>
              <a:rPr lang="en-US" sz="700" dirty="0" smtClean="0">
                <a:gradFill>
                  <a:gsLst>
                    <a:gs pos="0">
                      <a:schemeClr val="tx1"/>
                    </a:gs>
                    <a:gs pos="100000">
                      <a:schemeClr val="tx1"/>
                    </a:gs>
                  </a:gsLst>
                  <a:lin ang="5400000" scaled="0"/>
                </a:gradFill>
                <a:latin typeface="Segoe UI" pitchFamily="34" charset="0"/>
                <a:cs typeface="Arial" charset="0"/>
              </a:rPr>
              <a:t>2011 Microsoft </a:t>
            </a:r>
            <a:r>
              <a:rPr lang="en-US" sz="700" dirty="0">
                <a:gradFill>
                  <a:gsLst>
                    <a:gs pos="0">
                      <a:schemeClr val="tx1"/>
                    </a:gs>
                    <a:gs pos="100000">
                      <a:schemeClr val="tx1"/>
                    </a:gs>
                  </a:gsLst>
                  <a:lin ang="5400000" scaled="0"/>
                </a:gradFill>
                <a:latin typeface="Segoe UI" pitchFamily="34" charset="0"/>
                <a:cs typeface="Arial" charset="0"/>
              </a:rPr>
              <a:t>Corporation. All rights reserved. Microsoft, Windows, Windows Vista and other product names are or may be registered trademarks and/or trademarks in the U.S. and/or other countries.</a:t>
            </a:r>
          </a:p>
          <a:p>
            <a:pPr algn="ctr" defTabSz="914099" eaLnBrk="0" hangingPunct="0"/>
            <a:r>
              <a:rPr lang="en-US" sz="700" dirty="0">
                <a:gradFill>
                  <a:gsLst>
                    <a:gs pos="0">
                      <a:schemeClr val="tx1"/>
                    </a:gs>
                    <a:gs pos="100000">
                      <a:schemeClr val="tx1"/>
                    </a:gs>
                  </a:gsLst>
                  <a:lin ang="5400000" scaled="0"/>
                </a:gradFill>
                <a:latin typeface="Segoe UI" pitchFamily="34" charset="0"/>
                <a:cs typeface="Arial" charset="0"/>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r>
              <a:rPr lang="en-US" sz="700" dirty="0" smtClean="0">
                <a:gradFill>
                  <a:gsLst>
                    <a:gs pos="0">
                      <a:schemeClr val="tx1"/>
                    </a:gs>
                    <a:gs pos="100000">
                      <a:schemeClr val="tx1"/>
                    </a:gs>
                  </a:gsLst>
                  <a:lin ang="5400000" scaled="0"/>
                </a:gradFill>
                <a:latin typeface="Segoe UI" pitchFamily="34" charset="0"/>
                <a:cs typeface="Arial" charset="0"/>
              </a:rPr>
              <a:t>MICROSOFT </a:t>
            </a:r>
            <a:r>
              <a:rPr lang="en-US" sz="700" dirty="0">
                <a:gradFill>
                  <a:gsLst>
                    <a:gs pos="0">
                      <a:schemeClr val="tx1"/>
                    </a:gs>
                    <a:gs pos="100000">
                      <a:schemeClr val="tx1"/>
                    </a:gs>
                  </a:gsLst>
                  <a:lin ang="5400000" scaled="0"/>
                </a:gradFill>
                <a:latin typeface="Segoe UI" pitchFamily="34" charset="0"/>
                <a:cs typeface="Arial" charset="0"/>
              </a:rPr>
              <a:t>MAKES NO WARRANTIES, EXPRESS, IMPLIED OR STATUTORY, AS TO THE INFORMATION IN THIS PRESENTATION.</a:t>
            </a:r>
          </a:p>
        </p:txBody>
      </p:sp>
    </p:spTree>
    <p:extLst>
      <p:ext uri="{BB962C8B-B14F-4D97-AF65-F5344CB8AC3E}">
        <p14:creationId xmlns:p14="http://schemas.microsoft.com/office/powerpoint/2010/main" val="3788528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1327559662"/>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571749"/>
            <a:ext cx="10969943" cy="1990726"/>
          </a:xfrm>
        </p:spPr>
        <p:txBody>
          <a:bodyPr>
            <a:noAutofit/>
          </a:bodyPr>
          <a:lstStyle/>
          <a:p>
            <a:pPr algn="ctr"/>
            <a:r>
              <a:rPr lang="en-US" dirty="0" smtClean="0">
                <a:latin typeface="+mn-lt"/>
              </a:rPr>
              <a:t>The Hardware Certification Kit is a tool to </a:t>
            </a:r>
            <a:br>
              <a:rPr lang="en-US" dirty="0" smtClean="0">
                <a:latin typeface="+mn-lt"/>
              </a:rPr>
            </a:br>
            <a:r>
              <a:rPr lang="en-US" dirty="0" smtClean="0">
                <a:latin typeface="+mn-lt"/>
              </a:rPr>
              <a:t>help you deliver hardware for Windows that fulfills customer expectations.</a:t>
            </a:r>
            <a:endParaRPr lang="en-US" dirty="0">
              <a:latin typeface="+mn-lt"/>
            </a:endParaRPr>
          </a:p>
        </p:txBody>
      </p:sp>
    </p:spTree>
    <p:extLst>
      <p:ext uri="{BB962C8B-B14F-4D97-AF65-F5344CB8AC3E}">
        <p14:creationId xmlns:p14="http://schemas.microsoft.com/office/powerpoint/2010/main" val="56662233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53557"/>
            <a:ext cx="9640525" cy="769441"/>
          </a:xfrm>
          <a:prstGeom prst="rect">
            <a:avLst/>
          </a:prstGeom>
          <a:noFill/>
        </p:spPr>
        <p:txBody>
          <a:bodyPr wrap="square" rtlCol="0">
            <a:spAutoFit/>
          </a:bodyPr>
          <a:lstStyle/>
          <a:p>
            <a:r>
              <a:rPr lang="en-US" sz="4400" spc="-100" dirty="0" smtClean="0">
                <a:ln w="3175">
                  <a:noFill/>
                </a:ln>
                <a:gradFill flip="none" rotWithShape="1">
                  <a:gsLst>
                    <a:gs pos="0">
                      <a:schemeClr val="tx1"/>
                    </a:gs>
                    <a:gs pos="86000">
                      <a:schemeClr val="tx1"/>
                    </a:gs>
                  </a:gsLst>
                  <a:lin ang="5400000" scaled="0"/>
                  <a:tileRect/>
                </a:gradFill>
                <a:latin typeface="+mj-lt"/>
                <a:cs typeface="Arial" charset="0"/>
              </a:rPr>
              <a:t>Windows Certification Program Goals</a:t>
            </a:r>
            <a:endParaRPr lang="en-US" sz="4400" spc="-100" dirty="0">
              <a:ln w="3175">
                <a:noFill/>
              </a:ln>
              <a:gradFill flip="none" rotWithShape="1">
                <a:gsLst>
                  <a:gs pos="0">
                    <a:schemeClr val="tx1"/>
                  </a:gs>
                  <a:gs pos="86000">
                    <a:schemeClr val="tx1"/>
                  </a:gs>
                </a:gsLst>
                <a:lin ang="5400000" scaled="0"/>
                <a:tileRect/>
              </a:gradFill>
              <a:latin typeface="+mj-lt"/>
              <a:cs typeface="Arial" charset="0"/>
            </a:endParaRPr>
          </a:p>
        </p:txBody>
      </p:sp>
      <p:grpSp>
        <p:nvGrpSpPr>
          <p:cNvPr id="2" name="Group 1"/>
          <p:cNvGrpSpPr/>
          <p:nvPr/>
        </p:nvGrpSpPr>
        <p:grpSpPr>
          <a:xfrm>
            <a:off x="1889125" y="5193615"/>
            <a:ext cx="5018344" cy="1435785"/>
            <a:chOff x="595804" y="4042592"/>
            <a:chExt cx="5018344" cy="1435785"/>
          </a:xfrm>
        </p:grpSpPr>
        <p:sp>
          <p:nvSpPr>
            <p:cNvPr id="8" name="Rectangle 7"/>
            <p:cNvSpPr/>
            <p:nvPr/>
          </p:nvSpPr>
          <p:spPr>
            <a:xfrm>
              <a:off x="595804" y="4042592"/>
              <a:ext cx="2468880" cy="1435785"/>
            </a:xfrm>
            <a:prstGeom prst="rect">
              <a:avLst/>
            </a:prstGeom>
            <a:solidFill>
              <a:srgbClr val="0070C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ts val="2600"/>
                </a:lnSpc>
                <a:spcBef>
                  <a:spcPct val="0"/>
                </a:spcBef>
                <a:spcAft>
                  <a:spcPts val="2400"/>
                </a:spcAft>
              </a:pPr>
              <a:r>
                <a:rPr lang="en-US" sz="2400" b="1" dirty="0" smtClean="0">
                  <a:gradFill>
                    <a:gsLst>
                      <a:gs pos="0">
                        <a:schemeClr val="tx1"/>
                      </a:gs>
                      <a:gs pos="86000">
                        <a:schemeClr val="tx1"/>
                      </a:gs>
                    </a:gsLst>
                    <a:lin ang="5400000" scaled="0"/>
                  </a:gradFill>
                </a:rPr>
                <a:t>Great experiences</a:t>
              </a:r>
              <a:endParaRPr lang="en-US" sz="2400" b="1" dirty="0">
                <a:gradFill>
                  <a:gsLst>
                    <a:gs pos="0">
                      <a:schemeClr val="tx1"/>
                    </a:gs>
                    <a:gs pos="86000">
                      <a:schemeClr val="tx1"/>
                    </a:gs>
                  </a:gsLst>
                  <a:lin ang="5400000" scaled="0"/>
                </a:gradFill>
              </a:endParaRPr>
            </a:p>
          </p:txBody>
        </p:sp>
        <p:sp>
          <p:nvSpPr>
            <p:cNvPr id="9" name="Rectangle 8"/>
            <p:cNvSpPr/>
            <p:nvPr/>
          </p:nvSpPr>
          <p:spPr>
            <a:xfrm>
              <a:off x="3145268" y="4042592"/>
              <a:ext cx="2468880" cy="1435785"/>
            </a:xfrm>
            <a:prstGeom prst="rect">
              <a:avLst/>
            </a:prstGeom>
            <a:solidFill>
              <a:srgbClr val="00B050"/>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ts val="2600"/>
                </a:lnSpc>
                <a:spcBef>
                  <a:spcPct val="0"/>
                </a:spcBef>
                <a:spcAft>
                  <a:spcPts val="2400"/>
                </a:spcAft>
              </a:pPr>
              <a:r>
                <a:rPr lang="en-US" sz="2400" b="1" dirty="0" smtClean="0">
                  <a:gradFill>
                    <a:gsLst>
                      <a:gs pos="0">
                        <a:schemeClr val="tx1"/>
                      </a:gs>
                      <a:gs pos="86000">
                        <a:schemeClr val="tx1"/>
                      </a:gs>
                    </a:gsLst>
                    <a:lin ang="5400000" scaled="0"/>
                  </a:gradFill>
                </a:rPr>
                <a:t>Broad and timely availability</a:t>
              </a:r>
              <a:endParaRPr lang="en-US" sz="2400" b="1" dirty="0">
                <a:gradFill>
                  <a:gsLst>
                    <a:gs pos="0">
                      <a:schemeClr val="tx1"/>
                    </a:gs>
                    <a:gs pos="86000">
                      <a:schemeClr val="tx1"/>
                    </a:gs>
                  </a:gsLst>
                  <a:lin ang="5400000" scaled="0"/>
                </a:gradFill>
              </a:endParaRPr>
            </a:p>
          </p:txBody>
        </p:sp>
      </p:grpSp>
      <p:sp>
        <p:nvSpPr>
          <p:cNvPr id="11" name="Rectangle 10"/>
          <p:cNvSpPr/>
          <p:nvPr/>
        </p:nvSpPr>
        <p:spPr>
          <a:xfrm>
            <a:off x="7015298" y="5180733"/>
            <a:ext cx="2414016" cy="1461548"/>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fontAlgn="base">
              <a:lnSpc>
                <a:spcPts val="3600"/>
              </a:lnSpc>
              <a:spcBef>
                <a:spcPct val="0"/>
              </a:spcBef>
              <a:spcAft>
                <a:spcPts val="2400"/>
              </a:spcAft>
            </a:pPr>
            <a:r>
              <a:rPr lang="en-US" sz="2400" b="1" dirty="0">
                <a:solidFill>
                  <a:schemeClr val="bg1"/>
                </a:solidFill>
              </a:rPr>
              <a:t>Streamlined certification experience</a:t>
            </a:r>
          </a:p>
        </p:txBody>
      </p:sp>
    </p:spTree>
    <p:extLst>
      <p:ext uri="{BB962C8B-B14F-4D97-AF65-F5344CB8AC3E}">
        <p14:creationId xmlns:p14="http://schemas.microsoft.com/office/powerpoint/2010/main" val="8264619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1"/>
          <p:cNvSpPr>
            <a:spLocks noGrp="1"/>
          </p:cNvSpPr>
          <p:nvPr>
            <p:ph type="title"/>
          </p:nvPr>
        </p:nvSpPr>
        <p:spPr>
          <a:xfrm>
            <a:off x="609441" y="2819603"/>
            <a:ext cx="10969943" cy="1218795"/>
          </a:xfrm>
        </p:spPr>
        <p:txBody>
          <a:bodyPr>
            <a:spAutoFit/>
          </a:bodyPr>
          <a:lstStyle/>
          <a:p>
            <a:pPr algn="ctr"/>
            <a:r>
              <a:rPr lang="en-US" dirty="0" smtClean="0">
                <a:latin typeface="+mn-lt"/>
              </a:rPr>
              <a:t>The Windows Hardware Certification Kit enables a clear and direct path to certification.</a:t>
            </a:r>
            <a:endParaRPr lang="en-US" dirty="0">
              <a:latin typeface="+mn-lt"/>
            </a:endParaRPr>
          </a:p>
        </p:txBody>
      </p:sp>
    </p:spTree>
    <p:extLst>
      <p:ext uri="{BB962C8B-B14F-4D97-AF65-F5344CB8AC3E}">
        <p14:creationId xmlns:p14="http://schemas.microsoft.com/office/powerpoint/2010/main" val="3733588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Box 5"/>
          <p:cNvSpPr txBox="1"/>
          <p:nvPr/>
        </p:nvSpPr>
        <p:spPr>
          <a:xfrm>
            <a:off x="969963" y="3457481"/>
            <a:ext cx="7719642" cy="757130"/>
          </a:xfrm>
          <a:prstGeom prst="rect">
            <a:avLst/>
          </a:prstGeom>
          <a:noFill/>
        </p:spPr>
        <p:txBody>
          <a:bodyPr wrap="square" rtlCol="0">
            <a:spAutoFit/>
          </a:bodyPr>
          <a:lstStyle/>
          <a:p>
            <a:pPr indent="-460375">
              <a:lnSpc>
                <a:spcPct val="90000"/>
              </a:lnSpc>
              <a:spcBef>
                <a:spcPct val="0"/>
              </a:spcBef>
              <a:buSzPct val="90000"/>
            </a:pP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Streamlined user </a:t>
            </a:r>
            <a:r>
              <a:rPr lang="en-US" sz="4800" spc="-100" dirty="0">
                <a:ln w="3175">
                  <a:noFill/>
                </a:ln>
                <a:gradFill flip="none" rotWithShape="1">
                  <a:gsLst>
                    <a:gs pos="0">
                      <a:schemeClr val="tx1"/>
                    </a:gs>
                    <a:gs pos="86000">
                      <a:schemeClr val="tx1"/>
                    </a:gs>
                  </a:gsLst>
                  <a:lin ang="5400000" scaled="0"/>
                  <a:tileRect/>
                </a:gradFill>
                <a:latin typeface="+mj-lt"/>
                <a:cs typeface="Arial" charset="0"/>
              </a:rPr>
              <a:t>e</a:t>
            </a:r>
            <a:r>
              <a:rPr lang="en-US" sz="4800" spc="-100" dirty="0" smtClean="0">
                <a:ln w="3175">
                  <a:noFill/>
                </a:ln>
                <a:gradFill flip="none" rotWithShape="1">
                  <a:gsLst>
                    <a:gs pos="0">
                      <a:schemeClr val="tx1"/>
                    </a:gs>
                    <a:gs pos="86000">
                      <a:schemeClr val="tx1"/>
                    </a:gs>
                  </a:gsLst>
                  <a:lin ang="5400000" scaled="0"/>
                  <a:tileRect/>
                </a:gradFill>
                <a:latin typeface="+mj-lt"/>
                <a:cs typeface="Arial" charset="0"/>
              </a:rPr>
              <a:t>xperience</a:t>
            </a:r>
            <a:endParaRPr lang="en-US" sz="4800" spc="-100" dirty="0">
              <a:ln w="3175">
                <a:noFill/>
              </a:ln>
              <a:gradFill flip="none" rotWithShape="1">
                <a:gsLst>
                  <a:gs pos="0">
                    <a:schemeClr val="tx1"/>
                  </a:gs>
                  <a:gs pos="86000">
                    <a:schemeClr val="tx1"/>
                  </a:gs>
                </a:gsLst>
                <a:lin ang="5400000" scaled="0"/>
                <a:tileRect/>
              </a:gradFill>
              <a:latin typeface="+mj-lt"/>
              <a:cs typeface="Arial" charset="0"/>
            </a:endParaRPr>
          </a:p>
        </p:txBody>
      </p:sp>
    </p:spTree>
    <p:extLst>
      <p:ext uri="{BB962C8B-B14F-4D97-AF65-F5344CB8AC3E}">
        <p14:creationId xmlns:p14="http://schemas.microsoft.com/office/powerpoint/2010/main" val="34818744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228600"/>
            <a:ext cx="11149013" cy="609398"/>
          </a:xfrm>
        </p:spPr>
        <p:txBody>
          <a:bodyPr/>
          <a:lstStyle/>
          <a:p>
            <a:r>
              <a:rPr lang="en-US" dirty="0" smtClean="0"/>
              <a:t>Streamlined user </a:t>
            </a:r>
            <a:r>
              <a:rPr lang="en-US" dirty="0"/>
              <a:t>e</a:t>
            </a:r>
            <a:r>
              <a:rPr lang="en-US" dirty="0" smtClean="0"/>
              <a:t>xperience</a:t>
            </a:r>
            <a:endParaRPr lang="en-US" dirty="0"/>
          </a:p>
        </p:txBody>
      </p:sp>
      <p:sp>
        <p:nvSpPr>
          <p:cNvPr id="5" name="Rectangle 4"/>
          <p:cNvSpPr/>
          <p:nvPr/>
        </p:nvSpPr>
        <p:spPr bwMode="auto">
          <a:xfrm>
            <a:off x="665019" y="1628046"/>
            <a:ext cx="2836717" cy="1583989"/>
          </a:xfrm>
          <a:prstGeom prst="rect">
            <a:avLst/>
          </a:prstGeom>
          <a:solidFill>
            <a:schemeClr val="accent1"/>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gradFill>
                  <a:gsLst>
                    <a:gs pos="0">
                      <a:schemeClr val="tx1"/>
                    </a:gs>
                    <a:gs pos="100000">
                      <a:schemeClr val="tx1"/>
                    </a:gs>
                  </a:gsLst>
                  <a:lin ang="5400000" scaled="0"/>
                </a:gradFill>
              </a:rPr>
              <a:t>Intuitive</a:t>
            </a:r>
          </a:p>
        </p:txBody>
      </p:sp>
      <p:sp>
        <p:nvSpPr>
          <p:cNvPr id="6" name="Rectangle 5"/>
          <p:cNvSpPr/>
          <p:nvPr/>
        </p:nvSpPr>
        <p:spPr bwMode="auto">
          <a:xfrm>
            <a:off x="665019" y="3653029"/>
            <a:ext cx="2836717" cy="1583989"/>
          </a:xfrm>
          <a:prstGeom prst="rect">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r>
              <a:rPr lang="en-US" sz="4000" b="1" dirty="0" smtClean="0">
                <a:solidFill>
                  <a:schemeClr val="bg1"/>
                </a:solidFill>
              </a:rPr>
              <a:t>Efficient</a:t>
            </a:r>
          </a:p>
        </p:txBody>
      </p:sp>
      <p:sp>
        <p:nvSpPr>
          <p:cNvPr id="7" name="TextBox 6"/>
          <p:cNvSpPr txBox="1"/>
          <p:nvPr/>
        </p:nvSpPr>
        <p:spPr>
          <a:xfrm>
            <a:off x="3886200" y="1693550"/>
            <a:ext cx="7013863" cy="1477328"/>
          </a:xfrm>
          <a:prstGeom prst="rect">
            <a:avLst/>
          </a:prstGeom>
          <a:noFill/>
        </p:spPr>
        <p:txBody>
          <a:bodyPr wrap="square" lIns="0" tIns="0" rIns="0" bIns="0" rtlCol="0">
            <a:spAutoFit/>
          </a:bodyPr>
          <a:lstStyle/>
          <a:p>
            <a:pPr defTabSz="914099" fontAlgn="base">
              <a:spcBef>
                <a:spcPct val="0"/>
              </a:spcBef>
              <a:spcAft>
                <a:spcPct val="0"/>
              </a:spcAft>
            </a:pPr>
            <a:r>
              <a:rPr lang="en-US" sz="3200" dirty="0">
                <a:gradFill>
                  <a:gsLst>
                    <a:gs pos="0">
                      <a:schemeClr val="tx1"/>
                    </a:gs>
                    <a:gs pos="100000">
                      <a:schemeClr val="tx1"/>
                    </a:gs>
                  </a:gsLst>
                  <a:lin ang="5400000" scaled="0"/>
                </a:gradFill>
              </a:rPr>
              <a:t>Simple, uncluttered interface makes the steps of the certification process easy to understand even for novice </a:t>
            </a:r>
            <a:r>
              <a:rPr lang="en-US" sz="3200" dirty="0" smtClean="0">
                <a:gradFill>
                  <a:gsLst>
                    <a:gs pos="0">
                      <a:schemeClr val="tx1"/>
                    </a:gs>
                    <a:gs pos="100000">
                      <a:schemeClr val="tx1"/>
                    </a:gs>
                  </a:gsLst>
                  <a:lin ang="5400000" scaled="0"/>
                </a:gradFill>
              </a:rPr>
              <a:t>users</a:t>
            </a:r>
            <a:endParaRPr lang="en-US" sz="3200" dirty="0">
              <a:gradFill>
                <a:gsLst>
                  <a:gs pos="0">
                    <a:schemeClr val="tx1"/>
                  </a:gs>
                  <a:gs pos="100000">
                    <a:schemeClr val="tx1"/>
                  </a:gs>
                </a:gsLst>
                <a:lin ang="5400000" scaled="0"/>
              </a:gradFill>
            </a:endParaRPr>
          </a:p>
        </p:txBody>
      </p:sp>
      <p:sp>
        <p:nvSpPr>
          <p:cNvPr id="8" name="TextBox 7"/>
          <p:cNvSpPr txBox="1"/>
          <p:nvPr/>
        </p:nvSpPr>
        <p:spPr>
          <a:xfrm>
            <a:off x="3886200" y="3952580"/>
            <a:ext cx="7013863" cy="984885"/>
          </a:xfrm>
          <a:prstGeom prst="rect">
            <a:avLst/>
          </a:prstGeom>
          <a:noFill/>
        </p:spPr>
        <p:txBody>
          <a:bodyPr wrap="square" lIns="0" tIns="0" rIns="0" bIns="0" rtlCol="0">
            <a:spAutoFit/>
          </a:bodyPr>
          <a:lstStyle/>
          <a:p>
            <a:pPr defTabSz="914099" fontAlgn="base">
              <a:spcBef>
                <a:spcPct val="0"/>
              </a:spcBef>
              <a:spcAft>
                <a:spcPct val="0"/>
              </a:spcAft>
            </a:pPr>
            <a:r>
              <a:rPr lang="en-US" sz="3200" dirty="0" smtClean="0">
                <a:gradFill>
                  <a:gsLst>
                    <a:gs pos="0">
                      <a:schemeClr val="tx1"/>
                    </a:gs>
                    <a:gs pos="100000">
                      <a:schemeClr val="tx1"/>
                    </a:gs>
                  </a:gsLst>
                  <a:lin ang="5400000" scaled="0"/>
                </a:gradFill>
              </a:rPr>
              <a:t>Streamlined </a:t>
            </a:r>
            <a:r>
              <a:rPr lang="en-US" sz="3200" dirty="0">
                <a:gradFill>
                  <a:gsLst>
                    <a:gs pos="0">
                      <a:schemeClr val="tx1"/>
                    </a:gs>
                    <a:gs pos="100000">
                      <a:schemeClr val="tx1"/>
                    </a:gs>
                  </a:gsLst>
                  <a:lin ang="5400000" scaled="0"/>
                </a:gradFill>
              </a:rPr>
              <a:t>design makes experienced users more </a:t>
            </a:r>
            <a:r>
              <a:rPr lang="en-US" sz="3200" dirty="0" smtClean="0">
                <a:gradFill>
                  <a:gsLst>
                    <a:gs pos="0">
                      <a:schemeClr val="tx1"/>
                    </a:gs>
                    <a:gs pos="100000">
                      <a:schemeClr val="tx1"/>
                    </a:gs>
                  </a:gsLst>
                  <a:lin ang="5400000" scaled="0"/>
                </a:gradFill>
              </a:rPr>
              <a:t>efficient</a:t>
            </a:r>
            <a:endParaRPr lang="en-US" sz="3200" dirty="0">
              <a:gradFill>
                <a:gsLst>
                  <a:gs pos="0">
                    <a:schemeClr val="tx1"/>
                  </a:gs>
                  <a:gs pos="100000">
                    <a:schemeClr val="tx1"/>
                  </a:gs>
                </a:gsLst>
                <a:lin ang="5400000" scaled="0"/>
              </a:gradFill>
            </a:endParaRPr>
          </a:p>
        </p:txBody>
      </p:sp>
    </p:spTree>
    <p:extLst>
      <p:ext uri="{BB962C8B-B14F-4D97-AF65-F5344CB8AC3E}">
        <p14:creationId xmlns:p14="http://schemas.microsoft.com/office/powerpoint/2010/main" val="18508418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19112" y="174008"/>
            <a:ext cx="11149013" cy="609398"/>
          </a:xfrm>
        </p:spPr>
        <p:txBody>
          <a:bodyPr>
            <a:noAutofit/>
          </a:bodyPr>
          <a:lstStyle/>
          <a:p>
            <a:r>
              <a:rPr lang="en-US" sz="4800" dirty="0" smtClean="0"/>
              <a:t>Streamlined </a:t>
            </a:r>
            <a:r>
              <a:rPr lang="en-US" sz="4800" dirty="0"/>
              <a:t>u</a:t>
            </a:r>
            <a:r>
              <a:rPr lang="en-US" sz="4800" dirty="0" smtClean="0"/>
              <a:t>ser experience</a:t>
            </a:r>
            <a:endParaRPr lang="en-US" sz="4800" dirty="0"/>
          </a:p>
        </p:txBody>
      </p:sp>
      <p:sp>
        <p:nvSpPr>
          <p:cNvPr id="3" name="Right Arrow 2"/>
          <p:cNvSpPr/>
          <p:nvPr/>
        </p:nvSpPr>
        <p:spPr bwMode="auto">
          <a:xfrm>
            <a:off x="7174767" y="2873551"/>
            <a:ext cx="826233" cy="1524284"/>
          </a:xfrm>
          <a:prstGeom prst="rightArrow">
            <a:avLst>
              <a:gd name="adj1" fmla="val 50000"/>
              <a:gd name="adj2" fmla="val 85244"/>
            </a:avLst>
          </a:prstGeom>
          <a:solidFill>
            <a:schemeClr val="tx2"/>
          </a:solidFill>
          <a:ln>
            <a:noFill/>
            <a:headEnd type="none" w="med" len="med"/>
            <a:tailEnd type="none" w="med" len="med"/>
          </a:ln>
          <a:effectLst/>
        </p:spPr>
        <p:style>
          <a:lnRef idx="1">
            <a:schemeClr val="accent2"/>
          </a:lnRef>
          <a:fillRef idx="3">
            <a:schemeClr val="accent2"/>
          </a:fillRef>
          <a:effectRef idx="2">
            <a:schemeClr val="accent2"/>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fontAlgn="base">
              <a:spcBef>
                <a:spcPct val="0"/>
              </a:spcBef>
              <a:spcAft>
                <a:spcPct val="0"/>
              </a:spcAft>
            </a:pPr>
            <a:endParaRPr lang="en-US" sz="2200" dirty="0" smtClean="0">
              <a:gradFill>
                <a:gsLst>
                  <a:gs pos="0">
                    <a:schemeClr val="tx1"/>
                  </a:gs>
                  <a:gs pos="100000">
                    <a:schemeClr val="tx1"/>
                  </a:gs>
                </a:gsLst>
                <a:lin ang="5400000" scaled="0"/>
              </a:gradFill>
            </a:endParaRPr>
          </a:p>
        </p:txBody>
      </p:sp>
      <p:grpSp>
        <p:nvGrpSpPr>
          <p:cNvPr id="6" name="Group 5"/>
          <p:cNvGrpSpPr/>
          <p:nvPr/>
        </p:nvGrpSpPr>
        <p:grpSpPr>
          <a:xfrm>
            <a:off x="519109" y="1129435"/>
            <a:ext cx="6450938" cy="4944362"/>
            <a:chOff x="519109" y="1129435"/>
            <a:chExt cx="6450938" cy="4944362"/>
          </a:xfrm>
        </p:grpSpPr>
        <p:pic>
          <p:nvPicPr>
            <p:cNvPr id="1026" name="Picture 2"/>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19112" y="1129435"/>
              <a:ext cx="2211413" cy="129475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2" name="Picture 8"/>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519112" y="5110484"/>
              <a:ext cx="2211410" cy="9633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 name="图片 5"/>
            <p:cNvPicPr/>
            <p:nvPr/>
          </p:nvPicPr>
          <p:blipFill>
            <a:blip r:embed="rId5" cstate="print">
              <a:extLst>
                <a:ext uri="{28A0092B-C50C-407E-A947-70E740481C1C}">
                  <a14:useLocalDpi xmlns:a14="http://schemas.microsoft.com/office/drawing/2010/main" val="0"/>
                </a:ext>
              </a:extLst>
            </a:blip>
            <a:stretch>
              <a:fillRect/>
            </a:stretch>
          </p:blipFill>
          <p:spPr>
            <a:xfrm>
              <a:off x="519109" y="2569876"/>
              <a:ext cx="2211413" cy="1285928"/>
            </a:xfrm>
            <a:prstGeom prst="rect">
              <a:avLst/>
            </a:prstGeom>
          </p:spPr>
        </p:pic>
        <p:pic>
          <p:nvPicPr>
            <p:cNvPr id="1030" name="Picture 6"/>
            <p:cNvPicPr>
              <a:picLocks noChangeAspect="1" noChangeArrowheads="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5036457" y="1143335"/>
              <a:ext cx="1933589" cy="8416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图片 408"/>
            <p:cNvPicPr/>
            <p:nvPr/>
          </p:nvPicPr>
          <p:blipFill>
            <a:blip r:embed="rId7" cstate="print">
              <a:extLst>
                <a:ext uri="{28A0092B-C50C-407E-A947-70E740481C1C}">
                  <a14:useLocalDpi xmlns:a14="http://schemas.microsoft.com/office/drawing/2010/main" val="0"/>
                </a:ext>
              </a:extLst>
            </a:blip>
            <a:stretch>
              <a:fillRect/>
            </a:stretch>
          </p:blipFill>
          <p:spPr>
            <a:xfrm>
              <a:off x="5036458" y="4120430"/>
              <a:ext cx="1933588" cy="777927"/>
            </a:xfrm>
            <a:prstGeom prst="rect">
              <a:avLst/>
            </a:prstGeom>
          </p:spPr>
        </p:pic>
        <p:pic>
          <p:nvPicPr>
            <p:cNvPr id="1028" name="Picture 4"/>
            <p:cNvPicPr>
              <a:picLocks noChangeAspect="1" noChangeArrowheads="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5036457" y="2135288"/>
              <a:ext cx="1933589" cy="84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519110" y="4001487"/>
              <a:ext cx="2211413" cy="963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3" name="Picture 9"/>
            <p:cNvPicPr>
              <a:picLocks noChangeAspect="1" noChangeArrowheads="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5036457" y="5048636"/>
              <a:ext cx="1933589" cy="10251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5" name="图片 414"/>
            <p:cNvPicPr/>
            <p:nvPr/>
          </p:nvPicPr>
          <p:blipFill>
            <a:blip r:embed="rId11" cstate="print">
              <a:extLst>
                <a:ext uri="{28A0092B-C50C-407E-A947-70E740481C1C}">
                  <a14:useLocalDpi xmlns:a14="http://schemas.microsoft.com/office/drawing/2010/main" val="0"/>
                </a:ext>
              </a:extLst>
            </a:blip>
            <a:stretch>
              <a:fillRect/>
            </a:stretch>
          </p:blipFill>
          <p:spPr>
            <a:xfrm>
              <a:off x="2782484" y="1139826"/>
              <a:ext cx="2200323" cy="1001485"/>
            </a:xfrm>
            <a:prstGeom prst="rect">
              <a:avLst/>
            </a:prstGeom>
          </p:spPr>
        </p:pic>
        <p:pic>
          <p:nvPicPr>
            <p:cNvPr id="1029"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2782484" y="2394309"/>
              <a:ext cx="2200323" cy="95848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4" name="Picture 10"/>
            <p:cNvPicPr>
              <a:picLocks noChangeAspect="1" noChangeArrowheads="1"/>
            </p:cNvPicPr>
            <p:nvPr/>
          </p:nvPicPr>
          <p:blipFill>
            <a:blip r:embed="rId13" cstate="print">
              <a:extLst>
                <a:ext uri="{28A0092B-C50C-407E-A947-70E740481C1C}">
                  <a14:useLocalDpi xmlns:a14="http://schemas.microsoft.com/office/drawing/2010/main" val="0"/>
                </a:ext>
              </a:extLst>
            </a:blip>
            <a:srcRect/>
            <a:stretch>
              <a:fillRect/>
            </a:stretch>
          </p:blipFill>
          <p:spPr bwMode="auto">
            <a:xfrm>
              <a:off x="2782480" y="4817274"/>
              <a:ext cx="2200323" cy="12565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4" cstate="print">
              <a:extLst>
                <a:ext uri="{28A0092B-C50C-407E-A947-70E740481C1C}">
                  <a14:useLocalDpi xmlns:a14="http://schemas.microsoft.com/office/drawing/2010/main" val="0"/>
                </a:ext>
              </a:extLst>
            </a:blip>
            <a:srcRect/>
            <a:stretch>
              <a:fillRect/>
            </a:stretch>
          </p:blipFill>
          <p:spPr bwMode="auto">
            <a:xfrm>
              <a:off x="2782481" y="3605791"/>
              <a:ext cx="2200323" cy="9584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1" name="Picture 5"/>
            <p:cNvPicPr>
              <a:picLocks noChangeAspect="1" noChangeArrowheads="1"/>
            </p:cNvPicPr>
            <p:nvPr/>
          </p:nvPicPr>
          <p:blipFill>
            <a:blip r:embed="rId12" cstate="print">
              <a:extLst>
                <a:ext uri="{28A0092B-C50C-407E-A947-70E740481C1C}">
                  <a14:useLocalDpi xmlns:a14="http://schemas.microsoft.com/office/drawing/2010/main" val="0"/>
                </a:ext>
              </a:extLst>
            </a:blip>
            <a:srcRect/>
            <a:stretch>
              <a:fillRect/>
            </a:stretch>
          </p:blipFill>
          <p:spPr bwMode="auto">
            <a:xfrm>
              <a:off x="5036459" y="3127859"/>
              <a:ext cx="1933588" cy="84229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grpSp>
        <p:nvGrpSpPr>
          <p:cNvPr id="13" name="Group 12"/>
          <p:cNvGrpSpPr/>
          <p:nvPr/>
        </p:nvGrpSpPr>
        <p:grpSpPr>
          <a:xfrm>
            <a:off x="8375316" y="681442"/>
            <a:ext cx="2452036" cy="5967556"/>
            <a:chOff x="8664876" y="-20832"/>
            <a:chExt cx="2452036" cy="5967556"/>
          </a:xfrm>
        </p:grpSpPr>
        <p:pic>
          <p:nvPicPr>
            <p:cNvPr id="8" name="Picture 2"/>
            <p:cNvPicPr>
              <a:picLocks noChangeAspect="1" noChangeArrowheads="1"/>
            </p:cNvPicPr>
            <p:nvPr/>
          </p:nvPicPr>
          <p:blipFill>
            <a:blip r:embed="rId15">
              <a:extLst>
                <a:ext uri="{28A0092B-C50C-407E-A947-70E740481C1C}">
                  <a14:useLocalDpi xmlns:a14="http://schemas.microsoft.com/office/drawing/2010/main" val="0"/>
                </a:ext>
              </a:extLst>
            </a:blip>
            <a:srcRect/>
            <a:stretch>
              <a:fillRect/>
            </a:stretch>
          </p:blipFill>
          <p:spPr bwMode="auto">
            <a:xfrm>
              <a:off x="8664877" y="-20832"/>
              <a:ext cx="2429509" cy="14611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3"/>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8664876" y="1474564"/>
              <a:ext cx="2429509" cy="145722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1" name="Picture 4"/>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8664877" y="2959706"/>
              <a:ext cx="2452035" cy="147171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5"/>
            <p:cNvPicPr>
              <a:picLocks noChangeAspect="1" noChangeArrowheads="1"/>
            </p:cNvPicPr>
            <p:nvPr/>
          </p:nvPicPr>
          <p:blipFill>
            <a:blip r:embed="rId18">
              <a:extLst>
                <a:ext uri="{28A0092B-C50C-407E-A947-70E740481C1C}">
                  <a14:useLocalDpi xmlns:a14="http://schemas.microsoft.com/office/drawing/2010/main" val="0"/>
                </a:ext>
              </a:extLst>
            </a:blip>
            <a:srcRect/>
            <a:stretch>
              <a:fillRect/>
            </a:stretch>
          </p:blipFill>
          <p:spPr bwMode="auto">
            <a:xfrm>
              <a:off x="8664877" y="4493264"/>
              <a:ext cx="2429701" cy="145346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grpSp>
    </p:spTree>
    <p:extLst>
      <p:ext uri="{BB962C8B-B14F-4D97-AF65-F5344CB8AC3E}">
        <p14:creationId xmlns:p14="http://schemas.microsoft.com/office/powerpoint/2010/main" val="10384242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2.xml><?xml version="1.0" encoding="utf-8"?>
<a:theme xmlns:a="http://schemas.openxmlformats.org/drawingml/2006/main" name="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3.xml><?xml version="1.0" encoding="utf-8"?>
<a:theme xmlns:a="http://schemas.openxmlformats.org/drawingml/2006/main" name="1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4.xml><?xml version="1.0" encoding="utf-8"?>
<a:theme xmlns:a="http://schemas.openxmlformats.org/drawingml/2006/main" name="2_BUILD_Breakout_Template _ SAMPLE for Scott 7.28">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5.xml><?xml version="1.0" encoding="utf-8"?>
<a:theme xmlns:a="http://schemas.openxmlformats.org/drawingml/2006/main" name="1_White with Consolas font for code slides">
  <a:themeElements>
    <a:clrScheme name="Custom 3">
      <a:dk1>
        <a:srgbClr val="232323"/>
      </a:dk1>
      <a:lt1>
        <a:srgbClr val="FFFFFF"/>
      </a:lt1>
      <a:dk2>
        <a:srgbClr val="585858"/>
      </a:dk2>
      <a:lt2>
        <a:srgbClr val="FFFFFF"/>
      </a:lt2>
      <a:accent1>
        <a:srgbClr val="65BC46"/>
      </a:accent1>
      <a:accent2>
        <a:srgbClr val="457EC1"/>
      </a:accent2>
      <a:accent3>
        <a:srgbClr val="EF4423"/>
      </a:accent3>
      <a:accent4>
        <a:srgbClr val="585858"/>
      </a:accent4>
      <a:accent5>
        <a:srgbClr val="B0D685"/>
      </a:accent5>
      <a:accent6>
        <a:srgbClr val="FFFFFF"/>
      </a:accent6>
      <a:hlink>
        <a:srgbClr val="F0ED7B"/>
      </a:hlink>
      <a:folHlink>
        <a:srgbClr val="F3EB4F"/>
      </a:folHlink>
    </a:clrScheme>
    <a:fontScheme name="Segoe">
      <a:majorFont>
        <a:latin typeface="Segoe"/>
        <a:ea typeface=""/>
        <a:cs typeface=""/>
      </a:majorFont>
      <a:minorFont>
        <a:latin typeface="Segoe"/>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rgbClr val="FFFFFF"/>
                </a:gs>
                <a:gs pos="100000">
                  <a:srgbClr val="FFFFFF"/>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square" lIns="0" tIns="0" rIns="0" bIns="0" rtlCol="0">
        <a:spAutoFit/>
      </a:bodyPr>
      <a:lstStyle>
        <a:defPPr>
          <a:defRPr dirty="0" err="1" smtClean="0">
            <a:gradFill>
              <a:gsLst>
                <a:gs pos="417">
                  <a:srgbClr val="000000"/>
                </a:gs>
                <a:gs pos="100000">
                  <a:srgbClr val="000000"/>
                </a:gs>
              </a:gsLst>
              <a:lin ang="5400000" scaled="0"/>
            </a:gradFill>
          </a:defRPr>
        </a:defPPr>
      </a:lstStyle>
    </a:txDef>
  </a:objectDefaults>
  <a:extraClrSchemeLst/>
</a:theme>
</file>

<file path=ppt/theme/theme6.xml><?xml version="1.0" encoding="utf-8"?>
<a:theme xmlns:a="http://schemas.openxmlformats.org/drawingml/2006/main" name="&lt;5-30000_BUILD_16x9&gt;">
  <a:themeElements>
    <a:clrScheme name="Custom 5">
      <a:dk1>
        <a:srgbClr val="232323"/>
      </a:dk1>
      <a:lt1>
        <a:srgbClr val="FFFFFF"/>
      </a:lt1>
      <a:dk2>
        <a:srgbClr val="585858"/>
      </a:dk2>
      <a:lt2>
        <a:srgbClr val="FFFFFF"/>
      </a:lt2>
      <a:accent1>
        <a:srgbClr val="65BC46"/>
      </a:accent1>
      <a:accent2>
        <a:srgbClr val="457EC1"/>
      </a:accent2>
      <a:accent3>
        <a:srgbClr val="EF4423"/>
      </a:accent3>
      <a:accent4>
        <a:srgbClr val="232323"/>
      </a:accent4>
      <a:accent5>
        <a:srgbClr val="B0D685"/>
      </a:accent5>
      <a:accent6>
        <a:srgbClr val="FFFFFF"/>
      </a:accent6>
      <a:hlink>
        <a:srgbClr val="F0ED7B"/>
      </a:hlink>
      <a:folHlink>
        <a:srgbClr val="F3EB4F"/>
      </a:folHlink>
    </a:clrScheme>
    <a:fontScheme name="Custom 2">
      <a:majorFont>
        <a:latin typeface="Segoe UI Semibold"/>
        <a:ea typeface=""/>
        <a:cs typeface=""/>
      </a:majorFont>
      <a:minorFont>
        <a:latin typeface="Segoe UI Light"/>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noFill/>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fontAlgn="base">
          <a:spcBef>
            <a:spcPct val="0"/>
          </a:spcBef>
          <a:spcAft>
            <a:spcPct val="0"/>
          </a:spcAft>
          <a:defRPr sz="2200" dirty="0" smtClean="0">
            <a:gradFill>
              <a:gsLst>
                <a:gs pos="0">
                  <a:schemeClr val="tx1"/>
                </a:gs>
                <a:gs pos="100000">
                  <a:schemeClr val="tx1"/>
                </a:gs>
              </a:gsLst>
              <a:lin ang="5400000" scaled="0"/>
            </a:gradFill>
          </a:defRPr>
        </a:defPPr>
      </a:lstStyle>
      <a:style>
        <a:lnRef idx="1">
          <a:schemeClr val="accent2"/>
        </a:lnRef>
        <a:fillRef idx="3">
          <a:schemeClr val="accent2"/>
        </a:fillRef>
        <a:effectRef idx="2">
          <a:schemeClr val="accent2"/>
        </a:effectRef>
        <a:fontRef idx="minor">
          <a:schemeClr val="lt1"/>
        </a:fontRef>
      </a:style>
    </a:spDef>
    <a:txDef>
      <a:spPr>
        <a:noFill/>
      </a:spPr>
      <a:bodyPr wrap="none" lIns="0" tIns="0" rIns="0" bIns="0" rtlCol="0">
        <a:spAutoFit/>
      </a:bodyPr>
      <a:lstStyle>
        <a:defPPr>
          <a:defRPr sz="3200" dirty="0" err="1" smtClean="0">
            <a:gradFill>
              <a:gsLst>
                <a:gs pos="0">
                  <a:schemeClr val="tx1"/>
                </a:gs>
                <a:gs pos="86000">
                  <a:schemeClr val="tx1"/>
                </a:gs>
              </a:gsLst>
              <a:lin ang="5400000" scaled="0"/>
            </a:gradFill>
          </a:defRPr>
        </a:defPPr>
      </a:lstStyle>
    </a:txDef>
  </a:objectDefaults>
  <a:extraClrSchemeLst/>
</a:theme>
</file>

<file path=ppt/theme/theme7.xml><?xml version="1.0" encoding="utf-8"?>
<a:theme xmlns:a="http://schemas.openxmlformats.org/drawingml/2006/main" name="1_16x9_New_Win_PPT_Template_4_compressed">
  <a:themeElements>
    <a:clrScheme name="New Windows Template 2">
      <a:dk1>
        <a:srgbClr val="292929"/>
      </a:dk1>
      <a:lt1>
        <a:srgbClr val="FFFFFF"/>
      </a:lt1>
      <a:dk2>
        <a:srgbClr val="072B60"/>
      </a:dk2>
      <a:lt2>
        <a:srgbClr val="EEECE1"/>
      </a:lt2>
      <a:accent1>
        <a:srgbClr val="557EB9"/>
      </a:accent1>
      <a:accent2>
        <a:srgbClr val="FFC211"/>
      </a:accent2>
      <a:accent3>
        <a:srgbClr val="6BBD46"/>
      </a:accent3>
      <a:accent4>
        <a:srgbClr val="FE5815"/>
      </a:accent4>
      <a:accent5>
        <a:srgbClr val="EB7C00"/>
      </a:accent5>
      <a:accent6>
        <a:srgbClr val="00DCFF"/>
      </a:accent6>
      <a:hlink>
        <a:srgbClr val="00B9F2"/>
      </a:hlink>
      <a:folHlink>
        <a:srgbClr val="008AB5"/>
      </a:folHlink>
    </a:clrScheme>
    <a:fontScheme name="Segoe UI">
      <a:majorFont>
        <a:latin typeface="Segoe UI"/>
        <a:ea typeface=""/>
        <a:cs typeface=""/>
      </a:majorFont>
      <a:minorFont>
        <a:latin typeface="Segoe UI"/>
        <a:ea typeface=""/>
        <a:cs typeface=""/>
      </a:minorFont>
    </a:fontScheme>
    <a:fmtScheme name="Angle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20400000"/>
            </a:lightRig>
          </a:scene3d>
          <a:sp3d contourW="6350">
            <a:bevelT w="41275" h="19050" prst="angle"/>
            <a:contourClr>
              <a:schemeClr val="phClr">
                <a:shade val="25000"/>
                <a:satMod val="15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solidFill>
          <a:schemeClr val="accent1"/>
        </a:solidFill>
        <a:ln>
          <a:headEnd type="none" w="med" len="med"/>
          <a:tailEnd type="none" w="med" len="med"/>
        </a:ln>
        <a:effectLst/>
      </a:spPr>
      <a:bodyPr vert="horz" wrap="square" lIns="91436" tIns="45718" rIns="91436" bIns="45718" numCol="1" rtlCol="0" anchor="ctr" anchorCtr="0" compatLnSpc="1">
        <a:prstTxWarp prst="textNoShape">
          <a:avLst/>
        </a:prstTxWarp>
      </a:bodyPr>
      <a:lstStyle>
        <a:defPPr algn="ctr" defTabSz="914099">
          <a:defRPr sz="2200" dirty="0" smtClean="0">
            <a:solidFill>
              <a:schemeClr val="bg1"/>
            </a:solidFill>
          </a:defRPr>
        </a:defPPr>
      </a:lstStyle>
      <a:style>
        <a:lnRef idx="1">
          <a:schemeClr val="accent1"/>
        </a:lnRef>
        <a:fillRef idx="3">
          <a:schemeClr val="accent1"/>
        </a:fillRef>
        <a:effectRef idx="2">
          <a:schemeClr val="accent1"/>
        </a:effectRef>
        <a:fontRef idx="minor">
          <a:schemeClr val="lt1"/>
        </a:fontRef>
      </a:style>
    </a:spDef>
    <a:lnDef>
      <a:spPr>
        <a:ln w="38100">
          <a:solidFill>
            <a:schemeClr val="bg1"/>
          </a:solidFill>
        </a:ln>
      </a:spPr>
      <a:bodyPr/>
      <a:lstStyle/>
      <a:style>
        <a:lnRef idx="1">
          <a:schemeClr val="accent1"/>
        </a:lnRef>
        <a:fillRef idx="0">
          <a:schemeClr val="accent1"/>
        </a:fillRef>
        <a:effectRef idx="0">
          <a:schemeClr val="accent1"/>
        </a:effectRef>
        <a:fontRef idx="minor">
          <a:schemeClr val="tx1"/>
        </a:fontRef>
      </a:style>
    </a:lnDef>
    <a:txDef>
      <a:spPr>
        <a:noFill/>
      </a:spPr>
      <a:bodyPr wrap="square" lIns="0" tIns="0" rIns="0" bIns="0" rtlCol="0">
        <a:spAutoFit/>
      </a:bodyPr>
      <a:lstStyle>
        <a:defPPr>
          <a:defRPr dirty="0" err="1" smtClean="0">
            <a:solidFill>
              <a:schemeClr val="tx1">
                <a:lumMod val="75000"/>
                <a:lumOff val="25000"/>
                <a:alpha val="99000"/>
              </a:schemeClr>
            </a:solidFill>
          </a:defRPr>
        </a:defPPr>
      </a:lstStyle>
    </a:txDef>
  </a:objectDefaults>
  <a:extraClrSchemeLst/>
</a:theme>
</file>

<file path=ppt/theme/theme8.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5A9A772780AAE043B02F447FDD204C6F" ma:contentTypeVersion="0" ma:contentTypeDescription="Create a new document." ma:contentTypeScope="" ma:versionID="8521d547e6875f8e9efeb25124febd4b">
  <xsd:schema xmlns:xsd="http://www.w3.org/2001/XMLSchema" xmlns:p="http://schemas.microsoft.com/office/2006/metadata/properties" targetNamespace="http://schemas.microsoft.com/office/2006/metadata/properties" ma:root="true" ma:fieldsID="4aeb20c0e3442673af7ee10786458764">
    <xsd:element name="properties">
      <xsd:complexType>
        <xsd:sequence>
          <xsd:element name="documentManagement">
            <xsd:complexType>
              <xsd:all/>
            </xsd:complexType>
          </xsd:element>
        </xsd:sequence>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ma:readOnly="tru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documentManagement/>
</p:properties>
</file>

<file path=customXml/itemProps1.xml><?xml version="1.0" encoding="utf-8"?>
<ds:datastoreItem xmlns:ds="http://schemas.openxmlformats.org/officeDocument/2006/customXml" ds:itemID="{80946884-91B5-47EF-93A0-134C36E00042}"/>
</file>

<file path=customXml/itemProps2.xml><?xml version="1.0" encoding="utf-8"?>
<ds:datastoreItem xmlns:ds="http://schemas.openxmlformats.org/officeDocument/2006/customXml" ds:itemID="{EE42E2F7-CEFC-4899-90C0-79E188D42627}"/>
</file>

<file path=customXml/itemProps3.xml><?xml version="1.0" encoding="utf-8"?>
<ds:datastoreItem xmlns:ds="http://schemas.openxmlformats.org/officeDocument/2006/customXml" ds:itemID="{316E656D-EDBF-4147-B323-835C492FAF76}"/>
</file>

<file path=docProps/app.xml><?xml version="1.0" encoding="utf-8"?>
<Properties xmlns="http://schemas.openxmlformats.org/officeDocument/2006/extended-properties" xmlns:vt="http://schemas.openxmlformats.org/officeDocument/2006/docPropsVTypes">
  <Template>BUILD_Breakout_Template _ SAMPLE for Scott 7.28</Template>
  <TotalTime>6539</TotalTime>
  <Words>1662</Words>
  <Application>Microsoft Office PowerPoint</Application>
  <PresentationFormat>Custom</PresentationFormat>
  <Paragraphs>186</Paragraphs>
  <Slides>31</Slides>
  <Notes>28</Notes>
  <HiddenSlides>0</HiddenSlides>
  <MMClips>0</MMClips>
  <ScaleCrop>false</ScaleCrop>
  <HeadingPairs>
    <vt:vector size="4" baseType="variant">
      <vt:variant>
        <vt:lpstr>Theme</vt:lpstr>
      </vt:variant>
      <vt:variant>
        <vt:i4>7</vt:i4>
      </vt:variant>
      <vt:variant>
        <vt:lpstr>Slide Titles</vt:lpstr>
      </vt:variant>
      <vt:variant>
        <vt:i4>31</vt:i4>
      </vt:variant>
    </vt:vector>
  </HeadingPairs>
  <TitlesOfParts>
    <vt:vector size="38" baseType="lpstr">
      <vt:lpstr>BUILD_Breakout_Template _ SAMPLE for Scott 7.28</vt:lpstr>
      <vt:lpstr>White with Consolas font for code slides</vt:lpstr>
      <vt:lpstr>1_BUILD_Breakout_Template _ SAMPLE for Scott 7.28</vt:lpstr>
      <vt:lpstr>2_BUILD_Breakout_Template _ SAMPLE for Scott 7.28</vt:lpstr>
      <vt:lpstr>1_White with Consolas font for code slides</vt:lpstr>
      <vt:lpstr>&lt;5-30000_BUILD_16x9&gt;</vt:lpstr>
      <vt:lpstr>1_16x9_New_Win_PPT_Template_4_compressed</vt:lpstr>
      <vt:lpstr>Certifying hardware with the Windows Hardware Certification Kit</vt:lpstr>
      <vt:lpstr>Agenda</vt:lpstr>
      <vt:lpstr>Product development is a cycle</vt:lpstr>
      <vt:lpstr>The Hardware Certification Kit is a tool to  help you deliver hardware for Windows that fulfills customer expectations.</vt:lpstr>
      <vt:lpstr>PowerPoint Presentation</vt:lpstr>
      <vt:lpstr>The Windows Hardware Certification Kit enables a clear and direct path to certification.</vt:lpstr>
      <vt:lpstr>PowerPoint Presentation</vt:lpstr>
      <vt:lpstr>Streamlined user experience</vt:lpstr>
      <vt:lpstr>Streamlined user experience</vt:lpstr>
      <vt:lpstr>System Certification</vt:lpstr>
      <vt:lpstr>PowerPoint Presentation</vt:lpstr>
      <vt:lpstr>Feature based infrastructure </vt:lpstr>
      <vt:lpstr>Feature based infrastructure</vt:lpstr>
      <vt:lpstr>Certifying a multi-function device</vt:lpstr>
      <vt:lpstr>PowerPoint Presentation</vt:lpstr>
      <vt:lpstr>Automation using C# or PowerShell</vt:lpstr>
      <vt:lpstr>Creating a project</vt:lpstr>
      <vt:lpstr>Picking a target</vt:lpstr>
      <vt:lpstr>Scheduling tests</vt:lpstr>
      <vt:lpstr>Automating Certification Tasks</vt:lpstr>
      <vt:lpstr>PowerPoint Presentation</vt:lpstr>
      <vt:lpstr>One toolset for all scenarios</vt:lpstr>
      <vt:lpstr>Packaging and working with offline data</vt:lpstr>
      <vt:lpstr>Review</vt:lpstr>
      <vt:lpstr>Get started now For Windows 8 Certification</vt:lpstr>
      <vt:lpstr>Related sessions</vt:lpstr>
      <vt:lpstr>Further reading and documentation</vt:lpstr>
      <vt:lpstr>PowerPoint Presentation</vt:lpstr>
      <vt:lpstr>Questions?</vt:lpstr>
      <vt:lpstr>PowerPoint Presentation</vt:lpstr>
      <vt:lpstr>PowerPoint Presentation</vt:lpstr>
    </vt:vector>
  </TitlesOfParts>
  <Manager>&lt;Content Manager Name Here&gt;</Manager>
  <Company>Microsoft Corporation</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HW-659T: Certifying hardware with the Windows Hardware Certification Kit</dc:title>
  <dc:subject>BUILD</dc:subject>
  <dc:creator>Craig Rowland</dc:creator>
  <cp:keywords>Developers, IT Pros, TDMs, Technical Decision Makers, PDC, Build, Developer Conference, ISVs, Programmers, Partners</cp:keywords>
  <dc:description>Template: Sam Moore, Silver Fox Productions, Inc.
Formatting: John Lee, Silver Fox Productions
Event Date: September 13th–16th
Event Location: Anaheim, CA
Audience Type: External Developers, Programmers</dc:description>
  <cp:lastModifiedBy>Shows</cp:lastModifiedBy>
  <cp:revision>158</cp:revision>
  <cp:lastPrinted>2011-09-08T18:42:41Z</cp:lastPrinted>
  <dcterms:created xsi:type="dcterms:W3CDTF">2011-08-03T21:25:07Z</dcterms:created>
  <dcterms:modified xsi:type="dcterms:W3CDTF">2011-09-16T19:09:37Z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0x0101005A9A772780AAE043B02F447FDD204C6F</vt:lpwstr>
  </property>
  <property fmtid="{D5CDD505-2E9C-101B-9397-08002B2CF9AE}" pid="3" name="Product">
    <vt:lpwstr>28;#Windows|d15bdf11-7aa9-4bf1-b584-c45e6bd87557</vt:lpwstr>
  </property>
  <property fmtid="{D5CDD505-2E9C-101B-9397-08002B2CF9AE}" pid="4" name="Event Venue">
    <vt:lpwstr>210;#Anaheim CC Anaheim, CA|c525dbc1-fb46-4f9d-a196-ce33b4962b5a</vt:lpwstr>
  </property>
  <property fmtid="{D5CDD505-2E9C-101B-9397-08002B2CF9AE}" pid="5" name="Event Location">
    <vt:lpwstr>209;#Anaheim, CA|67ffa72a-1f39-45c3-9bb1-f96b5f9c92e3</vt:lpwstr>
  </property>
  <property fmtid="{D5CDD505-2E9C-101B-9397-08002B2CF9AE}" pid="6" name="Event1">
    <vt:lpwstr>211;#BUILD|daffb02e-8105-4a1d-9c8d-6ffd36a19d83</vt:lpwstr>
  </property>
  <property fmtid="{D5CDD505-2E9C-101B-9397-08002B2CF9AE}" pid="7" name="Audience">
    <vt:lpwstr>34;#Developers|389e14a2-def5-4335-8627-c0368c2934a2;#96;#Other|1d63dafe-c6b5-450d-9d7f-2a5af3513850</vt:lpwstr>
  </property>
  <property fmtid="{D5CDD505-2E9C-101B-9397-08002B2CF9AE}" pid="8" name="TrackTaxHTField0">
    <vt:lpwstr/>
  </property>
  <property fmtid="{D5CDD505-2E9C-101B-9397-08002B2CF9AE}" pid="9" name="AudienceTaxHTField0">
    <vt:lpwstr>Developers389e14a2-def5-4335-8627-c0368c2934a2Other1d63dafe-c6b5-450d-9d7f-2a5af3513850</vt:lpwstr>
  </property>
  <property fmtid="{D5CDD505-2E9C-101B-9397-08002B2CF9AE}" pid="10" name="Event End Date">
    <vt:lpwstr>2011-09-16T07:00:00+00:00</vt:lpwstr>
  </property>
  <property fmtid="{D5CDD505-2E9C-101B-9397-08002B2CF9AE}" pid="11" name="MS Speaker">
    <vt:lpwstr/>
  </property>
  <property fmtid="{D5CDD505-2E9C-101B-9397-08002B2CF9AE}" pid="12" name="Event VenueTaxHTField0">
    <vt:lpwstr>Anaheim CC Anaheim, CAc525dbc1-fb46-4f9d-a196-ce33b4962b5a</vt:lpwstr>
  </property>
  <property fmtid="{D5CDD505-2E9C-101B-9397-08002B2CF9AE}" pid="13" name="MS Content Owner">
    <vt:lpwstr>Steven Sinofsky53</vt:lpwstr>
  </property>
  <property fmtid="{D5CDD505-2E9C-101B-9397-08002B2CF9AE}" pid="14" name="TaxCatchAll">
    <vt:lpwstr>962834211210209</vt:lpwstr>
  </property>
  <property fmtid="{D5CDD505-2E9C-101B-9397-08002B2CF9AE}" pid="15" name="CampaignTaxHTField0">
    <vt:lpwstr/>
  </property>
  <property fmtid="{D5CDD505-2E9C-101B-9397-08002B2CF9AE}" pid="16" name="Event Start Date">
    <vt:lpwstr>2011-09-13T07:00:00+00:00</vt:lpwstr>
  </property>
  <property fmtid="{D5CDD505-2E9C-101B-9397-08002B2CF9AE}" pid="17" name="ProductTaxHTField0">
    <vt:lpwstr>Windowsd15bdf11-7aa9-4bf1-b584-c45e6bd87557</vt:lpwstr>
  </property>
  <property fmtid="{D5CDD505-2E9C-101B-9397-08002B2CF9AE}" pid="18" name="Event LocationTaxHTField0">
    <vt:lpwstr>Anaheim, CA67ffa72a-1f39-45c3-9bb1-f96b5f9c92e3</vt:lpwstr>
  </property>
  <property fmtid="{D5CDD505-2E9C-101B-9397-08002B2CF9AE}" pid="19" name="Event1TaxHTField0">
    <vt:lpwstr>BUILDdaffb02e-8105-4a1d-9c8d-6ffd36a19d83</vt:lpwstr>
  </property>
</Properties>
</file>