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19"/>
  </p:notesMasterIdLst>
  <p:handoutMasterIdLst>
    <p:handoutMasterId r:id="rId20"/>
  </p:handoutMasterIdLst>
  <p:sldIdLst>
    <p:sldId id="430" r:id="rId8"/>
    <p:sldId id="464" r:id="rId9"/>
    <p:sldId id="465" r:id="rId10"/>
    <p:sldId id="468" r:id="rId11"/>
    <p:sldId id="469" r:id="rId12"/>
    <p:sldId id="470" r:id="rId13"/>
    <p:sldId id="471" r:id="rId14"/>
    <p:sldId id="472" r:id="rId15"/>
    <p:sldId id="473" r:id="rId16"/>
    <p:sldId id="271" r:id="rId17"/>
    <p:sldId id="377" r:id="rId1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 id="464"/>
            <p14:sldId id="465"/>
            <p14:sldId id="468"/>
            <p14:sldId id="469"/>
            <p14:sldId id="470"/>
            <p14:sldId id="471"/>
            <p14:sldId id="472"/>
            <p14:sldId id="473"/>
            <p14:sldId id="271"/>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EF4423"/>
    <a:srgbClr val="457EC1"/>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55" autoAdjust="0"/>
    <p:restoredTop sz="96980"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4:22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9/14/2011 4:22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4:22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9/14/2011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9/14/2011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9/14/2011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9/14/2011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Understanding Push Button Reset</a:t>
            </a:r>
          </a:p>
        </p:txBody>
      </p:sp>
      <p:sp>
        <p:nvSpPr>
          <p:cNvPr id="3" name="Subtitle 2"/>
          <p:cNvSpPr>
            <a:spLocks noGrp="1"/>
          </p:cNvSpPr>
          <p:nvPr>
            <p:ph type="subTitle" idx="1"/>
          </p:nvPr>
        </p:nvSpPr>
        <p:spPr>
          <a:xfrm>
            <a:off x="969964" y="3586634"/>
            <a:ext cx="6840536" cy="463255"/>
          </a:xfrm>
        </p:spPr>
        <p:txBody>
          <a:bodyPr/>
          <a:lstStyle/>
          <a:p>
            <a:r>
              <a:rPr lang="en-US" dirty="0">
                <a:latin typeface="+mj-lt"/>
              </a:rPr>
              <a:t>Ruby </a:t>
            </a:r>
            <a:r>
              <a:rPr lang="en-US" dirty="0" smtClean="0">
                <a:latin typeface="+mj-lt"/>
              </a:rPr>
              <a:t>Sharma</a:t>
            </a:r>
          </a:p>
          <a:p>
            <a:r>
              <a:rPr lang="en-US" dirty="0"/>
              <a:t>Program </a:t>
            </a:r>
            <a:r>
              <a:rPr lang="en-US" dirty="0" smtClean="0"/>
              <a:t>Manager</a:t>
            </a:r>
          </a:p>
          <a:p>
            <a:r>
              <a:rPr lang="en-US" dirty="0" smtClean="0">
                <a:latin typeface="+mj-lt"/>
              </a:rPr>
              <a:t>Desmond Lee</a:t>
            </a:r>
          </a:p>
          <a:p>
            <a:r>
              <a:rPr lang="en-US" dirty="0" smtClean="0"/>
              <a:t>Program Manager</a:t>
            </a:r>
          </a:p>
          <a:p>
            <a:endParaRPr lang="en-US" dirty="0" smtClean="0"/>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smtClean="0"/>
              <a:t>HW-882P</a:t>
            </a:r>
            <a:endParaRPr lang="en-US" dirty="0"/>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2609945"/>
          </a:xfrm>
        </p:spPr>
        <p:txBody>
          <a:bodyPr/>
          <a:lstStyle/>
          <a:p>
            <a:r>
              <a:rPr lang="en-US" dirty="0"/>
              <a:t>Problems with </a:t>
            </a:r>
            <a:r>
              <a:rPr lang="en-US" dirty="0" smtClean="0"/>
              <a:t>today’s </a:t>
            </a:r>
            <a:r>
              <a:rPr lang="en-US" dirty="0"/>
              <a:t>r</a:t>
            </a:r>
            <a:r>
              <a:rPr lang="en-US" dirty="0" smtClean="0"/>
              <a:t>ecovery </a:t>
            </a:r>
            <a:r>
              <a:rPr lang="en-US" dirty="0"/>
              <a:t>s</a:t>
            </a:r>
            <a:r>
              <a:rPr lang="en-US" dirty="0" smtClean="0"/>
              <a:t>olutions</a:t>
            </a:r>
            <a:endParaRPr lang="en-US" dirty="0"/>
          </a:p>
          <a:p>
            <a:r>
              <a:rPr lang="en-US" dirty="0" smtClean="0"/>
              <a:t>Push Button Reset </a:t>
            </a:r>
            <a:r>
              <a:rPr lang="en-US" dirty="0"/>
              <a:t>f</a:t>
            </a:r>
            <a:r>
              <a:rPr lang="en-US" dirty="0" smtClean="0"/>
              <a:t>eature overview</a:t>
            </a:r>
          </a:p>
          <a:p>
            <a:r>
              <a:rPr lang="en-US" dirty="0" smtClean="0"/>
              <a:t>Refresh vs. reset</a:t>
            </a:r>
          </a:p>
          <a:p>
            <a:r>
              <a:rPr lang="en-US" dirty="0" smtClean="0"/>
              <a:t>Using </a:t>
            </a:r>
            <a:r>
              <a:rPr lang="en-US" dirty="0"/>
              <a:t>p</a:t>
            </a:r>
            <a:r>
              <a:rPr lang="en-US" dirty="0" smtClean="0"/>
              <a:t>ush </a:t>
            </a:r>
            <a:r>
              <a:rPr lang="en-US" dirty="0"/>
              <a:t>b</a:t>
            </a:r>
            <a:r>
              <a:rPr lang="en-US" dirty="0" smtClean="0"/>
              <a:t>utton reset</a:t>
            </a:r>
            <a:endParaRPr lang="en-US" dirty="0"/>
          </a:p>
          <a:p>
            <a:r>
              <a:rPr lang="en-US" dirty="0" smtClean="0"/>
              <a:t>Demo</a:t>
            </a:r>
            <a:endParaRPr lang="en-US" dirty="0"/>
          </a:p>
        </p:txBody>
      </p:sp>
    </p:spTree>
    <p:extLst>
      <p:ext uri="{BB962C8B-B14F-4D97-AF65-F5344CB8AC3E}">
        <p14:creationId xmlns:p14="http://schemas.microsoft.com/office/powerpoint/2010/main" val="391095287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Today’s Recovery Solutions</a:t>
            </a:r>
          </a:p>
        </p:txBody>
      </p:sp>
      <p:sp>
        <p:nvSpPr>
          <p:cNvPr id="3" name="Text Placeholder 2"/>
          <p:cNvSpPr>
            <a:spLocks noGrp="1"/>
          </p:cNvSpPr>
          <p:nvPr>
            <p:ph type="body" sz="quarter" idx="10"/>
          </p:nvPr>
        </p:nvSpPr>
        <p:spPr>
          <a:xfrm>
            <a:off x="519114" y="1447800"/>
            <a:ext cx="11149012" cy="4130361"/>
          </a:xfrm>
        </p:spPr>
        <p:txBody>
          <a:bodyPr/>
          <a:lstStyle/>
          <a:p>
            <a:r>
              <a:rPr lang="en-US" dirty="0"/>
              <a:t>Poor customer experience</a:t>
            </a:r>
          </a:p>
          <a:p>
            <a:pPr lvl="1">
              <a:buSzPct val="100000"/>
              <a:buFont typeface="Segoe UI Light" pitchFamily="34" charset="0"/>
              <a:buChar char="-"/>
            </a:pPr>
            <a:r>
              <a:rPr lang="en-US" dirty="0"/>
              <a:t>Loss of </a:t>
            </a:r>
            <a:r>
              <a:rPr lang="en-US" dirty="0" smtClean="0"/>
              <a:t>user data </a:t>
            </a:r>
            <a:r>
              <a:rPr lang="en-US" dirty="0"/>
              <a:t>if not already backed up</a:t>
            </a:r>
          </a:p>
          <a:p>
            <a:pPr lvl="1">
              <a:buSzPct val="100000"/>
              <a:buFont typeface="Segoe UI Light" pitchFamily="34" charset="0"/>
              <a:buChar char="-"/>
            </a:pPr>
            <a:r>
              <a:rPr lang="en-US" dirty="0"/>
              <a:t>Loss of settings which might be difficult to reconfigure (e.g. wireless profiles)</a:t>
            </a:r>
          </a:p>
          <a:p>
            <a:pPr lvl="1">
              <a:buSzPct val="100000"/>
              <a:buFont typeface="Segoe UI Light" pitchFamily="34" charset="0"/>
              <a:buChar char="-"/>
            </a:pPr>
            <a:r>
              <a:rPr lang="en-US" dirty="0"/>
              <a:t>Takes time to find and reinstall </a:t>
            </a:r>
            <a:r>
              <a:rPr lang="en-US" dirty="0" smtClean="0"/>
              <a:t>apps</a:t>
            </a:r>
            <a:endParaRPr lang="en-US" dirty="0"/>
          </a:p>
          <a:p>
            <a:r>
              <a:rPr lang="en-US" dirty="0"/>
              <a:t>Difficult to support</a:t>
            </a:r>
          </a:p>
          <a:p>
            <a:pPr lvl="1">
              <a:buSzPct val="100000"/>
              <a:buFont typeface="Segoe UI Light" pitchFamily="34" charset="0"/>
              <a:buChar char="-"/>
            </a:pPr>
            <a:r>
              <a:rPr lang="en-US" dirty="0"/>
              <a:t>Users might call </a:t>
            </a:r>
            <a:r>
              <a:rPr lang="en-US" dirty="0" smtClean="0"/>
              <a:t>back support </a:t>
            </a:r>
            <a:r>
              <a:rPr lang="en-US" dirty="0"/>
              <a:t>when data and </a:t>
            </a:r>
            <a:r>
              <a:rPr lang="en-US" dirty="0" smtClean="0"/>
              <a:t>apps are </a:t>
            </a:r>
            <a:r>
              <a:rPr lang="en-US" dirty="0"/>
              <a:t>lost</a:t>
            </a:r>
          </a:p>
          <a:p>
            <a:pPr lvl="1">
              <a:buSzPct val="100000"/>
              <a:buFont typeface="Segoe UI Light" pitchFamily="34" charset="0"/>
              <a:buChar char="-"/>
            </a:pPr>
            <a:r>
              <a:rPr lang="en-US" dirty="0" smtClean="0"/>
              <a:t>Lack of consistency </a:t>
            </a:r>
            <a:r>
              <a:rPr lang="en-US" dirty="0"/>
              <a:t>in user experience and functionality across the ecosystem</a:t>
            </a:r>
          </a:p>
        </p:txBody>
      </p:sp>
    </p:spTree>
    <p:extLst>
      <p:ext uri="{BB962C8B-B14F-4D97-AF65-F5344CB8AC3E}">
        <p14:creationId xmlns:p14="http://schemas.microsoft.com/office/powerpoint/2010/main" val="7508394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Push Button Reset Overview</a:t>
            </a:r>
          </a:p>
        </p:txBody>
      </p:sp>
      <p:sp>
        <p:nvSpPr>
          <p:cNvPr id="3" name="Text Placeholder 2"/>
          <p:cNvSpPr>
            <a:spLocks noGrp="1"/>
          </p:cNvSpPr>
          <p:nvPr>
            <p:ph type="body" sz="quarter" idx="10"/>
          </p:nvPr>
        </p:nvSpPr>
        <p:spPr>
          <a:xfrm>
            <a:off x="519114" y="1447800"/>
            <a:ext cx="11149012" cy="4136517"/>
          </a:xfrm>
        </p:spPr>
        <p:txBody>
          <a:bodyPr/>
          <a:lstStyle/>
          <a:p>
            <a:r>
              <a:rPr lang="en-US" dirty="0"/>
              <a:t>Push B</a:t>
            </a:r>
            <a:r>
              <a:rPr lang="en-US" dirty="0" smtClean="0"/>
              <a:t>utton </a:t>
            </a:r>
            <a:r>
              <a:rPr lang="en-US" dirty="0"/>
              <a:t>R</a:t>
            </a:r>
            <a:r>
              <a:rPr lang="en-US" dirty="0" smtClean="0"/>
              <a:t>eset </a:t>
            </a:r>
            <a:r>
              <a:rPr lang="en-US" dirty="0"/>
              <a:t>enables customers to reset their PCs while keeping the things they care about</a:t>
            </a:r>
          </a:p>
          <a:p>
            <a:r>
              <a:rPr lang="en-US" dirty="0"/>
              <a:t>Two modes of operations</a:t>
            </a:r>
          </a:p>
          <a:p>
            <a:pPr lvl="1">
              <a:buSzPct val="100000"/>
              <a:buFont typeface="Segoe UI Light" pitchFamily="34" charset="0"/>
              <a:buChar char="-"/>
            </a:pPr>
            <a:r>
              <a:rPr lang="en-US" i="1" dirty="0"/>
              <a:t>Refresh</a:t>
            </a:r>
            <a:r>
              <a:rPr lang="en-US" dirty="0"/>
              <a:t> – Fixes problems by resetting just Windows while leaving user data, personalization settings, and </a:t>
            </a:r>
            <a:r>
              <a:rPr lang="en-US" dirty="0" smtClean="0"/>
              <a:t>Metro style apps </a:t>
            </a:r>
            <a:r>
              <a:rPr lang="en-US" dirty="0"/>
              <a:t>unaffected</a:t>
            </a:r>
          </a:p>
          <a:p>
            <a:pPr lvl="1">
              <a:buSzPct val="100000"/>
              <a:buFont typeface="Segoe UI Light" pitchFamily="34" charset="0"/>
              <a:buChar char="-"/>
            </a:pPr>
            <a:r>
              <a:rPr lang="en-US" i="1" dirty="0"/>
              <a:t>Reset</a:t>
            </a:r>
            <a:r>
              <a:rPr lang="en-US" dirty="0"/>
              <a:t>  – Prepares the PC for recycling or for transfer of ownership by resetting Windows and removing all user data and </a:t>
            </a:r>
            <a:r>
              <a:rPr lang="en-US" dirty="0" smtClean="0"/>
              <a:t>applications</a:t>
            </a:r>
          </a:p>
          <a:p>
            <a:r>
              <a:rPr lang="en-US" i="1" dirty="0" smtClean="0"/>
              <a:t>Refresh</a:t>
            </a:r>
            <a:r>
              <a:rPr lang="en-US" dirty="0" smtClean="0"/>
              <a:t> can address most difficult-to-diagnose issues and is preferred over </a:t>
            </a:r>
            <a:r>
              <a:rPr lang="en-US" i="1" dirty="0"/>
              <a:t>r</a:t>
            </a:r>
            <a:r>
              <a:rPr lang="en-US" i="1" dirty="0" smtClean="0"/>
              <a:t>eset</a:t>
            </a:r>
            <a:r>
              <a:rPr lang="en-US" dirty="0" smtClean="0"/>
              <a:t> when a PC is experiencing problems</a:t>
            </a:r>
            <a:endParaRPr lang="en-US" dirty="0"/>
          </a:p>
        </p:txBody>
      </p:sp>
    </p:spTree>
    <p:extLst>
      <p:ext uri="{BB962C8B-B14F-4D97-AF65-F5344CB8AC3E}">
        <p14:creationId xmlns:p14="http://schemas.microsoft.com/office/powerpoint/2010/main" val="16556398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Refresh vs. Reset</a:t>
            </a:r>
            <a:endParaRPr lang="en-US" dirty="0"/>
          </a:p>
        </p:txBody>
      </p:sp>
      <p:sp>
        <p:nvSpPr>
          <p:cNvPr id="3" name="Text Placeholder 2"/>
          <p:cNvSpPr>
            <a:spLocks noGrp="1"/>
          </p:cNvSpPr>
          <p:nvPr>
            <p:ph type="body" sz="quarter" idx="10"/>
          </p:nvPr>
        </p:nvSpPr>
        <p:spPr>
          <a:xfrm>
            <a:off x="519114" y="1447800"/>
            <a:ext cx="11149012" cy="4702826"/>
          </a:xfrm>
        </p:spPr>
        <p:txBody>
          <a:bodyPr/>
          <a:lstStyle/>
          <a:p>
            <a:r>
              <a:rPr lang="en-US" sz="2800" dirty="0" smtClean="0"/>
              <a:t>What happens when customers </a:t>
            </a:r>
            <a:r>
              <a:rPr lang="en-US" sz="2800" i="1" dirty="0"/>
              <a:t>r</a:t>
            </a:r>
            <a:r>
              <a:rPr lang="en-US" sz="2800" i="1" dirty="0" smtClean="0"/>
              <a:t>efresh</a:t>
            </a:r>
            <a:r>
              <a:rPr lang="en-US" sz="2800" dirty="0" smtClean="0"/>
              <a:t>  their Windows 8 PCs</a:t>
            </a:r>
            <a:endParaRPr lang="en-US" sz="2800" dirty="0"/>
          </a:p>
          <a:p>
            <a:pPr lvl="1">
              <a:buSzPct val="100000"/>
              <a:buFont typeface="Segoe UI Light" pitchFamily="34" charset="0"/>
              <a:buChar char="-"/>
            </a:pPr>
            <a:r>
              <a:rPr lang="en-US" sz="2400" dirty="0"/>
              <a:t>A fresh copy of Windows </a:t>
            </a:r>
            <a:r>
              <a:rPr lang="en-US" sz="2400" dirty="0" smtClean="0"/>
              <a:t>will be  </a:t>
            </a:r>
            <a:r>
              <a:rPr lang="en-US" sz="2400" dirty="0"/>
              <a:t>installed</a:t>
            </a:r>
          </a:p>
          <a:p>
            <a:pPr lvl="1">
              <a:buSzPct val="100000"/>
              <a:buFont typeface="Segoe UI Light" pitchFamily="34" charset="0"/>
              <a:buChar char="-"/>
            </a:pPr>
            <a:r>
              <a:rPr lang="en-US" sz="2400" dirty="0"/>
              <a:t>User data </a:t>
            </a:r>
            <a:r>
              <a:rPr lang="en-US" sz="2400" dirty="0" smtClean="0"/>
              <a:t>will not be touched </a:t>
            </a:r>
            <a:r>
              <a:rPr lang="en-US" sz="2400" dirty="0"/>
              <a:t>and do not have to be backed up beforehand</a:t>
            </a:r>
          </a:p>
          <a:p>
            <a:pPr lvl="1">
              <a:buSzPct val="100000"/>
              <a:buFont typeface="Segoe UI Light" pitchFamily="34" charset="0"/>
              <a:buChar char="-"/>
            </a:pPr>
            <a:r>
              <a:rPr lang="en-US" sz="2400" dirty="0"/>
              <a:t>Settings and configurations such as machine name, user accounts, wireless profiles, and personalization settings </a:t>
            </a:r>
            <a:r>
              <a:rPr lang="en-US" sz="2400" dirty="0" smtClean="0"/>
              <a:t>will be preserved</a:t>
            </a:r>
            <a:endParaRPr lang="en-US" sz="2400" dirty="0"/>
          </a:p>
          <a:p>
            <a:pPr lvl="1">
              <a:buSzPct val="100000"/>
              <a:buFont typeface="Segoe UI Light" pitchFamily="34" charset="0"/>
              <a:buChar char="-"/>
            </a:pPr>
            <a:r>
              <a:rPr lang="en-US" sz="2400" dirty="0"/>
              <a:t>Metro style apps </a:t>
            </a:r>
            <a:r>
              <a:rPr lang="en-US" sz="2400" dirty="0" smtClean="0"/>
              <a:t>will be reinstalled </a:t>
            </a:r>
            <a:r>
              <a:rPr lang="en-US" sz="2400" dirty="0"/>
              <a:t>automatically without having to download them again from the Windows Store</a:t>
            </a:r>
          </a:p>
          <a:p>
            <a:r>
              <a:rPr lang="en-US" sz="2800" dirty="0" smtClean="0"/>
              <a:t>What happens when customers </a:t>
            </a:r>
            <a:r>
              <a:rPr lang="en-US" sz="2800" i="1" dirty="0"/>
              <a:t>r</a:t>
            </a:r>
            <a:r>
              <a:rPr lang="en-US" sz="2800" i="1" dirty="0" smtClean="0"/>
              <a:t>eset</a:t>
            </a:r>
            <a:r>
              <a:rPr lang="en-US" sz="2800" dirty="0" smtClean="0"/>
              <a:t>  their Windows 8 PCs</a:t>
            </a:r>
          </a:p>
          <a:p>
            <a:pPr lvl="1">
              <a:buSzPct val="100000"/>
              <a:buFont typeface="Segoe UI Light" pitchFamily="34" charset="0"/>
              <a:buChar char="-"/>
            </a:pPr>
            <a:r>
              <a:rPr lang="en-US" sz="2400" dirty="0"/>
              <a:t>The hard drive </a:t>
            </a:r>
            <a:r>
              <a:rPr lang="en-US" sz="2400" dirty="0" smtClean="0"/>
              <a:t>will be </a:t>
            </a:r>
            <a:r>
              <a:rPr lang="en-US" sz="2400" dirty="0"/>
              <a:t>formatted</a:t>
            </a:r>
          </a:p>
          <a:p>
            <a:pPr lvl="1">
              <a:buSzPct val="100000"/>
              <a:buFont typeface="Segoe UI Light" pitchFamily="34" charset="0"/>
              <a:buChar char="-"/>
            </a:pPr>
            <a:r>
              <a:rPr lang="en-US" sz="2400" dirty="0"/>
              <a:t>A fresh copy of Windows </a:t>
            </a:r>
            <a:r>
              <a:rPr lang="en-US" sz="2400" dirty="0" smtClean="0"/>
              <a:t>will be installed</a:t>
            </a:r>
          </a:p>
          <a:p>
            <a:pPr lvl="1">
              <a:buSzPct val="100000"/>
              <a:buFont typeface="Segoe UI Light" pitchFamily="34" charset="0"/>
              <a:buChar char="-"/>
            </a:pPr>
            <a:r>
              <a:rPr lang="en-US" sz="2400" dirty="0" smtClean="0"/>
              <a:t>All user data and apps will be removed and all settings will be restored to their defaults</a:t>
            </a:r>
            <a:endParaRPr lang="en-US" sz="2400" dirty="0"/>
          </a:p>
        </p:txBody>
      </p:sp>
    </p:spTree>
    <p:extLst>
      <p:ext uri="{BB962C8B-B14F-4D97-AF65-F5344CB8AC3E}">
        <p14:creationId xmlns:p14="http://schemas.microsoft.com/office/powerpoint/2010/main" val="157850522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Push Button Reset</a:t>
            </a:r>
            <a:endParaRPr lang="en-US" dirty="0"/>
          </a:p>
        </p:txBody>
      </p:sp>
      <p:sp>
        <p:nvSpPr>
          <p:cNvPr id="3" name="Text Placeholder 2"/>
          <p:cNvSpPr>
            <a:spLocks noGrp="1"/>
          </p:cNvSpPr>
          <p:nvPr>
            <p:ph type="body" sz="quarter" idx="10"/>
          </p:nvPr>
        </p:nvSpPr>
        <p:spPr>
          <a:xfrm>
            <a:off x="519114" y="1447800"/>
            <a:ext cx="11149012" cy="3681008"/>
          </a:xfrm>
        </p:spPr>
        <p:txBody>
          <a:bodyPr/>
          <a:lstStyle/>
          <a:p>
            <a:r>
              <a:rPr lang="en-US" dirty="0" smtClean="0"/>
              <a:t>A recovery image is required when using </a:t>
            </a:r>
            <a:r>
              <a:rPr lang="en-US" dirty="0"/>
              <a:t>P</a:t>
            </a:r>
            <a:r>
              <a:rPr lang="en-US" dirty="0" smtClean="0"/>
              <a:t>ush Button Reset</a:t>
            </a:r>
          </a:p>
          <a:p>
            <a:pPr lvl="1">
              <a:buSzPct val="100000"/>
              <a:buFont typeface="Segoe UI Light" pitchFamily="34" charset="0"/>
              <a:buChar char="-"/>
            </a:pPr>
            <a:r>
              <a:rPr lang="en-US" sz="2400" dirty="0"/>
              <a:t>Partners are encouraged to preload a Push Button Reset-compatible recovery image on </a:t>
            </a:r>
            <a:r>
              <a:rPr lang="en-US" sz="2400" dirty="0" smtClean="0"/>
              <a:t>a recovery partition to optimize the user experience</a:t>
            </a:r>
            <a:endParaRPr lang="en-US" sz="2400" dirty="0"/>
          </a:p>
          <a:p>
            <a:pPr lvl="1">
              <a:buSzPct val="100000"/>
              <a:buFont typeface="Segoe UI Light" pitchFamily="34" charset="0"/>
              <a:buChar char="-"/>
            </a:pPr>
            <a:r>
              <a:rPr lang="en-US" sz="2400" dirty="0" smtClean="0"/>
              <a:t>Customers who install Windows 8 themselves can also use Push Button Reset by inserting a DVD or USB flash drive with the Windows installation files</a:t>
            </a:r>
          </a:p>
          <a:p>
            <a:pPr>
              <a:buSzPct val="100000"/>
            </a:pPr>
            <a:r>
              <a:rPr lang="en-US" dirty="0" smtClean="0"/>
              <a:t>Push Button Reset can be launched from:</a:t>
            </a:r>
          </a:p>
          <a:p>
            <a:pPr lvl="1">
              <a:buSzPct val="100000"/>
              <a:buFont typeface="Segoe UI Light" pitchFamily="34" charset="0"/>
              <a:buChar char="-"/>
            </a:pPr>
            <a:r>
              <a:rPr lang="en-US" sz="2400" dirty="0"/>
              <a:t>Control Panel </a:t>
            </a:r>
            <a:r>
              <a:rPr lang="en-US" sz="2400" dirty="0" smtClean="0"/>
              <a:t>– When the </a:t>
            </a:r>
            <a:r>
              <a:rPr lang="en-US" sz="2400" dirty="0"/>
              <a:t>PC can still </a:t>
            </a:r>
            <a:r>
              <a:rPr lang="en-US" sz="2400" dirty="0" smtClean="0"/>
              <a:t>start but not working well</a:t>
            </a:r>
            <a:endParaRPr lang="en-US" sz="2400" dirty="0"/>
          </a:p>
          <a:p>
            <a:pPr lvl="1">
              <a:buSzPct val="100000"/>
              <a:buFont typeface="Segoe UI Light" pitchFamily="34" charset="0"/>
              <a:buChar char="-"/>
            </a:pPr>
            <a:r>
              <a:rPr lang="en-US" sz="2400" dirty="0" smtClean="0"/>
              <a:t>Boot options menu – When the PC cannot start properly</a:t>
            </a:r>
          </a:p>
          <a:p>
            <a:pPr lvl="1">
              <a:buSzPct val="100000"/>
              <a:buFont typeface="Segoe UI Light" pitchFamily="34" charset="0"/>
              <a:buChar char="-"/>
            </a:pPr>
            <a:r>
              <a:rPr lang="en-US" sz="2400" dirty="0" smtClean="0"/>
              <a:t>Windows installation disc – When the on-disk recovery environment cannot start</a:t>
            </a:r>
            <a:endParaRPr lang="en-US" sz="2400" dirty="0"/>
          </a:p>
        </p:txBody>
      </p:sp>
    </p:spTree>
    <p:extLst>
      <p:ext uri="{BB962C8B-B14F-4D97-AF65-F5344CB8AC3E}">
        <p14:creationId xmlns:p14="http://schemas.microsoft.com/office/powerpoint/2010/main" val="163334156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Refreshing a Windows 8 PC with Push Button Reset</a:t>
            </a:r>
            <a:endParaRPr lang="en-US" dirty="0"/>
          </a:p>
        </p:txBody>
      </p:sp>
      <p:sp>
        <p:nvSpPr>
          <p:cNvPr id="3" name="Subtitle 2"/>
          <p:cNvSpPr>
            <a:spLocks noGrp="1"/>
          </p:cNvSpPr>
          <p:nvPr>
            <p:ph type="subTitle" idx="1"/>
          </p:nvPr>
        </p:nvSpPr>
        <p:spPr/>
        <p:txBody>
          <a:bodyPr/>
          <a:lstStyle/>
          <a:p>
            <a:r>
              <a:rPr lang="en-US" dirty="0" smtClean="0">
                <a:latin typeface="+mj-lt"/>
              </a:rPr>
              <a:t>Desmond Lee</a:t>
            </a:r>
          </a:p>
          <a:p>
            <a:r>
              <a:rPr lang="en-US" dirty="0" smtClean="0"/>
              <a:t>Program Manager</a:t>
            </a:r>
          </a:p>
          <a:p>
            <a:r>
              <a:rPr lang="en-US" dirty="0" smtClean="0"/>
              <a:t>Microsoft Corporation</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621591681"/>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Text Placeholder 2"/>
          <p:cNvSpPr>
            <a:spLocks noGrp="1"/>
          </p:cNvSpPr>
          <p:nvPr>
            <p:ph type="body" sz="quarter" idx="10"/>
          </p:nvPr>
        </p:nvSpPr>
        <p:spPr>
          <a:xfrm>
            <a:off x="519114" y="1447799"/>
            <a:ext cx="11149012" cy="2954655"/>
          </a:xfrm>
        </p:spPr>
        <p:txBody>
          <a:bodyPr/>
          <a:lstStyle/>
          <a:p>
            <a:r>
              <a:rPr lang="en-US" dirty="0" smtClean="0"/>
              <a:t>Guide customers to </a:t>
            </a:r>
            <a:r>
              <a:rPr lang="en-US" i="1" dirty="0"/>
              <a:t>r</a:t>
            </a:r>
            <a:r>
              <a:rPr lang="en-US" i="1" dirty="0" smtClean="0"/>
              <a:t>efresh</a:t>
            </a:r>
            <a:r>
              <a:rPr lang="en-US" dirty="0" smtClean="0"/>
              <a:t> their Windows 8 PCs to fix problems without affecting their data</a:t>
            </a:r>
          </a:p>
          <a:p>
            <a:r>
              <a:rPr lang="en-US" dirty="0" smtClean="0"/>
              <a:t>Guide customers to </a:t>
            </a:r>
            <a:r>
              <a:rPr lang="en-US" i="1" dirty="0"/>
              <a:t>r</a:t>
            </a:r>
            <a:r>
              <a:rPr lang="en-US" i="1" dirty="0" smtClean="0"/>
              <a:t>eset </a:t>
            </a:r>
            <a:r>
              <a:rPr lang="en-US" dirty="0" smtClean="0"/>
              <a:t>their Windows 8 PCs only if they are planning to recycle it or to give it away</a:t>
            </a:r>
          </a:p>
          <a:p>
            <a:r>
              <a:rPr lang="en-US" dirty="0" smtClean="0"/>
              <a:t>Preload a recovery image when building Windows 8 PCs</a:t>
            </a:r>
          </a:p>
          <a:p>
            <a:endParaRPr lang="en-US" dirty="0"/>
          </a:p>
        </p:txBody>
      </p:sp>
    </p:spTree>
    <p:extLst>
      <p:ext uri="{BB962C8B-B14F-4D97-AF65-F5344CB8AC3E}">
        <p14:creationId xmlns:p14="http://schemas.microsoft.com/office/powerpoint/2010/main" val="251222219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773634035"/>
      </p:ext>
    </p:extLst>
  </p:cSld>
  <p:clrMapOvr>
    <a:masterClrMapping/>
  </p:clrMapOvr>
  <p:transition>
    <p:fade/>
  </p:transition>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C2A4992-48A0-4571-9753-C3D959E0FA2B}"/>
</file>

<file path=customXml/itemProps2.xml><?xml version="1.0" encoding="utf-8"?>
<ds:datastoreItem xmlns:ds="http://schemas.openxmlformats.org/officeDocument/2006/customXml" ds:itemID="{1FF27853-38AF-453B-8633-2AE3258FC6CD}"/>
</file>

<file path=customXml/itemProps3.xml><?xml version="1.0" encoding="utf-8"?>
<ds:datastoreItem xmlns:ds="http://schemas.openxmlformats.org/officeDocument/2006/customXml" ds:itemID="{8D6E79A0-9774-41AD-91FE-A2F01C515ED0}"/>
</file>

<file path=docProps/app.xml><?xml version="1.0" encoding="utf-8"?>
<Properties xmlns="http://schemas.openxmlformats.org/officeDocument/2006/extended-properties" xmlns:vt="http://schemas.openxmlformats.org/officeDocument/2006/docPropsVTypes">
  <Template>BUILD_Breakout_Template _ SAMPLE for Scott 7.28</Template>
  <TotalTime>3058</TotalTime>
  <Words>892</Words>
  <Application>Microsoft Office PowerPoint</Application>
  <PresentationFormat>Custom</PresentationFormat>
  <Paragraphs>72</Paragraphs>
  <Slides>11</Slides>
  <Notes>3</Notes>
  <HiddenSlides>0</HiddenSlides>
  <MMClips>0</MMClips>
  <ScaleCrop>false</ScaleCrop>
  <HeadingPairs>
    <vt:vector size="4" baseType="variant">
      <vt:variant>
        <vt:lpstr>Theme</vt:lpstr>
      </vt:variant>
      <vt:variant>
        <vt:i4>7</vt:i4>
      </vt:variant>
      <vt:variant>
        <vt:lpstr>Slide Titles</vt:lpstr>
      </vt:variant>
      <vt:variant>
        <vt:i4>11</vt:i4>
      </vt:variant>
    </vt:vector>
  </HeadingPairs>
  <TitlesOfParts>
    <vt:vector size="18"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Understanding Push Button Reset</vt:lpstr>
      <vt:lpstr>Agenda</vt:lpstr>
      <vt:lpstr>Problems with Today’s Recovery Solutions</vt:lpstr>
      <vt:lpstr>Push Button Reset Overview</vt:lpstr>
      <vt:lpstr>Refresh vs. Reset</vt:lpstr>
      <vt:lpstr>Using Push Button Reset</vt:lpstr>
      <vt:lpstr>Refreshing a Windows 8 PC with Push Button Reset</vt:lpstr>
      <vt:lpstr>Recap</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HW-882P: Understanding Push Button Reset</dc:title>
  <dc:subject>BUILD</dc:subject>
  <dc:creator>Ruby Sharma; Desmond Lee</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90</cp:revision>
  <cp:lastPrinted>2010-05-11T05:02:34Z</cp:lastPrinted>
  <dcterms:created xsi:type="dcterms:W3CDTF">2011-08-03T21:25:07Z</dcterms:created>
  <dcterms:modified xsi:type="dcterms:W3CDTF">2011-09-14T23:22:52Z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