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4.xml" ContentType="application/vnd.openxmlformats-officedocument.presentationml.slideMaster+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Default Extension="png" ContentType="image/png"/>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customXml/itemProps2.xml" ContentType="application/vnd.openxmlformats-officedocument.customXmlProperties+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Default Extension="rels" ContentType="application/vnd.openxmlformats-package.relationships+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Default Extension="jpg" ContentType="image/jpeg"/>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Lst>
  <p:notesMasterIdLst>
    <p:notesMasterId r:id="rId15"/>
  </p:notesMasterIdLst>
  <p:handoutMasterIdLst>
    <p:handoutMasterId r:id="rId16"/>
  </p:handoutMasterIdLst>
  <p:sldIdLst>
    <p:sldId id="540" r:id="rId8"/>
    <p:sldId id="537" r:id="rId9"/>
    <p:sldId id="471" r:id="rId10"/>
    <p:sldId id="538" r:id="rId11"/>
    <p:sldId id="541" r:id="rId12"/>
    <p:sldId id="539" r:id="rId13"/>
    <p:sldId id="377" r:id="rId14"/>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C203ABEB-2F91-4EB4-811D-90E6A31DF5A2}">
          <p14:sldIdLst>
            <p14:sldId id="540"/>
          </p14:sldIdLst>
        </p14:section>
        <p14:section name="Body of Presentation" id="{3134B837-DC82-4AD0-A289-C27747844212}">
          <p14:sldIdLst>
            <p14:sldId id="537"/>
            <p14:sldId id="471"/>
            <p14:sldId id="538"/>
            <p14:sldId id="541"/>
            <p14:sldId id="539"/>
            <p14:sldId id="3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BC46"/>
    <a:srgbClr val="457EC1"/>
    <a:srgbClr val="EF4423"/>
    <a:srgbClr val="59CC0E"/>
    <a:srgbClr val="0087FF"/>
    <a:srgbClr val="FF3C00"/>
    <a:srgbClr val="FFFFFF"/>
    <a:srgbClr val="F8F57B"/>
    <a:srgbClr val="000000"/>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684" autoAdjust="0"/>
    <p:restoredTop sz="93838" autoAdjust="0"/>
  </p:normalViewPr>
  <p:slideViewPr>
    <p:cSldViewPr snapToGrid="0" snapToObjects="1">
      <p:cViewPr varScale="1">
        <p:scale>
          <a:sx n="110" d="100"/>
          <a:sy n="110" d="100"/>
        </p:scale>
        <p:origin x="-738" y="-78"/>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70" d="100"/>
        <a:sy n="70"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customXml" Target="../customXml/item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9/14/2011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9/14/2011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9/14/2011 4:43 PM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4178678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9/14/2011 4:43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9/14/2011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9/14/2011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9/14/2011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346219024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9/14/2011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9/14/2011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9/14/2011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9/14/2011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9/14/2011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9/14/2011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image" Target="../media/image1.png"/><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theme" Target="../theme/theme7.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32" r:id="rId16"/>
    <p:sldLayoutId id="2147483814"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53" r:id="rId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Customizing ADK assessment reports</a:t>
            </a:r>
          </a:p>
        </p:txBody>
      </p:sp>
      <p:sp>
        <p:nvSpPr>
          <p:cNvPr id="3" name="Subtitle 2"/>
          <p:cNvSpPr>
            <a:spLocks noGrp="1"/>
          </p:cNvSpPr>
          <p:nvPr>
            <p:ph type="subTitle" idx="1"/>
          </p:nvPr>
        </p:nvSpPr>
        <p:spPr>
          <a:xfrm>
            <a:off x="969964" y="4343402"/>
            <a:ext cx="6840536" cy="1363715"/>
          </a:xfrm>
        </p:spPr>
        <p:txBody>
          <a:bodyPr/>
          <a:lstStyle/>
          <a:p>
            <a:r>
              <a:rPr lang="en-US" b="1" dirty="0" err="1" smtClean="0">
                <a:latin typeface="+mj-lt"/>
              </a:rPr>
              <a:t>Aman</a:t>
            </a:r>
            <a:r>
              <a:rPr lang="en-US" b="1" dirty="0" smtClean="0">
                <a:latin typeface="+mj-lt"/>
              </a:rPr>
              <a:t> Benes</a:t>
            </a:r>
            <a:endParaRPr lang="en-US" dirty="0">
              <a:latin typeface="+mj-lt"/>
            </a:endParaRPr>
          </a:p>
          <a:p>
            <a:r>
              <a:rPr lang="en-US" dirty="0" smtClean="0"/>
              <a:t>Program Manager</a:t>
            </a:r>
            <a:endParaRPr lang="en-US" dirty="0"/>
          </a:p>
          <a:p>
            <a:r>
              <a:rPr lang="en-US" dirty="0"/>
              <a:t>Microsoft Corporation</a:t>
            </a:r>
          </a:p>
        </p:txBody>
      </p:sp>
      <p:sp>
        <p:nvSpPr>
          <p:cNvPr id="9" name="Text Placeholder 8"/>
          <p:cNvSpPr>
            <a:spLocks noGrp="1"/>
          </p:cNvSpPr>
          <p:nvPr>
            <p:ph type="body" sz="quarter" idx="10"/>
          </p:nvPr>
        </p:nvSpPr>
        <p:spPr/>
        <p:txBody>
          <a:bodyPr/>
          <a:lstStyle/>
          <a:p>
            <a:r>
              <a:rPr lang="en-US" dirty="0" smtClean="0"/>
              <a:t>HW-975P</a:t>
            </a:r>
            <a:endParaRPr lang="en-US" dirty="0"/>
          </a:p>
        </p:txBody>
      </p:sp>
    </p:spTree>
    <p:extLst>
      <p:ext uri="{BB962C8B-B14F-4D97-AF65-F5344CB8AC3E}">
        <p14:creationId xmlns:p14="http://schemas.microsoft.com/office/powerpoint/2010/main" val="4097119583"/>
      </p:ext>
    </p:extLst>
  </p:cSld>
  <p:clrMapOvr>
    <a:masterClrMapping/>
  </p:clrMapOvr>
  <p:transition>
    <p:strips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7" name="Text Placeholder 6"/>
          <p:cNvSpPr>
            <a:spLocks noGrp="1"/>
          </p:cNvSpPr>
          <p:nvPr>
            <p:ph type="body" sz="quarter" idx="10"/>
          </p:nvPr>
        </p:nvSpPr>
        <p:spPr>
          <a:xfrm>
            <a:off x="519114" y="1447800"/>
            <a:ext cx="11149012" cy="4302716"/>
          </a:xfrm>
        </p:spPr>
        <p:txBody>
          <a:bodyPr/>
          <a:lstStyle/>
          <a:p>
            <a:pPr marL="0" indent="0">
              <a:buNone/>
            </a:pPr>
            <a:r>
              <a:rPr lang="en-US" dirty="0"/>
              <a:t>Arrange results to organize the data the way you want it</a:t>
            </a:r>
          </a:p>
          <a:p>
            <a:r>
              <a:rPr lang="en-US" dirty="0"/>
              <a:t>Demo</a:t>
            </a:r>
          </a:p>
          <a:p>
            <a:pPr lvl="1">
              <a:buFontTx/>
              <a:buChar char="-"/>
            </a:pPr>
            <a:r>
              <a:rPr lang="en-US" dirty="0"/>
              <a:t>Show drilldown</a:t>
            </a:r>
          </a:p>
          <a:p>
            <a:pPr lvl="1">
              <a:buFontTx/>
              <a:buChar char="-"/>
            </a:pPr>
            <a:r>
              <a:rPr lang="en-US" dirty="0"/>
              <a:t>View iterations</a:t>
            </a:r>
          </a:p>
          <a:p>
            <a:pPr lvl="1">
              <a:buFontTx/>
              <a:buChar char="-"/>
            </a:pPr>
            <a:r>
              <a:rPr lang="en-US" dirty="0"/>
              <a:t>Identify issues</a:t>
            </a:r>
          </a:p>
          <a:p>
            <a:pPr lvl="1">
              <a:buFontTx/>
              <a:buChar char="-"/>
            </a:pPr>
            <a:r>
              <a:rPr lang="en-US" dirty="0"/>
              <a:t>Compare results</a:t>
            </a:r>
          </a:p>
          <a:p>
            <a:pPr lvl="1">
              <a:buFontTx/>
              <a:buChar char="-"/>
            </a:pPr>
            <a:r>
              <a:rPr lang="en-US" dirty="0"/>
              <a:t>Perform grouping/filtering operations</a:t>
            </a:r>
          </a:p>
          <a:p>
            <a:pPr lvl="1">
              <a:buFontTx/>
              <a:buChar char="-"/>
            </a:pPr>
            <a:r>
              <a:rPr lang="en-US" dirty="0"/>
              <a:t>Remove results </a:t>
            </a:r>
          </a:p>
          <a:p>
            <a:pPr lvl="1">
              <a:buFontTx/>
              <a:buChar char="-"/>
            </a:pPr>
            <a:r>
              <a:rPr lang="en-US" dirty="0"/>
              <a:t>Export to excel</a:t>
            </a:r>
          </a:p>
        </p:txBody>
      </p:sp>
      <p:sp>
        <p:nvSpPr>
          <p:cNvPr id="8" name="Title 1"/>
          <p:cNvSpPr txBox="1">
            <a:spLocks noGrp="1"/>
          </p:cNvSpPr>
          <p:nvPr>
            <p:ph type="title"/>
          </p:nvPr>
        </p:nvSpPr>
        <p:spPr>
          <a:prstGeom prst="rect">
            <a:avLst/>
          </a:prstGeom>
        </p:spPr>
        <p:txBody>
          <a:bodyPr>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Customizing ADK </a:t>
            </a:r>
            <a:r>
              <a:rPr lang="en-US" smtClean="0"/>
              <a:t>Assessment Reports</a:t>
            </a:r>
            <a:endParaRPr lang="en-US" dirty="0"/>
          </a:p>
        </p:txBody>
      </p:sp>
    </p:spTree>
    <p:extLst>
      <p:ext uri="{BB962C8B-B14F-4D97-AF65-F5344CB8AC3E}">
        <p14:creationId xmlns:p14="http://schemas.microsoft.com/office/powerpoint/2010/main" val="261129246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Windows Assessment Console Results</a:t>
            </a:r>
            <a:r>
              <a:rPr lang="en-US" dirty="0"/>
              <a:t/>
            </a:r>
            <a:br>
              <a:rPr lang="en-US" dirty="0"/>
            </a:br>
            <a:endParaRPr lang="en-US" dirty="0"/>
          </a:p>
        </p:txBody>
      </p:sp>
      <p:sp>
        <p:nvSpPr>
          <p:cNvPr id="3" name="Subtitle 2"/>
          <p:cNvSpPr>
            <a:spLocks noGrp="1"/>
          </p:cNvSpPr>
          <p:nvPr>
            <p:ph type="subTitle" idx="1"/>
          </p:nvPr>
        </p:nvSpPr>
        <p:spPr>
          <a:xfrm>
            <a:off x="969964" y="4787310"/>
            <a:ext cx="9655995" cy="1045931"/>
          </a:xfrm>
        </p:spPr>
        <p:txBody>
          <a:bodyPr/>
          <a:lstStyle/>
          <a:p>
            <a:endParaRPr lang="en-US" sz="2800"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125536875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grpSp>
        <p:nvGrpSpPr>
          <p:cNvPr id="9" name="Group 8"/>
          <p:cNvGrpSpPr/>
          <p:nvPr/>
        </p:nvGrpSpPr>
        <p:grpSpPr>
          <a:xfrm>
            <a:off x="61254" y="1460731"/>
            <a:ext cx="11073518" cy="5206753"/>
            <a:chOff x="213994" y="1521133"/>
            <a:chExt cx="8305108" cy="4347126"/>
          </a:xfrm>
        </p:grpSpPr>
        <p:sp>
          <p:nvSpPr>
            <p:cNvPr id="10" name="Rectangle 9"/>
            <p:cNvSpPr/>
            <p:nvPr/>
          </p:nvSpPr>
          <p:spPr bwMode="auto">
            <a:xfrm>
              <a:off x="213994" y="1521133"/>
              <a:ext cx="8305108" cy="855045"/>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dirty="0">
                <a:gradFill>
                  <a:gsLst>
                    <a:gs pos="0">
                      <a:srgbClr val="292929"/>
                    </a:gs>
                    <a:gs pos="86000">
                      <a:srgbClr val="292929"/>
                    </a:gs>
                  </a:gsLst>
                  <a:lin ang="5400000" scaled="0"/>
                </a:gradFill>
              </a:endParaRPr>
            </a:p>
          </p:txBody>
        </p:sp>
        <p:sp>
          <p:nvSpPr>
            <p:cNvPr id="11" name="TextBox 10"/>
            <p:cNvSpPr txBox="1"/>
            <p:nvPr/>
          </p:nvSpPr>
          <p:spPr>
            <a:xfrm>
              <a:off x="248973" y="1731153"/>
              <a:ext cx="4125985" cy="4137106"/>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914400" lvl="1" indent="-457200">
                <a:lnSpc>
                  <a:spcPct val="100000"/>
                </a:lnSpc>
                <a:spcBef>
                  <a:spcPts val="0"/>
                </a:spcBef>
                <a:spcAft>
                  <a:spcPts val="1200"/>
                </a:spcAft>
                <a:buClrTx/>
                <a:buSzTx/>
                <a:buFont typeface="Arial" pitchFamily="34" charset="0"/>
                <a:buChar char="•"/>
              </a:pPr>
              <a:r>
                <a:rPr lang="en-US" sz="1800" dirty="0">
                  <a:solidFill>
                    <a:schemeClr val="tx1"/>
                  </a:solidFill>
                </a:rPr>
                <a:t>HW-147T  Building high quality Windows PCs using the assessment and deployment kit</a:t>
              </a:r>
            </a:p>
            <a:p>
              <a:pPr marL="914400" lvl="1" indent="-457200">
                <a:lnSpc>
                  <a:spcPct val="100000"/>
                </a:lnSpc>
                <a:spcBef>
                  <a:spcPts val="0"/>
                </a:spcBef>
                <a:spcAft>
                  <a:spcPts val="1200"/>
                </a:spcAft>
                <a:buClrTx/>
                <a:buSzTx/>
                <a:buFont typeface="Arial" pitchFamily="34" charset="0"/>
                <a:buChar char="•"/>
              </a:pPr>
              <a:r>
                <a:rPr lang="en-US" sz="1800" dirty="0">
                  <a:solidFill>
                    <a:schemeClr val="tx1"/>
                  </a:solidFill>
                </a:rPr>
                <a:t>HW-148P </a:t>
              </a:r>
              <a:r>
                <a:rPr lang="en-US" sz="1800" dirty="0" err="1">
                  <a:solidFill>
                    <a:schemeClr val="tx1"/>
                  </a:solidFill>
                </a:rPr>
                <a:t>SScaling</a:t>
              </a:r>
              <a:r>
                <a:rPr lang="en-US" sz="1800" dirty="0">
                  <a:solidFill>
                    <a:schemeClr val="tx1"/>
                  </a:solidFill>
                </a:rPr>
                <a:t> and extending Windows assessments to improve system quality: Parts 1 and 2</a:t>
              </a:r>
            </a:p>
            <a:p>
              <a:pPr marL="914400" lvl="1" indent="-457200">
                <a:lnSpc>
                  <a:spcPct val="100000"/>
                </a:lnSpc>
                <a:spcBef>
                  <a:spcPts val="0"/>
                </a:spcBef>
                <a:spcAft>
                  <a:spcPts val="1200"/>
                </a:spcAft>
                <a:buClrTx/>
                <a:buSzTx/>
                <a:buFont typeface="Arial" pitchFamily="34" charset="0"/>
                <a:buChar char="•"/>
              </a:pPr>
              <a:r>
                <a:rPr lang="en-US" sz="1800" dirty="0">
                  <a:solidFill>
                    <a:schemeClr val="tx1"/>
                  </a:solidFill>
                </a:rPr>
                <a:t>HW-915P Introduction to assessments</a:t>
              </a:r>
            </a:p>
            <a:p>
              <a:pPr marL="914400" lvl="1" indent="-457200">
                <a:lnSpc>
                  <a:spcPct val="100000"/>
                </a:lnSpc>
                <a:spcBef>
                  <a:spcPts val="0"/>
                </a:spcBef>
                <a:spcAft>
                  <a:spcPts val="1200"/>
                </a:spcAft>
                <a:buClrTx/>
                <a:buSzTx/>
                <a:buFont typeface="Arial" pitchFamily="34" charset="0"/>
                <a:buChar char="•"/>
              </a:pPr>
              <a:r>
                <a:rPr lang="en-US" sz="1800" dirty="0">
                  <a:solidFill>
                    <a:schemeClr val="tx1"/>
                  </a:solidFill>
                </a:rPr>
                <a:t>HW-59T  Improving performance with the Windows Performance Toolkit </a:t>
              </a:r>
            </a:p>
            <a:p>
              <a:pPr marL="914400" lvl="1" indent="-457200">
                <a:lnSpc>
                  <a:spcPct val="100000"/>
                </a:lnSpc>
                <a:spcBef>
                  <a:spcPts val="0"/>
                </a:spcBef>
                <a:spcAft>
                  <a:spcPts val="1200"/>
                </a:spcAft>
                <a:buClrTx/>
                <a:buSzTx/>
                <a:buFont typeface="Arial" pitchFamily="34" charset="0"/>
                <a:buChar char="•"/>
              </a:pPr>
              <a:r>
                <a:rPr lang="en-US" sz="1800" dirty="0">
                  <a:solidFill>
                    <a:schemeClr val="tx1"/>
                  </a:solidFill>
                </a:rPr>
                <a:t>HW-61H Experiencing the assessment tools in Windows 8</a:t>
              </a:r>
            </a:p>
            <a:p>
              <a:pPr marL="914400" lvl="1" indent="-457200">
                <a:lnSpc>
                  <a:spcPct val="100000"/>
                </a:lnSpc>
                <a:spcBef>
                  <a:spcPts val="0"/>
                </a:spcBef>
                <a:spcAft>
                  <a:spcPts val="1200"/>
                </a:spcAft>
                <a:buClrTx/>
                <a:buSzTx/>
                <a:buFont typeface="Arial" pitchFamily="34" charset="0"/>
                <a:buChar char="•"/>
              </a:pPr>
              <a:r>
                <a:rPr lang="en-US" sz="1800" dirty="0">
                  <a:solidFill>
                    <a:schemeClr val="tx1"/>
                  </a:solidFill>
                </a:rPr>
                <a:t>HW-921P Introduction to ADK custom jobs</a:t>
              </a:r>
            </a:p>
            <a:p>
              <a:pPr marL="914400" lvl="1" indent="-457200">
                <a:lnSpc>
                  <a:spcPct val="100000"/>
                </a:lnSpc>
                <a:spcBef>
                  <a:spcPts val="0"/>
                </a:spcBef>
                <a:spcAft>
                  <a:spcPts val="1200"/>
                </a:spcAft>
                <a:buClrTx/>
                <a:buSzTx/>
                <a:buFont typeface="Arial" pitchFamily="34" charset="0"/>
                <a:buChar char="•"/>
              </a:pPr>
              <a:r>
                <a:rPr lang="en-US" sz="1800" dirty="0" smtClean="0">
                  <a:solidFill>
                    <a:schemeClr val="tx1"/>
                  </a:solidFill>
                </a:rPr>
                <a:t>HW-976P </a:t>
              </a:r>
              <a:r>
                <a:rPr lang="en-US" sz="1800" dirty="0">
                  <a:solidFill>
                    <a:schemeClr val="tx1"/>
                  </a:solidFill>
                </a:rPr>
                <a:t>Packaging assessments for use on a second computer</a:t>
              </a:r>
            </a:p>
            <a:p>
              <a:pPr marL="914400" lvl="1" indent="-457200">
                <a:lnSpc>
                  <a:spcPct val="100000"/>
                </a:lnSpc>
                <a:spcBef>
                  <a:spcPts val="0"/>
                </a:spcBef>
                <a:spcAft>
                  <a:spcPts val="1200"/>
                </a:spcAft>
                <a:buClrTx/>
                <a:buSzTx/>
                <a:buFont typeface="Arial" pitchFamily="34" charset="0"/>
                <a:buChar char="•"/>
              </a:pPr>
              <a:endParaRPr lang="en-US" sz="1800" dirty="0">
                <a:solidFill>
                  <a:schemeClr val="tx1"/>
                </a:solidFill>
              </a:endParaRPr>
            </a:p>
          </p:txBody>
        </p:sp>
      </p:grpSp>
      <p:sp>
        <p:nvSpPr>
          <p:cNvPr id="12" name="TextBox 11"/>
          <p:cNvSpPr txBox="1"/>
          <p:nvPr/>
        </p:nvSpPr>
        <p:spPr>
          <a:xfrm>
            <a:off x="874408" y="1184814"/>
            <a:ext cx="5029200" cy="461665"/>
          </a:xfrm>
          <a:prstGeom prst="rect">
            <a:avLst/>
          </a:prstGeom>
          <a:noFill/>
        </p:spPr>
        <p:txBody>
          <a:bodyPr wrap="square" rtlCol="0">
            <a:spAutoFit/>
          </a:bodyPr>
          <a:lstStyle/>
          <a:p>
            <a:r>
              <a:rPr lang="en-US" sz="2400" b="1" dirty="0" smtClean="0">
                <a:solidFill>
                  <a:srgbClr val="FFFFFF"/>
                </a:solidFill>
              </a:rPr>
              <a:t>RELATED SESSIONS</a:t>
            </a:r>
            <a:endParaRPr lang="en-US" sz="2400" b="1" dirty="0">
              <a:solidFill>
                <a:srgbClr val="FFFFFF"/>
              </a:solidFill>
            </a:endParaRPr>
          </a:p>
        </p:txBody>
      </p:sp>
      <p:sp>
        <p:nvSpPr>
          <p:cNvPr id="26" name="Rectangle 25"/>
          <p:cNvSpPr/>
          <p:nvPr/>
        </p:nvSpPr>
        <p:spPr bwMode="auto">
          <a:xfrm>
            <a:off x="400700" y="1189279"/>
            <a:ext cx="457200" cy="457200"/>
          </a:xfrm>
          <a:prstGeom prst="rect">
            <a:avLst/>
          </a:prstGeom>
          <a:solidFill>
            <a:srgbClr val="457EC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b="1"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96949602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246144584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2007962150"/>
      </p:ext>
    </p:extLst>
  </p:cSld>
  <p:clrMapOvr>
    <a:masterClrMapping/>
  </p:clrMapOvr>
  <p:transition>
    <p:strips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DF44020B-F133-469B-94EE-670B82C9A330}"/>
</file>

<file path=customXml/itemProps2.xml><?xml version="1.0" encoding="utf-8"?>
<ds:datastoreItem xmlns:ds="http://schemas.openxmlformats.org/officeDocument/2006/customXml" ds:itemID="{7D68466B-FC03-49A2-A6C2-BE4FDEE96EBC}"/>
</file>

<file path=customXml/itemProps3.xml><?xml version="1.0" encoding="utf-8"?>
<ds:datastoreItem xmlns:ds="http://schemas.openxmlformats.org/officeDocument/2006/customXml" ds:itemID="{4BD28F4F-B92D-48D5-9443-1119CE88C990}"/>
</file>

<file path=docProps/app.xml><?xml version="1.0" encoding="utf-8"?>
<Properties xmlns="http://schemas.openxmlformats.org/officeDocument/2006/extended-properties" xmlns:vt="http://schemas.openxmlformats.org/officeDocument/2006/docPropsVTypes">
  <Template>BUILD_Breakout_Template _ SAMPLE for Scott 7.28</Template>
  <TotalTime>3818</TotalTime>
  <Words>447</Words>
  <Application>Microsoft Office PowerPoint</Application>
  <PresentationFormat>Custom</PresentationFormat>
  <Paragraphs>40</Paragraphs>
  <Slides>7</Slides>
  <Notes>3</Notes>
  <HiddenSlides>0</HiddenSlides>
  <MMClips>0</MMClips>
  <ScaleCrop>false</ScaleCrop>
  <HeadingPairs>
    <vt:vector size="4" baseType="variant">
      <vt:variant>
        <vt:lpstr>Theme</vt:lpstr>
      </vt:variant>
      <vt:variant>
        <vt:i4>7</vt:i4>
      </vt:variant>
      <vt:variant>
        <vt:lpstr>Slide Titles</vt:lpstr>
      </vt:variant>
      <vt:variant>
        <vt:i4>7</vt:i4>
      </vt:variant>
    </vt:vector>
  </HeadingPairs>
  <TitlesOfParts>
    <vt:vector size="14"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Customizing ADK assessment reports</vt:lpstr>
      <vt:lpstr>Customizing ADK Assessment Reports</vt:lpstr>
      <vt:lpstr>Windows Assessment Console Results </vt:lpstr>
      <vt:lpstr>For more information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HW-975P: Customizing ADK assessment reports</dc:title>
  <dc:subject>BUILD</dc:subject>
  <dc:creator>Aman Benes</dc:creator>
  <cp:keywords>Developers, IT Pros, TDMs, Technical Decision Makers, PDC, Build, Developer Conference, ISVs, Programmers, Partners</cp:keywords>
  <dc:description>Template: Sam Moore, Silver Fox Productions, Inc.
Formatting: John Lee, Silver Fox Productions
Event Date: September 13th–16th
Event Location: Anaheim, CA
Audience Type: External Developers, Programmers</dc:description>
  <cp:lastModifiedBy>Shows</cp:lastModifiedBy>
  <cp:revision>315</cp:revision>
  <cp:lastPrinted>2010-05-11T05:02:34Z</cp:lastPrinted>
  <dcterms:created xsi:type="dcterms:W3CDTF">2011-08-03T21:25:07Z</dcterms:created>
  <dcterms:modified xsi:type="dcterms:W3CDTF">2011-09-14T23:46:19Z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TrackTaxHTField0">
    <vt:lpwstr/>
  </property>
  <property fmtid="{D5CDD505-2E9C-101B-9397-08002B2CF9AE}" pid="9" name="AudienceTaxHTField0">
    <vt:lpwstr>Developers389e14a2-def5-4335-8627-c0368c2934a2Other1d63dafe-c6b5-450d-9d7f-2a5af3513850</vt:lpwstr>
  </property>
  <property fmtid="{D5CDD505-2E9C-101B-9397-08002B2CF9AE}" pid="10" name="Event End Date">
    <vt:lpwstr>2011-09-16T07:00:00+00:00</vt:lpwstr>
  </property>
  <property fmtid="{D5CDD505-2E9C-101B-9397-08002B2CF9AE}" pid="11" name="MS Speaker">
    <vt:lpwstr/>
  </property>
  <property fmtid="{D5CDD505-2E9C-101B-9397-08002B2CF9AE}" pid="12" name="Event VenueTaxHTField0">
    <vt:lpwstr>Anaheim CC Anaheim, CAc525dbc1-fb46-4f9d-a196-ce33b4962b5a</vt:lpwstr>
  </property>
  <property fmtid="{D5CDD505-2E9C-101B-9397-08002B2CF9AE}" pid="13" name="MS Content Owner">
    <vt:lpwstr>Steven Sinofsky53</vt:lpwstr>
  </property>
  <property fmtid="{D5CDD505-2E9C-101B-9397-08002B2CF9AE}" pid="14" name="TaxCatchAll">
    <vt:lpwstr>962834211210209</vt:lpwstr>
  </property>
  <property fmtid="{D5CDD505-2E9C-101B-9397-08002B2CF9AE}" pid="15" name="CampaignTaxHTField0">
    <vt:lpwstr/>
  </property>
  <property fmtid="{D5CDD505-2E9C-101B-9397-08002B2CF9AE}" pid="16" name="Event Start Date">
    <vt:lpwstr>2011-09-13T07:00:00+00:00</vt:lpwstr>
  </property>
  <property fmtid="{D5CDD505-2E9C-101B-9397-08002B2CF9AE}" pid="17" name="ProductTaxHTField0">
    <vt:lpwstr>Windowsd15bdf11-7aa9-4bf1-b584-c45e6bd87557</vt:lpwstr>
  </property>
  <property fmtid="{D5CDD505-2E9C-101B-9397-08002B2CF9AE}" pid="18" name="Event LocationTaxHTField0">
    <vt:lpwstr>Anaheim, CA67ffa72a-1f39-45c3-9bb1-f96b5f9c92e3</vt:lpwstr>
  </property>
  <property fmtid="{D5CDD505-2E9C-101B-9397-08002B2CF9AE}" pid="19" name="Event1TaxHTField0">
    <vt:lpwstr>BUILDdaffb02e-8105-4a1d-9c8d-6ffd36a19d83</vt:lpwstr>
  </property>
</Properties>
</file>