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ableStyles.xml" ContentType="application/vnd.openxmlformats-officedocument.presentationml.tableStyles+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Default Extension="png" ContentType="image/png"/>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customXml/itemProps2.xml" ContentType="application/vnd.openxmlformats-officedocument.customXmlProperties+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Default Extension="rels" ContentType="application/vnd.openxmlformats-package.relationships+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Default Extension="jpg" ContentType="image/jpeg"/>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customXml/itemProps1.xml" ContentType="application/vnd.openxmlformats-officedocument.customXmlProperties+xml"/>
  <Override PartName="/ppt/theme/theme1.xml" ContentType="application/vnd.openxmlformats-officedocument.theme+xml"/>
  <Override PartName="/ppt/slideLayouts/slideLayout5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18" r:id="rId2"/>
    <p:sldMasterId id="2147483733" r:id="rId3"/>
    <p:sldMasterId id="2147483754" r:id="rId4"/>
    <p:sldMasterId id="2147483774" r:id="rId5"/>
    <p:sldMasterId id="2147483776" r:id="rId6"/>
    <p:sldMasterId id="2147483788" r:id="rId7"/>
  </p:sldMasterIdLst>
  <p:notesMasterIdLst>
    <p:notesMasterId r:id="rId21"/>
  </p:notesMasterIdLst>
  <p:handoutMasterIdLst>
    <p:handoutMasterId r:id="rId22"/>
  </p:handoutMasterIdLst>
  <p:sldIdLst>
    <p:sldId id="430" r:id="rId8"/>
    <p:sldId id="464" r:id="rId9"/>
    <p:sldId id="468" r:id="rId10"/>
    <p:sldId id="469" r:id="rId11"/>
    <p:sldId id="473" r:id="rId12"/>
    <p:sldId id="493" r:id="rId13"/>
    <p:sldId id="489" r:id="rId14"/>
    <p:sldId id="490" r:id="rId15"/>
    <p:sldId id="491" r:id="rId16"/>
    <p:sldId id="492" r:id="rId17"/>
    <p:sldId id="494" r:id="rId18"/>
    <p:sldId id="271" r:id="rId19"/>
    <p:sldId id="377" r:id="rId20"/>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C203ABEB-2F91-4EB4-811D-90E6A31DF5A2}">
          <p14:sldIdLst>
            <p14:sldId id="430"/>
          </p14:sldIdLst>
        </p14:section>
        <p14:section name="Body of Presentation" id="{3134B837-DC82-4AD0-A289-C27747844212}">
          <p14:sldIdLst>
            <p14:sldId id="464"/>
            <p14:sldId id="468"/>
            <p14:sldId id="469"/>
            <p14:sldId id="473"/>
            <p14:sldId id="493"/>
            <p14:sldId id="489"/>
            <p14:sldId id="490"/>
            <p14:sldId id="491"/>
            <p14:sldId id="492"/>
            <p14:sldId id="494"/>
            <p14:sldId id="271"/>
            <p14:sldId id="37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BC46"/>
    <a:srgbClr val="EF4423"/>
    <a:srgbClr val="457EC1"/>
    <a:srgbClr val="59CC0E"/>
    <a:srgbClr val="0087FF"/>
    <a:srgbClr val="FF3C00"/>
    <a:srgbClr val="FFFFFF"/>
    <a:srgbClr val="F8F57B"/>
    <a:srgbClr val="000000"/>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84" autoAdjust="0"/>
    <p:restoredTop sz="91829" autoAdjust="0"/>
  </p:normalViewPr>
  <p:slideViewPr>
    <p:cSldViewPr snapToGrid="0" snapToObjects="1">
      <p:cViewPr varScale="1">
        <p:scale>
          <a:sx n="100" d="100"/>
          <a:sy n="100" d="100"/>
        </p:scale>
        <p:origin x="-444" y="-96"/>
      </p:cViewPr>
      <p:guideLst>
        <p:guide orient="horz" pos="144"/>
        <p:guide orient="horz" pos="1200"/>
        <p:guide orient="horz" pos="2173"/>
        <p:guide orient="horz" pos="4176"/>
        <p:guide orient="horz" pos="1488"/>
        <p:guide orient="horz" pos="454"/>
        <p:guide pos="3840"/>
        <p:guide pos="327"/>
        <p:guide pos="1190"/>
        <p:guide pos="7350"/>
        <p:guide pos="7063"/>
        <p:guide pos="611"/>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snapToObjects="1" showGuides="1">
      <p:cViewPr varScale="1">
        <p:scale>
          <a:sx n="80" d="100"/>
          <a:sy n="80" d="100"/>
        </p:scale>
        <p:origin x="-292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handoutMaster" Target="handoutMasters/handoutMaster1.xml"/><Relationship Id="rId27"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BUILD</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9/16/2011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9/16/2011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9/16/2011 1:53 PM</a:t>
            </a:fld>
            <a:endParaRPr lang="en-US"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9/16/2011 1:53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1934966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886269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marL="171450" marR="0" indent="-171450" algn="l" defTabSz="914363" rtl="0" eaLnBrk="1" fontAlgn="auto" latinLnBrk="0" hangingPunct="1">
              <a:lnSpc>
                <a:spcPct val="90000"/>
              </a:lnSpc>
              <a:spcBef>
                <a:spcPts val="0"/>
              </a:spcBef>
              <a:spcAft>
                <a:spcPts val="333"/>
              </a:spcAft>
              <a:buClrTx/>
              <a:buSzTx/>
              <a:buFontTx/>
              <a:buChar char="-"/>
              <a:tabLst/>
              <a:defRPr/>
            </a:pP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9/16/2011 1:53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5</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886269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1453412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marL="0" indent="0">
              <a:buFontTx/>
              <a:buNone/>
            </a:pPr>
            <a:endParaRPr lang="en-US" dirty="0" smtClean="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9/16/2011 1:53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8</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3864486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2004807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0042554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t>9/16/2011</a:t>
            </a:fld>
            <a:endParaRPr lang="en-US" dirty="0"/>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83838974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t>9/16/2011</a:t>
            </a:fld>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dirty="0" smtClean="0"/>
              <a:t>MICROSOFT CONFIDENTIAL</a:t>
            </a:r>
            <a:endParaRPr lang="en-US" dirty="0"/>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1825166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t>9/16/2011</a:t>
            </a:fld>
            <a:endParaRPr lang="en-US" dirty="0"/>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687532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7669511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441" y="6356351"/>
            <a:ext cx="2844059" cy="365125"/>
          </a:xfrm>
          <a:prstGeom prst="rect">
            <a:avLst/>
          </a:prstGeom>
        </p:spPr>
        <p:txBody>
          <a:bodyPr lIns="121899" tIns="60949" rIns="121899" bIns="60949"/>
          <a:lstStyle/>
          <a:p>
            <a:fld id="{A1CFD51F-5542-4183-9E6D-DF6665177190}" type="datetimeFigureOut">
              <a:rPr lang="en-US" smtClean="0"/>
              <a:t>9/16/2011</a:t>
            </a:fld>
            <a:endParaRPr lang="en-US"/>
          </a:p>
        </p:txBody>
      </p:sp>
      <p:sp>
        <p:nvSpPr>
          <p:cNvPr id="5" name="Footer Placeholder 4"/>
          <p:cNvSpPr>
            <a:spLocks noGrp="1"/>
          </p:cNvSpPr>
          <p:nvPr>
            <p:ph type="ftr" sz="quarter" idx="11"/>
          </p:nvPr>
        </p:nvSpPr>
        <p:spPr>
          <a:xfrm>
            <a:off x="4164515" y="6356351"/>
            <a:ext cx="3859795" cy="365125"/>
          </a:xfrm>
          <a:prstGeom prst="rect">
            <a:avLst/>
          </a:prstGeom>
        </p:spPr>
        <p:txBody>
          <a:bodyPr lIns="121899" tIns="60949" rIns="121899" bIns="60949"/>
          <a:lstStyle/>
          <a:p>
            <a:endParaRPr lang="en-US"/>
          </a:p>
        </p:txBody>
      </p:sp>
      <p:sp>
        <p:nvSpPr>
          <p:cNvPr id="6" name="Slide Number Placeholder 5"/>
          <p:cNvSpPr>
            <a:spLocks noGrp="1"/>
          </p:cNvSpPr>
          <p:nvPr>
            <p:ph type="sldNum" sz="quarter" idx="12"/>
          </p:nvPr>
        </p:nvSpPr>
        <p:spPr>
          <a:xfrm>
            <a:off x="8735325" y="6356351"/>
            <a:ext cx="2844059" cy="365125"/>
          </a:xfrm>
          <a:prstGeom prst="rect">
            <a:avLst/>
          </a:prstGeom>
        </p:spPr>
        <p:txBody>
          <a:bodyPr lIns="121899" tIns="60949" rIns="121899" bIns="60949"/>
          <a:lstStyle/>
          <a:p>
            <a:fld id="{86B3905C-5577-4B33-9447-31444F4A9FCC}" type="slidenum">
              <a:rPr lang="en-US" smtClean="0"/>
              <a:t>‹#›</a:t>
            </a:fld>
            <a:endParaRPr lang="en-US"/>
          </a:p>
        </p:txBody>
      </p:sp>
    </p:spTree>
    <p:extLst>
      <p:ext uri="{BB962C8B-B14F-4D97-AF65-F5344CB8AC3E}">
        <p14:creationId xmlns:p14="http://schemas.microsoft.com/office/powerpoint/2010/main" val="20460108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126212"/>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730800026"/>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74359556"/>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09031151"/>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20918823"/>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67427382"/>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40140045"/>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73987872"/>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0344901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5594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593223"/>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4338306"/>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46827710"/>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96990488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51933785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32944860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9/16/2011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7931741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10864899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7596410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9355525"/>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06790845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22081425"/>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9887916"/>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02672850"/>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70859759"/>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01407010"/>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4426846"/>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96999288"/>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681970"/>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610948"/>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9792604"/>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37238110"/>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648827386"/>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1797871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35760121"/>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9/16/2011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88189144"/>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505686211"/>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912389388"/>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9860529"/>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9636529"/>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7"/>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4" y="4343400"/>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3" y="190500"/>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38199649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08"/>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69964"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728796"/>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34359083"/>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9020003"/>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46365674"/>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5102669"/>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099437"/>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21631"/>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2"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349386"/>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1334639"/>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72406977"/>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u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858476406"/>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This is a subtitle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12120463"/>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Photo 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269832"/>
            <a:ext cx="10242549" cy="1523497"/>
          </a:xfrm>
        </p:spPr>
        <p:txBody>
          <a:bodyPr anchor="ctr">
            <a:noAutofit/>
          </a:bodyPr>
          <a:lstStyle>
            <a:lvl1pPr algn="l">
              <a:lnSpc>
                <a:spcPct val="90000"/>
              </a:lnSpc>
              <a:defRPr sz="4800" spc="-200" baseline="0">
                <a:solidFill>
                  <a:schemeClr val="accent6">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279978922"/>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Photo 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4422420"/>
            <a:ext cx="10242549" cy="1523497"/>
          </a:xfrm>
        </p:spPr>
        <p:txBody>
          <a:bodyPr anchor="ctr">
            <a:noAutofit/>
          </a:bodyPr>
          <a:lstStyle>
            <a:lvl1pPr algn="l">
              <a:lnSpc>
                <a:spcPct val="90000"/>
              </a:lnSpc>
              <a:defRPr sz="4800" spc="-200" baseline="0">
                <a:solidFill>
                  <a:schemeClr val="bg1">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349244771"/>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266985"/>
            <a:ext cx="9323388" cy="1523494"/>
          </a:xfrm>
        </p:spPr>
        <p:txBody>
          <a:bodyPr anchor="ctr" anchorCtr="0">
            <a:noAutofit/>
          </a:bodyPr>
          <a:lstStyle>
            <a:lvl1pPr>
              <a:lnSpc>
                <a:spcPct val="90000"/>
              </a:lnSpc>
              <a:defRPr sz="4400" i="0" u="none" baseline="0">
                <a:solidFill>
                  <a:schemeClr val="bg1">
                    <a:alpha val="99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4989"/>
            <a:ext cx="9323389" cy="461665"/>
          </a:xfrm>
        </p:spPr>
        <p:txBody>
          <a:bodyPr>
            <a:noAutofit/>
          </a:bodyPr>
          <a:lstStyle>
            <a:lvl1pPr marL="0" indent="0" algn="l">
              <a:lnSpc>
                <a:spcPct val="90000"/>
              </a:lnSpc>
              <a:spcBef>
                <a:spcPts val="0"/>
              </a:spcBef>
              <a:buNone/>
              <a:defRPr sz="2000" i="0" u="none">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4" y="2727972"/>
            <a:ext cx="10242550" cy="137864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9600" b="0" i="0" u="none" strike="noStrike" kern="1200" cap="none" spc="-642" normalizeH="0" baseline="0" noProof="0" dirty="0" smtClean="0">
                <a:ln w="11430"/>
                <a:solidFill>
                  <a:schemeClr val="bg1">
                    <a:alpha val="99000"/>
                  </a:schemeClr>
                </a:solidFill>
                <a:effectLst/>
                <a:uLnTx/>
                <a:uFillTx/>
                <a:latin typeface="Segoe UI" pitchFamily="34" charset="0"/>
                <a:ea typeface="+mn-ea"/>
                <a:cs typeface="+mn-cs"/>
              </a:defRPr>
            </a:lvl1pPr>
          </a:lstStyle>
          <a:p>
            <a:pPr lvl="0"/>
            <a:r>
              <a:rPr lang="en-US" dirty="0" smtClean="0"/>
              <a:t>click to…</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3406197887"/>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0005706"/>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lain 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102093"/>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9"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11" name="TextBox 10"/>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2" name="TextBox 11"/>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3" name="TextBox 12"/>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523107494"/>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hoto slides with 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lvl1pPr>
              <a:defRPr>
                <a:solidFill>
                  <a:schemeClr val="bg1">
                    <a:alpha val="99000"/>
                  </a:schemeClr>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609666964"/>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17126850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Lis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289727027"/>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is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40143500"/>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Sub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595576712"/>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05176" y="155537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5"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7" name="TextBox 6"/>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8" name="TextBox 7"/>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34489010"/>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558255" y="226269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5150165"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547" y="1428623"/>
            <a:ext cx="5264408"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223549977"/>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499993945"/>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262696"/>
            <a:ext cx="5139406"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424293128"/>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69301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812800" y="2302045"/>
            <a:ext cx="4964056"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1693915216"/>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693016"/>
            <a:ext cx="5150164"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615935" y="2302045"/>
            <a:ext cx="5171679"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3841745823"/>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5" name="TextBox 4"/>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6" name="TextBox 5"/>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7" name="TextBox 6"/>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2914467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541991"/>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Walkin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accent6">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231922166"/>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943602844"/>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0748514"/>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3012050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6.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1.pn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3.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21" Type="http://schemas.openxmlformats.org/officeDocument/2006/relationships/image" Target="../media/image1.png"/><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theme" Target="../theme/theme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26" Type="http://schemas.openxmlformats.org/officeDocument/2006/relationships/theme" Target="../theme/theme7.xml"/><Relationship Id="rId3" Type="http://schemas.openxmlformats.org/officeDocument/2006/relationships/slideLayout" Target="../slideLayouts/slideLayout72.xml"/><Relationship Id="rId21" Type="http://schemas.openxmlformats.org/officeDocument/2006/relationships/slideLayout" Target="../slideLayouts/slideLayout90.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5" Type="http://schemas.openxmlformats.org/officeDocument/2006/relationships/slideLayout" Target="../slideLayouts/slideLayout94.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slideLayout" Target="../slideLayouts/slideLayout89.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24" Type="http://schemas.openxmlformats.org/officeDocument/2006/relationships/slideLayout" Target="../slideLayouts/slideLayout93.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23" Type="http://schemas.openxmlformats.org/officeDocument/2006/relationships/slideLayout" Target="../slideLayouts/slideLayout92.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25" r:id="rId12"/>
    <p:sldLayoutId id="2147483726" r:id="rId13"/>
    <p:sldLayoutId id="2147483727" r:id="rId14"/>
    <p:sldLayoutId id="2147483728" r:id="rId15"/>
    <p:sldLayoutId id="2147483732" r:id="rId16"/>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24" r:id="rId2"/>
    <p:sldLayoutId id="2147483753" r:id="rId3"/>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8825435"/>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0770895"/>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2164768"/>
      </p:ext>
    </p:extLst>
  </p:cSld>
  <p:clrMap bg1="dk1" tx1="lt1" bg2="dk2" tx2="lt2" accent1="accent1" accent2="accent2" accent3="accent3" accent4="accent4" accent5="accent5" accent6="accent6" hlink="hlink" folHlink="folHlink"/>
  <p:sldLayoutIdLst>
    <p:sldLayoutId id="2147483775"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5243304"/>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3660" y="196326"/>
            <a:ext cx="11149013" cy="1163637"/>
          </a:xfrm>
          <a:prstGeom prst="rect">
            <a:avLst/>
          </a:prstGeom>
        </p:spPr>
        <p:txBody>
          <a:bodyPr vert="horz" wrap="square"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5177" y="1684476"/>
            <a:ext cx="11149012" cy="155119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87749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Lst>
  <p:transition>
    <p:fade/>
  </p:transition>
  <p:hf hdr="0"/>
  <p:txStyles>
    <p:titleStyle>
      <a:lvl1pPr algn="l" defTabSz="914363" rtl="0" eaLnBrk="1" latinLnBrk="0" hangingPunct="1">
        <a:lnSpc>
          <a:spcPct val="90000"/>
        </a:lnSpc>
        <a:spcBef>
          <a:spcPct val="0"/>
        </a:spcBef>
        <a:buNone/>
        <a:defRPr lang="en-US" sz="4800" b="0" kern="1200" cap="none" spc="-200" baseline="0" dirty="0" smtClean="0">
          <a:ln w="3175">
            <a:noFill/>
          </a:ln>
          <a:solidFill>
            <a:schemeClr val="accent6">
              <a:alpha val="98824"/>
            </a:schemeClr>
          </a:solidFill>
          <a:effectLst/>
          <a:latin typeface="Segoe UI Light" pitchFamily="34" charset="0"/>
          <a:ea typeface="+mn-ea"/>
          <a:cs typeface="Arial" charset="0"/>
        </a:defRPr>
      </a:lvl1pPr>
    </p:titleStyle>
    <p:bodyStyle>
      <a:lvl1pPr marL="460375" indent="-460375" algn="l" defTabSz="914363" rtl="0" eaLnBrk="1" latinLnBrk="0" hangingPunct="1">
        <a:lnSpc>
          <a:spcPct val="90000"/>
        </a:lnSpc>
        <a:spcBef>
          <a:spcPct val="20000"/>
        </a:spcBef>
        <a:buClr>
          <a:srgbClr val="00DCFF"/>
        </a:buClr>
        <a:buSzPct val="90000"/>
        <a:buFont typeface="Arial" pitchFamily="34" charset="0"/>
        <a:buChar char="•"/>
        <a:defRPr sz="2400" kern="1200">
          <a:solidFill>
            <a:schemeClr val="tx1">
              <a:lumMod val="75000"/>
              <a:lumOff val="25000"/>
              <a:alpha val="99000"/>
            </a:schemeClr>
          </a:solidFill>
          <a:latin typeface="+mn-lt"/>
          <a:ea typeface="+mn-ea"/>
          <a:cs typeface="+mn-cs"/>
        </a:defRPr>
      </a:lvl1pPr>
      <a:lvl2pPr marL="855663" indent="-395288" algn="l" defTabSz="914363" rtl="0" eaLnBrk="1" latinLnBrk="0" hangingPunct="1">
        <a:lnSpc>
          <a:spcPct val="90000"/>
        </a:lnSpc>
        <a:spcBef>
          <a:spcPct val="20000"/>
        </a:spcBef>
        <a:buClr>
          <a:srgbClr val="00DCFF"/>
        </a:buClr>
        <a:buSzPct val="90000"/>
        <a:buFont typeface="Arial" pitchFamily="34" charset="0"/>
        <a:buChar char="•"/>
        <a:defRPr sz="2000" kern="1200">
          <a:solidFill>
            <a:schemeClr val="tx1">
              <a:lumMod val="75000"/>
              <a:lumOff val="25000"/>
              <a:alpha val="99000"/>
            </a:schemeClr>
          </a:solidFill>
          <a:latin typeface="+mn-lt"/>
          <a:ea typeface="+mn-ea"/>
          <a:cs typeface="+mn-cs"/>
        </a:defRPr>
      </a:lvl2pPr>
      <a:lvl3pPr marL="1258888" indent="-403225" algn="l" defTabSz="914363" rtl="0" eaLnBrk="1" latinLnBrk="0" hangingPunct="1">
        <a:lnSpc>
          <a:spcPct val="90000"/>
        </a:lnSpc>
        <a:spcBef>
          <a:spcPct val="20000"/>
        </a:spcBef>
        <a:buClr>
          <a:srgbClr val="00DCFF"/>
        </a:buClr>
        <a:buSzPct val="90000"/>
        <a:buFont typeface="Arial" pitchFamily="34" charset="0"/>
        <a:buChar char="•"/>
        <a:defRPr sz="1800" kern="1200">
          <a:solidFill>
            <a:schemeClr val="tx1">
              <a:lumMod val="75000"/>
              <a:lumOff val="25000"/>
              <a:alpha val="99000"/>
            </a:schemeClr>
          </a:solidFill>
          <a:latin typeface="+mn-lt"/>
          <a:ea typeface="+mn-ea"/>
          <a:cs typeface="+mn-cs"/>
        </a:defRPr>
      </a:lvl3pPr>
      <a:lvl4pPr marL="1604963" indent="-346075"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4pPr>
      <a:lvl5pPr marL="1941513" indent="-336550"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forums.dev.windows.com/"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dev.live.com/forums/" TargetMode="External"/><Relationship Id="rId2" Type="http://schemas.openxmlformats.org/officeDocument/2006/relationships/hyperlink" Target="http://bldw.in/SessionFeedback"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complete developer's guide to the SkyDrive API</a:t>
            </a:r>
          </a:p>
        </p:txBody>
      </p:sp>
      <p:sp>
        <p:nvSpPr>
          <p:cNvPr id="3" name="Subtitle 2"/>
          <p:cNvSpPr>
            <a:spLocks noGrp="1"/>
          </p:cNvSpPr>
          <p:nvPr>
            <p:ph type="subTitle" idx="1"/>
          </p:nvPr>
        </p:nvSpPr>
        <p:spPr/>
        <p:txBody>
          <a:bodyPr/>
          <a:lstStyle/>
          <a:p>
            <a:r>
              <a:rPr lang="en-US" dirty="0" smtClean="0">
                <a:latin typeface="+mj-lt"/>
              </a:rPr>
              <a:t>Steve Gordon</a:t>
            </a:r>
          </a:p>
          <a:p>
            <a:r>
              <a:rPr lang="en-US" dirty="0" smtClean="0"/>
              <a:t>Principal Development Lead</a:t>
            </a:r>
          </a:p>
          <a:p>
            <a:r>
              <a:rPr lang="en-US" dirty="0" smtClean="0"/>
              <a:t>Microsoft Corporation</a:t>
            </a:r>
            <a:endParaRPr lang="en-US" dirty="0"/>
          </a:p>
        </p:txBody>
      </p:sp>
      <p:sp>
        <p:nvSpPr>
          <p:cNvPr id="9" name="Text Placeholder 8"/>
          <p:cNvSpPr>
            <a:spLocks noGrp="1"/>
          </p:cNvSpPr>
          <p:nvPr>
            <p:ph type="body" sz="quarter" idx="10"/>
          </p:nvPr>
        </p:nvSpPr>
        <p:spPr/>
        <p:txBody>
          <a:bodyPr/>
          <a:lstStyle/>
          <a:p>
            <a:r>
              <a:rPr lang="en-US" dirty="0"/>
              <a:t>PLAT-134C</a:t>
            </a:r>
          </a:p>
        </p:txBody>
      </p:sp>
    </p:spTree>
    <p:extLst>
      <p:ext uri="{BB962C8B-B14F-4D97-AF65-F5344CB8AC3E}">
        <p14:creationId xmlns:p14="http://schemas.microsoft.com/office/powerpoint/2010/main" val="1082811341"/>
      </p:ext>
    </p:extLst>
  </p:cSld>
  <p:clrMapOvr>
    <a:masterClrMapping/>
  </p:clrMapOvr>
  <p:transition>
    <p:strips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reading and documentation</a:t>
            </a:r>
            <a:endParaRPr lang="en-US" dirty="0"/>
          </a:p>
        </p:txBody>
      </p:sp>
      <p:sp>
        <p:nvSpPr>
          <p:cNvPr id="3" name="Text Placeholder 2"/>
          <p:cNvSpPr>
            <a:spLocks noGrp="1"/>
          </p:cNvSpPr>
          <p:nvPr>
            <p:ph type="body" sz="quarter" idx="10"/>
          </p:nvPr>
        </p:nvSpPr>
        <p:spPr>
          <a:xfrm>
            <a:off x="519114" y="1200150"/>
            <a:ext cx="11149012" cy="4678204"/>
          </a:xfrm>
        </p:spPr>
        <p:txBody>
          <a:bodyPr/>
          <a:lstStyle/>
          <a:p>
            <a:pPr marL="0" indent="0">
              <a:buNone/>
            </a:pPr>
            <a:r>
              <a:rPr lang="en-US" dirty="0" smtClean="0"/>
              <a:t>References:</a:t>
            </a:r>
          </a:p>
          <a:p>
            <a:pPr lvl="0"/>
            <a:r>
              <a:rPr lang="en-US" u="sng" dirty="0"/>
              <a:t>Windows Live Developer </a:t>
            </a:r>
            <a:r>
              <a:rPr lang="en-US" u="sng" dirty="0" smtClean="0"/>
              <a:t>Center</a:t>
            </a:r>
          </a:p>
          <a:p>
            <a:pPr lvl="0"/>
            <a:r>
              <a:rPr lang="en-US" u="sng" dirty="0" err="1" smtClean="0"/>
              <a:t>GitHub</a:t>
            </a:r>
            <a:r>
              <a:rPr lang="en-US" u="sng" dirty="0" smtClean="0"/>
              <a:t> Repository</a:t>
            </a:r>
          </a:p>
          <a:p>
            <a:pPr lvl="0"/>
            <a:r>
              <a:rPr lang="en-US" u="sng" dirty="0" smtClean="0"/>
              <a:t>Working </a:t>
            </a:r>
            <a:r>
              <a:rPr lang="en-US" u="sng" dirty="0"/>
              <a:t>with Live </a:t>
            </a:r>
            <a:r>
              <a:rPr lang="en-US" u="sng" dirty="0" smtClean="0"/>
              <a:t>Connect</a:t>
            </a:r>
            <a:endParaRPr lang="en-US" u="sng" dirty="0"/>
          </a:p>
          <a:p>
            <a:pPr lvl="0"/>
            <a:r>
              <a:rPr lang="en-US" u="sng" dirty="0"/>
              <a:t>Adding a Live Connect sign-in control</a:t>
            </a:r>
          </a:p>
          <a:p>
            <a:pPr marL="0" indent="0">
              <a:buNone/>
            </a:pPr>
            <a:endParaRPr lang="en-US" dirty="0"/>
          </a:p>
          <a:p>
            <a:r>
              <a:rPr lang="en-US" dirty="0" smtClean="0"/>
              <a:t>Contact – </a:t>
            </a:r>
            <a:r>
              <a:rPr lang="en-US" dirty="0" smtClean="0">
                <a:hlinkClick r:id="rId3"/>
              </a:rPr>
              <a:t>http://dev.live.com/forums/</a:t>
            </a:r>
            <a:r>
              <a:rPr lang="en-US" dirty="0"/>
              <a:t/>
            </a:r>
            <a:br>
              <a:rPr lang="en-US" dirty="0"/>
            </a:br>
            <a:endParaRPr lang="en-US" dirty="0"/>
          </a:p>
          <a:p>
            <a:endParaRPr lang="en-US" dirty="0"/>
          </a:p>
        </p:txBody>
      </p:sp>
    </p:spTree>
    <p:extLst>
      <p:ext uri="{BB962C8B-B14F-4D97-AF65-F5344CB8AC3E}">
        <p14:creationId xmlns:p14="http://schemas.microsoft.com/office/powerpoint/2010/main" val="89488008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969963" y="3412700"/>
            <a:ext cx="10847824" cy="2669779"/>
          </a:xfrm>
        </p:spPr>
        <p:txBody>
          <a:bodyPr/>
          <a:lstStyle/>
          <a:p>
            <a:pPr marL="457200" indent="-457200">
              <a:buFont typeface="Arial" pitchFamily="34" charset="0"/>
              <a:buChar char="•"/>
            </a:pPr>
            <a:r>
              <a:rPr lang="en-US" sz="3600" b="1" dirty="0"/>
              <a:t>Feedback and q</a:t>
            </a:r>
            <a:r>
              <a:rPr lang="en-US" sz="3600" b="1" dirty="0" smtClean="0"/>
              <a:t>uestions </a:t>
            </a:r>
            <a:r>
              <a:rPr lang="en-US" sz="3600" u="sng" dirty="0" smtClean="0">
                <a:hlinkClick r:id="rId2"/>
              </a:rPr>
              <a:t>http</a:t>
            </a:r>
            <a:r>
              <a:rPr lang="en-US" sz="3600" u="sng" dirty="0">
                <a:hlinkClick r:id="rId2"/>
              </a:rPr>
              <a:t>://forums.dev.windows.com</a:t>
            </a:r>
            <a:r>
              <a:rPr lang="en-US" sz="3600" dirty="0"/>
              <a:t> </a:t>
            </a:r>
            <a:r>
              <a:rPr lang="en-US" sz="3600" dirty="0" smtClean="0"/>
              <a:t/>
            </a:r>
            <a:br>
              <a:rPr lang="en-US" sz="3600" dirty="0" smtClean="0"/>
            </a:br>
            <a:endParaRPr lang="en-US" sz="3600" dirty="0" smtClean="0"/>
          </a:p>
          <a:p>
            <a:pPr marL="457200" indent="-457200">
              <a:buFont typeface="Arial" pitchFamily="34" charset="0"/>
              <a:buChar char="•"/>
            </a:pPr>
            <a:r>
              <a:rPr lang="en-US" sz="3600" b="1" dirty="0" smtClean="0"/>
              <a:t>Session </a:t>
            </a:r>
            <a:r>
              <a:rPr lang="en-US" sz="3600" b="1" dirty="0"/>
              <a:t>f</a:t>
            </a:r>
            <a:r>
              <a:rPr lang="en-US" sz="3600" b="1" dirty="0" smtClean="0"/>
              <a:t>eedback</a:t>
            </a:r>
            <a:br>
              <a:rPr lang="en-US" sz="3600" b="1" dirty="0" smtClean="0"/>
            </a:br>
            <a:r>
              <a:rPr lang="en-US" sz="3600" u="sng" dirty="0" smtClean="0">
                <a:hlinkClick r:id="rId3"/>
              </a:rPr>
              <a:t>http</a:t>
            </a:r>
            <a:r>
              <a:rPr lang="en-US" sz="3600" u="sng" dirty="0">
                <a:hlinkClick r:id="rId3"/>
              </a:rPr>
              <a:t>://bldw.in/SessionFeedback</a:t>
            </a:r>
            <a:r>
              <a:rPr lang="en-US" sz="3600" dirty="0"/>
              <a:t> </a:t>
            </a:r>
            <a:endParaRPr lang="en-US" sz="3600" dirty="0" smtClean="0"/>
          </a:p>
          <a:p>
            <a:endParaRPr lang="en-US" sz="3600" dirty="0"/>
          </a:p>
        </p:txBody>
      </p:sp>
      <p:sp>
        <p:nvSpPr>
          <p:cNvPr id="4" name="Text Placeholder 3"/>
          <p:cNvSpPr>
            <a:spLocks noGrp="1"/>
          </p:cNvSpPr>
          <p:nvPr>
            <p:ph type="body" sz="quarter" idx="10"/>
          </p:nvPr>
        </p:nvSpPr>
        <p:spPr>
          <a:xfrm>
            <a:off x="969964" y="1275872"/>
            <a:ext cx="9056688" cy="1378644"/>
          </a:xfrm>
        </p:spPr>
        <p:txBody>
          <a:bodyPr/>
          <a:lstStyle/>
          <a:p>
            <a:r>
              <a:rPr lang="en-US" dirty="0"/>
              <a:t>t</a:t>
            </a:r>
            <a:r>
              <a:rPr lang="en-US" dirty="0" smtClean="0"/>
              <a:t>hank you</a:t>
            </a:r>
            <a:endParaRPr lang="en-US" dirty="0"/>
          </a:p>
        </p:txBody>
      </p:sp>
    </p:spTree>
    <p:extLst>
      <p:ext uri="{BB962C8B-B14F-4D97-AF65-F5344CB8AC3E}">
        <p14:creationId xmlns:p14="http://schemas.microsoft.com/office/powerpoint/2010/main" val="326275256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5" y="3130766"/>
            <a:ext cx="3546476" cy="596468"/>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strips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75596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a:xfrm>
            <a:off x="519114" y="1558161"/>
            <a:ext cx="11149012" cy="2609945"/>
          </a:xfrm>
        </p:spPr>
        <p:txBody>
          <a:bodyPr/>
          <a:lstStyle/>
          <a:p>
            <a:r>
              <a:rPr lang="en-US" dirty="0" smtClean="0"/>
              <a:t>Learn about Live Connect</a:t>
            </a:r>
            <a:endParaRPr lang="en-US" dirty="0"/>
          </a:p>
          <a:p>
            <a:r>
              <a:rPr lang="en-US" dirty="0" smtClean="0"/>
              <a:t>Get started with the Live SDK</a:t>
            </a:r>
            <a:endParaRPr lang="en-US" dirty="0"/>
          </a:p>
          <a:p>
            <a:r>
              <a:rPr lang="en-US" dirty="0" smtClean="0"/>
              <a:t>See the SkyDrive API in action</a:t>
            </a:r>
          </a:p>
          <a:p>
            <a:pPr marL="0" indent="0">
              <a:buNone/>
            </a:pPr>
            <a:endParaRPr lang="en-US" dirty="0" smtClean="0"/>
          </a:p>
          <a:p>
            <a:endParaRPr lang="en-US" dirty="0"/>
          </a:p>
        </p:txBody>
      </p:sp>
    </p:spTree>
    <p:extLst>
      <p:ext uri="{BB962C8B-B14F-4D97-AF65-F5344CB8AC3E}">
        <p14:creationId xmlns:p14="http://schemas.microsoft.com/office/powerpoint/2010/main" val="391095287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smtClean="0"/>
              <a:t>What is Live Connect?</a:t>
            </a:r>
            <a:endParaRPr lang="en-US" dirty="0"/>
          </a:p>
        </p:txBody>
      </p:sp>
      <p:sp>
        <p:nvSpPr>
          <p:cNvPr id="3" name="Text Placeholder 2"/>
          <p:cNvSpPr>
            <a:spLocks noGrp="1"/>
          </p:cNvSpPr>
          <p:nvPr>
            <p:ph type="body" sz="quarter" idx="10"/>
          </p:nvPr>
        </p:nvSpPr>
        <p:spPr>
          <a:xfrm>
            <a:off x="519114" y="1542396"/>
            <a:ext cx="11149012" cy="3693319"/>
          </a:xfrm>
        </p:spPr>
        <p:txBody>
          <a:bodyPr/>
          <a:lstStyle/>
          <a:p>
            <a:pPr marL="0" indent="0">
              <a:buNone/>
            </a:pPr>
            <a:r>
              <a:rPr lang="en-US" i="1" dirty="0" smtClean="0"/>
              <a:t>Live Connect makes it easy for apps, web sites and mobile</a:t>
            </a:r>
          </a:p>
          <a:p>
            <a:pPr marL="0" indent="0">
              <a:buNone/>
            </a:pPr>
            <a:r>
              <a:rPr lang="en-US" i="1" dirty="0" smtClean="0"/>
              <a:t>devices to integrate with Live ID, SkyDrive, Hotmail &amp; Messenger.</a:t>
            </a:r>
          </a:p>
          <a:p>
            <a:endParaRPr lang="en-US" dirty="0" smtClean="0"/>
          </a:p>
          <a:p>
            <a:pPr marL="0" indent="0">
              <a:buNone/>
            </a:pPr>
            <a:r>
              <a:rPr lang="en-US" dirty="0" smtClean="0"/>
              <a:t>Comprised of:</a:t>
            </a:r>
          </a:p>
          <a:p>
            <a:r>
              <a:rPr lang="en-US" dirty="0" smtClean="0"/>
              <a:t>Services exposed via OAuth/REST/XMPP endpoints</a:t>
            </a:r>
          </a:p>
          <a:p>
            <a:r>
              <a:rPr lang="en-US" dirty="0" smtClean="0"/>
              <a:t>Libraries for the Web, Windows, Windows Phone</a:t>
            </a:r>
          </a:p>
          <a:p>
            <a:r>
              <a:rPr lang="en-US" dirty="0" smtClean="0"/>
              <a:t>Live SDK provides integration with Visual Studio</a:t>
            </a:r>
          </a:p>
        </p:txBody>
      </p:sp>
    </p:spTree>
    <p:extLst>
      <p:ext uri="{BB962C8B-B14F-4D97-AF65-F5344CB8AC3E}">
        <p14:creationId xmlns:p14="http://schemas.microsoft.com/office/powerpoint/2010/main" val="39838311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 with the Live SDK</a:t>
            </a:r>
            <a:endParaRPr lang="en-US" dirty="0"/>
          </a:p>
        </p:txBody>
      </p:sp>
      <p:sp>
        <p:nvSpPr>
          <p:cNvPr id="3" name="Text Placeholder 2"/>
          <p:cNvSpPr>
            <a:spLocks noGrp="1"/>
          </p:cNvSpPr>
          <p:nvPr>
            <p:ph type="body" sz="quarter" idx="10"/>
          </p:nvPr>
        </p:nvSpPr>
        <p:spPr>
          <a:xfrm>
            <a:off x="519114" y="1542396"/>
            <a:ext cx="11149012" cy="1526572"/>
          </a:xfrm>
        </p:spPr>
        <p:txBody>
          <a:bodyPr/>
          <a:lstStyle/>
          <a:p>
            <a:pPr marL="514350" indent="-514350">
              <a:buFont typeface="+mj-lt"/>
              <a:buAutoNum type="arabicPeriod"/>
            </a:pPr>
            <a:r>
              <a:rPr lang="en-US" dirty="0" smtClean="0"/>
              <a:t>Provision your app for cloud services</a:t>
            </a:r>
          </a:p>
          <a:p>
            <a:pPr marL="514350" indent="-514350">
              <a:buFont typeface="+mj-lt"/>
              <a:buAutoNum type="arabicPeriod"/>
            </a:pPr>
            <a:r>
              <a:rPr lang="en-US" dirty="0" smtClean="0"/>
              <a:t>Download and install the Live SDK</a:t>
            </a:r>
          </a:p>
          <a:p>
            <a:pPr marL="514350" indent="-514350">
              <a:buFont typeface="+mj-lt"/>
              <a:buAutoNum type="arabicPeriod"/>
            </a:pPr>
            <a:r>
              <a:rPr lang="en-US" dirty="0" smtClean="0"/>
              <a:t>Use the JavaScript library in your app</a:t>
            </a:r>
            <a:endParaRPr lang="en-US" dirty="0"/>
          </a:p>
        </p:txBody>
      </p:sp>
    </p:spTree>
    <p:extLst>
      <p:ext uri="{BB962C8B-B14F-4D97-AF65-F5344CB8AC3E}">
        <p14:creationId xmlns:p14="http://schemas.microsoft.com/office/powerpoint/2010/main" val="39838311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Getting started</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
        <p:nvSpPr>
          <p:cNvPr id="5" name="Subtitle 4"/>
          <p:cNvSpPr>
            <a:spLocks noGrp="1"/>
          </p:cNvSpPr>
          <p:nvPr>
            <p:ph type="subTitle" idx="1"/>
          </p:nvPr>
        </p:nvSpPr>
        <p:spPr/>
        <p:txBody>
          <a:bodyPr/>
          <a:lstStyle/>
          <a:p>
            <a:r>
              <a:rPr lang="en-US" dirty="0" smtClean="0"/>
              <a:t>Bring SkyDrive to your app</a:t>
            </a:r>
            <a:endParaRPr lang="en-US" dirty="0"/>
          </a:p>
        </p:txBody>
      </p:sp>
    </p:spTree>
    <p:extLst>
      <p:ext uri="{BB962C8B-B14F-4D97-AF65-F5344CB8AC3E}">
        <p14:creationId xmlns:p14="http://schemas.microsoft.com/office/powerpoint/2010/main" val="1388175030"/>
      </p:ext>
    </p:extLst>
  </p:cSld>
  <p:clrMapOvr>
    <a:masterClrMapping/>
  </p:clrMapOvr>
  <p:transition>
    <p:strips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sp>
        <p:nvSpPr>
          <p:cNvPr id="3" name="Text Placeholder 2"/>
          <p:cNvSpPr>
            <a:spLocks noGrp="1"/>
          </p:cNvSpPr>
          <p:nvPr>
            <p:ph type="body" sz="quarter" idx="10"/>
          </p:nvPr>
        </p:nvSpPr>
        <p:spPr>
          <a:xfrm>
            <a:off x="519114" y="1542396"/>
            <a:ext cx="11149012" cy="1526572"/>
          </a:xfrm>
        </p:spPr>
        <p:txBody>
          <a:bodyPr/>
          <a:lstStyle/>
          <a:p>
            <a:pPr marL="514350" indent="-514350">
              <a:buFont typeface="+mj-lt"/>
              <a:buAutoNum type="arabicPeriod"/>
            </a:pPr>
            <a:r>
              <a:rPr lang="en-US" dirty="0" smtClean="0"/>
              <a:t>Provisioned an app for cloud services</a:t>
            </a:r>
          </a:p>
          <a:p>
            <a:pPr marL="514350" indent="-514350">
              <a:buFont typeface="+mj-lt"/>
              <a:buAutoNum type="arabicPeriod"/>
            </a:pPr>
            <a:r>
              <a:rPr lang="en-US" dirty="0" smtClean="0"/>
              <a:t>Downloaded and installed the Live SDK</a:t>
            </a:r>
          </a:p>
          <a:p>
            <a:pPr marL="514350" indent="-514350">
              <a:buFont typeface="+mj-lt"/>
              <a:buAutoNum type="arabicPeriod"/>
            </a:pPr>
            <a:r>
              <a:rPr lang="en-US" dirty="0" smtClean="0"/>
              <a:t>Used the JavaScript library </a:t>
            </a:r>
            <a:r>
              <a:rPr lang="en-US" smtClean="0"/>
              <a:t>in an app</a:t>
            </a:r>
            <a:endParaRPr lang="en-US" dirty="0"/>
          </a:p>
        </p:txBody>
      </p:sp>
    </p:spTree>
    <p:extLst>
      <p:ext uri="{BB962C8B-B14F-4D97-AF65-F5344CB8AC3E}">
        <p14:creationId xmlns:p14="http://schemas.microsoft.com/office/powerpoint/2010/main" val="281776852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SkyDrive API in action</a:t>
            </a:r>
            <a:endParaRPr lang="en-US" dirty="0"/>
          </a:p>
        </p:txBody>
      </p:sp>
      <p:sp>
        <p:nvSpPr>
          <p:cNvPr id="3" name="Text Placeholder 2"/>
          <p:cNvSpPr>
            <a:spLocks noGrp="1"/>
          </p:cNvSpPr>
          <p:nvPr>
            <p:ph type="body" sz="quarter" idx="10"/>
          </p:nvPr>
        </p:nvSpPr>
        <p:spPr>
          <a:xfrm>
            <a:off x="519114" y="1447800"/>
            <a:ext cx="11149012" cy="6401753"/>
          </a:xfrm>
        </p:spPr>
        <p:txBody>
          <a:bodyPr/>
          <a:lstStyle/>
          <a:p>
            <a:r>
              <a:rPr lang="en-US" dirty="0" smtClean="0"/>
              <a:t>Navigating the file system</a:t>
            </a:r>
          </a:p>
          <a:p>
            <a:r>
              <a:rPr lang="en-US" dirty="0" smtClean="0"/>
              <a:t>Viewing photos</a:t>
            </a:r>
          </a:p>
          <a:p>
            <a:r>
              <a:rPr lang="en-US" dirty="0" smtClean="0"/>
              <a:t>Playing audio files</a:t>
            </a:r>
          </a:p>
          <a:p>
            <a:r>
              <a:rPr lang="en-US" dirty="0" smtClean="0"/>
              <a:t>Playing videos</a:t>
            </a:r>
          </a:p>
          <a:p>
            <a:r>
              <a:rPr lang="en-US" dirty="0" smtClean="0"/>
              <a:t>Embedding Office documents</a:t>
            </a:r>
          </a:p>
          <a:p>
            <a:r>
              <a:rPr lang="en-US" dirty="0" smtClean="0"/>
              <a:t>Downloading files</a:t>
            </a:r>
          </a:p>
          <a:p>
            <a:r>
              <a:rPr lang="en-US" dirty="0" smtClean="0"/>
              <a:t>Uploading files</a:t>
            </a:r>
          </a:p>
          <a:p>
            <a:r>
              <a:rPr lang="en-US" dirty="0" smtClean="0"/>
              <a:t>Deleting files</a:t>
            </a:r>
          </a:p>
          <a:p>
            <a:r>
              <a:rPr lang="en-US" dirty="0" smtClean="0"/>
              <a:t>Sharing links to content</a:t>
            </a:r>
          </a:p>
          <a:p>
            <a:endParaRPr lang="en-US" dirty="0"/>
          </a:p>
          <a:p>
            <a:endParaRPr lang="en-US" dirty="0"/>
          </a:p>
          <a:p>
            <a:endParaRPr lang="en-US" dirty="0" smtClean="0"/>
          </a:p>
        </p:txBody>
      </p:sp>
    </p:spTree>
    <p:extLst>
      <p:ext uri="{BB962C8B-B14F-4D97-AF65-F5344CB8AC3E}">
        <p14:creationId xmlns:p14="http://schemas.microsoft.com/office/powerpoint/2010/main" val="238621602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SkyDrive API in action</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
        <p:nvSpPr>
          <p:cNvPr id="5" name="Subtitle 4"/>
          <p:cNvSpPr>
            <a:spLocks noGrp="1"/>
          </p:cNvSpPr>
          <p:nvPr>
            <p:ph type="subTitle" idx="1"/>
          </p:nvPr>
        </p:nvSpPr>
        <p:spPr/>
        <p:txBody>
          <a:bodyPr/>
          <a:lstStyle/>
          <a:p>
            <a:r>
              <a:rPr lang="en-US" dirty="0" smtClean="0"/>
              <a:t>An overview of the SkyDrive capabilities</a:t>
            </a:r>
            <a:endParaRPr lang="en-US" dirty="0"/>
          </a:p>
        </p:txBody>
      </p:sp>
    </p:spTree>
    <p:extLst>
      <p:ext uri="{BB962C8B-B14F-4D97-AF65-F5344CB8AC3E}">
        <p14:creationId xmlns:p14="http://schemas.microsoft.com/office/powerpoint/2010/main" val="1964847734"/>
      </p:ext>
    </p:extLst>
  </p:cSld>
  <p:clrMapOvr>
    <a:masterClrMapping/>
  </p:clrMapOvr>
  <p:transition>
    <p:strips dir="l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5" name="Content Placeholder 2"/>
          <p:cNvSpPr txBox="1">
            <a:spLocks/>
          </p:cNvSpPr>
          <p:nvPr/>
        </p:nvSpPr>
        <p:spPr>
          <a:xfrm>
            <a:off x="592851" y="403650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6" name="Title 5"/>
          <p:cNvSpPr>
            <a:spLocks noGrp="1"/>
          </p:cNvSpPr>
          <p:nvPr>
            <p:ph type="title"/>
          </p:nvPr>
        </p:nvSpPr>
        <p:spPr>
          <a:xfrm>
            <a:off x="519112" y="228600"/>
            <a:ext cx="11149013" cy="609398"/>
          </a:xfrm>
        </p:spPr>
        <p:txBody>
          <a:bodyPr/>
          <a:lstStyle/>
          <a:p>
            <a:r>
              <a:rPr lang="en-US" dirty="0" smtClean="0"/>
              <a:t>Related sessions</a:t>
            </a:r>
            <a:endParaRPr lang="en-US" dirty="0"/>
          </a:p>
        </p:txBody>
      </p:sp>
      <p:sp>
        <p:nvSpPr>
          <p:cNvPr id="7" name="Text Placeholder 6"/>
          <p:cNvSpPr>
            <a:spLocks noGrp="1"/>
          </p:cNvSpPr>
          <p:nvPr>
            <p:ph type="body" sz="quarter" idx="10"/>
          </p:nvPr>
        </p:nvSpPr>
        <p:spPr>
          <a:xfrm>
            <a:off x="519114" y="1447800"/>
            <a:ext cx="11149012" cy="443198"/>
          </a:xfrm>
        </p:spPr>
        <p:txBody>
          <a:bodyPr/>
          <a:lstStyle/>
          <a:p>
            <a:pPr>
              <a:spcBef>
                <a:spcPts val="1800"/>
              </a:spcBef>
            </a:pPr>
            <a:r>
              <a:rPr lang="en-US" dirty="0"/>
              <a:t>[APP-784T] Power your app with Live services</a:t>
            </a:r>
          </a:p>
        </p:txBody>
      </p:sp>
    </p:spTree>
    <p:extLst>
      <p:ext uri="{BB962C8B-B14F-4D97-AF65-F5344CB8AC3E}">
        <p14:creationId xmlns:p14="http://schemas.microsoft.com/office/powerpoint/2010/main" val="226945001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2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1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6.xml><?xml version="1.0" encoding="utf-8"?>
<a:theme xmlns:a="http://schemas.openxmlformats.org/drawingml/2006/main" name="&lt;5-30000_BUILD_16x9&gt;">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1_16x9_New_Win_PPT_Template_4_compressed">
  <a:themeElements>
    <a:clrScheme name="New Windows Template 2">
      <a:dk1>
        <a:srgbClr val="292929"/>
      </a:dk1>
      <a:lt1>
        <a:srgbClr val="FFFFFF"/>
      </a:lt1>
      <a:dk2>
        <a:srgbClr val="072B60"/>
      </a:dk2>
      <a:lt2>
        <a:srgbClr val="EEECE1"/>
      </a:lt2>
      <a:accent1>
        <a:srgbClr val="557EB9"/>
      </a:accent1>
      <a:accent2>
        <a:srgbClr val="FFC211"/>
      </a:accent2>
      <a:accent3>
        <a:srgbClr val="6BBD46"/>
      </a:accent3>
      <a:accent4>
        <a:srgbClr val="FE5815"/>
      </a:accent4>
      <a:accent5>
        <a:srgbClr val="EB7C00"/>
      </a:accent5>
      <a:accent6>
        <a:srgbClr val="00DCFF"/>
      </a:accent6>
      <a:hlink>
        <a:srgbClr val="00B9F2"/>
      </a:hlink>
      <a:folHlink>
        <a:srgbClr val="008AB5"/>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solidFill>
              <a:schemeClr val="tx1">
                <a:lumMod val="75000"/>
                <a:lumOff val="25000"/>
                <a:alpha val="99000"/>
              </a:schemeClr>
            </a:solidFill>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9A772780AAE043B02F447FDD204C6F" ma:contentTypeVersion="0" ma:contentTypeDescription="Create a new document." ma:contentTypeScope="" ma:versionID="8521d547e6875f8e9efeb25124febd4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B679C441-4350-459A-8086-DCC718682423}"/>
</file>

<file path=customXml/itemProps2.xml><?xml version="1.0" encoding="utf-8"?>
<ds:datastoreItem xmlns:ds="http://schemas.openxmlformats.org/officeDocument/2006/customXml" ds:itemID="{65A562FD-0291-42A5-9548-60474B2F750B}"/>
</file>

<file path=customXml/itemProps3.xml><?xml version="1.0" encoding="utf-8"?>
<ds:datastoreItem xmlns:ds="http://schemas.openxmlformats.org/officeDocument/2006/customXml" ds:itemID="{BD5191D7-FAF7-41A5-8905-210161C4DD7D}"/>
</file>

<file path=docProps/app.xml><?xml version="1.0" encoding="utf-8"?>
<Properties xmlns="http://schemas.openxmlformats.org/officeDocument/2006/extended-properties" xmlns:vt="http://schemas.openxmlformats.org/officeDocument/2006/docPropsVTypes">
  <Template>BUILD_Breakout_Template _ SAMPLE for Scott 7.28</Template>
  <TotalTime>3342</TotalTime>
  <Words>761</Words>
  <Application>Microsoft Office PowerPoint</Application>
  <PresentationFormat>Custom</PresentationFormat>
  <Paragraphs>79</Paragraphs>
  <Slides>13</Slides>
  <Notes>10</Notes>
  <HiddenSlides>0</HiddenSlides>
  <MMClips>0</MMClips>
  <ScaleCrop>false</ScaleCrop>
  <HeadingPairs>
    <vt:vector size="4" baseType="variant">
      <vt:variant>
        <vt:lpstr>Theme</vt:lpstr>
      </vt:variant>
      <vt:variant>
        <vt:i4>7</vt:i4>
      </vt:variant>
      <vt:variant>
        <vt:lpstr>Slide Titles</vt:lpstr>
      </vt:variant>
      <vt:variant>
        <vt:i4>13</vt:i4>
      </vt:variant>
    </vt:vector>
  </HeadingPairs>
  <TitlesOfParts>
    <vt:vector size="20" baseType="lpstr">
      <vt:lpstr>BUILD_Breakout_Template _ SAMPLE for Scott 7.28</vt:lpstr>
      <vt:lpstr>White with Consolas font for code slides</vt:lpstr>
      <vt:lpstr>1_BUILD_Breakout_Template _ SAMPLE for Scott 7.28</vt:lpstr>
      <vt:lpstr>2_BUILD_Breakout_Template _ SAMPLE for Scott 7.28</vt:lpstr>
      <vt:lpstr>1_White with Consolas font for code slides</vt:lpstr>
      <vt:lpstr>&lt;5-30000_BUILD_16x9&gt;</vt:lpstr>
      <vt:lpstr>1_16x9_New_Win_PPT_Template_4_compressed</vt:lpstr>
      <vt:lpstr>The complete developer's guide to the SkyDrive API</vt:lpstr>
      <vt:lpstr>Agenda</vt:lpstr>
      <vt:lpstr>What is Live Connect?</vt:lpstr>
      <vt:lpstr>Getting started with the Live SDK</vt:lpstr>
      <vt:lpstr>Getting started</vt:lpstr>
      <vt:lpstr>Recap</vt:lpstr>
      <vt:lpstr>The SkyDrive API in action</vt:lpstr>
      <vt:lpstr>The SkyDrive API in action</vt:lpstr>
      <vt:lpstr>Related sessions</vt:lpstr>
      <vt:lpstr>Further reading and documentation</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PLAT-134C: The complete developer's guide to the SkyDrive API</dc:title>
  <dc:subject>BUILD</dc:subject>
  <dc:creator>Steve Gordon</dc:creator>
  <cp:keywords>Developers, IT Pros, TDMs, Technical Decision Makers, PDC, Build, Developer Conference, ISVs, Programmers, Partners</cp:keywords>
  <dc:description>Template: Sam Moore, Silver Fox Productions, Inc.
Formatting: John Lee, Silver Fox Productions
Event Date: September 13th–16th
Event Location: Anaheim, CA
Audience Type: External Developers, Programmers</dc:description>
  <cp:lastModifiedBy>Shows</cp:lastModifiedBy>
  <cp:revision>102</cp:revision>
  <cp:lastPrinted>2010-05-11T05:02:34Z</cp:lastPrinted>
  <dcterms:created xsi:type="dcterms:W3CDTF">2011-08-03T21:25:07Z</dcterms:created>
  <dcterms:modified xsi:type="dcterms:W3CDTF">2011-09-16T20:53:59Z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0x0101005A9A772780AAE043B02F447FDD204C6F</vt:lpwstr>
  </property>
  <property fmtid="{D5CDD505-2E9C-101B-9397-08002B2CF9AE}" pid="3" name="Product">
    <vt:lpwstr>28;#Windows|d15bdf11-7aa9-4bf1-b584-c45e6bd87557</vt:lpwstr>
  </property>
  <property fmtid="{D5CDD505-2E9C-101B-9397-08002B2CF9AE}" pid="4" name="Event Venue">
    <vt:lpwstr>210;#Anaheim CC Anaheim, CA|c525dbc1-fb46-4f9d-a196-ce33b4962b5a</vt:lpwstr>
  </property>
  <property fmtid="{D5CDD505-2E9C-101B-9397-08002B2CF9AE}" pid="5" name="Event Location">
    <vt:lpwstr>209;#Anaheim, CA|67ffa72a-1f39-45c3-9bb1-f96b5f9c92e3</vt:lpwstr>
  </property>
  <property fmtid="{D5CDD505-2E9C-101B-9397-08002B2CF9AE}" pid="6" name="Event1">
    <vt:lpwstr>211;#BUILD|daffb02e-8105-4a1d-9c8d-6ffd36a19d83</vt:lpwstr>
  </property>
  <property fmtid="{D5CDD505-2E9C-101B-9397-08002B2CF9AE}" pid="7" name="Audience">
    <vt:lpwstr>34;#Developers|389e14a2-def5-4335-8627-c0368c2934a2;#96;#Other|1d63dafe-c6b5-450d-9d7f-2a5af3513850</vt:lpwstr>
  </property>
  <property fmtid="{D5CDD505-2E9C-101B-9397-08002B2CF9AE}" pid="8" name="TrackTaxHTField0">
    <vt:lpwstr/>
  </property>
  <property fmtid="{D5CDD505-2E9C-101B-9397-08002B2CF9AE}" pid="9" name="AudienceTaxHTField0">
    <vt:lpwstr>Developers389e14a2-def5-4335-8627-c0368c2934a2Other1d63dafe-c6b5-450d-9d7f-2a5af3513850</vt:lpwstr>
  </property>
  <property fmtid="{D5CDD505-2E9C-101B-9397-08002B2CF9AE}" pid="10" name="Event End Date">
    <vt:lpwstr>2011-09-16T07:00:00+00:00</vt:lpwstr>
  </property>
  <property fmtid="{D5CDD505-2E9C-101B-9397-08002B2CF9AE}" pid="11" name="MS Speaker">
    <vt:lpwstr/>
  </property>
  <property fmtid="{D5CDD505-2E9C-101B-9397-08002B2CF9AE}" pid="12" name="Event VenueTaxHTField0">
    <vt:lpwstr>Anaheim CC Anaheim, CAc525dbc1-fb46-4f9d-a196-ce33b4962b5a</vt:lpwstr>
  </property>
  <property fmtid="{D5CDD505-2E9C-101B-9397-08002B2CF9AE}" pid="13" name="MS Content Owner">
    <vt:lpwstr>Steven Sinofsky53</vt:lpwstr>
  </property>
  <property fmtid="{D5CDD505-2E9C-101B-9397-08002B2CF9AE}" pid="14" name="TaxCatchAll">
    <vt:lpwstr>962834211210209</vt:lpwstr>
  </property>
  <property fmtid="{D5CDD505-2E9C-101B-9397-08002B2CF9AE}" pid="15" name="CampaignTaxHTField0">
    <vt:lpwstr/>
  </property>
  <property fmtid="{D5CDD505-2E9C-101B-9397-08002B2CF9AE}" pid="16" name="Event Start Date">
    <vt:lpwstr>2011-09-13T07:00:00+00:00</vt:lpwstr>
  </property>
  <property fmtid="{D5CDD505-2E9C-101B-9397-08002B2CF9AE}" pid="17" name="ProductTaxHTField0">
    <vt:lpwstr>Windowsd15bdf11-7aa9-4bf1-b584-c45e6bd87557</vt:lpwstr>
  </property>
  <property fmtid="{D5CDD505-2E9C-101B-9397-08002B2CF9AE}" pid="18" name="Event LocationTaxHTField0">
    <vt:lpwstr>Anaheim, CA67ffa72a-1f39-45c3-9bb1-f96b5f9c92e3</vt:lpwstr>
  </property>
  <property fmtid="{D5CDD505-2E9C-101B-9397-08002B2CF9AE}" pid="19" name="Event1TaxHTField0">
    <vt:lpwstr>BUILDdaffb02e-8105-4a1d-9c8d-6ffd36a19d83</vt:lpwstr>
  </property>
</Properties>
</file>