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4"/>
    <p:sldMasterId id="2147483688" r:id="rId5"/>
    <p:sldMasterId id="2147483706" r:id="rId6"/>
    <p:sldMasterId id="2147483728" r:id="rId7"/>
    <p:sldMasterId id="2147483732" r:id="rId8"/>
    <p:sldMasterId id="2147483752" r:id="rId9"/>
    <p:sldMasterId id="2147483772" r:id="rId10"/>
    <p:sldMasterId id="2147483774" r:id="rId11"/>
    <p:sldMasterId id="2147483786" r:id="rId12"/>
  </p:sldMasterIdLst>
  <p:notesMasterIdLst>
    <p:notesMasterId r:id="rId54"/>
  </p:notesMasterIdLst>
  <p:sldIdLst>
    <p:sldId id="256" r:id="rId13"/>
    <p:sldId id="429" r:id="rId14"/>
    <p:sldId id="420" r:id="rId15"/>
    <p:sldId id="367" r:id="rId16"/>
    <p:sldId id="319" r:id="rId17"/>
    <p:sldId id="386" r:id="rId18"/>
    <p:sldId id="369" r:id="rId19"/>
    <p:sldId id="421" r:id="rId20"/>
    <p:sldId id="377" r:id="rId21"/>
    <p:sldId id="422" r:id="rId22"/>
    <p:sldId id="322" r:id="rId23"/>
    <p:sldId id="432" r:id="rId24"/>
    <p:sldId id="395" r:id="rId25"/>
    <p:sldId id="343" r:id="rId26"/>
    <p:sldId id="410" r:id="rId27"/>
    <p:sldId id="399" r:id="rId28"/>
    <p:sldId id="396" r:id="rId29"/>
    <p:sldId id="345" r:id="rId30"/>
    <p:sldId id="349" r:id="rId31"/>
    <p:sldId id="423" r:id="rId32"/>
    <p:sldId id="414" r:id="rId33"/>
    <p:sldId id="353" r:id="rId34"/>
    <p:sldId id="424" r:id="rId35"/>
    <p:sldId id="428" r:id="rId36"/>
    <p:sldId id="403" r:id="rId37"/>
    <p:sldId id="425" r:id="rId38"/>
    <p:sldId id="435" r:id="rId39"/>
    <p:sldId id="328" r:id="rId40"/>
    <p:sldId id="406" r:id="rId41"/>
    <p:sldId id="379" r:id="rId42"/>
    <p:sldId id="380" r:id="rId43"/>
    <p:sldId id="409" r:id="rId44"/>
    <p:sldId id="385" r:id="rId45"/>
    <p:sldId id="411" r:id="rId46"/>
    <p:sldId id="431" r:id="rId47"/>
    <p:sldId id="419" r:id="rId48"/>
    <p:sldId id="279" r:id="rId49"/>
    <p:sldId id="434" r:id="rId50"/>
    <p:sldId id="433" r:id="rId51"/>
    <p:sldId id="417" r:id="rId52"/>
    <p:sldId id="363" r:id="rId5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ee-Mong Tan" initials="ST" lastIdx="6" clrIdx="0"/>
  <p:cmAuthor id="1" name="Yigal Edery" initials="YE" lastIdx="8" clrIdx="1"/>
  <p:cmAuthor id="2" name="Ross Ortega" initials="RO"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2323"/>
    <a:srgbClr val="B0D685"/>
    <a:srgbClr val="00660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1" autoAdjust="0"/>
    <p:restoredTop sz="85714" autoAdjust="0"/>
  </p:normalViewPr>
  <p:slideViewPr>
    <p:cSldViewPr>
      <p:cViewPr varScale="1">
        <p:scale>
          <a:sx n="146" d="100"/>
          <a:sy n="146" d="100"/>
        </p:scale>
        <p:origin x="-774" y="-9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31" d="100"/>
        <a:sy n="31"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39.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 Id="rId6" Type="http://schemas.openxmlformats.org/officeDocument/2006/relationships/image" Target="../media/image25.jpeg"/><Relationship Id="rId5" Type="http://schemas.openxmlformats.org/officeDocument/2006/relationships/image" Target="../media/image23.jpeg"/><Relationship Id="rId4"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256003-8194-4C5D-8D67-41AEBF4EBD93}"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en-US"/>
        </a:p>
      </dgm:t>
    </dgm:pt>
    <dgm:pt modelId="{D46D4F97-C14A-4EC4-AE72-B5DC6B8D9C31}">
      <dgm:prSet phldrT="[Text]" custT="1"/>
      <dgm:spPr/>
      <dgm:t>
        <a:bodyPr/>
        <a:lstStyle/>
        <a:p>
          <a:r>
            <a:rPr lang="en-US" sz="1600" dirty="0" smtClean="0">
              <a:effectLst>
                <a:outerShdw blurRad="38100" dist="38100" dir="2700000" algn="tl">
                  <a:srgbClr val="000000">
                    <a:alpha val="43137"/>
                  </a:srgbClr>
                </a:outerShdw>
              </a:effectLst>
            </a:rPr>
            <a:t>SR-IOV</a:t>
          </a:r>
          <a:endParaRPr lang="en-US" sz="1600" dirty="0">
            <a:effectLst>
              <a:outerShdw blurRad="38100" dist="38100" dir="2700000" algn="tl">
                <a:srgbClr val="000000">
                  <a:alpha val="43137"/>
                </a:srgbClr>
              </a:outerShdw>
            </a:effectLst>
          </a:endParaRPr>
        </a:p>
      </dgm:t>
    </dgm:pt>
    <dgm:pt modelId="{17DF8777-9F04-474B-8BA8-B04D55B60629}" type="parTrans" cxnId="{E87F479C-B588-46C5-9F0E-FE12840D56A4}">
      <dgm:prSet/>
      <dgm:spPr/>
      <dgm:t>
        <a:bodyPr/>
        <a:lstStyle/>
        <a:p>
          <a:endParaRPr lang="en-US" sz="1800">
            <a:effectLst>
              <a:outerShdw blurRad="38100" dist="38100" dir="2700000" algn="tl">
                <a:srgbClr val="000000">
                  <a:alpha val="43137"/>
                </a:srgbClr>
              </a:outerShdw>
            </a:effectLst>
          </a:endParaRPr>
        </a:p>
      </dgm:t>
    </dgm:pt>
    <dgm:pt modelId="{5897CD7D-8CBA-493E-88ED-DF6D9A9D4C15}" type="sibTrans" cxnId="{E87F479C-B588-46C5-9F0E-FE12840D56A4}">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4000" r="-14000"/>
          </a:stretch>
        </a:blipFill>
      </dgm:spPr>
      <dgm:t>
        <a:bodyPr/>
        <a:lstStyle/>
        <a:p>
          <a:endParaRPr lang="en-US" sz="1800">
            <a:effectLst>
              <a:outerShdw blurRad="38100" dist="38100" dir="2700000" algn="tl">
                <a:srgbClr val="000000">
                  <a:alpha val="43137"/>
                </a:srgbClr>
              </a:outerShdw>
            </a:effectLst>
          </a:endParaRPr>
        </a:p>
      </dgm:t>
    </dgm:pt>
    <dgm:pt modelId="{C44930D8-22E2-40A5-A82D-BC1E7E29E5F1}">
      <dgm:prSet phldrT="[Text]" custT="1"/>
      <dgm:spPr/>
      <dgm:t>
        <a:bodyPr/>
        <a:lstStyle/>
        <a:p>
          <a:r>
            <a:rPr lang="en-US" sz="1600" dirty="0" smtClean="0">
              <a:effectLst>
                <a:outerShdw blurRad="38100" dist="38100" dir="2700000" algn="tl">
                  <a:srgbClr val="000000">
                    <a:alpha val="43137"/>
                  </a:srgbClr>
                </a:outerShdw>
              </a:effectLst>
            </a:rPr>
            <a:t>LBFO</a:t>
          </a:r>
          <a:endParaRPr lang="en-US" sz="1600" dirty="0">
            <a:effectLst>
              <a:outerShdw blurRad="38100" dist="38100" dir="2700000" algn="tl">
                <a:srgbClr val="000000">
                  <a:alpha val="43137"/>
                </a:srgbClr>
              </a:outerShdw>
            </a:effectLst>
          </a:endParaRPr>
        </a:p>
      </dgm:t>
    </dgm:pt>
    <dgm:pt modelId="{7DD00780-E417-464D-987A-D7F52C7058F5}" type="parTrans" cxnId="{9D479BD3-0507-485B-A567-CB8CA2304A7D}">
      <dgm:prSet/>
      <dgm:spPr/>
      <dgm:t>
        <a:bodyPr/>
        <a:lstStyle/>
        <a:p>
          <a:endParaRPr lang="en-US" sz="1800">
            <a:effectLst>
              <a:outerShdw blurRad="38100" dist="38100" dir="2700000" algn="tl">
                <a:srgbClr val="000000">
                  <a:alpha val="43137"/>
                </a:srgbClr>
              </a:outerShdw>
            </a:effectLst>
          </a:endParaRPr>
        </a:p>
      </dgm:t>
    </dgm:pt>
    <dgm:pt modelId="{2818A418-7B96-4A99-A05D-FD6A299C2505}" type="sibTrans" cxnId="{9D479BD3-0507-485B-A567-CB8CA2304A7D}">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7000" r="-7000"/>
          </a:stretch>
        </a:blipFill>
      </dgm:spPr>
      <dgm:t>
        <a:bodyPr/>
        <a:lstStyle/>
        <a:p>
          <a:endParaRPr lang="en-US" sz="1800">
            <a:effectLst>
              <a:outerShdw blurRad="38100" dist="38100" dir="2700000" algn="tl">
                <a:srgbClr val="000000">
                  <a:alpha val="43137"/>
                </a:srgbClr>
              </a:outerShdw>
            </a:effectLst>
          </a:endParaRPr>
        </a:p>
      </dgm:t>
    </dgm:pt>
    <dgm:pt modelId="{27C856BA-DFD0-4299-9D94-D8BB8F859ECD}">
      <dgm:prSet phldrT="[Text]" custT="1"/>
      <dgm:spPr/>
      <dgm:t>
        <a:bodyPr/>
        <a:lstStyle/>
        <a:p>
          <a:r>
            <a:rPr lang="en-US" sz="1600" dirty="0" smtClean="0">
              <a:effectLst>
                <a:outerShdw blurRad="38100" dist="38100" dir="2700000" algn="tl">
                  <a:srgbClr val="000000">
                    <a:alpha val="43137"/>
                  </a:srgbClr>
                </a:outerShdw>
              </a:effectLst>
            </a:rPr>
            <a:t>RSS</a:t>
          </a:r>
          <a:endParaRPr lang="en-US" sz="1600" dirty="0">
            <a:effectLst>
              <a:outerShdw blurRad="38100" dist="38100" dir="2700000" algn="tl">
                <a:srgbClr val="000000">
                  <a:alpha val="43137"/>
                </a:srgbClr>
              </a:outerShdw>
            </a:effectLst>
          </a:endParaRPr>
        </a:p>
      </dgm:t>
    </dgm:pt>
    <dgm:pt modelId="{D1DE2ADE-15C4-4D95-B9F6-43684272C38F}" type="parTrans" cxnId="{8F2C2A31-CB39-40D5-BF20-8E6DB0E32E0E}">
      <dgm:prSet/>
      <dgm:spPr/>
      <dgm:t>
        <a:bodyPr/>
        <a:lstStyle/>
        <a:p>
          <a:endParaRPr lang="en-US" sz="1800">
            <a:effectLst>
              <a:outerShdw blurRad="38100" dist="38100" dir="2700000" algn="tl">
                <a:srgbClr val="000000">
                  <a:alpha val="43137"/>
                </a:srgbClr>
              </a:outerShdw>
            </a:effectLst>
          </a:endParaRPr>
        </a:p>
      </dgm:t>
    </dgm:pt>
    <dgm:pt modelId="{07CE2494-CBEF-4E7F-A6B3-F69B5A6703E3}" type="sibTrans" cxnId="{8F2C2A31-CB39-40D5-BF20-8E6DB0E32E0E}">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23000" b="-23000"/>
          </a:stretch>
        </a:blipFill>
      </dgm:spPr>
      <dgm:t>
        <a:bodyPr/>
        <a:lstStyle/>
        <a:p>
          <a:endParaRPr lang="en-US" sz="1800">
            <a:effectLst>
              <a:outerShdw blurRad="38100" dist="38100" dir="2700000" algn="tl">
                <a:srgbClr val="000000">
                  <a:alpha val="43137"/>
                </a:srgbClr>
              </a:outerShdw>
            </a:effectLst>
          </a:endParaRPr>
        </a:p>
      </dgm:t>
    </dgm:pt>
    <dgm:pt modelId="{68C22401-4C94-4AEE-9532-CC5EE06AE403}">
      <dgm:prSet phldrT="[Text]" custT="1"/>
      <dgm:spPr/>
      <dgm:t>
        <a:bodyPr/>
        <a:lstStyle/>
        <a:p>
          <a:r>
            <a:rPr lang="en-US" sz="1600" dirty="0" err="1" smtClean="0">
              <a:effectLst>
                <a:outerShdw blurRad="38100" dist="38100" dir="2700000" algn="tl">
                  <a:srgbClr val="000000">
                    <a:alpha val="43137"/>
                  </a:srgbClr>
                </a:outerShdw>
              </a:effectLst>
            </a:rPr>
            <a:t>iSCSI</a:t>
          </a:r>
          <a:endParaRPr lang="en-US" sz="1600" dirty="0">
            <a:effectLst>
              <a:outerShdw blurRad="38100" dist="38100" dir="2700000" algn="tl">
                <a:srgbClr val="000000">
                  <a:alpha val="43137"/>
                </a:srgbClr>
              </a:outerShdw>
            </a:effectLst>
          </a:endParaRPr>
        </a:p>
      </dgm:t>
    </dgm:pt>
    <dgm:pt modelId="{A72398E6-7F28-4BEE-B244-8ACB4B9372B5}" type="parTrans" cxnId="{BDA10DD9-9B0F-41A6-AE42-6932A31FAC5D}">
      <dgm:prSet/>
      <dgm:spPr/>
      <dgm:t>
        <a:bodyPr/>
        <a:lstStyle/>
        <a:p>
          <a:endParaRPr lang="en-US" sz="1800">
            <a:effectLst>
              <a:outerShdw blurRad="38100" dist="38100" dir="2700000" algn="tl">
                <a:srgbClr val="000000">
                  <a:alpha val="43137"/>
                </a:srgbClr>
              </a:outerShdw>
            </a:effectLst>
          </a:endParaRPr>
        </a:p>
      </dgm:t>
    </dgm:pt>
    <dgm:pt modelId="{6BE76C7D-1FD1-4EB1-B69C-9BE25313FE5E}" type="sibTrans" cxnId="{BDA10DD9-9B0F-41A6-AE42-6932A31FAC5D}">
      <dgm:prSet/>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7000" r="-7000"/>
          </a:stretch>
        </a:blipFill>
      </dgm:spPr>
      <dgm:t>
        <a:bodyPr/>
        <a:lstStyle/>
        <a:p>
          <a:endParaRPr lang="en-US" sz="1800">
            <a:effectLst>
              <a:outerShdw blurRad="38100" dist="38100" dir="2700000" algn="tl">
                <a:srgbClr val="000000">
                  <a:alpha val="43137"/>
                </a:srgbClr>
              </a:outerShdw>
            </a:effectLst>
          </a:endParaRPr>
        </a:p>
      </dgm:t>
    </dgm:pt>
    <dgm:pt modelId="{C2AFC247-65D4-431E-9149-AC8F37D83232}">
      <dgm:prSet phldrT="[Text]" custT="1"/>
      <dgm:spPr/>
      <dgm:t>
        <a:bodyPr/>
        <a:lstStyle/>
        <a:p>
          <a:r>
            <a:rPr lang="en-US" sz="1600" dirty="0" smtClean="0">
              <a:effectLst>
                <a:outerShdw blurRad="38100" dist="38100" dir="2700000" algn="tl">
                  <a:srgbClr val="000000">
                    <a:alpha val="43137"/>
                  </a:srgbClr>
                </a:outerShdw>
              </a:effectLst>
            </a:rPr>
            <a:t>Clusters</a:t>
          </a:r>
          <a:endParaRPr lang="en-US" sz="1600" dirty="0">
            <a:effectLst>
              <a:outerShdw blurRad="38100" dist="38100" dir="2700000" algn="tl">
                <a:srgbClr val="000000">
                  <a:alpha val="43137"/>
                </a:srgbClr>
              </a:outerShdw>
            </a:effectLst>
          </a:endParaRPr>
        </a:p>
      </dgm:t>
    </dgm:pt>
    <dgm:pt modelId="{1584D85F-8646-4CBF-AE63-B97590F98713}" type="parTrans" cxnId="{423AA57C-4E76-4000-A673-DC33E9876B0E}">
      <dgm:prSet/>
      <dgm:spPr/>
      <dgm:t>
        <a:bodyPr/>
        <a:lstStyle/>
        <a:p>
          <a:endParaRPr lang="en-US" sz="1800">
            <a:effectLst>
              <a:outerShdw blurRad="38100" dist="38100" dir="2700000" algn="tl">
                <a:srgbClr val="000000">
                  <a:alpha val="43137"/>
                </a:srgbClr>
              </a:outerShdw>
            </a:effectLst>
          </a:endParaRPr>
        </a:p>
      </dgm:t>
    </dgm:pt>
    <dgm:pt modelId="{6BE30AD1-88B1-4000-888A-71E43AA13D0F}" type="sibTrans" cxnId="{423AA57C-4E76-4000-A673-DC33E9876B0E}">
      <dgm:prSet/>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t="-23000" b="-23000"/>
          </a:stretch>
        </a:blipFill>
      </dgm:spPr>
      <dgm:t>
        <a:bodyPr/>
        <a:lstStyle/>
        <a:p>
          <a:endParaRPr lang="en-US" sz="1800">
            <a:effectLst>
              <a:outerShdw blurRad="38100" dist="38100" dir="2700000" algn="tl">
                <a:srgbClr val="000000">
                  <a:alpha val="43137"/>
                </a:srgbClr>
              </a:outerShdw>
            </a:effectLst>
          </a:endParaRPr>
        </a:p>
      </dgm:t>
    </dgm:pt>
    <dgm:pt modelId="{98227944-68C0-4C6F-A540-FABCDBA9C002}">
      <dgm:prSet phldrT="[Text]" custT="1"/>
      <dgm:spPr/>
      <dgm:t>
        <a:bodyPr/>
        <a:lstStyle/>
        <a:p>
          <a:r>
            <a:rPr lang="en-US" sz="1600" dirty="0" smtClean="0">
              <a:effectLst>
                <a:outerShdw blurRad="38100" dist="38100" dir="2700000" algn="tl">
                  <a:srgbClr val="000000">
                    <a:alpha val="43137"/>
                  </a:srgbClr>
                </a:outerShdw>
              </a:effectLst>
            </a:rPr>
            <a:t>QoS</a:t>
          </a:r>
          <a:endParaRPr lang="en-US" sz="1600" dirty="0">
            <a:effectLst>
              <a:outerShdw blurRad="38100" dist="38100" dir="2700000" algn="tl">
                <a:srgbClr val="000000">
                  <a:alpha val="43137"/>
                </a:srgbClr>
              </a:outerShdw>
            </a:effectLst>
          </a:endParaRPr>
        </a:p>
      </dgm:t>
    </dgm:pt>
    <dgm:pt modelId="{5C3AF01F-4919-4EA2-923F-CD37BB562450}" type="parTrans" cxnId="{B025C96E-B04F-473D-9B6A-F24052CC1B1A}">
      <dgm:prSet/>
      <dgm:spPr/>
      <dgm:t>
        <a:bodyPr/>
        <a:lstStyle/>
        <a:p>
          <a:endParaRPr lang="en-US" sz="1800">
            <a:effectLst>
              <a:outerShdw blurRad="38100" dist="38100" dir="2700000" algn="tl">
                <a:srgbClr val="000000">
                  <a:alpha val="43137"/>
                </a:srgbClr>
              </a:outerShdw>
            </a:effectLst>
          </a:endParaRPr>
        </a:p>
      </dgm:t>
    </dgm:pt>
    <dgm:pt modelId="{C7DE4313-B9F0-4869-91AC-4DA0E61E2036}" type="sibTrans" cxnId="{B025C96E-B04F-473D-9B6A-F24052CC1B1A}">
      <dgm:prSet/>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t="-23000" b="-23000"/>
          </a:stretch>
        </a:blipFill>
      </dgm:spPr>
      <dgm:t>
        <a:bodyPr/>
        <a:lstStyle/>
        <a:p>
          <a:endParaRPr lang="en-US" sz="1800">
            <a:effectLst>
              <a:outerShdw blurRad="38100" dist="38100" dir="2700000" algn="tl">
                <a:srgbClr val="000000">
                  <a:alpha val="43137"/>
                </a:srgbClr>
              </a:outerShdw>
            </a:effectLst>
          </a:endParaRPr>
        </a:p>
      </dgm:t>
    </dgm:pt>
    <dgm:pt modelId="{5AC4A267-894F-41A0-944E-CA502901B527}">
      <dgm:prSet phldrT="[Text]" custT="1"/>
      <dgm:spPr/>
      <dgm:t>
        <a:bodyPr/>
        <a:lstStyle/>
        <a:p>
          <a:r>
            <a:rPr lang="en-US" sz="1600" dirty="0" smtClean="0">
              <a:effectLst>
                <a:outerShdw blurRad="38100" dist="38100" dir="2700000" algn="tl">
                  <a:srgbClr val="000000">
                    <a:alpha val="43137"/>
                  </a:srgbClr>
                </a:outerShdw>
              </a:effectLst>
            </a:rPr>
            <a:t>SAS</a:t>
          </a:r>
          <a:endParaRPr lang="en-US" sz="1600" dirty="0">
            <a:effectLst>
              <a:outerShdw blurRad="38100" dist="38100" dir="2700000" algn="tl">
                <a:srgbClr val="000000">
                  <a:alpha val="43137"/>
                </a:srgbClr>
              </a:outerShdw>
            </a:effectLst>
          </a:endParaRPr>
        </a:p>
      </dgm:t>
    </dgm:pt>
    <dgm:pt modelId="{B6EC291B-0C6E-476B-B369-2823E0E5AFB9}" type="parTrans" cxnId="{2F24FD12-D6CF-48EF-90A3-66B496F82C9F}">
      <dgm:prSet/>
      <dgm:spPr/>
      <dgm:t>
        <a:bodyPr/>
        <a:lstStyle/>
        <a:p>
          <a:endParaRPr lang="en-US" sz="1800">
            <a:effectLst>
              <a:outerShdw blurRad="38100" dist="38100" dir="2700000" algn="tl">
                <a:srgbClr val="000000">
                  <a:alpha val="43137"/>
                </a:srgbClr>
              </a:outerShdw>
            </a:effectLst>
          </a:endParaRPr>
        </a:p>
      </dgm:t>
    </dgm:pt>
    <dgm:pt modelId="{6A7AE678-01D2-42E2-BC0C-E6F0E954F998}" type="sibTrans" cxnId="{2F24FD12-D6CF-48EF-90A3-66B496F82C9F}">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23000" b="-23000"/>
          </a:stretch>
        </a:blipFill>
      </dgm:spPr>
      <dgm:t>
        <a:bodyPr/>
        <a:lstStyle/>
        <a:p>
          <a:endParaRPr lang="en-US" sz="1800">
            <a:effectLst>
              <a:outerShdw blurRad="38100" dist="38100" dir="2700000" algn="tl">
                <a:srgbClr val="000000">
                  <a:alpha val="43137"/>
                </a:srgbClr>
              </a:outerShdw>
            </a:effectLst>
          </a:endParaRPr>
        </a:p>
      </dgm:t>
    </dgm:pt>
    <dgm:pt modelId="{2C5AD395-64F5-4A5D-AC84-E90A9DDB4259}">
      <dgm:prSet phldrT="[Text]" custT="1"/>
      <dgm:spPr/>
      <dgm:t>
        <a:bodyPr/>
        <a:lstStyle/>
        <a:p>
          <a:r>
            <a:rPr lang="en-US" sz="1600" dirty="0" smtClean="0">
              <a:effectLst>
                <a:outerShdw blurRad="38100" dist="38100" dir="2700000" algn="tl">
                  <a:srgbClr val="000000">
                    <a:alpha val="43137"/>
                  </a:srgbClr>
                </a:outerShdw>
              </a:effectLst>
            </a:rPr>
            <a:t>Spaces</a:t>
          </a:r>
          <a:endParaRPr lang="en-US" sz="1600" dirty="0">
            <a:effectLst>
              <a:outerShdw blurRad="38100" dist="38100" dir="2700000" algn="tl">
                <a:srgbClr val="000000">
                  <a:alpha val="43137"/>
                </a:srgbClr>
              </a:outerShdw>
            </a:effectLst>
          </a:endParaRPr>
        </a:p>
      </dgm:t>
    </dgm:pt>
    <dgm:pt modelId="{0E77FEC8-ABD6-484E-9C9B-653BEAFCE308}" type="parTrans" cxnId="{7BCD6FE8-B9E0-4BCE-AD87-A204A3B7E677}">
      <dgm:prSet/>
      <dgm:spPr/>
      <dgm:t>
        <a:bodyPr/>
        <a:lstStyle/>
        <a:p>
          <a:endParaRPr lang="en-US" sz="1800">
            <a:effectLst>
              <a:outerShdw blurRad="38100" dist="38100" dir="2700000" algn="tl">
                <a:srgbClr val="000000">
                  <a:alpha val="43137"/>
                </a:srgbClr>
              </a:outerShdw>
            </a:effectLst>
          </a:endParaRPr>
        </a:p>
      </dgm:t>
    </dgm:pt>
    <dgm:pt modelId="{0AC12BE1-6848-4956-800F-6CCF264F0554}" type="sibTrans" cxnId="{7BCD6FE8-B9E0-4BCE-AD87-A204A3B7E677}">
      <dgm:prSet/>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7000" r="-7000"/>
          </a:stretch>
        </a:blipFill>
      </dgm:spPr>
      <dgm:t>
        <a:bodyPr/>
        <a:lstStyle/>
        <a:p>
          <a:endParaRPr lang="en-US" sz="1800">
            <a:effectLst>
              <a:outerShdw blurRad="38100" dist="38100" dir="2700000" algn="tl">
                <a:srgbClr val="000000">
                  <a:alpha val="43137"/>
                </a:srgbClr>
              </a:outerShdw>
            </a:effectLst>
          </a:endParaRPr>
        </a:p>
      </dgm:t>
    </dgm:pt>
    <dgm:pt modelId="{7D947AE1-C83A-4231-87A5-FBACDA689E4E}">
      <dgm:prSet phldrT="[Text]" custT="1"/>
      <dgm:spPr/>
      <dgm:t>
        <a:bodyPr/>
        <a:lstStyle/>
        <a:p>
          <a:r>
            <a:rPr lang="en-US" sz="1600" dirty="0" smtClean="0">
              <a:effectLst>
                <a:outerShdw blurRad="38100" dist="38100" dir="2700000" algn="tl">
                  <a:srgbClr val="000000">
                    <a:alpha val="43137"/>
                  </a:srgbClr>
                </a:outerShdw>
              </a:effectLst>
            </a:rPr>
            <a:t>10GbE</a:t>
          </a:r>
          <a:endParaRPr lang="en-US" sz="1600" dirty="0">
            <a:effectLst>
              <a:outerShdw blurRad="38100" dist="38100" dir="2700000" algn="tl">
                <a:srgbClr val="000000">
                  <a:alpha val="43137"/>
                </a:srgbClr>
              </a:outerShdw>
            </a:effectLst>
          </a:endParaRPr>
        </a:p>
      </dgm:t>
    </dgm:pt>
    <dgm:pt modelId="{CA7A09E5-0F4E-43D1-96A1-7BD1E1E99F12}" type="parTrans" cxnId="{43BFAA35-D499-4388-9AFD-F2A663A3AEE1}">
      <dgm:prSet/>
      <dgm:spPr/>
      <dgm:t>
        <a:bodyPr/>
        <a:lstStyle/>
        <a:p>
          <a:endParaRPr lang="en-US" sz="1800">
            <a:effectLst>
              <a:outerShdw blurRad="38100" dist="38100" dir="2700000" algn="tl">
                <a:srgbClr val="000000">
                  <a:alpha val="43137"/>
                </a:srgbClr>
              </a:outerShdw>
            </a:effectLst>
          </a:endParaRPr>
        </a:p>
      </dgm:t>
    </dgm:pt>
    <dgm:pt modelId="{7FACFF4C-1E7E-48E7-8EFD-B64BA929B55A}" type="sibTrans" cxnId="{43BFAA35-D499-4388-9AFD-F2A663A3AEE1}">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4000" r="-14000"/>
          </a:stretch>
        </a:blipFill>
      </dgm:spPr>
      <dgm:t>
        <a:bodyPr/>
        <a:lstStyle/>
        <a:p>
          <a:endParaRPr lang="en-US" sz="1800">
            <a:effectLst>
              <a:outerShdw blurRad="38100" dist="38100" dir="2700000" algn="tl">
                <a:srgbClr val="000000">
                  <a:alpha val="43137"/>
                </a:srgbClr>
              </a:outerShdw>
            </a:effectLst>
          </a:endParaRPr>
        </a:p>
      </dgm:t>
    </dgm:pt>
    <dgm:pt modelId="{7567C661-6491-44E8-A7D4-69DF0AE9E3CF}">
      <dgm:prSet phldrT="[Text]" custT="1"/>
      <dgm:spPr/>
      <dgm:t>
        <a:bodyPr/>
        <a:lstStyle/>
        <a:p>
          <a:r>
            <a:rPr lang="en-US" sz="1600" dirty="0" smtClean="0">
              <a:effectLst>
                <a:outerShdw blurRad="38100" dist="38100" dir="2700000" algn="tl">
                  <a:srgbClr val="000000">
                    <a:alpha val="43137"/>
                  </a:srgbClr>
                </a:outerShdw>
              </a:effectLst>
            </a:rPr>
            <a:t>DCB</a:t>
          </a:r>
          <a:endParaRPr lang="en-US" sz="1600" dirty="0">
            <a:effectLst>
              <a:outerShdw blurRad="38100" dist="38100" dir="2700000" algn="tl">
                <a:srgbClr val="000000">
                  <a:alpha val="43137"/>
                </a:srgbClr>
              </a:outerShdw>
            </a:effectLst>
          </a:endParaRPr>
        </a:p>
      </dgm:t>
    </dgm:pt>
    <dgm:pt modelId="{7AA12518-A5D0-464D-92AD-B8D1AE27817C}" type="parTrans" cxnId="{C342D6E3-4BCE-4D1E-B517-81FC7C718023}">
      <dgm:prSet/>
      <dgm:spPr/>
      <dgm:t>
        <a:bodyPr/>
        <a:lstStyle/>
        <a:p>
          <a:endParaRPr lang="en-US" sz="1800">
            <a:effectLst>
              <a:outerShdw blurRad="38100" dist="38100" dir="2700000" algn="tl">
                <a:srgbClr val="000000">
                  <a:alpha val="43137"/>
                </a:srgbClr>
              </a:outerShdw>
            </a:effectLst>
          </a:endParaRPr>
        </a:p>
      </dgm:t>
    </dgm:pt>
    <dgm:pt modelId="{016A1267-162F-4CFD-8B75-E64343255CEF}" type="sibTrans" cxnId="{C342D6E3-4BCE-4D1E-B517-81FC7C718023}">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23000" b="-23000"/>
          </a:stretch>
        </a:blipFill>
      </dgm:spPr>
      <dgm:t>
        <a:bodyPr/>
        <a:lstStyle/>
        <a:p>
          <a:endParaRPr lang="en-US" sz="1800">
            <a:effectLst>
              <a:outerShdw blurRad="38100" dist="38100" dir="2700000" algn="tl">
                <a:srgbClr val="000000">
                  <a:alpha val="43137"/>
                </a:srgbClr>
              </a:outerShdw>
            </a:effectLst>
          </a:endParaRPr>
        </a:p>
      </dgm:t>
    </dgm:pt>
    <dgm:pt modelId="{E148A58E-B414-4665-9D51-251847939DFA}">
      <dgm:prSet phldrT="[Text]" custT="1"/>
      <dgm:spPr/>
      <dgm:t>
        <a:bodyPr/>
        <a:lstStyle/>
        <a:p>
          <a:r>
            <a:rPr lang="en-US" sz="1400" dirty="0" smtClean="0">
              <a:effectLst>
                <a:outerShdw blurRad="38100" dist="38100" dir="2700000" algn="tl">
                  <a:srgbClr val="000000">
                    <a:alpha val="43137"/>
                  </a:srgbClr>
                </a:outerShdw>
              </a:effectLst>
            </a:rPr>
            <a:t>Network </a:t>
          </a:r>
          <a:r>
            <a:rPr lang="en-US" sz="1000" dirty="0" smtClean="0">
              <a:effectLst>
                <a:outerShdw blurRad="38100" dist="38100" dir="2700000" algn="tl">
                  <a:srgbClr val="000000">
                    <a:alpha val="43137"/>
                  </a:srgbClr>
                </a:outerShdw>
              </a:effectLst>
            </a:rPr>
            <a:t>Virtualization</a:t>
          </a:r>
          <a:endParaRPr lang="en-US" sz="1000" dirty="0">
            <a:effectLst>
              <a:outerShdw blurRad="38100" dist="38100" dir="2700000" algn="tl">
                <a:srgbClr val="000000">
                  <a:alpha val="43137"/>
                </a:srgbClr>
              </a:outerShdw>
            </a:effectLst>
          </a:endParaRPr>
        </a:p>
      </dgm:t>
    </dgm:pt>
    <dgm:pt modelId="{73EBB2FC-4BFF-4720-859F-C29CCE1D3020}" type="parTrans" cxnId="{36AAFA23-A3AE-4EFE-99EC-1D32826041C8}">
      <dgm:prSet/>
      <dgm:spPr/>
      <dgm:t>
        <a:bodyPr/>
        <a:lstStyle/>
        <a:p>
          <a:endParaRPr lang="en-US" sz="1800">
            <a:effectLst>
              <a:outerShdw blurRad="38100" dist="38100" dir="2700000" algn="tl">
                <a:srgbClr val="000000">
                  <a:alpha val="43137"/>
                </a:srgbClr>
              </a:outerShdw>
            </a:effectLst>
          </a:endParaRPr>
        </a:p>
      </dgm:t>
    </dgm:pt>
    <dgm:pt modelId="{BDD9FD7B-BAB0-41F8-A837-BC97C8322D23}" type="sibTrans" cxnId="{36AAFA23-A3AE-4EFE-99EC-1D32826041C8}">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7000" r="-7000"/>
          </a:stretch>
        </a:blipFill>
      </dgm:spPr>
      <dgm:t>
        <a:bodyPr/>
        <a:lstStyle/>
        <a:p>
          <a:endParaRPr lang="en-US" sz="1800">
            <a:effectLst>
              <a:outerShdw blurRad="38100" dist="38100" dir="2700000" algn="tl">
                <a:srgbClr val="000000">
                  <a:alpha val="43137"/>
                </a:srgbClr>
              </a:outerShdw>
            </a:effectLst>
          </a:endParaRPr>
        </a:p>
      </dgm:t>
    </dgm:pt>
    <dgm:pt modelId="{232D9C1E-85BA-4BE1-B0D1-18D85BD9FAD0}">
      <dgm:prSet phldrT="[Text]" custT="1"/>
      <dgm:spPr/>
      <dgm:t>
        <a:bodyPr/>
        <a:lstStyle/>
        <a:p>
          <a:r>
            <a:rPr lang="en-US" sz="1600" dirty="0" smtClean="0">
              <a:effectLst>
                <a:outerShdw blurRad="38100" dist="38100" dir="2700000" algn="tl">
                  <a:srgbClr val="000000">
                    <a:alpha val="43137"/>
                  </a:srgbClr>
                </a:outerShdw>
              </a:effectLst>
            </a:rPr>
            <a:t>VMQ</a:t>
          </a:r>
          <a:endParaRPr lang="en-US" sz="1600" dirty="0">
            <a:effectLst>
              <a:outerShdw blurRad="38100" dist="38100" dir="2700000" algn="tl">
                <a:srgbClr val="000000">
                  <a:alpha val="43137"/>
                </a:srgbClr>
              </a:outerShdw>
            </a:effectLst>
          </a:endParaRPr>
        </a:p>
      </dgm:t>
    </dgm:pt>
    <dgm:pt modelId="{2B0206A3-30BC-4AB5-A9E0-0BD1F87716DF}" type="parTrans" cxnId="{63E6CD88-C85B-4D28-A03C-C521D9B5C5C2}">
      <dgm:prSet/>
      <dgm:spPr/>
      <dgm:t>
        <a:bodyPr/>
        <a:lstStyle/>
        <a:p>
          <a:endParaRPr lang="en-US"/>
        </a:p>
      </dgm:t>
    </dgm:pt>
    <dgm:pt modelId="{A3EAD536-1C66-461E-8095-86E6A0F38194}" type="sibTrans" cxnId="{63E6CD88-C85B-4D28-A03C-C521D9B5C5C2}">
      <dgm:prSet/>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10000" r="-10000"/>
          </a:stretch>
        </a:blipFill>
      </dgm:spPr>
      <dgm:t>
        <a:bodyPr/>
        <a:lstStyle/>
        <a:p>
          <a:endParaRPr lang="en-US"/>
        </a:p>
      </dgm:t>
    </dgm:pt>
    <dgm:pt modelId="{AC64338E-C360-4843-BE20-9921D066C4D4}" type="pres">
      <dgm:prSet presAssocID="{64256003-8194-4C5D-8D67-41AEBF4EBD93}" presName="Name0" presStyleCnt="0">
        <dgm:presLayoutVars>
          <dgm:chMax val="21"/>
          <dgm:chPref val="21"/>
        </dgm:presLayoutVars>
      </dgm:prSet>
      <dgm:spPr/>
      <dgm:t>
        <a:bodyPr/>
        <a:lstStyle/>
        <a:p>
          <a:endParaRPr lang="en-US"/>
        </a:p>
      </dgm:t>
    </dgm:pt>
    <dgm:pt modelId="{D7636BE7-05CA-410C-B132-55EC3E525744}" type="pres">
      <dgm:prSet presAssocID="{D46D4F97-C14A-4EC4-AE72-B5DC6B8D9C31}" presName="text1" presStyleCnt="0"/>
      <dgm:spPr/>
    </dgm:pt>
    <dgm:pt modelId="{67E23C53-556D-4983-8139-8973C6A360CF}" type="pres">
      <dgm:prSet presAssocID="{D46D4F97-C14A-4EC4-AE72-B5DC6B8D9C31}" presName="textRepeatNode" presStyleLbl="alignNode1" presStyleIdx="0" presStyleCnt="12">
        <dgm:presLayoutVars>
          <dgm:chMax val="0"/>
          <dgm:chPref val="0"/>
          <dgm:bulletEnabled val="1"/>
        </dgm:presLayoutVars>
      </dgm:prSet>
      <dgm:spPr/>
      <dgm:t>
        <a:bodyPr/>
        <a:lstStyle/>
        <a:p>
          <a:endParaRPr lang="en-US"/>
        </a:p>
      </dgm:t>
    </dgm:pt>
    <dgm:pt modelId="{6B4CA66A-12B2-4243-AA30-622C16E5EAEB}" type="pres">
      <dgm:prSet presAssocID="{D46D4F97-C14A-4EC4-AE72-B5DC6B8D9C31}" presName="textaccent1" presStyleCnt="0"/>
      <dgm:spPr/>
    </dgm:pt>
    <dgm:pt modelId="{085E0000-E4C0-46E9-8D24-DAEF47B37BEC}" type="pres">
      <dgm:prSet presAssocID="{D46D4F97-C14A-4EC4-AE72-B5DC6B8D9C31}" presName="accentRepeatNode" presStyleLbl="solidAlignAcc1" presStyleIdx="0" presStyleCnt="24"/>
      <dgm:spPr/>
    </dgm:pt>
    <dgm:pt modelId="{347CAC60-7F91-4347-A774-E4543B3475FD}" type="pres">
      <dgm:prSet presAssocID="{5897CD7D-8CBA-493E-88ED-DF6D9A9D4C15}" presName="image1" presStyleCnt="0"/>
      <dgm:spPr/>
    </dgm:pt>
    <dgm:pt modelId="{888BF5FD-0D18-4E27-89AC-774259D0088F}" type="pres">
      <dgm:prSet presAssocID="{5897CD7D-8CBA-493E-88ED-DF6D9A9D4C15}" presName="imageRepeatNode" presStyleLbl="alignAcc1" presStyleIdx="0" presStyleCnt="12"/>
      <dgm:spPr/>
      <dgm:t>
        <a:bodyPr/>
        <a:lstStyle/>
        <a:p>
          <a:endParaRPr lang="en-US"/>
        </a:p>
      </dgm:t>
    </dgm:pt>
    <dgm:pt modelId="{C1BD2404-865E-4208-A814-EF87BAB413AC}" type="pres">
      <dgm:prSet presAssocID="{5897CD7D-8CBA-493E-88ED-DF6D9A9D4C15}" presName="imageaccent1" presStyleCnt="0"/>
      <dgm:spPr/>
    </dgm:pt>
    <dgm:pt modelId="{176A2E4D-CB8F-4AD3-87A4-29F6D672B718}" type="pres">
      <dgm:prSet presAssocID="{5897CD7D-8CBA-493E-88ED-DF6D9A9D4C15}" presName="accentRepeatNode" presStyleLbl="solidAlignAcc1" presStyleIdx="1" presStyleCnt="24"/>
      <dgm:spPr/>
    </dgm:pt>
    <dgm:pt modelId="{501E834E-AFD6-41F5-8835-5021A7A2A3C1}" type="pres">
      <dgm:prSet presAssocID="{C44930D8-22E2-40A5-A82D-BC1E7E29E5F1}" presName="text2" presStyleCnt="0"/>
      <dgm:spPr/>
    </dgm:pt>
    <dgm:pt modelId="{3471B278-F908-43AB-81F3-A19747F16050}" type="pres">
      <dgm:prSet presAssocID="{C44930D8-22E2-40A5-A82D-BC1E7E29E5F1}" presName="textRepeatNode" presStyleLbl="alignNode1" presStyleIdx="1" presStyleCnt="12">
        <dgm:presLayoutVars>
          <dgm:chMax val="0"/>
          <dgm:chPref val="0"/>
          <dgm:bulletEnabled val="1"/>
        </dgm:presLayoutVars>
      </dgm:prSet>
      <dgm:spPr/>
      <dgm:t>
        <a:bodyPr/>
        <a:lstStyle/>
        <a:p>
          <a:endParaRPr lang="en-US"/>
        </a:p>
      </dgm:t>
    </dgm:pt>
    <dgm:pt modelId="{049A9BAB-C75D-4CBC-9763-A28B30445613}" type="pres">
      <dgm:prSet presAssocID="{C44930D8-22E2-40A5-A82D-BC1E7E29E5F1}" presName="textaccent2" presStyleCnt="0"/>
      <dgm:spPr/>
    </dgm:pt>
    <dgm:pt modelId="{45464586-8DC8-45B7-BAAE-AEA75FB3FA3B}" type="pres">
      <dgm:prSet presAssocID="{C44930D8-22E2-40A5-A82D-BC1E7E29E5F1}" presName="accentRepeatNode" presStyleLbl="solidAlignAcc1" presStyleIdx="2" presStyleCnt="24"/>
      <dgm:spPr/>
    </dgm:pt>
    <dgm:pt modelId="{10B438AC-8F41-45B2-8935-9FFCB509303F}" type="pres">
      <dgm:prSet presAssocID="{2818A418-7B96-4A99-A05D-FD6A299C2505}" presName="image2" presStyleCnt="0"/>
      <dgm:spPr/>
    </dgm:pt>
    <dgm:pt modelId="{58215643-C841-4B36-87AC-1FAF33386E5D}" type="pres">
      <dgm:prSet presAssocID="{2818A418-7B96-4A99-A05D-FD6A299C2505}" presName="imageRepeatNode" presStyleLbl="alignAcc1" presStyleIdx="1" presStyleCnt="12"/>
      <dgm:spPr/>
      <dgm:t>
        <a:bodyPr/>
        <a:lstStyle/>
        <a:p>
          <a:endParaRPr lang="en-US"/>
        </a:p>
      </dgm:t>
    </dgm:pt>
    <dgm:pt modelId="{4378D132-5A99-4CC2-B4D3-81481836AA81}" type="pres">
      <dgm:prSet presAssocID="{2818A418-7B96-4A99-A05D-FD6A299C2505}" presName="imageaccent2" presStyleCnt="0"/>
      <dgm:spPr/>
    </dgm:pt>
    <dgm:pt modelId="{90A4247F-DDEC-4707-A64A-3C116C9E5B34}" type="pres">
      <dgm:prSet presAssocID="{2818A418-7B96-4A99-A05D-FD6A299C2505}" presName="accentRepeatNode" presStyleLbl="solidAlignAcc1" presStyleIdx="3" presStyleCnt="24"/>
      <dgm:spPr/>
    </dgm:pt>
    <dgm:pt modelId="{C3264E76-A3E3-41E4-8EA7-03323D280CF4}" type="pres">
      <dgm:prSet presAssocID="{27C856BA-DFD0-4299-9D94-D8BB8F859ECD}" presName="text3" presStyleCnt="0"/>
      <dgm:spPr/>
    </dgm:pt>
    <dgm:pt modelId="{89CC5CE9-BFB5-49B3-A3AC-C964CF07478C}" type="pres">
      <dgm:prSet presAssocID="{27C856BA-DFD0-4299-9D94-D8BB8F859ECD}" presName="textRepeatNode" presStyleLbl="alignNode1" presStyleIdx="2" presStyleCnt="12">
        <dgm:presLayoutVars>
          <dgm:chMax val="0"/>
          <dgm:chPref val="0"/>
          <dgm:bulletEnabled val="1"/>
        </dgm:presLayoutVars>
      </dgm:prSet>
      <dgm:spPr/>
      <dgm:t>
        <a:bodyPr/>
        <a:lstStyle/>
        <a:p>
          <a:endParaRPr lang="en-US"/>
        </a:p>
      </dgm:t>
    </dgm:pt>
    <dgm:pt modelId="{E64B0716-5904-4A63-9B8F-C45AF438CAF3}" type="pres">
      <dgm:prSet presAssocID="{27C856BA-DFD0-4299-9D94-D8BB8F859ECD}" presName="textaccent3" presStyleCnt="0"/>
      <dgm:spPr/>
    </dgm:pt>
    <dgm:pt modelId="{81F125AB-697F-4427-8A7C-9FD7C3723EA6}" type="pres">
      <dgm:prSet presAssocID="{27C856BA-DFD0-4299-9D94-D8BB8F859ECD}" presName="accentRepeatNode" presStyleLbl="solidAlignAcc1" presStyleIdx="4" presStyleCnt="24"/>
      <dgm:spPr/>
    </dgm:pt>
    <dgm:pt modelId="{ACD286BD-985F-4D77-9A69-14C1997CD7BD}" type="pres">
      <dgm:prSet presAssocID="{07CE2494-CBEF-4E7F-A6B3-F69B5A6703E3}" presName="image3" presStyleCnt="0"/>
      <dgm:spPr/>
    </dgm:pt>
    <dgm:pt modelId="{AB7FFFAC-917A-4318-974B-5D0B0A28CBED}" type="pres">
      <dgm:prSet presAssocID="{07CE2494-CBEF-4E7F-A6B3-F69B5A6703E3}" presName="imageRepeatNode" presStyleLbl="alignAcc1" presStyleIdx="2" presStyleCnt="12"/>
      <dgm:spPr/>
      <dgm:t>
        <a:bodyPr/>
        <a:lstStyle/>
        <a:p>
          <a:endParaRPr lang="en-US"/>
        </a:p>
      </dgm:t>
    </dgm:pt>
    <dgm:pt modelId="{4B594F3B-3FA7-461A-8C1E-C17BE0591C2E}" type="pres">
      <dgm:prSet presAssocID="{07CE2494-CBEF-4E7F-A6B3-F69B5A6703E3}" presName="imageaccent3" presStyleCnt="0"/>
      <dgm:spPr/>
    </dgm:pt>
    <dgm:pt modelId="{121E45AC-513D-4EFC-9CF6-788BEB726961}" type="pres">
      <dgm:prSet presAssocID="{07CE2494-CBEF-4E7F-A6B3-F69B5A6703E3}" presName="accentRepeatNode" presStyleLbl="solidAlignAcc1" presStyleIdx="5" presStyleCnt="24"/>
      <dgm:spPr/>
    </dgm:pt>
    <dgm:pt modelId="{51DBD785-BD16-44A3-A874-ABD9D4046BD0}" type="pres">
      <dgm:prSet presAssocID="{98227944-68C0-4C6F-A540-FABCDBA9C002}" presName="text4" presStyleCnt="0"/>
      <dgm:spPr/>
    </dgm:pt>
    <dgm:pt modelId="{CA3F7421-A7E9-4303-87E2-06DC2442EED9}" type="pres">
      <dgm:prSet presAssocID="{98227944-68C0-4C6F-A540-FABCDBA9C002}" presName="textRepeatNode" presStyleLbl="alignNode1" presStyleIdx="3" presStyleCnt="12">
        <dgm:presLayoutVars>
          <dgm:chMax val="0"/>
          <dgm:chPref val="0"/>
          <dgm:bulletEnabled val="1"/>
        </dgm:presLayoutVars>
      </dgm:prSet>
      <dgm:spPr/>
      <dgm:t>
        <a:bodyPr/>
        <a:lstStyle/>
        <a:p>
          <a:endParaRPr lang="en-US"/>
        </a:p>
      </dgm:t>
    </dgm:pt>
    <dgm:pt modelId="{330E282B-055A-4295-B244-214EFD00F529}" type="pres">
      <dgm:prSet presAssocID="{98227944-68C0-4C6F-A540-FABCDBA9C002}" presName="textaccent4" presStyleCnt="0"/>
      <dgm:spPr/>
    </dgm:pt>
    <dgm:pt modelId="{20046023-7B57-4116-A0C9-75FAAEA1DF47}" type="pres">
      <dgm:prSet presAssocID="{98227944-68C0-4C6F-A540-FABCDBA9C002}" presName="accentRepeatNode" presStyleLbl="solidAlignAcc1" presStyleIdx="6" presStyleCnt="24"/>
      <dgm:spPr/>
    </dgm:pt>
    <dgm:pt modelId="{C8D96051-0700-430F-81D2-4E953B0640ED}" type="pres">
      <dgm:prSet presAssocID="{C7DE4313-B9F0-4869-91AC-4DA0E61E2036}" presName="image4" presStyleCnt="0"/>
      <dgm:spPr/>
    </dgm:pt>
    <dgm:pt modelId="{68CAFF01-2209-4B43-AA16-039FD5E9F4CA}" type="pres">
      <dgm:prSet presAssocID="{C7DE4313-B9F0-4869-91AC-4DA0E61E2036}" presName="imageRepeatNode" presStyleLbl="alignAcc1" presStyleIdx="3" presStyleCnt="12"/>
      <dgm:spPr/>
      <dgm:t>
        <a:bodyPr/>
        <a:lstStyle/>
        <a:p>
          <a:endParaRPr lang="en-US"/>
        </a:p>
      </dgm:t>
    </dgm:pt>
    <dgm:pt modelId="{0EBAAA7A-6F47-411C-A286-3EBFC5E9C5D5}" type="pres">
      <dgm:prSet presAssocID="{C7DE4313-B9F0-4869-91AC-4DA0E61E2036}" presName="imageaccent4" presStyleCnt="0"/>
      <dgm:spPr/>
    </dgm:pt>
    <dgm:pt modelId="{EF310DDD-F590-4DA3-97F6-3EB7D8BB195B}" type="pres">
      <dgm:prSet presAssocID="{C7DE4313-B9F0-4869-91AC-4DA0E61E2036}" presName="accentRepeatNode" presStyleLbl="solidAlignAcc1" presStyleIdx="7" presStyleCnt="24"/>
      <dgm:spPr/>
    </dgm:pt>
    <dgm:pt modelId="{76373D87-31D9-4D36-B05F-A3DEF8DA871A}" type="pres">
      <dgm:prSet presAssocID="{68C22401-4C94-4AEE-9532-CC5EE06AE403}" presName="text5" presStyleCnt="0"/>
      <dgm:spPr/>
    </dgm:pt>
    <dgm:pt modelId="{16EEE2D4-AE67-458D-B637-13C334560F78}" type="pres">
      <dgm:prSet presAssocID="{68C22401-4C94-4AEE-9532-CC5EE06AE403}" presName="textRepeatNode" presStyleLbl="alignNode1" presStyleIdx="4" presStyleCnt="12">
        <dgm:presLayoutVars>
          <dgm:chMax val="0"/>
          <dgm:chPref val="0"/>
          <dgm:bulletEnabled val="1"/>
        </dgm:presLayoutVars>
      </dgm:prSet>
      <dgm:spPr/>
      <dgm:t>
        <a:bodyPr/>
        <a:lstStyle/>
        <a:p>
          <a:endParaRPr lang="en-US"/>
        </a:p>
      </dgm:t>
    </dgm:pt>
    <dgm:pt modelId="{B64A05E6-21BE-4788-88FE-0BD1F55C5A8F}" type="pres">
      <dgm:prSet presAssocID="{68C22401-4C94-4AEE-9532-CC5EE06AE403}" presName="textaccent5" presStyleCnt="0"/>
      <dgm:spPr/>
    </dgm:pt>
    <dgm:pt modelId="{25571D3A-AA3A-4AAC-86CF-1DB9D5F8D352}" type="pres">
      <dgm:prSet presAssocID="{68C22401-4C94-4AEE-9532-CC5EE06AE403}" presName="accentRepeatNode" presStyleLbl="solidAlignAcc1" presStyleIdx="8" presStyleCnt="24"/>
      <dgm:spPr/>
    </dgm:pt>
    <dgm:pt modelId="{A821107D-111F-4224-B670-9CE71F326D49}" type="pres">
      <dgm:prSet presAssocID="{6BE76C7D-1FD1-4EB1-B69C-9BE25313FE5E}" presName="image5" presStyleCnt="0"/>
      <dgm:spPr/>
    </dgm:pt>
    <dgm:pt modelId="{350EFA95-2BCE-4686-B7A1-CAA94DE62F19}" type="pres">
      <dgm:prSet presAssocID="{6BE76C7D-1FD1-4EB1-B69C-9BE25313FE5E}" presName="imageRepeatNode" presStyleLbl="alignAcc1" presStyleIdx="4" presStyleCnt="12"/>
      <dgm:spPr/>
      <dgm:t>
        <a:bodyPr/>
        <a:lstStyle/>
        <a:p>
          <a:endParaRPr lang="en-US"/>
        </a:p>
      </dgm:t>
    </dgm:pt>
    <dgm:pt modelId="{F49C7C48-91CE-4347-9036-36A07EF4ACE1}" type="pres">
      <dgm:prSet presAssocID="{6BE76C7D-1FD1-4EB1-B69C-9BE25313FE5E}" presName="imageaccent5" presStyleCnt="0"/>
      <dgm:spPr/>
    </dgm:pt>
    <dgm:pt modelId="{6D41EA53-33B4-49AB-8CE5-4708CD30EEA3}" type="pres">
      <dgm:prSet presAssocID="{6BE76C7D-1FD1-4EB1-B69C-9BE25313FE5E}" presName="accentRepeatNode" presStyleLbl="solidAlignAcc1" presStyleIdx="9" presStyleCnt="24"/>
      <dgm:spPr/>
    </dgm:pt>
    <dgm:pt modelId="{E6B0AEF4-304A-4053-8B86-54C6E0D76A4F}" type="pres">
      <dgm:prSet presAssocID="{232D9C1E-85BA-4BE1-B0D1-18D85BD9FAD0}" presName="text6" presStyleCnt="0"/>
      <dgm:spPr/>
    </dgm:pt>
    <dgm:pt modelId="{36B9A6B7-4B11-487D-8739-26E48862EA8F}" type="pres">
      <dgm:prSet presAssocID="{232D9C1E-85BA-4BE1-B0D1-18D85BD9FAD0}" presName="textRepeatNode" presStyleLbl="alignNode1" presStyleIdx="5" presStyleCnt="12">
        <dgm:presLayoutVars>
          <dgm:chMax val="0"/>
          <dgm:chPref val="0"/>
          <dgm:bulletEnabled val="1"/>
        </dgm:presLayoutVars>
      </dgm:prSet>
      <dgm:spPr/>
      <dgm:t>
        <a:bodyPr/>
        <a:lstStyle/>
        <a:p>
          <a:endParaRPr lang="en-US"/>
        </a:p>
      </dgm:t>
    </dgm:pt>
    <dgm:pt modelId="{669A79B9-52E7-4533-8062-28FD43840F60}" type="pres">
      <dgm:prSet presAssocID="{232D9C1E-85BA-4BE1-B0D1-18D85BD9FAD0}" presName="textaccent6" presStyleCnt="0"/>
      <dgm:spPr/>
    </dgm:pt>
    <dgm:pt modelId="{AA80545B-38BF-4C50-8650-C5C87C86397E}" type="pres">
      <dgm:prSet presAssocID="{232D9C1E-85BA-4BE1-B0D1-18D85BD9FAD0}" presName="accentRepeatNode" presStyleLbl="solidAlignAcc1" presStyleIdx="10" presStyleCnt="24"/>
      <dgm:spPr/>
    </dgm:pt>
    <dgm:pt modelId="{4F738B10-E79D-413E-8341-A8C7AE066EF5}" type="pres">
      <dgm:prSet presAssocID="{A3EAD536-1C66-461E-8095-86E6A0F38194}" presName="image6" presStyleCnt="0"/>
      <dgm:spPr/>
    </dgm:pt>
    <dgm:pt modelId="{1E224C9A-89DF-4F0D-B644-10F6B3031FFE}" type="pres">
      <dgm:prSet presAssocID="{A3EAD536-1C66-461E-8095-86E6A0F38194}" presName="imageRepeatNode" presStyleLbl="alignAcc1" presStyleIdx="5" presStyleCnt="12"/>
      <dgm:spPr/>
      <dgm:t>
        <a:bodyPr/>
        <a:lstStyle/>
        <a:p>
          <a:endParaRPr lang="en-US"/>
        </a:p>
      </dgm:t>
    </dgm:pt>
    <dgm:pt modelId="{F6F981E0-BF63-4FCF-AE8E-10E454A18B1A}" type="pres">
      <dgm:prSet presAssocID="{A3EAD536-1C66-461E-8095-86E6A0F38194}" presName="imageaccent6" presStyleCnt="0"/>
      <dgm:spPr/>
    </dgm:pt>
    <dgm:pt modelId="{AF724A59-3547-4390-A1C2-6C87A2506902}" type="pres">
      <dgm:prSet presAssocID="{A3EAD536-1C66-461E-8095-86E6A0F38194}" presName="accentRepeatNode" presStyleLbl="solidAlignAcc1" presStyleIdx="11" presStyleCnt="24"/>
      <dgm:spPr/>
    </dgm:pt>
    <dgm:pt modelId="{4CBE8DF9-5E00-4B12-AC4C-2485B24DED72}" type="pres">
      <dgm:prSet presAssocID="{5AC4A267-894F-41A0-944E-CA502901B527}" presName="text7" presStyleCnt="0"/>
      <dgm:spPr/>
    </dgm:pt>
    <dgm:pt modelId="{CBAB0FA0-305E-4BEE-B4B9-F44BE62CC302}" type="pres">
      <dgm:prSet presAssocID="{5AC4A267-894F-41A0-944E-CA502901B527}" presName="textRepeatNode" presStyleLbl="alignNode1" presStyleIdx="6" presStyleCnt="12">
        <dgm:presLayoutVars>
          <dgm:chMax val="0"/>
          <dgm:chPref val="0"/>
          <dgm:bulletEnabled val="1"/>
        </dgm:presLayoutVars>
      </dgm:prSet>
      <dgm:spPr/>
      <dgm:t>
        <a:bodyPr/>
        <a:lstStyle/>
        <a:p>
          <a:endParaRPr lang="en-US"/>
        </a:p>
      </dgm:t>
    </dgm:pt>
    <dgm:pt modelId="{2B3030AD-07FD-4888-B195-ADECCF7631A3}" type="pres">
      <dgm:prSet presAssocID="{5AC4A267-894F-41A0-944E-CA502901B527}" presName="textaccent7" presStyleCnt="0"/>
      <dgm:spPr/>
    </dgm:pt>
    <dgm:pt modelId="{05C218EB-DD72-4D63-83F6-C0C1A9BC94D2}" type="pres">
      <dgm:prSet presAssocID="{5AC4A267-894F-41A0-944E-CA502901B527}" presName="accentRepeatNode" presStyleLbl="solidAlignAcc1" presStyleIdx="12" presStyleCnt="24"/>
      <dgm:spPr/>
    </dgm:pt>
    <dgm:pt modelId="{DD73D09D-7677-419D-8F3C-599FE701024B}" type="pres">
      <dgm:prSet presAssocID="{6A7AE678-01D2-42E2-BC0C-E6F0E954F998}" presName="image7" presStyleCnt="0"/>
      <dgm:spPr/>
    </dgm:pt>
    <dgm:pt modelId="{48F0EC44-B350-48F1-9A62-FE5B8C857A55}" type="pres">
      <dgm:prSet presAssocID="{6A7AE678-01D2-42E2-BC0C-E6F0E954F998}" presName="imageRepeatNode" presStyleLbl="alignAcc1" presStyleIdx="6" presStyleCnt="12"/>
      <dgm:spPr/>
      <dgm:t>
        <a:bodyPr/>
        <a:lstStyle/>
        <a:p>
          <a:endParaRPr lang="en-US"/>
        </a:p>
      </dgm:t>
    </dgm:pt>
    <dgm:pt modelId="{FD13B1B6-20F7-49F4-A0FA-0727B30A1CE6}" type="pres">
      <dgm:prSet presAssocID="{6A7AE678-01D2-42E2-BC0C-E6F0E954F998}" presName="imageaccent7" presStyleCnt="0"/>
      <dgm:spPr/>
    </dgm:pt>
    <dgm:pt modelId="{47267DCF-3D3D-4099-BB8F-8FEFBE6ACA89}" type="pres">
      <dgm:prSet presAssocID="{6A7AE678-01D2-42E2-BC0C-E6F0E954F998}" presName="accentRepeatNode" presStyleLbl="solidAlignAcc1" presStyleIdx="13" presStyleCnt="24"/>
      <dgm:spPr/>
    </dgm:pt>
    <dgm:pt modelId="{CD025A62-FFF0-4EDA-9471-5B939D865AA7}" type="pres">
      <dgm:prSet presAssocID="{2C5AD395-64F5-4A5D-AC84-E90A9DDB4259}" presName="text8" presStyleCnt="0"/>
      <dgm:spPr/>
    </dgm:pt>
    <dgm:pt modelId="{D9A09BB6-191F-402E-A8AA-25394208C0A2}" type="pres">
      <dgm:prSet presAssocID="{2C5AD395-64F5-4A5D-AC84-E90A9DDB4259}" presName="textRepeatNode" presStyleLbl="alignNode1" presStyleIdx="7" presStyleCnt="12">
        <dgm:presLayoutVars>
          <dgm:chMax val="0"/>
          <dgm:chPref val="0"/>
          <dgm:bulletEnabled val="1"/>
        </dgm:presLayoutVars>
      </dgm:prSet>
      <dgm:spPr/>
      <dgm:t>
        <a:bodyPr/>
        <a:lstStyle/>
        <a:p>
          <a:endParaRPr lang="en-US"/>
        </a:p>
      </dgm:t>
    </dgm:pt>
    <dgm:pt modelId="{475C5F42-E03C-4A06-B7CF-C08A4A5CFF53}" type="pres">
      <dgm:prSet presAssocID="{2C5AD395-64F5-4A5D-AC84-E90A9DDB4259}" presName="textaccent8" presStyleCnt="0"/>
      <dgm:spPr/>
    </dgm:pt>
    <dgm:pt modelId="{3844153D-8544-4CDB-8494-A8F3D13DE244}" type="pres">
      <dgm:prSet presAssocID="{2C5AD395-64F5-4A5D-AC84-E90A9DDB4259}" presName="accentRepeatNode" presStyleLbl="solidAlignAcc1" presStyleIdx="14" presStyleCnt="24"/>
      <dgm:spPr/>
    </dgm:pt>
    <dgm:pt modelId="{D886E851-D964-45B3-89AA-81EBE92D8191}" type="pres">
      <dgm:prSet presAssocID="{0AC12BE1-6848-4956-800F-6CCF264F0554}" presName="image8" presStyleCnt="0"/>
      <dgm:spPr/>
    </dgm:pt>
    <dgm:pt modelId="{9292A684-C515-43F5-A6D5-44C182528436}" type="pres">
      <dgm:prSet presAssocID="{0AC12BE1-6848-4956-800F-6CCF264F0554}" presName="imageRepeatNode" presStyleLbl="alignAcc1" presStyleIdx="7" presStyleCnt="12"/>
      <dgm:spPr/>
      <dgm:t>
        <a:bodyPr/>
        <a:lstStyle/>
        <a:p>
          <a:endParaRPr lang="en-US"/>
        </a:p>
      </dgm:t>
    </dgm:pt>
    <dgm:pt modelId="{E62C1D75-6F65-4DFD-993C-0B27551912CF}" type="pres">
      <dgm:prSet presAssocID="{0AC12BE1-6848-4956-800F-6CCF264F0554}" presName="imageaccent8" presStyleCnt="0"/>
      <dgm:spPr/>
    </dgm:pt>
    <dgm:pt modelId="{CAC29CDA-AC39-43B8-AE42-F5D02499D6F8}" type="pres">
      <dgm:prSet presAssocID="{0AC12BE1-6848-4956-800F-6CCF264F0554}" presName="accentRepeatNode" presStyleLbl="solidAlignAcc1" presStyleIdx="15" presStyleCnt="24"/>
      <dgm:spPr/>
    </dgm:pt>
    <dgm:pt modelId="{CE51D7EE-4724-42EC-9349-0B41F5EDB18E}" type="pres">
      <dgm:prSet presAssocID="{7D947AE1-C83A-4231-87A5-FBACDA689E4E}" presName="text9" presStyleCnt="0"/>
      <dgm:spPr/>
    </dgm:pt>
    <dgm:pt modelId="{1D7EAD94-A45E-4CDC-9497-1000B7276D5F}" type="pres">
      <dgm:prSet presAssocID="{7D947AE1-C83A-4231-87A5-FBACDA689E4E}" presName="textRepeatNode" presStyleLbl="alignNode1" presStyleIdx="8" presStyleCnt="12">
        <dgm:presLayoutVars>
          <dgm:chMax val="0"/>
          <dgm:chPref val="0"/>
          <dgm:bulletEnabled val="1"/>
        </dgm:presLayoutVars>
      </dgm:prSet>
      <dgm:spPr/>
      <dgm:t>
        <a:bodyPr/>
        <a:lstStyle/>
        <a:p>
          <a:endParaRPr lang="en-US"/>
        </a:p>
      </dgm:t>
    </dgm:pt>
    <dgm:pt modelId="{639E1B58-29CE-4FCE-924A-7CFF3DE36BFD}" type="pres">
      <dgm:prSet presAssocID="{7D947AE1-C83A-4231-87A5-FBACDA689E4E}" presName="textaccent9" presStyleCnt="0"/>
      <dgm:spPr/>
    </dgm:pt>
    <dgm:pt modelId="{51B172D2-87D5-4DC1-8375-1FBE7234A445}" type="pres">
      <dgm:prSet presAssocID="{7D947AE1-C83A-4231-87A5-FBACDA689E4E}" presName="accentRepeatNode" presStyleLbl="solidAlignAcc1" presStyleIdx="16" presStyleCnt="24"/>
      <dgm:spPr/>
    </dgm:pt>
    <dgm:pt modelId="{0588D7C1-D212-4512-89C3-FAB8F0B03819}" type="pres">
      <dgm:prSet presAssocID="{7FACFF4C-1E7E-48E7-8EFD-B64BA929B55A}" presName="image9" presStyleCnt="0"/>
      <dgm:spPr/>
    </dgm:pt>
    <dgm:pt modelId="{68B1890B-C4BD-4BE9-AD3F-65C63FA45AF6}" type="pres">
      <dgm:prSet presAssocID="{7FACFF4C-1E7E-48E7-8EFD-B64BA929B55A}" presName="imageRepeatNode" presStyleLbl="alignAcc1" presStyleIdx="8" presStyleCnt="12"/>
      <dgm:spPr/>
      <dgm:t>
        <a:bodyPr/>
        <a:lstStyle/>
        <a:p>
          <a:endParaRPr lang="en-US"/>
        </a:p>
      </dgm:t>
    </dgm:pt>
    <dgm:pt modelId="{450977E3-6B4D-4DD6-A60F-3698406759E5}" type="pres">
      <dgm:prSet presAssocID="{7FACFF4C-1E7E-48E7-8EFD-B64BA929B55A}" presName="imageaccent9" presStyleCnt="0"/>
      <dgm:spPr/>
    </dgm:pt>
    <dgm:pt modelId="{0F6D1B5B-92D7-4985-B853-E03E0322C35B}" type="pres">
      <dgm:prSet presAssocID="{7FACFF4C-1E7E-48E7-8EFD-B64BA929B55A}" presName="accentRepeatNode" presStyleLbl="solidAlignAcc1" presStyleIdx="17" presStyleCnt="24"/>
      <dgm:spPr/>
    </dgm:pt>
    <dgm:pt modelId="{5E87963A-6681-4504-9033-3FF218500D86}" type="pres">
      <dgm:prSet presAssocID="{C2AFC247-65D4-431E-9149-AC8F37D83232}" presName="text10" presStyleCnt="0"/>
      <dgm:spPr/>
    </dgm:pt>
    <dgm:pt modelId="{1CEDCEBF-8A3A-4338-8F2B-AA261562939D}" type="pres">
      <dgm:prSet presAssocID="{C2AFC247-65D4-431E-9149-AC8F37D83232}" presName="textRepeatNode" presStyleLbl="alignNode1" presStyleIdx="9" presStyleCnt="12">
        <dgm:presLayoutVars>
          <dgm:chMax val="0"/>
          <dgm:chPref val="0"/>
          <dgm:bulletEnabled val="1"/>
        </dgm:presLayoutVars>
      </dgm:prSet>
      <dgm:spPr/>
      <dgm:t>
        <a:bodyPr/>
        <a:lstStyle/>
        <a:p>
          <a:endParaRPr lang="en-US"/>
        </a:p>
      </dgm:t>
    </dgm:pt>
    <dgm:pt modelId="{9D451331-83EA-4844-8A7A-5CBB3FBB77E7}" type="pres">
      <dgm:prSet presAssocID="{C2AFC247-65D4-431E-9149-AC8F37D83232}" presName="textaccent10" presStyleCnt="0"/>
      <dgm:spPr/>
    </dgm:pt>
    <dgm:pt modelId="{30778053-2C43-43A0-AEFF-EEC2FFDBC724}" type="pres">
      <dgm:prSet presAssocID="{C2AFC247-65D4-431E-9149-AC8F37D83232}" presName="accentRepeatNode" presStyleLbl="solidAlignAcc1" presStyleIdx="18" presStyleCnt="24"/>
      <dgm:spPr/>
    </dgm:pt>
    <dgm:pt modelId="{EB53CF55-5E65-428E-84E6-03FEBB5C551A}" type="pres">
      <dgm:prSet presAssocID="{6BE30AD1-88B1-4000-888A-71E43AA13D0F}" presName="image10" presStyleCnt="0"/>
      <dgm:spPr/>
    </dgm:pt>
    <dgm:pt modelId="{7E88434F-2213-4A64-9CDD-BC9E2EB523C6}" type="pres">
      <dgm:prSet presAssocID="{6BE30AD1-88B1-4000-888A-71E43AA13D0F}" presName="imageRepeatNode" presStyleLbl="alignAcc1" presStyleIdx="9" presStyleCnt="12"/>
      <dgm:spPr/>
      <dgm:t>
        <a:bodyPr/>
        <a:lstStyle/>
        <a:p>
          <a:endParaRPr lang="en-US"/>
        </a:p>
      </dgm:t>
    </dgm:pt>
    <dgm:pt modelId="{CC91BE61-0152-4744-85AE-2B502DCCED76}" type="pres">
      <dgm:prSet presAssocID="{6BE30AD1-88B1-4000-888A-71E43AA13D0F}" presName="imageaccent10" presStyleCnt="0"/>
      <dgm:spPr/>
    </dgm:pt>
    <dgm:pt modelId="{1003A7F6-9755-489E-BA04-501D18E24E17}" type="pres">
      <dgm:prSet presAssocID="{6BE30AD1-88B1-4000-888A-71E43AA13D0F}" presName="accentRepeatNode" presStyleLbl="solidAlignAcc1" presStyleIdx="19" presStyleCnt="24"/>
      <dgm:spPr/>
    </dgm:pt>
    <dgm:pt modelId="{4AC304EB-486D-483E-BE7A-0DFABF0CDF69}" type="pres">
      <dgm:prSet presAssocID="{7567C661-6491-44E8-A7D4-69DF0AE9E3CF}" presName="text11" presStyleCnt="0"/>
      <dgm:spPr/>
    </dgm:pt>
    <dgm:pt modelId="{A0C5D342-68FD-43F7-8026-42581D3F1602}" type="pres">
      <dgm:prSet presAssocID="{7567C661-6491-44E8-A7D4-69DF0AE9E3CF}" presName="textRepeatNode" presStyleLbl="alignNode1" presStyleIdx="10" presStyleCnt="12">
        <dgm:presLayoutVars>
          <dgm:chMax val="0"/>
          <dgm:chPref val="0"/>
          <dgm:bulletEnabled val="1"/>
        </dgm:presLayoutVars>
      </dgm:prSet>
      <dgm:spPr/>
      <dgm:t>
        <a:bodyPr/>
        <a:lstStyle/>
        <a:p>
          <a:endParaRPr lang="en-US"/>
        </a:p>
      </dgm:t>
    </dgm:pt>
    <dgm:pt modelId="{DA281D2D-38B7-417D-9954-38F7DA708FB0}" type="pres">
      <dgm:prSet presAssocID="{7567C661-6491-44E8-A7D4-69DF0AE9E3CF}" presName="textaccent11" presStyleCnt="0"/>
      <dgm:spPr/>
    </dgm:pt>
    <dgm:pt modelId="{E394A6CB-C60C-4D06-8CB0-E6F962382723}" type="pres">
      <dgm:prSet presAssocID="{7567C661-6491-44E8-A7D4-69DF0AE9E3CF}" presName="accentRepeatNode" presStyleLbl="solidAlignAcc1" presStyleIdx="20" presStyleCnt="24"/>
      <dgm:spPr/>
    </dgm:pt>
    <dgm:pt modelId="{632F9B18-D509-4015-969C-A7451D9D7689}" type="pres">
      <dgm:prSet presAssocID="{016A1267-162F-4CFD-8B75-E64343255CEF}" presName="image11" presStyleCnt="0"/>
      <dgm:spPr/>
    </dgm:pt>
    <dgm:pt modelId="{443C86AC-80B6-4A64-92BF-BF66A0A1D491}" type="pres">
      <dgm:prSet presAssocID="{016A1267-162F-4CFD-8B75-E64343255CEF}" presName="imageRepeatNode" presStyleLbl="alignAcc1" presStyleIdx="10" presStyleCnt="12"/>
      <dgm:spPr/>
      <dgm:t>
        <a:bodyPr/>
        <a:lstStyle/>
        <a:p>
          <a:endParaRPr lang="en-US"/>
        </a:p>
      </dgm:t>
    </dgm:pt>
    <dgm:pt modelId="{8A2D1344-876A-4DE7-905E-89006F87421B}" type="pres">
      <dgm:prSet presAssocID="{016A1267-162F-4CFD-8B75-E64343255CEF}" presName="imageaccent11" presStyleCnt="0"/>
      <dgm:spPr/>
    </dgm:pt>
    <dgm:pt modelId="{9EE19560-46A6-4EA7-9497-2ECDF27FC089}" type="pres">
      <dgm:prSet presAssocID="{016A1267-162F-4CFD-8B75-E64343255CEF}" presName="accentRepeatNode" presStyleLbl="solidAlignAcc1" presStyleIdx="21" presStyleCnt="24"/>
      <dgm:spPr/>
    </dgm:pt>
    <dgm:pt modelId="{A6485E1B-9B91-4839-9114-D003B172F17A}" type="pres">
      <dgm:prSet presAssocID="{E148A58E-B414-4665-9D51-251847939DFA}" presName="text12" presStyleCnt="0"/>
      <dgm:spPr/>
    </dgm:pt>
    <dgm:pt modelId="{0EB11CAF-78A6-4238-A696-951157485FEB}" type="pres">
      <dgm:prSet presAssocID="{E148A58E-B414-4665-9D51-251847939DFA}" presName="textRepeatNode" presStyleLbl="alignNode1" presStyleIdx="11" presStyleCnt="12">
        <dgm:presLayoutVars>
          <dgm:chMax val="0"/>
          <dgm:chPref val="0"/>
          <dgm:bulletEnabled val="1"/>
        </dgm:presLayoutVars>
      </dgm:prSet>
      <dgm:spPr/>
      <dgm:t>
        <a:bodyPr/>
        <a:lstStyle/>
        <a:p>
          <a:endParaRPr lang="en-US"/>
        </a:p>
      </dgm:t>
    </dgm:pt>
    <dgm:pt modelId="{041D443F-B2B2-4FBF-BF08-3CE0A3F37A65}" type="pres">
      <dgm:prSet presAssocID="{E148A58E-B414-4665-9D51-251847939DFA}" presName="textaccent12" presStyleCnt="0"/>
      <dgm:spPr/>
    </dgm:pt>
    <dgm:pt modelId="{4738B36D-E89B-4D03-A270-38CB2E7B64BE}" type="pres">
      <dgm:prSet presAssocID="{E148A58E-B414-4665-9D51-251847939DFA}" presName="accentRepeatNode" presStyleLbl="solidAlignAcc1" presStyleIdx="22" presStyleCnt="24"/>
      <dgm:spPr/>
    </dgm:pt>
    <dgm:pt modelId="{1BCC3C60-8CA0-4F24-99D8-B5956DDFAAEE}" type="pres">
      <dgm:prSet presAssocID="{BDD9FD7B-BAB0-41F8-A837-BC97C8322D23}" presName="image12" presStyleCnt="0"/>
      <dgm:spPr/>
    </dgm:pt>
    <dgm:pt modelId="{10F504AA-A1CF-411D-9F3A-C00BE51F7B10}" type="pres">
      <dgm:prSet presAssocID="{BDD9FD7B-BAB0-41F8-A837-BC97C8322D23}" presName="imageRepeatNode" presStyleLbl="alignAcc1" presStyleIdx="11" presStyleCnt="12"/>
      <dgm:spPr/>
      <dgm:t>
        <a:bodyPr/>
        <a:lstStyle/>
        <a:p>
          <a:endParaRPr lang="en-US"/>
        </a:p>
      </dgm:t>
    </dgm:pt>
    <dgm:pt modelId="{18B90C65-3003-4C2A-B39C-C7321EAD95D0}" type="pres">
      <dgm:prSet presAssocID="{BDD9FD7B-BAB0-41F8-A837-BC97C8322D23}" presName="imageaccent12" presStyleCnt="0"/>
      <dgm:spPr/>
    </dgm:pt>
    <dgm:pt modelId="{24C1CF06-61A0-4B41-8C03-EFDF3B5E9D4A}" type="pres">
      <dgm:prSet presAssocID="{BDD9FD7B-BAB0-41F8-A837-BC97C8322D23}" presName="accentRepeatNode" presStyleLbl="solidAlignAcc1" presStyleIdx="23" presStyleCnt="24"/>
      <dgm:spPr/>
    </dgm:pt>
  </dgm:ptLst>
  <dgm:cxnLst>
    <dgm:cxn modelId="{5ADD63B0-F027-49DC-AEEA-AFEA5FFC98F0}" type="presOf" srcId="{C7DE4313-B9F0-4869-91AC-4DA0E61E2036}" destId="{68CAFF01-2209-4B43-AA16-039FD5E9F4CA}" srcOrd="0" destOrd="0" presId="urn:microsoft.com/office/officeart/2008/layout/HexagonCluster"/>
    <dgm:cxn modelId="{423AA57C-4E76-4000-A673-DC33E9876B0E}" srcId="{64256003-8194-4C5D-8D67-41AEBF4EBD93}" destId="{C2AFC247-65D4-431E-9149-AC8F37D83232}" srcOrd="9" destOrd="0" parTransId="{1584D85F-8646-4CBF-AE63-B97590F98713}" sibTransId="{6BE30AD1-88B1-4000-888A-71E43AA13D0F}"/>
    <dgm:cxn modelId="{213E5B1A-125C-400C-802E-2A30A759D075}" type="presOf" srcId="{6BE76C7D-1FD1-4EB1-B69C-9BE25313FE5E}" destId="{350EFA95-2BCE-4686-B7A1-CAA94DE62F19}" srcOrd="0" destOrd="0" presId="urn:microsoft.com/office/officeart/2008/layout/HexagonCluster"/>
    <dgm:cxn modelId="{63E6CD88-C85B-4D28-A03C-C521D9B5C5C2}" srcId="{64256003-8194-4C5D-8D67-41AEBF4EBD93}" destId="{232D9C1E-85BA-4BE1-B0D1-18D85BD9FAD0}" srcOrd="5" destOrd="0" parTransId="{2B0206A3-30BC-4AB5-A9E0-0BD1F87716DF}" sibTransId="{A3EAD536-1C66-461E-8095-86E6A0F38194}"/>
    <dgm:cxn modelId="{43BFAA35-D499-4388-9AFD-F2A663A3AEE1}" srcId="{64256003-8194-4C5D-8D67-41AEBF4EBD93}" destId="{7D947AE1-C83A-4231-87A5-FBACDA689E4E}" srcOrd="8" destOrd="0" parTransId="{CA7A09E5-0F4E-43D1-96A1-7BD1E1E99F12}" sibTransId="{7FACFF4C-1E7E-48E7-8EFD-B64BA929B55A}"/>
    <dgm:cxn modelId="{505BCBFF-273D-4F30-AFEA-D6DF24ED548D}" type="presOf" srcId="{C2AFC247-65D4-431E-9149-AC8F37D83232}" destId="{1CEDCEBF-8A3A-4338-8F2B-AA261562939D}" srcOrd="0" destOrd="0" presId="urn:microsoft.com/office/officeart/2008/layout/HexagonCluster"/>
    <dgm:cxn modelId="{76A80CFF-5E17-4AFE-84DC-04F4873902AD}" type="presOf" srcId="{2818A418-7B96-4A99-A05D-FD6A299C2505}" destId="{58215643-C841-4B36-87AC-1FAF33386E5D}" srcOrd="0" destOrd="0" presId="urn:microsoft.com/office/officeart/2008/layout/HexagonCluster"/>
    <dgm:cxn modelId="{EE3BD1C0-EA41-4A6A-8246-8277B15908F3}" type="presOf" srcId="{98227944-68C0-4C6F-A540-FABCDBA9C002}" destId="{CA3F7421-A7E9-4303-87E2-06DC2442EED9}" srcOrd="0" destOrd="0" presId="urn:microsoft.com/office/officeart/2008/layout/HexagonCluster"/>
    <dgm:cxn modelId="{C342D6E3-4BCE-4D1E-B517-81FC7C718023}" srcId="{64256003-8194-4C5D-8D67-41AEBF4EBD93}" destId="{7567C661-6491-44E8-A7D4-69DF0AE9E3CF}" srcOrd="10" destOrd="0" parTransId="{7AA12518-A5D0-464D-92AD-B8D1AE27817C}" sibTransId="{016A1267-162F-4CFD-8B75-E64343255CEF}"/>
    <dgm:cxn modelId="{0E915589-D711-43EE-BBAF-1FA26FF52112}" type="presOf" srcId="{7567C661-6491-44E8-A7D4-69DF0AE9E3CF}" destId="{A0C5D342-68FD-43F7-8026-42581D3F1602}" srcOrd="0" destOrd="0" presId="urn:microsoft.com/office/officeart/2008/layout/HexagonCluster"/>
    <dgm:cxn modelId="{CBD4E507-AF2C-4856-86C4-3D7CF2472B73}" type="presOf" srcId="{7D947AE1-C83A-4231-87A5-FBACDA689E4E}" destId="{1D7EAD94-A45E-4CDC-9497-1000B7276D5F}" srcOrd="0" destOrd="0" presId="urn:microsoft.com/office/officeart/2008/layout/HexagonCluster"/>
    <dgm:cxn modelId="{36AAFA23-A3AE-4EFE-99EC-1D32826041C8}" srcId="{64256003-8194-4C5D-8D67-41AEBF4EBD93}" destId="{E148A58E-B414-4665-9D51-251847939DFA}" srcOrd="11" destOrd="0" parTransId="{73EBB2FC-4BFF-4720-859F-C29CCE1D3020}" sibTransId="{BDD9FD7B-BAB0-41F8-A837-BC97C8322D23}"/>
    <dgm:cxn modelId="{7110D0D8-5CC8-4BDC-B3D9-C4F2193B9DDD}" type="presOf" srcId="{6BE30AD1-88B1-4000-888A-71E43AA13D0F}" destId="{7E88434F-2213-4A64-9CDD-BC9E2EB523C6}" srcOrd="0" destOrd="0" presId="urn:microsoft.com/office/officeart/2008/layout/HexagonCluster"/>
    <dgm:cxn modelId="{26D4AD4B-B49C-4155-86FC-A377EE377744}" type="presOf" srcId="{64256003-8194-4C5D-8D67-41AEBF4EBD93}" destId="{AC64338E-C360-4843-BE20-9921D066C4D4}" srcOrd="0" destOrd="0" presId="urn:microsoft.com/office/officeart/2008/layout/HexagonCluster"/>
    <dgm:cxn modelId="{2632FC6C-ADAA-4207-B4BD-ED9D5C0B3A0D}" type="presOf" srcId="{A3EAD536-1C66-461E-8095-86E6A0F38194}" destId="{1E224C9A-89DF-4F0D-B644-10F6B3031FFE}" srcOrd="0" destOrd="0" presId="urn:microsoft.com/office/officeart/2008/layout/HexagonCluster"/>
    <dgm:cxn modelId="{BDA10DD9-9B0F-41A6-AE42-6932A31FAC5D}" srcId="{64256003-8194-4C5D-8D67-41AEBF4EBD93}" destId="{68C22401-4C94-4AEE-9532-CC5EE06AE403}" srcOrd="4" destOrd="0" parTransId="{A72398E6-7F28-4BEE-B244-8ACB4B9372B5}" sibTransId="{6BE76C7D-1FD1-4EB1-B69C-9BE25313FE5E}"/>
    <dgm:cxn modelId="{9D479BD3-0507-485B-A567-CB8CA2304A7D}" srcId="{64256003-8194-4C5D-8D67-41AEBF4EBD93}" destId="{C44930D8-22E2-40A5-A82D-BC1E7E29E5F1}" srcOrd="1" destOrd="0" parTransId="{7DD00780-E417-464D-987A-D7F52C7058F5}" sibTransId="{2818A418-7B96-4A99-A05D-FD6A299C2505}"/>
    <dgm:cxn modelId="{A346B04A-C75C-4456-89BA-2C77F07CEF22}" type="presOf" srcId="{5AC4A267-894F-41A0-944E-CA502901B527}" destId="{CBAB0FA0-305E-4BEE-B4B9-F44BE62CC302}" srcOrd="0" destOrd="0" presId="urn:microsoft.com/office/officeart/2008/layout/HexagonCluster"/>
    <dgm:cxn modelId="{CF42147E-494D-482D-B8C8-0D2776A0F882}" type="presOf" srcId="{D46D4F97-C14A-4EC4-AE72-B5DC6B8D9C31}" destId="{67E23C53-556D-4983-8139-8973C6A360CF}" srcOrd="0" destOrd="0" presId="urn:microsoft.com/office/officeart/2008/layout/HexagonCluster"/>
    <dgm:cxn modelId="{7BCD6FE8-B9E0-4BCE-AD87-A204A3B7E677}" srcId="{64256003-8194-4C5D-8D67-41AEBF4EBD93}" destId="{2C5AD395-64F5-4A5D-AC84-E90A9DDB4259}" srcOrd="7" destOrd="0" parTransId="{0E77FEC8-ABD6-484E-9C9B-653BEAFCE308}" sibTransId="{0AC12BE1-6848-4956-800F-6CCF264F0554}"/>
    <dgm:cxn modelId="{6889D4F9-BD54-4690-8651-4193DCDA8159}" type="presOf" srcId="{7FACFF4C-1E7E-48E7-8EFD-B64BA929B55A}" destId="{68B1890B-C4BD-4BE9-AD3F-65C63FA45AF6}" srcOrd="0" destOrd="0" presId="urn:microsoft.com/office/officeart/2008/layout/HexagonCluster"/>
    <dgm:cxn modelId="{0158C507-C929-408B-8F92-F3AC0287C318}" type="presOf" srcId="{C44930D8-22E2-40A5-A82D-BC1E7E29E5F1}" destId="{3471B278-F908-43AB-81F3-A19747F16050}" srcOrd="0" destOrd="0" presId="urn:microsoft.com/office/officeart/2008/layout/HexagonCluster"/>
    <dgm:cxn modelId="{708E95D2-C969-4EF5-AF72-EB03572754FF}" type="presOf" srcId="{2C5AD395-64F5-4A5D-AC84-E90A9DDB4259}" destId="{D9A09BB6-191F-402E-A8AA-25394208C0A2}" srcOrd="0" destOrd="0" presId="urn:microsoft.com/office/officeart/2008/layout/HexagonCluster"/>
    <dgm:cxn modelId="{06E5F29C-FF54-466F-A994-F5E477AE8F39}" type="presOf" srcId="{07CE2494-CBEF-4E7F-A6B3-F69B5A6703E3}" destId="{AB7FFFAC-917A-4318-974B-5D0B0A28CBED}" srcOrd="0" destOrd="0" presId="urn:microsoft.com/office/officeart/2008/layout/HexagonCluster"/>
    <dgm:cxn modelId="{5BD709A0-C354-43FE-88C5-B91689A0C08D}" type="presOf" srcId="{232D9C1E-85BA-4BE1-B0D1-18D85BD9FAD0}" destId="{36B9A6B7-4B11-487D-8739-26E48862EA8F}" srcOrd="0" destOrd="0" presId="urn:microsoft.com/office/officeart/2008/layout/HexagonCluster"/>
    <dgm:cxn modelId="{160B7981-E921-429F-A3A8-8A7ABAE9375B}" type="presOf" srcId="{016A1267-162F-4CFD-8B75-E64343255CEF}" destId="{443C86AC-80B6-4A64-92BF-BF66A0A1D491}" srcOrd="0" destOrd="0" presId="urn:microsoft.com/office/officeart/2008/layout/HexagonCluster"/>
    <dgm:cxn modelId="{E87F479C-B588-46C5-9F0E-FE12840D56A4}" srcId="{64256003-8194-4C5D-8D67-41AEBF4EBD93}" destId="{D46D4F97-C14A-4EC4-AE72-B5DC6B8D9C31}" srcOrd="0" destOrd="0" parTransId="{17DF8777-9F04-474B-8BA8-B04D55B60629}" sibTransId="{5897CD7D-8CBA-493E-88ED-DF6D9A9D4C15}"/>
    <dgm:cxn modelId="{2BBC86C0-44D2-47EA-B587-EC0557E826E3}" type="presOf" srcId="{E148A58E-B414-4665-9D51-251847939DFA}" destId="{0EB11CAF-78A6-4238-A696-951157485FEB}" srcOrd="0" destOrd="0" presId="urn:microsoft.com/office/officeart/2008/layout/HexagonCluster"/>
    <dgm:cxn modelId="{B025C96E-B04F-473D-9B6A-F24052CC1B1A}" srcId="{64256003-8194-4C5D-8D67-41AEBF4EBD93}" destId="{98227944-68C0-4C6F-A540-FABCDBA9C002}" srcOrd="3" destOrd="0" parTransId="{5C3AF01F-4919-4EA2-923F-CD37BB562450}" sibTransId="{C7DE4313-B9F0-4869-91AC-4DA0E61E2036}"/>
    <dgm:cxn modelId="{E8FEF382-C0C7-4DEE-85C8-83752D29D628}" type="presOf" srcId="{5897CD7D-8CBA-493E-88ED-DF6D9A9D4C15}" destId="{888BF5FD-0D18-4E27-89AC-774259D0088F}" srcOrd="0" destOrd="0" presId="urn:microsoft.com/office/officeart/2008/layout/HexagonCluster"/>
    <dgm:cxn modelId="{1B6F8535-24FB-4112-BB59-7C52770E6BB3}" type="presOf" srcId="{27C856BA-DFD0-4299-9D94-D8BB8F859ECD}" destId="{89CC5CE9-BFB5-49B3-A3AC-C964CF07478C}" srcOrd="0" destOrd="0" presId="urn:microsoft.com/office/officeart/2008/layout/HexagonCluster"/>
    <dgm:cxn modelId="{5CF46838-1F64-485E-B3D2-4178AF809055}" type="presOf" srcId="{6A7AE678-01D2-42E2-BC0C-E6F0E954F998}" destId="{48F0EC44-B350-48F1-9A62-FE5B8C857A55}" srcOrd="0" destOrd="0" presId="urn:microsoft.com/office/officeart/2008/layout/HexagonCluster"/>
    <dgm:cxn modelId="{2F24FD12-D6CF-48EF-90A3-66B496F82C9F}" srcId="{64256003-8194-4C5D-8D67-41AEBF4EBD93}" destId="{5AC4A267-894F-41A0-944E-CA502901B527}" srcOrd="6" destOrd="0" parTransId="{B6EC291B-0C6E-476B-B369-2823E0E5AFB9}" sibTransId="{6A7AE678-01D2-42E2-BC0C-E6F0E954F998}"/>
    <dgm:cxn modelId="{B55FAA70-541D-449F-9B20-838060B8056A}" type="presOf" srcId="{0AC12BE1-6848-4956-800F-6CCF264F0554}" destId="{9292A684-C515-43F5-A6D5-44C182528436}" srcOrd="0" destOrd="0" presId="urn:microsoft.com/office/officeart/2008/layout/HexagonCluster"/>
    <dgm:cxn modelId="{DD02C558-71D4-422D-BDA2-60909DAF177E}" type="presOf" srcId="{68C22401-4C94-4AEE-9532-CC5EE06AE403}" destId="{16EEE2D4-AE67-458D-B637-13C334560F78}" srcOrd="0" destOrd="0" presId="urn:microsoft.com/office/officeart/2008/layout/HexagonCluster"/>
    <dgm:cxn modelId="{B6CD4222-2726-438E-887B-29C80BE2B649}" type="presOf" srcId="{BDD9FD7B-BAB0-41F8-A837-BC97C8322D23}" destId="{10F504AA-A1CF-411D-9F3A-C00BE51F7B10}" srcOrd="0" destOrd="0" presId="urn:microsoft.com/office/officeart/2008/layout/HexagonCluster"/>
    <dgm:cxn modelId="{8F2C2A31-CB39-40D5-BF20-8E6DB0E32E0E}" srcId="{64256003-8194-4C5D-8D67-41AEBF4EBD93}" destId="{27C856BA-DFD0-4299-9D94-D8BB8F859ECD}" srcOrd="2" destOrd="0" parTransId="{D1DE2ADE-15C4-4D95-B9F6-43684272C38F}" sibTransId="{07CE2494-CBEF-4E7F-A6B3-F69B5A6703E3}"/>
    <dgm:cxn modelId="{96F5AA7E-701C-422A-BE0C-B2958EB1FC21}" type="presParOf" srcId="{AC64338E-C360-4843-BE20-9921D066C4D4}" destId="{D7636BE7-05CA-410C-B132-55EC3E525744}" srcOrd="0" destOrd="0" presId="urn:microsoft.com/office/officeart/2008/layout/HexagonCluster"/>
    <dgm:cxn modelId="{44B47F12-0D50-4CF6-A042-A4C70EEE7DC9}" type="presParOf" srcId="{D7636BE7-05CA-410C-B132-55EC3E525744}" destId="{67E23C53-556D-4983-8139-8973C6A360CF}" srcOrd="0" destOrd="0" presId="urn:microsoft.com/office/officeart/2008/layout/HexagonCluster"/>
    <dgm:cxn modelId="{6FFB12A5-BE7C-4B5E-9245-DD650B3477B9}" type="presParOf" srcId="{AC64338E-C360-4843-BE20-9921D066C4D4}" destId="{6B4CA66A-12B2-4243-AA30-622C16E5EAEB}" srcOrd="1" destOrd="0" presId="urn:microsoft.com/office/officeart/2008/layout/HexagonCluster"/>
    <dgm:cxn modelId="{FE11D099-E47C-48CC-8D47-F30D30918436}" type="presParOf" srcId="{6B4CA66A-12B2-4243-AA30-622C16E5EAEB}" destId="{085E0000-E4C0-46E9-8D24-DAEF47B37BEC}" srcOrd="0" destOrd="0" presId="urn:microsoft.com/office/officeart/2008/layout/HexagonCluster"/>
    <dgm:cxn modelId="{11F7A02F-A9EE-4ABC-B1A1-55F7668AF874}" type="presParOf" srcId="{AC64338E-C360-4843-BE20-9921D066C4D4}" destId="{347CAC60-7F91-4347-A774-E4543B3475FD}" srcOrd="2" destOrd="0" presId="urn:microsoft.com/office/officeart/2008/layout/HexagonCluster"/>
    <dgm:cxn modelId="{944A41D8-578D-48C3-82CF-328A703FF515}" type="presParOf" srcId="{347CAC60-7F91-4347-A774-E4543B3475FD}" destId="{888BF5FD-0D18-4E27-89AC-774259D0088F}" srcOrd="0" destOrd="0" presId="urn:microsoft.com/office/officeart/2008/layout/HexagonCluster"/>
    <dgm:cxn modelId="{EF27F397-BEAC-481D-B377-C7E0FD5DE461}" type="presParOf" srcId="{AC64338E-C360-4843-BE20-9921D066C4D4}" destId="{C1BD2404-865E-4208-A814-EF87BAB413AC}" srcOrd="3" destOrd="0" presId="urn:microsoft.com/office/officeart/2008/layout/HexagonCluster"/>
    <dgm:cxn modelId="{A95ACEEC-0B67-4F3D-ADAB-B7AA659E2A1E}" type="presParOf" srcId="{C1BD2404-865E-4208-A814-EF87BAB413AC}" destId="{176A2E4D-CB8F-4AD3-87A4-29F6D672B718}" srcOrd="0" destOrd="0" presId="urn:microsoft.com/office/officeart/2008/layout/HexagonCluster"/>
    <dgm:cxn modelId="{3A1B6EA5-A088-405A-A7CA-E6C30B9D3AC5}" type="presParOf" srcId="{AC64338E-C360-4843-BE20-9921D066C4D4}" destId="{501E834E-AFD6-41F5-8835-5021A7A2A3C1}" srcOrd="4" destOrd="0" presId="urn:microsoft.com/office/officeart/2008/layout/HexagonCluster"/>
    <dgm:cxn modelId="{D67B869D-F7DD-46E9-8D5E-23E82DE40A62}" type="presParOf" srcId="{501E834E-AFD6-41F5-8835-5021A7A2A3C1}" destId="{3471B278-F908-43AB-81F3-A19747F16050}" srcOrd="0" destOrd="0" presId="urn:microsoft.com/office/officeart/2008/layout/HexagonCluster"/>
    <dgm:cxn modelId="{14EBC0D3-52A7-4204-AA90-857D63BA8A2C}" type="presParOf" srcId="{AC64338E-C360-4843-BE20-9921D066C4D4}" destId="{049A9BAB-C75D-4CBC-9763-A28B30445613}" srcOrd="5" destOrd="0" presId="urn:microsoft.com/office/officeart/2008/layout/HexagonCluster"/>
    <dgm:cxn modelId="{77B18F72-1AA8-4ABC-A4C4-0644C8C6D975}" type="presParOf" srcId="{049A9BAB-C75D-4CBC-9763-A28B30445613}" destId="{45464586-8DC8-45B7-BAAE-AEA75FB3FA3B}" srcOrd="0" destOrd="0" presId="urn:microsoft.com/office/officeart/2008/layout/HexagonCluster"/>
    <dgm:cxn modelId="{23D02806-30C9-4673-9D0C-AD8820F13DDF}" type="presParOf" srcId="{AC64338E-C360-4843-BE20-9921D066C4D4}" destId="{10B438AC-8F41-45B2-8935-9FFCB509303F}" srcOrd="6" destOrd="0" presId="urn:microsoft.com/office/officeart/2008/layout/HexagonCluster"/>
    <dgm:cxn modelId="{C8928723-4A6A-44FD-9A41-A58A3891E5AE}" type="presParOf" srcId="{10B438AC-8F41-45B2-8935-9FFCB509303F}" destId="{58215643-C841-4B36-87AC-1FAF33386E5D}" srcOrd="0" destOrd="0" presId="urn:microsoft.com/office/officeart/2008/layout/HexagonCluster"/>
    <dgm:cxn modelId="{D2302C6B-E6E8-4BC5-A222-67D81C86EB29}" type="presParOf" srcId="{AC64338E-C360-4843-BE20-9921D066C4D4}" destId="{4378D132-5A99-4CC2-B4D3-81481836AA81}" srcOrd="7" destOrd="0" presId="urn:microsoft.com/office/officeart/2008/layout/HexagonCluster"/>
    <dgm:cxn modelId="{88A15185-840D-485D-8765-04D728FFF264}" type="presParOf" srcId="{4378D132-5A99-4CC2-B4D3-81481836AA81}" destId="{90A4247F-DDEC-4707-A64A-3C116C9E5B34}" srcOrd="0" destOrd="0" presId="urn:microsoft.com/office/officeart/2008/layout/HexagonCluster"/>
    <dgm:cxn modelId="{DEBB3245-4926-4582-8BA5-F2150ACE8386}" type="presParOf" srcId="{AC64338E-C360-4843-BE20-9921D066C4D4}" destId="{C3264E76-A3E3-41E4-8EA7-03323D280CF4}" srcOrd="8" destOrd="0" presId="urn:microsoft.com/office/officeart/2008/layout/HexagonCluster"/>
    <dgm:cxn modelId="{B21E69F8-0CC6-485D-9E47-37002F2FA34B}" type="presParOf" srcId="{C3264E76-A3E3-41E4-8EA7-03323D280CF4}" destId="{89CC5CE9-BFB5-49B3-A3AC-C964CF07478C}" srcOrd="0" destOrd="0" presId="urn:microsoft.com/office/officeart/2008/layout/HexagonCluster"/>
    <dgm:cxn modelId="{740E9C10-F7C4-4DFE-8FB4-FD71C6D8080D}" type="presParOf" srcId="{AC64338E-C360-4843-BE20-9921D066C4D4}" destId="{E64B0716-5904-4A63-9B8F-C45AF438CAF3}" srcOrd="9" destOrd="0" presId="urn:microsoft.com/office/officeart/2008/layout/HexagonCluster"/>
    <dgm:cxn modelId="{6A85EC9A-8173-4B38-83FD-E65027FD583A}" type="presParOf" srcId="{E64B0716-5904-4A63-9B8F-C45AF438CAF3}" destId="{81F125AB-697F-4427-8A7C-9FD7C3723EA6}" srcOrd="0" destOrd="0" presId="urn:microsoft.com/office/officeart/2008/layout/HexagonCluster"/>
    <dgm:cxn modelId="{25164EF6-F2F9-4895-9125-82EAEF79829F}" type="presParOf" srcId="{AC64338E-C360-4843-BE20-9921D066C4D4}" destId="{ACD286BD-985F-4D77-9A69-14C1997CD7BD}" srcOrd="10" destOrd="0" presId="urn:microsoft.com/office/officeart/2008/layout/HexagonCluster"/>
    <dgm:cxn modelId="{262EA7E3-22E7-4157-900D-E7C157358DC8}" type="presParOf" srcId="{ACD286BD-985F-4D77-9A69-14C1997CD7BD}" destId="{AB7FFFAC-917A-4318-974B-5D0B0A28CBED}" srcOrd="0" destOrd="0" presId="urn:microsoft.com/office/officeart/2008/layout/HexagonCluster"/>
    <dgm:cxn modelId="{40E3820A-A33B-4144-A9B1-882BE0F5FD6D}" type="presParOf" srcId="{AC64338E-C360-4843-BE20-9921D066C4D4}" destId="{4B594F3B-3FA7-461A-8C1E-C17BE0591C2E}" srcOrd="11" destOrd="0" presId="urn:microsoft.com/office/officeart/2008/layout/HexagonCluster"/>
    <dgm:cxn modelId="{35667B13-005E-4C7E-917B-1640604B3C7F}" type="presParOf" srcId="{4B594F3B-3FA7-461A-8C1E-C17BE0591C2E}" destId="{121E45AC-513D-4EFC-9CF6-788BEB726961}" srcOrd="0" destOrd="0" presId="urn:microsoft.com/office/officeart/2008/layout/HexagonCluster"/>
    <dgm:cxn modelId="{E56A9DBC-462E-45ED-9644-E19C8C9BF06C}" type="presParOf" srcId="{AC64338E-C360-4843-BE20-9921D066C4D4}" destId="{51DBD785-BD16-44A3-A874-ABD9D4046BD0}" srcOrd="12" destOrd="0" presId="urn:microsoft.com/office/officeart/2008/layout/HexagonCluster"/>
    <dgm:cxn modelId="{3DB72039-0BDC-4045-B146-C2EB1855129B}" type="presParOf" srcId="{51DBD785-BD16-44A3-A874-ABD9D4046BD0}" destId="{CA3F7421-A7E9-4303-87E2-06DC2442EED9}" srcOrd="0" destOrd="0" presId="urn:microsoft.com/office/officeart/2008/layout/HexagonCluster"/>
    <dgm:cxn modelId="{43E371A5-F512-4B74-ADB2-5472D66A9216}" type="presParOf" srcId="{AC64338E-C360-4843-BE20-9921D066C4D4}" destId="{330E282B-055A-4295-B244-214EFD00F529}" srcOrd="13" destOrd="0" presId="urn:microsoft.com/office/officeart/2008/layout/HexagonCluster"/>
    <dgm:cxn modelId="{73893E99-3AFF-4608-BB27-46C2C8E36B23}" type="presParOf" srcId="{330E282B-055A-4295-B244-214EFD00F529}" destId="{20046023-7B57-4116-A0C9-75FAAEA1DF47}" srcOrd="0" destOrd="0" presId="urn:microsoft.com/office/officeart/2008/layout/HexagonCluster"/>
    <dgm:cxn modelId="{FF138970-8705-4175-BF0C-94F318441EE4}" type="presParOf" srcId="{AC64338E-C360-4843-BE20-9921D066C4D4}" destId="{C8D96051-0700-430F-81D2-4E953B0640ED}" srcOrd="14" destOrd="0" presId="urn:microsoft.com/office/officeart/2008/layout/HexagonCluster"/>
    <dgm:cxn modelId="{9E6F5680-E8C0-4A42-A0B5-14D18682F925}" type="presParOf" srcId="{C8D96051-0700-430F-81D2-4E953B0640ED}" destId="{68CAFF01-2209-4B43-AA16-039FD5E9F4CA}" srcOrd="0" destOrd="0" presId="urn:microsoft.com/office/officeart/2008/layout/HexagonCluster"/>
    <dgm:cxn modelId="{C7008CDC-A880-4E61-B13C-E72F0DD7CC63}" type="presParOf" srcId="{AC64338E-C360-4843-BE20-9921D066C4D4}" destId="{0EBAAA7A-6F47-411C-A286-3EBFC5E9C5D5}" srcOrd="15" destOrd="0" presId="urn:microsoft.com/office/officeart/2008/layout/HexagonCluster"/>
    <dgm:cxn modelId="{6C90C902-B9A9-4BDD-A612-209059E968A4}" type="presParOf" srcId="{0EBAAA7A-6F47-411C-A286-3EBFC5E9C5D5}" destId="{EF310DDD-F590-4DA3-97F6-3EB7D8BB195B}" srcOrd="0" destOrd="0" presId="urn:microsoft.com/office/officeart/2008/layout/HexagonCluster"/>
    <dgm:cxn modelId="{7AAF6C66-9003-4E72-82AE-DC0939502858}" type="presParOf" srcId="{AC64338E-C360-4843-BE20-9921D066C4D4}" destId="{76373D87-31D9-4D36-B05F-A3DEF8DA871A}" srcOrd="16" destOrd="0" presId="urn:microsoft.com/office/officeart/2008/layout/HexagonCluster"/>
    <dgm:cxn modelId="{7D1EFBF1-1601-4C60-9C90-B0019706CE7E}" type="presParOf" srcId="{76373D87-31D9-4D36-B05F-A3DEF8DA871A}" destId="{16EEE2D4-AE67-458D-B637-13C334560F78}" srcOrd="0" destOrd="0" presId="urn:microsoft.com/office/officeart/2008/layout/HexagonCluster"/>
    <dgm:cxn modelId="{A1300166-9271-4331-8074-62B884F741AA}" type="presParOf" srcId="{AC64338E-C360-4843-BE20-9921D066C4D4}" destId="{B64A05E6-21BE-4788-88FE-0BD1F55C5A8F}" srcOrd="17" destOrd="0" presId="urn:microsoft.com/office/officeart/2008/layout/HexagonCluster"/>
    <dgm:cxn modelId="{4A3F7C28-4266-495B-965F-BAC618B04A7C}" type="presParOf" srcId="{B64A05E6-21BE-4788-88FE-0BD1F55C5A8F}" destId="{25571D3A-AA3A-4AAC-86CF-1DB9D5F8D352}" srcOrd="0" destOrd="0" presId="urn:microsoft.com/office/officeart/2008/layout/HexagonCluster"/>
    <dgm:cxn modelId="{3283B32F-0C55-40D8-A2B2-F3C8041DD9E1}" type="presParOf" srcId="{AC64338E-C360-4843-BE20-9921D066C4D4}" destId="{A821107D-111F-4224-B670-9CE71F326D49}" srcOrd="18" destOrd="0" presId="urn:microsoft.com/office/officeart/2008/layout/HexagonCluster"/>
    <dgm:cxn modelId="{7C2D107F-007A-4817-8929-46423D5C54E7}" type="presParOf" srcId="{A821107D-111F-4224-B670-9CE71F326D49}" destId="{350EFA95-2BCE-4686-B7A1-CAA94DE62F19}" srcOrd="0" destOrd="0" presId="urn:microsoft.com/office/officeart/2008/layout/HexagonCluster"/>
    <dgm:cxn modelId="{B9F8DC95-546A-442F-AFBA-4BE924B73FFC}" type="presParOf" srcId="{AC64338E-C360-4843-BE20-9921D066C4D4}" destId="{F49C7C48-91CE-4347-9036-36A07EF4ACE1}" srcOrd="19" destOrd="0" presId="urn:microsoft.com/office/officeart/2008/layout/HexagonCluster"/>
    <dgm:cxn modelId="{D140326F-9C6C-495C-BBF2-3E48FAE93AEE}" type="presParOf" srcId="{F49C7C48-91CE-4347-9036-36A07EF4ACE1}" destId="{6D41EA53-33B4-49AB-8CE5-4708CD30EEA3}" srcOrd="0" destOrd="0" presId="urn:microsoft.com/office/officeart/2008/layout/HexagonCluster"/>
    <dgm:cxn modelId="{9A80B1A6-922A-4208-AFF5-F337C81CBE25}" type="presParOf" srcId="{AC64338E-C360-4843-BE20-9921D066C4D4}" destId="{E6B0AEF4-304A-4053-8B86-54C6E0D76A4F}" srcOrd="20" destOrd="0" presId="urn:microsoft.com/office/officeart/2008/layout/HexagonCluster"/>
    <dgm:cxn modelId="{62A3624E-DB9C-488B-8C94-17E436961572}" type="presParOf" srcId="{E6B0AEF4-304A-4053-8B86-54C6E0D76A4F}" destId="{36B9A6B7-4B11-487D-8739-26E48862EA8F}" srcOrd="0" destOrd="0" presId="urn:microsoft.com/office/officeart/2008/layout/HexagonCluster"/>
    <dgm:cxn modelId="{82FB0367-4EA6-40DF-BEF5-703022789D81}" type="presParOf" srcId="{AC64338E-C360-4843-BE20-9921D066C4D4}" destId="{669A79B9-52E7-4533-8062-28FD43840F60}" srcOrd="21" destOrd="0" presId="urn:microsoft.com/office/officeart/2008/layout/HexagonCluster"/>
    <dgm:cxn modelId="{4A8C5FF6-3D3C-4AF9-B936-4EAB637DF74E}" type="presParOf" srcId="{669A79B9-52E7-4533-8062-28FD43840F60}" destId="{AA80545B-38BF-4C50-8650-C5C87C86397E}" srcOrd="0" destOrd="0" presId="urn:microsoft.com/office/officeart/2008/layout/HexagonCluster"/>
    <dgm:cxn modelId="{87615487-EE60-4937-AE6B-D01871C846B6}" type="presParOf" srcId="{AC64338E-C360-4843-BE20-9921D066C4D4}" destId="{4F738B10-E79D-413E-8341-A8C7AE066EF5}" srcOrd="22" destOrd="0" presId="urn:microsoft.com/office/officeart/2008/layout/HexagonCluster"/>
    <dgm:cxn modelId="{A185E63A-4FCF-427E-BBC7-41CB9B9FC3B2}" type="presParOf" srcId="{4F738B10-E79D-413E-8341-A8C7AE066EF5}" destId="{1E224C9A-89DF-4F0D-B644-10F6B3031FFE}" srcOrd="0" destOrd="0" presId="urn:microsoft.com/office/officeart/2008/layout/HexagonCluster"/>
    <dgm:cxn modelId="{EA481DDC-8F68-4051-BD24-D7EF024CB2A7}" type="presParOf" srcId="{AC64338E-C360-4843-BE20-9921D066C4D4}" destId="{F6F981E0-BF63-4FCF-AE8E-10E454A18B1A}" srcOrd="23" destOrd="0" presId="urn:microsoft.com/office/officeart/2008/layout/HexagonCluster"/>
    <dgm:cxn modelId="{3C4DA680-2A1A-4993-BDA3-C0D74466093F}" type="presParOf" srcId="{F6F981E0-BF63-4FCF-AE8E-10E454A18B1A}" destId="{AF724A59-3547-4390-A1C2-6C87A2506902}" srcOrd="0" destOrd="0" presId="urn:microsoft.com/office/officeart/2008/layout/HexagonCluster"/>
    <dgm:cxn modelId="{AB8ECC23-D4C1-4641-8DEC-E6389A42C7DC}" type="presParOf" srcId="{AC64338E-C360-4843-BE20-9921D066C4D4}" destId="{4CBE8DF9-5E00-4B12-AC4C-2485B24DED72}" srcOrd="24" destOrd="0" presId="urn:microsoft.com/office/officeart/2008/layout/HexagonCluster"/>
    <dgm:cxn modelId="{57A1833E-4702-4909-BD4B-C881E6EA9CA8}" type="presParOf" srcId="{4CBE8DF9-5E00-4B12-AC4C-2485B24DED72}" destId="{CBAB0FA0-305E-4BEE-B4B9-F44BE62CC302}" srcOrd="0" destOrd="0" presId="urn:microsoft.com/office/officeart/2008/layout/HexagonCluster"/>
    <dgm:cxn modelId="{344643B0-DE6A-470B-A73B-C41EB2266151}" type="presParOf" srcId="{AC64338E-C360-4843-BE20-9921D066C4D4}" destId="{2B3030AD-07FD-4888-B195-ADECCF7631A3}" srcOrd="25" destOrd="0" presId="urn:microsoft.com/office/officeart/2008/layout/HexagonCluster"/>
    <dgm:cxn modelId="{23AA856C-AAD0-48D0-B748-8AC74DC2A62F}" type="presParOf" srcId="{2B3030AD-07FD-4888-B195-ADECCF7631A3}" destId="{05C218EB-DD72-4D63-83F6-C0C1A9BC94D2}" srcOrd="0" destOrd="0" presId="urn:microsoft.com/office/officeart/2008/layout/HexagonCluster"/>
    <dgm:cxn modelId="{E0547A18-6F13-4BC3-9D25-11EBA8E092CA}" type="presParOf" srcId="{AC64338E-C360-4843-BE20-9921D066C4D4}" destId="{DD73D09D-7677-419D-8F3C-599FE701024B}" srcOrd="26" destOrd="0" presId="urn:microsoft.com/office/officeart/2008/layout/HexagonCluster"/>
    <dgm:cxn modelId="{BF1C6FE5-6B64-487E-8AFD-E342394C6FA6}" type="presParOf" srcId="{DD73D09D-7677-419D-8F3C-599FE701024B}" destId="{48F0EC44-B350-48F1-9A62-FE5B8C857A55}" srcOrd="0" destOrd="0" presId="urn:microsoft.com/office/officeart/2008/layout/HexagonCluster"/>
    <dgm:cxn modelId="{CB7121D8-F492-4766-A4A4-A50DAA008CF6}" type="presParOf" srcId="{AC64338E-C360-4843-BE20-9921D066C4D4}" destId="{FD13B1B6-20F7-49F4-A0FA-0727B30A1CE6}" srcOrd="27" destOrd="0" presId="urn:microsoft.com/office/officeart/2008/layout/HexagonCluster"/>
    <dgm:cxn modelId="{E08B9466-75E1-427A-8860-CEEF55D5E1D2}" type="presParOf" srcId="{FD13B1B6-20F7-49F4-A0FA-0727B30A1CE6}" destId="{47267DCF-3D3D-4099-BB8F-8FEFBE6ACA89}" srcOrd="0" destOrd="0" presId="urn:microsoft.com/office/officeart/2008/layout/HexagonCluster"/>
    <dgm:cxn modelId="{8D326627-D49F-47A2-839D-9C97E8C730E3}" type="presParOf" srcId="{AC64338E-C360-4843-BE20-9921D066C4D4}" destId="{CD025A62-FFF0-4EDA-9471-5B939D865AA7}" srcOrd="28" destOrd="0" presId="urn:microsoft.com/office/officeart/2008/layout/HexagonCluster"/>
    <dgm:cxn modelId="{26DEB8A5-156C-46B0-A8CD-C82439053B85}" type="presParOf" srcId="{CD025A62-FFF0-4EDA-9471-5B939D865AA7}" destId="{D9A09BB6-191F-402E-A8AA-25394208C0A2}" srcOrd="0" destOrd="0" presId="urn:microsoft.com/office/officeart/2008/layout/HexagonCluster"/>
    <dgm:cxn modelId="{7046E4DB-A371-4BC5-85C6-21EEBEBA38DE}" type="presParOf" srcId="{AC64338E-C360-4843-BE20-9921D066C4D4}" destId="{475C5F42-E03C-4A06-B7CF-C08A4A5CFF53}" srcOrd="29" destOrd="0" presId="urn:microsoft.com/office/officeart/2008/layout/HexagonCluster"/>
    <dgm:cxn modelId="{065CEF4B-18DB-4112-8802-EF01848B7A98}" type="presParOf" srcId="{475C5F42-E03C-4A06-B7CF-C08A4A5CFF53}" destId="{3844153D-8544-4CDB-8494-A8F3D13DE244}" srcOrd="0" destOrd="0" presId="urn:microsoft.com/office/officeart/2008/layout/HexagonCluster"/>
    <dgm:cxn modelId="{FF9C8A65-E10F-4A44-AF99-FE31DD7B7EEF}" type="presParOf" srcId="{AC64338E-C360-4843-BE20-9921D066C4D4}" destId="{D886E851-D964-45B3-89AA-81EBE92D8191}" srcOrd="30" destOrd="0" presId="urn:microsoft.com/office/officeart/2008/layout/HexagonCluster"/>
    <dgm:cxn modelId="{E6ACEFEA-E766-4869-9C19-1ABDC2A57841}" type="presParOf" srcId="{D886E851-D964-45B3-89AA-81EBE92D8191}" destId="{9292A684-C515-43F5-A6D5-44C182528436}" srcOrd="0" destOrd="0" presId="urn:microsoft.com/office/officeart/2008/layout/HexagonCluster"/>
    <dgm:cxn modelId="{40B5061D-6B6D-4762-B8CB-BEF31717164F}" type="presParOf" srcId="{AC64338E-C360-4843-BE20-9921D066C4D4}" destId="{E62C1D75-6F65-4DFD-993C-0B27551912CF}" srcOrd="31" destOrd="0" presId="urn:microsoft.com/office/officeart/2008/layout/HexagonCluster"/>
    <dgm:cxn modelId="{A64E9BF0-314B-4A58-B9BB-98E2497A3DBA}" type="presParOf" srcId="{E62C1D75-6F65-4DFD-993C-0B27551912CF}" destId="{CAC29CDA-AC39-43B8-AE42-F5D02499D6F8}" srcOrd="0" destOrd="0" presId="urn:microsoft.com/office/officeart/2008/layout/HexagonCluster"/>
    <dgm:cxn modelId="{E773B082-7A30-4B85-913F-A87C7BD625A6}" type="presParOf" srcId="{AC64338E-C360-4843-BE20-9921D066C4D4}" destId="{CE51D7EE-4724-42EC-9349-0B41F5EDB18E}" srcOrd="32" destOrd="0" presId="urn:microsoft.com/office/officeart/2008/layout/HexagonCluster"/>
    <dgm:cxn modelId="{6EDB727D-C8C3-4060-8B97-77C7D6964971}" type="presParOf" srcId="{CE51D7EE-4724-42EC-9349-0B41F5EDB18E}" destId="{1D7EAD94-A45E-4CDC-9497-1000B7276D5F}" srcOrd="0" destOrd="0" presId="urn:microsoft.com/office/officeart/2008/layout/HexagonCluster"/>
    <dgm:cxn modelId="{65224A02-336E-4791-A8C2-43C6B3ABF9D5}" type="presParOf" srcId="{AC64338E-C360-4843-BE20-9921D066C4D4}" destId="{639E1B58-29CE-4FCE-924A-7CFF3DE36BFD}" srcOrd="33" destOrd="0" presId="urn:microsoft.com/office/officeart/2008/layout/HexagonCluster"/>
    <dgm:cxn modelId="{6606294B-2CD7-4815-A32E-B59F77A59E0A}" type="presParOf" srcId="{639E1B58-29CE-4FCE-924A-7CFF3DE36BFD}" destId="{51B172D2-87D5-4DC1-8375-1FBE7234A445}" srcOrd="0" destOrd="0" presId="urn:microsoft.com/office/officeart/2008/layout/HexagonCluster"/>
    <dgm:cxn modelId="{DB4C63F6-C146-4E1B-9375-3B2D94EF7AF4}" type="presParOf" srcId="{AC64338E-C360-4843-BE20-9921D066C4D4}" destId="{0588D7C1-D212-4512-89C3-FAB8F0B03819}" srcOrd="34" destOrd="0" presId="urn:microsoft.com/office/officeart/2008/layout/HexagonCluster"/>
    <dgm:cxn modelId="{A5DE4B34-AAD1-4942-A841-6DCD159A2119}" type="presParOf" srcId="{0588D7C1-D212-4512-89C3-FAB8F0B03819}" destId="{68B1890B-C4BD-4BE9-AD3F-65C63FA45AF6}" srcOrd="0" destOrd="0" presId="urn:microsoft.com/office/officeart/2008/layout/HexagonCluster"/>
    <dgm:cxn modelId="{9FC5B1BC-EDF7-4891-8188-BCE360812A6A}" type="presParOf" srcId="{AC64338E-C360-4843-BE20-9921D066C4D4}" destId="{450977E3-6B4D-4DD6-A60F-3698406759E5}" srcOrd="35" destOrd="0" presId="urn:microsoft.com/office/officeart/2008/layout/HexagonCluster"/>
    <dgm:cxn modelId="{82B27A8B-32B8-49EB-9D35-E6742862B38A}" type="presParOf" srcId="{450977E3-6B4D-4DD6-A60F-3698406759E5}" destId="{0F6D1B5B-92D7-4985-B853-E03E0322C35B}" srcOrd="0" destOrd="0" presId="urn:microsoft.com/office/officeart/2008/layout/HexagonCluster"/>
    <dgm:cxn modelId="{7320F571-9A81-4EE6-8077-6B27344C1433}" type="presParOf" srcId="{AC64338E-C360-4843-BE20-9921D066C4D4}" destId="{5E87963A-6681-4504-9033-3FF218500D86}" srcOrd="36" destOrd="0" presId="urn:microsoft.com/office/officeart/2008/layout/HexagonCluster"/>
    <dgm:cxn modelId="{E0EB7C89-8E1E-4CFE-B697-B4683A3C8855}" type="presParOf" srcId="{5E87963A-6681-4504-9033-3FF218500D86}" destId="{1CEDCEBF-8A3A-4338-8F2B-AA261562939D}" srcOrd="0" destOrd="0" presId="urn:microsoft.com/office/officeart/2008/layout/HexagonCluster"/>
    <dgm:cxn modelId="{FB5EDDB4-62A5-4DFB-B4E8-C6D2081B8324}" type="presParOf" srcId="{AC64338E-C360-4843-BE20-9921D066C4D4}" destId="{9D451331-83EA-4844-8A7A-5CBB3FBB77E7}" srcOrd="37" destOrd="0" presId="urn:microsoft.com/office/officeart/2008/layout/HexagonCluster"/>
    <dgm:cxn modelId="{6789E756-BB4B-41B9-9642-1022F968FCF6}" type="presParOf" srcId="{9D451331-83EA-4844-8A7A-5CBB3FBB77E7}" destId="{30778053-2C43-43A0-AEFF-EEC2FFDBC724}" srcOrd="0" destOrd="0" presId="urn:microsoft.com/office/officeart/2008/layout/HexagonCluster"/>
    <dgm:cxn modelId="{7D28A62B-1AF9-4498-A5D9-97FCFE7339F9}" type="presParOf" srcId="{AC64338E-C360-4843-BE20-9921D066C4D4}" destId="{EB53CF55-5E65-428E-84E6-03FEBB5C551A}" srcOrd="38" destOrd="0" presId="urn:microsoft.com/office/officeart/2008/layout/HexagonCluster"/>
    <dgm:cxn modelId="{DCA25AFC-279F-42B8-806C-EC2D3626E930}" type="presParOf" srcId="{EB53CF55-5E65-428E-84E6-03FEBB5C551A}" destId="{7E88434F-2213-4A64-9CDD-BC9E2EB523C6}" srcOrd="0" destOrd="0" presId="urn:microsoft.com/office/officeart/2008/layout/HexagonCluster"/>
    <dgm:cxn modelId="{2DB24C85-86A6-41B3-9AAE-6C1EA44F79C7}" type="presParOf" srcId="{AC64338E-C360-4843-BE20-9921D066C4D4}" destId="{CC91BE61-0152-4744-85AE-2B502DCCED76}" srcOrd="39" destOrd="0" presId="urn:microsoft.com/office/officeart/2008/layout/HexagonCluster"/>
    <dgm:cxn modelId="{4B79F97B-FEFE-466E-90F8-AF3C0DB093F8}" type="presParOf" srcId="{CC91BE61-0152-4744-85AE-2B502DCCED76}" destId="{1003A7F6-9755-489E-BA04-501D18E24E17}" srcOrd="0" destOrd="0" presId="urn:microsoft.com/office/officeart/2008/layout/HexagonCluster"/>
    <dgm:cxn modelId="{7A684AC8-050B-4760-A232-1B9BAA75E85B}" type="presParOf" srcId="{AC64338E-C360-4843-BE20-9921D066C4D4}" destId="{4AC304EB-486D-483E-BE7A-0DFABF0CDF69}" srcOrd="40" destOrd="0" presId="urn:microsoft.com/office/officeart/2008/layout/HexagonCluster"/>
    <dgm:cxn modelId="{886D85AC-420C-42D5-B52C-CBF76F557F0A}" type="presParOf" srcId="{4AC304EB-486D-483E-BE7A-0DFABF0CDF69}" destId="{A0C5D342-68FD-43F7-8026-42581D3F1602}" srcOrd="0" destOrd="0" presId="urn:microsoft.com/office/officeart/2008/layout/HexagonCluster"/>
    <dgm:cxn modelId="{15145F4F-8808-47F1-BFB3-CC37404F8A40}" type="presParOf" srcId="{AC64338E-C360-4843-BE20-9921D066C4D4}" destId="{DA281D2D-38B7-417D-9954-38F7DA708FB0}" srcOrd="41" destOrd="0" presId="urn:microsoft.com/office/officeart/2008/layout/HexagonCluster"/>
    <dgm:cxn modelId="{B4EA4F58-4CC4-4F14-B35A-AA0A0155184A}" type="presParOf" srcId="{DA281D2D-38B7-417D-9954-38F7DA708FB0}" destId="{E394A6CB-C60C-4D06-8CB0-E6F962382723}" srcOrd="0" destOrd="0" presId="urn:microsoft.com/office/officeart/2008/layout/HexagonCluster"/>
    <dgm:cxn modelId="{17EAF3AF-9F79-4E84-B796-13ACB1F4BB1D}" type="presParOf" srcId="{AC64338E-C360-4843-BE20-9921D066C4D4}" destId="{632F9B18-D509-4015-969C-A7451D9D7689}" srcOrd="42" destOrd="0" presId="urn:microsoft.com/office/officeart/2008/layout/HexagonCluster"/>
    <dgm:cxn modelId="{75A29813-6B84-4964-9B1D-2218B1B2B118}" type="presParOf" srcId="{632F9B18-D509-4015-969C-A7451D9D7689}" destId="{443C86AC-80B6-4A64-92BF-BF66A0A1D491}" srcOrd="0" destOrd="0" presId="urn:microsoft.com/office/officeart/2008/layout/HexagonCluster"/>
    <dgm:cxn modelId="{E1E157CD-E337-4E32-BF4F-4E543AFA86F4}" type="presParOf" srcId="{AC64338E-C360-4843-BE20-9921D066C4D4}" destId="{8A2D1344-876A-4DE7-905E-89006F87421B}" srcOrd="43" destOrd="0" presId="urn:microsoft.com/office/officeart/2008/layout/HexagonCluster"/>
    <dgm:cxn modelId="{4A99232C-51DC-4C44-905A-5B65FCE9C4CC}" type="presParOf" srcId="{8A2D1344-876A-4DE7-905E-89006F87421B}" destId="{9EE19560-46A6-4EA7-9497-2ECDF27FC089}" srcOrd="0" destOrd="0" presId="urn:microsoft.com/office/officeart/2008/layout/HexagonCluster"/>
    <dgm:cxn modelId="{ABE189DE-1F59-4125-85FF-4607911DB8FA}" type="presParOf" srcId="{AC64338E-C360-4843-BE20-9921D066C4D4}" destId="{A6485E1B-9B91-4839-9114-D003B172F17A}" srcOrd="44" destOrd="0" presId="urn:microsoft.com/office/officeart/2008/layout/HexagonCluster"/>
    <dgm:cxn modelId="{C5C0A20F-D03C-4CE2-B788-B880AC9B8C7C}" type="presParOf" srcId="{A6485E1B-9B91-4839-9114-D003B172F17A}" destId="{0EB11CAF-78A6-4238-A696-951157485FEB}" srcOrd="0" destOrd="0" presId="urn:microsoft.com/office/officeart/2008/layout/HexagonCluster"/>
    <dgm:cxn modelId="{55AE0529-28F4-4A4B-8DE0-1590D01B509B}" type="presParOf" srcId="{AC64338E-C360-4843-BE20-9921D066C4D4}" destId="{041D443F-B2B2-4FBF-BF08-3CE0A3F37A65}" srcOrd="45" destOrd="0" presId="urn:microsoft.com/office/officeart/2008/layout/HexagonCluster"/>
    <dgm:cxn modelId="{55D7ED49-B92D-44D8-90D5-C2FEA2D88DC6}" type="presParOf" srcId="{041D443F-B2B2-4FBF-BF08-3CE0A3F37A65}" destId="{4738B36D-E89B-4D03-A270-38CB2E7B64BE}" srcOrd="0" destOrd="0" presId="urn:microsoft.com/office/officeart/2008/layout/HexagonCluster"/>
    <dgm:cxn modelId="{FAEEB531-A927-481C-A33B-35BB49E71729}" type="presParOf" srcId="{AC64338E-C360-4843-BE20-9921D066C4D4}" destId="{1BCC3C60-8CA0-4F24-99D8-B5956DDFAAEE}" srcOrd="46" destOrd="0" presId="urn:microsoft.com/office/officeart/2008/layout/HexagonCluster"/>
    <dgm:cxn modelId="{5362E972-B896-455A-AA51-689AD666B3E9}" type="presParOf" srcId="{1BCC3C60-8CA0-4F24-99D8-B5956DDFAAEE}" destId="{10F504AA-A1CF-411D-9F3A-C00BE51F7B10}" srcOrd="0" destOrd="0" presId="urn:microsoft.com/office/officeart/2008/layout/HexagonCluster"/>
    <dgm:cxn modelId="{FFEA2A22-D9C9-4860-B4F1-6378161BADC3}" type="presParOf" srcId="{AC64338E-C360-4843-BE20-9921D066C4D4}" destId="{18B90C65-3003-4C2A-B39C-C7321EAD95D0}" srcOrd="47" destOrd="0" presId="urn:microsoft.com/office/officeart/2008/layout/HexagonCluster"/>
    <dgm:cxn modelId="{84B0CDA0-3D1C-4769-899E-9A891703D7E1}" type="presParOf" srcId="{18B90C65-3003-4C2A-B39C-C7321EAD95D0}" destId="{24C1CF06-61A0-4B41-8C03-EFDF3B5E9D4A}"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4682A5-C08C-4648-A069-B4B2555C5283}"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en-US"/>
        </a:p>
      </dgm:t>
    </dgm:pt>
    <dgm:pt modelId="{CA4E35B1-5EE3-4827-B479-4436A74E647B}">
      <dgm:prSet/>
      <dgm:spPr/>
      <dgm:t>
        <a:bodyPr vert="horz"/>
        <a:lstStyle/>
        <a:p>
          <a:pPr rtl="0"/>
          <a:r>
            <a:rPr lang="en-US" b="1" dirty="0" smtClean="0">
              <a:effectLst>
                <a:outerShdw blurRad="38100" dist="38100" dir="2700000" algn="tl">
                  <a:srgbClr val="000000">
                    <a:alpha val="43137"/>
                  </a:srgbClr>
                </a:outerShdw>
              </a:effectLst>
            </a:rPr>
            <a:t>Scalability</a:t>
          </a:r>
          <a:endParaRPr lang="en-US" b="1" dirty="0">
            <a:effectLst>
              <a:outerShdw blurRad="38100" dist="38100" dir="2700000" algn="tl">
                <a:srgbClr val="000000">
                  <a:alpha val="43137"/>
                </a:srgbClr>
              </a:outerShdw>
            </a:effectLst>
          </a:endParaRPr>
        </a:p>
      </dgm:t>
    </dgm:pt>
    <dgm:pt modelId="{88A4D9F3-0423-4B82-8A22-5FF8571409A2}" type="parTrans" cxnId="{794293DE-A1FC-41EA-9A8F-295555A4275A}">
      <dgm:prSet/>
      <dgm:spPr/>
      <dgm:t>
        <a:bodyPr/>
        <a:lstStyle/>
        <a:p>
          <a:endParaRPr lang="en-US"/>
        </a:p>
      </dgm:t>
    </dgm:pt>
    <dgm:pt modelId="{D310561E-FA6F-44AB-B31B-828DA4E0A951}" type="sibTrans" cxnId="{794293DE-A1FC-41EA-9A8F-295555A4275A}">
      <dgm:prSet/>
      <dgm:spPr/>
      <dgm:t>
        <a:bodyPr/>
        <a:lstStyle/>
        <a:p>
          <a:endParaRPr lang="en-US"/>
        </a:p>
      </dgm:t>
    </dgm:pt>
    <dgm:pt modelId="{ACA3E3E8-2901-4EA7-A1AE-FFB052CE896E}">
      <dgm:prSet/>
      <dgm:spPr/>
      <dgm:t>
        <a:bodyPr/>
        <a:lstStyle/>
        <a:p>
          <a:pPr rtl="0"/>
          <a:r>
            <a:rPr lang="en-US" b="1" dirty="0" smtClean="0">
              <a:effectLst>
                <a:outerShdw blurRad="38100" dist="38100" dir="2700000" algn="tl">
                  <a:srgbClr val="000000">
                    <a:alpha val="43137"/>
                  </a:srgbClr>
                </a:outerShdw>
              </a:effectLst>
            </a:rPr>
            <a:t>Reliability</a:t>
          </a:r>
          <a:endParaRPr lang="en-US" b="1" dirty="0">
            <a:effectLst>
              <a:outerShdw blurRad="38100" dist="38100" dir="2700000" algn="tl">
                <a:srgbClr val="000000">
                  <a:alpha val="43137"/>
                </a:srgbClr>
              </a:outerShdw>
            </a:effectLst>
          </a:endParaRPr>
        </a:p>
      </dgm:t>
    </dgm:pt>
    <dgm:pt modelId="{24FCDF2D-4079-4109-B935-D7D3A6A00688}" type="parTrans" cxnId="{0B0CB109-C4B7-4F47-A0C5-F51C11117038}">
      <dgm:prSet/>
      <dgm:spPr/>
      <dgm:t>
        <a:bodyPr/>
        <a:lstStyle/>
        <a:p>
          <a:endParaRPr lang="en-US"/>
        </a:p>
      </dgm:t>
    </dgm:pt>
    <dgm:pt modelId="{29A24409-3BF5-409B-A3E6-E1F1405CB770}" type="sibTrans" cxnId="{0B0CB109-C4B7-4F47-A0C5-F51C11117038}">
      <dgm:prSet/>
      <dgm:spPr/>
      <dgm:t>
        <a:bodyPr/>
        <a:lstStyle/>
        <a:p>
          <a:endParaRPr lang="en-US"/>
        </a:p>
      </dgm:t>
    </dgm:pt>
    <dgm:pt modelId="{B419AC41-EDFF-4DF1-8154-A96EC0282EC7}">
      <dgm:prSet/>
      <dgm:spPr/>
      <dgm:t>
        <a:bodyPr vert="vert270"/>
        <a:lstStyle/>
        <a:p>
          <a:pPr rtl="0"/>
          <a:r>
            <a:rPr lang="en-US" b="1" dirty="0" smtClean="0">
              <a:effectLst>
                <a:outerShdw blurRad="38100" dist="38100" dir="2700000" algn="tl">
                  <a:srgbClr val="000000">
                    <a:alpha val="43137"/>
                  </a:srgbClr>
                </a:outerShdw>
              </a:effectLst>
            </a:rPr>
            <a:t>Security</a:t>
          </a:r>
          <a:endParaRPr lang="en-US" b="1" dirty="0">
            <a:effectLst>
              <a:outerShdw blurRad="38100" dist="38100" dir="2700000" algn="tl">
                <a:srgbClr val="000000">
                  <a:alpha val="43137"/>
                </a:srgbClr>
              </a:outerShdw>
            </a:effectLst>
          </a:endParaRPr>
        </a:p>
      </dgm:t>
    </dgm:pt>
    <dgm:pt modelId="{5ECF91AF-67A4-41F7-8FD8-6903D70ABA07}" type="parTrans" cxnId="{536C103A-C6B8-45D0-90CD-5593DE96B7E5}">
      <dgm:prSet/>
      <dgm:spPr/>
      <dgm:t>
        <a:bodyPr/>
        <a:lstStyle/>
        <a:p>
          <a:endParaRPr lang="en-US"/>
        </a:p>
      </dgm:t>
    </dgm:pt>
    <dgm:pt modelId="{2B0D3E57-1EF1-4286-9F58-7815E7C3C871}" type="sibTrans" cxnId="{536C103A-C6B8-45D0-90CD-5593DE96B7E5}">
      <dgm:prSet/>
      <dgm:spPr/>
      <dgm:t>
        <a:bodyPr/>
        <a:lstStyle/>
        <a:p>
          <a:endParaRPr lang="en-US"/>
        </a:p>
      </dgm:t>
    </dgm:pt>
    <dgm:pt modelId="{DF350C2C-2E78-4570-A758-58E795435F33}">
      <dgm:prSet/>
      <dgm:spPr/>
      <dgm:t>
        <a:bodyPr vert="horz"/>
        <a:lstStyle/>
        <a:p>
          <a:pPr rtl="0"/>
          <a:r>
            <a:rPr lang="en-US" b="1" dirty="0" smtClean="0">
              <a:effectLst>
                <a:outerShdw blurRad="38100" dist="38100" dir="2700000" algn="tl">
                  <a:srgbClr val="000000">
                    <a:alpha val="43137"/>
                  </a:srgbClr>
                </a:outerShdw>
              </a:effectLst>
            </a:rPr>
            <a:t>Performance</a:t>
          </a:r>
          <a:endParaRPr lang="en-US" b="1" dirty="0">
            <a:effectLst>
              <a:outerShdw blurRad="38100" dist="38100" dir="2700000" algn="tl">
                <a:srgbClr val="000000">
                  <a:alpha val="43137"/>
                </a:srgbClr>
              </a:outerShdw>
            </a:effectLst>
          </a:endParaRPr>
        </a:p>
      </dgm:t>
    </dgm:pt>
    <dgm:pt modelId="{E204B76E-B269-485D-9EFE-F9ED1DFAF3AB}" type="parTrans" cxnId="{038D18BA-A812-48AC-876B-5C6BA03A0A52}">
      <dgm:prSet/>
      <dgm:spPr/>
      <dgm:t>
        <a:bodyPr/>
        <a:lstStyle/>
        <a:p>
          <a:endParaRPr lang="en-US"/>
        </a:p>
      </dgm:t>
    </dgm:pt>
    <dgm:pt modelId="{3F2996D6-5FBE-4228-BAFF-23CEDE4B89D2}" type="sibTrans" cxnId="{038D18BA-A812-48AC-876B-5C6BA03A0A52}">
      <dgm:prSet/>
      <dgm:spPr/>
      <dgm:t>
        <a:bodyPr/>
        <a:lstStyle/>
        <a:p>
          <a:endParaRPr lang="en-US"/>
        </a:p>
      </dgm:t>
    </dgm:pt>
    <dgm:pt modelId="{629E2A6E-DC0A-40A9-AA9C-91D39A5840A1}">
      <dgm:prSet/>
      <dgm:spPr/>
      <dgm:t>
        <a:bodyPr/>
        <a:lstStyle/>
        <a:p>
          <a:pPr rtl="0"/>
          <a:r>
            <a:rPr lang="en-US" b="1" dirty="0" smtClean="0">
              <a:effectLst>
                <a:outerShdw blurRad="38100" dist="38100" dir="2700000" algn="tl">
                  <a:srgbClr val="000000">
                    <a:alpha val="43137"/>
                  </a:srgbClr>
                </a:outerShdw>
              </a:effectLst>
            </a:rPr>
            <a:t>High Availability</a:t>
          </a:r>
          <a:endParaRPr lang="en-US" b="1" dirty="0">
            <a:effectLst>
              <a:outerShdw blurRad="38100" dist="38100" dir="2700000" algn="tl">
                <a:srgbClr val="000000">
                  <a:alpha val="43137"/>
                </a:srgbClr>
              </a:outerShdw>
            </a:effectLst>
          </a:endParaRPr>
        </a:p>
      </dgm:t>
    </dgm:pt>
    <dgm:pt modelId="{102C9B31-6D54-41C7-AC23-38255BC6970B}" type="parTrans" cxnId="{55F78B70-7EC0-4A4E-9EF4-8D45834DB0E0}">
      <dgm:prSet/>
      <dgm:spPr/>
      <dgm:t>
        <a:bodyPr/>
        <a:lstStyle/>
        <a:p>
          <a:endParaRPr lang="en-US"/>
        </a:p>
      </dgm:t>
    </dgm:pt>
    <dgm:pt modelId="{C4F39634-2DF2-467C-9150-B0EF81F73DC8}" type="sibTrans" cxnId="{55F78B70-7EC0-4A4E-9EF4-8D45834DB0E0}">
      <dgm:prSet/>
      <dgm:spPr/>
      <dgm:t>
        <a:bodyPr/>
        <a:lstStyle/>
        <a:p>
          <a:endParaRPr lang="en-US"/>
        </a:p>
      </dgm:t>
    </dgm:pt>
    <dgm:pt modelId="{3E1A4E9D-0474-44F5-A470-2B69B979B699}">
      <dgm:prSet/>
      <dgm:spPr/>
      <dgm:t>
        <a:bodyPr vert="vert270"/>
        <a:lstStyle/>
        <a:p>
          <a:pPr rtl="0"/>
          <a:r>
            <a:rPr lang="en-US" b="1" dirty="0" smtClean="0">
              <a:effectLst>
                <a:outerShdw blurRad="38100" dist="38100" dir="2700000" algn="tl">
                  <a:srgbClr val="000000">
                    <a:alpha val="43137"/>
                  </a:srgbClr>
                </a:outerShdw>
              </a:effectLst>
            </a:rPr>
            <a:t>Cost</a:t>
          </a:r>
          <a:endParaRPr lang="en-US" b="1" dirty="0">
            <a:effectLst>
              <a:outerShdw blurRad="38100" dist="38100" dir="2700000" algn="tl">
                <a:srgbClr val="000000">
                  <a:alpha val="43137"/>
                </a:srgbClr>
              </a:outerShdw>
            </a:effectLst>
          </a:endParaRPr>
        </a:p>
      </dgm:t>
    </dgm:pt>
    <dgm:pt modelId="{C7A7DAA6-36FA-494E-B625-B6826B086594}" type="parTrans" cxnId="{3F0B4D72-9080-42C6-BAF6-71F0AFEBACE3}">
      <dgm:prSet/>
      <dgm:spPr/>
      <dgm:t>
        <a:bodyPr/>
        <a:lstStyle/>
        <a:p>
          <a:endParaRPr lang="en-US"/>
        </a:p>
      </dgm:t>
    </dgm:pt>
    <dgm:pt modelId="{072D2A24-E943-4318-B472-2F2265D7BDD1}" type="sibTrans" cxnId="{3F0B4D72-9080-42C6-BAF6-71F0AFEBACE3}">
      <dgm:prSet/>
      <dgm:spPr/>
      <dgm:t>
        <a:bodyPr/>
        <a:lstStyle/>
        <a:p>
          <a:endParaRPr lang="en-US"/>
        </a:p>
      </dgm:t>
    </dgm:pt>
    <dgm:pt modelId="{7001FB9B-1B3A-4474-A215-182C6DA6D504}" type="pres">
      <dgm:prSet presAssocID="{D84682A5-C08C-4648-A069-B4B2555C5283}" presName="diagram" presStyleCnt="0">
        <dgm:presLayoutVars>
          <dgm:dir/>
          <dgm:resizeHandles val="exact"/>
        </dgm:presLayoutVars>
      </dgm:prSet>
      <dgm:spPr/>
      <dgm:t>
        <a:bodyPr/>
        <a:lstStyle/>
        <a:p>
          <a:endParaRPr lang="en-US"/>
        </a:p>
      </dgm:t>
    </dgm:pt>
    <dgm:pt modelId="{B8F04004-D5E2-40D3-ADF3-AB69F6F408A2}" type="pres">
      <dgm:prSet presAssocID="{3E1A4E9D-0474-44F5-A470-2B69B979B699}" presName="arrow" presStyleLbl="node1" presStyleIdx="0" presStyleCnt="6" custScaleY="68024" custRadScaleRad="105148">
        <dgm:presLayoutVars>
          <dgm:bulletEnabled val="1"/>
        </dgm:presLayoutVars>
      </dgm:prSet>
      <dgm:spPr/>
      <dgm:t>
        <a:bodyPr/>
        <a:lstStyle/>
        <a:p>
          <a:endParaRPr lang="en-US"/>
        </a:p>
      </dgm:t>
    </dgm:pt>
    <dgm:pt modelId="{8FFB9EA2-0856-4F68-B92F-3ED2D2780384}" type="pres">
      <dgm:prSet presAssocID="{CA4E35B1-5EE3-4827-B479-4436A74E647B}" presName="arrow" presStyleLbl="node1" presStyleIdx="1" presStyleCnt="6" custRadScaleRad="144484" custRadScaleInc="3674">
        <dgm:presLayoutVars>
          <dgm:bulletEnabled val="1"/>
        </dgm:presLayoutVars>
      </dgm:prSet>
      <dgm:spPr/>
      <dgm:t>
        <a:bodyPr/>
        <a:lstStyle/>
        <a:p>
          <a:endParaRPr lang="en-US"/>
        </a:p>
      </dgm:t>
    </dgm:pt>
    <dgm:pt modelId="{717CB09C-BACF-49B1-B18D-07B51D27D280}" type="pres">
      <dgm:prSet presAssocID="{ACA3E3E8-2901-4EA7-A1AE-FFB052CE896E}" presName="arrow" presStyleLbl="node1" presStyleIdx="2" presStyleCnt="6" custRadScaleRad="145177" custRadScaleInc="-12451">
        <dgm:presLayoutVars>
          <dgm:bulletEnabled val="1"/>
        </dgm:presLayoutVars>
      </dgm:prSet>
      <dgm:spPr/>
      <dgm:t>
        <a:bodyPr/>
        <a:lstStyle/>
        <a:p>
          <a:endParaRPr lang="en-US"/>
        </a:p>
      </dgm:t>
    </dgm:pt>
    <dgm:pt modelId="{0262A6CA-9F9F-4DDC-9F4C-8151B2337D4D}" type="pres">
      <dgm:prSet presAssocID="{B419AC41-EDFF-4DF1-8154-A96EC0282EC7}" presName="arrow" presStyleLbl="node1" presStyleIdx="3" presStyleCnt="6" custScaleY="67820" custRadScaleRad="107728" custRadScaleInc="-5995">
        <dgm:presLayoutVars>
          <dgm:bulletEnabled val="1"/>
        </dgm:presLayoutVars>
      </dgm:prSet>
      <dgm:spPr/>
      <dgm:t>
        <a:bodyPr/>
        <a:lstStyle/>
        <a:p>
          <a:endParaRPr lang="en-US"/>
        </a:p>
      </dgm:t>
    </dgm:pt>
    <dgm:pt modelId="{D4C4C3FD-C608-4574-98B6-91EB60FF6D2D}" type="pres">
      <dgm:prSet presAssocID="{DF350C2C-2E78-4570-A758-58E795435F33}" presName="arrow" presStyleLbl="node1" presStyleIdx="4" presStyleCnt="6" custRadScaleRad="135279" custRadScaleInc="9534">
        <dgm:presLayoutVars>
          <dgm:bulletEnabled val="1"/>
        </dgm:presLayoutVars>
      </dgm:prSet>
      <dgm:spPr/>
      <dgm:t>
        <a:bodyPr/>
        <a:lstStyle/>
        <a:p>
          <a:endParaRPr lang="en-US"/>
        </a:p>
      </dgm:t>
    </dgm:pt>
    <dgm:pt modelId="{1877FED9-A30D-43CA-9F7A-4181026ACEA3}" type="pres">
      <dgm:prSet presAssocID="{629E2A6E-DC0A-40A9-AA9C-91D39A5840A1}" presName="arrow" presStyleLbl="node1" presStyleIdx="5" presStyleCnt="6" custRadScaleRad="140519" custRadScaleInc="-2248">
        <dgm:presLayoutVars>
          <dgm:bulletEnabled val="1"/>
        </dgm:presLayoutVars>
      </dgm:prSet>
      <dgm:spPr/>
      <dgm:t>
        <a:bodyPr/>
        <a:lstStyle/>
        <a:p>
          <a:endParaRPr lang="en-US"/>
        </a:p>
      </dgm:t>
    </dgm:pt>
  </dgm:ptLst>
  <dgm:cxnLst>
    <dgm:cxn modelId="{65B123AC-75CE-4A3F-BD30-37A9CDCCE5B7}" type="presOf" srcId="{629E2A6E-DC0A-40A9-AA9C-91D39A5840A1}" destId="{1877FED9-A30D-43CA-9F7A-4181026ACEA3}" srcOrd="0" destOrd="0" presId="urn:microsoft.com/office/officeart/2005/8/layout/arrow5"/>
    <dgm:cxn modelId="{0B0CB109-C4B7-4F47-A0C5-F51C11117038}" srcId="{D84682A5-C08C-4648-A069-B4B2555C5283}" destId="{ACA3E3E8-2901-4EA7-A1AE-FFB052CE896E}" srcOrd="2" destOrd="0" parTransId="{24FCDF2D-4079-4109-B935-D7D3A6A00688}" sibTransId="{29A24409-3BF5-409B-A3E6-E1F1405CB770}"/>
    <dgm:cxn modelId="{7386D221-DBC9-411A-ADA3-DDA7BCFDA575}" type="presOf" srcId="{B419AC41-EDFF-4DF1-8154-A96EC0282EC7}" destId="{0262A6CA-9F9F-4DDC-9F4C-8151B2337D4D}" srcOrd="0" destOrd="0" presId="urn:microsoft.com/office/officeart/2005/8/layout/arrow5"/>
    <dgm:cxn modelId="{42477F75-4202-45DD-BB1D-21EAE1BC0AC4}" type="presOf" srcId="{D84682A5-C08C-4648-A069-B4B2555C5283}" destId="{7001FB9B-1B3A-4474-A215-182C6DA6D504}" srcOrd="0" destOrd="0" presId="urn:microsoft.com/office/officeart/2005/8/layout/arrow5"/>
    <dgm:cxn modelId="{536C103A-C6B8-45D0-90CD-5593DE96B7E5}" srcId="{D84682A5-C08C-4648-A069-B4B2555C5283}" destId="{B419AC41-EDFF-4DF1-8154-A96EC0282EC7}" srcOrd="3" destOrd="0" parTransId="{5ECF91AF-67A4-41F7-8FD8-6903D70ABA07}" sibTransId="{2B0D3E57-1EF1-4286-9F58-7815E7C3C871}"/>
    <dgm:cxn modelId="{55F78B70-7EC0-4A4E-9EF4-8D45834DB0E0}" srcId="{D84682A5-C08C-4648-A069-B4B2555C5283}" destId="{629E2A6E-DC0A-40A9-AA9C-91D39A5840A1}" srcOrd="5" destOrd="0" parTransId="{102C9B31-6D54-41C7-AC23-38255BC6970B}" sibTransId="{C4F39634-2DF2-467C-9150-B0EF81F73DC8}"/>
    <dgm:cxn modelId="{3F0B4D72-9080-42C6-BAF6-71F0AFEBACE3}" srcId="{D84682A5-C08C-4648-A069-B4B2555C5283}" destId="{3E1A4E9D-0474-44F5-A470-2B69B979B699}" srcOrd="0" destOrd="0" parTransId="{C7A7DAA6-36FA-494E-B625-B6826B086594}" sibTransId="{072D2A24-E943-4318-B472-2F2265D7BDD1}"/>
    <dgm:cxn modelId="{DE7393D7-9939-40BF-9727-433E35FC7B99}" type="presOf" srcId="{3E1A4E9D-0474-44F5-A470-2B69B979B699}" destId="{B8F04004-D5E2-40D3-ADF3-AB69F6F408A2}" srcOrd="0" destOrd="0" presId="urn:microsoft.com/office/officeart/2005/8/layout/arrow5"/>
    <dgm:cxn modelId="{6F8972A3-1349-4AA0-B586-05771962F5DE}" type="presOf" srcId="{DF350C2C-2E78-4570-A758-58E795435F33}" destId="{D4C4C3FD-C608-4574-98B6-91EB60FF6D2D}" srcOrd="0" destOrd="0" presId="urn:microsoft.com/office/officeart/2005/8/layout/arrow5"/>
    <dgm:cxn modelId="{038D18BA-A812-48AC-876B-5C6BA03A0A52}" srcId="{D84682A5-C08C-4648-A069-B4B2555C5283}" destId="{DF350C2C-2E78-4570-A758-58E795435F33}" srcOrd="4" destOrd="0" parTransId="{E204B76E-B269-485D-9EFE-F9ED1DFAF3AB}" sibTransId="{3F2996D6-5FBE-4228-BAFF-23CEDE4B89D2}"/>
    <dgm:cxn modelId="{01B81D8F-D227-4312-842C-78544D2A9F7F}" type="presOf" srcId="{ACA3E3E8-2901-4EA7-A1AE-FFB052CE896E}" destId="{717CB09C-BACF-49B1-B18D-07B51D27D280}" srcOrd="0" destOrd="0" presId="urn:microsoft.com/office/officeart/2005/8/layout/arrow5"/>
    <dgm:cxn modelId="{9D4382A9-A619-4099-8C6C-88989C4D06EC}" type="presOf" srcId="{CA4E35B1-5EE3-4827-B479-4436A74E647B}" destId="{8FFB9EA2-0856-4F68-B92F-3ED2D2780384}" srcOrd="0" destOrd="0" presId="urn:microsoft.com/office/officeart/2005/8/layout/arrow5"/>
    <dgm:cxn modelId="{794293DE-A1FC-41EA-9A8F-295555A4275A}" srcId="{D84682A5-C08C-4648-A069-B4B2555C5283}" destId="{CA4E35B1-5EE3-4827-B479-4436A74E647B}" srcOrd="1" destOrd="0" parTransId="{88A4D9F3-0423-4B82-8A22-5FF8571409A2}" sibTransId="{D310561E-FA6F-44AB-B31B-828DA4E0A951}"/>
    <dgm:cxn modelId="{B281B89D-813B-4563-A6FF-B2021785BA2F}" type="presParOf" srcId="{7001FB9B-1B3A-4474-A215-182C6DA6D504}" destId="{B8F04004-D5E2-40D3-ADF3-AB69F6F408A2}" srcOrd="0" destOrd="0" presId="urn:microsoft.com/office/officeart/2005/8/layout/arrow5"/>
    <dgm:cxn modelId="{C835015E-C4C5-4F4B-96DB-1451C5A7AF48}" type="presParOf" srcId="{7001FB9B-1B3A-4474-A215-182C6DA6D504}" destId="{8FFB9EA2-0856-4F68-B92F-3ED2D2780384}" srcOrd="1" destOrd="0" presId="urn:microsoft.com/office/officeart/2005/8/layout/arrow5"/>
    <dgm:cxn modelId="{9006E54D-05AB-4799-BCE1-77284172C23F}" type="presParOf" srcId="{7001FB9B-1B3A-4474-A215-182C6DA6D504}" destId="{717CB09C-BACF-49B1-B18D-07B51D27D280}" srcOrd="2" destOrd="0" presId="urn:microsoft.com/office/officeart/2005/8/layout/arrow5"/>
    <dgm:cxn modelId="{EF6C3BC8-F66C-4508-847B-8335AEF49761}" type="presParOf" srcId="{7001FB9B-1B3A-4474-A215-182C6DA6D504}" destId="{0262A6CA-9F9F-4DDC-9F4C-8151B2337D4D}" srcOrd="3" destOrd="0" presId="urn:microsoft.com/office/officeart/2005/8/layout/arrow5"/>
    <dgm:cxn modelId="{EE43154B-6108-476B-BD47-FEABEA632FD9}" type="presParOf" srcId="{7001FB9B-1B3A-4474-A215-182C6DA6D504}" destId="{D4C4C3FD-C608-4574-98B6-91EB60FF6D2D}" srcOrd="4" destOrd="0" presId="urn:microsoft.com/office/officeart/2005/8/layout/arrow5"/>
    <dgm:cxn modelId="{00AA7865-6D69-44B7-A167-FE8F318B18C1}" type="presParOf" srcId="{7001FB9B-1B3A-4474-A215-182C6DA6D504}" destId="{1877FED9-A30D-43CA-9F7A-4181026ACEA3}" srcOrd="5"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4682A5-C08C-4648-A069-B4B2555C5283}"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en-US"/>
        </a:p>
      </dgm:t>
    </dgm:pt>
    <dgm:pt modelId="{CA4E35B1-5EE3-4827-B479-4436A74E647B}">
      <dgm:prSet/>
      <dgm:spPr>
        <a:solidFill>
          <a:schemeClr val="bg1">
            <a:lumMod val="10000"/>
            <a:lumOff val="90000"/>
          </a:schemeClr>
        </a:solidFill>
      </dgm:spPr>
      <dgm:t>
        <a:bodyPr vert="horz"/>
        <a:lstStyle/>
        <a:p>
          <a:pPr rtl="0"/>
          <a:r>
            <a:rPr lang="en-US" b="1" dirty="0" smtClean="0">
              <a:solidFill>
                <a:schemeClr val="bg1"/>
              </a:solidFill>
            </a:rPr>
            <a:t>Scalability</a:t>
          </a:r>
          <a:endParaRPr lang="en-US" b="1" dirty="0">
            <a:solidFill>
              <a:schemeClr val="bg1"/>
            </a:solidFill>
          </a:endParaRPr>
        </a:p>
      </dgm:t>
    </dgm:pt>
    <dgm:pt modelId="{88A4D9F3-0423-4B82-8A22-5FF8571409A2}" type="parTrans" cxnId="{794293DE-A1FC-41EA-9A8F-295555A4275A}">
      <dgm:prSet/>
      <dgm:spPr/>
      <dgm:t>
        <a:bodyPr/>
        <a:lstStyle/>
        <a:p>
          <a:endParaRPr lang="en-US"/>
        </a:p>
      </dgm:t>
    </dgm:pt>
    <dgm:pt modelId="{D310561E-FA6F-44AB-B31B-828DA4E0A951}" type="sibTrans" cxnId="{794293DE-A1FC-41EA-9A8F-295555A4275A}">
      <dgm:prSet/>
      <dgm:spPr/>
      <dgm:t>
        <a:bodyPr/>
        <a:lstStyle/>
        <a:p>
          <a:endParaRPr lang="en-US"/>
        </a:p>
      </dgm:t>
    </dgm:pt>
    <dgm:pt modelId="{ACA3E3E8-2901-4EA7-A1AE-FFB052CE896E}">
      <dgm:prSet/>
      <dgm:spPr>
        <a:solidFill>
          <a:schemeClr val="bg1">
            <a:lumMod val="10000"/>
            <a:lumOff val="90000"/>
          </a:schemeClr>
        </a:solidFill>
      </dgm:spPr>
      <dgm:t>
        <a:bodyPr/>
        <a:lstStyle/>
        <a:p>
          <a:pPr rtl="0"/>
          <a:r>
            <a:rPr lang="en-US" b="1" dirty="0" smtClean="0">
              <a:solidFill>
                <a:schemeClr val="bg1"/>
              </a:solidFill>
            </a:rPr>
            <a:t>Reliability</a:t>
          </a:r>
          <a:endParaRPr lang="en-US" b="1" dirty="0">
            <a:solidFill>
              <a:schemeClr val="bg1"/>
            </a:solidFill>
          </a:endParaRPr>
        </a:p>
      </dgm:t>
    </dgm:pt>
    <dgm:pt modelId="{24FCDF2D-4079-4109-B935-D7D3A6A00688}" type="parTrans" cxnId="{0B0CB109-C4B7-4F47-A0C5-F51C11117038}">
      <dgm:prSet/>
      <dgm:spPr/>
      <dgm:t>
        <a:bodyPr/>
        <a:lstStyle/>
        <a:p>
          <a:endParaRPr lang="en-US"/>
        </a:p>
      </dgm:t>
    </dgm:pt>
    <dgm:pt modelId="{29A24409-3BF5-409B-A3E6-E1F1405CB770}" type="sibTrans" cxnId="{0B0CB109-C4B7-4F47-A0C5-F51C11117038}">
      <dgm:prSet/>
      <dgm:spPr/>
      <dgm:t>
        <a:bodyPr/>
        <a:lstStyle/>
        <a:p>
          <a:endParaRPr lang="en-US"/>
        </a:p>
      </dgm:t>
    </dgm:pt>
    <dgm:pt modelId="{B419AC41-EDFF-4DF1-8154-A96EC0282EC7}">
      <dgm:prSet/>
      <dgm:spPr>
        <a:solidFill>
          <a:schemeClr val="bg1">
            <a:lumMod val="10000"/>
            <a:lumOff val="90000"/>
          </a:schemeClr>
        </a:solidFill>
      </dgm:spPr>
      <dgm:t>
        <a:bodyPr vert="vert270"/>
        <a:lstStyle/>
        <a:p>
          <a:pPr rtl="0"/>
          <a:r>
            <a:rPr lang="en-US" b="1" dirty="0" smtClean="0">
              <a:solidFill>
                <a:schemeClr val="bg1"/>
              </a:solidFill>
            </a:rPr>
            <a:t>Security</a:t>
          </a:r>
          <a:endParaRPr lang="en-US" b="1" dirty="0">
            <a:solidFill>
              <a:schemeClr val="bg1"/>
            </a:solidFill>
          </a:endParaRPr>
        </a:p>
      </dgm:t>
    </dgm:pt>
    <dgm:pt modelId="{5ECF91AF-67A4-41F7-8FD8-6903D70ABA07}" type="parTrans" cxnId="{536C103A-C6B8-45D0-90CD-5593DE96B7E5}">
      <dgm:prSet/>
      <dgm:spPr/>
      <dgm:t>
        <a:bodyPr/>
        <a:lstStyle/>
        <a:p>
          <a:endParaRPr lang="en-US"/>
        </a:p>
      </dgm:t>
    </dgm:pt>
    <dgm:pt modelId="{2B0D3E57-1EF1-4286-9F58-7815E7C3C871}" type="sibTrans" cxnId="{536C103A-C6B8-45D0-90CD-5593DE96B7E5}">
      <dgm:prSet/>
      <dgm:spPr/>
      <dgm:t>
        <a:bodyPr/>
        <a:lstStyle/>
        <a:p>
          <a:endParaRPr lang="en-US"/>
        </a:p>
      </dgm:t>
    </dgm:pt>
    <dgm:pt modelId="{DF350C2C-2E78-4570-A758-58E795435F33}">
      <dgm:prSet/>
      <dgm:spPr>
        <a:solidFill>
          <a:schemeClr val="bg1">
            <a:lumMod val="10000"/>
            <a:lumOff val="90000"/>
          </a:schemeClr>
        </a:solidFill>
      </dgm:spPr>
      <dgm:t>
        <a:bodyPr vert="horz"/>
        <a:lstStyle/>
        <a:p>
          <a:pPr rtl="0"/>
          <a:r>
            <a:rPr lang="en-US" b="1" dirty="0" smtClean="0">
              <a:solidFill>
                <a:schemeClr val="bg1"/>
              </a:solidFill>
            </a:rPr>
            <a:t>Performance</a:t>
          </a:r>
          <a:endParaRPr lang="en-US" b="1" dirty="0">
            <a:solidFill>
              <a:schemeClr val="bg1"/>
            </a:solidFill>
          </a:endParaRPr>
        </a:p>
      </dgm:t>
    </dgm:pt>
    <dgm:pt modelId="{E204B76E-B269-485D-9EFE-F9ED1DFAF3AB}" type="parTrans" cxnId="{038D18BA-A812-48AC-876B-5C6BA03A0A52}">
      <dgm:prSet/>
      <dgm:spPr/>
      <dgm:t>
        <a:bodyPr/>
        <a:lstStyle/>
        <a:p>
          <a:endParaRPr lang="en-US"/>
        </a:p>
      </dgm:t>
    </dgm:pt>
    <dgm:pt modelId="{3F2996D6-5FBE-4228-BAFF-23CEDE4B89D2}" type="sibTrans" cxnId="{038D18BA-A812-48AC-876B-5C6BA03A0A52}">
      <dgm:prSet/>
      <dgm:spPr/>
      <dgm:t>
        <a:bodyPr/>
        <a:lstStyle/>
        <a:p>
          <a:endParaRPr lang="en-US"/>
        </a:p>
      </dgm:t>
    </dgm:pt>
    <dgm:pt modelId="{629E2A6E-DC0A-40A9-AA9C-91D39A5840A1}">
      <dgm:prSet/>
      <dgm:spPr>
        <a:solidFill>
          <a:schemeClr val="bg1">
            <a:lumMod val="10000"/>
            <a:lumOff val="90000"/>
          </a:schemeClr>
        </a:solidFill>
      </dgm:spPr>
      <dgm:t>
        <a:bodyPr/>
        <a:lstStyle/>
        <a:p>
          <a:pPr rtl="0"/>
          <a:r>
            <a:rPr lang="en-US" b="1" dirty="0" smtClean="0">
              <a:solidFill>
                <a:schemeClr val="bg1"/>
              </a:solidFill>
            </a:rPr>
            <a:t>High Availability</a:t>
          </a:r>
          <a:endParaRPr lang="en-US" b="1" dirty="0">
            <a:solidFill>
              <a:schemeClr val="bg1"/>
            </a:solidFill>
          </a:endParaRPr>
        </a:p>
      </dgm:t>
    </dgm:pt>
    <dgm:pt modelId="{102C9B31-6D54-41C7-AC23-38255BC6970B}" type="parTrans" cxnId="{55F78B70-7EC0-4A4E-9EF4-8D45834DB0E0}">
      <dgm:prSet/>
      <dgm:spPr/>
      <dgm:t>
        <a:bodyPr/>
        <a:lstStyle/>
        <a:p>
          <a:endParaRPr lang="en-US"/>
        </a:p>
      </dgm:t>
    </dgm:pt>
    <dgm:pt modelId="{C4F39634-2DF2-467C-9150-B0EF81F73DC8}" type="sibTrans" cxnId="{55F78B70-7EC0-4A4E-9EF4-8D45834DB0E0}">
      <dgm:prSet/>
      <dgm:spPr/>
      <dgm:t>
        <a:bodyPr/>
        <a:lstStyle/>
        <a:p>
          <a:endParaRPr lang="en-US"/>
        </a:p>
      </dgm:t>
    </dgm:pt>
    <dgm:pt modelId="{3E1A4E9D-0474-44F5-A470-2B69B979B699}">
      <dgm:prSet/>
      <dgm:spPr>
        <a:solidFill>
          <a:schemeClr val="bg1">
            <a:lumMod val="10000"/>
            <a:lumOff val="90000"/>
          </a:schemeClr>
        </a:solidFill>
      </dgm:spPr>
      <dgm:t>
        <a:bodyPr vert="vert270"/>
        <a:lstStyle/>
        <a:p>
          <a:pPr rtl="0"/>
          <a:r>
            <a:rPr lang="en-US" b="1" dirty="0" smtClean="0">
              <a:solidFill>
                <a:schemeClr val="bg1"/>
              </a:solidFill>
            </a:rPr>
            <a:t>Cost</a:t>
          </a:r>
          <a:endParaRPr lang="en-US" b="1" dirty="0">
            <a:solidFill>
              <a:schemeClr val="bg1"/>
            </a:solidFill>
          </a:endParaRPr>
        </a:p>
      </dgm:t>
    </dgm:pt>
    <dgm:pt modelId="{C7A7DAA6-36FA-494E-B625-B6826B086594}" type="parTrans" cxnId="{3F0B4D72-9080-42C6-BAF6-71F0AFEBACE3}">
      <dgm:prSet/>
      <dgm:spPr/>
      <dgm:t>
        <a:bodyPr/>
        <a:lstStyle/>
        <a:p>
          <a:endParaRPr lang="en-US"/>
        </a:p>
      </dgm:t>
    </dgm:pt>
    <dgm:pt modelId="{072D2A24-E943-4318-B472-2F2265D7BDD1}" type="sibTrans" cxnId="{3F0B4D72-9080-42C6-BAF6-71F0AFEBACE3}">
      <dgm:prSet/>
      <dgm:spPr/>
      <dgm:t>
        <a:bodyPr/>
        <a:lstStyle/>
        <a:p>
          <a:endParaRPr lang="en-US"/>
        </a:p>
      </dgm:t>
    </dgm:pt>
    <dgm:pt modelId="{7001FB9B-1B3A-4474-A215-182C6DA6D504}" type="pres">
      <dgm:prSet presAssocID="{D84682A5-C08C-4648-A069-B4B2555C5283}" presName="diagram" presStyleCnt="0">
        <dgm:presLayoutVars>
          <dgm:dir/>
          <dgm:resizeHandles val="exact"/>
        </dgm:presLayoutVars>
      </dgm:prSet>
      <dgm:spPr/>
      <dgm:t>
        <a:bodyPr/>
        <a:lstStyle/>
        <a:p>
          <a:endParaRPr lang="en-US"/>
        </a:p>
      </dgm:t>
    </dgm:pt>
    <dgm:pt modelId="{B8F04004-D5E2-40D3-ADF3-AB69F6F408A2}" type="pres">
      <dgm:prSet presAssocID="{3E1A4E9D-0474-44F5-A470-2B69B979B699}" presName="arrow" presStyleLbl="node1" presStyleIdx="0" presStyleCnt="6" custScaleY="68024" custRadScaleRad="105148">
        <dgm:presLayoutVars>
          <dgm:bulletEnabled val="1"/>
        </dgm:presLayoutVars>
      </dgm:prSet>
      <dgm:spPr/>
      <dgm:t>
        <a:bodyPr/>
        <a:lstStyle/>
        <a:p>
          <a:endParaRPr lang="en-US"/>
        </a:p>
      </dgm:t>
    </dgm:pt>
    <dgm:pt modelId="{8FFB9EA2-0856-4F68-B92F-3ED2D2780384}" type="pres">
      <dgm:prSet presAssocID="{CA4E35B1-5EE3-4827-B479-4436A74E647B}" presName="arrow" presStyleLbl="node1" presStyleIdx="1" presStyleCnt="6" custRadScaleRad="144484" custRadScaleInc="3674">
        <dgm:presLayoutVars>
          <dgm:bulletEnabled val="1"/>
        </dgm:presLayoutVars>
      </dgm:prSet>
      <dgm:spPr/>
      <dgm:t>
        <a:bodyPr/>
        <a:lstStyle/>
        <a:p>
          <a:endParaRPr lang="en-US"/>
        </a:p>
      </dgm:t>
    </dgm:pt>
    <dgm:pt modelId="{717CB09C-BACF-49B1-B18D-07B51D27D280}" type="pres">
      <dgm:prSet presAssocID="{ACA3E3E8-2901-4EA7-A1AE-FFB052CE896E}" presName="arrow" presStyleLbl="node1" presStyleIdx="2" presStyleCnt="6" custRadScaleRad="145177" custRadScaleInc="-12451">
        <dgm:presLayoutVars>
          <dgm:bulletEnabled val="1"/>
        </dgm:presLayoutVars>
      </dgm:prSet>
      <dgm:spPr/>
      <dgm:t>
        <a:bodyPr/>
        <a:lstStyle/>
        <a:p>
          <a:endParaRPr lang="en-US"/>
        </a:p>
      </dgm:t>
    </dgm:pt>
    <dgm:pt modelId="{0262A6CA-9F9F-4DDC-9F4C-8151B2337D4D}" type="pres">
      <dgm:prSet presAssocID="{B419AC41-EDFF-4DF1-8154-A96EC0282EC7}" presName="arrow" presStyleLbl="node1" presStyleIdx="3" presStyleCnt="6" custScaleY="67820" custRadScaleRad="107728" custRadScaleInc="-5995">
        <dgm:presLayoutVars>
          <dgm:bulletEnabled val="1"/>
        </dgm:presLayoutVars>
      </dgm:prSet>
      <dgm:spPr/>
      <dgm:t>
        <a:bodyPr/>
        <a:lstStyle/>
        <a:p>
          <a:endParaRPr lang="en-US"/>
        </a:p>
      </dgm:t>
    </dgm:pt>
    <dgm:pt modelId="{D4C4C3FD-C608-4574-98B6-91EB60FF6D2D}" type="pres">
      <dgm:prSet presAssocID="{DF350C2C-2E78-4570-A758-58E795435F33}" presName="arrow" presStyleLbl="node1" presStyleIdx="4" presStyleCnt="6" custRadScaleRad="135279" custRadScaleInc="9534">
        <dgm:presLayoutVars>
          <dgm:bulletEnabled val="1"/>
        </dgm:presLayoutVars>
      </dgm:prSet>
      <dgm:spPr/>
      <dgm:t>
        <a:bodyPr/>
        <a:lstStyle/>
        <a:p>
          <a:endParaRPr lang="en-US"/>
        </a:p>
      </dgm:t>
    </dgm:pt>
    <dgm:pt modelId="{1877FED9-A30D-43CA-9F7A-4181026ACEA3}" type="pres">
      <dgm:prSet presAssocID="{629E2A6E-DC0A-40A9-AA9C-91D39A5840A1}" presName="arrow" presStyleLbl="node1" presStyleIdx="5" presStyleCnt="6" custRadScaleRad="140519" custRadScaleInc="-2248">
        <dgm:presLayoutVars>
          <dgm:bulletEnabled val="1"/>
        </dgm:presLayoutVars>
      </dgm:prSet>
      <dgm:spPr/>
      <dgm:t>
        <a:bodyPr/>
        <a:lstStyle/>
        <a:p>
          <a:endParaRPr lang="en-US"/>
        </a:p>
      </dgm:t>
    </dgm:pt>
  </dgm:ptLst>
  <dgm:cxnLst>
    <dgm:cxn modelId="{0B0CB109-C4B7-4F47-A0C5-F51C11117038}" srcId="{D84682A5-C08C-4648-A069-B4B2555C5283}" destId="{ACA3E3E8-2901-4EA7-A1AE-FFB052CE896E}" srcOrd="2" destOrd="0" parTransId="{24FCDF2D-4079-4109-B935-D7D3A6A00688}" sibTransId="{29A24409-3BF5-409B-A3E6-E1F1405CB770}"/>
    <dgm:cxn modelId="{536C103A-C6B8-45D0-90CD-5593DE96B7E5}" srcId="{D84682A5-C08C-4648-A069-B4B2555C5283}" destId="{B419AC41-EDFF-4DF1-8154-A96EC0282EC7}" srcOrd="3" destOrd="0" parTransId="{5ECF91AF-67A4-41F7-8FD8-6903D70ABA07}" sibTransId="{2B0D3E57-1EF1-4286-9F58-7815E7C3C871}"/>
    <dgm:cxn modelId="{D587E601-73B7-4E82-BA72-54450DA94375}" type="presOf" srcId="{3E1A4E9D-0474-44F5-A470-2B69B979B699}" destId="{B8F04004-D5E2-40D3-ADF3-AB69F6F408A2}" srcOrd="0" destOrd="0" presId="urn:microsoft.com/office/officeart/2005/8/layout/arrow5"/>
    <dgm:cxn modelId="{61F167F6-C125-4CAC-83B7-9020483D24F2}" type="presOf" srcId="{B419AC41-EDFF-4DF1-8154-A96EC0282EC7}" destId="{0262A6CA-9F9F-4DDC-9F4C-8151B2337D4D}" srcOrd="0" destOrd="0" presId="urn:microsoft.com/office/officeart/2005/8/layout/arrow5"/>
    <dgm:cxn modelId="{55F78B70-7EC0-4A4E-9EF4-8D45834DB0E0}" srcId="{D84682A5-C08C-4648-A069-B4B2555C5283}" destId="{629E2A6E-DC0A-40A9-AA9C-91D39A5840A1}" srcOrd="5" destOrd="0" parTransId="{102C9B31-6D54-41C7-AC23-38255BC6970B}" sibTransId="{C4F39634-2DF2-467C-9150-B0EF81F73DC8}"/>
    <dgm:cxn modelId="{C23A8AC0-D15A-46B3-93B3-582046560950}" type="presOf" srcId="{CA4E35B1-5EE3-4827-B479-4436A74E647B}" destId="{8FFB9EA2-0856-4F68-B92F-3ED2D2780384}" srcOrd="0" destOrd="0" presId="urn:microsoft.com/office/officeart/2005/8/layout/arrow5"/>
    <dgm:cxn modelId="{3F0B4D72-9080-42C6-BAF6-71F0AFEBACE3}" srcId="{D84682A5-C08C-4648-A069-B4B2555C5283}" destId="{3E1A4E9D-0474-44F5-A470-2B69B979B699}" srcOrd="0" destOrd="0" parTransId="{C7A7DAA6-36FA-494E-B625-B6826B086594}" sibTransId="{072D2A24-E943-4318-B472-2F2265D7BDD1}"/>
    <dgm:cxn modelId="{B15B7F23-7C37-4FAA-A750-C97C8E0D6F0A}" type="presOf" srcId="{629E2A6E-DC0A-40A9-AA9C-91D39A5840A1}" destId="{1877FED9-A30D-43CA-9F7A-4181026ACEA3}" srcOrd="0" destOrd="0" presId="urn:microsoft.com/office/officeart/2005/8/layout/arrow5"/>
    <dgm:cxn modelId="{038D18BA-A812-48AC-876B-5C6BA03A0A52}" srcId="{D84682A5-C08C-4648-A069-B4B2555C5283}" destId="{DF350C2C-2E78-4570-A758-58E795435F33}" srcOrd="4" destOrd="0" parTransId="{E204B76E-B269-485D-9EFE-F9ED1DFAF3AB}" sibTransId="{3F2996D6-5FBE-4228-BAFF-23CEDE4B89D2}"/>
    <dgm:cxn modelId="{5B1E9A5A-00FB-4623-81F3-4B40F2FF8FAA}" type="presOf" srcId="{D84682A5-C08C-4648-A069-B4B2555C5283}" destId="{7001FB9B-1B3A-4474-A215-182C6DA6D504}" srcOrd="0" destOrd="0" presId="urn:microsoft.com/office/officeart/2005/8/layout/arrow5"/>
    <dgm:cxn modelId="{9C7B35A8-221C-4868-8329-92BDC84297BA}" type="presOf" srcId="{ACA3E3E8-2901-4EA7-A1AE-FFB052CE896E}" destId="{717CB09C-BACF-49B1-B18D-07B51D27D280}" srcOrd="0" destOrd="0" presId="urn:microsoft.com/office/officeart/2005/8/layout/arrow5"/>
    <dgm:cxn modelId="{1AE35B7C-F8A8-46A0-86BC-867525924AA4}" type="presOf" srcId="{DF350C2C-2E78-4570-A758-58E795435F33}" destId="{D4C4C3FD-C608-4574-98B6-91EB60FF6D2D}" srcOrd="0" destOrd="0" presId="urn:microsoft.com/office/officeart/2005/8/layout/arrow5"/>
    <dgm:cxn modelId="{794293DE-A1FC-41EA-9A8F-295555A4275A}" srcId="{D84682A5-C08C-4648-A069-B4B2555C5283}" destId="{CA4E35B1-5EE3-4827-B479-4436A74E647B}" srcOrd="1" destOrd="0" parTransId="{88A4D9F3-0423-4B82-8A22-5FF8571409A2}" sibTransId="{D310561E-FA6F-44AB-B31B-828DA4E0A951}"/>
    <dgm:cxn modelId="{AD6E211D-13B1-452E-AF25-095CD4077083}" type="presParOf" srcId="{7001FB9B-1B3A-4474-A215-182C6DA6D504}" destId="{B8F04004-D5E2-40D3-ADF3-AB69F6F408A2}" srcOrd="0" destOrd="0" presId="urn:microsoft.com/office/officeart/2005/8/layout/arrow5"/>
    <dgm:cxn modelId="{3BC1F937-0326-442F-8965-66D55CCDF6E7}" type="presParOf" srcId="{7001FB9B-1B3A-4474-A215-182C6DA6D504}" destId="{8FFB9EA2-0856-4F68-B92F-3ED2D2780384}" srcOrd="1" destOrd="0" presId="urn:microsoft.com/office/officeart/2005/8/layout/arrow5"/>
    <dgm:cxn modelId="{C87E45E0-A649-4E1B-87BC-569813EF03FF}" type="presParOf" srcId="{7001FB9B-1B3A-4474-A215-182C6DA6D504}" destId="{717CB09C-BACF-49B1-B18D-07B51D27D280}" srcOrd="2" destOrd="0" presId="urn:microsoft.com/office/officeart/2005/8/layout/arrow5"/>
    <dgm:cxn modelId="{08F5DDD9-E218-4E1B-B8DF-DBF9B4F4D41D}" type="presParOf" srcId="{7001FB9B-1B3A-4474-A215-182C6DA6D504}" destId="{0262A6CA-9F9F-4DDC-9F4C-8151B2337D4D}" srcOrd="3" destOrd="0" presId="urn:microsoft.com/office/officeart/2005/8/layout/arrow5"/>
    <dgm:cxn modelId="{C1D079B7-3138-41EC-B259-4391189CCD02}" type="presParOf" srcId="{7001FB9B-1B3A-4474-A215-182C6DA6D504}" destId="{D4C4C3FD-C608-4574-98B6-91EB60FF6D2D}" srcOrd="4" destOrd="0" presId="urn:microsoft.com/office/officeart/2005/8/layout/arrow5"/>
    <dgm:cxn modelId="{727A8979-8013-41B6-9219-4E18EE00FC91}" type="presParOf" srcId="{7001FB9B-1B3A-4474-A215-182C6DA6D504}" destId="{1877FED9-A30D-43CA-9F7A-4181026ACEA3}" srcOrd="5"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4682A5-C08C-4648-A069-B4B2555C5283}"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en-US"/>
        </a:p>
      </dgm:t>
    </dgm:pt>
    <dgm:pt modelId="{CA4E35B1-5EE3-4827-B479-4436A74E647B}">
      <dgm:prSet/>
      <dgm:spPr>
        <a:solidFill>
          <a:schemeClr val="bg1">
            <a:lumMod val="10000"/>
            <a:lumOff val="90000"/>
          </a:schemeClr>
        </a:solidFill>
      </dgm:spPr>
      <dgm:t>
        <a:bodyPr vert="horz"/>
        <a:lstStyle/>
        <a:p>
          <a:pPr rtl="0"/>
          <a:r>
            <a:rPr lang="en-US" b="1" dirty="0" smtClean="0">
              <a:solidFill>
                <a:schemeClr val="bg1"/>
              </a:solidFill>
            </a:rPr>
            <a:t>Scalability</a:t>
          </a:r>
          <a:endParaRPr lang="en-US" b="1" dirty="0">
            <a:solidFill>
              <a:schemeClr val="bg1"/>
            </a:solidFill>
          </a:endParaRPr>
        </a:p>
      </dgm:t>
    </dgm:pt>
    <dgm:pt modelId="{88A4D9F3-0423-4B82-8A22-5FF8571409A2}" type="parTrans" cxnId="{794293DE-A1FC-41EA-9A8F-295555A4275A}">
      <dgm:prSet/>
      <dgm:spPr/>
      <dgm:t>
        <a:bodyPr/>
        <a:lstStyle/>
        <a:p>
          <a:endParaRPr lang="en-US"/>
        </a:p>
      </dgm:t>
    </dgm:pt>
    <dgm:pt modelId="{D310561E-FA6F-44AB-B31B-828DA4E0A951}" type="sibTrans" cxnId="{794293DE-A1FC-41EA-9A8F-295555A4275A}">
      <dgm:prSet/>
      <dgm:spPr/>
      <dgm:t>
        <a:bodyPr/>
        <a:lstStyle/>
        <a:p>
          <a:endParaRPr lang="en-US"/>
        </a:p>
      </dgm:t>
    </dgm:pt>
    <dgm:pt modelId="{ACA3E3E8-2901-4EA7-A1AE-FFB052CE896E}">
      <dgm:prSet/>
      <dgm:spPr>
        <a:solidFill>
          <a:schemeClr val="bg1">
            <a:lumMod val="10000"/>
            <a:lumOff val="90000"/>
          </a:schemeClr>
        </a:solidFill>
      </dgm:spPr>
      <dgm:t>
        <a:bodyPr/>
        <a:lstStyle/>
        <a:p>
          <a:pPr rtl="0"/>
          <a:r>
            <a:rPr lang="en-US" b="1" dirty="0" smtClean="0">
              <a:solidFill>
                <a:schemeClr val="bg1"/>
              </a:solidFill>
            </a:rPr>
            <a:t>Reliability</a:t>
          </a:r>
          <a:endParaRPr lang="en-US" b="1" dirty="0">
            <a:solidFill>
              <a:schemeClr val="bg1"/>
            </a:solidFill>
          </a:endParaRPr>
        </a:p>
      </dgm:t>
    </dgm:pt>
    <dgm:pt modelId="{24FCDF2D-4079-4109-B935-D7D3A6A00688}" type="parTrans" cxnId="{0B0CB109-C4B7-4F47-A0C5-F51C11117038}">
      <dgm:prSet/>
      <dgm:spPr/>
      <dgm:t>
        <a:bodyPr/>
        <a:lstStyle/>
        <a:p>
          <a:endParaRPr lang="en-US"/>
        </a:p>
      </dgm:t>
    </dgm:pt>
    <dgm:pt modelId="{29A24409-3BF5-409B-A3E6-E1F1405CB770}" type="sibTrans" cxnId="{0B0CB109-C4B7-4F47-A0C5-F51C11117038}">
      <dgm:prSet/>
      <dgm:spPr/>
      <dgm:t>
        <a:bodyPr/>
        <a:lstStyle/>
        <a:p>
          <a:endParaRPr lang="en-US"/>
        </a:p>
      </dgm:t>
    </dgm:pt>
    <dgm:pt modelId="{B419AC41-EDFF-4DF1-8154-A96EC0282EC7}">
      <dgm:prSet/>
      <dgm:spPr>
        <a:solidFill>
          <a:schemeClr val="bg1">
            <a:lumMod val="10000"/>
            <a:lumOff val="90000"/>
          </a:schemeClr>
        </a:solidFill>
      </dgm:spPr>
      <dgm:t>
        <a:bodyPr vert="vert270"/>
        <a:lstStyle/>
        <a:p>
          <a:pPr rtl="0"/>
          <a:r>
            <a:rPr lang="en-US" b="1" dirty="0" smtClean="0">
              <a:solidFill>
                <a:schemeClr val="bg1"/>
              </a:solidFill>
            </a:rPr>
            <a:t>Security</a:t>
          </a:r>
          <a:endParaRPr lang="en-US" b="1" dirty="0">
            <a:solidFill>
              <a:schemeClr val="bg1"/>
            </a:solidFill>
          </a:endParaRPr>
        </a:p>
      </dgm:t>
    </dgm:pt>
    <dgm:pt modelId="{5ECF91AF-67A4-41F7-8FD8-6903D70ABA07}" type="parTrans" cxnId="{536C103A-C6B8-45D0-90CD-5593DE96B7E5}">
      <dgm:prSet/>
      <dgm:spPr/>
      <dgm:t>
        <a:bodyPr/>
        <a:lstStyle/>
        <a:p>
          <a:endParaRPr lang="en-US"/>
        </a:p>
      </dgm:t>
    </dgm:pt>
    <dgm:pt modelId="{2B0D3E57-1EF1-4286-9F58-7815E7C3C871}" type="sibTrans" cxnId="{536C103A-C6B8-45D0-90CD-5593DE96B7E5}">
      <dgm:prSet/>
      <dgm:spPr/>
      <dgm:t>
        <a:bodyPr/>
        <a:lstStyle/>
        <a:p>
          <a:endParaRPr lang="en-US"/>
        </a:p>
      </dgm:t>
    </dgm:pt>
    <dgm:pt modelId="{DF350C2C-2E78-4570-A758-58E795435F33}">
      <dgm:prSet/>
      <dgm:spPr>
        <a:solidFill>
          <a:schemeClr val="bg1">
            <a:lumMod val="10000"/>
            <a:lumOff val="90000"/>
          </a:schemeClr>
        </a:solidFill>
      </dgm:spPr>
      <dgm:t>
        <a:bodyPr vert="horz"/>
        <a:lstStyle/>
        <a:p>
          <a:pPr rtl="0"/>
          <a:r>
            <a:rPr lang="en-US" b="1" dirty="0" smtClean="0">
              <a:solidFill>
                <a:schemeClr val="bg1"/>
              </a:solidFill>
            </a:rPr>
            <a:t>Performance</a:t>
          </a:r>
          <a:endParaRPr lang="en-US" b="1" dirty="0">
            <a:solidFill>
              <a:schemeClr val="bg1"/>
            </a:solidFill>
          </a:endParaRPr>
        </a:p>
      </dgm:t>
    </dgm:pt>
    <dgm:pt modelId="{E204B76E-B269-485D-9EFE-F9ED1DFAF3AB}" type="parTrans" cxnId="{038D18BA-A812-48AC-876B-5C6BA03A0A52}">
      <dgm:prSet/>
      <dgm:spPr/>
      <dgm:t>
        <a:bodyPr/>
        <a:lstStyle/>
        <a:p>
          <a:endParaRPr lang="en-US"/>
        </a:p>
      </dgm:t>
    </dgm:pt>
    <dgm:pt modelId="{3F2996D6-5FBE-4228-BAFF-23CEDE4B89D2}" type="sibTrans" cxnId="{038D18BA-A812-48AC-876B-5C6BA03A0A52}">
      <dgm:prSet/>
      <dgm:spPr/>
      <dgm:t>
        <a:bodyPr/>
        <a:lstStyle/>
        <a:p>
          <a:endParaRPr lang="en-US"/>
        </a:p>
      </dgm:t>
    </dgm:pt>
    <dgm:pt modelId="{629E2A6E-DC0A-40A9-AA9C-91D39A5840A1}">
      <dgm:prSet/>
      <dgm:spPr>
        <a:solidFill>
          <a:schemeClr val="bg1">
            <a:lumMod val="10000"/>
            <a:lumOff val="90000"/>
          </a:schemeClr>
        </a:solidFill>
      </dgm:spPr>
      <dgm:t>
        <a:bodyPr/>
        <a:lstStyle/>
        <a:p>
          <a:pPr rtl="0"/>
          <a:r>
            <a:rPr lang="en-US" b="1" dirty="0" smtClean="0">
              <a:solidFill>
                <a:schemeClr val="bg1"/>
              </a:solidFill>
            </a:rPr>
            <a:t>High Availability</a:t>
          </a:r>
          <a:endParaRPr lang="en-US" b="1" dirty="0">
            <a:solidFill>
              <a:schemeClr val="bg1"/>
            </a:solidFill>
          </a:endParaRPr>
        </a:p>
      </dgm:t>
    </dgm:pt>
    <dgm:pt modelId="{102C9B31-6D54-41C7-AC23-38255BC6970B}" type="parTrans" cxnId="{55F78B70-7EC0-4A4E-9EF4-8D45834DB0E0}">
      <dgm:prSet/>
      <dgm:spPr/>
      <dgm:t>
        <a:bodyPr/>
        <a:lstStyle/>
        <a:p>
          <a:endParaRPr lang="en-US"/>
        </a:p>
      </dgm:t>
    </dgm:pt>
    <dgm:pt modelId="{C4F39634-2DF2-467C-9150-B0EF81F73DC8}" type="sibTrans" cxnId="{55F78B70-7EC0-4A4E-9EF4-8D45834DB0E0}">
      <dgm:prSet/>
      <dgm:spPr/>
      <dgm:t>
        <a:bodyPr/>
        <a:lstStyle/>
        <a:p>
          <a:endParaRPr lang="en-US"/>
        </a:p>
      </dgm:t>
    </dgm:pt>
    <dgm:pt modelId="{3E1A4E9D-0474-44F5-A470-2B69B979B699}">
      <dgm:prSet/>
      <dgm:spPr>
        <a:solidFill>
          <a:schemeClr val="bg1">
            <a:lumMod val="10000"/>
            <a:lumOff val="90000"/>
          </a:schemeClr>
        </a:solidFill>
      </dgm:spPr>
      <dgm:t>
        <a:bodyPr vert="vert270"/>
        <a:lstStyle/>
        <a:p>
          <a:pPr rtl="0"/>
          <a:r>
            <a:rPr lang="en-US" b="1" dirty="0" smtClean="0">
              <a:solidFill>
                <a:schemeClr val="bg1"/>
              </a:solidFill>
            </a:rPr>
            <a:t>Cost</a:t>
          </a:r>
          <a:endParaRPr lang="en-US" b="1" dirty="0">
            <a:solidFill>
              <a:schemeClr val="bg1"/>
            </a:solidFill>
          </a:endParaRPr>
        </a:p>
      </dgm:t>
    </dgm:pt>
    <dgm:pt modelId="{C7A7DAA6-36FA-494E-B625-B6826B086594}" type="parTrans" cxnId="{3F0B4D72-9080-42C6-BAF6-71F0AFEBACE3}">
      <dgm:prSet/>
      <dgm:spPr/>
      <dgm:t>
        <a:bodyPr/>
        <a:lstStyle/>
        <a:p>
          <a:endParaRPr lang="en-US"/>
        </a:p>
      </dgm:t>
    </dgm:pt>
    <dgm:pt modelId="{072D2A24-E943-4318-B472-2F2265D7BDD1}" type="sibTrans" cxnId="{3F0B4D72-9080-42C6-BAF6-71F0AFEBACE3}">
      <dgm:prSet/>
      <dgm:spPr/>
      <dgm:t>
        <a:bodyPr/>
        <a:lstStyle/>
        <a:p>
          <a:endParaRPr lang="en-US"/>
        </a:p>
      </dgm:t>
    </dgm:pt>
    <dgm:pt modelId="{7001FB9B-1B3A-4474-A215-182C6DA6D504}" type="pres">
      <dgm:prSet presAssocID="{D84682A5-C08C-4648-A069-B4B2555C5283}" presName="diagram" presStyleCnt="0">
        <dgm:presLayoutVars>
          <dgm:dir/>
          <dgm:resizeHandles val="exact"/>
        </dgm:presLayoutVars>
      </dgm:prSet>
      <dgm:spPr/>
      <dgm:t>
        <a:bodyPr/>
        <a:lstStyle/>
        <a:p>
          <a:endParaRPr lang="en-US"/>
        </a:p>
      </dgm:t>
    </dgm:pt>
    <dgm:pt modelId="{B8F04004-D5E2-40D3-ADF3-AB69F6F408A2}" type="pres">
      <dgm:prSet presAssocID="{3E1A4E9D-0474-44F5-A470-2B69B979B699}" presName="arrow" presStyleLbl="node1" presStyleIdx="0" presStyleCnt="6" custScaleY="68024" custRadScaleRad="105148">
        <dgm:presLayoutVars>
          <dgm:bulletEnabled val="1"/>
        </dgm:presLayoutVars>
      </dgm:prSet>
      <dgm:spPr/>
      <dgm:t>
        <a:bodyPr/>
        <a:lstStyle/>
        <a:p>
          <a:endParaRPr lang="en-US"/>
        </a:p>
      </dgm:t>
    </dgm:pt>
    <dgm:pt modelId="{8FFB9EA2-0856-4F68-B92F-3ED2D2780384}" type="pres">
      <dgm:prSet presAssocID="{CA4E35B1-5EE3-4827-B479-4436A74E647B}" presName="arrow" presStyleLbl="node1" presStyleIdx="1" presStyleCnt="6" custRadScaleRad="144484" custRadScaleInc="3674">
        <dgm:presLayoutVars>
          <dgm:bulletEnabled val="1"/>
        </dgm:presLayoutVars>
      </dgm:prSet>
      <dgm:spPr/>
      <dgm:t>
        <a:bodyPr/>
        <a:lstStyle/>
        <a:p>
          <a:endParaRPr lang="en-US"/>
        </a:p>
      </dgm:t>
    </dgm:pt>
    <dgm:pt modelId="{717CB09C-BACF-49B1-B18D-07B51D27D280}" type="pres">
      <dgm:prSet presAssocID="{ACA3E3E8-2901-4EA7-A1AE-FFB052CE896E}" presName="arrow" presStyleLbl="node1" presStyleIdx="2" presStyleCnt="6" custRadScaleRad="145177" custRadScaleInc="-12451">
        <dgm:presLayoutVars>
          <dgm:bulletEnabled val="1"/>
        </dgm:presLayoutVars>
      </dgm:prSet>
      <dgm:spPr/>
      <dgm:t>
        <a:bodyPr/>
        <a:lstStyle/>
        <a:p>
          <a:endParaRPr lang="en-US"/>
        </a:p>
      </dgm:t>
    </dgm:pt>
    <dgm:pt modelId="{0262A6CA-9F9F-4DDC-9F4C-8151B2337D4D}" type="pres">
      <dgm:prSet presAssocID="{B419AC41-EDFF-4DF1-8154-A96EC0282EC7}" presName="arrow" presStyleLbl="node1" presStyleIdx="3" presStyleCnt="6" custScaleY="67820" custRadScaleRad="107728" custRadScaleInc="-5995">
        <dgm:presLayoutVars>
          <dgm:bulletEnabled val="1"/>
        </dgm:presLayoutVars>
      </dgm:prSet>
      <dgm:spPr/>
      <dgm:t>
        <a:bodyPr/>
        <a:lstStyle/>
        <a:p>
          <a:endParaRPr lang="en-US"/>
        </a:p>
      </dgm:t>
    </dgm:pt>
    <dgm:pt modelId="{D4C4C3FD-C608-4574-98B6-91EB60FF6D2D}" type="pres">
      <dgm:prSet presAssocID="{DF350C2C-2E78-4570-A758-58E795435F33}" presName="arrow" presStyleLbl="node1" presStyleIdx="4" presStyleCnt="6" custRadScaleRad="135279" custRadScaleInc="9534">
        <dgm:presLayoutVars>
          <dgm:bulletEnabled val="1"/>
        </dgm:presLayoutVars>
      </dgm:prSet>
      <dgm:spPr/>
      <dgm:t>
        <a:bodyPr/>
        <a:lstStyle/>
        <a:p>
          <a:endParaRPr lang="en-US"/>
        </a:p>
      </dgm:t>
    </dgm:pt>
    <dgm:pt modelId="{1877FED9-A30D-43CA-9F7A-4181026ACEA3}" type="pres">
      <dgm:prSet presAssocID="{629E2A6E-DC0A-40A9-AA9C-91D39A5840A1}" presName="arrow" presStyleLbl="node1" presStyleIdx="5" presStyleCnt="6" custRadScaleRad="140519" custRadScaleInc="-2248">
        <dgm:presLayoutVars>
          <dgm:bulletEnabled val="1"/>
        </dgm:presLayoutVars>
      </dgm:prSet>
      <dgm:spPr/>
      <dgm:t>
        <a:bodyPr/>
        <a:lstStyle/>
        <a:p>
          <a:endParaRPr lang="en-US"/>
        </a:p>
      </dgm:t>
    </dgm:pt>
  </dgm:ptLst>
  <dgm:cxnLst>
    <dgm:cxn modelId="{1A6D16CE-243C-42C0-84E3-A8285B614C71}" type="presOf" srcId="{DF350C2C-2E78-4570-A758-58E795435F33}" destId="{D4C4C3FD-C608-4574-98B6-91EB60FF6D2D}" srcOrd="0" destOrd="0" presId="urn:microsoft.com/office/officeart/2005/8/layout/arrow5"/>
    <dgm:cxn modelId="{1EB523A3-392D-4556-B0C7-FD2B3418411C}" type="presOf" srcId="{ACA3E3E8-2901-4EA7-A1AE-FFB052CE896E}" destId="{717CB09C-BACF-49B1-B18D-07B51D27D280}" srcOrd="0" destOrd="0" presId="urn:microsoft.com/office/officeart/2005/8/layout/arrow5"/>
    <dgm:cxn modelId="{55F78B70-7EC0-4A4E-9EF4-8D45834DB0E0}" srcId="{D84682A5-C08C-4648-A069-B4B2555C5283}" destId="{629E2A6E-DC0A-40A9-AA9C-91D39A5840A1}" srcOrd="5" destOrd="0" parTransId="{102C9B31-6D54-41C7-AC23-38255BC6970B}" sibTransId="{C4F39634-2DF2-467C-9150-B0EF81F73DC8}"/>
    <dgm:cxn modelId="{6BF9DAFD-9C0E-40B1-A0C0-FEA6764E2C81}" type="presOf" srcId="{B419AC41-EDFF-4DF1-8154-A96EC0282EC7}" destId="{0262A6CA-9F9F-4DDC-9F4C-8151B2337D4D}" srcOrd="0" destOrd="0" presId="urn:microsoft.com/office/officeart/2005/8/layout/arrow5"/>
    <dgm:cxn modelId="{1498241C-DF1E-4DFE-9716-584603297B0A}" type="presOf" srcId="{3E1A4E9D-0474-44F5-A470-2B69B979B699}" destId="{B8F04004-D5E2-40D3-ADF3-AB69F6F408A2}" srcOrd="0" destOrd="0" presId="urn:microsoft.com/office/officeart/2005/8/layout/arrow5"/>
    <dgm:cxn modelId="{3F0B4D72-9080-42C6-BAF6-71F0AFEBACE3}" srcId="{D84682A5-C08C-4648-A069-B4B2555C5283}" destId="{3E1A4E9D-0474-44F5-A470-2B69B979B699}" srcOrd="0" destOrd="0" parTransId="{C7A7DAA6-36FA-494E-B625-B6826B086594}" sibTransId="{072D2A24-E943-4318-B472-2F2265D7BDD1}"/>
    <dgm:cxn modelId="{536C103A-C6B8-45D0-90CD-5593DE96B7E5}" srcId="{D84682A5-C08C-4648-A069-B4B2555C5283}" destId="{B419AC41-EDFF-4DF1-8154-A96EC0282EC7}" srcOrd="3" destOrd="0" parTransId="{5ECF91AF-67A4-41F7-8FD8-6903D70ABA07}" sibTransId="{2B0D3E57-1EF1-4286-9F58-7815E7C3C871}"/>
    <dgm:cxn modelId="{794293DE-A1FC-41EA-9A8F-295555A4275A}" srcId="{D84682A5-C08C-4648-A069-B4B2555C5283}" destId="{CA4E35B1-5EE3-4827-B479-4436A74E647B}" srcOrd="1" destOrd="0" parTransId="{88A4D9F3-0423-4B82-8A22-5FF8571409A2}" sibTransId="{D310561E-FA6F-44AB-B31B-828DA4E0A951}"/>
    <dgm:cxn modelId="{1DEC4970-4D77-4D30-B8B2-D3BBC993C8BA}" type="presOf" srcId="{CA4E35B1-5EE3-4827-B479-4436A74E647B}" destId="{8FFB9EA2-0856-4F68-B92F-3ED2D2780384}" srcOrd="0" destOrd="0" presId="urn:microsoft.com/office/officeart/2005/8/layout/arrow5"/>
    <dgm:cxn modelId="{0B0CB109-C4B7-4F47-A0C5-F51C11117038}" srcId="{D84682A5-C08C-4648-A069-B4B2555C5283}" destId="{ACA3E3E8-2901-4EA7-A1AE-FFB052CE896E}" srcOrd="2" destOrd="0" parTransId="{24FCDF2D-4079-4109-B935-D7D3A6A00688}" sibTransId="{29A24409-3BF5-409B-A3E6-E1F1405CB770}"/>
    <dgm:cxn modelId="{F2BA6005-4062-48B7-9B82-F5A786F50BDF}" type="presOf" srcId="{629E2A6E-DC0A-40A9-AA9C-91D39A5840A1}" destId="{1877FED9-A30D-43CA-9F7A-4181026ACEA3}" srcOrd="0" destOrd="0" presId="urn:microsoft.com/office/officeart/2005/8/layout/arrow5"/>
    <dgm:cxn modelId="{038D18BA-A812-48AC-876B-5C6BA03A0A52}" srcId="{D84682A5-C08C-4648-A069-B4B2555C5283}" destId="{DF350C2C-2E78-4570-A758-58E795435F33}" srcOrd="4" destOrd="0" parTransId="{E204B76E-B269-485D-9EFE-F9ED1DFAF3AB}" sibTransId="{3F2996D6-5FBE-4228-BAFF-23CEDE4B89D2}"/>
    <dgm:cxn modelId="{D8618D4D-9784-4070-8AB8-9CC50C808A87}" type="presOf" srcId="{D84682A5-C08C-4648-A069-B4B2555C5283}" destId="{7001FB9B-1B3A-4474-A215-182C6DA6D504}" srcOrd="0" destOrd="0" presId="urn:microsoft.com/office/officeart/2005/8/layout/arrow5"/>
    <dgm:cxn modelId="{32863982-3F87-49C3-9F1E-EB8A438DA810}" type="presParOf" srcId="{7001FB9B-1B3A-4474-A215-182C6DA6D504}" destId="{B8F04004-D5E2-40D3-ADF3-AB69F6F408A2}" srcOrd="0" destOrd="0" presId="urn:microsoft.com/office/officeart/2005/8/layout/arrow5"/>
    <dgm:cxn modelId="{46F6A4D8-922F-401B-96DC-694A9B636FAF}" type="presParOf" srcId="{7001FB9B-1B3A-4474-A215-182C6DA6D504}" destId="{8FFB9EA2-0856-4F68-B92F-3ED2D2780384}" srcOrd="1" destOrd="0" presId="urn:microsoft.com/office/officeart/2005/8/layout/arrow5"/>
    <dgm:cxn modelId="{457C3FDC-493A-4643-A27C-CC63C84A47EE}" type="presParOf" srcId="{7001FB9B-1B3A-4474-A215-182C6DA6D504}" destId="{717CB09C-BACF-49B1-B18D-07B51D27D280}" srcOrd="2" destOrd="0" presId="urn:microsoft.com/office/officeart/2005/8/layout/arrow5"/>
    <dgm:cxn modelId="{725BF159-FD16-4E41-9922-B62A557581E9}" type="presParOf" srcId="{7001FB9B-1B3A-4474-A215-182C6DA6D504}" destId="{0262A6CA-9F9F-4DDC-9F4C-8151B2337D4D}" srcOrd="3" destOrd="0" presId="urn:microsoft.com/office/officeart/2005/8/layout/arrow5"/>
    <dgm:cxn modelId="{890E2267-5C8A-4449-9250-3BD333C58EEA}" type="presParOf" srcId="{7001FB9B-1B3A-4474-A215-182C6DA6D504}" destId="{D4C4C3FD-C608-4574-98B6-91EB60FF6D2D}" srcOrd="4" destOrd="0" presId="urn:microsoft.com/office/officeart/2005/8/layout/arrow5"/>
    <dgm:cxn modelId="{9EFF9984-0500-4E90-9656-58CB179C97E6}" type="presParOf" srcId="{7001FB9B-1B3A-4474-A215-182C6DA6D504}" destId="{1877FED9-A30D-43CA-9F7A-4181026ACEA3}" srcOrd="5"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B8E7D72-7A33-47CB-B2B5-9DDE63FC1001}" type="doc">
      <dgm:prSet loTypeId="urn:microsoft.com/office/officeart/2005/8/layout/arrow1" loCatId="process" qsTypeId="urn:microsoft.com/office/officeart/2005/8/quickstyle/simple1" qsCatId="simple" csTypeId="urn:microsoft.com/office/officeart/2005/8/colors/accent1_2" csCatId="accent1" phldr="1"/>
      <dgm:spPr/>
      <dgm:t>
        <a:bodyPr/>
        <a:lstStyle/>
        <a:p>
          <a:endParaRPr lang="en-US"/>
        </a:p>
      </dgm:t>
    </dgm:pt>
    <dgm:pt modelId="{56993C8E-0D35-4E1D-8DE0-3EF062D626A0}">
      <dgm:prSet phldrT="[Text]" custT="1"/>
      <dgm:spPr>
        <a:solidFill>
          <a:schemeClr val="accent5">
            <a:lumMod val="60000"/>
            <a:lumOff val="40000"/>
          </a:schemeClr>
        </a:solidFill>
      </dgm:spPr>
      <dgm:t>
        <a:bodyPr/>
        <a:lstStyle/>
        <a:p>
          <a:r>
            <a:rPr lang="en-US" sz="2000" b="1" dirty="0" smtClean="0">
              <a:solidFill>
                <a:schemeClr val="bg1"/>
              </a:solidFill>
            </a:rPr>
            <a:t>Flexibility</a:t>
          </a:r>
          <a:br>
            <a:rPr lang="en-US" sz="2000" b="1" dirty="0" smtClean="0">
              <a:solidFill>
                <a:schemeClr val="bg1"/>
              </a:solidFill>
            </a:rPr>
          </a:br>
          <a:r>
            <a:rPr lang="en-US" sz="2000" b="1" dirty="0" smtClean="0">
              <a:solidFill>
                <a:schemeClr val="bg1"/>
              </a:solidFill>
            </a:rPr>
            <a:t>and Scalability</a:t>
          </a:r>
          <a:endParaRPr lang="en-US" sz="2000" b="1" dirty="0">
            <a:solidFill>
              <a:schemeClr val="bg1"/>
            </a:solidFill>
          </a:endParaRPr>
        </a:p>
      </dgm:t>
    </dgm:pt>
    <dgm:pt modelId="{5C99CCB3-6F4E-49C7-8D78-10C3D8156D01}" type="parTrans" cxnId="{CAA56CFE-8BD3-4F9C-B944-6EE0AF4FECA0}">
      <dgm:prSet/>
      <dgm:spPr/>
      <dgm:t>
        <a:bodyPr/>
        <a:lstStyle/>
        <a:p>
          <a:endParaRPr lang="en-US"/>
        </a:p>
      </dgm:t>
    </dgm:pt>
    <dgm:pt modelId="{9CFCA700-F45E-4AD2-864D-F1BDA904DDF2}" type="sibTrans" cxnId="{CAA56CFE-8BD3-4F9C-B944-6EE0AF4FECA0}">
      <dgm:prSet/>
      <dgm:spPr/>
      <dgm:t>
        <a:bodyPr/>
        <a:lstStyle/>
        <a:p>
          <a:endParaRPr lang="en-US"/>
        </a:p>
      </dgm:t>
    </dgm:pt>
    <dgm:pt modelId="{37D5CB4D-B7D6-4628-A0B7-064ECEF2CCFE}">
      <dgm:prSet phldrT="[Text]" custT="1"/>
      <dgm:spPr>
        <a:solidFill>
          <a:schemeClr val="accent6">
            <a:lumMod val="60000"/>
            <a:lumOff val="40000"/>
          </a:schemeClr>
        </a:solidFill>
      </dgm:spPr>
      <dgm:t>
        <a:bodyPr/>
        <a:lstStyle/>
        <a:p>
          <a:r>
            <a:rPr lang="en-US" sz="2000" b="1" dirty="0" smtClean="0">
              <a:solidFill>
                <a:schemeClr val="bg1"/>
              </a:solidFill>
            </a:rPr>
            <a:t>Raw</a:t>
          </a:r>
          <a:br>
            <a:rPr lang="en-US" sz="2000" b="1" dirty="0" smtClean="0">
              <a:solidFill>
                <a:schemeClr val="bg1"/>
              </a:solidFill>
            </a:rPr>
          </a:br>
          <a:r>
            <a:rPr lang="en-US" sz="2000" b="1" dirty="0" smtClean="0">
              <a:solidFill>
                <a:schemeClr val="bg1"/>
              </a:solidFill>
            </a:rPr>
            <a:t>Performance</a:t>
          </a:r>
          <a:endParaRPr lang="en-US" sz="2000" b="1" dirty="0">
            <a:solidFill>
              <a:schemeClr val="bg1"/>
            </a:solidFill>
          </a:endParaRPr>
        </a:p>
      </dgm:t>
    </dgm:pt>
    <dgm:pt modelId="{579D0EA8-3FE4-43E4-ABAD-8C9C462DF071}" type="parTrans" cxnId="{701B0C3B-E1B6-49F9-8EFB-573A61E2606D}">
      <dgm:prSet/>
      <dgm:spPr/>
      <dgm:t>
        <a:bodyPr/>
        <a:lstStyle/>
        <a:p>
          <a:endParaRPr lang="en-US"/>
        </a:p>
      </dgm:t>
    </dgm:pt>
    <dgm:pt modelId="{29407267-FF76-4B79-AA26-276F7B783CDE}" type="sibTrans" cxnId="{701B0C3B-E1B6-49F9-8EFB-573A61E2606D}">
      <dgm:prSet/>
      <dgm:spPr/>
      <dgm:t>
        <a:bodyPr/>
        <a:lstStyle/>
        <a:p>
          <a:endParaRPr lang="en-US"/>
        </a:p>
      </dgm:t>
    </dgm:pt>
    <dgm:pt modelId="{7C91044F-F2CA-4C71-8B87-6078B955CCD9}" type="pres">
      <dgm:prSet presAssocID="{BB8E7D72-7A33-47CB-B2B5-9DDE63FC1001}" presName="cycle" presStyleCnt="0">
        <dgm:presLayoutVars>
          <dgm:dir/>
          <dgm:resizeHandles val="exact"/>
        </dgm:presLayoutVars>
      </dgm:prSet>
      <dgm:spPr/>
      <dgm:t>
        <a:bodyPr/>
        <a:lstStyle/>
        <a:p>
          <a:endParaRPr lang="en-US"/>
        </a:p>
      </dgm:t>
    </dgm:pt>
    <dgm:pt modelId="{3A1378ED-C28D-477E-8E4F-B3E09CC8E551}" type="pres">
      <dgm:prSet presAssocID="{56993C8E-0D35-4E1D-8DE0-3EF062D626A0}" presName="arrow" presStyleLbl="node1" presStyleIdx="0" presStyleCnt="2">
        <dgm:presLayoutVars>
          <dgm:bulletEnabled val="1"/>
        </dgm:presLayoutVars>
      </dgm:prSet>
      <dgm:spPr/>
      <dgm:t>
        <a:bodyPr/>
        <a:lstStyle/>
        <a:p>
          <a:endParaRPr lang="en-US"/>
        </a:p>
      </dgm:t>
    </dgm:pt>
    <dgm:pt modelId="{D49A8A2A-F4B6-46FA-8E90-D12E6F5F8C5F}" type="pres">
      <dgm:prSet presAssocID="{37D5CB4D-B7D6-4628-A0B7-064ECEF2CCFE}" presName="arrow" presStyleLbl="node1" presStyleIdx="1" presStyleCnt="2" custRadScaleRad="27415" custRadScaleInc="1282">
        <dgm:presLayoutVars>
          <dgm:bulletEnabled val="1"/>
        </dgm:presLayoutVars>
      </dgm:prSet>
      <dgm:spPr/>
      <dgm:t>
        <a:bodyPr/>
        <a:lstStyle/>
        <a:p>
          <a:endParaRPr lang="en-US"/>
        </a:p>
      </dgm:t>
    </dgm:pt>
  </dgm:ptLst>
  <dgm:cxnLst>
    <dgm:cxn modelId="{CAA56CFE-8BD3-4F9C-B944-6EE0AF4FECA0}" srcId="{BB8E7D72-7A33-47CB-B2B5-9DDE63FC1001}" destId="{56993C8E-0D35-4E1D-8DE0-3EF062D626A0}" srcOrd="0" destOrd="0" parTransId="{5C99CCB3-6F4E-49C7-8D78-10C3D8156D01}" sibTransId="{9CFCA700-F45E-4AD2-864D-F1BDA904DDF2}"/>
    <dgm:cxn modelId="{701B0C3B-E1B6-49F9-8EFB-573A61E2606D}" srcId="{BB8E7D72-7A33-47CB-B2B5-9DDE63FC1001}" destId="{37D5CB4D-B7D6-4628-A0B7-064ECEF2CCFE}" srcOrd="1" destOrd="0" parTransId="{579D0EA8-3FE4-43E4-ABAD-8C9C462DF071}" sibTransId="{29407267-FF76-4B79-AA26-276F7B783CDE}"/>
    <dgm:cxn modelId="{6A84FD68-E244-4B03-907C-13A2579987F6}" type="presOf" srcId="{37D5CB4D-B7D6-4628-A0B7-064ECEF2CCFE}" destId="{D49A8A2A-F4B6-46FA-8E90-D12E6F5F8C5F}" srcOrd="0" destOrd="0" presId="urn:microsoft.com/office/officeart/2005/8/layout/arrow1"/>
    <dgm:cxn modelId="{CCD771E9-8636-4612-9A75-8A2E178146DC}" type="presOf" srcId="{56993C8E-0D35-4E1D-8DE0-3EF062D626A0}" destId="{3A1378ED-C28D-477E-8E4F-B3E09CC8E551}" srcOrd="0" destOrd="0" presId="urn:microsoft.com/office/officeart/2005/8/layout/arrow1"/>
    <dgm:cxn modelId="{E479F827-C6CB-4D6F-80CB-DDE4A754F572}" type="presOf" srcId="{BB8E7D72-7A33-47CB-B2B5-9DDE63FC1001}" destId="{7C91044F-F2CA-4C71-8B87-6078B955CCD9}" srcOrd="0" destOrd="0" presId="urn:microsoft.com/office/officeart/2005/8/layout/arrow1"/>
    <dgm:cxn modelId="{A20D189A-91EC-4A4B-A811-4A022EB5C960}" type="presParOf" srcId="{7C91044F-F2CA-4C71-8B87-6078B955CCD9}" destId="{3A1378ED-C28D-477E-8E4F-B3E09CC8E551}" srcOrd="0" destOrd="0" presId="urn:microsoft.com/office/officeart/2005/8/layout/arrow1"/>
    <dgm:cxn modelId="{97F936AD-8AEB-47B9-A849-D38671F90CD8}" type="presParOf" srcId="{7C91044F-F2CA-4C71-8B87-6078B955CCD9}" destId="{D49A8A2A-F4B6-46FA-8E90-D12E6F5F8C5F}" srcOrd="1"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84682A5-C08C-4648-A069-B4B2555C5283}"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en-US"/>
        </a:p>
      </dgm:t>
    </dgm:pt>
    <dgm:pt modelId="{CA4E35B1-5EE3-4827-B479-4436A74E647B}">
      <dgm:prSet/>
      <dgm:spPr>
        <a:solidFill>
          <a:schemeClr val="bg1">
            <a:lumMod val="10000"/>
            <a:lumOff val="90000"/>
          </a:schemeClr>
        </a:solidFill>
      </dgm:spPr>
      <dgm:t>
        <a:bodyPr vert="horz"/>
        <a:lstStyle/>
        <a:p>
          <a:pPr rtl="0"/>
          <a:r>
            <a:rPr lang="en-US" b="1" dirty="0" smtClean="0">
              <a:solidFill>
                <a:schemeClr val="bg1"/>
              </a:solidFill>
            </a:rPr>
            <a:t>Scalability</a:t>
          </a:r>
          <a:endParaRPr lang="en-US" b="1" dirty="0">
            <a:solidFill>
              <a:schemeClr val="bg1"/>
            </a:solidFill>
          </a:endParaRPr>
        </a:p>
      </dgm:t>
    </dgm:pt>
    <dgm:pt modelId="{88A4D9F3-0423-4B82-8A22-5FF8571409A2}" type="parTrans" cxnId="{794293DE-A1FC-41EA-9A8F-295555A4275A}">
      <dgm:prSet/>
      <dgm:spPr/>
      <dgm:t>
        <a:bodyPr/>
        <a:lstStyle/>
        <a:p>
          <a:endParaRPr lang="en-US"/>
        </a:p>
      </dgm:t>
    </dgm:pt>
    <dgm:pt modelId="{D310561E-FA6F-44AB-B31B-828DA4E0A951}" type="sibTrans" cxnId="{794293DE-A1FC-41EA-9A8F-295555A4275A}">
      <dgm:prSet/>
      <dgm:spPr/>
      <dgm:t>
        <a:bodyPr/>
        <a:lstStyle/>
        <a:p>
          <a:endParaRPr lang="en-US"/>
        </a:p>
      </dgm:t>
    </dgm:pt>
    <dgm:pt modelId="{ACA3E3E8-2901-4EA7-A1AE-FFB052CE896E}">
      <dgm:prSet/>
      <dgm:spPr>
        <a:solidFill>
          <a:schemeClr val="bg1">
            <a:lumMod val="10000"/>
            <a:lumOff val="90000"/>
          </a:schemeClr>
        </a:solidFill>
      </dgm:spPr>
      <dgm:t>
        <a:bodyPr/>
        <a:lstStyle/>
        <a:p>
          <a:pPr rtl="0"/>
          <a:r>
            <a:rPr lang="en-US" b="1" dirty="0" smtClean="0">
              <a:solidFill>
                <a:schemeClr val="bg1"/>
              </a:solidFill>
            </a:rPr>
            <a:t>Reliability</a:t>
          </a:r>
          <a:endParaRPr lang="en-US" b="1" dirty="0">
            <a:solidFill>
              <a:schemeClr val="bg1"/>
            </a:solidFill>
          </a:endParaRPr>
        </a:p>
      </dgm:t>
    </dgm:pt>
    <dgm:pt modelId="{24FCDF2D-4079-4109-B935-D7D3A6A00688}" type="parTrans" cxnId="{0B0CB109-C4B7-4F47-A0C5-F51C11117038}">
      <dgm:prSet/>
      <dgm:spPr/>
      <dgm:t>
        <a:bodyPr/>
        <a:lstStyle/>
        <a:p>
          <a:endParaRPr lang="en-US"/>
        </a:p>
      </dgm:t>
    </dgm:pt>
    <dgm:pt modelId="{29A24409-3BF5-409B-A3E6-E1F1405CB770}" type="sibTrans" cxnId="{0B0CB109-C4B7-4F47-A0C5-F51C11117038}">
      <dgm:prSet/>
      <dgm:spPr/>
      <dgm:t>
        <a:bodyPr/>
        <a:lstStyle/>
        <a:p>
          <a:endParaRPr lang="en-US"/>
        </a:p>
      </dgm:t>
    </dgm:pt>
    <dgm:pt modelId="{B419AC41-EDFF-4DF1-8154-A96EC0282EC7}">
      <dgm:prSet/>
      <dgm:spPr>
        <a:solidFill>
          <a:schemeClr val="bg1">
            <a:lumMod val="10000"/>
            <a:lumOff val="90000"/>
          </a:schemeClr>
        </a:solidFill>
      </dgm:spPr>
      <dgm:t>
        <a:bodyPr vert="vert270"/>
        <a:lstStyle/>
        <a:p>
          <a:pPr rtl="0"/>
          <a:r>
            <a:rPr lang="en-US" b="1" dirty="0" smtClean="0">
              <a:solidFill>
                <a:schemeClr val="bg1"/>
              </a:solidFill>
            </a:rPr>
            <a:t>Security</a:t>
          </a:r>
          <a:endParaRPr lang="en-US" b="1" dirty="0">
            <a:solidFill>
              <a:schemeClr val="bg1"/>
            </a:solidFill>
          </a:endParaRPr>
        </a:p>
      </dgm:t>
    </dgm:pt>
    <dgm:pt modelId="{5ECF91AF-67A4-41F7-8FD8-6903D70ABA07}" type="parTrans" cxnId="{536C103A-C6B8-45D0-90CD-5593DE96B7E5}">
      <dgm:prSet/>
      <dgm:spPr/>
      <dgm:t>
        <a:bodyPr/>
        <a:lstStyle/>
        <a:p>
          <a:endParaRPr lang="en-US"/>
        </a:p>
      </dgm:t>
    </dgm:pt>
    <dgm:pt modelId="{2B0D3E57-1EF1-4286-9F58-7815E7C3C871}" type="sibTrans" cxnId="{536C103A-C6B8-45D0-90CD-5593DE96B7E5}">
      <dgm:prSet/>
      <dgm:spPr/>
      <dgm:t>
        <a:bodyPr/>
        <a:lstStyle/>
        <a:p>
          <a:endParaRPr lang="en-US"/>
        </a:p>
      </dgm:t>
    </dgm:pt>
    <dgm:pt modelId="{DF350C2C-2E78-4570-A758-58E795435F33}">
      <dgm:prSet/>
      <dgm:spPr>
        <a:solidFill>
          <a:schemeClr val="bg1">
            <a:lumMod val="10000"/>
            <a:lumOff val="90000"/>
          </a:schemeClr>
        </a:solidFill>
      </dgm:spPr>
      <dgm:t>
        <a:bodyPr vert="horz"/>
        <a:lstStyle/>
        <a:p>
          <a:pPr rtl="0"/>
          <a:r>
            <a:rPr lang="en-US" b="1" dirty="0" smtClean="0">
              <a:solidFill>
                <a:schemeClr val="bg1"/>
              </a:solidFill>
            </a:rPr>
            <a:t>Performance</a:t>
          </a:r>
          <a:endParaRPr lang="en-US" b="1" dirty="0">
            <a:solidFill>
              <a:schemeClr val="bg1"/>
            </a:solidFill>
          </a:endParaRPr>
        </a:p>
      </dgm:t>
    </dgm:pt>
    <dgm:pt modelId="{E204B76E-B269-485D-9EFE-F9ED1DFAF3AB}" type="parTrans" cxnId="{038D18BA-A812-48AC-876B-5C6BA03A0A52}">
      <dgm:prSet/>
      <dgm:spPr/>
      <dgm:t>
        <a:bodyPr/>
        <a:lstStyle/>
        <a:p>
          <a:endParaRPr lang="en-US"/>
        </a:p>
      </dgm:t>
    </dgm:pt>
    <dgm:pt modelId="{3F2996D6-5FBE-4228-BAFF-23CEDE4B89D2}" type="sibTrans" cxnId="{038D18BA-A812-48AC-876B-5C6BA03A0A52}">
      <dgm:prSet/>
      <dgm:spPr/>
      <dgm:t>
        <a:bodyPr/>
        <a:lstStyle/>
        <a:p>
          <a:endParaRPr lang="en-US"/>
        </a:p>
      </dgm:t>
    </dgm:pt>
    <dgm:pt modelId="{629E2A6E-DC0A-40A9-AA9C-91D39A5840A1}">
      <dgm:prSet/>
      <dgm:spPr>
        <a:solidFill>
          <a:schemeClr val="bg1">
            <a:lumMod val="10000"/>
            <a:lumOff val="90000"/>
          </a:schemeClr>
        </a:solidFill>
      </dgm:spPr>
      <dgm:t>
        <a:bodyPr/>
        <a:lstStyle/>
        <a:p>
          <a:pPr rtl="0"/>
          <a:r>
            <a:rPr lang="en-US" b="1" dirty="0" smtClean="0">
              <a:solidFill>
                <a:schemeClr val="bg1"/>
              </a:solidFill>
            </a:rPr>
            <a:t>High Availability</a:t>
          </a:r>
          <a:endParaRPr lang="en-US" b="1" dirty="0">
            <a:solidFill>
              <a:schemeClr val="bg1"/>
            </a:solidFill>
          </a:endParaRPr>
        </a:p>
      </dgm:t>
    </dgm:pt>
    <dgm:pt modelId="{102C9B31-6D54-41C7-AC23-38255BC6970B}" type="parTrans" cxnId="{55F78B70-7EC0-4A4E-9EF4-8D45834DB0E0}">
      <dgm:prSet/>
      <dgm:spPr/>
      <dgm:t>
        <a:bodyPr/>
        <a:lstStyle/>
        <a:p>
          <a:endParaRPr lang="en-US"/>
        </a:p>
      </dgm:t>
    </dgm:pt>
    <dgm:pt modelId="{C4F39634-2DF2-467C-9150-B0EF81F73DC8}" type="sibTrans" cxnId="{55F78B70-7EC0-4A4E-9EF4-8D45834DB0E0}">
      <dgm:prSet/>
      <dgm:spPr/>
      <dgm:t>
        <a:bodyPr/>
        <a:lstStyle/>
        <a:p>
          <a:endParaRPr lang="en-US"/>
        </a:p>
      </dgm:t>
    </dgm:pt>
    <dgm:pt modelId="{3E1A4E9D-0474-44F5-A470-2B69B979B699}">
      <dgm:prSet/>
      <dgm:spPr>
        <a:solidFill>
          <a:schemeClr val="bg1">
            <a:lumMod val="10000"/>
            <a:lumOff val="90000"/>
          </a:schemeClr>
        </a:solidFill>
      </dgm:spPr>
      <dgm:t>
        <a:bodyPr vert="vert270"/>
        <a:lstStyle/>
        <a:p>
          <a:pPr rtl="0"/>
          <a:r>
            <a:rPr lang="en-US" b="1" dirty="0" smtClean="0">
              <a:solidFill>
                <a:schemeClr val="bg1"/>
              </a:solidFill>
            </a:rPr>
            <a:t>Cost</a:t>
          </a:r>
          <a:endParaRPr lang="en-US" b="1" dirty="0">
            <a:solidFill>
              <a:schemeClr val="bg1"/>
            </a:solidFill>
          </a:endParaRPr>
        </a:p>
      </dgm:t>
    </dgm:pt>
    <dgm:pt modelId="{C7A7DAA6-36FA-494E-B625-B6826B086594}" type="parTrans" cxnId="{3F0B4D72-9080-42C6-BAF6-71F0AFEBACE3}">
      <dgm:prSet/>
      <dgm:spPr/>
      <dgm:t>
        <a:bodyPr/>
        <a:lstStyle/>
        <a:p>
          <a:endParaRPr lang="en-US"/>
        </a:p>
      </dgm:t>
    </dgm:pt>
    <dgm:pt modelId="{072D2A24-E943-4318-B472-2F2265D7BDD1}" type="sibTrans" cxnId="{3F0B4D72-9080-42C6-BAF6-71F0AFEBACE3}">
      <dgm:prSet/>
      <dgm:spPr/>
      <dgm:t>
        <a:bodyPr/>
        <a:lstStyle/>
        <a:p>
          <a:endParaRPr lang="en-US"/>
        </a:p>
      </dgm:t>
    </dgm:pt>
    <dgm:pt modelId="{7001FB9B-1B3A-4474-A215-182C6DA6D504}" type="pres">
      <dgm:prSet presAssocID="{D84682A5-C08C-4648-A069-B4B2555C5283}" presName="diagram" presStyleCnt="0">
        <dgm:presLayoutVars>
          <dgm:dir/>
          <dgm:resizeHandles val="exact"/>
        </dgm:presLayoutVars>
      </dgm:prSet>
      <dgm:spPr/>
      <dgm:t>
        <a:bodyPr/>
        <a:lstStyle/>
        <a:p>
          <a:endParaRPr lang="en-US"/>
        </a:p>
      </dgm:t>
    </dgm:pt>
    <dgm:pt modelId="{B8F04004-D5E2-40D3-ADF3-AB69F6F408A2}" type="pres">
      <dgm:prSet presAssocID="{3E1A4E9D-0474-44F5-A470-2B69B979B699}" presName="arrow" presStyleLbl="node1" presStyleIdx="0" presStyleCnt="6" custScaleY="68024" custRadScaleRad="105148">
        <dgm:presLayoutVars>
          <dgm:bulletEnabled val="1"/>
        </dgm:presLayoutVars>
      </dgm:prSet>
      <dgm:spPr/>
      <dgm:t>
        <a:bodyPr/>
        <a:lstStyle/>
        <a:p>
          <a:endParaRPr lang="en-US"/>
        </a:p>
      </dgm:t>
    </dgm:pt>
    <dgm:pt modelId="{8FFB9EA2-0856-4F68-B92F-3ED2D2780384}" type="pres">
      <dgm:prSet presAssocID="{CA4E35B1-5EE3-4827-B479-4436A74E647B}" presName="arrow" presStyleLbl="node1" presStyleIdx="1" presStyleCnt="6" custRadScaleRad="144484" custRadScaleInc="3674">
        <dgm:presLayoutVars>
          <dgm:bulletEnabled val="1"/>
        </dgm:presLayoutVars>
      </dgm:prSet>
      <dgm:spPr/>
      <dgm:t>
        <a:bodyPr/>
        <a:lstStyle/>
        <a:p>
          <a:endParaRPr lang="en-US"/>
        </a:p>
      </dgm:t>
    </dgm:pt>
    <dgm:pt modelId="{717CB09C-BACF-49B1-B18D-07B51D27D280}" type="pres">
      <dgm:prSet presAssocID="{ACA3E3E8-2901-4EA7-A1AE-FFB052CE896E}" presName="arrow" presStyleLbl="node1" presStyleIdx="2" presStyleCnt="6" custRadScaleRad="145177" custRadScaleInc="-12451">
        <dgm:presLayoutVars>
          <dgm:bulletEnabled val="1"/>
        </dgm:presLayoutVars>
      </dgm:prSet>
      <dgm:spPr/>
      <dgm:t>
        <a:bodyPr/>
        <a:lstStyle/>
        <a:p>
          <a:endParaRPr lang="en-US"/>
        </a:p>
      </dgm:t>
    </dgm:pt>
    <dgm:pt modelId="{0262A6CA-9F9F-4DDC-9F4C-8151B2337D4D}" type="pres">
      <dgm:prSet presAssocID="{B419AC41-EDFF-4DF1-8154-A96EC0282EC7}" presName="arrow" presStyleLbl="node1" presStyleIdx="3" presStyleCnt="6" custScaleY="67820">
        <dgm:presLayoutVars>
          <dgm:bulletEnabled val="1"/>
        </dgm:presLayoutVars>
      </dgm:prSet>
      <dgm:spPr/>
      <dgm:t>
        <a:bodyPr/>
        <a:lstStyle/>
        <a:p>
          <a:endParaRPr lang="en-US"/>
        </a:p>
      </dgm:t>
    </dgm:pt>
    <dgm:pt modelId="{D4C4C3FD-C608-4574-98B6-91EB60FF6D2D}" type="pres">
      <dgm:prSet presAssocID="{DF350C2C-2E78-4570-A758-58E795435F33}" presName="arrow" presStyleLbl="node1" presStyleIdx="4" presStyleCnt="6" custRadScaleRad="135279" custRadScaleInc="9534">
        <dgm:presLayoutVars>
          <dgm:bulletEnabled val="1"/>
        </dgm:presLayoutVars>
      </dgm:prSet>
      <dgm:spPr/>
      <dgm:t>
        <a:bodyPr/>
        <a:lstStyle/>
        <a:p>
          <a:endParaRPr lang="en-US"/>
        </a:p>
      </dgm:t>
    </dgm:pt>
    <dgm:pt modelId="{1877FED9-A30D-43CA-9F7A-4181026ACEA3}" type="pres">
      <dgm:prSet presAssocID="{629E2A6E-DC0A-40A9-AA9C-91D39A5840A1}" presName="arrow" presStyleLbl="node1" presStyleIdx="5" presStyleCnt="6" custRadScaleRad="140519" custRadScaleInc="-2248">
        <dgm:presLayoutVars>
          <dgm:bulletEnabled val="1"/>
        </dgm:presLayoutVars>
      </dgm:prSet>
      <dgm:spPr/>
      <dgm:t>
        <a:bodyPr/>
        <a:lstStyle/>
        <a:p>
          <a:endParaRPr lang="en-US"/>
        </a:p>
      </dgm:t>
    </dgm:pt>
  </dgm:ptLst>
  <dgm:cxnLst>
    <dgm:cxn modelId="{0B0CB109-C4B7-4F47-A0C5-F51C11117038}" srcId="{D84682A5-C08C-4648-A069-B4B2555C5283}" destId="{ACA3E3E8-2901-4EA7-A1AE-FFB052CE896E}" srcOrd="2" destOrd="0" parTransId="{24FCDF2D-4079-4109-B935-D7D3A6A00688}" sibTransId="{29A24409-3BF5-409B-A3E6-E1F1405CB770}"/>
    <dgm:cxn modelId="{3DC3069D-E166-4FF5-B3B9-D96CB2896103}" type="presOf" srcId="{CA4E35B1-5EE3-4827-B479-4436A74E647B}" destId="{8FFB9EA2-0856-4F68-B92F-3ED2D2780384}" srcOrd="0" destOrd="0" presId="urn:microsoft.com/office/officeart/2005/8/layout/arrow5"/>
    <dgm:cxn modelId="{536C103A-C6B8-45D0-90CD-5593DE96B7E5}" srcId="{D84682A5-C08C-4648-A069-B4B2555C5283}" destId="{B419AC41-EDFF-4DF1-8154-A96EC0282EC7}" srcOrd="3" destOrd="0" parTransId="{5ECF91AF-67A4-41F7-8FD8-6903D70ABA07}" sibTransId="{2B0D3E57-1EF1-4286-9F58-7815E7C3C871}"/>
    <dgm:cxn modelId="{8A145D13-E7D8-4F97-B921-2E52B21EBD89}" type="presOf" srcId="{B419AC41-EDFF-4DF1-8154-A96EC0282EC7}" destId="{0262A6CA-9F9F-4DDC-9F4C-8151B2337D4D}" srcOrd="0" destOrd="0" presId="urn:microsoft.com/office/officeart/2005/8/layout/arrow5"/>
    <dgm:cxn modelId="{55F78B70-7EC0-4A4E-9EF4-8D45834DB0E0}" srcId="{D84682A5-C08C-4648-A069-B4B2555C5283}" destId="{629E2A6E-DC0A-40A9-AA9C-91D39A5840A1}" srcOrd="5" destOrd="0" parTransId="{102C9B31-6D54-41C7-AC23-38255BC6970B}" sibTransId="{C4F39634-2DF2-467C-9150-B0EF81F73DC8}"/>
    <dgm:cxn modelId="{3F0B4D72-9080-42C6-BAF6-71F0AFEBACE3}" srcId="{D84682A5-C08C-4648-A069-B4B2555C5283}" destId="{3E1A4E9D-0474-44F5-A470-2B69B979B699}" srcOrd="0" destOrd="0" parTransId="{C7A7DAA6-36FA-494E-B625-B6826B086594}" sibTransId="{072D2A24-E943-4318-B472-2F2265D7BDD1}"/>
    <dgm:cxn modelId="{493741AE-28C7-4084-83CE-5E622674972B}" type="presOf" srcId="{DF350C2C-2E78-4570-A758-58E795435F33}" destId="{D4C4C3FD-C608-4574-98B6-91EB60FF6D2D}" srcOrd="0" destOrd="0" presId="urn:microsoft.com/office/officeart/2005/8/layout/arrow5"/>
    <dgm:cxn modelId="{1E2D70DE-537E-4CEC-AD75-94506000B258}" type="presOf" srcId="{3E1A4E9D-0474-44F5-A470-2B69B979B699}" destId="{B8F04004-D5E2-40D3-ADF3-AB69F6F408A2}" srcOrd="0" destOrd="0" presId="urn:microsoft.com/office/officeart/2005/8/layout/arrow5"/>
    <dgm:cxn modelId="{16478916-C4C2-4375-A785-8E61D99E3E59}" type="presOf" srcId="{D84682A5-C08C-4648-A069-B4B2555C5283}" destId="{7001FB9B-1B3A-4474-A215-182C6DA6D504}" srcOrd="0" destOrd="0" presId="urn:microsoft.com/office/officeart/2005/8/layout/arrow5"/>
    <dgm:cxn modelId="{42B8CF16-B7FC-4F29-AADA-106F3ECE806B}" type="presOf" srcId="{629E2A6E-DC0A-40A9-AA9C-91D39A5840A1}" destId="{1877FED9-A30D-43CA-9F7A-4181026ACEA3}" srcOrd="0" destOrd="0" presId="urn:microsoft.com/office/officeart/2005/8/layout/arrow5"/>
    <dgm:cxn modelId="{93657F1B-B513-48B0-AC22-819EEAFE6BE5}" type="presOf" srcId="{ACA3E3E8-2901-4EA7-A1AE-FFB052CE896E}" destId="{717CB09C-BACF-49B1-B18D-07B51D27D280}" srcOrd="0" destOrd="0" presId="urn:microsoft.com/office/officeart/2005/8/layout/arrow5"/>
    <dgm:cxn modelId="{038D18BA-A812-48AC-876B-5C6BA03A0A52}" srcId="{D84682A5-C08C-4648-A069-B4B2555C5283}" destId="{DF350C2C-2E78-4570-A758-58E795435F33}" srcOrd="4" destOrd="0" parTransId="{E204B76E-B269-485D-9EFE-F9ED1DFAF3AB}" sibTransId="{3F2996D6-5FBE-4228-BAFF-23CEDE4B89D2}"/>
    <dgm:cxn modelId="{794293DE-A1FC-41EA-9A8F-295555A4275A}" srcId="{D84682A5-C08C-4648-A069-B4B2555C5283}" destId="{CA4E35B1-5EE3-4827-B479-4436A74E647B}" srcOrd="1" destOrd="0" parTransId="{88A4D9F3-0423-4B82-8A22-5FF8571409A2}" sibTransId="{D310561E-FA6F-44AB-B31B-828DA4E0A951}"/>
    <dgm:cxn modelId="{34DDDEB0-5320-4578-912E-838C8DB17134}" type="presParOf" srcId="{7001FB9B-1B3A-4474-A215-182C6DA6D504}" destId="{B8F04004-D5E2-40D3-ADF3-AB69F6F408A2}" srcOrd="0" destOrd="0" presId="urn:microsoft.com/office/officeart/2005/8/layout/arrow5"/>
    <dgm:cxn modelId="{48E5B02E-FC18-4C41-93B3-C4958EE3B024}" type="presParOf" srcId="{7001FB9B-1B3A-4474-A215-182C6DA6D504}" destId="{8FFB9EA2-0856-4F68-B92F-3ED2D2780384}" srcOrd="1" destOrd="0" presId="urn:microsoft.com/office/officeart/2005/8/layout/arrow5"/>
    <dgm:cxn modelId="{DD0106DA-2396-4FCC-A3CD-E29E48205738}" type="presParOf" srcId="{7001FB9B-1B3A-4474-A215-182C6DA6D504}" destId="{717CB09C-BACF-49B1-B18D-07B51D27D280}" srcOrd="2" destOrd="0" presId="urn:microsoft.com/office/officeart/2005/8/layout/arrow5"/>
    <dgm:cxn modelId="{A1B8CFA8-2DF4-495C-B44E-94F705BAC92D}" type="presParOf" srcId="{7001FB9B-1B3A-4474-A215-182C6DA6D504}" destId="{0262A6CA-9F9F-4DDC-9F4C-8151B2337D4D}" srcOrd="3" destOrd="0" presId="urn:microsoft.com/office/officeart/2005/8/layout/arrow5"/>
    <dgm:cxn modelId="{8E30DCA3-A3DB-4385-9F63-6D64B6207B9E}" type="presParOf" srcId="{7001FB9B-1B3A-4474-A215-182C6DA6D504}" destId="{D4C4C3FD-C608-4574-98B6-91EB60FF6D2D}" srcOrd="4" destOrd="0" presId="urn:microsoft.com/office/officeart/2005/8/layout/arrow5"/>
    <dgm:cxn modelId="{4D130B78-9873-4FBA-977E-38BA4BE5D78C}" type="presParOf" srcId="{7001FB9B-1B3A-4474-A215-182C6DA6D504}" destId="{1877FED9-A30D-43CA-9F7A-4181026ACEA3}" srcOrd="5"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84682A5-C08C-4648-A069-B4B2555C5283}"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en-US"/>
        </a:p>
      </dgm:t>
    </dgm:pt>
    <dgm:pt modelId="{CA4E35B1-5EE3-4827-B479-4436A74E647B}">
      <dgm:prSet/>
      <dgm:spPr>
        <a:solidFill>
          <a:schemeClr val="bg1">
            <a:lumMod val="10000"/>
            <a:lumOff val="90000"/>
          </a:schemeClr>
        </a:solidFill>
      </dgm:spPr>
      <dgm:t>
        <a:bodyPr vert="horz"/>
        <a:lstStyle/>
        <a:p>
          <a:pPr rtl="0"/>
          <a:r>
            <a:rPr lang="en-US" b="1" dirty="0" smtClean="0">
              <a:solidFill>
                <a:schemeClr val="bg1"/>
              </a:solidFill>
            </a:rPr>
            <a:t>Scalability</a:t>
          </a:r>
          <a:endParaRPr lang="en-US" b="1" dirty="0">
            <a:solidFill>
              <a:schemeClr val="bg1"/>
            </a:solidFill>
          </a:endParaRPr>
        </a:p>
      </dgm:t>
    </dgm:pt>
    <dgm:pt modelId="{88A4D9F3-0423-4B82-8A22-5FF8571409A2}" type="parTrans" cxnId="{794293DE-A1FC-41EA-9A8F-295555A4275A}">
      <dgm:prSet/>
      <dgm:spPr/>
      <dgm:t>
        <a:bodyPr/>
        <a:lstStyle/>
        <a:p>
          <a:endParaRPr lang="en-US"/>
        </a:p>
      </dgm:t>
    </dgm:pt>
    <dgm:pt modelId="{D310561E-FA6F-44AB-B31B-828DA4E0A951}" type="sibTrans" cxnId="{794293DE-A1FC-41EA-9A8F-295555A4275A}">
      <dgm:prSet/>
      <dgm:spPr/>
      <dgm:t>
        <a:bodyPr/>
        <a:lstStyle/>
        <a:p>
          <a:endParaRPr lang="en-US"/>
        </a:p>
      </dgm:t>
    </dgm:pt>
    <dgm:pt modelId="{ACA3E3E8-2901-4EA7-A1AE-FFB052CE896E}">
      <dgm:prSet/>
      <dgm:spPr>
        <a:solidFill>
          <a:schemeClr val="bg1">
            <a:lumMod val="10000"/>
            <a:lumOff val="90000"/>
          </a:schemeClr>
        </a:solidFill>
      </dgm:spPr>
      <dgm:t>
        <a:bodyPr/>
        <a:lstStyle/>
        <a:p>
          <a:pPr rtl="0"/>
          <a:r>
            <a:rPr lang="en-US" b="1" dirty="0" smtClean="0">
              <a:solidFill>
                <a:schemeClr val="bg1"/>
              </a:solidFill>
            </a:rPr>
            <a:t>Reliability</a:t>
          </a:r>
          <a:endParaRPr lang="en-US" b="1" dirty="0">
            <a:solidFill>
              <a:schemeClr val="bg1"/>
            </a:solidFill>
          </a:endParaRPr>
        </a:p>
      </dgm:t>
    </dgm:pt>
    <dgm:pt modelId="{24FCDF2D-4079-4109-B935-D7D3A6A00688}" type="parTrans" cxnId="{0B0CB109-C4B7-4F47-A0C5-F51C11117038}">
      <dgm:prSet/>
      <dgm:spPr/>
      <dgm:t>
        <a:bodyPr/>
        <a:lstStyle/>
        <a:p>
          <a:endParaRPr lang="en-US"/>
        </a:p>
      </dgm:t>
    </dgm:pt>
    <dgm:pt modelId="{29A24409-3BF5-409B-A3E6-E1F1405CB770}" type="sibTrans" cxnId="{0B0CB109-C4B7-4F47-A0C5-F51C11117038}">
      <dgm:prSet/>
      <dgm:spPr/>
      <dgm:t>
        <a:bodyPr/>
        <a:lstStyle/>
        <a:p>
          <a:endParaRPr lang="en-US"/>
        </a:p>
      </dgm:t>
    </dgm:pt>
    <dgm:pt modelId="{B419AC41-EDFF-4DF1-8154-A96EC0282EC7}">
      <dgm:prSet/>
      <dgm:spPr>
        <a:solidFill>
          <a:schemeClr val="bg1">
            <a:lumMod val="10000"/>
            <a:lumOff val="90000"/>
          </a:schemeClr>
        </a:solidFill>
      </dgm:spPr>
      <dgm:t>
        <a:bodyPr vert="vert270"/>
        <a:lstStyle/>
        <a:p>
          <a:pPr rtl="0"/>
          <a:r>
            <a:rPr lang="en-US" b="1" dirty="0" smtClean="0">
              <a:solidFill>
                <a:schemeClr val="bg1"/>
              </a:solidFill>
            </a:rPr>
            <a:t>Security</a:t>
          </a:r>
          <a:endParaRPr lang="en-US" b="1" dirty="0">
            <a:solidFill>
              <a:schemeClr val="bg1"/>
            </a:solidFill>
          </a:endParaRPr>
        </a:p>
      </dgm:t>
    </dgm:pt>
    <dgm:pt modelId="{5ECF91AF-67A4-41F7-8FD8-6903D70ABA07}" type="parTrans" cxnId="{536C103A-C6B8-45D0-90CD-5593DE96B7E5}">
      <dgm:prSet/>
      <dgm:spPr/>
      <dgm:t>
        <a:bodyPr/>
        <a:lstStyle/>
        <a:p>
          <a:endParaRPr lang="en-US"/>
        </a:p>
      </dgm:t>
    </dgm:pt>
    <dgm:pt modelId="{2B0D3E57-1EF1-4286-9F58-7815E7C3C871}" type="sibTrans" cxnId="{536C103A-C6B8-45D0-90CD-5593DE96B7E5}">
      <dgm:prSet/>
      <dgm:spPr/>
      <dgm:t>
        <a:bodyPr/>
        <a:lstStyle/>
        <a:p>
          <a:endParaRPr lang="en-US"/>
        </a:p>
      </dgm:t>
    </dgm:pt>
    <dgm:pt modelId="{DF350C2C-2E78-4570-A758-58E795435F33}">
      <dgm:prSet/>
      <dgm:spPr>
        <a:solidFill>
          <a:schemeClr val="bg1">
            <a:lumMod val="10000"/>
            <a:lumOff val="90000"/>
          </a:schemeClr>
        </a:solidFill>
      </dgm:spPr>
      <dgm:t>
        <a:bodyPr vert="horz"/>
        <a:lstStyle/>
        <a:p>
          <a:pPr rtl="0"/>
          <a:r>
            <a:rPr lang="en-US" b="1" dirty="0" smtClean="0">
              <a:solidFill>
                <a:schemeClr val="bg1"/>
              </a:solidFill>
            </a:rPr>
            <a:t>Performance</a:t>
          </a:r>
          <a:endParaRPr lang="en-US" b="1" dirty="0">
            <a:solidFill>
              <a:schemeClr val="bg1"/>
            </a:solidFill>
          </a:endParaRPr>
        </a:p>
      </dgm:t>
    </dgm:pt>
    <dgm:pt modelId="{E204B76E-B269-485D-9EFE-F9ED1DFAF3AB}" type="parTrans" cxnId="{038D18BA-A812-48AC-876B-5C6BA03A0A52}">
      <dgm:prSet/>
      <dgm:spPr/>
      <dgm:t>
        <a:bodyPr/>
        <a:lstStyle/>
        <a:p>
          <a:endParaRPr lang="en-US"/>
        </a:p>
      </dgm:t>
    </dgm:pt>
    <dgm:pt modelId="{3F2996D6-5FBE-4228-BAFF-23CEDE4B89D2}" type="sibTrans" cxnId="{038D18BA-A812-48AC-876B-5C6BA03A0A52}">
      <dgm:prSet/>
      <dgm:spPr/>
      <dgm:t>
        <a:bodyPr/>
        <a:lstStyle/>
        <a:p>
          <a:endParaRPr lang="en-US"/>
        </a:p>
      </dgm:t>
    </dgm:pt>
    <dgm:pt modelId="{629E2A6E-DC0A-40A9-AA9C-91D39A5840A1}">
      <dgm:prSet/>
      <dgm:spPr>
        <a:solidFill>
          <a:schemeClr val="bg1">
            <a:lumMod val="10000"/>
            <a:lumOff val="90000"/>
          </a:schemeClr>
        </a:solidFill>
      </dgm:spPr>
      <dgm:t>
        <a:bodyPr/>
        <a:lstStyle/>
        <a:p>
          <a:pPr rtl="0"/>
          <a:r>
            <a:rPr lang="en-US" b="1" dirty="0" smtClean="0">
              <a:solidFill>
                <a:schemeClr val="bg1"/>
              </a:solidFill>
            </a:rPr>
            <a:t>High Availability</a:t>
          </a:r>
          <a:endParaRPr lang="en-US" b="1" dirty="0">
            <a:solidFill>
              <a:schemeClr val="bg1"/>
            </a:solidFill>
          </a:endParaRPr>
        </a:p>
      </dgm:t>
    </dgm:pt>
    <dgm:pt modelId="{102C9B31-6D54-41C7-AC23-38255BC6970B}" type="parTrans" cxnId="{55F78B70-7EC0-4A4E-9EF4-8D45834DB0E0}">
      <dgm:prSet/>
      <dgm:spPr/>
      <dgm:t>
        <a:bodyPr/>
        <a:lstStyle/>
        <a:p>
          <a:endParaRPr lang="en-US"/>
        </a:p>
      </dgm:t>
    </dgm:pt>
    <dgm:pt modelId="{C4F39634-2DF2-467C-9150-B0EF81F73DC8}" type="sibTrans" cxnId="{55F78B70-7EC0-4A4E-9EF4-8D45834DB0E0}">
      <dgm:prSet/>
      <dgm:spPr/>
      <dgm:t>
        <a:bodyPr/>
        <a:lstStyle/>
        <a:p>
          <a:endParaRPr lang="en-US"/>
        </a:p>
      </dgm:t>
    </dgm:pt>
    <dgm:pt modelId="{3E1A4E9D-0474-44F5-A470-2B69B979B699}">
      <dgm:prSet/>
      <dgm:spPr>
        <a:solidFill>
          <a:schemeClr val="bg1">
            <a:lumMod val="10000"/>
            <a:lumOff val="90000"/>
          </a:schemeClr>
        </a:solidFill>
      </dgm:spPr>
      <dgm:t>
        <a:bodyPr vert="vert270"/>
        <a:lstStyle/>
        <a:p>
          <a:pPr rtl="0"/>
          <a:r>
            <a:rPr lang="en-US" b="1" dirty="0" smtClean="0">
              <a:solidFill>
                <a:schemeClr val="bg1"/>
              </a:solidFill>
            </a:rPr>
            <a:t>Cost</a:t>
          </a:r>
          <a:endParaRPr lang="en-US" b="1" dirty="0">
            <a:solidFill>
              <a:schemeClr val="bg1"/>
            </a:solidFill>
          </a:endParaRPr>
        </a:p>
      </dgm:t>
    </dgm:pt>
    <dgm:pt modelId="{C7A7DAA6-36FA-494E-B625-B6826B086594}" type="parTrans" cxnId="{3F0B4D72-9080-42C6-BAF6-71F0AFEBACE3}">
      <dgm:prSet/>
      <dgm:spPr/>
      <dgm:t>
        <a:bodyPr/>
        <a:lstStyle/>
        <a:p>
          <a:endParaRPr lang="en-US"/>
        </a:p>
      </dgm:t>
    </dgm:pt>
    <dgm:pt modelId="{072D2A24-E943-4318-B472-2F2265D7BDD1}" type="sibTrans" cxnId="{3F0B4D72-9080-42C6-BAF6-71F0AFEBACE3}">
      <dgm:prSet/>
      <dgm:spPr/>
      <dgm:t>
        <a:bodyPr/>
        <a:lstStyle/>
        <a:p>
          <a:endParaRPr lang="en-US"/>
        </a:p>
      </dgm:t>
    </dgm:pt>
    <dgm:pt modelId="{7001FB9B-1B3A-4474-A215-182C6DA6D504}" type="pres">
      <dgm:prSet presAssocID="{D84682A5-C08C-4648-A069-B4B2555C5283}" presName="diagram" presStyleCnt="0">
        <dgm:presLayoutVars>
          <dgm:dir/>
          <dgm:resizeHandles val="exact"/>
        </dgm:presLayoutVars>
      </dgm:prSet>
      <dgm:spPr/>
      <dgm:t>
        <a:bodyPr/>
        <a:lstStyle/>
        <a:p>
          <a:endParaRPr lang="en-US"/>
        </a:p>
      </dgm:t>
    </dgm:pt>
    <dgm:pt modelId="{B8F04004-D5E2-40D3-ADF3-AB69F6F408A2}" type="pres">
      <dgm:prSet presAssocID="{3E1A4E9D-0474-44F5-A470-2B69B979B699}" presName="arrow" presStyleLbl="node1" presStyleIdx="0" presStyleCnt="6" custScaleY="68024" custRadScaleRad="105148">
        <dgm:presLayoutVars>
          <dgm:bulletEnabled val="1"/>
        </dgm:presLayoutVars>
      </dgm:prSet>
      <dgm:spPr/>
      <dgm:t>
        <a:bodyPr/>
        <a:lstStyle/>
        <a:p>
          <a:endParaRPr lang="en-US"/>
        </a:p>
      </dgm:t>
    </dgm:pt>
    <dgm:pt modelId="{8FFB9EA2-0856-4F68-B92F-3ED2D2780384}" type="pres">
      <dgm:prSet presAssocID="{CA4E35B1-5EE3-4827-B479-4436A74E647B}" presName="arrow" presStyleLbl="node1" presStyleIdx="1" presStyleCnt="6" custRadScaleRad="144484" custRadScaleInc="3674">
        <dgm:presLayoutVars>
          <dgm:bulletEnabled val="1"/>
        </dgm:presLayoutVars>
      </dgm:prSet>
      <dgm:spPr/>
      <dgm:t>
        <a:bodyPr/>
        <a:lstStyle/>
        <a:p>
          <a:endParaRPr lang="en-US"/>
        </a:p>
      </dgm:t>
    </dgm:pt>
    <dgm:pt modelId="{717CB09C-BACF-49B1-B18D-07B51D27D280}" type="pres">
      <dgm:prSet presAssocID="{ACA3E3E8-2901-4EA7-A1AE-FFB052CE896E}" presName="arrow" presStyleLbl="node1" presStyleIdx="2" presStyleCnt="6" custRadScaleRad="145177" custRadScaleInc="-12451">
        <dgm:presLayoutVars>
          <dgm:bulletEnabled val="1"/>
        </dgm:presLayoutVars>
      </dgm:prSet>
      <dgm:spPr/>
      <dgm:t>
        <a:bodyPr/>
        <a:lstStyle/>
        <a:p>
          <a:endParaRPr lang="en-US"/>
        </a:p>
      </dgm:t>
    </dgm:pt>
    <dgm:pt modelId="{0262A6CA-9F9F-4DDC-9F4C-8151B2337D4D}" type="pres">
      <dgm:prSet presAssocID="{B419AC41-EDFF-4DF1-8154-A96EC0282EC7}" presName="arrow" presStyleLbl="node1" presStyleIdx="3" presStyleCnt="6" custScaleY="67820" custRadScaleRad="107728" custRadScaleInc="-5995">
        <dgm:presLayoutVars>
          <dgm:bulletEnabled val="1"/>
        </dgm:presLayoutVars>
      </dgm:prSet>
      <dgm:spPr/>
      <dgm:t>
        <a:bodyPr/>
        <a:lstStyle/>
        <a:p>
          <a:endParaRPr lang="en-US"/>
        </a:p>
      </dgm:t>
    </dgm:pt>
    <dgm:pt modelId="{D4C4C3FD-C608-4574-98B6-91EB60FF6D2D}" type="pres">
      <dgm:prSet presAssocID="{DF350C2C-2E78-4570-A758-58E795435F33}" presName="arrow" presStyleLbl="node1" presStyleIdx="4" presStyleCnt="6" custRadScaleRad="135279" custRadScaleInc="9534">
        <dgm:presLayoutVars>
          <dgm:bulletEnabled val="1"/>
        </dgm:presLayoutVars>
      </dgm:prSet>
      <dgm:spPr/>
      <dgm:t>
        <a:bodyPr/>
        <a:lstStyle/>
        <a:p>
          <a:endParaRPr lang="en-US"/>
        </a:p>
      </dgm:t>
    </dgm:pt>
    <dgm:pt modelId="{1877FED9-A30D-43CA-9F7A-4181026ACEA3}" type="pres">
      <dgm:prSet presAssocID="{629E2A6E-DC0A-40A9-AA9C-91D39A5840A1}" presName="arrow" presStyleLbl="node1" presStyleIdx="5" presStyleCnt="6" custRadScaleRad="140519" custRadScaleInc="-2248">
        <dgm:presLayoutVars>
          <dgm:bulletEnabled val="1"/>
        </dgm:presLayoutVars>
      </dgm:prSet>
      <dgm:spPr/>
      <dgm:t>
        <a:bodyPr/>
        <a:lstStyle/>
        <a:p>
          <a:endParaRPr lang="en-US"/>
        </a:p>
      </dgm:t>
    </dgm:pt>
  </dgm:ptLst>
  <dgm:cxnLst>
    <dgm:cxn modelId="{EE7C2086-2548-49B9-96E5-4393D2CB6E73}" type="presOf" srcId="{DF350C2C-2E78-4570-A758-58E795435F33}" destId="{D4C4C3FD-C608-4574-98B6-91EB60FF6D2D}" srcOrd="0" destOrd="0" presId="urn:microsoft.com/office/officeart/2005/8/layout/arrow5"/>
    <dgm:cxn modelId="{0FB52FAE-50B5-407A-89F3-E4A1F74399DB}" type="presOf" srcId="{CA4E35B1-5EE3-4827-B479-4436A74E647B}" destId="{8FFB9EA2-0856-4F68-B92F-3ED2D2780384}" srcOrd="0" destOrd="0" presId="urn:microsoft.com/office/officeart/2005/8/layout/arrow5"/>
    <dgm:cxn modelId="{6F385C7E-56A0-4BC9-B7E1-B625318F41B4}" type="presOf" srcId="{629E2A6E-DC0A-40A9-AA9C-91D39A5840A1}" destId="{1877FED9-A30D-43CA-9F7A-4181026ACEA3}" srcOrd="0" destOrd="0" presId="urn:microsoft.com/office/officeart/2005/8/layout/arrow5"/>
    <dgm:cxn modelId="{9E855A98-3CE5-41BD-9DD5-4C1E6BA44472}" type="presOf" srcId="{3E1A4E9D-0474-44F5-A470-2B69B979B699}" destId="{B8F04004-D5E2-40D3-ADF3-AB69F6F408A2}" srcOrd="0" destOrd="0" presId="urn:microsoft.com/office/officeart/2005/8/layout/arrow5"/>
    <dgm:cxn modelId="{39613F9A-2554-4FAA-AEC9-337738CDC4EF}" type="presOf" srcId="{D84682A5-C08C-4648-A069-B4B2555C5283}" destId="{7001FB9B-1B3A-4474-A215-182C6DA6D504}" srcOrd="0" destOrd="0" presId="urn:microsoft.com/office/officeart/2005/8/layout/arrow5"/>
    <dgm:cxn modelId="{15E60FEF-CEF2-4C05-B426-62077320F08B}" type="presOf" srcId="{ACA3E3E8-2901-4EA7-A1AE-FFB052CE896E}" destId="{717CB09C-BACF-49B1-B18D-07B51D27D280}" srcOrd="0" destOrd="0" presId="urn:microsoft.com/office/officeart/2005/8/layout/arrow5"/>
    <dgm:cxn modelId="{55F78B70-7EC0-4A4E-9EF4-8D45834DB0E0}" srcId="{D84682A5-C08C-4648-A069-B4B2555C5283}" destId="{629E2A6E-DC0A-40A9-AA9C-91D39A5840A1}" srcOrd="5" destOrd="0" parTransId="{102C9B31-6D54-41C7-AC23-38255BC6970B}" sibTransId="{C4F39634-2DF2-467C-9150-B0EF81F73DC8}"/>
    <dgm:cxn modelId="{1786E25A-DD6C-44F2-AE7D-B5CB9B2BA3BD}" type="presOf" srcId="{B419AC41-EDFF-4DF1-8154-A96EC0282EC7}" destId="{0262A6CA-9F9F-4DDC-9F4C-8151B2337D4D}" srcOrd="0" destOrd="0" presId="urn:microsoft.com/office/officeart/2005/8/layout/arrow5"/>
    <dgm:cxn modelId="{536C103A-C6B8-45D0-90CD-5593DE96B7E5}" srcId="{D84682A5-C08C-4648-A069-B4B2555C5283}" destId="{B419AC41-EDFF-4DF1-8154-A96EC0282EC7}" srcOrd="3" destOrd="0" parTransId="{5ECF91AF-67A4-41F7-8FD8-6903D70ABA07}" sibTransId="{2B0D3E57-1EF1-4286-9F58-7815E7C3C871}"/>
    <dgm:cxn modelId="{3F0B4D72-9080-42C6-BAF6-71F0AFEBACE3}" srcId="{D84682A5-C08C-4648-A069-B4B2555C5283}" destId="{3E1A4E9D-0474-44F5-A470-2B69B979B699}" srcOrd="0" destOrd="0" parTransId="{C7A7DAA6-36FA-494E-B625-B6826B086594}" sibTransId="{072D2A24-E943-4318-B472-2F2265D7BDD1}"/>
    <dgm:cxn modelId="{794293DE-A1FC-41EA-9A8F-295555A4275A}" srcId="{D84682A5-C08C-4648-A069-B4B2555C5283}" destId="{CA4E35B1-5EE3-4827-B479-4436A74E647B}" srcOrd="1" destOrd="0" parTransId="{88A4D9F3-0423-4B82-8A22-5FF8571409A2}" sibTransId="{D310561E-FA6F-44AB-B31B-828DA4E0A951}"/>
    <dgm:cxn modelId="{0B0CB109-C4B7-4F47-A0C5-F51C11117038}" srcId="{D84682A5-C08C-4648-A069-B4B2555C5283}" destId="{ACA3E3E8-2901-4EA7-A1AE-FFB052CE896E}" srcOrd="2" destOrd="0" parTransId="{24FCDF2D-4079-4109-B935-D7D3A6A00688}" sibTransId="{29A24409-3BF5-409B-A3E6-E1F1405CB770}"/>
    <dgm:cxn modelId="{038D18BA-A812-48AC-876B-5C6BA03A0A52}" srcId="{D84682A5-C08C-4648-A069-B4B2555C5283}" destId="{DF350C2C-2E78-4570-A758-58E795435F33}" srcOrd="4" destOrd="0" parTransId="{E204B76E-B269-485D-9EFE-F9ED1DFAF3AB}" sibTransId="{3F2996D6-5FBE-4228-BAFF-23CEDE4B89D2}"/>
    <dgm:cxn modelId="{72D053DD-9D8B-4A7F-8BA9-C6549C014CBF}" type="presParOf" srcId="{7001FB9B-1B3A-4474-A215-182C6DA6D504}" destId="{B8F04004-D5E2-40D3-ADF3-AB69F6F408A2}" srcOrd="0" destOrd="0" presId="urn:microsoft.com/office/officeart/2005/8/layout/arrow5"/>
    <dgm:cxn modelId="{81D069C2-1F4B-4BEC-80FA-BFCB1A56C634}" type="presParOf" srcId="{7001FB9B-1B3A-4474-A215-182C6DA6D504}" destId="{8FFB9EA2-0856-4F68-B92F-3ED2D2780384}" srcOrd="1" destOrd="0" presId="urn:microsoft.com/office/officeart/2005/8/layout/arrow5"/>
    <dgm:cxn modelId="{B529C754-A649-42E1-AE77-8CB6135F9DC8}" type="presParOf" srcId="{7001FB9B-1B3A-4474-A215-182C6DA6D504}" destId="{717CB09C-BACF-49B1-B18D-07B51D27D280}" srcOrd="2" destOrd="0" presId="urn:microsoft.com/office/officeart/2005/8/layout/arrow5"/>
    <dgm:cxn modelId="{2901F321-2903-48F8-AF36-BB5F445D8849}" type="presParOf" srcId="{7001FB9B-1B3A-4474-A215-182C6DA6D504}" destId="{0262A6CA-9F9F-4DDC-9F4C-8151B2337D4D}" srcOrd="3" destOrd="0" presId="urn:microsoft.com/office/officeart/2005/8/layout/arrow5"/>
    <dgm:cxn modelId="{05E49862-CD3A-4D3E-BE0C-4005F991210F}" type="presParOf" srcId="{7001FB9B-1B3A-4474-A215-182C6DA6D504}" destId="{D4C4C3FD-C608-4574-98B6-91EB60FF6D2D}" srcOrd="4" destOrd="0" presId="urn:microsoft.com/office/officeart/2005/8/layout/arrow5"/>
    <dgm:cxn modelId="{E2D2D162-7634-4172-9C6D-8F2094316B9E}" type="presParOf" srcId="{7001FB9B-1B3A-4474-A215-182C6DA6D504}" destId="{1877FED9-A30D-43CA-9F7A-4181026ACEA3}" srcOrd="5"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84682A5-C08C-4648-A069-B4B2555C5283}"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en-US"/>
        </a:p>
      </dgm:t>
    </dgm:pt>
    <dgm:pt modelId="{CA4E35B1-5EE3-4827-B479-4436A74E647B}">
      <dgm:prSet/>
      <dgm:spPr>
        <a:solidFill>
          <a:schemeClr val="bg1">
            <a:lumMod val="10000"/>
            <a:lumOff val="90000"/>
          </a:schemeClr>
        </a:solidFill>
      </dgm:spPr>
      <dgm:t>
        <a:bodyPr vert="horz"/>
        <a:lstStyle/>
        <a:p>
          <a:pPr rtl="0"/>
          <a:r>
            <a:rPr lang="en-US" b="1" dirty="0" smtClean="0">
              <a:solidFill>
                <a:schemeClr val="bg1"/>
              </a:solidFill>
            </a:rPr>
            <a:t>Scalability</a:t>
          </a:r>
          <a:endParaRPr lang="en-US" b="1" dirty="0">
            <a:solidFill>
              <a:schemeClr val="bg1"/>
            </a:solidFill>
          </a:endParaRPr>
        </a:p>
      </dgm:t>
    </dgm:pt>
    <dgm:pt modelId="{88A4D9F3-0423-4B82-8A22-5FF8571409A2}" type="parTrans" cxnId="{794293DE-A1FC-41EA-9A8F-295555A4275A}">
      <dgm:prSet/>
      <dgm:spPr/>
      <dgm:t>
        <a:bodyPr/>
        <a:lstStyle/>
        <a:p>
          <a:endParaRPr lang="en-US"/>
        </a:p>
      </dgm:t>
    </dgm:pt>
    <dgm:pt modelId="{D310561E-FA6F-44AB-B31B-828DA4E0A951}" type="sibTrans" cxnId="{794293DE-A1FC-41EA-9A8F-295555A4275A}">
      <dgm:prSet/>
      <dgm:spPr/>
      <dgm:t>
        <a:bodyPr/>
        <a:lstStyle/>
        <a:p>
          <a:endParaRPr lang="en-US"/>
        </a:p>
      </dgm:t>
    </dgm:pt>
    <dgm:pt modelId="{ACA3E3E8-2901-4EA7-A1AE-FFB052CE896E}">
      <dgm:prSet/>
      <dgm:spPr>
        <a:solidFill>
          <a:schemeClr val="bg1">
            <a:lumMod val="10000"/>
            <a:lumOff val="90000"/>
          </a:schemeClr>
        </a:solidFill>
      </dgm:spPr>
      <dgm:t>
        <a:bodyPr/>
        <a:lstStyle/>
        <a:p>
          <a:pPr rtl="0"/>
          <a:r>
            <a:rPr lang="en-US" b="1" dirty="0" smtClean="0">
              <a:solidFill>
                <a:schemeClr val="bg1"/>
              </a:solidFill>
            </a:rPr>
            <a:t>Reliability</a:t>
          </a:r>
          <a:endParaRPr lang="en-US" b="1" dirty="0">
            <a:solidFill>
              <a:schemeClr val="bg1"/>
            </a:solidFill>
          </a:endParaRPr>
        </a:p>
      </dgm:t>
    </dgm:pt>
    <dgm:pt modelId="{24FCDF2D-4079-4109-B935-D7D3A6A00688}" type="parTrans" cxnId="{0B0CB109-C4B7-4F47-A0C5-F51C11117038}">
      <dgm:prSet/>
      <dgm:spPr/>
      <dgm:t>
        <a:bodyPr/>
        <a:lstStyle/>
        <a:p>
          <a:endParaRPr lang="en-US"/>
        </a:p>
      </dgm:t>
    </dgm:pt>
    <dgm:pt modelId="{29A24409-3BF5-409B-A3E6-E1F1405CB770}" type="sibTrans" cxnId="{0B0CB109-C4B7-4F47-A0C5-F51C11117038}">
      <dgm:prSet/>
      <dgm:spPr/>
      <dgm:t>
        <a:bodyPr/>
        <a:lstStyle/>
        <a:p>
          <a:endParaRPr lang="en-US"/>
        </a:p>
      </dgm:t>
    </dgm:pt>
    <dgm:pt modelId="{B419AC41-EDFF-4DF1-8154-A96EC0282EC7}">
      <dgm:prSet/>
      <dgm:spPr>
        <a:solidFill>
          <a:schemeClr val="bg1">
            <a:lumMod val="10000"/>
            <a:lumOff val="90000"/>
          </a:schemeClr>
        </a:solidFill>
      </dgm:spPr>
      <dgm:t>
        <a:bodyPr vert="vert270"/>
        <a:lstStyle/>
        <a:p>
          <a:pPr rtl="0"/>
          <a:r>
            <a:rPr lang="en-US" b="1" dirty="0" smtClean="0">
              <a:solidFill>
                <a:schemeClr val="bg1"/>
              </a:solidFill>
            </a:rPr>
            <a:t>Security</a:t>
          </a:r>
          <a:endParaRPr lang="en-US" b="1" dirty="0">
            <a:solidFill>
              <a:schemeClr val="bg1"/>
            </a:solidFill>
          </a:endParaRPr>
        </a:p>
      </dgm:t>
    </dgm:pt>
    <dgm:pt modelId="{5ECF91AF-67A4-41F7-8FD8-6903D70ABA07}" type="parTrans" cxnId="{536C103A-C6B8-45D0-90CD-5593DE96B7E5}">
      <dgm:prSet/>
      <dgm:spPr/>
      <dgm:t>
        <a:bodyPr/>
        <a:lstStyle/>
        <a:p>
          <a:endParaRPr lang="en-US"/>
        </a:p>
      </dgm:t>
    </dgm:pt>
    <dgm:pt modelId="{2B0D3E57-1EF1-4286-9F58-7815E7C3C871}" type="sibTrans" cxnId="{536C103A-C6B8-45D0-90CD-5593DE96B7E5}">
      <dgm:prSet/>
      <dgm:spPr/>
      <dgm:t>
        <a:bodyPr/>
        <a:lstStyle/>
        <a:p>
          <a:endParaRPr lang="en-US"/>
        </a:p>
      </dgm:t>
    </dgm:pt>
    <dgm:pt modelId="{DF350C2C-2E78-4570-A758-58E795435F33}">
      <dgm:prSet/>
      <dgm:spPr>
        <a:solidFill>
          <a:schemeClr val="bg1">
            <a:lumMod val="10000"/>
            <a:lumOff val="90000"/>
          </a:schemeClr>
        </a:solidFill>
      </dgm:spPr>
      <dgm:t>
        <a:bodyPr vert="horz"/>
        <a:lstStyle/>
        <a:p>
          <a:pPr rtl="0"/>
          <a:r>
            <a:rPr lang="en-US" b="1" dirty="0" smtClean="0">
              <a:solidFill>
                <a:schemeClr val="bg1"/>
              </a:solidFill>
            </a:rPr>
            <a:t>Performance</a:t>
          </a:r>
          <a:endParaRPr lang="en-US" b="1" dirty="0">
            <a:solidFill>
              <a:schemeClr val="bg1"/>
            </a:solidFill>
          </a:endParaRPr>
        </a:p>
      </dgm:t>
    </dgm:pt>
    <dgm:pt modelId="{E204B76E-B269-485D-9EFE-F9ED1DFAF3AB}" type="parTrans" cxnId="{038D18BA-A812-48AC-876B-5C6BA03A0A52}">
      <dgm:prSet/>
      <dgm:spPr/>
      <dgm:t>
        <a:bodyPr/>
        <a:lstStyle/>
        <a:p>
          <a:endParaRPr lang="en-US"/>
        </a:p>
      </dgm:t>
    </dgm:pt>
    <dgm:pt modelId="{3F2996D6-5FBE-4228-BAFF-23CEDE4B89D2}" type="sibTrans" cxnId="{038D18BA-A812-48AC-876B-5C6BA03A0A52}">
      <dgm:prSet/>
      <dgm:spPr/>
      <dgm:t>
        <a:bodyPr/>
        <a:lstStyle/>
        <a:p>
          <a:endParaRPr lang="en-US"/>
        </a:p>
      </dgm:t>
    </dgm:pt>
    <dgm:pt modelId="{629E2A6E-DC0A-40A9-AA9C-91D39A5840A1}">
      <dgm:prSet/>
      <dgm:spPr>
        <a:solidFill>
          <a:schemeClr val="bg1">
            <a:lumMod val="10000"/>
            <a:lumOff val="90000"/>
          </a:schemeClr>
        </a:solidFill>
      </dgm:spPr>
      <dgm:t>
        <a:bodyPr/>
        <a:lstStyle/>
        <a:p>
          <a:pPr rtl="0"/>
          <a:r>
            <a:rPr lang="en-US" b="1" dirty="0" smtClean="0">
              <a:solidFill>
                <a:schemeClr val="bg1"/>
              </a:solidFill>
            </a:rPr>
            <a:t>High Availability</a:t>
          </a:r>
          <a:endParaRPr lang="en-US" b="1" dirty="0">
            <a:solidFill>
              <a:schemeClr val="bg1"/>
            </a:solidFill>
          </a:endParaRPr>
        </a:p>
      </dgm:t>
    </dgm:pt>
    <dgm:pt modelId="{102C9B31-6D54-41C7-AC23-38255BC6970B}" type="parTrans" cxnId="{55F78B70-7EC0-4A4E-9EF4-8D45834DB0E0}">
      <dgm:prSet/>
      <dgm:spPr/>
      <dgm:t>
        <a:bodyPr/>
        <a:lstStyle/>
        <a:p>
          <a:endParaRPr lang="en-US"/>
        </a:p>
      </dgm:t>
    </dgm:pt>
    <dgm:pt modelId="{C4F39634-2DF2-467C-9150-B0EF81F73DC8}" type="sibTrans" cxnId="{55F78B70-7EC0-4A4E-9EF4-8D45834DB0E0}">
      <dgm:prSet/>
      <dgm:spPr/>
      <dgm:t>
        <a:bodyPr/>
        <a:lstStyle/>
        <a:p>
          <a:endParaRPr lang="en-US"/>
        </a:p>
      </dgm:t>
    </dgm:pt>
    <dgm:pt modelId="{3E1A4E9D-0474-44F5-A470-2B69B979B699}">
      <dgm:prSet/>
      <dgm:spPr>
        <a:solidFill>
          <a:schemeClr val="bg1">
            <a:lumMod val="10000"/>
            <a:lumOff val="90000"/>
          </a:schemeClr>
        </a:solidFill>
      </dgm:spPr>
      <dgm:t>
        <a:bodyPr vert="vert270"/>
        <a:lstStyle/>
        <a:p>
          <a:pPr rtl="0"/>
          <a:r>
            <a:rPr lang="en-US" b="1" dirty="0" smtClean="0">
              <a:solidFill>
                <a:schemeClr val="bg1"/>
              </a:solidFill>
            </a:rPr>
            <a:t>Cost</a:t>
          </a:r>
          <a:endParaRPr lang="en-US" b="1" dirty="0">
            <a:solidFill>
              <a:schemeClr val="bg1"/>
            </a:solidFill>
          </a:endParaRPr>
        </a:p>
      </dgm:t>
    </dgm:pt>
    <dgm:pt modelId="{C7A7DAA6-36FA-494E-B625-B6826B086594}" type="parTrans" cxnId="{3F0B4D72-9080-42C6-BAF6-71F0AFEBACE3}">
      <dgm:prSet/>
      <dgm:spPr/>
      <dgm:t>
        <a:bodyPr/>
        <a:lstStyle/>
        <a:p>
          <a:endParaRPr lang="en-US"/>
        </a:p>
      </dgm:t>
    </dgm:pt>
    <dgm:pt modelId="{072D2A24-E943-4318-B472-2F2265D7BDD1}" type="sibTrans" cxnId="{3F0B4D72-9080-42C6-BAF6-71F0AFEBACE3}">
      <dgm:prSet/>
      <dgm:spPr/>
      <dgm:t>
        <a:bodyPr/>
        <a:lstStyle/>
        <a:p>
          <a:endParaRPr lang="en-US"/>
        </a:p>
      </dgm:t>
    </dgm:pt>
    <dgm:pt modelId="{7001FB9B-1B3A-4474-A215-182C6DA6D504}" type="pres">
      <dgm:prSet presAssocID="{D84682A5-C08C-4648-A069-B4B2555C5283}" presName="diagram" presStyleCnt="0">
        <dgm:presLayoutVars>
          <dgm:dir/>
          <dgm:resizeHandles val="exact"/>
        </dgm:presLayoutVars>
      </dgm:prSet>
      <dgm:spPr/>
      <dgm:t>
        <a:bodyPr/>
        <a:lstStyle/>
        <a:p>
          <a:endParaRPr lang="en-US"/>
        </a:p>
      </dgm:t>
    </dgm:pt>
    <dgm:pt modelId="{B8F04004-D5E2-40D3-ADF3-AB69F6F408A2}" type="pres">
      <dgm:prSet presAssocID="{3E1A4E9D-0474-44F5-A470-2B69B979B699}" presName="arrow" presStyleLbl="node1" presStyleIdx="0" presStyleCnt="6" custScaleY="68024" custRadScaleRad="105148">
        <dgm:presLayoutVars>
          <dgm:bulletEnabled val="1"/>
        </dgm:presLayoutVars>
      </dgm:prSet>
      <dgm:spPr/>
      <dgm:t>
        <a:bodyPr/>
        <a:lstStyle/>
        <a:p>
          <a:endParaRPr lang="en-US"/>
        </a:p>
      </dgm:t>
    </dgm:pt>
    <dgm:pt modelId="{8FFB9EA2-0856-4F68-B92F-3ED2D2780384}" type="pres">
      <dgm:prSet presAssocID="{CA4E35B1-5EE3-4827-B479-4436A74E647B}" presName="arrow" presStyleLbl="node1" presStyleIdx="1" presStyleCnt="6" custRadScaleRad="144484" custRadScaleInc="3674">
        <dgm:presLayoutVars>
          <dgm:bulletEnabled val="1"/>
        </dgm:presLayoutVars>
      </dgm:prSet>
      <dgm:spPr/>
      <dgm:t>
        <a:bodyPr/>
        <a:lstStyle/>
        <a:p>
          <a:endParaRPr lang="en-US"/>
        </a:p>
      </dgm:t>
    </dgm:pt>
    <dgm:pt modelId="{717CB09C-BACF-49B1-B18D-07B51D27D280}" type="pres">
      <dgm:prSet presAssocID="{ACA3E3E8-2901-4EA7-A1AE-FFB052CE896E}" presName="arrow" presStyleLbl="node1" presStyleIdx="2" presStyleCnt="6" custRadScaleRad="145177" custRadScaleInc="-12451">
        <dgm:presLayoutVars>
          <dgm:bulletEnabled val="1"/>
        </dgm:presLayoutVars>
      </dgm:prSet>
      <dgm:spPr/>
      <dgm:t>
        <a:bodyPr/>
        <a:lstStyle/>
        <a:p>
          <a:endParaRPr lang="en-US"/>
        </a:p>
      </dgm:t>
    </dgm:pt>
    <dgm:pt modelId="{0262A6CA-9F9F-4DDC-9F4C-8151B2337D4D}" type="pres">
      <dgm:prSet presAssocID="{B419AC41-EDFF-4DF1-8154-A96EC0282EC7}" presName="arrow" presStyleLbl="node1" presStyleIdx="3" presStyleCnt="6" custScaleY="67820" custRadScaleRad="107728" custRadScaleInc="-5995">
        <dgm:presLayoutVars>
          <dgm:bulletEnabled val="1"/>
        </dgm:presLayoutVars>
      </dgm:prSet>
      <dgm:spPr/>
      <dgm:t>
        <a:bodyPr/>
        <a:lstStyle/>
        <a:p>
          <a:endParaRPr lang="en-US"/>
        </a:p>
      </dgm:t>
    </dgm:pt>
    <dgm:pt modelId="{D4C4C3FD-C608-4574-98B6-91EB60FF6D2D}" type="pres">
      <dgm:prSet presAssocID="{DF350C2C-2E78-4570-A758-58E795435F33}" presName="arrow" presStyleLbl="node1" presStyleIdx="4" presStyleCnt="6" custRadScaleRad="135279" custRadScaleInc="9534">
        <dgm:presLayoutVars>
          <dgm:bulletEnabled val="1"/>
        </dgm:presLayoutVars>
      </dgm:prSet>
      <dgm:spPr/>
      <dgm:t>
        <a:bodyPr/>
        <a:lstStyle/>
        <a:p>
          <a:endParaRPr lang="en-US"/>
        </a:p>
      </dgm:t>
    </dgm:pt>
    <dgm:pt modelId="{1877FED9-A30D-43CA-9F7A-4181026ACEA3}" type="pres">
      <dgm:prSet presAssocID="{629E2A6E-DC0A-40A9-AA9C-91D39A5840A1}" presName="arrow" presStyleLbl="node1" presStyleIdx="5" presStyleCnt="6" custRadScaleRad="143047" custRadScaleInc="755">
        <dgm:presLayoutVars>
          <dgm:bulletEnabled val="1"/>
        </dgm:presLayoutVars>
      </dgm:prSet>
      <dgm:spPr/>
      <dgm:t>
        <a:bodyPr/>
        <a:lstStyle/>
        <a:p>
          <a:endParaRPr lang="en-US"/>
        </a:p>
      </dgm:t>
    </dgm:pt>
  </dgm:ptLst>
  <dgm:cxnLst>
    <dgm:cxn modelId="{687DED26-D7D0-4140-B0D1-37FE130F0CD8}" type="presOf" srcId="{629E2A6E-DC0A-40A9-AA9C-91D39A5840A1}" destId="{1877FED9-A30D-43CA-9F7A-4181026ACEA3}" srcOrd="0" destOrd="0" presId="urn:microsoft.com/office/officeart/2005/8/layout/arrow5"/>
    <dgm:cxn modelId="{0B0CB109-C4B7-4F47-A0C5-F51C11117038}" srcId="{D84682A5-C08C-4648-A069-B4B2555C5283}" destId="{ACA3E3E8-2901-4EA7-A1AE-FFB052CE896E}" srcOrd="2" destOrd="0" parTransId="{24FCDF2D-4079-4109-B935-D7D3A6A00688}" sibTransId="{29A24409-3BF5-409B-A3E6-E1F1405CB770}"/>
    <dgm:cxn modelId="{DF6F39BE-D4B9-4AAD-BF0D-9F24D5D2759C}" type="presOf" srcId="{B419AC41-EDFF-4DF1-8154-A96EC0282EC7}" destId="{0262A6CA-9F9F-4DDC-9F4C-8151B2337D4D}" srcOrd="0" destOrd="0" presId="urn:microsoft.com/office/officeart/2005/8/layout/arrow5"/>
    <dgm:cxn modelId="{3F0B4D72-9080-42C6-BAF6-71F0AFEBACE3}" srcId="{D84682A5-C08C-4648-A069-B4B2555C5283}" destId="{3E1A4E9D-0474-44F5-A470-2B69B979B699}" srcOrd="0" destOrd="0" parTransId="{C7A7DAA6-36FA-494E-B625-B6826B086594}" sibTransId="{072D2A24-E943-4318-B472-2F2265D7BDD1}"/>
    <dgm:cxn modelId="{D5FAC34D-0FEA-4B29-A54A-18CA9F944B37}" type="presOf" srcId="{3E1A4E9D-0474-44F5-A470-2B69B979B699}" destId="{B8F04004-D5E2-40D3-ADF3-AB69F6F408A2}" srcOrd="0" destOrd="0" presId="urn:microsoft.com/office/officeart/2005/8/layout/arrow5"/>
    <dgm:cxn modelId="{038D18BA-A812-48AC-876B-5C6BA03A0A52}" srcId="{D84682A5-C08C-4648-A069-B4B2555C5283}" destId="{DF350C2C-2E78-4570-A758-58E795435F33}" srcOrd="4" destOrd="0" parTransId="{E204B76E-B269-485D-9EFE-F9ED1DFAF3AB}" sibTransId="{3F2996D6-5FBE-4228-BAFF-23CEDE4B89D2}"/>
    <dgm:cxn modelId="{3A987E1E-8F8A-4E09-8BEA-FE27A105CA34}" type="presOf" srcId="{D84682A5-C08C-4648-A069-B4B2555C5283}" destId="{7001FB9B-1B3A-4474-A215-182C6DA6D504}" srcOrd="0" destOrd="0" presId="urn:microsoft.com/office/officeart/2005/8/layout/arrow5"/>
    <dgm:cxn modelId="{E7D5174E-EF99-4A9C-9D70-0CA870E6AC3D}" type="presOf" srcId="{CA4E35B1-5EE3-4827-B479-4436A74E647B}" destId="{8FFB9EA2-0856-4F68-B92F-3ED2D2780384}" srcOrd="0" destOrd="0" presId="urn:microsoft.com/office/officeart/2005/8/layout/arrow5"/>
    <dgm:cxn modelId="{794293DE-A1FC-41EA-9A8F-295555A4275A}" srcId="{D84682A5-C08C-4648-A069-B4B2555C5283}" destId="{CA4E35B1-5EE3-4827-B479-4436A74E647B}" srcOrd="1" destOrd="0" parTransId="{88A4D9F3-0423-4B82-8A22-5FF8571409A2}" sibTransId="{D310561E-FA6F-44AB-B31B-828DA4E0A951}"/>
    <dgm:cxn modelId="{4BD6AA74-5139-42D9-B22D-94395168E189}" type="presOf" srcId="{ACA3E3E8-2901-4EA7-A1AE-FFB052CE896E}" destId="{717CB09C-BACF-49B1-B18D-07B51D27D280}" srcOrd="0" destOrd="0" presId="urn:microsoft.com/office/officeart/2005/8/layout/arrow5"/>
    <dgm:cxn modelId="{536C103A-C6B8-45D0-90CD-5593DE96B7E5}" srcId="{D84682A5-C08C-4648-A069-B4B2555C5283}" destId="{B419AC41-EDFF-4DF1-8154-A96EC0282EC7}" srcOrd="3" destOrd="0" parTransId="{5ECF91AF-67A4-41F7-8FD8-6903D70ABA07}" sibTransId="{2B0D3E57-1EF1-4286-9F58-7815E7C3C871}"/>
    <dgm:cxn modelId="{6DFA1D9C-B01A-4899-9C76-5F866DCF19AE}" type="presOf" srcId="{DF350C2C-2E78-4570-A758-58E795435F33}" destId="{D4C4C3FD-C608-4574-98B6-91EB60FF6D2D}" srcOrd="0" destOrd="0" presId="urn:microsoft.com/office/officeart/2005/8/layout/arrow5"/>
    <dgm:cxn modelId="{55F78B70-7EC0-4A4E-9EF4-8D45834DB0E0}" srcId="{D84682A5-C08C-4648-A069-B4B2555C5283}" destId="{629E2A6E-DC0A-40A9-AA9C-91D39A5840A1}" srcOrd="5" destOrd="0" parTransId="{102C9B31-6D54-41C7-AC23-38255BC6970B}" sibTransId="{C4F39634-2DF2-467C-9150-B0EF81F73DC8}"/>
    <dgm:cxn modelId="{EA35A67C-6C7C-46A4-A3C3-410D51213EE7}" type="presParOf" srcId="{7001FB9B-1B3A-4474-A215-182C6DA6D504}" destId="{B8F04004-D5E2-40D3-ADF3-AB69F6F408A2}" srcOrd="0" destOrd="0" presId="urn:microsoft.com/office/officeart/2005/8/layout/arrow5"/>
    <dgm:cxn modelId="{E021A712-BD90-4E7A-99BA-4A4B8F46A9EA}" type="presParOf" srcId="{7001FB9B-1B3A-4474-A215-182C6DA6D504}" destId="{8FFB9EA2-0856-4F68-B92F-3ED2D2780384}" srcOrd="1" destOrd="0" presId="urn:microsoft.com/office/officeart/2005/8/layout/arrow5"/>
    <dgm:cxn modelId="{810695F1-0333-4B1E-8C4D-F1B049E1F65F}" type="presParOf" srcId="{7001FB9B-1B3A-4474-A215-182C6DA6D504}" destId="{717CB09C-BACF-49B1-B18D-07B51D27D280}" srcOrd="2" destOrd="0" presId="urn:microsoft.com/office/officeart/2005/8/layout/arrow5"/>
    <dgm:cxn modelId="{3F90C057-7362-4682-8F49-2E566E6D282C}" type="presParOf" srcId="{7001FB9B-1B3A-4474-A215-182C6DA6D504}" destId="{0262A6CA-9F9F-4DDC-9F4C-8151B2337D4D}" srcOrd="3" destOrd="0" presId="urn:microsoft.com/office/officeart/2005/8/layout/arrow5"/>
    <dgm:cxn modelId="{998D680A-0F26-4BC5-9D4C-0659EF305E20}" type="presParOf" srcId="{7001FB9B-1B3A-4474-A215-182C6DA6D504}" destId="{D4C4C3FD-C608-4574-98B6-91EB60FF6D2D}" srcOrd="4" destOrd="0" presId="urn:microsoft.com/office/officeart/2005/8/layout/arrow5"/>
    <dgm:cxn modelId="{01C8D7D8-341D-40EF-A9DD-EB1C03942CA7}" type="presParOf" srcId="{7001FB9B-1B3A-4474-A215-182C6DA6D504}" destId="{1877FED9-A30D-43CA-9F7A-4181026ACEA3}" srcOrd="5"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84682A5-C08C-4648-A069-B4B2555C5283}"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en-US"/>
        </a:p>
      </dgm:t>
    </dgm:pt>
    <dgm:pt modelId="{CA4E35B1-5EE3-4827-B479-4436A74E647B}">
      <dgm:prSet/>
      <dgm:spPr>
        <a:solidFill>
          <a:schemeClr val="bg1">
            <a:lumMod val="10000"/>
            <a:lumOff val="90000"/>
          </a:schemeClr>
        </a:solidFill>
      </dgm:spPr>
      <dgm:t>
        <a:bodyPr vert="horz"/>
        <a:lstStyle/>
        <a:p>
          <a:pPr rtl="0"/>
          <a:r>
            <a:rPr lang="en-US" b="1" dirty="0" smtClean="0">
              <a:solidFill>
                <a:schemeClr val="bg1"/>
              </a:solidFill>
            </a:rPr>
            <a:t>Scalability</a:t>
          </a:r>
          <a:endParaRPr lang="en-US" b="1" dirty="0">
            <a:solidFill>
              <a:schemeClr val="bg1"/>
            </a:solidFill>
          </a:endParaRPr>
        </a:p>
      </dgm:t>
    </dgm:pt>
    <dgm:pt modelId="{88A4D9F3-0423-4B82-8A22-5FF8571409A2}" type="parTrans" cxnId="{794293DE-A1FC-41EA-9A8F-295555A4275A}">
      <dgm:prSet/>
      <dgm:spPr/>
      <dgm:t>
        <a:bodyPr/>
        <a:lstStyle/>
        <a:p>
          <a:endParaRPr lang="en-US"/>
        </a:p>
      </dgm:t>
    </dgm:pt>
    <dgm:pt modelId="{D310561E-FA6F-44AB-B31B-828DA4E0A951}" type="sibTrans" cxnId="{794293DE-A1FC-41EA-9A8F-295555A4275A}">
      <dgm:prSet/>
      <dgm:spPr/>
      <dgm:t>
        <a:bodyPr/>
        <a:lstStyle/>
        <a:p>
          <a:endParaRPr lang="en-US"/>
        </a:p>
      </dgm:t>
    </dgm:pt>
    <dgm:pt modelId="{ACA3E3E8-2901-4EA7-A1AE-FFB052CE896E}">
      <dgm:prSet/>
      <dgm:spPr>
        <a:solidFill>
          <a:schemeClr val="bg1">
            <a:lumMod val="10000"/>
            <a:lumOff val="90000"/>
          </a:schemeClr>
        </a:solidFill>
      </dgm:spPr>
      <dgm:t>
        <a:bodyPr/>
        <a:lstStyle/>
        <a:p>
          <a:pPr rtl="0"/>
          <a:r>
            <a:rPr lang="en-US" b="1" dirty="0" smtClean="0">
              <a:solidFill>
                <a:schemeClr val="bg1"/>
              </a:solidFill>
            </a:rPr>
            <a:t>Reliability</a:t>
          </a:r>
          <a:endParaRPr lang="en-US" b="1" dirty="0">
            <a:solidFill>
              <a:schemeClr val="bg1"/>
            </a:solidFill>
          </a:endParaRPr>
        </a:p>
      </dgm:t>
    </dgm:pt>
    <dgm:pt modelId="{24FCDF2D-4079-4109-B935-D7D3A6A00688}" type="parTrans" cxnId="{0B0CB109-C4B7-4F47-A0C5-F51C11117038}">
      <dgm:prSet/>
      <dgm:spPr/>
      <dgm:t>
        <a:bodyPr/>
        <a:lstStyle/>
        <a:p>
          <a:endParaRPr lang="en-US"/>
        </a:p>
      </dgm:t>
    </dgm:pt>
    <dgm:pt modelId="{29A24409-3BF5-409B-A3E6-E1F1405CB770}" type="sibTrans" cxnId="{0B0CB109-C4B7-4F47-A0C5-F51C11117038}">
      <dgm:prSet/>
      <dgm:spPr/>
      <dgm:t>
        <a:bodyPr/>
        <a:lstStyle/>
        <a:p>
          <a:endParaRPr lang="en-US"/>
        </a:p>
      </dgm:t>
    </dgm:pt>
    <dgm:pt modelId="{B419AC41-EDFF-4DF1-8154-A96EC0282EC7}">
      <dgm:prSet/>
      <dgm:spPr>
        <a:solidFill>
          <a:schemeClr val="bg1">
            <a:lumMod val="10000"/>
            <a:lumOff val="90000"/>
          </a:schemeClr>
        </a:solidFill>
      </dgm:spPr>
      <dgm:t>
        <a:bodyPr vert="vert270"/>
        <a:lstStyle/>
        <a:p>
          <a:pPr rtl="0"/>
          <a:r>
            <a:rPr lang="en-US" b="1" dirty="0" smtClean="0">
              <a:solidFill>
                <a:schemeClr val="bg1"/>
              </a:solidFill>
            </a:rPr>
            <a:t>Security</a:t>
          </a:r>
          <a:endParaRPr lang="en-US" b="1" dirty="0">
            <a:solidFill>
              <a:schemeClr val="bg1"/>
            </a:solidFill>
          </a:endParaRPr>
        </a:p>
      </dgm:t>
    </dgm:pt>
    <dgm:pt modelId="{5ECF91AF-67A4-41F7-8FD8-6903D70ABA07}" type="parTrans" cxnId="{536C103A-C6B8-45D0-90CD-5593DE96B7E5}">
      <dgm:prSet/>
      <dgm:spPr/>
      <dgm:t>
        <a:bodyPr/>
        <a:lstStyle/>
        <a:p>
          <a:endParaRPr lang="en-US"/>
        </a:p>
      </dgm:t>
    </dgm:pt>
    <dgm:pt modelId="{2B0D3E57-1EF1-4286-9F58-7815E7C3C871}" type="sibTrans" cxnId="{536C103A-C6B8-45D0-90CD-5593DE96B7E5}">
      <dgm:prSet/>
      <dgm:spPr/>
      <dgm:t>
        <a:bodyPr/>
        <a:lstStyle/>
        <a:p>
          <a:endParaRPr lang="en-US"/>
        </a:p>
      </dgm:t>
    </dgm:pt>
    <dgm:pt modelId="{DF350C2C-2E78-4570-A758-58E795435F33}">
      <dgm:prSet/>
      <dgm:spPr>
        <a:solidFill>
          <a:schemeClr val="bg1">
            <a:lumMod val="10000"/>
            <a:lumOff val="90000"/>
          </a:schemeClr>
        </a:solidFill>
      </dgm:spPr>
      <dgm:t>
        <a:bodyPr vert="horz"/>
        <a:lstStyle/>
        <a:p>
          <a:pPr rtl="0"/>
          <a:r>
            <a:rPr lang="en-US" b="1" dirty="0" smtClean="0">
              <a:solidFill>
                <a:schemeClr val="bg1"/>
              </a:solidFill>
            </a:rPr>
            <a:t>Performance</a:t>
          </a:r>
          <a:endParaRPr lang="en-US" b="1" dirty="0">
            <a:solidFill>
              <a:schemeClr val="bg1"/>
            </a:solidFill>
          </a:endParaRPr>
        </a:p>
      </dgm:t>
    </dgm:pt>
    <dgm:pt modelId="{E204B76E-B269-485D-9EFE-F9ED1DFAF3AB}" type="parTrans" cxnId="{038D18BA-A812-48AC-876B-5C6BA03A0A52}">
      <dgm:prSet/>
      <dgm:spPr/>
      <dgm:t>
        <a:bodyPr/>
        <a:lstStyle/>
        <a:p>
          <a:endParaRPr lang="en-US"/>
        </a:p>
      </dgm:t>
    </dgm:pt>
    <dgm:pt modelId="{3F2996D6-5FBE-4228-BAFF-23CEDE4B89D2}" type="sibTrans" cxnId="{038D18BA-A812-48AC-876B-5C6BA03A0A52}">
      <dgm:prSet/>
      <dgm:spPr/>
      <dgm:t>
        <a:bodyPr/>
        <a:lstStyle/>
        <a:p>
          <a:endParaRPr lang="en-US"/>
        </a:p>
      </dgm:t>
    </dgm:pt>
    <dgm:pt modelId="{629E2A6E-DC0A-40A9-AA9C-91D39A5840A1}">
      <dgm:prSet/>
      <dgm:spPr>
        <a:solidFill>
          <a:schemeClr val="bg1">
            <a:lumMod val="10000"/>
            <a:lumOff val="90000"/>
          </a:schemeClr>
        </a:solidFill>
      </dgm:spPr>
      <dgm:t>
        <a:bodyPr/>
        <a:lstStyle/>
        <a:p>
          <a:pPr rtl="0"/>
          <a:r>
            <a:rPr lang="en-US" b="1" dirty="0" smtClean="0">
              <a:solidFill>
                <a:schemeClr val="bg1"/>
              </a:solidFill>
            </a:rPr>
            <a:t>High Availability</a:t>
          </a:r>
          <a:endParaRPr lang="en-US" b="1" dirty="0">
            <a:solidFill>
              <a:schemeClr val="bg1"/>
            </a:solidFill>
          </a:endParaRPr>
        </a:p>
      </dgm:t>
    </dgm:pt>
    <dgm:pt modelId="{102C9B31-6D54-41C7-AC23-38255BC6970B}" type="parTrans" cxnId="{55F78B70-7EC0-4A4E-9EF4-8D45834DB0E0}">
      <dgm:prSet/>
      <dgm:spPr/>
      <dgm:t>
        <a:bodyPr/>
        <a:lstStyle/>
        <a:p>
          <a:endParaRPr lang="en-US"/>
        </a:p>
      </dgm:t>
    </dgm:pt>
    <dgm:pt modelId="{C4F39634-2DF2-467C-9150-B0EF81F73DC8}" type="sibTrans" cxnId="{55F78B70-7EC0-4A4E-9EF4-8D45834DB0E0}">
      <dgm:prSet/>
      <dgm:spPr/>
      <dgm:t>
        <a:bodyPr/>
        <a:lstStyle/>
        <a:p>
          <a:endParaRPr lang="en-US"/>
        </a:p>
      </dgm:t>
    </dgm:pt>
    <dgm:pt modelId="{3E1A4E9D-0474-44F5-A470-2B69B979B699}">
      <dgm:prSet/>
      <dgm:spPr>
        <a:solidFill>
          <a:schemeClr val="bg1">
            <a:lumMod val="10000"/>
            <a:lumOff val="90000"/>
          </a:schemeClr>
        </a:solidFill>
      </dgm:spPr>
      <dgm:t>
        <a:bodyPr vert="vert270"/>
        <a:lstStyle/>
        <a:p>
          <a:pPr rtl="0"/>
          <a:r>
            <a:rPr lang="en-US" b="1" dirty="0" smtClean="0">
              <a:solidFill>
                <a:schemeClr val="bg1"/>
              </a:solidFill>
            </a:rPr>
            <a:t>Cost</a:t>
          </a:r>
          <a:endParaRPr lang="en-US" b="1" dirty="0">
            <a:solidFill>
              <a:schemeClr val="bg1"/>
            </a:solidFill>
          </a:endParaRPr>
        </a:p>
      </dgm:t>
    </dgm:pt>
    <dgm:pt modelId="{C7A7DAA6-36FA-494E-B625-B6826B086594}" type="parTrans" cxnId="{3F0B4D72-9080-42C6-BAF6-71F0AFEBACE3}">
      <dgm:prSet/>
      <dgm:spPr/>
      <dgm:t>
        <a:bodyPr/>
        <a:lstStyle/>
        <a:p>
          <a:endParaRPr lang="en-US"/>
        </a:p>
      </dgm:t>
    </dgm:pt>
    <dgm:pt modelId="{072D2A24-E943-4318-B472-2F2265D7BDD1}" type="sibTrans" cxnId="{3F0B4D72-9080-42C6-BAF6-71F0AFEBACE3}">
      <dgm:prSet/>
      <dgm:spPr/>
      <dgm:t>
        <a:bodyPr/>
        <a:lstStyle/>
        <a:p>
          <a:endParaRPr lang="en-US"/>
        </a:p>
      </dgm:t>
    </dgm:pt>
    <dgm:pt modelId="{7001FB9B-1B3A-4474-A215-182C6DA6D504}" type="pres">
      <dgm:prSet presAssocID="{D84682A5-C08C-4648-A069-B4B2555C5283}" presName="diagram" presStyleCnt="0">
        <dgm:presLayoutVars>
          <dgm:dir/>
          <dgm:resizeHandles val="exact"/>
        </dgm:presLayoutVars>
      </dgm:prSet>
      <dgm:spPr/>
      <dgm:t>
        <a:bodyPr/>
        <a:lstStyle/>
        <a:p>
          <a:endParaRPr lang="en-US"/>
        </a:p>
      </dgm:t>
    </dgm:pt>
    <dgm:pt modelId="{B8F04004-D5E2-40D3-ADF3-AB69F6F408A2}" type="pres">
      <dgm:prSet presAssocID="{3E1A4E9D-0474-44F5-A470-2B69B979B699}" presName="arrow" presStyleLbl="node1" presStyleIdx="0" presStyleCnt="6" custScaleY="68024" custRadScaleRad="105148">
        <dgm:presLayoutVars>
          <dgm:bulletEnabled val="1"/>
        </dgm:presLayoutVars>
      </dgm:prSet>
      <dgm:spPr/>
      <dgm:t>
        <a:bodyPr/>
        <a:lstStyle/>
        <a:p>
          <a:endParaRPr lang="en-US"/>
        </a:p>
      </dgm:t>
    </dgm:pt>
    <dgm:pt modelId="{8FFB9EA2-0856-4F68-B92F-3ED2D2780384}" type="pres">
      <dgm:prSet presAssocID="{CA4E35B1-5EE3-4827-B479-4436A74E647B}" presName="arrow" presStyleLbl="node1" presStyleIdx="1" presStyleCnt="6" custRadScaleRad="144484" custRadScaleInc="3674">
        <dgm:presLayoutVars>
          <dgm:bulletEnabled val="1"/>
        </dgm:presLayoutVars>
      </dgm:prSet>
      <dgm:spPr/>
      <dgm:t>
        <a:bodyPr/>
        <a:lstStyle/>
        <a:p>
          <a:endParaRPr lang="en-US"/>
        </a:p>
      </dgm:t>
    </dgm:pt>
    <dgm:pt modelId="{717CB09C-BACF-49B1-B18D-07B51D27D280}" type="pres">
      <dgm:prSet presAssocID="{ACA3E3E8-2901-4EA7-A1AE-FFB052CE896E}" presName="arrow" presStyleLbl="node1" presStyleIdx="2" presStyleCnt="6" custRadScaleRad="145177" custRadScaleInc="-12451">
        <dgm:presLayoutVars>
          <dgm:bulletEnabled val="1"/>
        </dgm:presLayoutVars>
      </dgm:prSet>
      <dgm:spPr/>
      <dgm:t>
        <a:bodyPr/>
        <a:lstStyle/>
        <a:p>
          <a:endParaRPr lang="en-US"/>
        </a:p>
      </dgm:t>
    </dgm:pt>
    <dgm:pt modelId="{0262A6CA-9F9F-4DDC-9F4C-8151B2337D4D}" type="pres">
      <dgm:prSet presAssocID="{B419AC41-EDFF-4DF1-8154-A96EC0282EC7}" presName="arrow" presStyleLbl="node1" presStyleIdx="3" presStyleCnt="6" custScaleY="67820" custRadScaleRad="107728" custRadScaleInc="-5995">
        <dgm:presLayoutVars>
          <dgm:bulletEnabled val="1"/>
        </dgm:presLayoutVars>
      </dgm:prSet>
      <dgm:spPr/>
      <dgm:t>
        <a:bodyPr/>
        <a:lstStyle/>
        <a:p>
          <a:endParaRPr lang="en-US"/>
        </a:p>
      </dgm:t>
    </dgm:pt>
    <dgm:pt modelId="{D4C4C3FD-C608-4574-98B6-91EB60FF6D2D}" type="pres">
      <dgm:prSet presAssocID="{DF350C2C-2E78-4570-A758-58E795435F33}" presName="arrow" presStyleLbl="node1" presStyleIdx="4" presStyleCnt="6" custRadScaleRad="135279" custRadScaleInc="9534">
        <dgm:presLayoutVars>
          <dgm:bulletEnabled val="1"/>
        </dgm:presLayoutVars>
      </dgm:prSet>
      <dgm:spPr/>
      <dgm:t>
        <a:bodyPr/>
        <a:lstStyle/>
        <a:p>
          <a:endParaRPr lang="en-US"/>
        </a:p>
      </dgm:t>
    </dgm:pt>
    <dgm:pt modelId="{1877FED9-A30D-43CA-9F7A-4181026ACEA3}" type="pres">
      <dgm:prSet presAssocID="{629E2A6E-DC0A-40A9-AA9C-91D39A5840A1}" presName="arrow" presStyleLbl="node1" presStyleIdx="5" presStyleCnt="6" custRadScaleRad="143047" custRadScaleInc="755">
        <dgm:presLayoutVars>
          <dgm:bulletEnabled val="1"/>
        </dgm:presLayoutVars>
      </dgm:prSet>
      <dgm:spPr/>
      <dgm:t>
        <a:bodyPr/>
        <a:lstStyle/>
        <a:p>
          <a:endParaRPr lang="en-US"/>
        </a:p>
      </dgm:t>
    </dgm:pt>
  </dgm:ptLst>
  <dgm:cxnLst>
    <dgm:cxn modelId="{4B1CA909-2C69-4DE6-B398-D75B9BCD7300}" type="presOf" srcId="{DF350C2C-2E78-4570-A758-58E795435F33}" destId="{D4C4C3FD-C608-4574-98B6-91EB60FF6D2D}" srcOrd="0" destOrd="0" presId="urn:microsoft.com/office/officeart/2005/8/layout/arrow5"/>
    <dgm:cxn modelId="{0B0CB109-C4B7-4F47-A0C5-F51C11117038}" srcId="{D84682A5-C08C-4648-A069-B4B2555C5283}" destId="{ACA3E3E8-2901-4EA7-A1AE-FFB052CE896E}" srcOrd="2" destOrd="0" parTransId="{24FCDF2D-4079-4109-B935-D7D3A6A00688}" sibTransId="{29A24409-3BF5-409B-A3E6-E1F1405CB770}"/>
    <dgm:cxn modelId="{536C103A-C6B8-45D0-90CD-5593DE96B7E5}" srcId="{D84682A5-C08C-4648-A069-B4B2555C5283}" destId="{B419AC41-EDFF-4DF1-8154-A96EC0282EC7}" srcOrd="3" destOrd="0" parTransId="{5ECF91AF-67A4-41F7-8FD8-6903D70ABA07}" sibTransId="{2B0D3E57-1EF1-4286-9F58-7815E7C3C871}"/>
    <dgm:cxn modelId="{55F78B70-7EC0-4A4E-9EF4-8D45834DB0E0}" srcId="{D84682A5-C08C-4648-A069-B4B2555C5283}" destId="{629E2A6E-DC0A-40A9-AA9C-91D39A5840A1}" srcOrd="5" destOrd="0" parTransId="{102C9B31-6D54-41C7-AC23-38255BC6970B}" sibTransId="{C4F39634-2DF2-467C-9150-B0EF81F73DC8}"/>
    <dgm:cxn modelId="{34C83A2F-CC72-4F81-9EC8-799ADFDBE3F6}" type="presOf" srcId="{629E2A6E-DC0A-40A9-AA9C-91D39A5840A1}" destId="{1877FED9-A30D-43CA-9F7A-4181026ACEA3}" srcOrd="0" destOrd="0" presId="urn:microsoft.com/office/officeart/2005/8/layout/arrow5"/>
    <dgm:cxn modelId="{3F0B4D72-9080-42C6-BAF6-71F0AFEBACE3}" srcId="{D84682A5-C08C-4648-A069-B4B2555C5283}" destId="{3E1A4E9D-0474-44F5-A470-2B69B979B699}" srcOrd="0" destOrd="0" parTransId="{C7A7DAA6-36FA-494E-B625-B6826B086594}" sibTransId="{072D2A24-E943-4318-B472-2F2265D7BDD1}"/>
    <dgm:cxn modelId="{BA7FC53E-F36D-4669-962F-266813DD7C3A}" type="presOf" srcId="{B419AC41-EDFF-4DF1-8154-A96EC0282EC7}" destId="{0262A6CA-9F9F-4DDC-9F4C-8151B2337D4D}" srcOrd="0" destOrd="0" presId="urn:microsoft.com/office/officeart/2005/8/layout/arrow5"/>
    <dgm:cxn modelId="{C3AF08AE-6AEE-499D-AE2D-4645832F4C0E}" type="presOf" srcId="{3E1A4E9D-0474-44F5-A470-2B69B979B699}" destId="{B8F04004-D5E2-40D3-ADF3-AB69F6F408A2}" srcOrd="0" destOrd="0" presId="urn:microsoft.com/office/officeart/2005/8/layout/arrow5"/>
    <dgm:cxn modelId="{D28DAB9D-76D9-4223-AC6A-C1BE0DCCB49E}" type="presOf" srcId="{ACA3E3E8-2901-4EA7-A1AE-FFB052CE896E}" destId="{717CB09C-BACF-49B1-B18D-07B51D27D280}" srcOrd="0" destOrd="0" presId="urn:microsoft.com/office/officeart/2005/8/layout/arrow5"/>
    <dgm:cxn modelId="{038D18BA-A812-48AC-876B-5C6BA03A0A52}" srcId="{D84682A5-C08C-4648-A069-B4B2555C5283}" destId="{DF350C2C-2E78-4570-A758-58E795435F33}" srcOrd="4" destOrd="0" parTransId="{E204B76E-B269-485D-9EFE-F9ED1DFAF3AB}" sibTransId="{3F2996D6-5FBE-4228-BAFF-23CEDE4B89D2}"/>
    <dgm:cxn modelId="{BA59E39E-79EC-4156-97DF-8014F2E258A5}" type="presOf" srcId="{D84682A5-C08C-4648-A069-B4B2555C5283}" destId="{7001FB9B-1B3A-4474-A215-182C6DA6D504}" srcOrd="0" destOrd="0" presId="urn:microsoft.com/office/officeart/2005/8/layout/arrow5"/>
    <dgm:cxn modelId="{F0CF4FA9-4900-462D-B436-3C70F66183F2}" type="presOf" srcId="{CA4E35B1-5EE3-4827-B479-4436A74E647B}" destId="{8FFB9EA2-0856-4F68-B92F-3ED2D2780384}" srcOrd="0" destOrd="0" presId="urn:microsoft.com/office/officeart/2005/8/layout/arrow5"/>
    <dgm:cxn modelId="{794293DE-A1FC-41EA-9A8F-295555A4275A}" srcId="{D84682A5-C08C-4648-A069-B4B2555C5283}" destId="{CA4E35B1-5EE3-4827-B479-4436A74E647B}" srcOrd="1" destOrd="0" parTransId="{88A4D9F3-0423-4B82-8A22-5FF8571409A2}" sibTransId="{D310561E-FA6F-44AB-B31B-828DA4E0A951}"/>
    <dgm:cxn modelId="{F19E490A-28E5-4FF0-8037-2981EAF24DA6}" type="presParOf" srcId="{7001FB9B-1B3A-4474-A215-182C6DA6D504}" destId="{B8F04004-D5E2-40D3-ADF3-AB69F6F408A2}" srcOrd="0" destOrd="0" presId="urn:microsoft.com/office/officeart/2005/8/layout/arrow5"/>
    <dgm:cxn modelId="{70420B68-C717-4AD0-A966-9D057E172778}" type="presParOf" srcId="{7001FB9B-1B3A-4474-A215-182C6DA6D504}" destId="{8FFB9EA2-0856-4F68-B92F-3ED2D2780384}" srcOrd="1" destOrd="0" presId="urn:microsoft.com/office/officeart/2005/8/layout/arrow5"/>
    <dgm:cxn modelId="{C99A8125-CE7D-4B77-8F35-8641A54C5352}" type="presParOf" srcId="{7001FB9B-1B3A-4474-A215-182C6DA6D504}" destId="{717CB09C-BACF-49B1-B18D-07B51D27D280}" srcOrd="2" destOrd="0" presId="urn:microsoft.com/office/officeart/2005/8/layout/arrow5"/>
    <dgm:cxn modelId="{D8C8E9B3-861A-463C-B6B7-22BD6DA7ECB8}" type="presParOf" srcId="{7001FB9B-1B3A-4474-A215-182C6DA6D504}" destId="{0262A6CA-9F9F-4DDC-9F4C-8151B2337D4D}" srcOrd="3" destOrd="0" presId="urn:microsoft.com/office/officeart/2005/8/layout/arrow5"/>
    <dgm:cxn modelId="{56AD02FB-94C2-45D4-8C1C-554803DEE671}" type="presParOf" srcId="{7001FB9B-1B3A-4474-A215-182C6DA6D504}" destId="{D4C4C3FD-C608-4574-98B6-91EB60FF6D2D}" srcOrd="4" destOrd="0" presId="urn:microsoft.com/office/officeart/2005/8/layout/arrow5"/>
    <dgm:cxn modelId="{CD7D264E-0AC8-4F9D-BC3B-D443830FAA85}" type="presParOf" srcId="{7001FB9B-1B3A-4474-A215-182C6DA6D504}" destId="{1877FED9-A30D-43CA-9F7A-4181026ACEA3}" srcOrd="5"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E23C53-556D-4983-8139-8973C6A360CF}">
      <dsp:nvSpPr>
        <dsp:cNvPr id="0" name=""/>
        <dsp:cNvSpPr/>
      </dsp:nvSpPr>
      <dsp:spPr>
        <a:xfrm>
          <a:off x="1457383" y="1472008"/>
          <a:ext cx="1032168" cy="886059"/>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US" sz="1600" kern="1200" dirty="0" smtClean="0">
              <a:effectLst>
                <a:outerShdw blurRad="38100" dist="38100" dir="2700000" algn="tl">
                  <a:srgbClr val="000000">
                    <a:alpha val="43137"/>
                  </a:srgbClr>
                </a:outerShdw>
              </a:effectLst>
            </a:rPr>
            <a:t>SR-IOV</a:t>
          </a:r>
          <a:endParaRPr lang="en-US" sz="1600" kern="1200" dirty="0">
            <a:effectLst>
              <a:outerShdw blurRad="38100" dist="38100" dir="2700000" algn="tl">
                <a:srgbClr val="000000">
                  <a:alpha val="43137"/>
                </a:srgbClr>
              </a:outerShdw>
            </a:effectLst>
          </a:endParaRPr>
        </a:p>
      </dsp:txBody>
      <dsp:txXfrm>
        <a:off x="1617235" y="1609232"/>
        <a:ext cx="712464" cy="611611"/>
      </dsp:txXfrm>
    </dsp:sp>
    <dsp:sp modelId="{085E0000-E4C0-46E9-8D24-DAEF47B37BEC}">
      <dsp:nvSpPr>
        <dsp:cNvPr id="0" name=""/>
        <dsp:cNvSpPr/>
      </dsp:nvSpPr>
      <dsp:spPr>
        <a:xfrm>
          <a:off x="1482010" y="1868119"/>
          <a:ext cx="120238" cy="103784"/>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8BF5FD-0D18-4E27-89AC-774259D0088F}">
      <dsp:nvSpPr>
        <dsp:cNvPr id="0" name=""/>
        <dsp:cNvSpPr/>
      </dsp:nvSpPr>
      <dsp:spPr>
        <a:xfrm>
          <a:off x="569356" y="982492"/>
          <a:ext cx="1032168" cy="886059"/>
        </a:xfrm>
        <a:prstGeom prst="hexagon">
          <a:avLst>
            <a:gd name="adj" fmla="val 25000"/>
            <a:gd name="vf" fmla="val 1154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4000" r="-14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6A2E4D-CB8F-4AD3-87A4-29F6D672B718}">
      <dsp:nvSpPr>
        <dsp:cNvPr id="0" name=""/>
        <dsp:cNvSpPr/>
      </dsp:nvSpPr>
      <dsp:spPr>
        <a:xfrm>
          <a:off x="1276301" y="1750496"/>
          <a:ext cx="120238" cy="103784"/>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71B278-F908-43AB-81F3-A19747F16050}">
      <dsp:nvSpPr>
        <dsp:cNvPr id="0" name=""/>
        <dsp:cNvSpPr/>
      </dsp:nvSpPr>
      <dsp:spPr>
        <a:xfrm>
          <a:off x="2345410" y="979465"/>
          <a:ext cx="1032168" cy="886059"/>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US" sz="1600" kern="1200" dirty="0" smtClean="0">
              <a:effectLst>
                <a:outerShdw blurRad="38100" dist="38100" dir="2700000" algn="tl">
                  <a:srgbClr val="000000">
                    <a:alpha val="43137"/>
                  </a:srgbClr>
                </a:outerShdw>
              </a:effectLst>
            </a:rPr>
            <a:t>LBFO</a:t>
          </a:r>
          <a:endParaRPr lang="en-US" sz="1600" kern="1200" dirty="0">
            <a:effectLst>
              <a:outerShdw blurRad="38100" dist="38100" dir="2700000" algn="tl">
                <a:srgbClr val="000000">
                  <a:alpha val="43137"/>
                </a:srgbClr>
              </a:outerShdw>
            </a:effectLst>
          </a:endParaRPr>
        </a:p>
      </dsp:txBody>
      <dsp:txXfrm>
        <a:off x="2505262" y="1116689"/>
        <a:ext cx="712464" cy="611611"/>
      </dsp:txXfrm>
    </dsp:sp>
    <dsp:sp modelId="{45464586-8DC8-45B7-BAAE-AEA75FB3FA3B}">
      <dsp:nvSpPr>
        <dsp:cNvPr id="0" name=""/>
        <dsp:cNvSpPr/>
      </dsp:nvSpPr>
      <dsp:spPr>
        <a:xfrm>
          <a:off x="3055252" y="1746172"/>
          <a:ext cx="120238" cy="103784"/>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215643-C841-4B36-87AC-1FAF33386E5D}">
      <dsp:nvSpPr>
        <dsp:cNvPr id="0" name=""/>
        <dsp:cNvSpPr/>
      </dsp:nvSpPr>
      <dsp:spPr>
        <a:xfrm>
          <a:off x="3232713" y="1470279"/>
          <a:ext cx="1032168" cy="886059"/>
        </a:xfrm>
        <a:prstGeom prst="hexagon">
          <a:avLst>
            <a:gd name="adj" fmla="val 25000"/>
            <a:gd name="vf" fmla="val 1154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7000" r="-7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A4247F-DDEC-4707-A64A-3C116C9E5B34}">
      <dsp:nvSpPr>
        <dsp:cNvPr id="0" name=""/>
        <dsp:cNvSpPr/>
      </dsp:nvSpPr>
      <dsp:spPr>
        <a:xfrm>
          <a:off x="3258064" y="1864659"/>
          <a:ext cx="120238" cy="103784"/>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CC5CE9-BFB5-49B3-A3AC-C964CF07478C}">
      <dsp:nvSpPr>
        <dsp:cNvPr id="0" name=""/>
        <dsp:cNvSpPr/>
      </dsp:nvSpPr>
      <dsp:spPr>
        <a:xfrm>
          <a:off x="1457383" y="492543"/>
          <a:ext cx="1032168" cy="886059"/>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US" sz="1600" kern="1200" dirty="0" smtClean="0">
              <a:effectLst>
                <a:outerShdw blurRad="38100" dist="38100" dir="2700000" algn="tl">
                  <a:srgbClr val="000000">
                    <a:alpha val="43137"/>
                  </a:srgbClr>
                </a:outerShdw>
              </a:effectLst>
            </a:rPr>
            <a:t>RSS</a:t>
          </a:r>
          <a:endParaRPr lang="en-US" sz="1600" kern="1200" dirty="0">
            <a:effectLst>
              <a:outerShdw blurRad="38100" dist="38100" dir="2700000" algn="tl">
                <a:srgbClr val="000000">
                  <a:alpha val="43137"/>
                </a:srgbClr>
              </a:outerShdw>
            </a:effectLst>
          </a:endParaRPr>
        </a:p>
      </dsp:txBody>
      <dsp:txXfrm>
        <a:off x="1617235" y="629767"/>
        <a:ext cx="712464" cy="611611"/>
      </dsp:txXfrm>
    </dsp:sp>
    <dsp:sp modelId="{81F125AB-697F-4427-8A7C-9FD7C3723EA6}">
      <dsp:nvSpPr>
        <dsp:cNvPr id="0" name=""/>
        <dsp:cNvSpPr/>
      </dsp:nvSpPr>
      <dsp:spPr>
        <a:xfrm>
          <a:off x="2159982" y="504651"/>
          <a:ext cx="120238" cy="103784"/>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7FFFAC-917A-4318-974B-5D0B0A28CBED}">
      <dsp:nvSpPr>
        <dsp:cNvPr id="0" name=""/>
        <dsp:cNvSpPr/>
      </dsp:nvSpPr>
      <dsp:spPr>
        <a:xfrm>
          <a:off x="2345410" y="0"/>
          <a:ext cx="1032168" cy="886059"/>
        </a:xfrm>
        <a:prstGeom prst="hexagon">
          <a:avLst>
            <a:gd name="adj" fmla="val 25000"/>
            <a:gd name="vf" fmla="val 11547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23000" b="-23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1E45AC-513D-4EFC-9CF6-788BEB726961}">
      <dsp:nvSpPr>
        <dsp:cNvPr id="0" name=""/>
        <dsp:cNvSpPr/>
      </dsp:nvSpPr>
      <dsp:spPr>
        <a:xfrm>
          <a:off x="2374383" y="392650"/>
          <a:ext cx="120238" cy="103784"/>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3F7421-A7E9-4303-87E2-06DC2442EED9}">
      <dsp:nvSpPr>
        <dsp:cNvPr id="0" name=""/>
        <dsp:cNvSpPr/>
      </dsp:nvSpPr>
      <dsp:spPr>
        <a:xfrm>
          <a:off x="3232713" y="490813"/>
          <a:ext cx="1032168" cy="886059"/>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US" sz="1600" kern="1200" dirty="0" smtClean="0">
              <a:effectLst>
                <a:outerShdw blurRad="38100" dist="38100" dir="2700000" algn="tl">
                  <a:srgbClr val="000000">
                    <a:alpha val="43137"/>
                  </a:srgbClr>
                </a:outerShdw>
              </a:effectLst>
            </a:rPr>
            <a:t>QoS</a:t>
          </a:r>
          <a:endParaRPr lang="en-US" sz="1600" kern="1200" dirty="0">
            <a:effectLst>
              <a:outerShdw blurRad="38100" dist="38100" dir="2700000" algn="tl">
                <a:srgbClr val="000000">
                  <a:alpha val="43137"/>
                </a:srgbClr>
              </a:outerShdw>
            </a:effectLst>
          </a:endParaRPr>
        </a:p>
      </dsp:txBody>
      <dsp:txXfrm>
        <a:off x="3392565" y="628037"/>
        <a:ext cx="712464" cy="611611"/>
      </dsp:txXfrm>
    </dsp:sp>
    <dsp:sp modelId="{20046023-7B57-4116-A0C9-75FAAEA1DF47}">
      <dsp:nvSpPr>
        <dsp:cNvPr id="0" name=""/>
        <dsp:cNvSpPr/>
      </dsp:nvSpPr>
      <dsp:spPr>
        <a:xfrm>
          <a:off x="4125810" y="883032"/>
          <a:ext cx="120238" cy="103784"/>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CAFF01-2209-4B43-AA16-039FD5E9F4CA}">
      <dsp:nvSpPr>
        <dsp:cNvPr id="0" name=""/>
        <dsp:cNvSpPr/>
      </dsp:nvSpPr>
      <dsp:spPr>
        <a:xfrm>
          <a:off x="4120740" y="988978"/>
          <a:ext cx="1032168" cy="886059"/>
        </a:xfrm>
        <a:prstGeom prst="hexagon">
          <a:avLst>
            <a:gd name="adj" fmla="val 25000"/>
            <a:gd name="vf" fmla="val 11547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23000" b="-23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310DDD-F590-4DA3-97F6-3EB7D8BB195B}">
      <dsp:nvSpPr>
        <dsp:cNvPr id="0" name=""/>
        <dsp:cNvSpPr/>
      </dsp:nvSpPr>
      <dsp:spPr>
        <a:xfrm>
          <a:off x="4322103" y="1004546"/>
          <a:ext cx="120238" cy="103784"/>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EEE2D4-AE67-458D-B637-13C334560F78}">
      <dsp:nvSpPr>
        <dsp:cNvPr id="0" name=""/>
        <dsp:cNvSpPr/>
      </dsp:nvSpPr>
      <dsp:spPr>
        <a:xfrm>
          <a:off x="4120740" y="9513"/>
          <a:ext cx="1032168" cy="886059"/>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US" sz="1600" kern="1200" dirty="0" err="1" smtClean="0">
              <a:effectLst>
                <a:outerShdw blurRad="38100" dist="38100" dir="2700000" algn="tl">
                  <a:srgbClr val="000000">
                    <a:alpha val="43137"/>
                  </a:srgbClr>
                </a:outerShdw>
              </a:effectLst>
            </a:rPr>
            <a:t>iSCSI</a:t>
          </a:r>
          <a:endParaRPr lang="en-US" sz="1600" kern="1200" dirty="0">
            <a:effectLst>
              <a:outerShdw blurRad="38100" dist="38100" dir="2700000" algn="tl">
                <a:srgbClr val="000000">
                  <a:alpha val="43137"/>
                </a:srgbClr>
              </a:outerShdw>
            </a:effectLst>
          </a:endParaRPr>
        </a:p>
      </dsp:txBody>
      <dsp:txXfrm>
        <a:off x="4280592" y="146737"/>
        <a:ext cx="712464" cy="611611"/>
      </dsp:txXfrm>
    </dsp:sp>
    <dsp:sp modelId="{25571D3A-AA3A-4AAC-86CF-1DB9D5F8D352}">
      <dsp:nvSpPr>
        <dsp:cNvPr id="0" name=""/>
        <dsp:cNvSpPr/>
      </dsp:nvSpPr>
      <dsp:spPr>
        <a:xfrm>
          <a:off x="5013837" y="406488"/>
          <a:ext cx="120238" cy="103784"/>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0EFA95-2BCE-4686-B7A1-CAA94DE62F19}">
      <dsp:nvSpPr>
        <dsp:cNvPr id="0" name=""/>
        <dsp:cNvSpPr/>
      </dsp:nvSpPr>
      <dsp:spPr>
        <a:xfrm>
          <a:off x="5008767" y="503786"/>
          <a:ext cx="1032168" cy="886059"/>
        </a:xfrm>
        <a:prstGeom prst="hexagon">
          <a:avLst>
            <a:gd name="adj" fmla="val 25000"/>
            <a:gd name="vf" fmla="val 115470"/>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7000" r="-7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41EA53-33B4-49AB-8CE5-4708CD30EEA3}">
      <dsp:nvSpPr>
        <dsp:cNvPr id="0" name=""/>
        <dsp:cNvSpPr/>
      </dsp:nvSpPr>
      <dsp:spPr>
        <a:xfrm>
          <a:off x="5214476" y="523246"/>
          <a:ext cx="120238" cy="103784"/>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B9A6B7-4B11-487D-8739-26E48862EA8F}">
      <dsp:nvSpPr>
        <dsp:cNvPr id="0" name=""/>
        <dsp:cNvSpPr/>
      </dsp:nvSpPr>
      <dsp:spPr>
        <a:xfrm>
          <a:off x="5008767" y="1481522"/>
          <a:ext cx="1032168" cy="886059"/>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US" sz="1600" kern="1200" dirty="0" smtClean="0">
              <a:effectLst>
                <a:outerShdw blurRad="38100" dist="38100" dir="2700000" algn="tl">
                  <a:srgbClr val="000000">
                    <a:alpha val="43137"/>
                  </a:srgbClr>
                </a:outerShdw>
              </a:effectLst>
            </a:rPr>
            <a:t>VMQ</a:t>
          </a:r>
          <a:endParaRPr lang="en-US" sz="1600" kern="1200" dirty="0">
            <a:effectLst>
              <a:outerShdw blurRad="38100" dist="38100" dir="2700000" algn="tl">
                <a:srgbClr val="000000">
                  <a:alpha val="43137"/>
                </a:srgbClr>
              </a:outerShdw>
            </a:effectLst>
          </a:endParaRPr>
        </a:p>
      </dsp:txBody>
      <dsp:txXfrm>
        <a:off x="5168619" y="1618746"/>
        <a:ext cx="712464" cy="611611"/>
      </dsp:txXfrm>
    </dsp:sp>
    <dsp:sp modelId="{AA80545B-38BF-4C50-8650-C5C87C86397E}">
      <dsp:nvSpPr>
        <dsp:cNvPr id="0" name=""/>
        <dsp:cNvSpPr/>
      </dsp:nvSpPr>
      <dsp:spPr>
        <a:xfrm>
          <a:off x="5213027" y="2257743"/>
          <a:ext cx="120238" cy="103784"/>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224C9A-89DF-4F0D-B644-10F6B3031FFE}">
      <dsp:nvSpPr>
        <dsp:cNvPr id="0" name=""/>
        <dsp:cNvSpPr/>
      </dsp:nvSpPr>
      <dsp:spPr>
        <a:xfrm>
          <a:off x="4120740" y="1966714"/>
          <a:ext cx="1032168" cy="886059"/>
        </a:xfrm>
        <a:prstGeom prst="hexagon">
          <a:avLst>
            <a:gd name="adj" fmla="val 25000"/>
            <a:gd name="vf" fmla="val 115470"/>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10000" r="-10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724A59-3547-4390-A1C2-6C87A2506902}">
      <dsp:nvSpPr>
        <dsp:cNvPr id="0" name=""/>
        <dsp:cNvSpPr/>
      </dsp:nvSpPr>
      <dsp:spPr>
        <a:xfrm>
          <a:off x="5021804" y="2355473"/>
          <a:ext cx="120238" cy="103784"/>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AB0FA0-305E-4BEE-B4B9-F44BE62CC302}">
      <dsp:nvSpPr>
        <dsp:cNvPr id="0" name=""/>
        <dsp:cNvSpPr/>
      </dsp:nvSpPr>
      <dsp:spPr>
        <a:xfrm>
          <a:off x="2344686" y="1961092"/>
          <a:ext cx="1032168" cy="886059"/>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US" sz="1600" kern="1200" dirty="0" smtClean="0">
              <a:effectLst>
                <a:outerShdw blurRad="38100" dist="38100" dir="2700000" algn="tl">
                  <a:srgbClr val="000000">
                    <a:alpha val="43137"/>
                  </a:srgbClr>
                </a:outerShdw>
              </a:effectLst>
            </a:rPr>
            <a:t>SAS</a:t>
          </a:r>
          <a:endParaRPr lang="en-US" sz="1600" kern="1200" dirty="0">
            <a:effectLst>
              <a:outerShdw blurRad="38100" dist="38100" dir="2700000" algn="tl">
                <a:srgbClr val="000000">
                  <a:alpha val="43137"/>
                </a:srgbClr>
              </a:outerShdw>
            </a:effectLst>
          </a:endParaRPr>
        </a:p>
      </dsp:txBody>
      <dsp:txXfrm>
        <a:off x="2504538" y="2098316"/>
        <a:ext cx="712464" cy="611611"/>
      </dsp:txXfrm>
    </dsp:sp>
    <dsp:sp modelId="{05C218EB-DD72-4D63-83F6-C0C1A9BC94D2}">
      <dsp:nvSpPr>
        <dsp:cNvPr id="0" name=""/>
        <dsp:cNvSpPr/>
      </dsp:nvSpPr>
      <dsp:spPr>
        <a:xfrm>
          <a:off x="2373659" y="2353743"/>
          <a:ext cx="120238" cy="103784"/>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F0EC44-B350-48F1-9A62-FE5B8C857A55}">
      <dsp:nvSpPr>
        <dsp:cNvPr id="0" name=""/>
        <dsp:cNvSpPr/>
      </dsp:nvSpPr>
      <dsp:spPr>
        <a:xfrm>
          <a:off x="1456659" y="2453636"/>
          <a:ext cx="1032168" cy="886059"/>
        </a:xfrm>
        <a:prstGeom prst="hexagon">
          <a:avLst>
            <a:gd name="adj" fmla="val 25000"/>
            <a:gd name="vf" fmla="val 11547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23000" b="-23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267DCF-3D3D-4099-BB8F-8FEFBE6ACA89}">
      <dsp:nvSpPr>
        <dsp:cNvPr id="0" name=""/>
        <dsp:cNvSpPr/>
      </dsp:nvSpPr>
      <dsp:spPr>
        <a:xfrm>
          <a:off x="2159258" y="2466176"/>
          <a:ext cx="120238" cy="103784"/>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A09BB6-191F-402E-A8AA-25394208C0A2}">
      <dsp:nvSpPr>
        <dsp:cNvPr id="0" name=""/>
        <dsp:cNvSpPr/>
      </dsp:nvSpPr>
      <dsp:spPr>
        <a:xfrm>
          <a:off x="5892447" y="1977957"/>
          <a:ext cx="1032168" cy="886059"/>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US" sz="1600" kern="1200" dirty="0" smtClean="0">
              <a:effectLst>
                <a:outerShdw blurRad="38100" dist="38100" dir="2700000" algn="tl">
                  <a:srgbClr val="000000">
                    <a:alpha val="43137"/>
                  </a:srgbClr>
                </a:outerShdw>
              </a:effectLst>
            </a:rPr>
            <a:t>Spaces</a:t>
          </a:r>
          <a:endParaRPr lang="en-US" sz="1600" kern="1200" dirty="0">
            <a:effectLst>
              <a:outerShdw blurRad="38100" dist="38100" dir="2700000" algn="tl">
                <a:srgbClr val="000000">
                  <a:alpha val="43137"/>
                </a:srgbClr>
              </a:outerShdw>
            </a:effectLst>
          </a:endParaRPr>
        </a:p>
      </dsp:txBody>
      <dsp:txXfrm>
        <a:off x="6052299" y="2115181"/>
        <a:ext cx="712464" cy="611611"/>
      </dsp:txXfrm>
    </dsp:sp>
    <dsp:sp modelId="{3844153D-8544-4CDB-8494-A8F3D13DE244}">
      <dsp:nvSpPr>
        <dsp:cNvPr id="0" name=""/>
        <dsp:cNvSpPr/>
      </dsp:nvSpPr>
      <dsp:spPr>
        <a:xfrm>
          <a:off x="6096708" y="2754178"/>
          <a:ext cx="120238" cy="103784"/>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92A684-C515-43F5-A6D5-44C182528436}">
      <dsp:nvSpPr>
        <dsp:cNvPr id="0" name=""/>
        <dsp:cNvSpPr/>
      </dsp:nvSpPr>
      <dsp:spPr>
        <a:xfrm>
          <a:off x="5004421" y="2463149"/>
          <a:ext cx="1032168" cy="886059"/>
        </a:xfrm>
        <a:prstGeom prst="hexagon">
          <a:avLst>
            <a:gd name="adj" fmla="val 25000"/>
            <a:gd name="vf" fmla="val 115470"/>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7000" r="-7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C29CDA-AC39-43B8-AE42-F5D02499D6F8}">
      <dsp:nvSpPr>
        <dsp:cNvPr id="0" name=""/>
        <dsp:cNvSpPr/>
      </dsp:nvSpPr>
      <dsp:spPr>
        <a:xfrm>
          <a:off x="5905485" y="2851908"/>
          <a:ext cx="120238" cy="103784"/>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7EAD94-A45E-4CDC-9497-1000B7276D5F}">
      <dsp:nvSpPr>
        <dsp:cNvPr id="0" name=""/>
        <dsp:cNvSpPr/>
      </dsp:nvSpPr>
      <dsp:spPr>
        <a:xfrm>
          <a:off x="5896069" y="19027"/>
          <a:ext cx="1032168" cy="886059"/>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US" sz="1600" kern="1200" dirty="0" smtClean="0">
              <a:effectLst>
                <a:outerShdw blurRad="38100" dist="38100" dir="2700000" algn="tl">
                  <a:srgbClr val="000000">
                    <a:alpha val="43137"/>
                  </a:srgbClr>
                </a:outerShdw>
              </a:effectLst>
            </a:rPr>
            <a:t>10GbE</a:t>
          </a:r>
          <a:endParaRPr lang="en-US" sz="1600" kern="1200" dirty="0">
            <a:effectLst>
              <a:outerShdw blurRad="38100" dist="38100" dir="2700000" algn="tl">
                <a:srgbClr val="000000">
                  <a:alpha val="43137"/>
                </a:srgbClr>
              </a:outerShdw>
            </a:effectLst>
          </a:endParaRPr>
        </a:p>
      </dsp:txBody>
      <dsp:txXfrm>
        <a:off x="6055921" y="156251"/>
        <a:ext cx="712464" cy="611611"/>
      </dsp:txXfrm>
    </dsp:sp>
    <dsp:sp modelId="{51B172D2-87D5-4DC1-8375-1FBE7234A445}">
      <dsp:nvSpPr>
        <dsp:cNvPr id="0" name=""/>
        <dsp:cNvSpPr/>
      </dsp:nvSpPr>
      <dsp:spPr>
        <a:xfrm>
          <a:off x="6609533" y="798275"/>
          <a:ext cx="120238" cy="103784"/>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B1890B-C4BD-4BE9-AD3F-65C63FA45AF6}">
      <dsp:nvSpPr>
        <dsp:cNvPr id="0" name=""/>
        <dsp:cNvSpPr/>
      </dsp:nvSpPr>
      <dsp:spPr>
        <a:xfrm>
          <a:off x="5896069" y="997195"/>
          <a:ext cx="1032168" cy="886059"/>
        </a:xfrm>
        <a:prstGeom prst="hexagon">
          <a:avLst>
            <a:gd name="adj" fmla="val 25000"/>
            <a:gd name="vf" fmla="val 1154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4000" r="-14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6D1B5B-92D7-4985-B853-E03E0322C35B}">
      <dsp:nvSpPr>
        <dsp:cNvPr id="0" name=""/>
        <dsp:cNvSpPr/>
      </dsp:nvSpPr>
      <dsp:spPr>
        <a:xfrm>
          <a:off x="6609533" y="1002384"/>
          <a:ext cx="120238" cy="103784"/>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EDCEBF-8A3A-4338-8F2B-AA261562939D}">
      <dsp:nvSpPr>
        <dsp:cNvPr id="0" name=""/>
        <dsp:cNvSpPr/>
      </dsp:nvSpPr>
      <dsp:spPr>
        <a:xfrm>
          <a:off x="3229091" y="2457528"/>
          <a:ext cx="1032168" cy="886059"/>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US" sz="1600" kern="1200" dirty="0" smtClean="0">
              <a:effectLst>
                <a:outerShdw blurRad="38100" dist="38100" dir="2700000" algn="tl">
                  <a:srgbClr val="000000">
                    <a:alpha val="43137"/>
                  </a:srgbClr>
                </a:outerShdw>
              </a:effectLst>
            </a:rPr>
            <a:t>Clusters</a:t>
          </a:r>
          <a:endParaRPr lang="en-US" sz="1600" kern="1200" dirty="0">
            <a:effectLst>
              <a:outerShdw blurRad="38100" dist="38100" dir="2700000" algn="tl">
                <a:srgbClr val="000000">
                  <a:alpha val="43137"/>
                </a:srgbClr>
              </a:outerShdw>
            </a:effectLst>
          </a:endParaRPr>
        </a:p>
      </dsp:txBody>
      <dsp:txXfrm>
        <a:off x="3388943" y="2594752"/>
        <a:ext cx="712464" cy="611611"/>
      </dsp:txXfrm>
    </dsp:sp>
    <dsp:sp modelId="{30778053-2C43-43A0-AEFF-EEC2FFDBC724}">
      <dsp:nvSpPr>
        <dsp:cNvPr id="0" name=""/>
        <dsp:cNvSpPr/>
      </dsp:nvSpPr>
      <dsp:spPr>
        <a:xfrm>
          <a:off x="3433352" y="3233748"/>
          <a:ext cx="120238" cy="103784"/>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88434F-2213-4A64-9CDD-BC9E2EB523C6}">
      <dsp:nvSpPr>
        <dsp:cNvPr id="0" name=""/>
        <dsp:cNvSpPr/>
      </dsp:nvSpPr>
      <dsp:spPr>
        <a:xfrm>
          <a:off x="2341064" y="2942720"/>
          <a:ext cx="1032168" cy="886059"/>
        </a:xfrm>
        <a:prstGeom prst="hexagon">
          <a:avLst>
            <a:gd name="adj" fmla="val 25000"/>
            <a:gd name="vf" fmla="val 11547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23000" b="-23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03A7F6-9755-489E-BA04-501D18E24E17}">
      <dsp:nvSpPr>
        <dsp:cNvPr id="0" name=""/>
        <dsp:cNvSpPr/>
      </dsp:nvSpPr>
      <dsp:spPr>
        <a:xfrm>
          <a:off x="3242129" y="3331479"/>
          <a:ext cx="120238" cy="103784"/>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C5D342-68FD-43F7-8026-42581D3F1602}">
      <dsp:nvSpPr>
        <dsp:cNvPr id="0" name=""/>
        <dsp:cNvSpPr/>
      </dsp:nvSpPr>
      <dsp:spPr>
        <a:xfrm>
          <a:off x="5002248" y="3438290"/>
          <a:ext cx="1032168" cy="886059"/>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US" sz="1600" kern="1200" dirty="0" smtClean="0">
              <a:effectLst>
                <a:outerShdw blurRad="38100" dist="38100" dir="2700000" algn="tl">
                  <a:srgbClr val="000000">
                    <a:alpha val="43137"/>
                  </a:srgbClr>
                </a:outerShdw>
              </a:effectLst>
            </a:rPr>
            <a:t>DCB</a:t>
          </a:r>
          <a:endParaRPr lang="en-US" sz="1600" kern="1200" dirty="0">
            <a:effectLst>
              <a:outerShdw blurRad="38100" dist="38100" dir="2700000" algn="tl">
                <a:srgbClr val="000000">
                  <a:alpha val="43137"/>
                </a:srgbClr>
              </a:outerShdw>
            </a:effectLst>
          </a:endParaRPr>
        </a:p>
      </dsp:txBody>
      <dsp:txXfrm>
        <a:off x="5162100" y="3575514"/>
        <a:ext cx="712464" cy="611611"/>
      </dsp:txXfrm>
    </dsp:sp>
    <dsp:sp modelId="{E394A6CB-C60C-4D06-8CB0-E6F962382723}">
      <dsp:nvSpPr>
        <dsp:cNvPr id="0" name=""/>
        <dsp:cNvSpPr/>
      </dsp:nvSpPr>
      <dsp:spPr>
        <a:xfrm>
          <a:off x="5026875" y="3832671"/>
          <a:ext cx="120238" cy="103784"/>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3C86AC-80B6-4A64-92BF-BF66A0A1D491}">
      <dsp:nvSpPr>
        <dsp:cNvPr id="0" name=""/>
        <dsp:cNvSpPr/>
      </dsp:nvSpPr>
      <dsp:spPr>
        <a:xfrm>
          <a:off x="4114221" y="2947476"/>
          <a:ext cx="1032168" cy="886059"/>
        </a:xfrm>
        <a:prstGeom prst="hexagon">
          <a:avLst>
            <a:gd name="adj" fmla="val 25000"/>
            <a:gd name="vf" fmla="val 11547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23000" b="-23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E19560-46A6-4EA7-9497-2ECDF27FC089}">
      <dsp:nvSpPr>
        <dsp:cNvPr id="0" name=""/>
        <dsp:cNvSpPr/>
      </dsp:nvSpPr>
      <dsp:spPr>
        <a:xfrm>
          <a:off x="4824063" y="3714184"/>
          <a:ext cx="120238" cy="103784"/>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B11CAF-78A6-4238-A696-951157485FEB}">
      <dsp:nvSpPr>
        <dsp:cNvPr id="0" name=""/>
        <dsp:cNvSpPr/>
      </dsp:nvSpPr>
      <dsp:spPr>
        <a:xfrm>
          <a:off x="5893172" y="2957855"/>
          <a:ext cx="1032168" cy="886059"/>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en-US" sz="1400" kern="1200" dirty="0" smtClean="0">
              <a:effectLst>
                <a:outerShdw blurRad="38100" dist="38100" dir="2700000" algn="tl">
                  <a:srgbClr val="000000">
                    <a:alpha val="43137"/>
                  </a:srgbClr>
                </a:outerShdw>
              </a:effectLst>
            </a:rPr>
            <a:t>Network </a:t>
          </a:r>
          <a:r>
            <a:rPr lang="en-US" sz="1000" kern="1200" dirty="0" smtClean="0">
              <a:effectLst>
                <a:outerShdw blurRad="38100" dist="38100" dir="2700000" algn="tl">
                  <a:srgbClr val="000000">
                    <a:alpha val="43137"/>
                  </a:srgbClr>
                </a:outerShdw>
              </a:effectLst>
            </a:rPr>
            <a:t>Virtualization</a:t>
          </a:r>
          <a:endParaRPr lang="en-US" sz="1000" kern="1200" dirty="0">
            <a:effectLst>
              <a:outerShdw blurRad="38100" dist="38100" dir="2700000" algn="tl">
                <a:srgbClr val="000000">
                  <a:alpha val="43137"/>
                </a:srgbClr>
              </a:outerShdw>
            </a:effectLst>
          </a:endParaRPr>
        </a:p>
      </dsp:txBody>
      <dsp:txXfrm>
        <a:off x="6053024" y="3095079"/>
        <a:ext cx="712464" cy="611611"/>
      </dsp:txXfrm>
    </dsp:sp>
    <dsp:sp modelId="{4738B36D-E89B-4D03-A270-38CB2E7B64BE}">
      <dsp:nvSpPr>
        <dsp:cNvPr id="0" name=""/>
        <dsp:cNvSpPr/>
      </dsp:nvSpPr>
      <dsp:spPr>
        <a:xfrm>
          <a:off x="6794237" y="3346614"/>
          <a:ext cx="120238" cy="103784"/>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F504AA-A1CF-411D-9F3A-C00BE51F7B10}">
      <dsp:nvSpPr>
        <dsp:cNvPr id="0" name=""/>
        <dsp:cNvSpPr/>
      </dsp:nvSpPr>
      <dsp:spPr>
        <a:xfrm>
          <a:off x="6780474" y="2472663"/>
          <a:ext cx="1032168" cy="886059"/>
        </a:xfrm>
        <a:prstGeom prst="hexagon">
          <a:avLst>
            <a:gd name="adj" fmla="val 25000"/>
            <a:gd name="vf" fmla="val 1154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7000" r="-7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C1CF06-61A0-4B41-8C03-EFDF3B5E9D4A}">
      <dsp:nvSpPr>
        <dsp:cNvPr id="0" name=""/>
        <dsp:cNvSpPr/>
      </dsp:nvSpPr>
      <dsp:spPr>
        <a:xfrm>
          <a:off x="6985459" y="3248884"/>
          <a:ext cx="120238" cy="103784"/>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F04004-D5E2-40D3-ADF3-AB69F6F408A2}">
      <dsp:nvSpPr>
        <dsp:cNvPr id="0" name=""/>
        <dsp:cNvSpPr/>
      </dsp:nvSpPr>
      <dsp:spPr>
        <a:xfrm>
          <a:off x="3597744" y="149497"/>
          <a:ext cx="1407173" cy="957215"/>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b="1" kern="1200" dirty="0" smtClean="0">
              <a:effectLst>
                <a:outerShdw blurRad="38100" dist="38100" dir="2700000" algn="tl">
                  <a:srgbClr val="000000">
                    <a:alpha val="43137"/>
                  </a:srgbClr>
                </a:outerShdw>
              </a:effectLst>
            </a:rPr>
            <a:t>Cost</a:t>
          </a:r>
          <a:endParaRPr lang="en-US" sz="1400" b="1" kern="1200" dirty="0">
            <a:effectLst>
              <a:outerShdw blurRad="38100" dist="38100" dir="2700000" algn="tl">
                <a:srgbClr val="000000">
                  <a:alpha val="43137"/>
                </a:srgbClr>
              </a:outerShdw>
            </a:effectLst>
          </a:endParaRPr>
        </a:p>
      </dsp:txBody>
      <dsp:txXfrm>
        <a:off x="3949537" y="149497"/>
        <a:ext cx="703587" cy="789702"/>
      </dsp:txXfrm>
    </dsp:sp>
    <dsp:sp modelId="{8FFB9EA2-0856-4F68-B92F-3ED2D2780384}">
      <dsp:nvSpPr>
        <dsp:cNvPr id="0" name=""/>
        <dsp:cNvSpPr/>
      </dsp:nvSpPr>
      <dsp:spPr>
        <a:xfrm rot="3600000">
          <a:off x="5498094" y="486126"/>
          <a:ext cx="1407173" cy="1407173"/>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b="1" kern="1200" dirty="0" smtClean="0">
              <a:effectLst>
                <a:outerShdw blurRad="38100" dist="38100" dir="2700000" algn="tl">
                  <a:srgbClr val="000000">
                    <a:alpha val="43137"/>
                  </a:srgbClr>
                </a:outerShdw>
              </a:effectLst>
            </a:rPr>
            <a:t>Scalability</a:t>
          </a:r>
          <a:endParaRPr lang="en-US" sz="1400" b="1" kern="1200" dirty="0">
            <a:effectLst>
              <a:outerShdw blurRad="38100" dist="38100" dir="2700000" algn="tl">
                <a:srgbClr val="000000">
                  <a:alpha val="43137"/>
                </a:srgbClr>
              </a:outerShdw>
            </a:effectLst>
          </a:endParaRPr>
        </a:p>
      </dsp:txBody>
      <dsp:txXfrm rot="-5400000">
        <a:off x="5727854" y="776355"/>
        <a:ext cx="1160918" cy="703587"/>
      </dsp:txXfrm>
    </dsp:sp>
    <dsp:sp modelId="{717CB09C-BACF-49B1-B18D-07B51D27D280}">
      <dsp:nvSpPr>
        <dsp:cNvPr id="0" name=""/>
        <dsp:cNvSpPr/>
      </dsp:nvSpPr>
      <dsp:spPr>
        <a:xfrm rot="7200000">
          <a:off x="5591534" y="2314934"/>
          <a:ext cx="1407173" cy="1407173"/>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b="1" kern="1200" dirty="0" smtClean="0">
              <a:effectLst>
                <a:outerShdw blurRad="38100" dist="38100" dir="2700000" algn="tl">
                  <a:srgbClr val="000000">
                    <a:alpha val="43137"/>
                  </a:srgbClr>
                </a:outerShdw>
              </a:effectLst>
            </a:rPr>
            <a:t>Reliability</a:t>
          </a:r>
          <a:endParaRPr lang="en-US" sz="1400" b="1" kern="1200" dirty="0">
            <a:effectLst>
              <a:outerShdw blurRad="38100" dist="38100" dir="2700000" algn="tl">
                <a:srgbClr val="000000">
                  <a:alpha val="43137"/>
                </a:srgbClr>
              </a:outerShdw>
            </a:effectLst>
          </a:endParaRPr>
        </a:p>
      </dsp:txBody>
      <dsp:txXfrm rot="-5400000">
        <a:off x="5821294" y="2728290"/>
        <a:ext cx="1160918" cy="703587"/>
      </dsp:txXfrm>
    </dsp:sp>
    <dsp:sp modelId="{0262A6CA-9F9F-4DDC-9F4C-8151B2337D4D}">
      <dsp:nvSpPr>
        <dsp:cNvPr id="0" name=""/>
        <dsp:cNvSpPr/>
      </dsp:nvSpPr>
      <dsp:spPr>
        <a:xfrm rot="10800000">
          <a:off x="3698233" y="3312861"/>
          <a:ext cx="1407173" cy="954345"/>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b="1" kern="1200" dirty="0" smtClean="0">
              <a:effectLst>
                <a:outerShdw blurRad="38100" dist="38100" dir="2700000" algn="tl">
                  <a:srgbClr val="000000">
                    <a:alpha val="43137"/>
                  </a:srgbClr>
                </a:outerShdw>
              </a:effectLst>
            </a:rPr>
            <a:t>Security</a:t>
          </a:r>
          <a:endParaRPr lang="en-US" sz="1400" b="1" kern="1200" dirty="0">
            <a:effectLst>
              <a:outerShdw blurRad="38100" dist="38100" dir="2700000" algn="tl">
                <a:srgbClr val="000000">
                  <a:alpha val="43137"/>
                </a:srgbClr>
              </a:outerShdw>
            </a:effectLst>
          </a:endParaRPr>
        </a:p>
      </dsp:txBody>
      <dsp:txXfrm rot="10800000">
        <a:off x="4050026" y="3479871"/>
        <a:ext cx="703587" cy="787335"/>
      </dsp:txXfrm>
    </dsp:sp>
    <dsp:sp modelId="{D4C4C3FD-C608-4574-98B6-91EB60FF6D2D}">
      <dsp:nvSpPr>
        <dsp:cNvPr id="0" name=""/>
        <dsp:cNvSpPr/>
      </dsp:nvSpPr>
      <dsp:spPr>
        <a:xfrm rot="14400000">
          <a:off x="1764293" y="2314929"/>
          <a:ext cx="1407173" cy="1407173"/>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b="1" kern="1200" dirty="0" smtClean="0">
              <a:effectLst>
                <a:outerShdw blurRad="38100" dist="38100" dir="2700000" algn="tl">
                  <a:srgbClr val="000000">
                    <a:alpha val="43137"/>
                  </a:srgbClr>
                </a:outerShdw>
              </a:effectLst>
            </a:rPr>
            <a:t>Performance</a:t>
          </a:r>
          <a:endParaRPr lang="en-US" sz="1400" b="1" kern="1200" dirty="0">
            <a:effectLst>
              <a:outerShdw blurRad="38100" dist="38100" dir="2700000" algn="tl">
                <a:srgbClr val="000000">
                  <a:alpha val="43137"/>
                </a:srgbClr>
              </a:outerShdw>
            </a:effectLst>
          </a:endParaRPr>
        </a:p>
      </dsp:txBody>
      <dsp:txXfrm rot="5400000">
        <a:off x="1780789" y="2728285"/>
        <a:ext cx="1160918" cy="703587"/>
      </dsp:txXfrm>
    </dsp:sp>
    <dsp:sp modelId="{1877FED9-A30D-43CA-9F7A-4181026ACEA3}">
      <dsp:nvSpPr>
        <dsp:cNvPr id="0" name=""/>
        <dsp:cNvSpPr/>
      </dsp:nvSpPr>
      <dsp:spPr>
        <a:xfrm rot="18000000">
          <a:off x="1764299" y="486127"/>
          <a:ext cx="1407173" cy="1407173"/>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b="1" kern="1200" dirty="0" smtClean="0">
              <a:effectLst>
                <a:outerShdw blurRad="38100" dist="38100" dir="2700000" algn="tl">
                  <a:srgbClr val="000000">
                    <a:alpha val="43137"/>
                  </a:srgbClr>
                </a:outerShdw>
              </a:effectLst>
            </a:rPr>
            <a:t>High Availability</a:t>
          </a:r>
          <a:endParaRPr lang="en-US" sz="1400" b="1" kern="1200" dirty="0">
            <a:effectLst>
              <a:outerShdw blurRad="38100" dist="38100" dir="2700000" algn="tl">
                <a:srgbClr val="000000">
                  <a:alpha val="43137"/>
                </a:srgbClr>
              </a:outerShdw>
            </a:effectLst>
          </a:endParaRPr>
        </a:p>
      </dsp:txBody>
      <dsp:txXfrm rot="5400000">
        <a:off x="1780795" y="776356"/>
        <a:ext cx="1160918" cy="7035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F04004-D5E2-40D3-ADF3-AB69F6F408A2}">
      <dsp:nvSpPr>
        <dsp:cNvPr id="0" name=""/>
        <dsp:cNvSpPr/>
      </dsp:nvSpPr>
      <dsp:spPr>
        <a:xfrm>
          <a:off x="3597744" y="149497"/>
          <a:ext cx="1407173" cy="957215"/>
        </a:xfrm>
        <a:prstGeom prst="downArrow">
          <a:avLst>
            <a:gd name="adj1" fmla="val 50000"/>
            <a:gd name="adj2" fmla="val 35000"/>
          </a:avLst>
        </a:prstGeom>
        <a:solidFill>
          <a:schemeClr val="bg1">
            <a:lumMod val="10000"/>
            <a:lumOff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bg1"/>
              </a:solidFill>
            </a:rPr>
            <a:t>Cost</a:t>
          </a:r>
          <a:endParaRPr lang="en-US" sz="1400" b="1" kern="1200" dirty="0">
            <a:solidFill>
              <a:schemeClr val="bg1"/>
            </a:solidFill>
          </a:endParaRPr>
        </a:p>
      </dsp:txBody>
      <dsp:txXfrm>
        <a:off x="3949537" y="149497"/>
        <a:ext cx="703587" cy="789702"/>
      </dsp:txXfrm>
    </dsp:sp>
    <dsp:sp modelId="{8FFB9EA2-0856-4F68-B92F-3ED2D2780384}">
      <dsp:nvSpPr>
        <dsp:cNvPr id="0" name=""/>
        <dsp:cNvSpPr/>
      </dsp:nvSpPr>
      <dsp:spPr>
        <a:xfrm rot="3600000">
          <a:off x="5498094" y="486126"/>
          <a:ext cx="1407173" cy="1407173"/>
        </a:xfrm>
        <a:prstGeom prst="downArrow">
          <a:avLst>
            <a:gd name="adj1" fmla="val 50000"/>
            <a:gd name="adj2" fmla="val 35000"/>
          </a:avLst>
        </a:prstGeom>
        <a:solidFill>
          <a:schemeClr val="bg1">
            <a:lumMod val="10000"/>
            <a:lumOff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bg1"/>
              </a:solidFill>
            </a:rPr>
            <a:t>Scalability</a:t>
          </a:r>
          <a:endParaRPr lang="en-US" sz="1400" b="1" kern="1200" dirty="0">
            <a:solidFill>
              <a:schemeClr val="bg1"/>
            </a:solidFill>
          </a:endParaRPr>
        </a:p>
      </dsp:txBody>
      <dsp:txXfrm rot="-5400000">
        <a:off x="5727854" y="776355"/>
        <a:ext cx="1160918" cy="703587"/>
      </dsp:txXfrm>
    </dsp:sp>
    <dsp:sp modelId="{717CB09C-BACF-49B1-B18D-07B51D27D280}">
      <dsp:nvSpPr>
        <dsp:cNvPr id="0" name=""/>
        <dsp:cNvSpPr/>
      </dsp:nvSpPr>
      <dsp:spPr>
        <a:xfrm rot="7200000">
          <a:off x="5591534" y="2314934"/>
          <a:ext cx="1407173" cy="1407173"/>
        </a:xfrm>
        <a:prstGeom prst="downArrow">
          <a:avLst>
            <a:gd name="adj1" fmla="val 50000"/>
            <a:gd name="adj2" fmla="val 35000"/>
          </a:avLst>
        </a:prstGeom>
        <a:solidFill>
          <a:schemeClr val="bg1">
            <a:lumMod val="10000"/>
            <a:lumOff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bg1"/>
              </a:solidFill>
            </a:rPr>
            <a:t>Reliability</a:t>
          </a:r>
          <a:endParaRPr lang="en-US" sz="1400" b="1" kern="1200" dirty="0">
            <a:solidFill>
              <a:schemeClr val="bg1"/>
            </a:solidFill>
          </a:endParaRPr>
        </a:p>
      </dsp:txBody>
      <dsp:txXfrm rot="-5400000">
        <a:off x="5821294" y="2728290"/>
        <a:ext cx="1160918" cy="703587"/>
      </dsp:txXfrm>
    </dsp:sp>
    <dsp:sp modelId="{0262A6CA-9F9F-4DDC-9F4C-8151B2337D4D}">
      <dsp:nvSpPr>
        <dsp:cNvPr id="0" name=""/>
        <dsp:cNvSpPr/>
      </dsp:nvSpPr>
      <dsp:spPr>
        <a:xfrm rot="10800000">
          <a:off x="3698233" y="3312861"/>
          <a:ext cx="1407173" cy="954345"/>
        </a:xfrm>
        <a:prstGeom prst="downArrow">
          <a:avLst>
            <a:gd name="adj1" fmla="val 50000"/>
            <a:gd name="adj2" fmla="val 35000"/>
          </a:avLst>
        </a:prstGeom>
        <a:solidFill>
          <a:schemeClr val="bg1">
            <a:lumMod val="10000"/>
            <a:lumOff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bg1"/>
              </a:solidFill>
            </a:rPr>
            <a:t>Security</a:t>
          </a:r>
          <a:endParaRPr lang="en-US" sz="1400" b="1" kern="1200" dirty="0">
            <a:solidFill>
              <a:schemeClr val="bg1"/>
            </a:solidFill>
          </a:endParaRPr>
        </a:p>
      </dsp:txBody>
      <dsp:txXfrm rot="10800000">
        <a:off x="4050026" y="3479871"/>
        <a:ext cx="703587" cy="787335"/>
      </dsp:txXfrm>
    </dsp:sp>
    <dsp:sp modelId="{D4C4C3FD-C608-4574-98B6-91EB60FF6D2D}">
      <dsp:nvSpPr>
        <dsp:cNvPr id="0" name=""/>
        <dsp:cNvSpPr/>
      </dsp:nvSpPr>
      <dsp:spPr>
        <a:xfrm rot="14400000">
          <a:off x="1764293" y="2314929"/>
          <a:ext cx="1407173" cy="1407173"/>
        </a:xfrm>
        <a:prstGeom prst="downArrow">
          <a:avLst>
            <a:gd name="adj1" fmla="val 50000"/>
            <a:gd name="adj2" fmla="val 35000"/>
          </a:avLst>
        </a:prstGeom>
        <a:solidFill>
          <a:schemeClr val="bg1">
            <a:lumMod val="10000"/>
            <a:lumOff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bg1"/>
              </a:solidFill>
            </a:rPr>
            <a:t>Performance</a:t>
          </a:r>
          <a:endParaRPr lang="en-US" sz="1400" b="1" kern="1200" dirty="0">
            <a:solidFill>
              <a:schemeClr val="bg1"/>
            </a:solidFill>
          </a:endParaRPr>
        </a:p>
      </dsp:txBody>
      <dsp:txXfrm rot="5400000">
        <a:off x="1780789" y="2728285"/>
        <a:ext cx="1160918" cy="703587"/>
      </dsp:txXfrm>
    </dsp:sp>
    <dsp:sp modelId="{1877FED9-A30D-43CA-9F7A-4181026ACEA3}">
      <dsp:nvSpPr>
        <dsp:cNvPr id="0" name=""/>
        <dsp:cNvSpPr/>
      </dsp:nvSpPr>
      <dsp:spPr>
        <a:xfrm rot="18000000">
          <a:off x="1764299" y="486127"/>
          <a:ext cx="1407173" cy="1407173"/>
        </a:xfrm>
        <a:prstGeom prst="downArrow">
          <a:avLst>
            <a:gd name="adj1" fmla="val 50000"/>
            <a:gd name="adj2" fmla="val 35000"/>
          </a:avLst>
        </a:prstGeom>
        <a:solidFill>
          <a:schemeClr val="bg1">
            <a:lumMod val="10000"/>
            <a:lumOff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bg1"/>
              </a:solidFill>
            </a:rPr>
            <a:t>High Availability</a:t>
          </a:r>
          <a:endParaRPr lang="en-US" sz="1400" b="1" kern="1200" dirty="0">
            <a:solidFill>
              <a:schemeClr val="bg1"/>
            </a:solidFill>
          </a:endParaRPr>
        </a:p>
      </dsp:txBody>
      <dsp:txXfrm rot="5400000">
        <a:off x="1780795" y="776356"/>
        <a:ext cx="1160918" cy="7035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F04004-D5E2-40D3-ADF3-AB69F6F408A2}">
      <dsp:nvSpPr>
        <dsp:cNvPr id="0" name=""/>
        <dsp:cNvSpPr/>
      </dsp:nvSpPr>
      <dsp:spPr>
        <a:xfrm>
          <a:off x="3597744" y="149497"/>
          <a:ext cx="1407173" cy="957215"/>
        </a:xfrm>
        <a:prstGeom prst="downArrow">
          <a:avLst>
            <a:gd name="adj1" fmla="val 50000"/>
            <a:gd name="adj2" fmla="val 35000"/>
          </a:avLst>
        </a:prstGeom>
        <a:solidFill>
          <a:schemeClr val="bg1">
            <a:lumMod val="10000"/>
            <a:lumOff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bg1"/>
              </a:solidFill>
            </a:rPr>
            <a:t>Cost</a:t>
          </a:r>
          <a:endParaRPr lang="en-US" sz="1400" b="1" kern="1200" dirty="0">
            <a:solidFill>
              <a:schemeClr val="bg1"/>
            </a:solidFill>
          </a:endParaRPr>
        </a:p>
      </dsp:txBody>
      <dsp:txXfrm>
        <a:off x="3949537" y="149497"/>
        <a:ext cx="703587" cy="789702"/>
      </dsp:txXfrm>
    </dsp:sp>
    <dsp:sp modelId="{8FFB9EA2-0856-4F68-B92F-3ED2D2780384}">
      <dsp:nvSpPr>
        <dsp:cNvPr id="0" name=""/>
        <dsp:cNvSpPr/>
      </dsp:nvSpPr>
      <dsp:spPr>
        <a:xfrm rot="3600000">
          <a:off x="5498094" y="486126"/>
          <a:ext cx="1407173" cy="1407173"/>
        </a:xfrm>
        <a:prstGeom prst="downArrow">
          <a:avLst>
            <a:gd name="adj1" fmla="val 50000"/>
            <a:gd name="adj2" fmla="val 35000"/>
          </a:avLst>
        </a:prstGeom>
        <a:solidFill>
          <a:schemeClr val="bg1">
            <a:lumMod val="10000"/>
            <a:lumOff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bg1"/>
              </a:solidFill>
            </a:rPr>
            <a:t>Scalability</a:t>
          </a:r>
          <a:endParaRPr lang="en-US" sz="1400" b="1" kern="1200" dirty="0">
            <a:solidFill>
              <a:schemeClr val="bg1"/>
            </a:solidFill>
          </a:endParaRPr>
        </a:p>
      </dsp:txBody>
      <dsp:txXfrm rot="-5400000">
        <a:off x="5727854" y="776355"/>
        <a:ext cx="1160918" cy="703587"/>
      </dsp:txXfrm>
    </dsp:sp>
    <dsp:sp modelId="{717CB09C-BACF-49B1-B18D-07B51D27D280}">
      <dsp:nvSpPr>
        <dsp:cNvPr id="0" name=""/>
        <dsp:cNvSpPr/>
      </dsp:nvSpPr>
      <dsp:spPr>
        <a:xfrm rot="7200000">
          <a:off x="5591534" y="2314934"/>
          <a:ext cx="1407173" cy="1407173"/>
        </a:xfrm>
        <a:prstGeom prst="downArrow">
          <a:avLst>
            <a:gd name="adj1" fmla="val 50000"/>
            <a:gd name="adj2" fmla="val 35000"/>
          </a:avLst>
        </a:prstGeom>
        <a:solidFill>
          <a:schemeClr val="bg1">
            <a:lumMod val="10000"/>
            <a:lumOff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bg1"/>
              </a:solidFill>
            </a:rPr>
            <a:t>Reliability</a:t>
          </a:r>
          <a:endParaRPr lang="en-US" sz="1400" b="1" kern="1200" dirty="0">
            <a:solidFill>
              <a:schemeClr val="bg1"/>
            </a:solidFill>
          </a:endParaRPr>
        </a:p>
      </dsp:txBody>
      <dsp:txXfrm rot="-5400000">
        <a:off x="5821294" y="2728290"/>
        <a:ext cx="1160918" cy="703587"/>
      </dsp:txXfrm>
    </dsp:sp>
    <dsp:sp modelId="{0262A6CA-9F9F-4DDC-9F4C-8151B2337D4D}">
      <dsp:nvSpPr>
        <dsp:cNvPr id="0" name=""/>
        <dsp:cNvSpPr/>
      </dsp:nvSpPr>
      <dsp:spPr>
        <a:xfrm rot="10800000">
          <a:off x="3698233" y="3312861"/>
          <a:ext cx="1407173" cy="954345"/>
        </a:xfrm>
        <a:prstGeom prst="downArrow">
          <a:avLst>
            <a:gd name="adj1" fmla="val 50000"/>
            <a:gd name="adj2" fmla="val 35000"/>
          </a:avLst>
        </a:prstGeom>
        <a:solidFill>
          <a:schemeClr val="bg1">
            <a:lumMod val="10000"/>
            <a:lumOff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bg1"/>
              </a:solidFill>
            </a:rPr>
            <a:t>Security</a:t>
          </a:r>
          <a:endParaRPr lang="en-US" sz="1400" b="1" kern="1200" dirty="0">
            <a:solidFill>
              <a:schemeClr val="bg1"/>
            </a:solidFill>
          </a:endParaRPr>
        </a:p>
      </dsp:txBody>
      <dsp:txXfrm rot="10800000">
        <a:off x="4050026" y="3479871"/>
        <a:ext cx="703587" cy="787335"/>
      </dsp:txXfrm>
    </dsp:sp>
    <dsp:sp modelId="{D4C4C3FD-C608-4574-98B6-91EB60FF6D2D}">
      <dsp:nvSpPr>
        <dsp:cNvPr id="0" name=""/>
        <dsp:cNvSpPr/>
      </dsp:nvSpPr>
      <dsp:spPr>
        <a:xfrm rot="14400000">
          <a:off x="1764293" y="2314929"/>
          <a:ext cx="1407173" cy="1407173"/>
        </a:xfrm>
        <a:prstGeom prst="downArrow">
          <a:avLst>
            <a:gd name="adj1" fmla="val 50000"/>
            <a:gd name="adj2" fmla="val 35000"/>
          </a:avLst>
        </a:prstGeom>
        <a:solidFill>
          <a:schemeClr val="bg1">
            <a:lumMod val="10000"/>
            <a:lumOff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bg1"/>
              </a:solidFill>
            </a:rPr>
            <a:t>Performance</a:t>
          </a:r>
          <a:endParaRPr lang="en-US" sz="1400" b="1" kern="1200" dirty="0">
            <a:solidFill>
              <a:schemeClr val="bg1"/>
            </a:solidFill>
          </a:endParaRPr>
        </a:p>
      </dsp:txBody>
      <dsp:txXfrm rot="5400000">
        <a:off x="1780789" y="2728285"/>
        <a:ext cx="1160918" cy="703587"/>
      </dsp:txXfrm>
    </dsp:sp>
    <dsp:sp modelId="{1877FED9-A30D-43CA-9F7A-4181026ACEA3}">
      <dsp:nvSpPr>
        <dsp:cNvPr id="0" name=""/>
        <dsp:cNvSpPr/>
      </dsp:nvSpPr>
      <dsp:spPr>
        <a:xfrm rot="18000000">
          <a:off x="1764299" y="486127"/>
          <a:ext cx="1407173" cy="1407173"/>
        </a:xfrm>
        <a:prstGeom prst="downArrow">
          <a:avLst>
            <a:gd name="adj1" fmla="val 50000"/>
            <a:gd name="adj2" fmla="val 35000"/>
          </a:avLst>
        </a:prstGeom>
        <a:solidFill>
          <a:schemeClr val="bg1">
            <a:lumMod val="10000"/>
            <a:lumOff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bg1"/>
              </a:solidFill>
            </a:rPr>
            <a:t>High Availability</a:t>
          </a:r>
          <a:endParaRPr lang="en-US" sz="1400" b="1" kern="1200" dirty="0">
            <a:solidFill>
              <a:schemeClr val="bg1"/>
            </a:solidFill>
          </a:endParaRPr>
        </a:p>
      </dsp:txBody>
      <dsp:txXfrm rot="5400000">
        <a:off x="1780795" y="776356"/>
        <a:ext cx="1160918" cy="7035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1378ED-C28D-477E-8E4F-B3E09CC8E551}">
      <dsp:nvSpPr>
        <dsp:cNvPr id="0" name=""/>
        <dsp:cNvSpPr/>
      </dsp:nvSpPr>
      <dsp:spPr>
        <a:xfrm rot="16200000">
          <a:off x="1715" y="108"/>
          <a:ext cx="2133383" cy="2133383"/>
        </a:xfrm>
        <a:prstGeom prst="upArrow">
          <a:avLst>
            <a:gd name="adj1" fmla="val 50000"/>
            <a:gd name="adj2" fmla="val 35000"/>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rPr>
            <a:t>Flexibility</a:t>
          </a:r>
          <a:br>
            <a:rPr lang="en-US" sz="2000" b="1" kern="1200" dirty="0" smtClean="0">
              <a:solidFill>
                <a:schemeClr val="bg1"/>
              </a:solidFill>
            </a:rPr>
          </a:br>
          <a:r>
            <a:rPr lang="en-US" sz="2000" b="1" kern="1200" dirty="0" smtClean="0">
              <a:solidFill>
                <a:schemeClr val="bg1"/>
              </a:solidFill>
            </a:rPr>
            <a:t>and Scalability</a:t>
          </a:r>
          <a:endParaRPr lang="en-US" sz="2000" b="1" kern="1200" dirty="0">
            <a:solidFill>
              <a:schemeClr val="bg1"/>
            </a:solidFill>
          </a:endParaRPr>
        </a:p>
      </dsp:txBody>
      <dsp:txXfrm rot="5400000">
        <a:off x="375057" y="533454"/>
        <a:ext cx="1760041" cy="1066691"/>
      </dsp:txXfrm>
    </dsp:sp>
    <dsp:sp modelId="{D49A8A2A-F4B6-46FA-8E90-D12E6F5F8C5F}">
      <dsp:nvSpPr>
        <dsp:cNvPr id="0" name=""/>
        <dsp:cNvSpPr/>
      </dsp:nvSpPr>
      <dsp:spPr>
        <a:xfrm rot="5400000">
          <a:off x="2022176" y="216"/>
          <a:ext cx="2133383" cy="2133383"/>
        </a:xfrm>
        <a:prstGeom prst="upArrow">
          <a:avLst>
            <a:gd name="adj1" fmla="val 50000"/>
            <a:gd name="adj2" fmla="val 35000"/>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rPr>
            <a:t>Raw</a:t>
          </a:r>
          <a:br>
            <a:rPr lang="en-US" sz="2000" b="1" kern="1200" dirty="0" smtClean="0">
              <a:solidFill>
                <a:schemeClr val="bg1"/>
              </a:solidFill>
            </a:rPr>
          </a:br>
          <a:r>
            <a:rPr lang="en-US" sz="2000" b="1" kern="1200" dirty="0" smtClean="0">
              <a:solidFill>
                <a:schemeClr val="bg1"/>
              </a:solidFill>
            </a:rPr>
            <a:t>Performance</a:t>
          </a:r>
          <a:endParaRPr lang="en-US" sz="2000" b="1" kern="1200" dirty="0">
            <a:solidFill>
              <a:schemeClr val="bg1"/>
            </a:solidFill>
          </a:endParaRPr>
        </a:p>
      </dsp:txBody>
      <dsp:txXfrm rot="-5400000">
        <a:off x="2022176" y="533562"/>
        <a:ext cx="1760041" cy="106669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F04004-D5E2-40D3-ADF3-AB69F6F408A2}">
      <dsp:nvSpPr>
        <dsp:cNvPr id="0" name=""/>
        <dsp:cNvSpPr/>
      </dsp:nvSpPr>
      <dsp:spPr>
        <a:xfrm>
          <a:off x="3597744" y="149497"/>
          <a:ext cx="1407173" cy="957215"/>
        </a:xfrm>
        <a:prstGeom prst="downArrow">
          <a:avLst>
            <a:gd name="adj1" fmla="val 50000"/>
            <a:gd name="adj2" fmla="val 35000"/>
          </a:avLst>
        </a:prstGeom>
        <a:solidFill>
          <a:schemeClr val="bg1">
            <a:lumMod val="10000"/>
            <a:lumOff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bg1"/>
              </a:solidFill>
            </a:rPr>
            <a:t>Cost</a:t>
          </a:r>
          <a:endParaRPr lang="en-US" sz="1400" b="1" kern="1200" dirty="0">
            <a:solidFill>
              <a:schemeClr val="bg1"/>
            </a:solidFill>
          </a:endParaRPr>
        </a:p>
      </dsp:txBody>
      <dsp:txXfrm>
        <a:off x="3949537" y="149497"/>
        <a:ext cx="703587" cy="789702"/>
      </dsp:txXfrm>
    </dsp:sp>
    <dsp:sp modelId="{8FFB9EA2-0856-4F68-B92F-3ED2D2780384}">
      <dsp:nvSpPr>
        <dsp:cNvPr id="0" name=""/>
        <dsp:cNvSpPr/>
      </dsp:nvSpPr>
      <dsp:spPr>
        <a:xfrm rot="3600000">
          <a:off x="5498094" y="486126"/>
          <a:ext cx="1407173" cy="1407173"/>
        </a:xfrm>
        <a:prstGeom prst="downArrow">
          <a:avLst>
            <a:gd name="adj1" fmla="val 50000"/>
            <a:gd name="adj2" fmla="val 35000"/>
          </a:avLst>
        </a:prstGeom>
        <a:solidFill>
          <a:schemeClr val="bg1">
            <a:lumMod val="10000"/>
            <a:lumOff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bg1"/>
              </a:solidFill>
            </a:rPr>
            <a:t>Scalability</a:t>
          </a:r>
          <a:endParaRPr lang="en-US" sz="1400" b="1" kern="1200" dirty="0">
            <a:solidFill>
              <a:schemeClr val="bg1"/>
            </a:solidFill>
          </a:endParaRPr>
        </a:p>
      </dsp:txBody>
      <dsp:txXfrm rot="-5400000">
        <a:off x="5727854" y="776355"/>
        <a:ext cx="1160918" cy="703587"/>
      </dsp:txXfrm>
    </dsp:sp>
    <dsp:sp modelId="{717CB09C-BACF-49B1-B18D-07B51D27D280}">
      <dsp:nvSpPr>
        <dsp:cNvPr id="0" name=""/>
        <dsp:cNvSpPr/>
      </dsp:nvSpPr>
      <dsp:spPr>
        <a:xfrm rot="7200000">
          <a:off x="5591534" y="2314934"/>
          <a:ext cx="1407173" cy="1407173"/>
        </a:xfrm>
        <a:prstGeom prst="downArrow">
          <a:avLst>
            <a:gd name="adj1" fmla="val 50000"/>
            <a:gd name="adj2" fmla="val 35000"/>
          </a:avLst>
        </a:prstGeom>
        <a:solidFill>
          <a:schemeClr val="bg1">
            <a:lumMod val="10000"/>
            <a:lumOff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bg1"/>
              </a:solidFill>
            </a:rPr>
            <a:t>Reliability</a:t>
          </a:r>
          <a:endParaRPr lang="en-US" sz="1400" b="1" kern="1200" dirty="0">
            <a:solidFill>
              <a:schemeClr val="bg1"/>
            </a:solidFill>
          </a:endParaRPr>
        </a:p>
      </dsp:txBody>
      <dsp:txXfrm rot="-5400000">
        <a:off x="5821294" y="2728290"/>
        <a:ext cx="1160918" cy="703587"/>
      </dsp:txXfrm>
    </dsp:sp>
    <dsp:sp modelId="{0262A6CA-9F9F-4DDC-9F4C-8151B2337D4D}">
      <dsp:nvSpPr>
        <dsp:cNvPr id="0" name=""/>
        <dsp:cNvSpPr/>
      </dsp:nvSpPr>
      <dsp:spPr>
        <a:xfrm rot="10800000">
          <a:off x="3597744" y="3201115"/>
          <a:ext cx="1407173" cy="954345"/>
        </a:xfrm>
        <a:prstGeom prst="downArrow">
          <a:avLst>
            <a:gd name="adj1" fmla="val 50000"/>
            <a:gd name="adj2" fmla="val 35000"/>
          </a:avLst>
        </a:prstGeom>
        <a:solidFill>
          <a:schemeClr val="bg1">
            <a:lumMod val="10000"/>
            <a:lumOff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bg1"/>
              </a:solidFill>
            </a:rPr>
            <a:t>Security</a:t>
          </a:r>
          <a:endParaRPr lang="en-US" sz="1400" b="1" kern="1200" dirty="0">
            <a:solidFill>
              <a:schemeClr val="bg1"/>
            </a:solidFill>
          </a:endParaRPr>
        </a:p>
      </dsp:txBody>
      <dsp:txXfrm rot="10800000">
        <a:off x="3949537" y="3368125"/>
        <a:ext cx="703587" cy="787335"/>
      </dsp:txXfrm>
    </dsp:sp>
    <dsp:sp modelId="{D4C4C3FD-C608-4574-98B6-91EB60FF6D2D}">
      <dsp:nvSpPr>
        <dsp:cNvPr id="0" name=""/>
        <dsp:cNvSpPr/>
      </dsp:nvSpPr>
      <dsp:spPr>
        <a:xfrm rot="14400000">
          <a:off x="1764293" y="2314929"/>
          <a:ext cx="1407173" cy="1407173"/>
        </a:xfrm>
        <a:prstGeom prst="downArrow">
          <a:avLst>
            <a:gd name="adj1" fmla="val 50000"/>
            <a:gd name="adj2" fmla="val 35000"/>
          </a:avLst>
        </a:prstGeom>
        <a:solidFill>
          <a:schemeClr val="bg1">
            <a:lumMod val="10000"/>
            <a:lumOff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bg1"/>
              </a:solidFill>
            </a:rPr>
            <a:t>Performance</a:t>
          </a:r>
          <a:endParaRPr lang="en-US" sz="1400" b="1" kern="1200" dirty="0">
            <a:solidFill>
              <a:schemeClr val="bg1"/>
            </a:solidFill>
          </a:endParaRPr>
        </a:p>
      </dsp:txBody>
      <dsp:txXfrm rot="5400000">
        <a:off x="1780789" y="2728285"/>
        <a:ext cx="1160918" cy="703587"/>
      </dsp:txXfrm>
    </dsp:sp>
    <dsp:sp modelId="{1877FED9-A30D-43CA-9F7A-4181026ACEA3}">
      <dsp:nvSpPr>
        <dsp:cNvPr id="0" name=""/>
        <dsp:cNvSpPr/>
      </dsp:nvSpPr>
      <dsp:spPr>
        <a:xfrm rot="18000000">
          <a:off x="1764299" y="486127"/>
          <a:ext cx="1407173" cy="1407173"/>
        </a:xfrm>
        <a:prstGeom prst="downArrow">
          <a:avLst>
            <a:gd name="adj1" fmla="val 50000"/>
            <a:gd name="adj2" fmla="val 35000"/>
          </a:avLst>
        </a:prstGeom>
        <a:solidFill>
          <a:schemeClr val="bg1">
            <a:lumMod val="10000"/>
            <a:lumOff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bg1"/>
              </a:solidFill>
            </a:rPr>
            <a:t>High Availability</a:t>
          </a:r>
          <a:endParaRPr lang="en-US" sz="1400" b="1" kern="1200" dirty="0">
            <a:solidFill>
              <a:schemeClr val="bg1"/>
            </a:solidFill>
          </a:endParaRPr>
        </a:p>
      </dsp:txBody>
      <dsp:txXfrm rot="5400000">
        <a:off x="1780795" y="776356"/>
        <a:ext cx="1160918" cy="70358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F04004-D5E2-40D3-ADF3-AB69F6F408A2}">
      <dsp:nvSpPr>
        <dsp:cNvPr id="0" name=""/>
        <dsp:cNvSpPr/>
      </dsp:nvSpPr>
      <dsp:spPr>
        <a:xfrm>
          <a:off x="3597744" y="149497"/>
          <a:ext cx="1407173" cy="957215"/>
        </a:xfrm>
        <a:prstGeom prst="downArrow">
          <a:avLst>
            <a:gd name="adj1" fmla="val 50000"/>
            <a:gd name="adj2" fmla="val 35000"/>
          </a:avLst>
        </a:prstGeom>
        <a:solidFill>
          <a:schemeClr val="bg1">
            <a:lumMod val="10000"/>
            <a:lumOff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bg1"/>
              </a:solidFill>
            </a:rPr>
            <a:t>Cost</a:t>
          </a:r>
          <a:endParaRPr lang="en-US" sz="1400" b="1" kern="1200" dirty="0">
            <a:solidFill>
              <a:schemeClr val="bg1"/>
            </a:solidFill>
          </a:endParaRPr>
        </a:p>
      </dsp:txBody>
      <dsp:txXfrm>
        <a:off x="3949537" y="149497"/>
        <a:ext cx="703587" cy="789702"/>
      </dsp:txXfrm>
    </dsp:sp>
    <dsp:sp modelId="{8FFB9EA2-0856-4F68-B92F-3ED2D2780384}">
      <dsp:nvSpPr>
        <dsp:cNvPr id="0" name=""/>
        <dsp:cNvSpPr/>
      </dsp:nvSpPr>
      <dsp:spPr>
        <a:xfrm rot="3600000">
          <a:off x="5498094" y="486126"/>
          <a:ext cx="1407173" cy="1407173"/>
        </a:xfrm>
        <a:prstGeom prst="downArrow">
          <a:avLst>
            <a:gd name="adj1" fmla="val 50000"/>
            <a:gd name="adj2" fmla="val 35000"/>
          </a:avLst>
        </a:prstGeom>
        <a:solidFill>
          <a:schemeClr val="bg1">
            <a:lumMod val="10000"/>
            <a:lumOff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bg1"/>
              </a:solidFill>
            </a:rPr>
            <a:t>Scalability</a:t>
          </a:r>
          <a:endParaRPr lang="en-US" sz="1400" b="1" kern="1200" dirty="0">
            <a:solidFill>
              <a:schemeClr val="bg1"/>
            </a:solidFill>
          </a:endParaRPr>
        </a:p>
      </dsp:txBody>
      <dsp:txXfrm rot="-5400000">
        <a:off x="5727854" y="776355"/>
        <a:ext cx="1160918" cy="703587"/>
      </dsp:txXfrm>
    </dsp:sp>
    <dsp:sp modelId="{717CB09C-BACF-49B1-B18D-07B51D27D280}">
      <dsp:nvSpPr>
        <dsp:cNvPr id="0" name=""/>
        <dsp:cNvSpPr/>
      </dsp:nvSpPr>
      <dsp:spPr>
        <a:xfrm rot="7200000">
          <a:off x="5591534" y="2314934"/>
          <a:ext cx="1407173" cy="1407173"/>
        </a:xfrm>
        <a:prstGeom prst="downArrow">
          <a:avLst>
            <a:gd name="adj1" fmla="val 50000"/>
            <a:gd name="adj2" fmla="val 35000"/>
          </a:avLst>
        </a:prstGeom>
        <a:solidFill>
          <a:schemeClr val="bg1">
            <a:lumMod val="10000"/>
            <a:lumOff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bg1"/>
              </a:solidFill>
            </a:rPr>
            <a:t>Reliability</a:t>
          </a:r>
          <a:endParaRPr lang="en-US" sz="1400" b="1" kern="1200" dirty="0">
            <a:solidFill>
              <a:schemeClr val="bg1"/>
            </a:solidFill>
          </a:endParaRPr>
        </a:p>
      </dsp:txBody>
      <dsp:txXfrm rot="-5400000">
        <a:off x="5821294" y="2728290"/>
        <a:ext cx="1160918" cy="703587"/>
      </dsp:txXfrm>
    </dsp:sp>
    <dsp:sp modelId="{0262A6CA-9F9F-4DDC-9F4C-8151B2337D4D}">
      <dsp:nvSpPr>
        <dsp:cNvPr id="0" name=""/>
        <dsp:cNvSpPr/>
      </dsp:nvSpPr>
      <dsp:spPr>
        <a:xfrm rot="10800000">
          <a:off x="3698233" y="3312861"/>
          <a:ext cx="1407173" cy="954345"/>
        </a:xfrm>
        <a:prstGeom prst="downArrow">
          <a:avLst>
            <a:gd name="adj1" fmla="val 50000"/>
            <a:gd name="adj2" fmla="val 35000"/>
          </a:avLst>
        </a:prstGeom>
        <a:solidFill>
          <a:schemeClr val="bg1">
            <a:lumMod val="10000"/>
            <a:lumOff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bg1"/>
              </a:solidFill>
            </a:rPr>
            <a:t>Security</a:t>
          </a:r>
          <a:endParaRPr lang="en-US" sz="1400" b="1" kern="1200" dirty="0">
            <a:solidFill>
              <a:schemeClr val="bg1"/>
            </a:solidFill>
          </a:endParaRPr>
        </a:p>
      </dsp:txBody>
      <dsp:txXfrm rot="10800000">
        <a:off x="4050026" y="3479871"/>
        <a:ext cx="703587" cy="787335"/>
      </dsp:txXfrm>
    </dsp:sp>
    <dsp:sp modelId="{D4C4C3FD-C608-4574-98B6-91EB60FF6D2D}">
      <dsp:nvSpPr>
        <dsp:cNvPr id="0" name=""/>
        <dsp:cNvSpPr/>
      </dsp:nvSpPr>
      <dsp:spPr>
        <a:xfrm rot="14400000">
          <a:off x="1764293" y="2314929"/>
          <a:ext cx="1407173" cy="1407173"/>
        </a:xfrm>
        <a:prstGeom prst="downArrow">
          <a:avLst>
            <a:gd name="adj1" fmla="val 50000"/>
            <a:gd name="adj2" fmla="val 35000"/>
          </a:avLst>
        </a:prstGeom>
        <a:solidFill>
          <a:schemeClr val="bg1">
            <a:lumMod val="10000"/>
            <a:lumOff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bg1"/>
              </a:solidFill>
            </a:rPr>
            <a:t>Performance</a:t>
          </a:r>
          <a:endParaRPr lang="en-US" sz="1400" b="1" kern="1200" dirty="0">
            <a:solidFill>
              <a:schemeClr val="bg1"/>
            </a:solidFill>
          </a:endParaRPr>
        </a:p>
      </dsp:txBody>
      <dsp:txXfrm rot="5400000">
        <a:off x="1780789" y="2728285"/>
        <a:ext cx="1160918" cy="703587"/>
      </dsp:txXfrm>
    </dsp:sp>
    <dsp:sp modelId="{1877FED9-A30D-43CA-9F7A-4181026ACEA3}">
      <dsp:nvSpPr>
        <dsp:cNvPr id="0" name=""/>
        <dsp:cNvSpPr/>
      </dsp:nvSpPr>
      <dsp:spPr>
        <a:xfrm rot="18000000">
          <a:off x="1764299" y="486127"/>
          <a:ext cx="1407173" cy="1407173"/>
        </a:xfrm>
        <a:prstGeom prst="downArrow">
          <a:avLst>
            <a:gd name="adj1" fmla="val 50000"/>
            <a:gd name="adj2" fmla="val 35000"/>
          </a:avLst>
        </a:prstGeom>
        <a:solidFill>
          <a:schemeClr val="bg1">
            <a:lumMod val="10000"/>
            <a:lumOff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bg1"/>
              </a:solidFill>
            </a:rPr>
            <a:t>High Availability</a:t>
          </a:r>
          <a:endParaRPr lang="en-US" sz="1400" b="1" kern="1200" dirty="0">
            <a:solidFill>
              <a:schemeClr val="bg1"/>
            </a:solidFill>
          </a:endParaRPr>
        </a:p>
      </dsp:txBody>
      <dsp:txXfrm rot="5400000">
        <a:off x="1780795" y="776356"/>
        <a:ext cx="1160918" cy="70358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F04004-D5E2-40D3-ADF3-AB69F6F408A2}">
      <dsp:nvSpPr>
        <dsp:cNvPr id="0" name=""/>
        <dsp:cNvSpPr/>
      </dsp:nvSpPr>
      <dsp:spPr>
        <a:xfrm>
          <a:off x="3597744" y="149497"/>
          <a:ext cx="1407173" cy="957215"/>
        </a:xfrm>
        <a:prstGeom prst="downArrow">
          <a:avLst>
            <a:gd name="adj1" fmla="val 50000"/>
            <a:gd name="adj2" fmla="val 35000"/>
          </a:avLst>
        </a:prstGeom>
        <a:solidFill>
          <a:schemeClr val="bg1">
            <a:lumMod val="10000"/>
            <a:lumOff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bg1"/>
              </a:solidFill>
            </a:rPr>
            <a:t>Cost</a:t>
          </a:r>
          <a:endParaRPr lang="en-US" sz="1400" b="1" kern="1200" dirty="0">
            <a:solidFill>
              <a:schemeClr val="bg1"/>
            </a:solidFill>
          </a:endParaRPr>
        </a:p>
      </dsp:txBody>
      <dsp:txXfrm>
        <a:off x="3949537" y="149497"/>
        <a:ext cx="703587" cy="789702"/>
      </dsp:txXfrm>
    </dsp:sp>
    <dsp:sp modelId="{8FFB9EA2-0856-4F68-B92F-3ED2D2780384}">
      <dsp:nvSpPr>
        <dsp:cNvPr id="0" name=""/>
        <dsp:cNvSpPr/>
      </dsp:nvSpPr>
      <dsp:spPr>
        <a:xfrm rot="3600000">
          <a:off x="5498094" y="486126"/>
          <a:ext cx="1407173" cy="1407173"/>
        </a:xfrm>
        <a:prstGeom prst="downArrow">
          <a:avLst>
            <a:gd name="adj1" fmla="val 50000"/>
            <a:gd name="adj2" fmla="val 35000"/>
          </a:avLst>
        </a:prstGeom>
        <a:solidFill>
          <a:schemeClr val="bg1">
            <a:lumMod val="10000"/>
            <a:lumOff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bg1"/>
              </a:solidFill>
            </a:rPr>
            <a:t>Scalability</a:t>
          </a:r>
          <a:endParaRPr lang="en-US" sz="1400" b="1" kern="1200" dirty="0">
            <a:solidFill>
              <a:schemeClr val="bg1"/>
            </a:solidFill>
          </a:endParaRPr>
        </a:p>
      </dsp:txBody>
      <dsp:txXfrm rot="-5400000">
        <a:off x="5727854" y="776355"/>
        <a:ext cx="1160918" cy="703587"/>
      </dsp:txXfrm>
    </dsp:sp>
    <dsp:sp modelId="{717CB09C-BACF-49B1-B18D-07B51D27D280}">
      <dsp:nvSpPr>
        <dsp:cNvPr id="0" name=""/>
        <dsp:cNvSpPr/>
      </dsp:nvSpPr>
      <dsp:spPr>
        <a:xfrm rot="7200000">
          <a:off x="5591534" y="2314934"/>
          <a:ext cx="1407173" cy="1407173"/>
        </a:xfrm>
        <a:prstGeom prst="downArrow">
          <a:avLst>
            <a:gd name="adj1" fmla="val 50000"/>
            <a:gd name="adj2" fmla="val 35000"/>
          </a:avLst>
        </a:prstGeom>
        <a:solidFill>
          <a:schemeClr val="bg1">
            <a:lumMod val="10000"/>
            <a:lumOff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bg1"/>
              </a:solidFill>
            </a:rPr>
            <a:t>Reliability</a:t>
          </a:r>
          <a:endParaRPr lang="en-US" sz="1400" b="1" kern="1200" dirty="0">
            <a:solidFill>
              <a:schemeClr val="bg1"/>
            </a:solidFill>
          </a:endParaRPr>
        </a:p>
      </dsp:txBody>
      <dsp:txXfrm rot="-5400000">
        <a:off x="5821294" y="2728290"/>
        <a:ext cx="1160918" cy="703587"/>
      </dsp:txXfrm>
    </dsp:sp>
    <dsp:sp modelId="{0262A6CA-9F9F-4DDC-9F4C-8151B2337D4D}">
      <dsp:nvSpPr>
        <dsp:cNvPr id="0" name=""/>
        <dsp:cNvSpPr/>
      </dsp:nvSpPr>
      <dsp:spPr>
        <a:xfrm rot="10800000">
          <a:off x="3698233" y="3312861"/>
          <a:ext cx="1407173" cy="954345"/>
        </a:xfrm>
        <a:prstGeom prst="downArrow">
          <a:avLst>
            <a:gd name="adj1" fmla="val 50000"/>
            <a:gd name="adj2" fmla="val 35000"/>
          </a:avLst>
        </a:prstGeom>
        <a:solidFill>
          <a:schemeClr val="bg1">
            <a:lumMod val="10000"/>
            <a:lumOff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bg1"/>
              </a:solidFill>
            </a:rPr>
            <a:t>Security</a:t>
          </a:r>
          <a:endParaRPr lang="en-US" sz="1400" b="1" kern="1200" dirty="0">
            <a:solidFill>
              <a:schemeClr val="bg1"/>
            </a:solidFill>
          </a:endParaRPr>
        </a:p>
      </dsp:txBody>
      <dsp:txXfrm rot="10800000">
        <a:off x="4050026" y="3479871"/>
        <a:ext cx="703587" cy="787335"/>
      </dsp:txXfrm>
    </dsp:sp>
    <dsp:sp modelId="{D4C4C3FD-C608-4574-98B6-91EB60FF6D2D}">
      <dsp:nvSpPr>
        <dsp:cNvPr id="0" name=""/>
        <dsp:cNvSpPr/>
      </dsp:nvSpPr>
      <dsp:spPr>
        <a:xfrm rot="14400000">
          <a:off x="1764293" y="2314929"/>
          <a:ext cx="1407173" cy="1407173"/>
        </a:xfrm>
        <a:prstGeom prst="downArrow">
          <a:avLst>
            <a:gd name="adj1" fmla="val 50000"/>
            <a:gd name="adj2" fmla="val 35000"/>
          </a:avLst>
        </a:prstGeom>
        <a:solidFill>
          <a:schemeClr val="bg1">
            <a:lumMod val="10000"/>
            <a:lumOff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bg1"/>
              </a:solidFill>
            </a:rPr>
            <a:t>Performance</a:t>
          </a:r>
          <a:endParaRPr lang="en-US" sz="1400" b="1" kern="1200" dirty="0">
            <a:solidFill>
              <a:schemeClr val="bg1"/>
            </a:solidFill>
          </a:endParaRPr>
        </a:p>
      </dsp:txBody>
      <dsp:txXfrm rot="5400000">
        <a:off x="1780789" y="2728285"/>
        <a:ext cx="1160918" cy="703587"/>
      </dsp:txXfrm>
    </dsp:sp>
    <dsp:sp modelId="{1877FED9-A30D-43CA-9F7A-4181026ACEA3}">
      <dsp:nvSpPr>
        <dsp:cNvPr id="0" name=""/>
        <dsp:cNvSpPr/>
      </dsp:nvSpPr>
      <dsp:spPr>
        <a:xfrm rot="18000000">
          <a:off x="1764301" y="409925"/>
          <a:ext cx="1407173" cy="1407173"/>
        </a:xfrm>
        <a:prstGeom prst="downArrow">
          <a:avLst>
            <a:gd name="adj1" fmla="val 50000"/>
            <a:gd name="adj2" fmla="val 35000"/>
          </a:avLst>
        </a:prstGeom>
        <a:solidFill>
          <a:schemeClr val="bg1">
            <a:lumMod val="10000"/>
            <a:lumOff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bg1"/>
              </a:solidFill>
            </a:rPr>
            <a:t>High Availability</a:t>
          </a:r>
          <a:endParaRPr lang="en-US" sz="1400" b="1" kern="1200" dirty="0">
            <a:solidFill>
              <a:schemeClr val="bg1"/>
            </a:solidFill>
          </a:endParaRPr>
        </a:p>
      </dsp:txBody>
      <dsp:txXfrm rot="5400000">
        <a:off x="1780797" y="700154"/>
        <a:ext cx="1160918" cy="70358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F04004-D5E2-40D3-ADF3-AB69F6F408A2}">
      <dsp:nvSpPr>
        <dsp:cNvPr id="0" name=""/>
        <dsp:cNvSpPr/>
      </dsp:nvSpPr>
      <dsp:spPr>
        <a:xfrm>
          <a:off x="3597744" y="149497"/>
          <a:ext cx="1407173" cy="957215"/>
        </a:xfrm>
        <a:prstGeom prst="downArrow">
          <a:avLst>
            <a:gd name="adj1" fmla="val 50000"/>
            <a:gd name="adj2" fmla="val 35000"/>
          </a:avLst>
        </a:prstGeom>
        <a:solidFill>
          <a:schemeClr val="bg1">
            <a:lumMod val="10000"/>
            <a:lumOff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bg1"/>
              </a:solidFill>
            </a:rPr>
            <a:t>Cost</a:t>
          </a:r>
          <a:endParaRPr lang="en-US" sz="1400" b="1" kern="1200" dirty="0">
            <a:solidFill>
              <a:schemeClr val="bg1"/>
            </a:solidFill>
          </a:endParaRPr>
        </a:p>
      </dsp:txBody>
      <dsp:txXfrm>
        <a:off x="3949537" y="149497"/>
        <a:ext cx="703587" cy="789702"/>
      </dsp:txXfrm>
    </dsp:sp>
    <dsp:sp modelId="{8FFB9EA2-0856-4F68-B92F-3ED2D2780384}">
      <dsp:nvSpPr>
        <dsp:cNvPr id="0" name=""/>
        <dsp:cNvSpPr/>
      </dsp:nvSpPr>
      <dsp:spPr>
        <a:xfrm rot="3600000">
          <a:off x="5498094" y="486126"/>
          <a:ext cx="1407173" cy="1407173"/>
        </a:xfrm>
        <a:prstGeom prst="downArrow">
          <a:avLst>
            <a:gd name="adj1" fmla="val 50000"/>
            <a:gd name="adj2" fmla="val 35000"/>
          </a:avLst>
        </a:prstGeom>
        <a:solidFill>
          <a:schemeClr val="bg1">
            <a:lumMod val="10000"/>
            <a:lumOff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bg1"/>
              </a:solidFill>
            </a:rPr>
            <a:t>Scalability</a:t>
          </a:r>
          <a:endParaRPr lang="en-US" sz="1400" b="1" kern="1200" dirty="0">
            <a:solidFill>
              <a:schemeClr val="bg1"/>
            </a:solidFill>
          </a:endParaRPr>
        </a:p>
      </dsp:txBody>
      <dsp:txXfrm rot="-5400000">
        <a:off x="5727854" y="776355"/>
        <a:ext cx="1160918" cy="703587"/>
      </dsp:txXfrm>
    </dsp:sp>
    <dsp:sp modelId="{717CB09C-BACF-49B1-B18D-07B51D27D280}">
      <dsp:nvSpPr>
        <dsp:cNvPr id="0" name=""/>
        <dsp:cNvSpPr/>
      </dsp:nvSpPr>
      <dsp:spPr>
        <a:xfrm rot="7200000">
          <a:off x="5591534" y="2314934"/>
          <a:ext cx="1407173" cy="1407173"/>
        </a:xfrm>
        <a:prstGeom prst="downArrow">
          <a:avLst>
            <a:gd name="adj1" fmla="val 50000"/>
            <a:gd name="adj2" fmla="val 35000"/>
          </a:avLst>
        </a:prstGeom>
        <a:solidFill>
          <a:schemeClr val="bg1">
            <a:lumMod val="10000"/>
            <a:lumOff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bg1"/>
              </a:solidFill>
            </a:rPr>
            <a:t>Reliability</a:t>
          </a:r>
          <a:endParaRPr lang="en-US" sz="1400" b="1" kern="1200" dirty="0">
            <a:solidFill>
              <a:schemeClr val="bg1"/>
            </a:solidFill>
          </a:endParaRPr>
        </a:p>
      </dsp:txBody>
      <dsp:txXfrm rot="-5400000">
        <a:off x="5821294" y="2728290"/>
        <a:ext cx="1160918" cy="703587"/>
      </dsp:txXfrm>
    </dsp:sp>
    <dsp:sp modelId="{0262A6CA-9F9F-4DDC-9F4C-8151B2337D4D}">
      <dsp:nvSpPr>
        <dsp:cNvPr id="0" name=""/>
        <dsp:cNvSpPr/>
      </dsp:nvSpPr>
      <dsp:spPr>
        <a:xfrm rot="10800000">
          <a:off x="3698233" y="3312861"/>
          <a:ext cx="1407173" cy="954345"/>
        </a:xfrm>
        <a:prstGeom prst="downArrow">
          <a:avLst>
            <a:gd name="adj1" fmla="val 50000"/>
            <a:gd name="adj2" fmla="val 35000"/>
          </a:avLst>
        </a:prstGeom>
        <a:solidFill>
          <a:schemeClr val="bg1">
            <a:lumMod val="10000"/>
            <a:lumOff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bg1"/>
              </a:solidFill>
            </a:rPr>
            <a:t>Security</a:t>
          </a:r>
          <a:endParaRPr lang="en-US" sz="1400" b="1" kern="1200" dirty="0">
            <a:solidFill>
              <a:schemeClr val="bg1"/>
            </a:solidFill>
          </a:endParaRPr>
        </a:p>
      </dsp:txBody>
      <dsp:txXfrm rot="10800000">
        <a:off x="4050026" y="3479871"/>
        <a:ext cx="703587" cy="787335"/>
      </dsp:txXfrm>
    </dsp:sp>
    <dsp:sp modelId="{D4C4C3FD-C608-4574-98B6-91EB60FF6D2D}">
      <dsp:nvSpPr>
        <dsp:cNvPr id="0" name=""/>
        <dsp:cNvSpPr/>
      </dsp:nvSpPr>
      <dsp:spPr>
        <a:xfrm rot="14400000">
          <a:off x="1764293" y="2314929"/>
          <a:ext cx="1407173" cy="1407173"/>
        </a:xfrm>
        <a:prstGeom prst="downArrow">
          <a:avLst>
            <a:gd name="adj1" fmla="val 50000"/>
            <a:gd name="adj2" fmla="val 35000"/>
          </a:avLst>
        </a:prstGeom>
        <a:solidFill>
          <a:schemeClr val="bg1">
            <a:lumMod val="10000"/>
            <a:lumOff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bg1"/>
              </a:solidFill>
            </a:rPr>
            <a:t>Performance</a:t>
          </a:r>
          <a:endParaRPr lang="en-US" sz="1400" b="1" kern="1200" dirty="0">
            <a:solidFill>
              <a:schemeClr val="bg1"/>
            </a:solidFill>
          </a:endParaRPr>
        </a:p>
      </dsp:txBody>
      <dsp:txXfrm rot="5400000">
        <a:off x="1780789" y="2728285"/>
        <a:ext cx="1160918" cy="703587"/>
      </dsp:txXfrm>
    </dsp:sp>
    <dsp:sp modelId="{1877FED9-A30D-43CA-9F7A-4181026ACEA3}">
      <dsp:nvSpPr>
        <dsp:cNvPr id="0" name=""/>
        <dsp:cNvSpPr/>
      </dsp:nvSpPr>
      <dsp:spPr>
        <a:xfrm rot="18000000">
          <a:off x="1764301" y="409925"/>
          <a:ext cx="1407173" cy="1407173"/>
        </a:xfrm>
        <a:prstGeom prst="downArrow">
          <a:avLst>
            <a:gd name="adj1" fmla="val 50000"/>
            <a:gd name="adj2" fmla="val 35000"/>
          </a:avLst>
        </a:prstGeom>
        <a:solidFill>
          <a:schemeClr val="bg1">
            <a:lumMod val="10000"/>
            <a:lumOff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bg1"/>
              </a:solidFill>
            </a:rPr>
            <a:t>High Availability</a:t>
          </a:r>
          <a:endParaRPr lang="en-US" sz="1400" b="1" kern="1200" dirty="0">
            <a:solidFill>
              <a:schemeClr val="bg1"/>
            </a:solidFill>
          </a:endParaRPr>
        </a:p>
      </dsp:txBody>
      <dsp:txXfrm rot="5400000">
        <a:off x="1780797" y="700154"/>
        <a:ext cx="1160918" cy="703587"/>
      </dsp:txXfrm>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B85D3B-B8C9-4629-B65B-E8E50EA0B829}" type="datetimeFigureOut">
              <a:rPr lang="en-US" smtClean="0"/>
              <a:t>9/15/2011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C70BA7-54A9-4C9D-A4D9-4CF62DB81B3C}" type="slidenum">
              <a:rPr lang="en-US" smtClean="0"/>
              <a:t>‹#›</a:t>
            </a:fld>
            <a:endParaRPr lang="en-US"/>
          </a:p>
        </p:txBody>
      </p:sp>
    </p:spTree>
    <p:extLst>
      <p:ext uri="{BB962C8B-B14F-4D97-AF65-F5344CB8AC3E}">
        <p14:creationId xmlns:p14="http://schemas.microsoft.com/office/powerpoint/2010/main" val="1200749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4</a:t>
            </a:fld>
            <a:endParaRPr lang="en-US"/>
          </a:p>
        </p:txBody>
      </p:sp>
    </p:spTree>
    <p:extLst>
      <p:ext uri="{BB962C8B-B14F-4D97-AF65-F5344CB8AC3E}">
        <p14:creationId xmlns:p14="http://schemas.microsoft.com/office/powerpoint/2010/main" val="2169173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16</a:t>
            </a:fld>
            <a:endParaRPr lang="en-US"/>
          </a:p>
        </p:txBody>
      </p:sp>
    </p:spTree>
    <p:extLst>
      <p:ext uri="{BB962C8B-B14F-4D97-AF65-F5344CB8AC3E}">
        <p14:creationId xmlns:p14="http://schemas.microsoft.com/office/powerpoint/2010/main" val="539958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18</a:t>
            </a:fld>
            <a:endParaRPr lang="en-US"/>
          </a:p>
        </p:txBody>
      </p:sp>
    </p:spTree>
    <p:extLst>
      <p:ext uri="{BB962C8B-B14F-4D97-AF65-F5344CB8AC3E}">
        <p14:creationId xmlns:p14="http://schemas.microsoft.com/office/powerpoint/2010/main" val="539958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19</a:t>
            </a:fld>
            <a:endParaRPr lang="en-US"/>
          </a:p>
        </p:txBody>
      </p:sp>
    </p:spTree>
    <p:extLst>
      <p:ext uri="{BB962C8B-B14F-4D97-AF65-F5344CB8AC3E}">
        <p14:creationId xmlns:p14="http://schemas.microsoft.com/office/powerpoint/2010/main" val="150927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20</a:t>
            </a:fld>
            <a:endParaRPr lang="en-US"/>
          </a:p>
        </p:txBody>
      </p:sp>
    </p:spTree>
    <p:extLst>
      <p:ext uri="{BB962C8B-B14F-4D97-AF65-F5344CB8AC3E}">
        <p14:creationId xmlns:p14="http://schemas.microsoft.com/office/powerpoint/2010/main" val="4129723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22</a:t>
            </a:fld>
            <a:endParaRPr lang="en-US"/>
          </a:p>
        </p:txBody>
      </p:sp>
    </p:spTree>
    <p:extLst>
      <p:ext uri="{BB962C8B-B14F-4D97-AF65-F5344CB8AC3E}">
        <p14:creationId xmlns:p14="http://schemas.microsoft.com/office/powerpoint/2010/main" val="2549555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23</a:t>
            </a:fld>
            <a:endParaRPr lang="en-US"/>
          </a:p>
        </p:txBody>
      </p:sp>
    </p:spTree>
    <p:extLst>
      <p:ext uri="{BB962C8B-B14F-4D97-AF65-F5344CB8AC3E}">
        <p14:creationId xmlns:p14="http://schemas.microsoft.com/office/powerpoint/2010/main" val="4129723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26</a:t>
            </a:fld>
            <a:endParaRPr lang="en-US"/>
          </a:p>
        </p:txBody>
      </p:sp>
    </p:spTree>
    <p:extLst>
      <p:ext uri="{BB962C8B-B14F-4D97-AF65-F5344CB8AC3E}">
        <p14:creationId xmlns:p14="http://schemas.microsoft.com/office/powerpoint/2010/main" val="41297234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27</a:t>
            </a:fld>
            <a:endParaRPr lang="en-US"/>
          </a:p>
        </p:txBody>
      </p:sp>
    </p:spTree>
    <p:extLst>
      <p:ext uri="{BB962C8B-B14F-4D97-AF65-F5344CB8AC3E}">
        <p14:creationId xmlns:p14="http://schemas.microsoft.com/office/powerpoint/2010/main" val="41297234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28</a:t>
            </a:fld>
            <a:endParaRPr lang="en-US"/>
          </a:p>
        </p:txBody>
      </p:sp>
    </p:spTree>
    <p:extLst>
      <p:ext uri="{BB962C8B-B14F-4D97-AF65-F5344CB8AC3E}">
        <p14:creationId xmlns:p14="http://schemas.microsoft.com/office/powerpoint/2010/main" val="3853018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34</a:t>
            </a:fld>
            <a:endParaRPr lang="en-US"/>
          </a:p>
        </p:txBody>
      </p:sp>
    </p:spTree>
    <p:extLst>
      <p:ext uri="{BB962C8B-B14F-4D97-AF65-F5344CB8AC3E}">
        <p14:creationId xmlns:p14="http://schemas.microsoft.com/office/powerpoint/2010/main" val="1371161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7</a:t>
            </a:fld>
            <a:endParaRPr lang="en-US"/>
          </a:p>
        </p:txBody>
      </p:sp>
    </p:spTree>
    <p:extLst>
      <p:ext uri="{BB962C8B-B14F-4D97-AF65-F5344CB8AC3E}">
        <p14:creationId xmlns:p14="http://schemas.microsoft.com/office/powerpoint/2010/main" val="41297234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1:31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40</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8</a:t>
            </a:fld>
            <a:endParaRPr lang="en-US"/>
          </a:p>
        </p:txBody>
      </p:sp>
    </p:spTree>
    <p:extLst>
      <p:ext uri="{BB962C8B-B14F-4D97-AF65-F5344CB8AC3E}">
        <p14:creationId xmlns:p14="http://schemas.microsoft.com/office/powerpoint/2010/main" val="4129723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9</a:t>
            </a:fld>
            <a:endParaRPr lang="en-US"/>
          </a:p>
        </p:txBody>
      </p:sp>
    </p:spTree>
    <p:extLst>
      <p:ext uri="{BB962C8B-B14F-4D97-AF65-F5344CB8AC3E}">
        <p14:creationId xmlns:p14="http://schemas.microsoft.com/office/powerpoint/2010/main" val="2232407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10</a:t>
            </a:fld>
            <a:endParaRPr lang="en-US"/>
          </a:p>
        </p:txBody>
      </p:sp>
    </p:spTree>
    <p:extLst>
      <p:ext uri="{BB962C8B-B14F-4D97-AF65-F5344CB8AC3E}">
        <p14:creationId xmlns:p14="http://schemas.microsoft.com/office/powerpoint/2010/main" val="4129723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11</a:t>
            </a:fld>
            <a:endParaRPr lang="en-US"/>
          </a:p>
        </p:txBody>
      </p:sp>
    </p:spTree>
    <p:extLst>
      <p:ext uri="{BB962C8B-B14F-4D97-AF65-F5344CB8AC3E}">
        <p14:creationId xmlns:p14="http://schemas.microsoft.com/office/powerpoint/2010/main" val="539958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12</a:t>
            </a:fld>
            <a:endParaRPr lang="en-US"/>
          </a:p>
        </p:txBody>
      </p:sp>
    </p:spTree>
    <p:extLst>
      <p:ext uri="{BB962C8B-B14F-4D97-AF65-F5344CB8AC3E}">
        <p14:creationId xmlns:p14="http://schemas.microsoft.com/office/powerpoint/2010/main" val="539958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14</a:t>
            </a:fld>
            <a:endParaRPr lang="en-US"/>
          </a:p>
        </p:txBody>
      </p:sp>
    </p:spTree>
    <p:extLst>
      <p:ext uri="{BB962C8B-B14F-4D97-AF65-F5344CB8AC3E}">
        <p14:creationId xmlns:p14="http://schemas.microsoft.com/office/powerpoint/2010/main" val="539958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15</a:t>
            </a:fld>
            <a:endParaRPr lang="en-US"/>
          </a:p>
        </p:txBody>
      </p:sp>
    </p:spTree>
    <p:extLst>
      <p:ext uri="{BB962C8B-B14F-4D97-AF65-F5344CB8AC3E}">
        <p14:creationId xmlns:p14="http://schemas.microsoft.com/office/powerpoint/2010/main" val="539958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g"/><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jpg"/><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noAutofit/>
          </a:bodyPr>
          <a:lstStyle>
            <a:lvl1pPr>
              <a:defRPr sz="6000" b="1">
                <a:solidFill>
                  <a:srgbClr val="00B9F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181350"/>
            <a:ext cx="6400800" cy="1371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Footer Placeholder 7"/>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A948BAAF-CEE9-41CC-A04F-D630EB2FF2BA}" type="slidenum">
              <a:rPr lang="en-US" smtClean="0"/>
              <a:t>‹#›</a:t>
            </a:fld>
            <a:endParaRPr lang="en-US"/>
          </a:p>
        </p:txBody>
      </p:sp>
    </p:spTree>
    <p:extLst>
      <p:ext uri="{BB962C8B-B14F-4D97-AF65-F5344CB8AC3E}">
        <p14:creationId xmlns:p14="http://schemas.microsoft.com/office/powerpoint/2010/main" val="751956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0722" y="4233090"/>
            <a:ext cx="7182892" cy="276226"/>
          </a:xfrm>
          <a:prstGeom prst="rect">
            <a:avLst/>
          </a:prstGeom>
        </p:spPr>
        <p:txBody>
          <a:bodyPr lIns="0">
            <a:noAutofit/>
          </a:bodyPr>
          <a:lstStyle>
            <a:lvl1pPr marL="0" indent="0" algn="l">
              <a:buNone/>
              <a:defRPr sz="1500" b="1" cap="all" spc="0" baseline="0">
                <a:solidFill>
                  <a:schemeClr val="tx1">
                    <a:lumMod val="75000"/>
                    <a:lumOff val="25000"/>
                  </a:schemeClr>
                </a:solidFill>
                <a:latin typeface="Segoe UI" pitchFamily="34" charset="0"/>
                <a:ea typeface="Segoe UI" pitchFamily="34" charset="0"/>
                <a:cs typeface="Segoe UI" pitchFamily="34" charset="0"/>
              </a:defRPr>
            </a:lvl1pPr>
            <a:lvl2pPr marL="342946" indent="0" algn="ctr">
              <a:buNone/>
              <a:defRPr>
                <a:solidFill>
                  <a:schemeClr val="tx1">
                    <a:tint val="75000"/>
                  </a:schemeClr>
                </a:solidFill>
              </a:defRPr>
            </a:lvl2pPr>
            <a:lvl3pPr marL="685891" indent="0" algn="ctr">
              <a:buNone/>
              <a:defRPr>
                <a:solidFill>
                  <a:schemeClr val="tx1">
                    <a:tint val="75000"/>
                  </a:schemeClr>
                </a:solidFill>
              </a:defRPr>
            </a:lvl3pPr>
            <a:lvl4pPr marL="1028837" indent="0" algn="ctr">
              <a:buNone/>
              <a:defRPr>
                <a:solidFill>
                  <a:schemeClr val="tx1">
                    <a:tint val="75000"/>
                  </a:schemeClr>
                </a:solidFill>
              </a:defRPr>
            </a:lvl4pPr>
            <a:lvl5pPr marL="1371783" indent="0" algn="ctr">
              <a:buNone/>
              <a:defRPr>
                <a:solidFill>
                  <a:schemeClr val="tx1">
                    <a:tint val="75000"/>
                  </a:schemeClr>
                </a:solidFill>
              </a:defRPr>
            </a:lvl5pPr>
            <a:lvl6pPr marL="1714729" indent="0" algn="ctr">
              <a:buNone/>
              <a:defRPr>
                <a:solidFill>
                  <a:schemeClr val="tx1">
                    <a:tint val="75000"/>
                  </a:schemeClr>
                </a:solidFill>
              </a:defRPr>
            </a:lvl6pPr>
            <a:lvl7pPr marL="2057674" indent="0" algn="ctr">
              <a:buNone/>
              <a:defRPr>
                <a:solidFill>
                  <a:schemeClr val="tx1">
                    <a:tint val="75000"/>
                  </a:schemeClr>
                </a:solidFill>
              </a:defRPr>
            </a:lvl7pPr>
            <a:lvl8pPr marL="2400620" indent="0" algn="ctr">
              <a:buNone/>
              <a:defRPr>
                <a:solidFill>
                  <a:schemeClr val="tx1">
                    <a:tint val="75000"/>
                  </a:schemeClr>
                </a:solidFill>
              </a:defRPr>
            </a:lvl8pPr>
            <a:lvl9pPr marL="2743566"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460722" y="4477565"/>
            <a:ext cx="7182892" cy="467766"/>
          </a:xfrm>
          <a:prstGeom prst="rect">
            <a:avLst/>
          </a:prstGeom>
        </p:spPr>
        <p:txBody>
          <a:bodyPr vert="horz" lIns="0">
            <a:normAutofit/>
          </a:bodyPr>
          <a:lstStyle>
            <a:lvl1pPr>
              <a:lnSpc>
                <a:spcPct val="70000"/>
              </a:lnSpc>
              <a:buFontTx/>
              <a:buNone/>
              <a:defRPr kumimoji="0" lang="en-US" sz="1200" b="0" i="0" u="none" strike="noStrike" kern="1200" cap="none" spc="-53"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685891" rtl="0" eaLnBrk="1" fontAlgn="auto" latinLnBrk="0" hangingPunct="1">
              <a:lnSpc>
                <a:spcPts val="1800"/>
              </a:lnSpc>
              <a:spcBef>
                <a:spcPts val="0"/>
              </a:spcBef>
              <a:spcAft>
                <a:spcPts val="0"/>
              </a:spcAft>
              <a:buClr>
                <a:srgbClr val="00B0F0"/>
              </a:buClr>
              <a:buSzPct val="100000"/>
              <a:buFontTx/>
              <a:buNone/>
              <a:tabLst/>
              <a:defRPr/>
            </a:pPr>
            <a:r>
              <a:rPr lang="en-US" dirty="0" smtClean="0"/>
              <a:t>Click to edit presenter </a:t>
            </a:r>
          </a:p>
          <a:p>
            <a:pPr marL="0" marR="0" lvl="0" indent="0" algn="l" defTabSz="685891" rtl="0" eaLnBrk="1" fontAlgn="auto" latinLnBrk="0" hangingPunct="1">
              <a:lnSpc>
                <a:spcPts val="18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0630"/>
            <a:ext cx="9144000" cy="5122238"/>
          </a:xfrm>
          <a:prstGeom prst="rect">
            <a:avLst/>
          </a:prstGeom>
        </p:spPr>
      </p:pic>
    </p:spTree>
    <p:extLst>
      <p:ext uri="{BB962C8B-B14F-4D97-AF65-F5344CB8AC3E}">
        <p14:creationId xmlns:p14="http://schemas.microsoft.com/office/powerpoint/2010/main" val="528313278"/>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62079" y="1071468"/>
            <a:ext cx="8334595" cy="203314"/>
          </a:xfrm>
        </p:spPr>
        <p:txBody>
          <a:bodyPr anchor="t" anchorCtr="0">
            <a:noAutofit/>
          </a:bodyPr>
          <a:lstStyle>
            <a:lvl1pPr marL="0" indent="0">
              <a:lnSpc>
                <a:spcPct val="90000"/>
              </a:lnSpc>
              <a:spcBef>
                <a:spcPts val="0"/>
              </a:spcBef>
              <a:buNone/>
              <a:defRPr sz="1200" b="1" cap="all" baseline="0"/>
            </a:lvl1pPr>
            <a:lvl2pPr marL="342829" indent="0">
              <a:buNone/>
              <a:defRPr sz="1500" b="1"/>
            </a:lvl2pPr>
            <a:lvl3pPr marL="685664" indent="0">
              <a:buNone/>
              <a:defRPr sz="1400" b="1"/>
            </a:lvl3pPr>
            <a:lvl4pPr marL="1028495" indent="0">
              <a:buNone/>
              <a:defRPr sz="1200" b="1"/>
            </a:lvl4pPr>
            <a:lvl5pPr marL="1371329" indent="0">
              <a:buNone/>
              <a:defRPr sz="1200" b="1"/>
            </a:lvl5pPr>
            <a:lvl6pPr marL="1714156" indent="0">
              <a:buNone/>
              <a:defRPr sz="1200" b="1"/>
            </a:lvl6pPr>
            <a:lvl7pPr marL="2056992" indent="0">
              <a:buNone/>
              <a:defRPr sz="1200" b="1"/>
            </a:lvl7pPr>
            <a:lvl8pPr marL="2399824" indent="0">
              <a:buNone/>
              <a:defRPr sz="1200" b="1"/>
            </a:lvl8pPr>
            <a:lvl9pPr marL="2742657"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3118" y="1697029"/>
            <a:ext cx="3702583" cy="1166473"/>
          </a:xfrm>
        </p:spPr>
        <p:txBody>
          <a:bodyPr/>
          <a:lstStyle>
            <a:lvl1pPr marL="211293" indent="-211293">
              <a:defRPr sz="1700"/>
            </a:lvl1pPr>
            <a:lvl2pPr marL="421594" indent="-199386">
              <a:defRPr sz="1500"/>
            </a:lvl2pPr>
            <a:lvl3pPr marL="610074" indent="-182527">
              <a:defRPr sz="1400"/>
            </a:lvl3pPr>
            <a:lvl4pPr marL="787640" indent="-171616">
              <a:defRPr sz="1300"/>
            </a:lvl4pPr>
            <a:lvl5pPr marL="959255" indent="-154754">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919980" y="1697023"/>
            <a:ext cx="3731429" cy="1183964"/>
          </a:xfrm>
        </p:spPr>
        <p:txBody>
          <a:bodyPr/>
          <a:lstStyle>
            <a:lvl1pPr marL="222207" indent="-222207">
              <a:defRPr sz="1700"/>
            </a:lvl1pPr>
            <a:lvl2pPr marL="427547" indent="-205339">
              <a:defRPr sz="1500"/>
            </a:lvl2pPr>
            <a:lvl3pPr marL="616027" indent="-183519">
              <a:defRPr sz="1400"/>
            </a:lvl3pPr>
            <a:lvl4pPr marL="787640" indent="-177566">
              <a:defRPr sz="1300"/>
            </a:lvl4pPr>
            <a:lvl5pPr marL="959255" indent="-165662">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42411" y="278356"/>
            <a:ext cx="981622" cy="206496"/>
          </a:xfrm>
          <a:prstGeom prst="rect">
            <a:avLst/>
          </a:prstGeom>
        </p:spPr>
      </p:pic>
      <p:sp>
        <p:nvSpPr>
          <p:cNvPr id="8" name="Text Placeholder 8"/>
          <p:cNvSpPr>
            <a:spLocks noGrp="1"/>
          </p:cNvSpPr>
          <p:nvPr>
            <p:ph type="body" sz="quarter" idx="11"/>
          </p:nvPr>
        </p:nvSpPr>
        <p:spPr>
          <a:xfrm>
            <a:off x="451376" y="4558662"/>
            <a:ext cx="4253628" cy="155812"/>
          </a:xfrm>
        </p:spPr>
        <p:txBody>
          <a:bodyPr/>
          <a:lstStyle>
            <a:lvl1pPr marL="0" indent="0">
              <a:buNone/>
              <a:defRPr sz="1100"/>
            </a:lvl1pPr>
          </a:lstStyle>
          <a:p>
            <a:pPr lvl="0"/>
            <a:r>
              <a:rPr lang="en-US" smtClean="0"/>
              <a:t>Click to edit Master text styles</a:t>
            </a:r>
          </a:p>
        </p:txBody>
      </p:sp>
      <p:sp>
        <p:nvSpPr>
          <p:cNvPr id="9" name="TextBox 8"/>
          <p:cNvSpPr txBox="1"/>
          <p:nvPr userDrawn="1"/>
        </p:nvSpPr>
        <p:spPr>
          <a:xfrm>
            <a:off x="443870" y="4762013"/>
            <a:ext cx="330875" cy="92333"/>
          </a:xfrm>
          <a:prstGeom prst="rect">
            <a:avLst/>
          </a:prstGeom>
          <a:noFill/>
        </p:spPr>
        <p:txBody>
          <a:bodyPr wrap="square" lIns="0" tIns="0" rIns="0" bIns="0" rtlCol="0">
            <a:spAutoFit/>
          </a:bodyPr>
          <a:lstStyle/>
          <a:p>
            <a:fld id="{B407DAFF-433B-45E8-A718-D1FBB70E57FD}" type="slidenum">
              <a:rPr lang="en-US" sz="600" smtClean="0">
                <a:solidFill>
                  <a:srgbClr val="292929">
                    <a:lumMod val="75000"/>
                    <a:lumOff val="25000"/>
                    <a:alpha val="99000"/>
                  </a:srgbClr>
                </a:solidFill>
              </a:rPr>
              <a:pPr/>
              <a:t>‹#›</a:t>
            </a:fld>
            <a:endParaRPr lang="en-US" sz="600" dirty="0" err="1" smtClean="0">
              <a:solidFill>
                <a:srgbClr val="292929">
                  <a:lumMod val="75000"/>
                  <a:lumOff val="25000"/>
                  <a:alpha val="99000"/>
                </a:srgbClr>
              </a:solidFill>
            </a:endParaRPr>
          </a:p>
        </p:txBody>
      </p:sp>
      <p:sp>
        <p:nvSpPr>
          <p:cNvPr id="10" name="TextBox 9"/>
          <p:cNvSpPr txBox="1"/>
          <p:nvPr userDrawn="1"/>
        </p:nvSpPr>
        <p:spPr>
          <a:xfrm>
            <a:off x="766674" y="4762013"/>
            <a:ext cx="532642"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6/29/2011</a:t>
            </a:r>
          </a:p>
        </p:txBody>
      </p:sp>
      <p:sp>
        <p:nvSpPr>
          <p:cNvPr id="11" name="TextBox 10"/>
          <p:cNvSpPr txBox="1"/>
          <p:nvPr userDrawn="1"/>
        </p:nvSpPr>
        <p:spPr>
          <a:xfrm>
            <a:off x="435805" y="4864869"/>
            <a:ext cx="1024933"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499993945"/>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62079" y="1071468"/>
            <a:ext cx="8334595" cy="203314"/>
          </a:xfrm>
        </p:spPr>
        <p:txBody>
          <a:bodyPr anchor="t" anchorCtr="0">
            <a:noAutofit/>
          </a:bodyPr>
          <a:lstStyle>
            <a:lvl1pPr marL="0" indent="0">
              <a:lnSpc>
                <a:spcPct val="90000"/>
              </a:lnSpc>
              <a:spcBef>
                <a:spcPts val="0"/>
              </a:spcBef>
              <a:buNone/>
              <a:defRPr sz="1200" b="1" cap="all" baseline="0"/>
            </a:lvl1pPr>
            <a:lvl2pPr marL="342829" indent="0">
              <a:buNone/>
              <a:defRPr sz="1500" b="1"/>
            </a:lvl2pPr>
            <a:lvl3pPr marL="685664" indent="0">
              <a:buNone/>
              <a:defRPr sz="1400" b="1"/>
            </a:lvl3pPr>
            <a:lvl4pPr marL="1028495" indent="0">
              <a:buNone/>
              <a:defRPr sz="1200" b="1"/>
            </a:lvl4pPr>
            <a:lvl5pPr marL="1371329" indent="0">
              <a:buNone/>
              <a:defRPr sz="1200" b="1"/>
            </a:lvl5pPr>
            <a:lvl6pPr marL="1714156" indent="0">
              <a:buNone/>
              <a:defRPr sz="1200" b="1"/>
            </a:lvl6pPr>
            <a:lvl7pPr marL="2056992" indent="0">
              <a:buNone/>
              <a:defRPr sz="1200" b="1"/>
            </a:lvl7pPr>
            <a:lvl8pPr marL="2399824" indent="0">
              <a:buNone/>
              <a:defRPr sz="1200" b="1"/>
            </a:lvl8pPr>
            <a:lvl9pPr marL="2742657"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62079" y="1697029"/>
            <a:ext cx="3855559" cy="1166473"/>
          </a:xfrm>
        </p:spPr>
        <p:txBody>
          <a:bodyPr/>
          <a:lstStyle>
            <a:lvl1pPr marL="211293" indent="-211293">
              <a:defRPr sz="1700"/>
            </a:lvl1pPr>
            <a:lvl2pPr marL="421594" indent="-199386">
              <a:defRPr sz="1500"/>
            </a:lvl2pPr>
            <a:lvl3pPr marL="610074" indent="-182527">
              <a:defRPr sz="1400"/>
            </a:lvl3pPr>
            <a:lvl4pPr marL="787640" indent="-171616">
              <a:defRPr sz="1300"/>
            </a:lvl4pPr>
            <a:lvl5pPr marL="959255" indent="-154754">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919980" y="1697023"/>
            <a:ext cx="3731429" cy="1183964"/>
          </a:xfrm>
        </p:spPr>
        <p:txBody>
          <a:bodyPr/>
          <a:lstStyle>
            <a:lvl1pPr marL="222207" indent="-222207">
              <a:defRPr sz="1700"/>
            </a:lvl1pPr>
            <a:lvl2pPr marL="427547" indent="-205339">
              <a:defRPr sz="1500"/>
            </a:lvl2pPr>
            <a:lvl3pPr marL="616027" indent="-183519">
              <a:defRPr sz="1400"/>
            </a:lvl3pPr>
            <a:lvl4pPr marL="787640" indent="-177566">
              <a:defRPr sz="1300"/>
            </a:lvl4pPr>
            <a:lvl5pPr marL="959255" indent="-165662">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42411" y="278356"/>
            <a:ext cx="981622" cy="206496"/>
          </a:xfrm>
          <a:prstGeom prst="rect">
            <a:avLst/>
          </a:prstGeom>
        </p:spPr>
      </p:pic>
      <p:sp>
        <p:nvSpPr>
          <p:cNvPr id="8" name="Text Placeholder 8"/>
          <p:cNvSpPr>
            <a:spLocks noGrp="1"/>
          </p:cNvSpPr>
          <p:nvPr>
            <p:ph type="body" sz="quarter" idx="11"/>
          </p:nvPr>
        </p:nvSpPr>
        <p:spPr>
          <a:xfrm>
            <a:off x="451376" y="4558662"/>
            <a:ext cx="4253628" cy="155812"/>
          </a:xfrm>
        </p:spPr>
        <p:txBody>
          <a:bodyPr/>
          <a:lstStyle>
            <a:lvl1pPr marL="0" indent="0">
              <a:buNone/>
              <a:defRPr sz="1100"/>
            </a:lvl1pPr>
          </a:lstStyle>
          <a:p>
            <a:pPr lvl="0"/>
            <a:r>
              <a:rPr lang="en-US" smtClean="0"/>
              <a:t>Click to edit Master text styles</a:t>
            </a:r>
          </a:p>
        </p:txBody>
      </p:sp>
      <p:sp>
        <p:nvSpPr>
          <p:cNvPr id="9" name="TextBox 8"/>
          <p:cNvSpPr txBox="1"/>
          <p:nvPr userDrawn="1"/>
        </p:nvSpPr>
        <p:spPr>
          <a:xfrm>
            <a:off x="443870" y="4762013"/>
            <a:ext cx="330875" cy="92333"/>
          </a:xfrm>
          <a:prstGeom prst="rect">
            <a:avLst/>
          </a:prstGeom>
          <a:noFill/>
        </p:spPr>
        <p:txBody>
          <a:bodyPr wrap="square" lIns="0" tIns="0" rIns="0" bIns="0" rtlCol="0">
            <a:spAutoFit/>
          </a:bodyPr>
          <a:lstStyle/>
          <a:p>
            <a:fld id="{B407DAFF-433B-45E8-A718-D1FBB70E57FD}" type="slidenum">
              <a:rPr lang="en-US" sz="600" smtClean="0">
                <a:solidFill>
                  <a:srgbClr val="292929">
                    <a:lumMod val="75000"/>
                    <a:lumOff val="25000"/>
                    <a:alpha val="99000"/>
                  </a:srgbClr>
                </a:solidFill>
              </a:rPr>
              <a:pPr/>
              <a:t>‹#›</a:t>
            </a:fld>
            <a:endParaRPr lang="en-US" sz="600" dirty="0" err="1" smtClean="0">
              <a:solidFill>
                <a:srgbClr val="292929">
                  <a:lumMod val="75000"/>
                  <a:lumOff val="25000"/>
                  <a:alpha val="99000"/>
                </a:srgbClr>
              </a:solidFill>
            </a:endParaRPr>
          </a:p>
        </p:txBody>
      </p:sp>
      <p:sp>
        <p:nvSpPr>
          <p:cNvPr id="10" name="TextBox 9"/>
          <p:cNvSpPr txBox="1"/>
          <p:nvPr userDrawn="1"/>
        </p:nvSpPr>
        <p:spPr>
          <a:xfrm>
            <a:off x="766674" y="4762013"/>
            <a:ext cx="532642"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6/29/2011</a:t>
            </a:r>
          </a:p>
        </p:txBody>
      </p:sp>
      <p:sp>
        <p:nvSpPr>
          <p:cNvPr id="11" name="TextBox 10"/>
          <p:cNvSpPr txBox="1"/>
          <p:nvPr userDrawn="1"/>
        </p:nvSpPr>
        <p:spPr>
          <a:xfrm>
            <a:off x="435805" y="4864869"/>
            <a:ext cx="1024933"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424293128"/>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62079" y="1071468"/>
            <a:ext cx="8334595" cy="203314"/>
          </a:xfrm>
        </p:spPr>
        <p:txBody>
          <a:bodyPr anchor="t" anchorCtr="0">
            <a:noAutofit/>
          </a:bodyPr>
          <a:lstStyle>
            <a:lvl1pPr marL="0" indent="0">
              <a:lnSpc>
                <a:spcPct val="90000"/>
              </a:lnSpc>
              <a:spcBef>
                <a:spcPts val="0"/>
              </a:spcBef>
              <a:buNone/>
              <a:defRPr sz="1200" b="1" cap="all" baseline="0"/>
            </a:lvl1pPr>
            <a:lvl2pPr marL="342829" indent="0">
              <a:buNone/>
              <a:defRPr sz="1500" b="1"/>
            </a:lvl2pPr>
            <a:lvl3pPr marL="685664" indent="0">
              <a:buNone/>
              <a:defRPr sz="1400" b="1"/>
            </a:lvl3pPr>
            <a:lvl4pPr marL="1028495" indent="0">
              <a:buNone/>
              <a:defRPr sz="1200" b="1"/>
            </a:lvl4pPr>
            <a:lvl5pPr marL="1371329" indent="0">
              <a:buNone/>
              <a:defRPr sz="1200" b="1"/>
            </a:lvl5pPr>
            <a:lvl6pPr marL="1714156" indent="0">
              <a:buNone/>
              <a:defRPr sz="1200" b="1"/>
            </a:lvl6pPr>
            <a:lvl7pPr marL="2056992" indent="0">
              <a:buNone/>
              <a:defRPr sz="1200" b="1"/>
            </a:lvl7pPr>
            <a:lvl8pPr marL="2399824" indent="0">
              <a:buNone/>
              <a:defRPr sz="1200" b="1"/>
            </a:lvl8pPr>
            <a:lvl9pPr marL="2742657"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3118" y="2019769"/>
            <a:ext cx="3702583" cy="1166473"/>
          </a:xfrm>
        </p:spPr>
        <p:txBody>
          <a:bodyPr/>
          <a:lstStyle>
            <a:lvl1pPr marL="211293" indent="-211293">
              <a:defRPr sz="1700"/>
            </a:lvl1pPr>
            <a:lvl2pPr marL="421594" indent="-199386">
              <a:defRPr sz="1500"/>
            </a:lvl2pPr>
            <a:lvl3pPr marL="610074" indent="-182527">
              <a:defRPr sz="1400"/>
            </a:lvl3pPr>
            <a:lvl4pPr marL="787640" indent="-171616">
              <a:defRPr sz="1300"/>
            </a:lvl4pPr>
            <a:lvl5pPr marL="959255" indent="-154754">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919972" y="2019763"/>
            <a:ext cx="3739499" cy="1183964"/>
          </a:xfrm>
        </p:spPr>
        <p:txBody>
          <a:bodyPr/>
          <a:lstStyle>
            <a:lvl1pPr marL="222207" indent="-222207">
              <a:defRPr sz="1700"/>
            </a:lvl1pPr>
            <a:lvl2pPr marL="427547" indent="-205339">
              <a:defRPr sz="1500"/>
            </a:lvl2pPr>
            <a:lvl3pPr marL="616027" indent="-183519">
              <a:defRPr sz="1400"/>
            </a:lvl3pPr>
            <a:lvl4pPr marL="787640" indent="-177566">
              <a:defRPr sz="1300"/>
            </a:lvl4pPr>
            <a:lvl5pPr marL="959255" indent="-165662">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42411" y="278356"/>
            <a:ext cx="981622" cy="206496"/>
          </a:xfrm>
          <a:prstGeom prst="rect">
            <a:avLst/>
          </a:prstGeom>
        </p:spPr>
      </p:pic>
      <p:sp>
        <p:nvSpPr>
          <p:cNvPr id="8" name="Text Placeholder 8"/>
          <p:cNvSpPr>
            <a:spLocks noGrp="1"/>
          </p:cNvSpPr>
          <p:nvPr>
            <p:ph type="body" sz="quarter" idx="11"/>
          </p:nvPr>
        </p:nvSpPr>
        <p:spPr>
          <a:xfrm>
            <a:off x="451376" y="4558662"/>
            <a:ext cx="4253628" cy="155812"/>
          </a:xfrm>
        </p:spPr>
        <p:txBody>
          <a:bodyPr/>
          <a:lstStyle>
            <a:lvl1pPr marL="0" indent="0">
              <a:buNone/>
              <a:defRPr sz="1100"/>
            </a:lvl1pPr>
          </a:lstStyle>
          <a:p>
            <a:pPr lvl="0"/>
            <a:r>
              <a:rPr lang="en-US" smtClean="0"/>
              <a:t>Click to edit Master text styles</a:t>
            </a:r>
          </a:p>
        </p:txBody>
      </p:sp>
      <p:sp>
        <p:nvSpPr>
          <p:cNvPr id="9" name="TextBox 8"/>
          <p:cNvSpPr txBox="1"/>
          <p:nvPr userDrawn="1"/>
        </p:nvSpPr>
        <p:spPr>
          <a:xfrm>
            <a:off x="443870" y="4762013"/>
            <a:ext cx="330875" cy="92333"/>
          </a:xfrm>
          <a:prstGeom prst="rect">
            <a:avLst/>
          </a:prstGeom>
          <a:noFill/>
        </p:spPr>
        <p:txBody>
          <a:bodyPr wrap="square" lIns="0" tIns="0" rIns="0" bIns="0" rtlCol="0">
            <a:spAutoFit/>
          </a:bodyPr>
          <a:lstStyle/>
          <a:p>
            <a:fld id="{B407DAFF-433B-45E8-A718-D1FBB70E57FD}" type="slidenum">
              <a:rPr lang="en-US" sz="600" smtClean="0">
                <a:solidFill>
                  <a:srgbClr val="292929">
                    <a:lumMod val="75000"/>
                    <a:lumOff val="25000"/>
                    <a:alpha val="99000"/>
                  </a:srgbClr>
                </a:solidFill>
              </a:rPr>
              <a:pPr/>
              <a:t>‹#›</a:t>
            </a:fld>
            <a:endParaRPr lang="en-US" sz="600" dirty="0" err="1" smtClean="0">
              <a:solidFill>
                <a:srgbClr val="292929">
                  <a:lumMod val="75000"/>
                  <a:lumOff val="25000"/>
                  <a:alpha val="99000"/>
                </a:srgbClr>
              </a:solidFill>
            </a:endParaRPr>
          </a:p>
        </p:txBody>
      </p:sp>
      <p:sp>
        <p:nvSpPr>
          <p:cNvPr id="10" name="TextBox 9"/>
          <p:cNvSpPr txBox="1"/>
          <p:nvPr userDrawn="1"/>
        </p:nvSpPr>
        <p:spPr>
          <a:xfrm>
            <a:off x="766674" y="4762013"/>
            <a:ext cx="532642"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6/29/2011</a:t>
            </a:r>
          </a:p>
        </p:txBody>
      </p:sp>
      <p:sp>
        <p:nvSpPr>
          <p:cNvPr id="11" name="TextBox 10"/>
          <p:cNvSpPr txBox="1"/>
          <p:nvPr userDrawn="1"/>
        </p:nvSpPr>
        <p:spPr>
          <a:xfrm>
            <a:off x="435805" y="4864869"/>
            <a:ext cx="1024933"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609759" y="1726541"/>
            <a:ext cx="3724012" cy="207749"/>
          </a:xfrm>
        </p:spPr>
        <p:txBody>
          <a:bodyPr/>
          <a:lstStyle>
            <a:lvl1pPr marL="0" indent="0">
              <a:buNone/>
              <a:defRPr sz="15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4891171" y="1726541"/>
            <a:ext cx="3768300" cy="207749"/>
          </a:xfrm>
        </p:spPr>
        <p:txBody>
          <a:bodyPr/>
          <a:lstStyle>
            <a:lvl1pPr marL="0" indent="0">
              <a:buNone/>
              <a:defRPr lang="en-US" sz="1500" b="1" kern="1200" cap="all" baseline="0" dirty="0">
                <a:solidFill>
                  <a:schemeClr val="tx1">
                    <a:lumMod val="75000"/>
                    <a:lumOff val="25000"/>
                    <a:alpha val="99000"/>
                  </a:schemeClr>
                </a:solidFill>
                <a:latin typeface="+mn-lt"/>
                <a:ea typeface="+mn-ea"/>
                <a:cs typeface="+mn-cs"/>
              </a:defRPr>
            </a:lvl1pPr>
          </a:lstStyle>
          <a:p>
            <a:pPr marL="0" lvl="0" indent="0" algn="l" defTabSz="685664"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1693915216"/>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62079" y="1071468"/>
            <a:ext cx="8334595" cy="203314"/>
          </a:xfrm>
        </p:spPr>
        <p:txBody>
          <a:bodyPr anchor="t" anchorCtr="0">
            <a:noAutofit/>
          </a:bodyPr>
          <a:lstStyle>
            <a:lvl1pPr marL="0" indent="0">
              <a:lnSpc>
                <a:spcPct val="90000"/>
              </a:lnSpc>
              <a:spcBef>
                <a:spcPts val="0"/>
              </a:spcBef>
              <a:buNone/>
              <a:defRPr sz="1200" b="1" cap="all" baseline="0"/>
            </a:lvl1pPr>
            <a:lvl2pPr marL="342829" indent="0">
              <a:buNone/>
              <a:defRPr sz="1500" b="1"/>
            </a:lvl2pPr>
            <a:lvl3pPr marL="685664" indent="0">
              <a:buNone/>
              <a:defRPr sz="1400" b="1"/>
            </a:lvl3pPr>
            <a:lvl4pPr marL="1028495" indent="0">
              <a:buNone/>
              <a:defRPr sz="1200" b="1"/>
            </a:lvl4pPr>
            <a:lvl5pPr marL="1371329" indent="0">
              <a:buNone/>
              <a:defRPr sz="1200" b="1"/>
            </a:lvl5pPr>
            <a:lvl6pPr marL="1714156" indent="0">
              <a:buNone/>
              <a:defRPr sz="1200" b="1"/>
            </a:lvl6pPr>
            <a:lvl7pPr marL="2056992" indent="0">
              <a:buNone/>
              <a:defRPr sz="1200" b="1"/>
            </a:lvl7pPr>
            <a:lvl8pPr marL="2399824" indent="0">
              <a:buNone/>
              <a:defRPr sz="1200" b="1"/>
            </a:lvl8pPr>
            <a:lvl9pPr marL="2742657"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62072" y="2019769"/>
            <a:ext cx="3863629" cy="1166473"/>
          </a:xfrm>
        </p:spPr>
        <p:txBody>
          <a:bodyPr/>
          <a:lstStyle>
            <a:lvl1pPr marL="211293" indent="-211293">
              <a:defRPr sz="1700"/>
            </a:lvl1pPr>
            <a:lvl2pPr marL="421594" indent="-199386">
              <a:defRPr sz="1500"/>
            </a:lvl2pPr>
            <a:lvl3pPr marL="610074" indent="-182527">
              <a:defRPr sz="1400"/>
            </a:lvl3pPr>
            <a:lvl4pPr marL="787640" indent="-171616">
              <a:defRPr sz="1300"/>
            </a:lvl4pPr>
            <a:lvl5pPr marL="959255" indent="-154754">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919980" y="2019763"/>
            <a:ext cx="3731429" cy="1183964"/>
          </a:xfrm>
        </p:spPr>
        <p:txBody>
          <a:bodyPr/>
          <a:lstStyle>
            <a:lvl1pPr marL="222207" indent="-222207">
              <a:defRPr sz="1700"/>
            </a:lvl1pPr>
            <a:lvl2pPr marL="427547" indent="-205339">
              <a:defRPr sz="1500"/>
            </a:lvl2pPr>
            <a:lvl3pPr marL="616027" indent="-183519">
              <a:defRPr sz="1400"/>
            </a:lvl3pPr>
            <a:lvl4pPr marL="787640" indent="-177566">
              <a:defRPr sz="1300"/>
            </a:lvl4pPr>
            <a:lvl5pPr marL="959255" indent="-165662">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42411" y="278356"/>
            <a:ext cx="981622" cy="206496"/>
          </a:xfrm>
          <a:prstGeom prst="rect">
            <a:avLst/>
          </a:prstGeom>
        </p:spPr>
      </p:pic>
      <p:sp>
        <p:nvSpPr>
          <p:cNvPr id="8" name="Text Placeholder 8"/>
          <p:cNvSpPr>
            <a:spLocks noGrp="1"/>
          </p:cNvSpPr>
          <p:nvPr>
            <p:ph type="body" sz="quarter" idx="11"/>
          </p:nvPr>
        </p:nvSpPr>
        <p:spPr>
          <a:xfrm>
            <a:off x="451376" y="4558662"/>
            <a:ext cx="4253628" cy="155812"/>
          </a:xfrm>
        </p:spPr>
        <p:txBody>
          <a:bodyPr/>
          <a:lstStyle>
            <a:lvl1pPr marL="0" indent="0">
              <a:buNone/>
              <a:defRPr sz="1100"/>
            </a:lvl1pPr>
          </a:lstStyle>
          <a:p>
            <a:pPr lvl="0"/>
            <a:r>
              <a:rPr lang="en-US" smtClean="0"/>
              <a:t>Click to edit Master text styles</a:t>
            </a:r>
          </a:p>
        </p:txBody>
      </p:sp>
      <p:sp>
        <p:nvSpPr>
          <p:cNvPr id="9" name="TextBox 8"/>
          <p:cNvSpPr txBox="1"/>
          <p:nvPr userDrawn="1"/>
        </p:nvSpPr>
        <p:spPr>
          <a:xfrm>
            <a:off x="443870" y="4762013"/>
            <a:ext cx="330875" cy="92333"/>
          </a:xfrm>
          <a:prstGeom prst="rect">
            <a:avLst/>
          </a:prstGeom>
          <a:noFill/>
        </p:spPr>
        <p:txBody>
          <a:bodyPr wrap="square" lIns="0" tIns="0" rIns="0" bIns="0" rtlCol="0">
            <a:spAutoFit/>
          </a:bodyPr>
          <a:lstStyle/>
          <a:p>
            <a:fld id="{B407DAFF-433B-45E8-A718-D1FBB70E57FD}" type="slidenum">
              <a:rPr lang="en-US" sz="600" smtClean="0">
                <a:solidFill>
                  <a:srgbClr val="292929">
                    <a:lumMod val="75000"/>
                    <a:lumOff val="25000"/>
                    <a:alpha val="99000"/>
                  </a:srgbClr>
                </a:solidFill>
              </a:rPr>
              <a:pPr/>
              <a:t>‹#›</a:t>
            </a:fld>
            <a:endParaRPr lang="en-US" sz="600" dirty="0" err="1" smtClean="0">
              <a:solidFill>
                <a:srgbClr val="292929">
                  <a:lumMod val="75000"/>
                  <a:lumOff val="25000"/>
                  <a:alpha val="99000"/>
                </a:srgbClr>
              </a:solidFill>
            </a:endParaRPr>
          </a:p>
        </p:txBody>
      </p:sp>
      <p:sp>
        <p:nvSpPr>
          <p:cNvPr id="10" name="TextBox 9"/>
          <p:cNvSpPr txBox="1"/>
          <p:nvPr userDrawn="1"/>
        </p:nvSpPr>
        <p:spPr>
          <a:xfrm>
            <a:off x="766674" y="4762013"/>
            <a:ext cx="532642"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6/29/2011</a:t>
            </a:r>
          </a:p>
        </p:txBody>
      </p:sp>
      <p:sp>
        <p:nvSpPr>
          <p:cNvPr id="11" name="TextBox 10"/>
          <p:cNvSpPr txBox="1"/>
          <p:nvPr userDrawn="1"/>
        </p:nvSpPr>
        <p:spPr>
          <a:xfrm>
            <a:off x="435805" y="4864869"/>
            <a:ext cx="1024933"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462072" y="1726541"/>
            <a:ext cx="3879770" cy="207749"/>
          </a:xfrm>
        </p:spPr>
        <p:txBody>
          <a:bodyPr/>
          <a:lstStyle>
            <a:lvl1pPr marL="0" indent="0">
              <a:buNone/>
              <a:defRPr sz="15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4891171" y="1726541"/>
            <a:ext cx="3768300" cy="207749"/>
          </a:xfrm>
        </p:spPr>
        <p:txBody>
          <a:bodyPr/>
          <a:lstStyle>
            <a:lvl1pPr marL="0" indent="0">
              <a:buNone/>
              <a:defRPr lang="en-US" sz="1500" b="1" kern="1200" cap="all" baseline="0" dirty="0">
                <a:solidFill>
                  <a:schemeClr val="tx1">
                    <a:lumMod val="75000"/>
                    <a:lumOff val="25000"/>
                    <a:alpha val="99000"/>
                  </a:schemeClr>
                </a:solidFill>
                <a:latin typeface="+mn-lt"/>
                <a:ea typeface="+mn-ea"/>
                <a:cs typeface="+mn-cs"/>
              </a:defRPr>
            </a:lvl1pPr>
          </a:lstStyle>
          <a:p>
            <a:pPr marL="0" lvl="0" indent="0" algn="l" defTabSz="685664"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3841745823"/>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42411" y="278356"/>
            <a:ext cx="981622" cy="206496"/>
          </a:xfrm>
          <a:prstGeom prst="rect">
            <a:avLst/>
          </a:prstGeom>
        </p:spPr>
      </p:pic>
      <p:sp>
        <p:nvSpPr>
          <p:cNvPr id="4" name="Text Placeholder 8"/>
          <p:cNvSpPr>
            <a:spLocks noGrp="1"/>
          </p:cNvSpPr>
          <p:nvPr>
            <p:ph type="body" sz="quarter" idx="11"/>
          </p:nvPr>
        </p:nvSpPr>
        <p:spPr>
          <a:xfrm>
            <a:off x="451376" y="4558662"/>
            <a:ext cx="4253628" cy="155812"/>
          </a:xfrm>
        </p:spPr>
        <p:txBody>
          <a:bodyPr/>
          <a:lstStyle>
            <a:lvl1pPr marL="0" indent="0">
              <a:buNone/>
              <a:defRPr sz="1100"/>
            </a:lvl1pPr>
          </a:lstStyle>
          <a:p>
            <a:pPr lvl="0"/>
            <a:r>
              <a:rPr lang="en-US" smtClean="0"/>
              <a:t>Click to edit Master text styles</a:t>
            </a:r>
          </a:p>
        </p:txBody>
      </p:sp>
      <p:sp>
        <p:nvSpPr>
          <p:cNvPr id="5" name="TextBox 4"/>
          <p:cNvSpPr txBox="1"/>
          <p:nvPr userDrawn="1"/>
        </p:nvSpPr>
        <p:spPr>
          <a:xfrm>
            <a:off x="443870" y="4762013"/>
            <a:ext cx="330875" cy="92333"/>
          </a:xfrm>
          <a:prstGeom prst="rect">
            <a:avLst/>
          </a:prstGeom>
          <a:noFill/>
        </p:spPr>
        <p:txBody>
          <a:bodyPr wrap="square" lIns="0" tIns="0" rIns="0" bIns="0" rtlCol="0">
            <a:spAutoFit/>
          </a:bodyPr>
          <a:lstStyle/>
          <a:p>
            <a:fld id="{B407DAFF-433B-45E8-A718-D1FBB70E57FD}" type="slidenum">
              <a:rPr lang="en-US" sz="600" smtClean="0">
                <a:solidFill>
                  <a:srgbClr val="292929">
                    <a:lumMod val="75000"/>
                    <a:lumOff val="25000"/>
                    <a:alpha val="99000"/>
                  </a:srgbClr>
                </a:solidFill>
              </a:rPr>
              <a:pPr/>
              <a:t>‹#›</a:t>
            </a:fld>
            <a:endParaRPr lang="en-US" sz="600" dirty="0" err="1" smtClean="0">
              <a:solidFill>
                <a:srgbClr val="292929">
                  <a:lumMod val="75000"/>
                  <a:lumOff val="25000"/>
                  <a:alpha val="99000"/>
                </a:srgbClr>
              </a:solidFill>
            </a:endParaRPr>
          </a:p>
        </p:txBody>
      </p:sp>
      <p:sp>
        <p:nvSpPr>
          <p:cNvPr id="6" name="TextBox 5"/>
          <p:cNvSpPr txBox="1"/>
          <p:nvPr userDrawn="1"/>
        </p:nvSpPr>
        <p:spPr>
          <a:xfrm>
            <a:off x="766674" y="4762013"/>
            <a:ext cx="532642"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6/29/2011</a:t>
            </a:r>
          </a:p>
        </p:txBody>
      </p:sp>
      <p:sp>
        <p:nvSpPr>
          <p:cNvPr id="7" name="TextBox 6"/>
          <p:cNvSpPr txBox="1"/>
          <p:nvPr userDrawn="1"/>
        </p:nvSpPr>
        <p:spPr>
          <a:xfrm>
            <a:off x="435805" y="4864869"/>
            <a:ext cx="1024933"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29144678"/>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541991"/>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Walkin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70" y="2041963"/>
            <a:ext cx="7683913" cy="1142623"/>
          </a:xfrm>
        </p:spPr>
        <p:txBody>
          <a:bodyPr anchor="ctr">
            <a:noAutofit/>
          </a:bodyPr>
          <a:lstStyle>
            <a:lvl1pPr algn="ctr">
              <a:lnSpc>
                <a:spcPct val="90000"/>
              </a:lnSpc>
              <a:defRPr sz="4500" spc="-225" baseline="0">
                <a:solidFill>
                  <a:schemeClr val="accent6">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493616" y="4258052"/>
            <a:ext cx="7683914" cy="347441"/>
          </a:xfrm>
        </p:spPr>
        <p:txBody>
          <a:bodyPr>
            <a:noAutofit/>
          </a:bodyPr>
          <a:lstStyle>
            <a:lvl1pPr marL="0" indent="0" algn="l">
              <a:lnSpc>
                <a:spcPct val="90000"/>
              </a:lnSpc>
              <a:spcBef>
                <a:spcPts val="0"/>
              </a:spcBef>
              <a:buNone/>
              <a:defRPr sz="1500" b="1" cap="all" baseline="0">
                <a:solidFill>
                  <a:schemeClr val="tx1">
                    <a:lumMod val="75000"/>
                    <a:lumOff val="25000"/>
                    <a:alpha val="99000"/>
                  </a:schemeClr>
                </a:solidFill>
              </a:defRPr>
            </a:lvl1pPr>
            <a:lvl2pPr marL="342829" indent="0" algn="ctr">
              <a:buNone/>
              <a:defRPr>
                <a:solidFill>
                  <a:schemeClr val="tx1">
                    <a:tint val="75000"/>
                  </a:schemeClr>
                </a:solidFill>
              </a:defRPr>
            </a:lvl2pPr>
            <a:lvl3pPr marL="685664" indent="0" algn="ctr">
              <a:buNone/>
              <a:defRPr>
                <a:solidFill>
                  <a:schemeClr val="tx1">
                    <a:tint val="75000"/>
                  </a:schemeClr>
                </a:solidFill>
              </a:defRPr>
            </a:lvl3pPr>
            <a:lvl4pPr marL="1028495" indent="0" algn="ctr">
              <a:buNone/>
              <a:defRPr>
                <a:solidFill>
                  <a:schemeClr val="tx1">
                    <a:tint val="75000"/>
                  </a:schemeClr>
                </a:solidFill>
              </a:defRPr>
            </a:lvl4pPr>
            <a:lvl5pPr marL="1371329" indent="0" algn="ctr">
              <a:buNone/>
              <a:defRPr>
                <a:solidFill>
                  <a:schemeClr val="tx1">
                    <a:tint val="75000"/>
                  </a:schemeClr>
                </a:solidFill>
              </a:defRPr>
            </a:lvl5pPr>
            <a:lvl6pPr marL="1714156" indent="0" algn="ctr">
              <a:buNone/>
              <a:defRPr>
                <a:solidFill>
                  <a:schemeClr val="tx1">
                    <a:tint val="75000"/>
                  </a:schemeClr>
                </a:solidFill>
              </a:defRPr>
            </a:lvl6pPr>
            <a:lvl7pPr marL="2056992" indent="0" algn="ctr">
              <a:buNone/>
              <a:defRPr>
                <a:solidFill>
                  <a:schemeClr val="tx1">
                    <a:tint val="75000"/>
                  </a:schemeClr>
                </a:solidFill>
              </a:defRPr>
            </a:lvl7pPr>
            <a:lvl8pPr marL="2399824" indent="0" algn="ctr">
              <a:buNone/>
              <a:defRPr>
                <a:solidFill>
                  <a:schemeClr val="tx1">
                    <a:tint val="75000"/>
                  </a:schemeClr>
                </a:solidFill>
              </a:defRPr>
            </a:lvl8pPr>
            <a:lvl9pPr marL="2742657"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493622" y="4591058"/>
            <a:ext cx="4002733" cy="166199"/>
          </a:xfrm>
        </p:spPr>
        <p:txBody>
          <a:bodyPr/>
          <a:lstStyle>
            <a:lvl1pPr marL="0" indent="0">
              <a:buNone/>
              <a:defRPr sz="12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42411" y="278356"/>
            <a:ext cx="981622" cy="206496"/>
          </a:xfrm>
          <a:prstGeom prst="rect">
            <a:avLst/>
          </a:prstGeom>
        </p:spPr>
      </p:pic>
    </p:spTree>
    <p:extLst>
      <p:ext uri="{BB962C8B-B14F-4D97-AF65-F5344CB8AC3E}">
        <p14:creationId xmlns:p14="http://schemas.microsoft.com/office/powerpoint/2010/main" val="1231922166"/>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42411" y="278356"/>
            <a:ext cx="981622" cy="206496"/>
          </a:xfrm>
          <a:prstGeom prst="rect">
            <a:avLst/>
          </a:prstGeom>
        </p:spPr>
      </p:pic>
    </p:spTree>
    <p:extLst>
      <p:ext uri="{BB962C8B-B14F-4D97-AF65-F5344CB8AC3E}">
        <p14:creationId xmlns:p14="http://schemas.microsoft.com/office/powerpoint/2010/main" val="1943602844"/>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0"/>
            <a:ext cx="8363938" cy="114646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0748514"/>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0"/>
            <a:ext cx="8363938" cy="114646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4679157"/>
            <a:ext cx="9144001" cy="464344"/>
          </a:xfrm>
          <a:solidFill>
            <a:srgbClr val="FFFF99"/>
          </a:solidFill>
        </p:spPr>
        <p:txBody>
          <a:bodyPr wrap="square" lIns="114276" tIns="57134" rIns="114276" bIns="57134" anchor="b" anchorCtr="0">
            <a:noAutofit/>
          </a:bodyPr>
          <a:lstStyle>
            <a:lvl1pPr algn="r">
              <a:buFont typeface="Arial" pitchFamily="34" charset="0"/>
              <a:buNone/>
              <a:defRPr spc="-38"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3012050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t Break Slides">
    <p:bg>
      <p:bgPr>
        <a:solidFill>
          <a:srgbClr val="FF0000"/>
        </a:solidFill>
        <a:effectLst/>
      </p:bgPr>
    </p:bg>
    <p:spTree>
      <p:nvGrpSpPr>
        <p:cNvPr id="1" name=""/>
        <p:cNvGrpSpPr/>
        <p:nvPr/>
      </p:nvGrpSpPr>
      <p:grpSpPr>
        <a:xfrm>
          <a:off x="0" y="0"/>
          <a:ext cx="0" cy="0"/>
          <a:chOff x="0" y="0"/>
          <a:chExt cx="0" cy="0"/>
        </a:xfrm>
      </p:grpSpPr>
      <p:sp>
        <p:nvSpPr>
          <p:cNvPr id="10" name="Footer Placeholder 9"/>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A948BAAF-CEE9-41CC-A04F-D630EB2FF2BA}" type="slidenum">
              <a:rPr lang="en-US" smtClean="0"/>
              <a:t>‹#›</a:t>
            </a:fld>
            <a:endParaRPr lang="en-US"/>
          </a:p>
        </p:txBody>
      </p:sp>
      <p:sp>
        <p:nvSpPr>
          <p:cNvPr id="5" name="Title 1"/>
          <p:cNvSpPr>
            <a:spLocks noGrp="1"/>
          </p:cNvSpPr>
          <p:nvPr>
            <p:ph type="title"/>
          </p:nvPr>
        </p:nvSpPr>
        <p:spPr>
          <a:xfrm>
            <a:off x="457200" y="228600"/>
            <a:ext cx="8229600" cy="857250"/>
          </a:xfrm>
        </p:spPr>
        <p:txBody>
          <a:bodyPr/>
          <a:lstStyle>
            <a:lvl1pPr>
              <a:defRPr b="1">
                <a:solidFill>
                  <a:schemeClr val="bg1"/>
                </a:solidFill>
              </a:defRPr>
            </a:lvl1pPr>
          </a:lstStyle>
          <a:p>
            <a:r>
              <a:rPr lang="en-US" dirty="0" smtClean="0"/>
              <a:t>Click to edit Master title style</a:t>
            </a:r>
            <a:endParaRPr lang="en-US" dirty="0"/>
          </a:p>
        </p:txBody>
      </p:sp>
      <p:sp>
        <p:nvSpPr>
          <p:cNvPr id="6" name="Text Placeholder 2"/>
          <p:cNvSpPr>
            <a:spLocks noGrp="1"/>
          </p:cNvSpPr>
          <p:nvPr>
            <p:ph idx="1"/>
          </p:nvPr>
        </p:nvSpPr>
        <p:spPr>
          <a:xfrm>
            <a:off x="457200" y="1200150"/>
            <a:ext cx="8229600" cy="3429000"/>
          </a:xfrm>
          <a:prstGeom prst="rect">
            <a:avLst/>
          </a:prstGeom>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27184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Resources (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B0F0"/>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C6797F-050E-4098-AF16-2D0212140593}" type="datetimeFigureOut">
              <a:rPr lang="en-US" smtClean="0"/>
              <a:t>9/15/2011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7322D-27D8-42A7-84E1-E8F8749B237B}" type="slidenum">
              <a:rPr lang="en-US" smtClean="0"/>
              <a:t>‹#›</a:t>
            </a:fld>
            <a:endParaRPr lang="en-US"/>
          </a:p>
        </p:txBody>
      </p:sp>
    </p:spTree>
    <p:extLst>
      <p:ext uri="{BB962C8B-B14F-4D97-AF65-F5344CB8AC3E}">
        <p14:creationId xmlns:p14="http://schemas.microsoft.com/office/powerpoint/2010/main" val="2203050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Resources (on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B0F0"/>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C6797F-050E-4098-AF16-2D0212140593}" type="datetimeFigureOut">
              <a:rPr lang="en-US" smtClean="0"/>
              <a:t>9/15/2011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7322D-27D8-42A7-84E1-E8F8749B237B}" type="slidenum">
              <a:rPr lang="en-US" smtClean="0"/>
              <a:t>‹#›</a:t>
            </a:fld>
            <a:endParaRPr lang="en-US"/>
          </a:p>
        </p:txBody>
      </p:sp>
    </p:spTree>
    <p:extLst>
      <p:ext uri="{BB962C8B-B14F-4D97-AF65-F5344CB8AC3E}">
        <p14:creationId xmlns:p14="http://schemas.microsoft.com/office/powerpoint/2010/main" val="2326153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3" y="1216777"/>
            <a:ext cx="5903464" cy="1142623"/>
          </a:xfrm>
        </p:spPr>
        <p:txBody>
          <a:bodyPr anchor="ctr" anchorCtr="0">
            <a:noAutofit/>
          </a:bodyPr>
          <a:lstStyle>
            <a:lvl1pPr>
              <a:lnSpc>
                <a:spcPct val="90000"/>
              </a:lnSpc>
              <a:defRPr sz="41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727663" y="3257552"/>
            <a:ext cx="5131738" cy="347441"/>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p:nvSpPr>
        <p:spPr>
          <a:xfrm>
            <a:off x="1" y="4925504"/>
            <a:ext cx="1262934" cy="196208"/>
          </a:xfrm>
          <a:prstGeom prst="rect">
            <a:avLst/>
          </a:prstGeom>
        </p:spPr>
        <p:txBody>
          <a:bodyPr wrap="none" lIns="68589" tIns="34295" rIns="68589" bIns="34295">
            <a:spAutoFit/>
          </a:bodyPr>
          <a:lstStyle/>
          <a:p>
            <a:r>
              <a:rPr lang="en-US" sz="800" u="none" kern="1200" dirty="0" smtClean="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rPr>
              <a:t>www.buildwindows.com</a:t>
            </a:r>
            <a:endParaRPr lang="en-US" sz="800" u="none" kern="1200" dirty="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727663" y="142877"/>
            <a:ext cx="1911451" cy="207749"/>
          </a:xfrm>
        </p:spPr>
        <p:txBody>
          <a:bodyPr/>
          <a:lstStyle>
            <a:lvl1pPr marL="0" indent="0">
              <a:buNone/>
              <a:defRPr sz="15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4" y="2258996"/>
            <a:ext cx="5849021" cy="1142621"/>
          </a:xfrm>
        </p:spPr>
        <p:txBody>
          <a:bodyPr anchor="ctr" anchorCtr="0">
            <a:noAutofit/>
          </a:bodyPr>
          <a:lstStyle>
            <a:lvl1pPr>
              <a:lnSpc>
                <a:spcPct val="90000"/>
              </a:lnSpc>
              <a:defRPr sz="36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727663" y="3590483"/>
            <a:ext cx="5282817" cy="346249"/>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7664" y="633082"/>
            <a:ext cx="6456059" cy="1033983"/>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7500" b="0" i="0" u="none" strike="noStrike" kern="1200" cap="none" spc="-225"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p:nvSpPr>
        <p:spPr>
          <a:xfrm>
            <a:off x="1" y="4925504"/>
            <a:ext cx="1262934" cy="196208"/>
          </a:xfrm>
          <a:prstGeom prst="rect">
            <a:avLst/>
          </a:prstGeom>
        </p:spPr>
        <p:txBody>
          <a:bodyPr wrap="none" lIns="68589" tIns="34295" rIns="68589" bIns="34295">
            <a:spAutoFit/>
          </a:bodyPr>
          <a:lstStyle/>
          <a:p>
            <a:r>
              <a:rPr lang="en-US" sz="8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8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457049"/>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389437" y="1085850"/>
            <a:ext cx="8363937" cy="1500411"/>
          </a:xfrm>
        </p:spPr>
        <p:txBody>
          <a:bodyPr>
            <a:spAutoFit/>
          </a:bodyPr>
          <a:lstStyle>
            <a:lvl1pPr marL="345327" indent="-345327">
              <a:buFont typeface="Arial" pitchFamily="34" charset="0"/>
              <a:buChar char="•"/>
              <a:defRPr/>
            </a:lvl1pPr>
            <a:lvl2pPr marL="641833" indent="-296506">
              <a:buFont typeface="Arial" pitchFamily="34" charset="0"/>
              <a:buChar char="•"/>
              <a:defRPr/>
            </a:lvl2pPr>
            <a:lvl3pPr marL="944292" indent="-302459">
              <a:buFont typeface="Arial" pitchFamily="34" charset="0"/>
              <a:buChar char="•"/>
              <a:defRPr/>
            </a:lvl3pPr>
            <a:lvl4pPr marL="1203883" indent="-259591">
              <a:buFont typeface="Arial" pitchFamily="34" charset="0"/>
              <a:buChar char="•"/>
              <a:defRPr/>
            </a:lvl4pPr>
            <a:lvl5pPr marL="1456329" indent="-252446">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p:nvSpPr>
        <p:spPr>
          <a:xfrm>
            <a:off x="1" y="4925504"/>
            <a:ext cx="1262934" cy="196208"/>
          </a:xfrm>
          <a:prstGeom prst="rect">
            <a:avLst/>
          </a:prstGeom>
        </p:spPr>
        <p:txBody>
          <a:bodyPr wrap="none" lIns="68589" tIns="34295" rIns="68589" bIns="34295">
            <a:spAutoFit/>
          </a:bodyPr>
          <a:lstStyle/>
          <a:p>
            <a:r>
              <a:rPr lang="en-US" sz="8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8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9436" y="1085850"/>
            <a:ext cx="8363938" cy="150041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p:nvSpPr>
        <p:spPr>
          <a:xfrm>
            <a:off x="1" y="4925504"/>
            <a:ext cx="1262934" cy="196208"/>
          </a:xfrm>
          <a:prstGeom prst="rect">
            <a:avLst/>
          </a:prstGeom>
        </p:spPr>
        <p:txBody>
          <a:bodyPr wrap="none" lIns="68589" tIns="34295" rIns="68589" bIns="34295">
            <a:spAutoFit/>
          </a:bodyPr>
          <a:lstStyle/>
          <a:p>
            <a:r>
              <a:rPr lang="en-US" sz="8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8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9436" y="1085851"/>
            <a:ext cx="4115872" cy="1323439"/>
          </a:xfrm>
        </p:spPr>
        <p:txBody>
          <a:bodyPr/>
          <a:lstStyle>
            <a:lvl1pPr marL="255016" indent="-255016">
              <a:lnSpc>
                <a:spcPct val="90000"/>
              </a:lnSpc>
              <a:defRPr sz="2100"/>
            </a:lvl1pPr>
            <a:lvl2pPr marL="505071" indent="-244101">
              <a:lnSpc>
                <a:spcPct val="90000"/>
              </a:lnSpc>
              <a:defRPr sz="1800"/>
            </a:lvl2pPr>
            <a:lvl3pPr marL="715434" indent="-216317">
              <a:lnSpc>
                <a:spcPct val="90000"/>
              </a:lnSpc>
              <a:defRPr sz="1500"/>
            </a:lvl3pPr>
            <a:lvl4pPr marL="920836" indent="-205402">
              <a:lnSpc>
                <a:spcPct val="90000"/>
              </a:lnSpc>
              <a:defRPr sz="1400"/>
            </a:lvl4pPr>
            <a:lvl5pPr marL="1137153" indent="-210363">
              <a:lnSpc>
                <a:spcPct val="90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085851"/>
            <a:ext cx="4115872" cy="1323439"/>
          </a:xfrm>
        </p:spPr>
        <p:txBody>
          <a:bodyPr/>
          <a:lstStyle>
            <a:lvl1pPr marL="260970" indent="-260970">
              <a:lnSpc>
                <a:spcPct val="90000"/>
              </a:lnSpc>
              <a:defRPr sz="2100"/>
            </a:lvl1pPr>
            <a:lvl2pPr marL="505071" indent="-255016">
              <a:lnSpc>
                <a:spcPct val="90000"/>
              </a:lnSpc>
              <a:defRPr sz="1800"/>
            </a:lvl2pPr>
            <a:lvl3pPr marL="721388" indent="-227232">
              <a:lnSpc>
                <a:spcPct val="90000"/>
              </a:lnSpc>
              <a:defRPr sz="1500"/>
            </a:lvl3pPr>
            <a:lvl4pPr marL="920836" indent="-199449">
              <a:lnSpc>
                <a:spcPct val="90000"/>
              </a:lnSpc>
              <a:defRPr sz="1400"/>
            </a:lvl4pPr>
            <a:lvl5pPr marL="1137153" indent="-205402">
              <a:lnSpc>
                <a:spcPct val="90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 y="4925504"/>
            <a:ext cx="1262934" cy="196208"/>
          </a:xfrm>
          <a:prstGeom prst="rect">
            <a:avLst/>
          </a:prstGeom>
        </p:spPr>
        <p:txBody>
          <a:bodyPr wrap="none" lIns="68589" tIns="34295" rIns="68589" bIns="34295">
            <a:spAutoFit/>
          </a:bodyPr>
          <a:lstStyle/>
          <a:p>
            <a:r>
              <a:rPr lang="en-US" sz="8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8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1055204"/>
            <a:ext cx="4115872" cy="263149"/>
          </a:xfrm>
        </p:spPr>
        <p:txBody>
          <a:bodyPr anchor="b"/>
          <a:lstStyle>
            <a:lvl1pPr marL="0" indent="0">
              <a:lnSpc>
                <a:spcPct val="90000"/>
              </a:lnSpc>
              <a:spcBef>
                <a:spcPts val="0"/>
              </a:spcBef>
              <a:buNone/>
              <a:defRPr sz="1900" b="1"/>
            </a:lvl1pPr>
            <a:lvl2pPr marL="342932" indent="0">
              <a:buNone/>
              <a:defRPr sz="1500" b="1"/>
            </a:lvl2pPr>
            <a:lvl3pPr marL="685864" indent="0">
              <a:buNone/>
              <a:defRPr sz="1400" b="1"/>
            </a:lvl3pPr>
            <a:lvl4pPr marL="1028796" indent="0">
              <a:buNone/>
              <a:defRPr sz="1200" b="1"/>
            </a:lvl4pPr>
            <a:lvl5pPr marL="1371728" indent="0">
              <a:buNone/>
              <a:defRPr sz="1200" b="1"/>
            </a:lvl5pPr>
            <a:lvl6pPr marL="1714660" indent="0">
              <a:buNone/>
              <a:defRPr sz="1200" b="1"/>
            </a:lvl6pPr>
            <a:lvl7pPr marL="2057592" indent="0">
              <a:buNone/>
              <a:defRPr sz="1200" b="1"/>
            </a:lvl7pPr>
            <a:lvl8pPr marL="2400524" indent="0">
              <a:buNone/>
              <a:defRPr sz="1200" b="1"/>
            </a:lvl8pPr>
            <a:lvl9pPr marL="2743456"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81001" y="1600200"/>
            <a:ext cx="4114800" cy="1166473"/>
          </a:xfrm>
        </p:spPr>
        <p:txBody>
          <a:bodyPr/>
          <a:lstStyle>
            <a:lvl1pPr marL="211356" indent="-211356">
              <a:defRPr sz="1700"/>
            </a:lvl1pPr>
            <a:lvl2pPr marL="421720" indent="-199449">
              <a:defRPr sz="1500"/>
            </a:lvl2pPr>
            <a:lvl3pPr marL="610253" indent="-182580">
              <a:defRPr sz="1400"/>
            </a:lvl3pPr>
            <a:lvl4pPr marL="787871" indent="-171665">
              <a:defRPr sz="1300"/>
            </a:lvl4pPr>
            <a:lvl5pPr marL="959535" indent="-154796">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1055204"/>
            <a:ext cx="4115872" cy="263149"/>
          </a:xfrm>
        </p:spPr>
        <p:txBody>
          <a:bodyPr anchor="b"/>
          <a:lstStyle>
            <a:lvl1pPr marL="0" indent="0">
              <a:lnSpc>
                <a:spcPct val="90000"/>
              </a:lnSpc>
              <a:spcBef>
                <a:spcPts val="0"/>
              </a:spcBef>
              <a:buNone/>
              <a:defRPr sz="1900" b="1"/>
            </a:lvl1pPr>
            <a:lvl2pPr marL="342932" indent="0">
              <a:buNone/>
              <a:defRPr sz="1500" b="1"/>
            </a:lvl2pPr>
            <a:lvl3pPr marL="685864" indent="0">
              <a:buNone/>
              <a:defRPr sz="1400" b="1"/>
            </a:lvl3pPr>
            <a:lvl4pPr marL="1028796" indent="0">
              <a:buNone/>
              <a:defRPr sz="1200" b="1"/>
            </a:lvl4pPr>
            <a:lvl5pPr marL="1371728" indent="0">
              <a:buNone/>
              <a:defRPr sz="1200" b="1"/>
            </a:lvl5pPr>
            <a:lvl6pPr marL="1714660" indent="0">
              <a:buNone/>
              <a:defRPr sz="1200" b="1"/>
            </a:lvl6pPr>
            <a:lvl7pPr marL="2057592" indent="0">
              <a:buNone/>
              <a:defRPr sz="1200" b="1"/>
            </a:lvl7pPr>
            <a:lvl8pPr marL="2400524" indent="0">
              <a:buNone/>
              <a:defRPr sz="1200" b="1"/>
            </a:lvl8pPr>
            <a:lvl9pPr marL="2743456"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37501" y="1600202"/>
            <a:ext cx="4115872" cy="1183964"/>
          </a:xfrm>
        </p:spPr>
        <p:txBody>
          <a:bodyPr/>
          <a:lstStyle>
            <a:lvl1pPr marL="222270" indent="-222270">
              <a:defRPr sz="1700"/>
            </a:lvl1pPr>
            <a:lvl2pPr marL="427673" indent="-205402">
              <a:defRPr sz="1500"/>
            </a:lvl2pPr>
            <a:lvl3pPr marL="616206" indent="-183572">
              <a:defRPr sz="1400"/>
            </a:lvl3pPr>
            <a:lvl4pPr marL="787871" indent="-177618">
              <a:defRPr sz="1300"/>
            </a:lvl4pPr>
            <a:lvl5pPr marL="959535" indent="-165711">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p:nvSpPr>
        <p:spPr>
          <a:xfrm>
            <a:off x="1" y="4925504"/>
            <a:ext cx="1262934" cy="196208"/>
          </a:xfrm>
          <a:prstGeom prst="rect">
            <a:avLst/>
          </a:prstGeom>
        </p:spPr>
        <p:txBody>
          <a:bodyPr wrap="none" lIns="68589" tIns="34295" rIns="68589" bIns="34295">
            <a:spAutoFit/>
          </a:bodyPr>
          <a:lstStyle/>
          <a:p>
            <a:r>
              <a:rPr lang="en-US" sz="8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8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Act I Sketch">
    <p:spTree>
      <p:nvGrpSpPr>
        <p:cNvPr id="1" name=""/>
        <p:cNvGrpSpPr/>
        <p:nvPr/>
      </p:nvGrpSpPr>
      <p:grpSpPr>
        <a:xfrm>
          <a:off x="0" y="0"/>
          <a:ext cx="0" cy="0"/>
          <a:chOff x="0" y="0"/>
          <a:chExt cx="0" cy="0"/>
        </a:xfrm>
      </p:grpSpPr>
      <p:sp>
        <p:nvSpPr>
          <p:cNvPr id="2" name="Title 1"/>
          <p:cNvSpPr>
            <a:spLocks noGrp="1"/>
          </p:cNvSpPr>
          <p:nvPr>
            <p:ph type="title"/>
          </p:nvPr>
        </p:nvSpPr>
        <p:spPr>
          <a:xfrm>
            <a:off x="457200" y="2143125"/>
            <a:ext cx="8229600" cy="857250"/>
          </a:xfrm>
        </p:spPr>
        <p:txBody>
          <a:bodyPr>
            <a:normAutofit/>
          </a:bodyPr>
          <a:lstStyle>
            <a:lvl1pPr>
              <a:defRPr sz="4800" b="1">
                <a:solidFill>
                  <a:schemeClr val="tx1"/>
                </a:solidFill>
              </a:defRPr>
            </a:lvl1pPr>
          </a:lstStyle>
          <a:p>
            <a:r>
              <a:rPr lang="en-US" dirty="0" smtClean="0"/>
              <a:t>Click to edit Master title style</a:t>
            </a:r>
            <a:endParaRPr lang="en-US" dirty="0"/>
          </a:p>
        </p:txBody>
      </p:sp>
      <p:sp>
        <p:nvSpPr>
          <p:cNvPr id="10" name="Footer Placeholder 9"/>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A948BAAF-CEE9-41CC-A04F-D630EB2FF2BA}" type="slidenum">
              <a:rPr lang="en-US" smtClean="0"/>
              <a:t>‹#›</a:t>
            </a:fld>
            <a:endParaRPr lang="en-US"/>
          </a:p>
        </p:txBody>
      </p:sp>
    </p:spTree>
    <p:extLst>
      <p:ext uri="{BB962C8B-B14F-4D97-AF65-F5344CB8AC3E}">
        <p14:creationId xmlns:p14="http://schemas.microsoft.com/office/powerpoint/2010/main" val="427552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p:nvSpPr>
        <p:spPr>
          <a:xfrm>
            <a:off x="1" y="4925504"/>
            <a:ext cx="1262934" cy="196208"/>
          </a:xfrm>
          <a:prstGeom prst="rect">
            <a:avLst/>
          </a:prstGeom>
        </p:spPr>
        <p:txBody>
          <a:bodyPr wrap="none" lIns="68589" tIns="34295" rIns="68589" bIns="34295">
            <a:spAutoFit/>
          </a:bodyPr>
          <a:lstStyle/>
          <a:p>
            <a:r>
              <a:rPr lang="en-US" sz="8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8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142" y="2924175"/>
            <a:ext cx="1472214" cy="1535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49"/>
            <a:ext cx="8363938"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49"/>
            <a:ext cx="8363938"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4679159"/>
            <a:ext cx="9144001" cy="464344"/>
          </a:xfrm>
          <a:solidFill>
            <a:srgbClr val="FFFF99"/>
          </a:solidFill>
        </p:spPr>
        <p:txBody>
          <a:bodyPr wrap="square" lIns="114311" tIns="57155" rIns="114311" bIns="57155" anchor="b" anchorCtr="0">
            <a:noAutofit/>
          </a:bodyPr>
          <a:lstStyle>
            <a:lvl1pPr algn="r">
              <a:buFont typeface="Arial" pitchFamily="34" charset="0"/>
              <a:buNone/>
              <a:defRPr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0722" y="4233090"/>
            <a:ext cx="7182892" cy="276226"/>
          </a:xfrm>
          <a:prstGeom prst="rect">
            <a:avLst/>
          </a:prstGeom>
        </p:spPr>
        <p:txBody>
          <a:bodyPr lIns="0">
            <a:noAutofit/>
          </a:bodyPr>
          <a:lstStyle>
            <a:lvl1pPr marL="0" indent="0" algn="l">
              <a:buNone/>
              <a:defRPr sz="1500" b="1" cap="all" spc="0" baseline="0">
                <a:solidFill>
                  <a:schemeClr val="tx1">
                    <a:lumMod val="75000"/>
                    <a:lumOff val="25000"/>
                  </a:schemeClr>
                </a:solidFill>
                <a:latin typeface="Segoe UI" pitchFamily="34" charset="0"/>
                <a:ea typeface="Segoe UI" pitchFamily="34" charset="0"/>
                <a:cs typeface="Segoe UI" pitchFamily="34" charset="0"/>
              </a:defRPr>
            </a:lvl1pPr>
            <a:lvl2pPr marL="342946" indent="0" algn="ctr">
              <a:buNone/>
              <a:defRPr>
                <a:solidFill>
                  <a:schemeClr val="tx1">
                    <a:tint val="75000"/>
                  </a:schemeClr>
                </a:solidFill>
              </a:defRPr>
            </a:lvl2pPr>
            <a:lvl3pPr marL="685891" indent="0" algn="ctr">
              <a:buNone/>
              <a:defRPr>
                <a:solidFill>
                  <a:schemeClr val="tx1">
                    <a:tint val="75000"/>
                  </a:schemeClr>
                </a:solidFill>
              </a:defRPr>
            </a:lvl3pPr>
            <a:lvl4pPr marL="1028837" indent="0" algn="ctr">
              <a:buNone/>
              <a:defRPr>
                <a:solidFill>
                  <a:schemeClr val="tx1">
                    <a:tint val="75000"/>
                  </a:schemeClr>
                </a:solidFill>
              </a:defRPr>
            </a:lvl4pPr>
            <a:lvl5pPr marL="1371783" indent="0" algn="ctr">
              <a:buNone/>
              <a:defRPr>
                <a:solidFill>
                  <a:schemeClr val="tx1">
                    <a:tint val="75000"/>
                  </a:schemeClr>
                </a:solidFill>
              </a:defRPr>
            </a:lvl5pPr>
            <a:lvl6pPr marL="1714729" indent="0" algn="ctr">
              <a:buNone/>
              <a:defRPr>
                <a:solidFill>
                  <a:schemeClr val="tx1">
                    <a:tint val="75000"/>
                  </a:schemeClr>
                </a:solidFill>
              </a:defRPr>
            </a:lvl6pPr>
            <a:lvl7pPr marL="2057674" indent="0" algn="ctr">
              <a:buNone/>
              <a:defRPr>
                <a:solidFill>
                  <a:schemeClr val="tx1">
                    <a:tint val="75000"/>
                  </a:schemeClr>
                </a:solidFill>
              </a:defRPr>
            </a:lvl7pPr>
            <a:lvl8pPr marL="2400620" indent="0" algn="ctr">
              <a:buNone/>
              <a:defRPr>
                <a:solidFill>
                  <a:schemeClr val="tx1">
                    <a:tint val="75000"/>
                  </a:schemeClr>
                </a:solidFill>
              </a:defRPr>
            </a:lvl8pPr>
            <a:lvl9pPr marL="2743566"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460722" y="4477565"/>
            <a:ext cx="7182892" cy="467766"/>
          </a:xfrm>
          <a:prstGeom prst="rect">
            <a:avLst/>
          </a:prstGeom>
        </p:spPr>
        <p:txBody>
          <a:bodyPr vert="horz" lIns="0">
            <a:normAutofit/>
          </a:bodyPr>
          <a:lstStyle>
            <a:lvl1pPr>
              <a:lnSpc>
                <a:spcPct val="70000"/>
              </a:lnSpc>
              <a:buFontTx/>
              <a:buNone/>
              <a:defRPr kumimoji="0" lang="en-US" sz="1200" b="0" i="0" u="none" strike="noStrike" kern="1200" cap="none" spc="-53"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685891" rtl="0" eaLnBrk="1" fontAlgn="auto" latinLnBrk="0" hangingPunct="1">
              <a:lnSpc>
                <a:spcPts val="1800"/>
              </a:lnSpc>
              <a:spcBef>
                <a:spcPts val="0"/>
              </a:spcBef>
              <a:spcAft>
                <a:spcPts val="0"/>
              </a:spcAft>
              <a:buClr>
                <a:srgbClr val="00B0F0"/>
              </a:buClr>
              <a:buSzPct val="100000"/>
              <a:buFontTx/>
              <a:buNone/>
              <a:tabLst/>
              <a:defRPr/>
            </a:pPr>
            <a:r>
              <a:rPr lang="en-US" dirty="0" smtClean="0"/>
              <a:t>Click to edit presenter </a:t>
            </a:r>
          </a:p>
          <a:p>
            <a:pPr marL="0" marR="0" lvl="0" indent="0" algn="l" defTabSz="685891" rtl="0" eaLnBrk="1" fontAlgn="auto" latinLnBrk="0" hangingPunct="1">
              <a:lnSpc>
                <a:spcPts val="18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63"/>
            <a:ext cx="9155340" cy="5137138"/>
          </a:xfrm>
          <a:prstGeom prst="rect">
            <a:avLst/>
          </a:prstGeom>
        </p:spPr>
      </p:pic>
    </p:spTree>
    <p:extLst>
      <p:ext uri="{BB962C8B-B14F-4D97-AF65-F5344CB8AC3E}">
        <p14:creationId xmlns:p14="http://schemas.microsoft.com/office/powerpoint/2010/main" val="200425548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905331" y="4743450"/>
            <a:ext cx="916071" cy="114300"/>
          </a:xfrm>
          <a:prstGeom prst="rect">
            <a:avLst/>
          </a:prstGeom>
        </p:spPr>
        <p:txBody>
          <a:bodyPr lIns="91436" tIns="45718" rIns="91436" bIns="45718"/>
          <a:lstStyle/>
          <a:p>
            <a:fld id="{1C01C728-485F-497A-96DB-F4BA5D691E4B}" type="datetimeFigureOut">
              <a:rPr lang="en-US" smtClean="0"/>
              <a:t>9/15/2011</a:t>
            </a:fld>
            <a:endParaRPr lang="en-US"/>
          </a:p>
        </p:txBody>
      </p:sp>
      <p:sp>
        <p:nvSpPr>
          <p:cNvPr id="10" name="Slide Number Placeholder 9"/>
          <p:cNvSpPr>
            <a:spLocks noGrp="1"/>
          </p:cNvSpPr>
          <p:nvPr>
            <p:ph type="sldNum" sz="quarter" idx="16"/>
          </p:nvPr>
        </p:nvSpPr>
        <p:spPr>
          <a:xfrm>
            <a:off x="460722" y="4743450"/>
            <a:ext cx="387316" cy="114300"/>
          </a:xfrm>
          <a:prstGeom prst="rect">
            <a:avLst/>
          </a:prstGeom>
        </p:spPr>
        <p:txBody>
          <a:bodyPr lIns="91436" tIns="45718" rIns="91436" bIns="45718"/>
          <a:lstStyle/>
          <a:p>
            <a:fld id="{01CDFA5D-19C4-4A55-9CB9-1E771B4D2B24}" type="slidenum">
              <a:rPr lang="en-US" smtClean="0"/>
              <a:t>‹#›</a:t>
            </a:fld>
            <a:endParaRPr lang="en-US"/>
          </a:p>
        </p:txBody>
      </p:sp>
      <p:sp>
        <p:nvSpPr>
          <p:cNvPr id="11" name="Footer Placeholder 10"/>
          <p:cNvSpPr>
            <a:spLocks noGrp="1"/>
          </p:cNvSpPr>
          <p:nvPr>
            <p:ph type="ftr" sz="quarter" idx="17"/>
          </p:nvPr>
        </p:nvSpPr>
        <p:spPr>
          <a:xfrm>
            <a:off x="460723" y="4846238"/>
            <a:ext cx="1360679" cy="96431"/>
          </a:xfrm>
          <a:prstGeom prst="rect">
            <a:avLst/>
          </a:prstGeom>
        </p:spPr>
        <p:txBody>
          <a:bodyPr lIns="91436" tIns="45718" rIns="91436" bIns="45718"/>
          <a:lstStyle/>
          <a:p>
            <a:endParaRPr lang="en-US"/>
          </a:p>
        </p:txBody>
      </p:sp>
      <p:sp>
        <p:nvSpPr>
          <p:cNvPr id="15" name="Content Placeholder 14"/>
          <p:cNvSpPr>
            <a:spLocks noGrp="1"/>
          </p:cNvSpPr>
          <p:nvPr>
            <p:ph sz="quarter" idx="18"/>
          </p:nvPr>
        </p:nvSpPr>
        <p:spPr>
          <a:xfrm>
            <a:off x="460721" y="1064525"/>
            <a:ext cx="8076602" cy="15004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457200" y="711388"/>
            <a:ext cx="8239208" cy="228601"/>
          </a:xfrm>
        </p:spPr>
        <p:txBody>
          <a:bodyPr lIns="0" anchor="b" anchorCtr="0">
            <a:noAutofit/>
          </a:bodyPr>
          <a:lstStyle>
            <a:lvl1pPr marL="0" indent="0" algn="l">
              <a:buFont typeface="Arial" pitchFamily="34" charset="0"/>
              <a:buNone/>
              <a:defRPr sz="12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420535" y="186931"/>
            <a:ext cx="8275875" cy="457049"/>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18251669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44054"/>
            <a:ext cx="8239208" cy="1527696"/>
          </a:xfrm>
        </p:spPr>
        <p:txBody>
          <a:bodyPr lIns="0">
            <a:noAutofit/>
          </a:bodyPr>
          <a:lstStyle>
            <a:lvl1pPr>
              <a:buFont typeface="Wingdings" pitchFamily="2" charset="2"/>
              <a:buChar char="§"/>
              <a:defRPr sz="1500" b="0" baseline="0">
                <a:solidFill>
                  <a:srgbClr val="666666"/>
                </a:solidFill>
              </a:defRPr>
            </a:lvl1pPr>
            <a:lvl2pPr marL="600930" indent="-257542">
              <a:buFont typeface="Wingdings" pitchFamily="2" charset="2"/>
              <a:buChar char="§"/>
              <a:defRPr baseline="0">
                <a:solidFill>
                  <a:srgbClr val="666666"/>
                </a:solidFill>
              </a:defRPr>
            </a:lvl2pPr>
            <a:lvl3pPr marL="901395" indent="-214618">
              <a:buFont typeface="Wingdings" pitchFamily="2" charset="2"/>
              <a:buChar char="§"/>
              <a:defRPr baseline="0">
                <a:solidFill>
                  <a:srgbClr val="666666"/>
                </a:solidFill>
              </a:defRPr>
            </a:lvl3pPr>
            <a:lvl4pPr marL="1244784" indent="-214618">
              <a:buFont typeface="Wingdings" pitchFamily="2" charset="2"/>
              <a:buChar char="§"/>
              <a:defRPr baseline="0">
                <a:solidFill>
                  <a:srgbClr val="666666"/>
                </a:solidFill>
              </a:defRPr>
            </a:lvl4pPr>
            <a:lvl5pPr marL="1588172" indent="-214618">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457200" y="2571750"/>
            <a:ext cx="3886200" cy="1885950"/>
          </a:xfrm>
        </p:spPr>
        <p:txBody>
          <a:bodyPr lIns="0">
            <a:noAutofit/>
          </a:bodyPr>
          <a:lstStyle>
            <a:lvl1pPr marL="240372" indent="-240372">
              <a:buFont typeface="Wingdings" pitchFamily="2" charset="2"/>
              <a:buChar char="§"/>
              <a:defRPr sz="1800">
                <a:solidFill>
                  <a:srgbClr val="666666"/>
                </a:solidFill>
              </a:defRPr>
            </a:lvl1pPr>
            <a:lvl2pPr marL="558007" indent="-214618">
              <a:buFont typeface="Wingdings" pitchFamily="2" charset="2"/>
              <a:buChar char="§"/>
              <a:defRPr sz="1500">
                <a:solidFill>
                  <a:srgbClr val="666666"/>
                </a:solidFill>
              </a:defRPr>
            </a:lvl2pPr>
            <a:lvl3pPr marL="858471" indent="-171694">
              <a:buFont typeface="Wingdings" pitchFamily="2" charset="2"/>
              <a:buChar char="§"/>
              <a:defRPr sz="1500">
                <a:solidFill>
                  <a:srgbClr val="666666"/>
                </a:solidFill>
              </a:defRPr>
            </a:lvl3pPr>
            <a:lvl4pPr marL="1201860" indent="-171694">
              <a:buFont typeface="Wingdings" pitchFamily="2" charset="2"/>
              <a:buChar char="§"/>
              <a:defRPr sz="1400">
                <a:solidFill>
                  <a:srgbClr val="666666"/>
                </a:solidFill>
              </a:defRPr>
            </a:lvl4pPr>
            <a:lvl5pPr marL="1545249" indent="-171694">
              <a:buFont typeface="Wingdings" pitchFamily="2" charset="2"/>
              <a:buChar char="§"/>
              <a:defRPr sz="1400">
                <a:solidFill>
                  <a:srgbClr val="666666"/>
                </a:solidFill>
              </a:defRPr>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4789828" y="2571750"/>
            <a:ext cx="3906580" cy="1885950"/>
          </a:xfrm>
        </p:spPr>
        <p:txBody>
          <a:bodyPr lIns="0">
            <a:noAutofit/>
          </a:bodyPr>
          <a:lstStyle>
            <a:lvl1pPr marL="257542" indent="-257542">
              <a:buFont typeface="Wingdings" pitchFamily="2" charset="2"/>
              <a:buChar char="§"/>
              <a:defRPr lang="en-US" sz="1800" kern="1200" dirty="0" smtClean="0">
                <a:solidFill>
                  <a:srgbClr val="666666"/>
                </a:solidFill>
                <a:latin typeface="Segoe UI" pitchFamily="34" charset="0"/>
                <a:ea typeface="Segoe UI" pitchFamily="34" charset="0"/>
                <a:cs typeface="Segoe UI" pitchFamily="34" charset="0"/>
              </a:defRPr>
            </a:lvl1pPr>
            <a:lvl2pPr marL="558007" indent="-214618">
              <a:buFont typeface="Wingdings" pitchFamily="2" charset="2"/>
              <a:buChar char="§"/>
              <a:defRPr sz="1500">
                <a:solidFill>
                  <a:srgbClr val="666666"/>
                </a:solidFill>
              </a:defRPr>
            </a:lvl2pPr>
            <a:lvl3pPr marL="858471" indent="-171694">
              <a:buFont typeface="Wingdings" pitchFamily="2" charset="2"/>
              <a:buChar char="§"/>
              <a:defRPr sz="1500">
                <a:solidFill>
                  <a:srgbClr val="666666"/>
                </a:solidFill>
              </a:defRPr>
            </a:lvl3pPr>
            <a:lvl4pPr marL="1201860" indent="-171694">
              <a:buFont typeface="Wingdings" pitchFamily="2" charset="2"/>
              <a:buChar char="§"/>
              <a:defRPr sz="1400">
                <a:solidFill>
                  <a:srgbClr val="666666"/>
                </a:solidFill>
              </a:defRPr>
            </a:lvl4pPr>
            <a:lvl5pPr marL="1545249" indent="-171694">
              <a:buFont typeface="Wingdings" pitchFamily="2" charset="2"/>
              <a:buChar char="§"/>
              <a:defRPr sz="1400">
                <a:solidFill>
                  <a:srgbClr val="666666"/>
                </a:solidFill>
              </a:defRPr>
            </a:lvl5pPr>
            <a:lvl6pPr>
              <a:defRPr sz="1400"/>
            </a:lvl6pPr>
            <a:lvl7pPr>
              <a:defRPr sz="1400"/>
            </a:lvl7pPr>
            <a:lvl8pPr>
              <a:defRPr sz="1400"/>
            </a:lvl8pPr>
            <a:lvl9pPr>
              <a:defRPr sz="1400"/>
            </a:lvl9pPr>
          </a:lstStyle>
          <a:p>
            <a:pPr marL="240372" lvl="0" indent="-240372" algn="l" defTabSz="686777" rtl="0" eaLnBrk="1" latinLnBrk="0" hangingPunct="1">
              <a:lnSpc>
                <a:spcPts val="1803"/>
              </a:lnSpc>
              <a:spcBef>
                <a:spcPts val="1352"/>
              </a:spcBef>
              <a:spcAft>
                <a:spcPts val="451"/>
              </a:spcAft>
              <a:buClr>
                <a:srgbClr val="00B0F0"/>
              </a:buClr>
              <a:buSzPct val="100000"/>
              <a:buFontTx/>
              <a:buBlip>
                <a:blip r:embed="rId2"/>
              </a:buBlip>
            </a:pPr>
            <a:r>
              <a:rPr lang="en-US" smtClean="0"/>
              <a:t>Click to edit Master text styles</a:t>
            </a:r>
          </a:p>
          <a:p>
            <a:pPr marL="240372" lvl="1" indent="-240372" algn="l" defTabSz="686777" rtl="0" eaLnBrk="1" latinLnBrk="0" hangingPunct="1">
              <a:lnSpc>
                <a:spcPts val="1803"/>
              </a:lnSpc>
              <a:spcBef>
                <a:spcPts val="1352"/>
              </a:spcBef>
              <a:spcAft>
                <a:spcPts val="451"/>
              </a:spcAft>
              <a:buClr>
                <a:srgbClr val="00B0F0"/>
              </a:buClr>
              <a:buSzPct val="100000"/>
              <a:buFontTx/>
              <a:buBlip>
                <a:blip r:embed="rId2"/>
              </a:buBlip>
            </a:pPr>
            <a:r>
              <a:rPr lang="en-US" smtClean="0"/>
              <a:t>Second level</a:t>
            </a:r>
          </a:p>
          <a:p>
            <a:pPr marL="240372" lvl="2" indent="-240372" algn="l" defTabSz="686777" rtl="0" eaLnBrk="1" latinLnBrk="0" hangingPunct="1">
              <a:lnSpc>
                <a:spcPts val="1803"/>
              </a:lnSpc>
              <a:spcBef>
                <a:spcPts val="1352"/>
              </a:spcBef>
              <a:spcAft>
                <a:spcPts val="451"/>
              </a:spcAft>
              <a:buClr>
                <a:srgbClr val="00B0F0"/>
              </a:buClr>
              <a:buSzPct val="100000"/>
              <a:buFontTx/>
              <a:buBlip>
                <a:blip r:embed="rId2"/>
              </a:buBlip>
            </a:pPr>
            <a:r>
              <a:rPr lang="en-US" smtClean="0"/>
              <a:t>Third level</a:t>
            </a:r>
          </a:p>
          <a:p>
            <a:pPr marL="240372" lvl="3" indent="-240372" algn="l" defTabSz="686777" rtl="0" eaLnBrk="1" latinLnBrk="0" hangingPunct="1">
              <a:lnSpc>
                <a:spcPts val="1803"/>
              </a:lnSpc>
              <a:spcBef>
                <a:spcPts val="1352"/>
              </a:spcBef>
              <a:spcAft>
                <a:spcPts val="451"/>
              </a:spcAft>
              <a:buClr>
                <a:srgbClr val="00B0F0"/>
              </a:buClr>
              <a:buSzPct val="100000"/>
              <a:buFontTx/>
              <a:buBlip>
                <a:blip r:embed="rId2"/>
              </a:buBlip>
            </a:pPr>
            <a:r>
              <a:rPr lang="en-US" smtClean="0"/>
              <a:t>Fourth level</a:t>
            </a:r>
          </a:p>
          <a:p>
            <a:pPr marL="240372" lvl="4" indent="-240372" algn="l" defTabSz="686777" rtl="0" eaLnBrk="1" latinLnBrk="0" hangingPunct="1">
              <a:lnSpc>
                <a:spcPts val="1803"/>
              </a:lnSpc>
              <a:spcBef>
                <a:spcPts val="1352"/>
              </a:spcBef>
              <a:spcAft>
                <a:spcPts val="45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905331" y="4743450"/>
            <a:ext cx="916071" cy="114300"/>
          </a:xfrm>
          <a:prstGeom prst="rect">
            <a:avLst/>
          </a:prstGeom>
        </p:spPr>
        <p:txBody>
          <a:bodyPr lIns="91436" tIns="45718" rIns="91436" bIns="45718"/>
          <a:lstStyle/>
          <a:p>
            <a:fld id="{1C01C728-485F-497A-96DB-F4BA5D691E4B}" type="datetimeFigureOut">
              <a:rPr lang="en-US" smtClean="0"/>
              <a:t>9/15/2011</a:t>
            </a:fld>
            <a:endParaRPr lang="en-US"/>
          </a:p>
        </p:txBody>
      </p:sp>
      <p:sp>
        <p:nvSpPr>
          <p:cNvPr id="13" name="Slide Number Placeholder 12"/>
          <p:cNvSpPr>
            <a:spLocks noGrp="1"/>
          </p:cNvSpPr>
          <p:nvPr>
            <p:ph type="sldNum" sz="quarter" idx="16"/>
          </p:nvPr>
        </p:nvSpPr>
        <p:spPr>
          <a:xfrm>
            <a:off x="460722" y="4743450"/>
            <a:ext cx="387316" cy="114300"/>
          </a:xfrm>
          <a:prstGeom prst="rect">
            <a:avLst/>
          </a:prstGeom>
        </p:spPr>
        <p:txBody>
          <a:bodyPr lIns="91436" tIns="45718" rIns="91436" bIns="45718"/>
          <a:lstStyle/>
          <a:p>
            <a:fld id="{01CDFA5D-19C4-4A55-9CB9-1E771B4D2B24}" type="slidenum">
              <a:rPr lang="en-US" smtClean="0"/>
              <a:t>‹#›</a:t>
            </a:fld>
            <a:endParaRPr lang="en-US"/>
          </a:p>
        </p:txBody>
      </p:sp>
      <p:sp>
        <p:nvSpPr>
          <p:cNvPr id="14" name="Footer Placeholder 13"/>
          <p:cNvSpPr>
            <a:spLocks noGrp="1"/>
          </p:cNvSpPr>
          <p:nvPr>
            <p:ph type="ftr" sz="quarter" idx="17"/>
          </p:nvPr>
        </p:nvSpPr>
        <p:spPr>
          <a:xfrm>
            <a:off x="460723" y="4846238"/>
            <a:ext cx="1360679" cy="96431"/>
          </a:xfrm>
          <a:prstGeom prst="rect">
            <a:avLst/>
          </a:prstGeom>
        </p:spPr>
        <p:txBody>
          <a:bodyPr lIns="91436" tIns="45718" rIns="91436" bIns="45718"/>
          <a:lstStyle/>
          <a:p>
            <a:endParaRPr lang="en-US"/>
          </a:p>
        </p:txBody>
      </p:sp>
      <p:sp>
        <p:nvSpPr>
          <p:cNvPr id="15" name="Text Placeholder 12"/>
          <p:cNvSpPr>
            <a:spLocks noGrp="1"/>
          </p:cNvSpPr>
          <p:nvPr>
            <p:ph type="body" sz="quarter" idx="13" hasCustomPrompt="1"/>
          </p:nvPr>
        </p:nvSpPr>
        <p:spPr>
          <a:xfrm>
            <a:off x="457200" y="711388"/>
            <a:ext cx="8239208" cy="228601"/>
          </a:xfrm>
        </p:spPr>
        <p:txBody>
          <a:bodyPr lIns="0" anchor="b" anchorCtr="0">
            <a:noAutofit/>
          </a:bodyPr>
          <a:lstStyle>
            <a:lvl1pPr marL="0" indent="0" algn="l">
              <a:buFont typeface="Arial" pitchFamily="34" charset="0"/>
              <a:buNone/>
              <a:defRPr sz="12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420535" y="186931"/>
            <a:ext cx="8275875" cy="457049"/>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6875325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0722" y="4233090"/>
            <a:ext cx="7182892" cy="276226"/>
          </a:xfrm>
          <a:prstGeom prst="rect">
            <a:avLst/>
          </a:prstGeom>
        </p:spPr>
        <p:txBody>
          <a:bodyPr lIns="0">
            <a:noAutofit/>
          </a:bodyPr>
          <a:lstStyle>
            <a:lvl1pPr marL="0" indent="0" algn="l">
              <a:buNone/>
              <a:defRPr sz="1500" b="1" cap="all" spc="0" baseline="0">
                <a:solidFill>
                  <a:schemeClr val="tx1">
                    <a:lumMod val="75000"/>
                    <a:lumOff val="25000"/>
                  </a:schemeClr>
                </a:solidFill>
                <a:latin typeface="Segoe UI" pitchFamily="34" charset="0"/>
                <a:ea typeface="Segoe UI" pitchFamily="34" charset="0"/>
                <a:cs typeface="Segoe UI" pitchFamily="34" charset="0"/>
              </a:defRPr>
            </a:lvl1pPr>
            <a:lvl2pPr marL="342946" indent="0" algn="ctr">
              <a:buNone/>
              <a:defRPr>
                <a:solidFill>
                  <a:schemeClr val="tx1">
                    <a:tint val="75000"/>
                  </a:schemeClr>
                </a:solidFill>
              </a:defRPr>
            </a:lvl2pPr>
            <a:lvl3pPr marL="685891" indent="0" algn="ctr">
              <a:buNone/>
              <a:defRPr>
                <a:solidFill>
                  <a:schemeClr val="tx1">
                    <a:tint val="75000"/>
                  </a:schemeClr>
                </a:solidFill>
              </a:defRPr>
            </a:lvl3pPr>
            <a:lvl4pPr marL="1028837" indent="0" algn="ctr">
              <a:buNone/>
              <a:defRPr>
                <a:solidFill>
                  <a:schemeClr val="tx1">
                    <a:tint val="75000"/>
                  </a:schemeClr>
                </a:solidFill>
              </a:defRPr>
            </a:lvl4pPr>
            <a:lvl5pPr marL="1371783" indent="0" algn="ctr">
              <a:buNone/>
              <a:defRPr>
                <a:solidFill>
                  <a:schemeClr val="tx1">
                    <a:tint val="75000"/>
                  </a:schemeClr>
                </a:solidFill>
              </a:defRPr>
            </a:lvl5pPr>
            <a:lvl6pPr marL="1714729" indent="0" algn="ctr">
              <a:buNone/>
              <a:defRPr>
                <a:solidFill>
                  <a:schemeClr val="tx1">
                    <a:tint val="75000"/>
                  </a:schemeClr>
                </a:solidFill>
              </a:defRPr>
            </a:lvl6pPr>
            <a:lvl7pPr marL="2057674" indent="0" algn="ctr">
              <a:buNone/>
              <a:defRPr>
                <a:solidFill>
                  <a:schemeClr val="tx1">
                    <a:tint val="75000"/>
                  </a:schemeClr>
                </a:solidFill>
              </a:defRPr>
            </a:lvl7pPr>
            <a:lvl8pPr marL="2400620" indent="0" algn="ctr">
              <a:buNone/>
              <a:defRPr>
                <a:solidFill>
                  <a:schemeClr val="tx1">
                    <a:tint val="75000"/>
                  </a:schemeClr>
                </a:solidFill>
              </a:defRPr>
            </a:lvl8pPr>
            <a:lvl9pPr marL="2743566"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460722" y="4477565"/>
            <a:ext cx="7182892" cy="467766"/>
          </a:xfrm>
          <a:prstGeom prst="rect">
            <a:avLst/>
          </a:prstGeom>
        </p:spPr>
        <p:txBody>
          <a:bodyPr vert="horz" lIns="0">
            <a:normAutofit/>
          </a:bodyPr>
          <a:lstStyle>
            <a:lvl1pPr>
              <a:lnSpc>
                <a:spcPct val="70000"/>
              </a:lnSpc>
              <a:buFontTx/>
              <a:buNone/>
              <a:defRPr kumimoji="0" lang="en-US" sz="1200" b="0" i="0" u="none" strike="noStrike" kern="1200" cap="none" spc="-53"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685891" rtl="0" eaLnBrk="1" fontAlgn="auto" latinLnBrk="0" hangingPunct="1">
              <a:lnSpc>
                <a:spcPts val="1800"/>
              </a:lnSpc>
              <a:spcBef>
                <a:spcPts val="0"/>
              </a:spcBef>
              <a:spcAft>
                <a:spcPts val="0"/>
              </a:spcAft>
              <a:buClr>
                <a:srgbClr val="00B0F0"/>
              </a:buClr>
              <a:buSzPct val="100000"/>
              <a:buFontTx/>
              <a:buNone/>
              <a:tabLst/>
              <a:defRPr/>
            </a:pPr>
            <a:r>
              <a:rPr lang="en-US" dirty="0" smtClean="0"/>
              <a:t>Click to edit presenter </a:t>
            </a:r>
          </a:p>
          <a:p>
            <a:pPr marL="0" marR="0" lvl="0" indent="0" algn="l" defTabSz="685891" rtl="0" eaLnBrk="1" fontAlgn="auto" latinLnBrk="0" hangingPunct="1">
              <a:lnSpc>
                <a:spcPts val="18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63"/>
            <a:ext cx="9144000" cy="5130775"/>
          </a:xfrm>
          <a:prstGeom prst="rect">
            <a:avLst/>
          </a:prstGeom>
        </p:spPr>
      </p:pic>
    </p:spTree>
    <p:extLst>
      <p:ext uri="{BB962C8B-B14F-4D97-AF65-F5344CB8AC3E}">
        <p14:creationId xmlns:p14="http://schemas.microsoft.com/office/powerpoint/2010/main" val="279005029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0722" y="4233090"/>
            <a:ext cx="7182892" cy="276226"/>
          </a:xfrm>
          <a:prstGeom prst="rect">
            <a:avLst/>
          </a:prstGeom>
        </p:spPr>
        <p:txBody>
          <a:bodyPr lIns="0">
            <a:noAutofit/>
          </a:bodyPr>
          <a:lstStyle>
            <a:lvl1pPr marL="0" indent="0" algn="l">
              <a:buNone/>
              <a:defRPr sz="1500" b="1" cap="all" spc="0" baseline="0">
                <a:solidFill>
                  <a:schemeClr val="tx1">
                    <a:lumMod val="75000"/>
                    <a:lumOff val="25000"/>
                  </a:schemeClr>
                </a:solidFill>
                <a:latin typeface="Segoe UI" pitchFamily="34" charset="0"/>
                <a:ea typeface="Segoe UI" pitchFamily="34" charset="0"/>
                <a:cs typeface="Segoe UI" pitchFamily="34" charset="0"/>
              </a:defRPr>
            </a:lvl1pPr>
            <a:lvl2pPr marL="342946" indent="0" algn="ctr">
              <a:buNone/>
              <a:defRPr>
                <a:solidFill>
                  <a:schemeClr val="tx1">
                    <a:tint val="75000"/>
                  </a:schemeClr>
                </a:solidFill>
              </a:defRPr>
            </a:lvl2pPr>
            <a:lvl3pPr marL="685891" indent="0" algn="ctr">
              <a:buNone/>
              <a:defRPr>
                <a:solidFill>
                  <a:schemeClr val="tx1">
                    <a:tint val="75000"/>
                  </a:schemeClr>
                </a:solidFill>
              </a:defRPr>
            </a:lvl3pPr>
            <a:lvl4pPr marL="1028837" indent="0" algn="ctr">
              <a:buNone/>
              <a:defRPr>
                <a:solidFill>
                  <a:schemeClr val="tx1">
                    <a:tint val="75000"/>
                  </a:schemeClr>
                </a:solidFill>
              </a:defRPr>
            </a:lvl4pPr>
            <a:lvl5pPr marL="1371783" indent="0" algn="ctr">
              <a:buNone/>
              <a:defRPr>
                <a:solidFill>
                  <a:schemeClr val="tx1">
                    <a:tint val="75000"/>
                  </a:schemeClr>
                </a:solidFill>
              </a:defRPr>
            </a:lvl5pPr>
            <a:lvl6pPr marL="1714729" indent="0" algn="ctr">
              <a:buNone/>
              <a:defRPr>
                <a:solidFill>
                  <a:schemeClr val="tx1">
                    <a:tint val="75000"/>
                  </a:schemeClr>
                </a:solidFill>
              </a:defRPr>
            </a:lvl6pPr>
            <a:lvl7pPr marL="2057674" indent="0" algn="ctr">
              <a:buNone/>
              <a:defRPr>
                <a:solidFill>
                  <a:schemeClr val="tx1">
                    <a:tint val="75000"/>
                  </a:schemeClr>
                </a:solidFill>
              </a:defRPr>
            </a:lvl7pPr>
            <a:lvl8pPr marL="2400620" indent="0" algn="ctr">
              <a:buNone/>
              <a:defRPr>
                <a:solidFill>
                  <a:schemeClr val="tx1">
                    <a:tint val="75000"/>
                  </a:schemeClr>
                </a:solidFill>
              </a:defRPr>
            </a:lvl8pPr>
            <a:lvl9pPr marL="2743566"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460722" y="4477565"/>
            <a:ext cx="7182892" cy="467766"/>
          </a:xfrm>
          <a:prstGeom prst="rect">
            <a:avLst/>
          </a:prstGeom>
        </p:spPr>
        <p:txBody>
          <a:bodyPr vert="horz" lIns="0">
            <a:normAutofit/>
          </a:bodyPr>
          <a:lstStyle>
            <a:lvl1pPr>
              <a:lnSpc>
                <a:spcPct val="70000"/>
              </a:lnSpc>
              <a:buFontTx/>
              <a:buNone/>
              <a:defRPr kumimoji="0" lang="en-US" sz="1200" b="0" i="0" u="none" strike="noStrike" kern="1200" cap="none" spc="-53"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685891" rtl="0" eaLnBrk="1" fontAlgn="auto" latinLnBrk="0" hangingPunct="1">
              <a:lnSpc>
                <a:spcPts val="1800"/>
              </a:lnSpc>
              <a:spcBef>
                <a:spcPts val="0"/>
              </a:spcBef>
              <a:spcAft>
                <a:spcPts val="0"/>
              </a:spcAft>
              <a:buClr>
                <a:srgbClr val="00B0F0"/>
              </a:buClr>
              <a:buSzPct val="100000"/>
              <a:buFontTx/>
              <a:buNone/>
              <a:tabLst/>
              <a:defRPr/>
            </a:pPr>
            <a:r>
              <a:rPr lang="en-US" dirty="0" smtClean="0"/>
              <a:t>Click to edit presenter </a:t>
            </a:r>
          </a:p>
          <a:p>
            <a:pPr marL="0" marR="0" lvl="0" indent="0" algn="l" defTabSz="685891" rtl="0" eaLnBrk="1" fontAlgn="auto" latinLnBrk="0" hangingPunct="1">
              <a:lnSpc>
                <a:spcPts val="18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630"/>
            <a:ext cx="9144000" cy="5122238"/>
          </a:xfrm>
          <a:prstGeom prst="rect">
            <a:avLst/>
          </a:prstGeom>
        </p:spPr>
      </p:pic>
    </p:spTree>
    <p:extLst>
      <p:ext uri="{BB962C8B-B14F-4D97-AF65-F5344CB8AC3E}">
        <p14:creationId xmlns:p14="http://schemas.microsoft.com/office/powerpoint/2010/main" val="766951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TA Sketch">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43051"/>
            <a:ext cx="8229600" cy="2057399"/>
          </a:xfrm>
          <a:ln>
            <a:noFill/>
          </a:ln>
        </p:spPr>
        <p:txBody>
          <a:bodyPr anchor="ctr" anchorCtr="0">
            <a:noAutofit/>
          </a:bodyPr>
          <a:lstStyle>
            <a:lvl1pPr algn="ctr">
              <a:defRPr sz="4800" b="1" cap="none" spc="0">
                <a:ln>
                  <a:noFill/>
                </a:ln>
                <a:solidFill>
                  <a:schemeClr val="bg1"/>
                </a:solidFill>
                <a:effectLst/>
              </a:defRPr>
            </a:lvl1pPr>
          </a:lstStyle>
          <a:p>
            <a:r>
              <a:rPr lang="en-US" dirty="0" smtClean="0"/>
              <a:t>Click to edit Master title style</a:t>
            </a:r>
            <a:endParaRPr lang="en-US" dirty="0"/>
          </a:p>
        </p:txBody>
      </p:sp>
      <p:sp>
        <p:nvSpPr>
          <p:cNvPr id="5" name="Footer Placeholder 4"/>
          <p:cNvSpPr>
            <a:spLocks noGrp="1"/>
          </p:cNvSpPr>
          <p:nvPr>
            <p:ph type="ftr" sz="quarter" idx="11"/>
          </p:nvPr>
        </p:nvSpPr>
        <p:spPr/>
        <p:txBody>
          <a:bodyPr/>
          <a:lstStyle>
            <a:lvl1pPr>
              <a:defRPr>
                <a:solidFill>
                  <a:schemeClr val="bg1">
                    <a:lumMod val="8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lumMod val="85000"/>
                  </a:schemeClr>
                </a:solidFill>
              </a:defRPr>
            </a:lvl1pPr>
          </a:lstStyle>
          <a:p>
            <a:fld id="{A948BAAF-CEE9-41CC-A04F-D630EB2FF2BA}" type="slidenum">
              <a:rPr lang="en-US" smtClean="0"/>
              <a:t>‹#›</a:t>
            </a:fld>
            <a:endParaRPr lang="en-US"/>
          </a:p>
        </p:txBody>
      </p:sp>
    </p:spTree>
    <p:extLst>
      <p:ext uri="{BB962C8B-B14F-4D97-AF65-F5344CB8AC3E}">
        <p14:creationId xmlns:p14="http://schemas.microsoft.com/office/powerpoint/2010/main" val="122996326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noAutofit/>
          </a:bodyPr>
          <a:lstStyle>
            <a:lvl1pPr>
              <a:defRPr sz="6000" b="1">
                <a:solidFill>
                  <a:srgbClr val="00B9F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181350"/>
            <a:ext cx="6400800" cy="1371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a:p>
        </p:txBody>
      </p:sp>
      <p:sp>
        <p:nvSpPr>
          <p:cNvPr id="12" name="Slide Number Placeholder 11"/>
          <p:cNvSpPr>
            <a:spLocks noGrp="1"/>
          </p:cNvSpPr>
          <p:nvPr>
            <p:ph type="sldNum" sz="quarter" idx="12"/>
          </p:nvPr>
        </p:nvSpPr>
        <p:spPr>
          <a:xfrm>
            <a:off x="6553200" y="4767263"/>
            <a:ext cx="2133600" cy="273844"/>
          </a:xfrm>
          <a:prstGeom prst="rect">
            <a:avLst/>
          </a:prstGeom>
        </p:spPr>
        <p:txBody>
          <a:bodyPr/>
          <a:lstStyle/>
          <a:p>
            <a:fld id="{A948BAAF-CEE9-41CC-A04F-D630EB2FF2BA}" type="slidenum">
              <a:rPr lang="en-US" smtClean="0"/>
              <a:t>‹#›</a:t>
            </a:fld>
            <a:endParaRPr lang="en-US"/>
          </a:p>
        </p:txBody>
      </p:sp>
    </p:spTree>
    <p:extLst>
      <p:ext uri="{BB962C8B-B14F-4D97-AF65-F5344CB8AC3E}">
        <p14:creationId xmlns:p14="http://schemas.microsoft.com/office/powerpoint/2010/main" val="751956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explanation Sketch">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57250"/>
          </a:xfrm>
        </p:spPr>
        <p:txBody>
          <a:bodyPr/>
          <a:lstStyle>
            <a:lvl1pPr>
              <a:defRPr b="1"/>
            </a:lvl1pPr>
          </a:lstStyle>
          <a:p>
            <a:r>
              <a:rPr lang="en-US" dirty="0" smtClean="0"/>
              <a:t>Click to edit Master title style</a:t>
            </a:r>
            <a:endParaRPr lang="en-US" dirty="0"/>
          </a:p>
        </p:txBody>
      </p:sp>
      <p:sp>
        <p:nvSpPr>
          <p:cNvPr id="6" name="Text Placeholder 2"/>
          <p:cNvSpPr>
            <a:spLocks noGrp="1"/>
          </p:cNvSpPr>
          <p:nvPr>
            <p:ph idx="1"/>
          </p:nvPr>
        </p:nvSpPr>
        <p:spPr>
          <a:xfrm>
            <a:off x="457200" y="1200150"/>
            <a:ext cx="8229600" cy="3429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Footer Placeholder 9"/>
          <p:cNvSpPr>
            <a:spLocks noGrp="1"/>
          </p:cNvSpPr>
          <p:nvPr>
            <p:ph type="ftr" sz="quarter" idx="10"/>
          </p:nvPr>
        </p:nvSpPr>
        <p:spPr>
          <a:xfrm>
            <a:off x="3124200" y="4767263"/>
            <a:ext cx="2895600" cy="273844"/>
          </a:xfrm>
          <a:prstGeom prst="rect">
            <a:avLst/>
          </a:prstGeom>
        </p:spPr>
        <p:txBody>
          <a:bodyPr/>
          <a:lstStyle/>
          <a:p>
            <a:endParaRPr lang="en-US"/>
          </a:p>
        </p:txBody>
      </p:sp>
      <p:sp>
        <p:nvSpPr>
          <p:cNvPr id="11" name="Slide Number Placeholder 10"/>
          <p:cNvSpPr>
            <a:spLocks noGrp="1"/>
          </p:cNvSpPr>
          <p:nvPr>
            <p:ph type="sldNum" sz="quarter" idx="11"/>
          </p:nvPr>
        </p:nvSpPr>
        <p:spPr>
          <a:xfrm>
            <a:off x="6553200" y="4767263"/>
            <a:ext cx="2133600" cy="273844"/>
          </a:xfrm>
          <a:prstGeom prst="rect">
            <a:avLst/>
          </a:prstGeom>
        </p:spPr>
        <p:txBody>
          <a:bodyPr/>
          <a:lstStyle/>
          <a:p>
            <a:fld id="{A948BAAF-CEE9-41CC-A04F-D630EB2FF2BA}" type="slidenum">
              <a:rPr lang="en-US" smtClean="0"/>
              <a:t>‹#›</a:t>
            </a:fld>
            <a:endParaRPr lang="en-US"/>
          </a:p>
        </p:txBody>
      </p:sp>
    </p:spTree>
    <p:extLst>
      <p:ext uri="{BB962C8B-B14F-4D97-AF65-F5344CB8AC3E}">
        <p14:creationId xmlns:p14="http://schemas.microsoft.com/office/powerpoint/2010/main" val="4041579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9438" y="1428752"/>
            <a:ext cx="8363937" cy="1226874"/>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lIns="91428" tIns="45714" rIns="91428" bIns="45714"/>
          <a:lstStyle/>
          <a:p>
            <a:fld id="{A1CFD51F-5542-4183-9E6D-DF6665177190}" type="datetimeFigureOut">
              <a:rPr lang="en-US" smtClean="0"/>
              <a:t>9/15/2011</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lIns="91428" tIns="45714" rIns="91428" bIns="45714"/>
          <a:lstStyle/>
          <a:p>
            <a:endParaRPr lang="en-US"/>
          </a:p>
        </p:txBody>
      </p:sp>
      <p:sp>
        <p:nvSpPr>
          <p:cNvPr id="6" name="Slide Number Placeholder 5"/>
          <p:cNvSpPr>
            <a:spLocks noGrp="1"/>
          </p:cNvSpPr>
          <p:nvPr>
            <p:ph type="sldNum" sz="quarter" idx="12"/>
          </p:nvPr>
        </p:nvSpPr>
        <p:spPr>
          <a:xfrm>
            <a:off x="6553201" y="4767264"/>
            <a:ext cx="2133600" cy="273844"/>
          </a:xfrm>
          <a:prstGeom prst="rect">
            <a:avLst/>
          </a:prstGeom>
        </p:spPr>
        <p:txBody>
          <a:bodyPr lIns="91428" tIns="45714" rIns="91428" bIns="45714"/>
          <a:lstStyle/>
          <a:p>
            <a:fld id="{86B3905C-5577-4B33-9447-31444F4A9FCC}" type="slidenum">
              <a:rPr lang="en-US" smtClean="0"/>
              <a:t>‹#›</a:t>
            </a:fld>
            <a:endParaRPr lang="en-US"/>
          </a:p>
        </p:txBody>
      </p:sp>
    </p:spTree>
    <p:extLst>
      <p:ext uri="{BB962C8B-B14F-4D97-AF65-F5344CB8AC3E}">
        <p14:creationId xmlns:p14="http://schemas.microsoft.com/office/powerpoint/2010/main" val="20460108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126212"/>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3" y="1216780"/>
            <a:ext cx="5903464" cy="1142623"/>
          </a:xfrm>
        </p:spPr>
        <p:txBody>
          <a:bodyPr anchor="ctr" anchorCtr="0">
            <a:noAutofit/>
          </a:bodyPr>
          <a:lstStyle>
            <a:lvl1pPr>
              <a:lnSpc>
                <a:spcPct val="90000"/>
              </a:lnSpc>
              <a:defRPr sz="41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727663" y="3257555"/>
            <a:ext cx="5131738" cy="347441"/>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342889" indent="0" algn="ctr">
              <a:buNone/>
              <a:defRPr>
                <a:solidFill>
                  <a:schemeClr val="tx1">
                    <a:tint val="75000"/>
                  </a:schemeClr>
                </a:solidFill>
              </a:defRPr>
            </a:lvl2pPr>
            <a:lvl3pPr marL="685778" indent="0" algn="ctr">
              <a:buNone/>
              <a:defRPr>
                <a:solidFill>
                  <a:schemeClr val="tx1">
                    <a:tint val="75000"/>
                  </a:schemeClr>
                </a:solidFill>
              </a:defRPr>
            </a:lvl3pPr>
            <a:lvl4pPr marL="1028667" indent="0" algn="ctr">
              <a:buNone/>
              <a:defRPr>
                <a:solidFill>
                  <a:schemeClr val="tx1">
                    <a:tint val="75000"/>
                  </a:schemeClr>
                </a:solidFill>
              </a:defRPr>
            </a:lvl4pPr>
            <a:lvl5pPr marL="1371557" indent="0" algn="ctr">
              <a:buNone/>
              <a:defRPr>
                <a:solidFill>
                  <a:schemeClr val="tx1">
                    <a:tint val="75000"/>
                  </a:schemeClr>
                </a:solidFill>
              </a:defRPr>
            </a:lvl5pPr>
            <a:lvl6pPr marL="1714444" indent="0" algn="ctr">
              <a:buNone/>
              <a:defRPr>
                <a:solidFill>
                  <a:schemeClr val="tx1">
                    <a:tint val="75000"/>
                  </a:schemeClr>
                </a:solidFill>
              </a:defRPr>
            </a:lvl6pPr>
            <a:lvl7pPr marL="2057335" indent="0" algn="ctr">
              <a:buNone/>
              <a:defRPr>
                <a:solidFill>
                  <a:schemeClr val="tx1">
                    <a:tint val="75000"/>
                  </a:schemeClr>
                </a:solidFill>
              </a:defRPr>
            </a:lvl7pPr>
            <a:lvl8pPr marL="2400224" indent="0" algn="ctr">
              <a:buNone/>
              <a:defRPr>
                <a:solidFill>
                  <a:schemeClr val="tx1">
                    <a:tint val="75000"/>
                  </a:schemeClr>
                </a:solidFill>
              </a:defRPr>
            </a:lvl8pPr>
            <a:lvl9pPr marL="2743113"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2" y="4925506"/>
            <a:ext cx="1262934" cy="196208"/>
          </a:xfrm>
          <a:prstGeom prst="rect">
            <a:avLst/>
          </a:prstGeom>
        </p:spPr>
        <p:txBody>
          <a:bodyPr wrap="none" lIns="68580" tIns="34291" rIns="68580" bIns="34291">
            <a:spAutoFit/>
          </a:bodyPr>
          <a:lstStyle/>
          <a:p>
            <a:r>
              <a:rPr lang="en-US" sz="8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727663" y="142880"/>
            <a:ext cx="1911451" cy="207749"/>
          </a:xfrm>
        </p:spPr>
        <p:txBody>
          <a:bodyPr/>
          <a:lstStyle>
            <a:lvl1pPr marL="0" indent="0">
              <a:buNone/>
              <a:defRPr sz="15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730800026"/>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6" y="2258999"/>
            <a:ext cx="5849021" cy="1142621"/>
          </a:xfrm>
        </p:spPr>
        <p:txBody>
          <a:bodyPr anchor="ctr" anchorCtr="0">
            <a:noAutofit/>
          </a:bodyPr>
          <a:lstStyle>
            <a:lvl1pPr>
              <a:lnSpc>
                <a:spcPct val="90000"/>
              </a:lnSpc>
              <a:defRPr sz="36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727663" y="3590486"/>
            <a:ext cx="5282817" cy="346249"/>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342889" indent="0" algn="ctr">
              <a:buNone/>
              <a:defRPr>
                <a:solidFill>
                  <a:schemeClr val="tx1">
                    <a:tint val="75000"/>
                  </a:schemeClr>
                </a:solidFill>
              </a:defRPr>
            </a:lvl2pPr>
            <a:lvl3pPr marL="685778" indent="0" algn="ctr">
              <a:buNone/>
              <a:defRPr>
                <a:solidFill>
                  <a:schemeClr val="tx1">
                    <a:tint val="75000"/>
                  </a:schemeClr>
                </a:solidFill>
              </a:defRPr>
            </a:lvl3pPr>
            <a:lvl4pPr marL="1028667" indent="0" algn="ctr">
              <a:buNone/>
              <a:defRPr>
                <a:solidFill>
                  <a:schemeClr val="tx1">
                    <a:tint val="75000"/>
                  </a:schemeClr>
                </a:solidFill>
              </a:defRPr>
            </a:lvl4pPr>
            <a:lvl5pPr marL="1371557" indent="0" algn="ctr">
              <a:buNone/>
              <a:defRPr>
                <a:solidFill>
                  <a:schemeClr val="tx1">
                    <a:tint val="75000"/>
                  </a:schemeClr>
                </a:solidFill>
              </a:defRPr>
            </a:lvl5pPr>
            <a:lvl6pPr marL="1714444" indent="0" algn="ctr">
              <a:buNone/>
              <a:defRPr>
                <a:solidFill>
                  <a:schemeClr val="tx1">
                    <a:tint val="75000"/>
                  </a:schemeClr>
                </a:solidFill>
              </a:defRPr>
            </a:lvl6pPr>
            <a:lvl7pPr marL="2057335" indent="0" algn="ctr">
              <a:buNone/>
              <a:defRPr>
                <a:solidFill>
                  <a:schemeClr val="tx1">
                    <a:tint val="75000"/>
                  </a:schemeClr>
                </a:solidFill>
              </a:defRPr>
            </a:lvl7pPr>
            <a:lvl8pPr marL="2400224" indent="0" algn="ctr">
              <a:buNone/>
              <a:defRPr>
                <a:solidFill>
                  <a:schemeClr val="tx1">
                    <a:tint val="75000"/>
                  </a:schemeClr>
                </a:solidFill>
              </a:defRPr>
            </a:lvl8pPr>
            <a:lvl9pPr marL="2743113"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7667" y="633083"/>
            <a:ext cx="6456059" cy="1033983"/>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7500" b="0" i="0" u="none" strike="noStrike" kern="1200" cap="none" spc="-225"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2" y="4925506"/>
            <a:ext cx="1262934" cy="196208"/>
          </a:xfrm>
          <a:prstGeom prst="rect">
            <a:avLst/>
          </a:prstGeom>
        </p:spPr>
        <p:txBody>
          <a:bodyPr wrap="none" lIns="68580" tIns="34291" rIns="68580" bIns="34291">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74359556"/>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6" y="2258999"/>
            <a:ext cx="5849021" cy="1142621"/>
          </a:xfrm>
        </p:spPr>
        <p:txBody>
          <a:bodyPr anchor="ctr" anchorCtr="0">
            <a:noAutofit/>
          </a:bodyPr>
          <a:lstStyle>
            <a:lvl1pPr>
              <a:lnSpc>
                <a:spcPct val="90000"/>
              </a:lnSpc>
              <a:defRPr sz="36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727663" y="3590486"/>
            <a:ext cx="5282817" cy="346249"/>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342889" indent="0" algn="ctr">
              <a:buNone/>
              <a:defRPr>
                <a:solidFill>
                  <a:schemeClr val="tx1">
                    <a:tint val="75000"/>
                  </a:schemeClr>
                </a:solidFill>
              </a:defRPr>
            </a:lvl2pPr>
            <a:lvl3pPr marL="685778" indent="0" algn="ctr">
              <a:buNone/>
              <a:defRPr>
                <a:solidFill>
                  <a:schemeClr val="tx1">
                    <a:tint val="75000"/>
                  </a:schemeClr>
                </a:solidFill>
              </a:defRPr>
            </a:lvl3pPr>
            <a:lvl4pPr marL="1028667" indent="0" algn="ctr">
              <a:buNone/>
              <a:defRPr>
                <a:solidFill>
                  <a:schemeClr val="tx1">
                    <a:tint val="75000"/>
                  </a:schemeClr>
                </a:solidFill>
              </a:defRPr>
            </a:lvl4pPr>
            <a:lvl5pPr marL="1371557" indent="0" algn="ctr">
              <a:buNone/>
              <a:defRPr>
                <a:solidFill>
                  <a:schemeClr val="tx1">
                    <a:tint val="75000"/>
                  </a:schemeClr>
                </a:solidFill>
              </a:defRPr>
            </a:lvl5pPr>
            <a:lvl6pPr marL="1714444" indent="0" algn="ctr">
              <a:buNone/>
              <a:defRPr>
                <a:solidFill>
                  <a:schemeClr val="tx1">
                    <a:tint val="75000"/>
                  </a:schemeClr>
                </a:solidFill>
              </a:defRPr>
            </a:lvl6pPr>
            <a:lvl7pPr marL="2057335" indent="0" algn="ctr">
              <a:buNone/>
              <a:defRPr>
                <a:solidFill>
                  <a:schemeClr val="tx1">
                    <a:tint val="75000"/>
                  </a:schemeClr>
                </a:solidFill>
              </a:defRPr>
            </a:lvl7pPr>
            <a:lvl8pPr marL="2400224" indent="0" algn="ctr">
              <a:buNone/>
              <a:defRPr>
                <a:solidFill>
                  <a:schemeClr val="tx1">
                    <a:tint val="75000"/>
                  </a:schemeClr>
                </a:solidFill>
              </a:defRPr>
            </a:lvl8pPr>
            <a:lvl9pPr marL="2743113"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7667" y="633083"/>
            <a:ext cx="6456059" cy="1033983"/>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7500" b="0" i="0" u="none" strike="noStrike" kern="1200" cap="none" spc="-225"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2" y="4925506"/>
            <a:ext cx="1262934" cy="196208"/>
          </a:xfrm>
          <a:prstGeom prst="rect">
            <a:avLst/>
          </a:prstGeom>
        </p:spPr>
        <p:txBody>
          <a:bodyPr wrap="none" lIns="68580" tIns="34291" rIns="68580" bIns="34291">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09031151"/>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3"/>
            <a:ext cx="8363938" cy="457049"/>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389438" y="1085852"/>
            <a:ext cx="8363937" cy="1500411"/>
          </a:xfrm>
        </p:spPr>
        <p:txBody>
          <a:bodyPr>
            <a:spAutoFit/>
          </a:bodyPr>
          <a:lstStyle>
            <a:lvl1pPr marL="345282" indent="-345282">
              <a:buFont typeface="Arial" pitchFamily="34" charset="0"/>
              <a:buChar char="•"/>
              <a:defRPr/>
            </a:lvl1pPr>
            <a:lvl2pPr marL="641753" indent="-296470">
              <a:buFont typeface="Arial" pitchFamily="34" charset="0"/>
              <a:buChar char="•"/>
              <a:defRPr/>
            </a:lvl2pPr>
            <a:lvl3pPr marL="944175" indent="-302422">
              <a:buFont typeface="Arial" pitchFamily="34" charset="0"/>
              <a:buChar char="•"/>
              <a:defRPr/>
            </a:lvl3pPr>
            <a:lvl4pPr marL="1203730" indent="-259558">
              <a:buFont typeface="Arial" pitchFamily="34" charset="0"/>
              <a:buChar char="•"/>
              <a:defRPr/>
            </a:lvl4pPr>
            <a:lvl5pPr marL="1456147" indent="-252415">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2" y="4925506"/>
            <a:ext cx="1262934" cy="196208"/>
          </a:xfrm>
          <a:prstGeom prst="rect">
            <a:avLst/>
          </a:prstGeom>
        </p:spPr>
        <p:txBody>
          <a:bodyPr wrap="none" lIns="68580" tIns="34291" rIns="68580" bIns="34291">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20918823"/>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9436" y="1085852"/>
            <a:ext cx="8363938" cy="150041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2" y="4925506"/>
            <a:ext cx="1262934" cy="196208"/>
          </a:xfrm>
          <a:prstGeom prst="rect">
            <a:avLst/>
          </a:prstGeom>
        </p:spPr>
        <p:txBody>
          <a:bodyPr wrap="none" lIns="68580" tIns="34291" rIns="68580" bIns="34291">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67427382"/>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Key Point Sketch">
    <p:spTree>
      <p:nvGrpSpPr>
        <p:cNvPr id="1" name=""/>
        <p:cNvGrpSpPr/>
        <p:nvPr/>
      </p:nvGrpSpPr>
      <p:grpSpPr>
        <a:xfrm>
          <a:off x="0" y="0"/>
          <a:ext cx="0" cy="0"/>
          <a:chOff x="0" y="0"/>
          <a:chExt cx="0" cy="0"/>
        </a:xfrm>
      </p:grpSpPr>
      <p:sp>
        <p:nvSpPr>
          <p:cNvPr id="2" name="Title 1"/>
          <p:cNvSpPr>
            <a:spLocks noGrp="1"/>
          </p:cNvSpPr>
          <p:nvPr>
            <p:ph type="title"/>
          </p:nvPr>
        </p:nvSpPr>
        <p:spPr>
          <a:xfrm>
            <a:off x="457200" y="2143125"/>
            <a:ext cx="8229600" cy="857250"/>
          </a:xfrm>
        </p:spPr>
        <p:txBody>
          <a:bodyPr>
            <a:noAutofit/>
          </a:bodyPr>
          <a:lstStyle>
            <a:lvl1pPr>
              <a:defRPr lang="en-US" sz="4800" b="1" kern="1200" dirty="0" smtClean="0">
                <a:solidFill>
                  <a:srgbClr val="00B9F2"/>
                </a:solidFill>
                <a:latin typeface="+mj-lt"/>
                <a:ea typeface="+mj-ea"/>
                <a:cs typeface="+mj-cs"/>
              </a:defRPr>
            </a:lvl1pPr>
          </a:lstStyle>
          <a:p>
            <a:r>
              <a:rPr lang="en-US" dirty="0" smtClean="0"/>
              <a:t>Click to edit Master title style</a:t>
            </a:r>
            <a:endParaRPr lang="en-US" dirty="0"/>
          </a:p>
        </p:txBody>
      </p:sp>
      <p:sp>
        <p:nvSpPr>
          <p:cNvPr id="10" name="Footer Placeholder 9"/>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A948BAAF-CEE9-41CC-A04F-D630EB2FF2BA}" type="slidenum">
              <a:rPr lang="en-US" smtClean="0"/>
              <a:t>‹#›</a:t>
            </a:fld>
            <a:endParaRPr lang="en-US"/>
          </a:p>
        </p:txBody>
      </p:sp>
    </p:spTree>
    <p:extLst>
      <p:ext uri="{BB962C8B-B14F-4D97-AF65-F5344CB8AC3E}">
        <p14:creationId xmlns:p14="http://schemas.microsoft.com/office/powerpoint/2010/main" val="2428678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9436" y="1085854"/>
            <a:ext cx="4115872" cy="1323439"/>
          </a:xfrm>
        </p:spPr>
        <p:txBody>
          <a:bodyPr/>
          <a:lstStyle>
            <a:lvl1pPr marL="254984" indent="-254984">
              <a:lnSpc>
                <a:spcPct val="90000"/>
              </a:lnSpc>
              <a:defRPr sz="2100"/>
            </a:lvl1pPr>
            <a:lvl2pPr marL="505008" indent="-244071">
              <a:lnSpc>
                <a:spcPct val="90000"/>
              </a:lnSpc>
              <a:defRPr sz="1800"/>
            </a:lvl2pPr>
            <a:lvl3pPr marL="715344" indent="-216290">
              <a:lnSpc>
                <a:spcPct val="90000"/>
              </a:lnSpc>
              <a:defRPr sz="1500"/>
            </a:lvl3pPr>
            <a:lvl4pPr marL="920719" indent="-205375">
              <a:lnSpc>
                <a:spcPct val="90000"/>
              </a:lnSpc>
              <a:defRPr sz="1400"/>
            </a:lvl4pPr>
            <a:lvl5pPr marL="1137011" indent="-210336">
              <a:lnSpc>
                <a:spcPct val="90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085854"/>
            <a:ext cx="4115872" cy="1323439"/>
          </a:xfrm>
        </p:spPr>
        <p:txBody>
          <a:bodyPr/>
          <a:lstStyle>
            <a:lvl1pPr marL="260937" indent="-260937">
              <a:lnSpc>
                <a:spcPct val="90000"/>
              </a:lnSpc>
              <a:defRPr sz="2100"/>
            </a:lvl1pPr>
            <a:lvl2pPr marL="505008" indent="-254984">
              <a:lnSpc>
                <a:spcPct val="90000"/>
              </a:lnSpc>
              <a:defRPr sz="1800"/>
            </a:lvl2pPr>
            <a:lvl3pPr marL="721298" indent="-227205">
              <a:lnSpc>
                <a:spcPct val="90000"/>
              </a:lnSpc>
              <a:defRPr sz="1500"/>
            </a:lvl3pPr>
            <a:lvl4pPr marL="920719" indent="-199422">
              <a:lnSpc>
                <a:spcPct val="90000"/>
              </a:lnSpc>
              <a:defRPr sz="1400"/>
            </a:lvl4pPr>
            <a:lvl5pPr marL="1137011" indent="-205375">
              <a:lnSpc>
                <a:spcPct val="90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2" y="4925506"/>
            <a:ext cx="1262934" cy="196208"/>
          </a:xfrm>
          <a:prstGeom prst="rect">
            <a:avLst/>
          </a:prstGeom>
        </p:spPr>
        <p:txBody>
          <a:bodyPr wrap="none" lIns="68580" tIns="34291" rIns="68580" bIns="34291">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40140045"/>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1055207"/>
            <a:ext cx="4115872" cy="263149"/>
          </a:xfrm>
        </p:spPr>
        <p:txBody>
          <a:bodyPr anchor="b"/>
          <a:lstStyle>
            <a:lvl1pPr marL="0" indent="0">
              <a:lnSpc>
                <a:spcPct val="90000"/>
              </a:lnSpc>
              <a:spcBef>
                <a:spcPts val="0"/>
              </a:spcBef>
              <a:buNone/>
              <a:defRPr sz="1900" b="1"/>
            </a:lvl1pPr>
            <a:lvl2pPr marL="342889" indent="0">
              <a:buNone/>
              <a:defRPr sz="1500" b="1"/>
            </a:lvl2pPr>
            <a:lvl3pPr marL="685778" indent="0">
              <a:buNone/>
              <a:defRPr sz="1400" b="1"/>
            </a:lvl3pPr>
            <a:lvl4pPr marL="1028667" indent="0">
              <a:buNone/>
              <a:defRPr sz="1200" b="1"/>
            </a:lvl4pPr>
            <a:lvl5pPr marL="1371557" indent="0">
              <a:buNone/>
              <a:defRPr sz="1200" b="1"/>
            </a:lvl5pPr>
            <a:lvl6pPr marL="1714444" indent="0">
              <a:buNone/>
              <a:defRPr sz="1200" b="1"/>
            </a:lvl6pPr>
            <a:lvl7pPr marL="2057335" indent="0">
              <a:buNone/>
              <a:defRPr sz="1200" b="1"/>
            </a:lvl7pPr>
            <a:lvl8pPr marL="2400224" indent="0">
              <a:buNone/>
              <a:defRPr sz="1200" b="1"/>
            </a:lvl8pPr>
            <a:lvl9pPr marL="2743113"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81001" y="1600203"/>
            <a:ext cx="4114800" cy="1166473"/>
          </a:xfrm>
        </p:spPr>
        <p:txBody>
          <a:bodyPr/>
          <a:lstStyle>
            <a:lvl1pPr marL="211329" indent="-211329">
              <a:defRPr sz="1700"/>
            </a:lvl1pPr>
            <a:lvl2pPr marL="421666" indent="-199422">
              <a:defRPr sz="1500"/>
            </a:lvl2pPr>
            <a:lvl3pPr marL="610176" indent="-182557">
              <a:defRPr sz="1400"/>
            </a:lvl3pPr>
            <a:lvl4pPr marL="787772" indent="-171644">
              <a:defRPr sz="1300"/>
            </a:lvl4pPr>
            <a:lvl5pPr marL="959415" indent="-154778">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1055207"/>
            <a:ext cx="4115872" cy="263149"/>
          </a:xfrm>
        </p:spPr>
        <p:txBody>
          <a:bodyPr anchor="b"/>
          <a:lstStyle>
            <a:lvl1pPr marL="0" indent="0">
              <a:lnSpc>
                <a:spcPct val="90000"/>
              </a:lnSpc>
              <a:spcBef>
                <a:spcPts val="0"/>
              </a:spcBef>
              <a:buNone/>
              <a:defRPr sz="1900" b="1"/>
            </a:lvl1pPr>
            <a:lvl2pPr marL="342889" indent="0">
              <a:buNone/>
              <a:defRPr sz="1500" b="1"/>
            </a:lvl2pPr>
            <a:lvl3pPr marL="685778" indent="0">
              <a:buNone/>
              <a:defRPr sz="1400" b="1"/>
            </a:lvl3pPr>
            <a:lvl4pPr marL="1028667" indent="0">
              <a:buNone/>
              <a:defRPr sz="1200" b="1"/>
            </a:lvl4pPr>
            <a:lvl5pPr marL="1371557" indent="0">
              <a:buNone/>
              <a:defRPr sz="1200" b="1"/>
            </a:lvl5pPr>
            <a:lvl6pPr marL="1714444" indent="0">
              <a:buNone/>
              <a:defRPr sz="1200" b="1"/>
            </a:lvl6pPr>
            <a:lvl7pPr marL="2057335" indent="0">
              <a:buNone/>
              <a:defRPr sz="1200" b="1"/>
            </a:lvl7pPr>
            <a:lvl8pPr marL="2400224" indent="0">
              <a:buNone/>
              <a:defRPr sz="1200" b="1"/>
            </a:lvl8pPr>
            <a:lvl9pPr marL="2743113"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37501" y="1600204"/>
            <a:ext cx="4115872" cy="1183964"/>
          </a:xfrm>
        </p:spPr>
        <p:txBody>
          <a:bodyPr/>
          <a:lstStyle>
            <a:lvl1pPr marL="222243" indent="-222243">
              <a:defRPr sz="1700"/>
            </a:lvl1pPr>
            <a:lvl2pPr marL="427619" indent="-205375">
              <a:defRPr sz="1500"/>
            </a:lvl2pPr>
            <a:lvl3pPr marL="616129" indent="-183549">
              <a:defRPr sz="1400"/>
            </a:lvl3pPr>
            <a:lvl4pPr marL="787772" indent="-177596">
              <a:defRPr sz="1300"/>
            </a:lvl4pPr>
            <a:lvl5pPr marL="959415" indent="-165690">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2" y="4925506"/>
            <a:ext cx="1262934" cy="196208"/>
          </a:xfrm>
          <a:prstGeom prst="rect">
            <a:avLst/>
          </a:prstGeom>
        </p:spPr>
        <p:txBody>
          <a:bodyPr wrap="none" lIns="68580" tIns="34291" rIns="68580" bIns="34291">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73987872"/>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2" y="4925506"/>
            <a:ext cx="1262934" cy="196208"/>
          </a:xfrm>
          <a:prstGeom prst="rect">
            <a:avLst/>
          </a:prstGeom>
        </p:spPr>
        <p:txBody>
          <a:bodyPr wrap="none" lIns="68580" tIns="34291" rIns="68580" bIns="34291">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03449017"/>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55944"/>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8143" y="2924176"/>
            <a:ext cx="1472214" cy="1535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593223"/>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49"/>
            <a:ext cx="8363938"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4338306"/>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49"/>
            <a:ext cx="8363938"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4679160"/>
            <a:ext cx="9144001" cy="464344"/>
          </a:xfrm>
          <a:solidFill>
            <a:srgbClr val="FFFF99"/>
          </a:solidFill>
        </p:spPr>
        <p:txBody>
          <a:bodyPr wrap="square" lIns="114296" tIns="57146" rIns="114296" bIns="57146" anchor="b" anchorCtr="0">
            <a:noAutofit/>
          </a:bodyPr>
          <a:lstStyle>
            <a:lvl1pPr algn="r">
              <a:buFont typeface="Arial" pitchFamily="34" charset="0"/>
              <a:buNone/>
              <a:defRPr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46827710"/>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0722" y="4233090"/>
            <a:ext cx="7182892" cy="276226"/>
          </a:xfrm>
          <a:prstGeom prst="rect">
            <a:avLst/>
          </a:prstGeom>
        </p:spPr>
        <p:txBody>
          <a:bodyPr lIns="0">
            <a:noAutofit/>
          </a:bodyPr>
          <a:lstStyle>
            <a:lvl1pPr marL="0" indent="0" algn="l">
              <a:buNone/>
              <a:defRPr sz="1500" b="1" cap="all" spc="0" baseline="0">
                <a:solidFill>
                  <a:schemeClr val="tx1">
                    <a:lumMod val="75000"/>
                    <a:lumOff val="25000"/>
                  </a:schemeClr>
                </a:solidFill>
                <a:latin typeface="Segoe UI" pitchFamily="34" charset="0"/>
                <a:ea typeface="Segoe UI" pitchFamily="34" charset="0"/>
                <a:cs typeface="Segoe UI" pitchFamily="34" charset="0"/>
              </a:defRPr>
            </a:lvl1pPr>
            <a:lvl2pPr marL="342901" indent="0" algn="ctr">
              <a:buNone/>
              <a:defRPr>
                <a:solidFill>
                  <a:schemeClr val="tx1">
                    <a:tint val="75000"/>
                  </a:schemeClr>
                </a:solidFill>
              </a:defRPr>
            </a:lvl2pPr>
            <a:lvl3pPr marL="685805" indent="0" algn="ctr">
              <a:buNone/>
              <a:defRPr>
                <a:solidFill>
                  <a:schemeClr val="tx1">
                    <a:tint val="75000"/>
                  </a:schemeClr>
                </a:solidFill>
              </a:defRPr>
            </a:lvl3pPr>
            <a:lvl4pPr marL="1028708" indent="0" algn="ctr">
              <a:buNone/>
              <a:defRPr>
                <a:solidFill>
                  <a:schemeClr val="tx1">
                    <a:tint val="75000"/>
                  </a:schemeClr>
                </a:solidFill>
              </a:defRPr>
            </a:lvl4pPr>
            <a:lvl5pPr marL="1371612" indent="0" algn="ctr">
              <a:buNone/>
              <a:defRPr>
                <a:solidFill>
                  <a:schemeClr val="tx1">
                    <a:tint val="75000"/>
                  </a:schemeClr>
                </a:solidFill>
              </a:defRPr>
            </a:lvl5pPr>
            <a:lvl6pPr marL="1714513" indent="0" algn="ctr">
              <a:buNone/>
              <a:defRPr>
                <a:solidFill>
                  <a:schemeClr val="tx1">
                    <a:tint val="75000"/>
                  </a:schemeClr>
                </a:solidFill>
              </a:defRPr>
            </a:lvl6pPr>
            <a:lvl7pPr marL="2057417" indent="0" algn="ctr">
              <a:buNone/>
              <a:defRPr>
                <a:solidFill>
                  <a:schemeClr val="tx1">
                    <a:tint val="75000"/>
                  </a:schemeClr>
                </a:solidFill>
              </a:defRPr>
            </a:lvl7pPr>
            <a:lvl8pPr marL="2400320" indent="0" algn="ctr">
              <a:buNone/>
              <a:defRPr>
                <a:solidFill>
                  <a:schemeClr val="tx1">
                    <a:tint val="75000"/>
                  </a:schemeClr>
                </a:solidFill>
              </a:defRPr>
            </a:lvl8pPr>
            <a:lvl9pPr marL="2743224"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460722" y="4477565"/>
            <a:ext cx="7182892" cy="467766"/>
          </a:xfrm>
          <a:prstGeom prst="rect">
            <a:avLst/>
          </a:prstGeom>
        </p:spPr>
        <p:txBody>
          <a:bodyPr vert="horz" lIns="0">
            <a:normAutofit/>
          </a:bodyPr>
          <a:lstStyle>
            <a:lvl1pPr>
              <a:lnSpc>
                <a:spcPct val="70000"/>
              </a:lnSpc>
              <a:buFontTx/>
              <a:buNone/>
              <a:defRPr kumimoji="0" lang="en-US" sz="1200" b="0" i="0" u="none" strike="noStrike" kern="1200" cap="none" spc="-53"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685805" rtl="0" eaLnBrk="1" fontAlgn="auto" latinLnBrk="0" hangingPunct="1">
              <a:lnSpc>
                <a:spcPts val="1800"/>
              </a:lnSpc>
              <a:spcBef>
                <a:spcPts val="0"/>
              </a:spcBef>
              <a:spcAft>
                <a:spcPts val="0"/>
              </a:spcAft>
              <a:buClr>
                <a:srgbClr val="00B0F0"/>
              </a:buClr>
              <a:buSzPct val="100000"/>
              <a:buFontTx/>
              <a:buNone/>
              <a:tabLst/>
              <a:defRPr/>
            </a:pPr>
            <a:r>
              <a:rPr lang="en-US" dirty="0" smtClean="0"/>
              <a:t>Click to edit presenter </a:t>
            </a:r>
          </a:p>
          <a:p>
            <a:pPr marL="0" marR="0" lvl="0" indent="0" algn="l" defTabSz="685805" rtl="0" eaLnBrk="1" fontAlgn="auto" latinLnBrk="0" hangingPunct="1">
              <a:lnSpc>
                <a:spcPts val="18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63"/>
            <a:ext cx="9155340" cy="5137138"/>
          </a:xfrm>
          <a:prstGeom prst="rect">
            <a:avLst/>
          </a:prstGeom>
        </p:spPr>
      </p:pic>
    </p:spTree>
    <p:extLst>
      <p:ext uri="{BB962C8B-B14F-4D97-AF65-F5344CB8AC3E}">
        <p14:creationId xmlns:p14="http://schemas.microsoft.com/office/powerpoint/2010/main" val="96990488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0722" y="1023582"/>
            <a:ext cx="3892258" cy="1226874"/>
          </a:xfrm>
        </p:spPr>
        <p:txBody>
          <a:bodyPr lIns="0"/>
          <a:lstStyle>
            <a:lvl1pPr marL="260942" indent="-260942">
              <a:buFont typeface="Wingdings" pitchFamily="2" charset="2"/>
              <a:buChar char="§"/>
              <a:defRPr sz="1800">
                <a:solidFill>
                  <a:srgbClr val="666666"/>
                </a:solidFill>
              </a:defRPr>
            </a:lvl1pPr>
            <a:lvl2pPr marL="557936" indent="-214591">
              <a:buFont typeface="Wingdings" pitchFamily="2" charset="2"/>
              <a:buChar char="§"/>
              <a:defRPr sz="1500">
                <a:solidFill>
                  <a:srgbClr val="666666"/>
                </a:solidFill>
              </a:defRPr>
            </a:lvl2pPr>
            <a:lvl3pPr marL="858363" indent="-171673">
              <a:buFont typeface="Wingdings" pitchFamily="2" charset="2"/>
              <a:buChar char="§"/>
              <a:defRPr sz="1400">
                <a:solidFill>
                  <a:srgbClr val="666666"/>
                </a:solidFill>
              </a:defRPr>
            </a:lvl3pPr>
            <a:lvl4pPr marL="1201710" indent="-171673">
              <a:buFont typeface="Wingdings" pitchFamily="2" charset="2"/>
              <a:buChar char="§"/>
              <a:defRPr sz="1400">
                <a:solidFill>
                  <a:srgbClr val="666666"/>
                </a:solidFill>
              </a:defRPr>
            </a:lvl4pPr>
            <a:lvl5pPr marL="1545055" indent="-171673">
              <a:buFont typeface="Wingdings" pitchFamily="2" charset="2"/>
              <a:buChar char="§"/>
              <a:defRPr sz="1400">
                <a:solidFill>
                  <a:srgbClr val="666666"/>
                </a:solidFill>
              </a:defRPr>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89828" y="1023582"/>
            <a:ext cx="3886200" cy="2128788"/>
          </a:xfrm>
        </p:spPr>
        <p:txBody>
          <a:bodyPr lIns="0"/>
          <a:lstStyle>
            <a:lvl1pPr marL="260942" indent="-260942">
              <a:buFont typeface="Wingdings" pitchFamily="2" charset="2"/>
              <a:buChar char="§"/>
              <a:defRPr lang="en-US" sz="1800" kern="1200" dirty="0" smtClean="0">
                <a:solidFill>
                  <a:srgbClr val="666666"/>
                </a:solidFill>
                <a:latin typeface="Segoe UI" pitchFamily="34" charset="0"/>
                <a:ea typeface="Segoe UI" pitchFamily="34" charset="0"/>
                <a:cs typeface="Segoe UI" pitchFamily="34" charset="0"/>
              </a:defRPr>
            </a:lvl1pPr>
            <a:lvl2pPr marL="557936" indent="-214591">
              <a:buFont typeface="Wingdings" pitchFamily="2" charset="2"/>
              <a:buChar char="§"/>
              <a:defRPr sz="1500">
                <a:solidFill>
                  <a:srgbClr val="666666"/>
                </a:solidFill>
              </a:defRPr>
            </a:lvl2pPr>
            <a:lvl3pPr marL="858363" indent="-171673">
              <a:buFont typeface="Wingdings" pitchFamily="2" charset="2"/>
              <a:buChar char="§"/>
              <a:defRPr sz="1400">
                <a:solidFill>
                  <a:srgbClr val="666666"/>
                </a:solidFill>
              </a:defRPr>
            </a:lvl3pPr>
            <a:lvl4pPr marL="1201710" indent="-171673">
              <a:buFont typeface="Wingdings" pitchFamily="2" charset="2"/>
              <a:buChar char="§"/>
              <a:defRPr sz="1400">
                <a:solidFill>
                  <a:srgbClr val="666666"/>
                </a:solidFill>
              </a:defRPr>
            </a:lvl4pPr>
            <a:lvl5pPr marL="1545055" indent="-171673">
              <a:buFont typeface="Wingdings" pitchFamily="2" charset="2"/>
              <a:buChar char="§"/>
              <a:defRPr sz="1400">
                <a:solidFill>
                  <a:srgbClr val="666666"/>
                </a:solidFill>
              </a:defRPr>
            </a:lvl5pPr>
            <a:lvl6pPr>
              <a:defRPr sz="1400"/>
            </a:lvl6pPr>
            <a:lvl7pPr>
              <a:defRPr sz="1400"/>
            </a:lvl7pPr>
            <a:lvl8pPr>
              <a:defRPr sz="1400"/>
            </a:lvl8pPr>
            <a:lvl9pPr>
              <a:defRPr sz="1400"/>
            </a:lvl9pPr>
          </a:lstStyle>
          <a:p>
            <a:pPr marL="240342" lvl="0" indent="-240342" algn="l" defTabSz="686691" rtl="0" eaLnBrk="1" latinLnBrk="0" hangingPunct="1">
              <a:lnSpc>
                <a:spcPts val="1803"/>
              </a:lnSpc>
              <a:spcBef>
                <a:spcPts val="1352"/>
              </a:spcBef>
              <a:spcAft>
                <a:spcPts val="451"/>
              </a:spcAft>
              <a:buClr>
                <a:srgbClr val="00B0F0"/>
              </a:buClr>
              <a:buSzPct val="100000"/>
              <a:buFontTx/>
              <a:buBlip>
                <a:blip r:embed="rId3"/>
              </a:buBlip>
            </a:pPr>
            <a:r>
              <a:rPr lang="en-US" smtClean="0"/>
              <a:t>Click to edit Master text styles</a:t>
            </a:r>
          </a:p>
          <a:p>
            <a:pPr marL="240342" lvl="1" indent="-240342" algn="l" defTabSz="686691" rtl="0" eaLnBrk="1" latinLnBrk="0" hangingPunct="1">
              <a:lnSpc>
                <a:spcPts val="1803"/>
              </a:lnSpc>
              <a:spcBef>
                <a:spcPts val="1352"/>
              </a:spcBef>
              <a:spcAft>
                <a:spcPts val="451"/>
              </a:spcAft>
              <a:buClr>
                <a:srgbClr val="00B0F0"/>
              </a:buClr>
              <a:buSzPct val="100000"/>
              <a:buFontTx/>
              <a:buBlip>
                <a:blip r:embed="rId3"/>
              </a:buBlip>
            </a:pPr>
            <a:r>
              <a:rPr lang="en-US" smtClean="0"/>
              <a:t>Second level</a:t>
            </a:r>
          </a:p>
          <a:p>
            <a:pPr marL="240342" lvl="2" indent="-240342" algn="l" defTabSz="686691" rtl="0" eaLnBrk="1" latinLnBrk="0" hangingPunct="1">
              <a:lnSpc>
                <a:spcPts val="1803"/>
              </a:lnSpc>
              <a:spcBef>
                <a:spcPts val="1352"/>
              </a:spcBef>
              <a:spcAft>
                <a:spcPts val="451"/>
              </a:spcAft>
              <a:buClr>
                <a:srgbClr val="00B0F0"/>
              </a:buClr>
              <a:buSzPct val="100000"/>
              <a:buFontTx/>
              <a:buBlip>
                <a:blip r:embed="rId3"/>
              </a:buBlip>
            </a:pPr>
            <a:r>
              <a:rPr lang="en-US" smtClean="0"/>
              <a:t>Third level</a:t>
            </a:r>
          </a:p>
          <a:p>
            <a:pPr marL="240342" lvl="3" indent="-240342" algn="l" defTabSz="686691" rtl="0" eaLnBrk="1" latinLnBrk="0" hangingPunct="1">
              <a:lnSpc>
                <a:spcPts val="1803"/>
              </a:lnSpc>
              <a:spcBef>
                <a:spcPts val="1352"/>
              </a:spcBef>
              <a:spcAft>
                <a:spcPts val="451"/>
              </a:spcAft>
              <a:buClr>
                <a:srgbClr val="00B0F0"/>
              </a:buClr>
              <a:buSzPct val="100000"/>
              <a:buFontTx/>
              <a:buBlip>
                <a:blip r:embed="rId3"/>
              </a:buBlip>
            </a:pPr>
            <a:r>
              <a:rPr lang="en-US" smtClean="0"/>
              <a:t>Fourth level</a:t>
            </a:r>
          </a:p>
          <a:p>
            <a:pPr marL="240342" lvl="4" indent="-240342" algn="l" defTabSz="686691" rtl="0" eaLnBrk="1" latinLnBrk="0" hangingPunct="1">
              <a:lnSpc>
                <a:spcPts val="1803"/>
              </a:lnSpc>
              <a:spcBef>
                <a:spcPts val="1352"/>
              </a:spcBef>
              <a:spcAft>
                <a:spcPts val="45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905331" y="4743450"/>
            <a:ext cx="916071" cy="114300"/>
          </a:xfrm>
          <a:prstGeom prst="rect">
            <a:avLst/>
          </a:prstGeom>
        </p:spPr>
        <p:txBody>
          <a:bodyPr lIns="91424" tIns="45712" rIns="91424" bIns="45712"/>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460722" y="4743450"/>
            <a:ext cx="387316" cy="114300"/>
          </a:xfrm>
          <a:prstGeom prst="rect">
            <a:avLst/>
          </a:prstGeom>
        </p:spPr>
        <p:txBody>
          <a:bodyPr lIns="91424" tIns="45712" rIns="91424" bIns="45712"/>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460723" y="4846241"/>
            <a:ext cx="1360679" cy="96431"/>
          </a:xfrm>
          <a:prstGeom prst="rect">
            <a:avLst/>
          </a:prstGeom>
        </p:spPr>
        <p:txBody>
          <a:bodyPr lIns="91424" tIns="45712" rIns="91424" bIns="45712"/>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457200" y="711391"/>
            <a:ext cx="8239208" cy="228601"/>
          </a:xfrm>
        </p:spPr>
        <p:txBody>
          <a:bodyPr lIns="0" anchor="b" anchorCtr="0">
            <a:noAutofit/>
          </a:bodyPr>
          <a:lstStyle>
            <a:lvl1pPr marL="0" indent="0" algn="l">
              <a:buFont typeface="Arial" pitchFamily="34" charset="0"/>
              <a:buNone/>
              <a:defRPr sz="12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420535" y="186934"/>
            <a:ext cx="8275875" cy="457049"/>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519337851"/>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905331" y="4743450"/>
            <a:ext cx="916071" cy="114300"/>
          </a:xfrm>
          <a:prstGeom prst="rect">
            <a:avLst/>
          </a:prstGeom>
        </p:spPr>
        <p:txBody>
          <a:bodyPr lIns="91424" tIns="45712" rIns="91424" bIns="45712"/>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460722" y="4743450"/>
            <a:ext cx="387316" cy="114300"/>
          </a:xfrm>
          <a:prstGeom prst="rect">
            <a:avLst/>
          </a:prstGeom>
        </p:spPr>
        <p:txBody>
          <a:bodyPr lIns="91424" tIns="45712" rIns="91424" bIns="45712"/>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460723" y="4846241"/>
            <a:ext cx="1360679" cy="96431"/>
          </a:xfrm>
          <a:prstGeom prst="rect">
            <a:avLst/>
          </a:prstGeom>
        </p:spPr>
        <p:txBody>
          <a:bodyPr lIns="91424" tIns="45712" rIns="91424" bIns="45712"/>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460721" y="1064525"/>
            <a:ext cx="8076602" cy="15004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457200" y="711391"/>
            <a:ext cx="8239208" cy="228601"/>
          </a:xfrm>
        </p:spPr>
        <p:txBody>
          <a:bodyPr lIns="0" anchor="b" anchorCtr="0">
            <a:noAutofit/>
          </a:bodyPr>
          <a:lstStyle>
            <a:lvl1pPr marL="0" indent="0" algn="l">
              <a:buFont typeface="Arial" pitchFamily="34" charset="0"/>
              <a:buNone/>
              <a:defRPr sz="12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420535" y="186934"/>
            <a:ext cx="8275875" cy="457049"/>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32944860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explanation Sketch">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57250"/>
          </a:xfrm>
        </p:spPr>
        <p:txBody>
          <a:bodyPr/>
          <a:lstStyle>
            <a:lvl1pPr>
              <a:defRPr b="1"/>
            </a:lvl1pPr>
          </a:lstStyle>
          <a:p>
            <a:r>
              <a:rPr lang="en-US" dirty="0" smtClean="0"/>
              <a:t>Click to edit Master title style</a:t>
            </a:r>
            <a:endParaRPr lang="en-US" dirty="0"/>
          </a:p>
        </p:txBody>
      </p:sp>
      <p:sp>
        <p:nvSpPr>
          <p:cNvPr id="6" name="Text Placeholder 2"/>
          <p:cNvSpPr>
            <a:spLocks noGrp="1"/>
          </p:cNvSpPr>
          <p:nvPr>
            <p:ph idx="1"/>
          </p:nvPr>
        </p:nvSpPr>
        <p:spPr>
          <a:xfrm>
            <a:off x="457200" y="1200150"/>
            <a:ext cx="8229600" cy="3429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Footer Placeholder 9"/>
          <p:cNvSpPr>
            <a:spLocks noGrp="1"/>
          </p:cNvSpPr>
          <p:nvPr>
            <p:ph type="ftr" sz="quarter" idx="10"/>
          </p:nvPr>
        </p:nvSpPr>
        <p:spPr/>
        <p:txBody>
          <a:bodyPr/>
          <a:lstStyle/>
          <a:p>
            <a:endParaRPr lang="en-US"/>
          </a:p>
        </p:txBody>
      </p:sp>
      <p:sp>
        <p:nvSpPr>
          <p:cNvPr id="11" name="Slide Number Placeholder 10"/>
          <p:cNvSpPr>
            <a:spLocks noGrp="1"/>
          </p:cNvSpPr>
          <p:nvPr>
            <p:ph type="sldNum" sz="quarter" idx="11"/>
          </p:nvPr>
        </p:nvSpPr>
        <p:spPr/>
        <p:txBody>
          <a:bodyPr/>
          <a:lstStyle/>
          <a:p>
            <a:fld id="{A948BAAF-CEE9-41CC-A04F-D630EB2FF2BA}" type="slidenum">
              <a:rPr lang="en-US" smtClean="0"/>
              <a:t>‹#›</a:t>
            </a:fld>
            <a:endParaRPr lang="en-US"/>
          </a:p>
        </p:txBody>
      </p:sp>
    </p:spTree>
    <p:extLst>
      <p:ext uri="{BB962C8B-B14F-4D97-AF65-F5344CB8AC3E}">
        <p14:creationId xmlns:p14="http://schemas.microsoft.com/office/powerpoint/2010/main" val="4041579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44054"/>
            <a:ext cx="8239208" cy="1527696"/>
          </a:xfrm>
        </p:spPr>
        <p:txBody>
          <a:bodyPr lIns="0">
            <a:noAutofit/>
          </a:bodyPr>
          <a:lstStyle>
            <a:lvl1pPr>
              <a:buFont typeface="Wingdings" pitchFamily="2" charset="2"/>
              <a:buChar char="§"/>
              <a:defRPr sz="1500" b="0" baseline="0">
                <a:solidFill>
                  <a:srgbClr val="666666"/>
                </a:solidFill>
              </a:defRPr>
            </a:lvl1pPr>
            <a:lvl2pPr marL="600855" indent="-257510">
              <a:buFont typeface="Wingdings" pitchFamily="2" charset="2"/>
              <a:buChar char="§"/>
              <a:defRPr baseline="0">
                <a:solidFill>
                  <a:srgbClr val="666666"/>
                </a:solidFill>
              </a:defRPr>
            </a:lvl2pPr>
            <a:lvl3pPr marL="901283" indent="-214591">
              <a:buFont typeface="Wingdings" pitchFamily="2" charset="2"/>
              <a:buChar char="§"/>
              <a:defRPr baseline="0">
                <a:solidFill>
                  <a:srgbClr val="666666"/>
                </a:solidFill>
              </a:defRPr>
            </a:lvl3pPr>
            <a:lvl4pPr marL="1244628" indent="-214591">
              <a:buFont typeface="Wingdings" pitchFamily="2" charset="2"/>
              <a:buChar char="§"/>
              <a:defRPr baseline="0">
                <a:solidFill>
                  <a:srgbClr val="666666"/>
                </a:solidFill>
              </a:defRPr>
            </a:lvl4pPr>
            <a:lvl5pPr marL="1587974" indent="-214591">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457200" y="2571750"/>
            <a:ext cx="3886200" cy="1885950"/>
          </a:xfrm>
        </p:spPr>
        <p:txBody>
          <a:bodyPr lIns="0">
            <a:noAutofit/>
          </a:bodyPr>
          <a:lstStyle>
            <a:lvl1pPr marL="240342" indent="-240342">
              <a:buFont typeface="Wingdings" pitchFamily="2" charset="2"/>
              <a:buChar char="§"/>
              <a:defRPr sz="1800">
                <a:solidFill>
                  <a:srgbClr val="666666"/>
                </a:solidFill>
              </a:defRPr>
            </a:lvl1pPr>
            <a:lvl2pPr marL="557936" indent="-214591">
              <a:buFont typeface="Wingdings" pitchFamily="2" charset="2"/>
              <a:buChar char="§"/>
              <a:defRPr sz="1500">
                <a:solidFill>
                  <a:srgbClr val="666666"/>
                </a:solidFill>
              </a:defRPr>
            </a:lvl2pPr>
            <a:lvl3pPr marL="858363" indent="-171673">
              <a:buFont typeface="Wingdings" pitchFamily="2" charset="2"/>
              <a:buChar char="§"/>
              <a:defRPr sz="1500">
                <a:solidFill>
                  <a:srgbClr val="666666"/>
                </a:solidFill>
              </a:defRPr>
            </a:lvl3pPr>
            <a:lvl4pPr marL="1201710" indent="-171673">
              <a:buFont typeface="Wingdings" pitchFamily="2" charset="2"/>
              <a:buChar char="§"/>
              <a:defRPr sz="1400">
                <a:solidFill>
                  <a:srgbClr val="666666"/>
                </a:solidFill>
              </a:defRPr>
            </a:lvl4pPr>
            <a:lvl5pPr marL="1545055" indent="-171673">
              <a:buFont typeface="Wingdings" pitchFamily="2" charset="2"/>
              <a:buChar char="§"/>
              <a:defRPr sz="1400">
                <a:solidFill>
                  <a:srgbClr val="666666"/>
                </a:solidFill>
              </a:defRPr>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4789828" y="2571750"/>
            <a:ext cx="3906580" cy="1885950"/>
          </a:xfrm>
        </p:spPr>
        <p:txBody>
          <a:bodyPr lIns="0">
            <a:noAutofit/>
          </a:bodyPr>
          <a:lstStyle>
            <a:lvl1pPr marL="257510" indent="-257510">
              <a:buFont typeface="Wingdings" pitchFamily="2" charset="2"/>
              <a:buChar char="§"/>
              <a:defRPr lang="en-US" sz="1800" kern="1200" dirty="0" smtClean="0">
                <a:solidFill>
                  <a:srgbClr val="666666"/>
                </a:solidFill>
                <a:latin typeface="Segoe UI" pitchFamily="34" charset="0"/>
                <a:ea typeface="Segoe UI" pitchFamily="34" charset="0"/>
                <a:cs typeface="Segoe UI" pitchFamily="34" charset="0"/>
              </a:defRPr>
            </a:lvl1pPr>
            <a:lvl2pPr marL="557936" indent="-214591">
              <a:buFont typeface="Wingdings" pitchFamily="2" charset="2"/>
              <a:buChar char="§"/>
              <a:defRPr sz="1500">
                <a:solidFill>
                  <a:srgbClr val="666666"/>
                </a:solidFill>
              </a:defRPr>
            </a:lvl2pPr>
            <a:lvl3pPr marL="858363" indent="-171673">
              <a:buFont typeface="Wingdings" pitchFamily="2" charset="2"/>
              <a:buChar char="§"/>
              <a:defRPr sz="1500">
                <a:solidFill>
                  <a:srgbClr val="666666"/>
                </a:solidFill>
              </a:defRPr>
            </a:lvl3pPr>
            <a:lvl4pPr marL="1201710" indent="-171673">
              <a:buFont typeface="Wingdings" pitchFamily="2" charset="2"/>
              <a:buChar char="§"/>
              <a:defRPr sz="1400">
                <a:solidFill>
                  <a:srgbClr val="666666"/>
                </a:solidFill>
              </a:defRPr>
            </a:lvl4pPr>
            <a:lvl5pPr marL="1545055" indent="-171673">
              <a:buFont typeface="Wingdings" pitchFamily="2" charset="2"/>
              <a:buChar char="§"/>
              <a:defRPr sz="1400">
                <a:solidFill>
                  <a:srgbClr val="666666"/>
                </a:solidFill>
              </a:defRPr>
            </a:lvl5pPr>
            <a:lvl6pPr>
              <a:defRPr sz="1400"/>
            </a:lvl6pPr>
            <a:lvl7pPr>
              <a:defRPr sz="1400"/>
            </a:lvl7pPr>
            <a:lvl8pPr>
              <a:defRPr sz="1400"/>
            </a:lvl8pPr>
            <a:lvl9pPr>
              <a:defRPr sz="1400"/>
            </a:lvl9pPr>
          </a:lstStyle>
          <a:p>
            <a:pPr marL="240342" lvl="0" indent="-240342" algn="l" defTabSz="686691" rtl="0" eaLnBrk="1" latinLnBrk="0" hangingPunct="1">
              <a:lnSpc>
                <a:spcPts val="1803"/>
              </a:lnSpc>
              <a:spcBef>
                <a:spcPts val="1352"/>
              </a:spcBef>
              <a:spcAft>
                <a:spcPts val="451"/>
              </a:spcAft>
              <a:buClr>
                <a:srgbClr val="00B0F0"/>
              </a:buClr>
              <a:buSzPct val="100000"/>
              <a:buFontTx/>
              <a:buBlip>
                <a:blip r:embed="rId3"/>
              </a:buBlip>
            </a:pPr>
            <a:r>
              <a:rPr lang="en-US" smtClean="0"/>
              <a:t>Click to edit Master text styles</a:t>
            </a:r>
          </a:p>
          <a:p>
            <a:pPr marL="240342" lvl="1" indent="-240342" algn="l" defTabSz="686691" rtl="0" eaLnBrk="1" latinLnBrk="0" hangingPunct="1">
              <a:lnSpc>
                <a:spcPts val="1803"/>
              </a:lnSpc>
              <a:spcBef>
                <a:spcPts val="1352"/>
              </a:spcBef>
              <a:spcAft>
                <a:spcPts val="451"/>
              </a:spcAft>
              <a:buClr>
                <a:srgbClr val="00B0F0"/>
              </a:buClr>
              <a:buSzPct val="100000"/>
              <a:buFontTx/>
              <a:buBlip>
                <a:blip r:embed="rId3"/>
              </a:buBlip>
            </a:pPr>
            <a:r>
              <a:rPr lang="en-US" smtClean="0"/>
              <a:t>Second level</a:t>
            </a:r>
          </a:p>
          <a:p>
            <a:pPr marL="240342" lvl="2" indent="-240342" algn="l" defTabSz="686691" rtl="0" eaLnBrk="1" latinLnBrk="0" hangingPunct="1">
              <a:lnSpc>
                <a:spcPts val="1803"/>
              </a:lnSpc>
              <a:spcBef>
                <a:spcPts val="1352"/>
              </a:spcBef>
              <a:spcAft>
                <a:spcPts val="451"/>
              </a:spcAft>
              <a:buClr>
                <a:srgbClr val="00B0F0"/>
              </a:buClr>
              <a:buSzPct val="100000"/>
              <a:buFontTx/>
              <a:buBlip>
                <a:blip r:embed="rId3"/>
              </a:buBlip>
            </a:pPr>
            <a:r>
              <a:rPr lang="en-US" smtClean="0"/>
              <a:t>Third level</a:t>
            </a:r>
          </a:p>
          <a:p>
            <a:pPr marL="240342" lvl="3" indent="-240342" algn="l" defTabSz="686691" rtl="0" eaLnBrk="1" latinLnBrk="0" hangingPunct="1">
              <a:lnSpc>
                <a:spcPts val="1803"/>
              </a:lnSpc>
              <a:spcBef>
                <a:spcPts val="1352"/>
              </a:spcBef>
              <a:spcAft>
                <a:spcPts val="451"/>
              </a:spcAft>
              <a:buClr>
                <a:srgbClr val="00B0F0"/>
              </a:buClr>
              <a:buSzPct val="100000"/>
              <a:buFontTx/>
              <a:buBlip>
                <a:blip r:embed="rId3"/>
              </a:buBlip>
            </a:pPr>
            <a:r>
              <a:rPr lang="en-US" smtClean="0"/>
              <a:t>Fourth level</a:t>
            </a:r>
          </a:p>
          <a:p>
            <a:pPr marL="240342" lvl="4" indent="-240342" algn="l" defTabSz="686691" rtl="0" eaLnBrk="1" latinLnBrk="0" hangingPunct="1">
              <a:lnSpc>
                <a:spcPts val="1803"/>
              </a:lnSpc>
              <a:spcBef>
                <a:spcPts val="1352"/>
              </a:spcBef>
              <a:spcAft>
                <a:spcPts val="45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905331" y="4743450"/>
            <a:ext cx="916071" cy="114300"/>
          </a:xfrm>
          <a:prstGeom prst="rect">
            <a:avLst/>
          </a:prstGeom>
        </p:spPr>
        <p:txBody>
          <a:bodyPr lIns="91424" tIns="45712" rIns="91424" bIns="45712"/>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460722" y="4743450"/>
            <a:ext cx="387316" cy="114300"/>
          </a:xfrm>
          <a:prstGeom prst="rect">
            <a:avLst/>
          </a:prstGeom>
        </p:spPr>
        <p:txBody>
          <a:bodyPr lIns="91424" tIns="45712" rIns="91424" bIns="45712"/>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460723" y="4846241"/>
            <a:ext cx="1360679" cy="96431"/>
          </a:xfrm>
          <a:prstGeom prst="rect">
            <a:avLst/>
          </a:prstGeom>
        </p:spPr>
        <p:txBody>
          <a:bodyPr lIns="91424" tIns="45712" rIns="91424" bIns="45712"/>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457200" y="711391"/>
            <a:ext cx="8239208" cy="228601"/>
          </a:xfrm>
        </p:spPr>
        <p:txBody>
          <a:bodyPr lIns="0" anchor="b" anchorCtr="0">
            <a:noAutofit/>
          </a:bodyPr>
          <a:lstStyle>
            <a:lvl1pPr marL="0" indent="0" algn="l">
              <a:buFont typeface="Arial" pitchFamily="34" charset="0"/>
              <a:buNone/>
              <a:defRPr sz="12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420535" y="186934"/>
            <a:ext cx="8275875" cy="457049"/>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79317416"/>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437859" y="171450"/>
            <a:ext cx="8363938" cy="457048"/>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454001" y="1448933"/>
            <a:ext cx="8363938" cy="15004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2411" y="278356"/>
            <a:ext cx="981622" cy="206496"/>
          </a:xfrm>
          <a:prstGeom prst="rect">
            <a:avLst/>
          </a:prstGeom>
        </p:spPr>
      </p:pic>
      <p:sp>
        <p:nvSpPr>
          <p:cNvPr id="4" name="Text Placeholder 3"/>
          <p:cNvSpPr>
            <a:spLocks noGrp="1"/>
          </p:cNvSpPr>
          <p:nvPr>
            <p:ph type="body" sz="quarter" idx="11"/>
          </p:nvPr>
        </p:nvSpPr>
        <p:spPr>
          <a:xfrm>
            <a:off x="459566" y="1072491"/>
            <a:ext cx="8296753" cy="166199"/>
          </a:xfrm>
        </p:spPr>
        <p:txBody>
          <a:bodyPr/>
          <a:lstStyle>
            <a:lvl1pPr marL="0" indent="0">
              <a:buNone/>
              <a:defRPr sz="12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451376" y="4558662"/>
            <a:ext cx="4253628" cy="155812"/>
          </a:xfrm>
        </p:spPr>
        <p:txBody>
          <a:bodyPr/>
          <a:lstStyle>
            <a:lvl1pPr marL="0" indent="0">
              <a:buNone/>
              <a:defRPr sz="1100"/>
            </a:lvl1pPr>
          </a:lstStyle>
          <a:p>
            <a:pPr lvl="0"/>
            <a:r>
              <a:rPr lang="en-US" smtClean="0"/>
              <a:t>Click to edit Master text styles</a:t>
            </a:r>
          </a:p>
        </p:txBody>
      </p:sp>
    </p:spTree>
    <p:extLst>
      <p:ext uri="{BB962C8B-B14F-4D97-AF65-F5344CB8AC3E}">
        <p14:creationId xmlns:p14="http://schemas.microsoft.com/office/powerpoint/2010/main" val="1108648999"/>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0722" y="4233090"/>
            <a:ext cx="7182892" cy="276226"/>
          </a:xfrm>
          <a:prstGeom prst="rect">
            <a:avLst/>
          </a:prstGeom>
        </p:spPr>
        <p:txBody>
          <a:bodyPr lIns="0">
            <a:noAutofit/>
          </a:bodyPr>
          <a:lstStyle>
            <a:lvl1pPr marL="0" indent="0" algn="l">
              <a:buNone/>
              <a:defRPr sz="1500" b="1" cap="all" spc="0" baseline="0">
                <a:solidFill>
                  <a:schemeClr val="tx1">
                    <a:lumMod val="75000"/>
                    <a:lumOff val="25000"/>
                  </a:schemeClr>
                </a:solidFill>
                <a:latin typeface="Segoe UI" pitchFamily="34" charset="0"/>
                <a:ea typeface="Segoe UI" pitchFamily="34" charset="0"/>
                <a:cs typeface="Segoe UI" pitchFamily="34" charset="0"/>
              </a:defRPr>
            </a:lvl1pPr>
            <a:lvl2pPr marL="342901" indent="0" algn="ctr">
              <a:buNone/>
              <a:defRPr>
                <a:solidFill>
                  <a:schemeClr val="tx1">
                    <a:tint val="75000"/>
                  </a:schemeClr>
                </a:solidFill>
              </a:defRPr>
            </a:lvl2pPr>
            <a:lvl3pPr marL="685805" indent="0" algn="ctr">
              <a:buNone/>
              <a:defRPr>
                <a:solidFill>
                  <a:schemeClr val="tx1">
                    <a:tint val="75000"/>
                  </a:schemeClr>
                </a:solidFill>
              </a:defRPr>
            </a:lvl3pPr>
            <a:lvl4pPr marL="1028708" indent="0" algn="ctr">
              <a:buNone/>
              <a:defRPr>
                <a:solidFill>
                  <a:schemeClr val="tx1">
                    <a:tint val="75000"/>
                  </a:schemeClr>
                </a:solidFill>
              </a:defRPr>
            </a:lvl4pPr>
            <a:lvl5pPr marL="1371612" indent="0" algn="ctr">
              <a:buNone/>
              <a:defRPr>
                <a:solidFill>
                  <a:schemeClr val="tx1">
                    <a:tint val="75000"/>
                  </a:schemeClr>
                </a:solidFill>
              </a:defRPr>
            </a:lvl5pPr>
            <a:lvl6pPr marL="1714513" indent="0" algn="ctr">
              <a:buNone/>
              <a:defRPr>
                <a:solidFill>
                  <a:schemeClr val="tx1">
                    <a:tint val="75000"/>
                  </a:schemeClr>
                </a:solidFill>
              </a:defRPr>
            </a:lvl6pPr>
            <a:lvl7pPr marL="2057417" indent="0" algn="ctr">
              <a:buNone/>
              <a:defRPr>
                <a:solidFill>
                  <a:schemeClr val="tx1">
                    <a:tint val="75000"/>
                  </a:schemeClr>
                </a:solidFill>
              </a:defRPr>
            </a:lvl7pPr>
            <a:lvl8pPr marL="2400320" indent="0" algn="ctr">
              <a:buNone/>
              <a:defRPr>
                <a:solidFill>
                  <a:schemeClr val="tx1">
                    <a:tint val="75000"/>
                  </a:schemeClr>
                </a:solidFill>
              </a:defRPr>
            </a:lvl8pPr>
            <a:lvl9pPr marL="2743224"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460722" y="4477565"/>
            <a:ext cx="7182892" cy="467766"/>
          </a:xfrm>
          <a:prstGeom prst="rect">
            <a:avLst/>
          </a:prstGeom>
        </p:spPr>
        <p:txBody>
          <a:bodyPr vert="horz" lIns="0">
            <a:normAutofit/>
          </a:bodyPr>
          <a:lstStyle>
            <a:lvl1pPr>
              <a:lnSpc>
                <a:spcPct val="70000"/>
              </a:lnSpc>
              <a:buFontTx/>
              <a:buNone/>
              <a:defRPr kumimoji="0" lang="en-US" sz="1200" b="0" i="0" u="none" strike="noStrike" kern="1200" cap="none" spc="-53"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685805" rtl="0" eaLnBrk="1" fontAlgn="auto" latinLnBrk="0" hangingPunct="1">
              <a:lnSpc>
                <a:spcPts val="1800"/>
              </a:lnSpc>
              <a:spcBef>
                <a:spcPts val="0"/>
              </a:spcBef>
              <a:spcAft>
                <a:spcPts val="0"/>
              </a:spcAft>
              <a:buClr>
                <a:srgbClr val="00B0F0"/>
              </a:buClr>
              <a:buSzPct val="100000"/>
              <a:buFontTx/>
              <a:buNone/>
              <a:tabLst/>
              <a:defRPr/>
            </a:pPr>
            <a:r>
              <a:rPr lang="en-US" dirty="0" smtClean="0"/>
              <a:t>Click to edit presenter </a:t>
            </a:r>
          </a:p>
          <a:p>
            <a:pPr marL="0" marR="0" lvl="0" indent="0" algn="l" defTabSz="685805" rtl="0" eaLnBrk="1" fontAlgn="auto" latinLnBrk="0" hangingPunct="1">
              <a:lnSpc>
                <a:spcPts val="18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66"/>
            <a:ext cx="9144000" cy="5130775"/>
          </a:xfrm>
          <a:prstGeom prst="rect">
            <a:avLst/>
          </a:prstGeom>
        </p:spPr>
      </p:pic>
    </p:spTree>
    <p:extLst>
      <p:ext uri="{BB962C8B-B14F-4D97-AF65-F5344CB8AC3E}">
        <p14:creationId xmlns:p14="http://schemas.microsoft.com/office/powerpoint/2010/main" val="175964107"/>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9438" y="1428752"/>
            <a:ext cx="8363937" cy="150041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9355525"/>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3" y="1216781"/>
            <a:ext cx="5903464" cy="1142623"/>
          </a:xfrm>
        </p:spPr>
        <p:txBody>
          <a:bodyPr anchor="ctr" anchorCtr="0">
            <a:noAutofit/>
          </a:bodyPr>
          <a:lstStyle>
            <a:lvl1pPr>
              <a:lnSpc>
                <a:spcPct val="90000"/>
              </a:lnSpc>
              <a:defRPr sz="41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727663" y="3257556"/>
            <a:ext cx="5131738" cy="347441"/>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342874" indent="0" algn="ctr">
              <a:buNone/>
              <a:defRPr>
                <a:solidFill>
                  <a:schemeClr val="tx1">
                    <a:tint val="75000"/>
                  </a:schemeClr>
                </a:solidFill>
              </a:defRPr>
            </a:lvl2pPr>
            <a:lvl3pPr marL="685750" indent="0" algn="ctr">
              <a:buNone/>
              <a:defRPr>
                <a:solidFill>
                  <a:schemeClr val="tx1">
                    <a:tint val="75000"/>
                  </a:schemeClr>
                </a:solidFill>
              </a:defRPr>
            </a:lvl3pPr>
            <a:lvl4pPr marL="1028624" indent="0" algn="ctr">
              <a:buNone/>
              <a:defRPr>
                <a:solidFill>
                  <a:schemeClr val="tx1">
                    <a:tint val="75000"/>
                  </a:schemeClr>
                </a:solidFill>
              </a:defRPr>
            </a:lvl4pPr>
            <a:lvl5pPr marL="1371500" indent="0" algn="ctr">
              <a:buNone/>
              <a:defRPr>
                <a:solidFill>
                  <a:schemeClr val="tx1">
                    <a:tint val="75000"/>
                  </a:schemeClr>
                </a:solidFill>
              </a:defRPr>
            </a:lvl5pPr>
            <a:lvl6pPr marL="1714372" indent="0" algn="ctr">
              <a:buNone/>
              <a:defRPr>
                <a:solidFill>
                  <a:schemeClr val="tx1">
                    <a:tint val="75000"/>
                  </a:schemeClr>
                </a:solidFill>
              </a:defRPr>
            </a:lvl6pPr>
            <a:lvl7pPr marL="2057249" indent="0" algn="ctr">
              <a:buNone/>
              <a:defRPr>
                <a:solidFill>
                  <a:schemeClr val="tx1">
                    <a:tint val="75000"/>
                  </a:schemeClr>
                </a:solidFill>
              </a:defRPr>
            </a:lvl7pPr>
            <a:lvl8pPr marL="2400124" indent="0" algn="ctr">
              <a:buNone/>
              <a:defRPr>
                <a:solidFill>
                  <a:schemeClr val="tx1">
                    <a:tint val="75000"/>
                  </a:schemeClr>
                </a:solidFill>
              </a:defRPr>
            </a:lvl8pPr>
            <a:lvl9pPr marL="2742999"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2" y="4925506"/>
            <a:ext cx="1262934" cy="196208"/>
          </a:xfrm>
          <a:prstGeom prst="rect">
            <a:avLst/>
          </a:prstGeom>
        </p:spPr>
        <p:txBody>
          <a:bodyPr wrap="none" lIns="68577" tIns="34289" rIns="68577" bIns="34289">
            <a:spAutoFit/>
          </a:bodyPr>
          <a:lstStyle/>
          <a:p>
            <a:r>
              <a:rPr lang="en-US" sz="8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727663" y="142881"/>
            <a:ext cx="1911451" cy="207749"/>
          </a:xfrm>
        </p:spPr>
        <p:txBody>
          <a:bodyPr/>
          <a:lstStyle>
            <a:lvl1pPr marL="0" indent="0">
              <a:buNone/>
              <a:defRPr sz="15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067908453"/>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6" y="2259000"/>
            <a:ext cx="5849021" cy="1142621"/>
          </a:xfrm>
        </p:spPr>
        <p:txBody>
          <a:bodyPr anchor="ctr" anchorCtr="0">
            <a:noAutofit/>
          </a:bodyPr>
          <a:lstStyle>
            <a:lvl1pPr>
              <a:lnSpc>
                <a:spcPct val="90000"/>
              </a:lnSpc>
              <a:defRPr sz="36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727663" y="3590487"/>
            <a:ext cx="5282817" cy="346249"/>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342874" indent="0" algn="ctr">
              <a:buNone/>
              <a:defRPr>
                <a:solidFill>
                  <a:schemeClr val="tx1">
                    <a:tint val="75000"/>
                  </a:schemeClr>
                </a:solidFill>
              </a:defRPr>
            </a:lvl2pPr>
            <a:lvl3pPr marL="685750" indent="0" algn="ctr">
              <a:buNone/>
              <a:defRPr>
                <a:solidFill>
                  <a:schemeClr val="tx1">
                    <a:tint val="75000"/>
                  </a:schemeClr>
                </a:solidFill>
              </a:defRPr>
            </a:lvl3pPr>
            <a:lvl4pPr marL="1028624" indent="0" algn="ctr">
              <a:buNone/>
              <a:defRPr>
                <a:solidFill>
                  <a:schemeClr val="tx1">
                    <a:tint val="75000"/>
                  </a:schemeClr>
                </a:solidFill>
              </a:defRPr>
            </a:lvl4pPr>
            <a:lvl5pPr marL="1371500" indent="0" algn="ctr">
              <a:buNone/>
              <a:defRPr>
                <a:solidFill>
                  <a:schemeClr val="tx1">
                    <a:tint val="75000"/>
                  </a:schemeClr>
                </a:solidFill>
              </a:defRPr>
            </a:lvl5pPr>
            <a:lvl6pPr marL="1714372" indent="0" algn="ctr">
              <a:buNone/>
              <a:defRPr>
                <a:solidFill>
                  <a:schemeClr val="tx1">
                    <a:tint val="75000"/>
                  </a:schemeClr>
                </a:solidFill>
              </a:defRPr>
            </a:lvl6pPr>
            <a:lvl7pPr marL="2057249" indent="0" algn="ctr">
              <a:buNone/>
              <a:defRPr>
                <a:solidFill>
                  <a:schemeClr val="tx1">
                    <a:tint val="75000"/>
                  </a:schemeClr>
                </a:solidFill>
              </a:defRPr>
            </a:lvl7pPr>
            <a:lvl8pPr marL="2400124" indent="0" algn="ctr">
              <a:buNone/>
              <a:defRPr>
                <a:solidFill>
                  <a:schemeClr val="tx1">
                    <a:tint val="75000"/>
                  </a:schemeClr>
                </a:solidFill>
              </a:defRPr>
            </a:lvl8pPr>
            <a:lvl9pPr marL="2742999"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7668" y="633083"/>
            <a:ext cx="6456059" cy="1033983"/>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7500" b="0" i="0" u="none" strike="noStrike" kern="1200" cap="none" spc="-225"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2" y="4925506"/>
            <a:ext cx="1262934" cy="196208"/>
          </a:xfrm>
          <a:prstGeom prst="rect">
            <a:avLst/>
          </a:prstGeom>
        </p:spPr>
        <p:txBody>
          <a:bodyPr wrap="none" lIns="68577" tIns="34289" rIns="68577" bIns="34289">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22081425"/>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6" y="2259000"/>
            <a:ext cx="5849021" cy="1142621"/>
          </a:xfrm>
        </p:spPr>
        <p:txBody>
          <a:bodyPr anchor="ctr" anchorCtr="0">
            <a:noAutofit/>
          </a:bodyPr>
          <a:lstStyle>
            <a:lvl1pPr>
              <a:lnSpc>
                <a:spcPct val="90000"/>
              </a:lnSpc>
              <a:defRPr sz="36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727663" y="3590487"/>
            <a:ext cx="5282817" cy="346249"/>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342874" indent="0" algn="ctr">
              <a:buNone/>
              <a:defRPr>
                <a:solidFill>
                  <a:schemeClr val="tx1">
                    <a:tint val="75000"/>
                  </a:schemeClr>
                </a:solidFill>
              </a:defRPr>
            </a:lvl2pPr>
            <a:lvl3pPr marL="685750" indent="0" algn="ctr">
              <a:buNone/>
              <a:defRPr>
                <a:solidFill>
                  <a:schemeClr val="tx1">
                    <a:tint val="75000"/>
                  </a:schemeClr>
                </a:solidFill>
              </a:defRPr>
            </a:lvl3pPr>
            <a:lvl4pPr marL="1028624" indent="0" algn="ctr">
              <a:buNone/>
              <a:defRPr>
                <a:solidFill>
                  <a:schemeClr val="tx1">
                    <a:tint val="75000"/>
                  </a:schemeClr>
                </a:solidFill>
              </a:defRPr>
            </a:lvl4pPr>
            <a:lvl5pPr marL="1371500" indent="0" algn="ctr">
              <a:buNone/>
              <a:defRPr>
                <a:solidFill>
                  <a:schemeClr val="tx1">
                    <a:tint val="75000"/>
                  </a:schemeClr>
                </a:solidFill>
              </a:defRPr>
            </a:lvl5pPr>
            <a:lvl6pPr marL="1714372" indent="0" algn="ctr">
              <a:buNone/>
              <a:defRPr>
                <a:solidFill>
                  <a:schemeClr val="tx1">
                    <a:tint val="75000"/>
                  </a:schemeClr>
                </a:solidFill>
              </a:defRPr>
            </a:lvl6pPr>
            <a:lvl7pPr marL="2057249" indent="0" algn="ctr">
              <a:buNone/>
              <a:defRPr>
                <a:solidFill>
                  <a:schemeClr val="tx1">
                    <a:tint val="75000"/>
                  </a:schemeClr>
                </a:solidFill>
              </a:defRPr>
            </a:lvl7pPr>
            <a:lvl8pPr marL="2400124" indent="0" algn="ctr">
              <a:buNone/>
              <a:defRPr>
                <a:solidFill>
                  <a:schemeClr val="tx1">
                    <a:tint val="75000"/>
                  </a:schemeClr>
                </a:solidFill>
              </a:defRPr>
            </a:lvl8pPr>
            <a:lvl9pPr marL="2742999"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7668" y="633083"/>
            <a:ext cx="6456059" cy="1033983"/>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7500" b="0" i="0" u="none" strike="noStrike" kern="1200" cap="none" spc="-225"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2" y="4925506"/>
            <a:ext cx="1262934" cy="196208"/>
          </a:xfrm>
          <a:prstGeom prst="rect">
            <a:avLst/>
          </a:prstGeom>
        </p:spPr>
        <p:txBody>
          <a:bodyPr wrap="none" lIns="68577" tIns="34289" rIns="68577" bIns="34289">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9887916"/>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4"/>
            <a:ext cx="8363938" cy="457049"/>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389438" y="1085852"/>
            <a:ext cx="8363937" cy="1500411"/>
          </a:xfrm>
        </p:spPr>
        <p:txBody>
          <a:bodyPr>
            <a:spAutoFit/>
          </a:bodyPr>
          <a:lstStyle>
            <a:lvl1pPr marL="345267" indent="-345267">
              <a:buFont typeface="Arial" pitchFamily="34" charset="0"/>
              <a:buChar char="•"/>
              <a:defRPr/>
            </a:lvl1pPr>
            <a:lvl2pPr marL="641726" indent="-296458">
              <a:buFont typeface="Arial" pitchFamily="34" charset="0"/>
              <a:buChar char="•"/>
              <a:defRPr/>
            </a:lvl2pPr>
            <a:lvl3pPr marL="944136" indent="-302410">
              <a:buFont typeface="Arial" pitchFamily="34" charset="0"/>
              <a:buChar char="•"/>
              <a:defRPr/>
            </a:lvl3pPr>
            <a:lvl4pPr marL="1203679" indent="-259547">
              <a:buFont typeface="Arial" pitchFamily="34" charset="0"/>
              <a:buChar char="•"/>
              <a:defRPr/>
            </a:lvl4pPr>
            <a:lvl5pPr marL="1456087" indent="-252404">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2" y="4925506"/>
            <a:ext cx="1262934" cy="196208"/>
          </a:xfrm>
          <a:prstGeom prst="rect">
            <a:avLst/>
          </a:prstGeom>
        </p:spPr>
        <p:txBody>
          <a:bodyPr wrap="none" lIns="68577" tIns="34289" rIns="68577" bIns="34289">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02672850"/>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9436" y="1085852"/>
            <a:ext cx="8363938" cy="150041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2" y="4925506"/>
            <a:ext cx="1262934" cy="196208"/>
          </a:xfrm>
          <a:prstGeom prst="rect">
            <a:avLst/>
          </a:prstGeom>
        </p:spPr>
        <p:txBody>
          <a:bodyPr wrap="none" lIns="68577" tIns="34289" rIns="68577" bIns="34289">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70859759"/>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9436" y="1085855"/>
            <a:ext cx="4115872" cy="1323439"/>
          </a:xfrm>
        </p:spPr>
        <p:txBody>
          <a:bodyPr/>
          <a:lstStyle>
            <a:lvl1pPr marL="254973" indent="-254973">
              <a:lnSpc>
                <a:spcPct val="90000"/>
              </a:lnSpc>
              <a:defRPr sz="2100"/>
            </a:lvl1pPr>
            <a:lvl2pPr marL="504987" indent="-244061">
              <a:lnSpc>
                <a:spcPct val="90000"/>
              </a:lnSpc>
              <a:defRPr sz="1800"/>
            </a:lvl2pPr>
            <a:lvl3pPr marL="715314" indent="-216281">
              <a:lnSpc>
                <a:spcPct val="90000"/>
              </a:lnSpc>
              <a:defRPr sz="1500"/>
            </a:lvl3pPr>
            <a:lvl4pPr marL="920680" indent="-205366">
              <a:lnSpc>
                <a:spcPct val="90000"/>
              </a:lnSpc>
              <a:defRPr sz="1400"/>
            </a:lvl4pPr>
            <a:lvl5pPr marL="1136963" indent="-210327">
              <a:lnSpc>
                <a:spcPct val="90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085855"/>
            <a:ext cx="4115872" cy="1323439"/>
          </a:xfrm>
        </p:spPr>
        <p:txBody>
          <a:bodyPr/>
          <a:lstStyle>
            <a:lvl1pPr marL="260926" indent="-260926">
              <a:lnSpc>
                <a:spcPct val="90000"/>
              </a:lnSpc>
              <a:defRPr sz="2100"/>
            </a:lvl1pPr>
            <a:lvl2pPr marL="504987" indent="-254973">
              <a:lnSpc>
                <a:spcPct val="90000"/>
              </a:lnSpc>
              <a:defRPr sz="1800"/>
            </a:lvl2pPr>
            <a:lvl3pPr marL="721268" indent="-227196">
              <a:lnSpc>
                <a:spcPct val="90000"/>
              </a:lnSpc>
              <a:defRPr sz="1500"/>
            </a:lvl3pPr>
            <a:lvl4pPr marL="920680" indent="-199413">
              <a:lnSpc>
                <a:spcPct val="90000"/>
              </a:lnSpc>
              <a:defRPr sz="1400"/>
            </a:lvl4pPr>
            <a:lvl5pPr marL="1136963" indent="-205366">
              <a:lnSpc>
                <a:spcPct val="90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2" y="4925506"/>
            <a:ext cx="1262934" cy="196208"/>
          </a:xfrm>
          <a:prstGeom prst="rect">
            <a:avLst/>
          </a:prstGeom>
        </p:spPr>
        <p:txBody>
          <a:bodyPr wrap="none" lIns="68577" tIns="34289" rIns="68577" bIns="34289">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01407010"/>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de explanation Sketc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28600"/>
            <a:ext cx="8229600" cy="857250"/>
          </a:xfrm>
        </p:spPr>
        <p:txBody>
          <a:bodyPr/>
          <a:lstStyle>
            <a:lvl1pPr>
              <a:defRPr b="1"/>
            </a:lvl1pPr>
          </a:lstStyle>
          <a:p>
            <a:r>
              <a:rPr lang="en-US" dirty="0" smtClean="0"/>
              <a:t>Click to edit</a:t>
            </a:r>
            <a:br>
              <a:rPr lang="en-US" dirty="0" smtClean="0"/>
            </a:br>
            <a:r>
              <a:rPr lang="en-US" dirty="0" smtClean="0"/>
              <a:t> Master title style</a:t>
            </a:r>
            <a:endParaRPr lang="en-US" dirty="0"/>
          </a:p>
        </p:txBody>
      </p:sp>
      <p:sp>
        <p:nvSpPr>
          <p:cNvPr id="6" name="Text Placeholder 2"/>
          <p:cNvSpPr>
            <a:spLocks noGrp="1"/>
          </p:cNvSpPr>
          <p:nvPr>
            <p:ph idx="1"/>
          </p:nvPr>
        </p:nvSpPr>
        <p:spPr>
          <a:xfrm>
            <a:off x="457200" y="1428750"/>
            <a:ext cx="8229600" cy="3714750"/>
          </a:xfrm>
          <a:prstGeom prst="rect">
            <a:avLst/>
          </a:prstGeom>
        </p:spPr>
        <p:txBody>
          <a:bodyPr vert="horz" lIns="91440" tIns="45720" rIns="91440" bIns="45720" rtlCol="0">
            <a:normAutofit/>
          </a:bodyPr>
          <a:lstStyle>
            <a:lvl1pPr marL="0" indent="0">
              <a:buNone/>
              <a:defRPr sz="1800">
                <a:latin typeface="Consolas" pitchFamily="49" charset="0"/>
                <a:cs typeface="Consolas" pitchFamily="49" charset="0"/>
              </a:defRPr>
            </a:lvl1pPr>
            <a:lvl2pPr marL="457200" indent="0">
              <a:buNone/>
              <a:defRPr/>
            </a:lvl2pPr>
            <a:lvl3pPr marL="914400" indent="0">
              <a:buFont typeface="Arial" pitchFamily="34" charset="0"/>
              <a:buNone/>
              <a:defRPr/>
            </a:lvl3pPr>
            <a:lvl4pPr marL="1371600" indent="0">
              <a:buNone/>
              <a:defRPr/>
            </a:lvl4pPr>
            <a:lvl5pPr marL="1828800" indent="0">
              <a:buNone/>
              <a:defRPr/>
            </a:lvl5pPr>
          </a:lstStyle>
          <a:p>
            <a:pPr lvl="0"/>
            <a:r>
              <a:rPr lang="en-US" dirty="0" smtClean="0"/>
              <a:t>Click to edit Master text styles</a:t>
            </a:r>
          </a:p>
        </p:txBody>
      </p:sp>
      <p:sp>
        <p:nvSpPr>
          <p:cNvPr id="10" name="Footer Placeholder 9"/>
          <p:cNvSpPr>
            <a:spLocks noGrp="1"/>
          </p:cNvSpPr>
          <p:nvPr>
            <p:ph type="ftr" sz="quarter" idx="10"/>
          </p:nvPr>
        </p:nvSpPr>
        <p:spPr/>
        <p:txBody>
          <a:bodyPr/>
          <a:lstStyle/>
          <a:p>
            <a:endParaRPr lang="en-US"/>
          </a:p>
        </p:txBody>
      </p:sp>
      <p:sp>
        <p:nvSpPr>
          <p:cNvPr id="11" name="Slide Number Placeholder 10"/>
          <p:cNvSpPr>
            <a:spLocks noGrp="1"/>
          </p:cNvSpPr>
          <p:nvPr>
            <p:ph type="sldNum" sz="quarter" idx="11"/>
          </p:nvPr>
        </p:nvSpPr>
        <p:spPr/>
        <p:txBody>
          <a:bodyPr/>
          <a:lstStyle/>
          <a:p>
            <a:fld id="{A948BAAF-CEE9-41CC-A04F-D630EB2FF2BA}" type="slidenum">
              <a:rPr lang="en-US" smtClean="0"/>
              <a:t>‹#›</a:t>
            </a:fld>
            <a:endParaRPr lang="en-US"/>
          </a:p>
        </p:txBody>
      </p:sp>
    </p:spTree>
    <p:extLst>
      <p:ext uri="{BB962C8B-B14F-4D97-AF65-F5344CB8AC3E}">
        <p14:creationId xmlns:p14="http://schemas.microsoft.com/office/powerpoint/2010/main" val="1507848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1055208"/>
            <a:ext cx="4115872" cy="263149"/>
          </a:xfrm>
        </p:spPr>
        <p:txBody>
          <a:bodyPr anchor="b"/>
          <a:lstStyle>
            <a:lvl1pPr marL="0" indent="0">
              <a:lnSpc>
                <a:spcPct val="90000"/>
              </a:lnSpc>
              <a:spcBef>
                <a:spcPts val="0"/>
              </a:spcBef>
              <a:buNone/>
              <a:defRPr sz="1900" b="1"/>
            </a:lvl1pPr>
            <a:lvl2pPr marL="342874" indent="0">
              <a:buNone/>
              <a:defRPr sz="1500" b="1"/>
            </a:lvl2pPr>
            <a:lvl3pPr marL="685750" indent="0">
              <a:buNone/>
              <a:defRPr sz="1400" b="1"/>
            </a:lvl3pPr>
            <a:lvl4pPr marL="1028624" indent="0">
              <a:buNone/>
              <a:defRPr sz="1200" b="1"/>
            </a:lvl4pPr>
            <a:lvl5pPr marL="1371500" indent="0">
              <a:buNone/>
              <a:defRPr sz="1200" b="1"/>
            </a:lvl5pPr>
            <a:lvl6pPr marL="1714372" indent="0">
              <a:buNone/>
              <a:defRPr sz="1200" b="1"/>
            </a:lvl6pPr>
            <a:lvl7pPr marL="2057249" indent="0">
              <a:buNone/>
              <a:defRPr sz="1200" b="1"/>
            </a:lvl7pPr>
            <a:lvl8pPr marL="2400124" indent="0">
              <a:buNone/>
              <a:defRPr sz="1200" b="1"/>
            </a:lvl8pPr>
            <a:lvl9pPr marL="2742999"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81001" y="1600204"/>
            <a:ext cx="4114800" cy="1166473"/>
          </a:xfrm>
        </p:spPr>
        <p:txBody>
          <a:bodyPr/>
          <a:lstStyle>
            <a:lvl1pPr marL="211320" indent="-211320">
              <a:defRPr sz="1700"/>
            </a:lvl1pPr>
            <a:lvl2pPr marL="421648" indent="-199413">
              <a:defRPr sz="1500"/>
            </a:lvl2pPr>
            <a:lvl3pPr marL="610151" indent="-182550">
              <a:defRPr sz="1400"/>
            </a:lvl3pPr>
            <a:lvl4pPr marL="787739" indent="-171637">
              <a:defRPr sz="1300"/>
            </a:lvl4pPr>
            <a:lvl5pPr marL="959375" indent="-154772">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1055208"/>
            <a:ext cx="4115872" cy="263149"/>
          </a:xfrm>
        </p:spPr>
        <p:txBody>
          <a:bodyPr anchor="b"/>
          <a:lstStyle>
            <a:lvl1pPr marL="0" indent="0">
              <a:lnSpc>
                <a:spcPct val="90000"/>
              </a:lnSpc>
              <a:spcBef>
                <a:spcPts val="0"/>
              </a:spcBef>
              <a:buNone/>
              <a:defRPr sz="1900" b="1"/>
            </a:lvl1pPr>
            <a:lvl2pPr marL="342874" indent="0">
              <a:buNone/>
              <a:defRPr sz="1500" b="1"/>
            </a:lvl2pPr>
            <a:lvl3pPr marL="685750" indent="0">
              <a:buNone/>
              <a:defRPr sz="1400" b="1"/>
            </a:lvl3pPr>
            <a:lvl4pPr marL="1028624" indent="0">
              <a:buNone/>
              <a:defRPr sz="1200" b="1"/>
            </a:lvl4pPr>
            <a:lvl5pPr marL="1371500" indent="0">
              <a:buNone/>
              <a:defRPr sz="1200" b="1"/>
            </a:lvl5pPr>
            <a:lvl6pPr marL="1714372" indent="0">
              <a:buNone/>
              <a:defRPr sz="1200" b="1"/>
            </a:lvl6pPr>
            <a:lvl7pPr marL="2057249" indent="0">
              <a:buNone/>
              <a:defRPr sz="1200" b="1"/>
            </a:lvl7pPr>
            <a:lvl8pPr marL="2400124" indent="0">
              <a:buNone/>
              <a:defRPr sz="1200" b="1"/>
            </a:lvl8pPr>
            <a:lvl9pPr marL="2742999"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37501" y="1600204"/>
            <a:ext cx="4115872" cy="1183964"/>
          </a:xfrm>
        </p:spPr>
        <p:txBody>
          <a:bodyPr/>
          <a:lstStyle>
            <a:lvl1pPr marL="222234" indent="-222234">
              <a:defRPr sz="1700"/>
            </a:lvl1pPr>
            <a:lvl2pPr marL="427601" indent="-205366">
              <a:defRPr sz="1500"/>
            </a:lvl2pPr>
            <a:lvl3pPr marL="616104" indent="-183541">
              <a:defRPr sz="1400"/>
            </a:lvl3pPr>
            <a:lvl4pPr marL="787739" indent="-177588">
              <a:defRPr sz="1300"/>
            </a:lvl4pPr>
            <a:lvl5pPr marL="959375" indent="-165683">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2" y="4925506"/>
            <a:ext cx="1262934" cy="196208"/>
          </a:xfrm>
          <a:prstGeom prst="rect">
            <a:avLst/>
          </a:prstGeom>
        </p:spPr>
        <p:txBody>
          <a:bodyPr wrap="none" lIns="68577" tIns="34289" rIns="68577" bIns="34289">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4426846"/>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2" y="4925506"/>
            <a:ext cx="1262934" cy="196208"/>
          </a:xfrm>
          <a:prstGeom prst="rect">
            <a:avLst/>
          </a:prstGeom>
        </p:spPr>
        <p:txBody>
          <a:bodyPr wrap="none" lIns="68577" tIns="34289" rIns="68577" bIns="34289">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96999288"/>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681970"/>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8143" y="2924176"/>
            <a:ext cx="1472214" cy="1535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610948"/>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49"/>
            <a:ext cx="8363938"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9792604"/>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49"/>
            <a:ext cx="8363938"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4679160"/>
            <a:ext cx="9144001" cy="464344"/>
          </a:xfrm>
          <a:solidFill>
            <a:srgbClr val="FFFF99"/>
          </a:solidFill>
        </p:spPr>
        <p:txBody>
          <a:bodyPr wrap="square" lIns="114291" tIns="57143" rIns="114291" bIns="57143" anchor="b" anchorCtr="0">
            <a:noAutofit/>
          </a:bodyPr>
          <a:lstStyle>
            <a:lvl1pPr algn="r">
              <a:buFont typeface="Arial" pitchFamily="34" charset="0"/>
              <a:buNone/>
              <a:defRPr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37238110"/>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0722" y="4233090"/>
            <a:ext cx="7182892" cy="276226"/>
          </a:xfrm>
          <a:prstGeom prst="rect">
            <a:avLst/>
          </a:prstGeom>
        </p:spPr>
        <p:txBody>
          <a:bodyPr lIns="0">
            <a:noAutofit/>
          </a:bodyPr>
          <a:lstStyle>
            <a:lvl1pPr marL="0" indent="0" algn="l">
              <a:buNone/>
              <a:defRPr sz="1500" b="1" cap="all" spc="0" baseline="0">
                <a:solidFill>
                  <a:schemeClr val="tx1">
                    <a:lumMod val="75000"/>
                    <a:lumOff val="25000"/>
                  </a:schemeClr>
                </a:solidFill>
                <a:latin typeface="Segoe UI" pitchFamily="34" charset="0"/>
                <a:ea typeface="Segoe UI" pitchFamily="34" charset="0"/>
                <a:cs typeface="Segoe UI" pitchFamily="34" charset="0"/>
              </a:defRPr>
            </a:lvl1pPr>
            <a:lvl2pPr marL="342886" indent="0" algn="ctr">
              <a:buNone/>
              <a:defRPr>
                <a:solidFill>
                  <a:schemeClr val="tx1">
                    <a:tint val="75000"/>
                  </a:schemeClr>
                </a:solidFill>
              </a:defRPr>
            </a:lvl2pPr>
            <a:lvl3pPr marL="685777" indent="0" algn="ctr">
              <a:buNone/>
              <a:defRPr>
                <a:solidFill>
                  <a:schemeClr val="tx1">
                    <a:tint val="75000"/>
                  </a:schemeClr>
                </a:solidFill>
              </a:defRPr>
            </a:lvl3pPr>
            <a:lvl4pPr marL="1028665" indent="0" algn="ctr">
              <a:buNone/>
              <a:defRPr>
                <a:solidFill>
                  <a:schemeClr val="tx1">
                    <a:tint val="75000"/>
                  </a:schemeClr>
                </a:solidFill>
              </a:defRPr>
            </a:lvl4pPr>
            <a:lvl5pPr marL="1371555" indent="0" algn="ctr">
              <a:buNone/>
              <a:defRPr>
                <a:solidFill>
                  <a:schemeClr val="tx1">
                    <a:tint val="75000"/>
                  </a:schemeClr>
                </a:solidFill>
              </a:defRPr>
            </a:lvl5pPr>
            <a:lvl6pPr marL="1714441" indent="0" algn="ctr">
              <a:buNone/>
              <a:defRPr>
                <a:solidFill>
                  <a:schemeClr val="tx1">
                    <a:tint val="75000"/>
                  </a:schemeClr>
                </a:solidFill>
              </a:defRPr>
            </a:lvl6pPr>
            <a:lvl7pPr marL="2057332" indent="0" algn="ctr">
              <a:buNone/>
              <a:defRPr>
                <a:solidFill>
                  <a:schemeClr val="tx1">
                    <a:tint val="75000"/>
                  </a:schemeClr>
                </a:solidFill>
              </a:defRPr>
            </a:lvl7pPr>
            <a:lvl8pPr marL="2400220" indent="0" algn="ctr">
              <a:buNone/>
              <a:defRPr>
                <a:solidFill>
                  <a:schemeClr val="tx1">
                    <a:tint val="75000"/>
                  </a:schemeClr>
                </a:solidFill>
              </a:defRPr>
            </a:lvl8pPr>
            <a:lvl9pPr marL="274311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460722" y="4477565"/>
            <a:ext cx="7182892" cy="467766"/>
          </a:xfrm>
          <a:prstGeom prst="rect">
            <a:avLst/>
          </a:prstGeom>
        </p:spPr>
        <p:txBody>
          <a:bodyPr vert="horz" lIns="0">
            <a:normAutofit/>
          </a:bodyPr>
          <a:lstStyle>
            <a:lvl1pPr>
              <a:lnSpc>
                <a:spcPct val="70000"/>
              </a:lnSpc>
              <a:buFontTx/>
              <a:buNone/>
              <a:defRPr kumimoji="0" lang="en-US" sz="1200" b="0" i="0" u="none" strike="noStrike" kern="1200" cap="none" spc="-53"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685777" rtl="0" eaLnBrk="1" fontAlgn="auto" latinLnBrk="0" hangingPunct="1">
              <a:lnSpc>
                <a:spcPts val="1800"/>
              </a:lnSpc>
              <a:spcBef>
                <a:spcPts val="0"/>
              </a:spcBef>
              <a:spcAft>
                <a:spcPts val="0"/>
              </a:spcAft>
              <a:buClr>
                <a:srgbClr val="00B0F0"/>
              </a:buClr>
              <a:buSzPct val="100000"/>
              <a:buFontTx/>
              <a:buNone/>
              <a:tabLst/>
              <a:defRPr/>
            </a:pPr>
            <a:r>
              <a:rPr lang="en-US" dirty="0" smtClean="0"/>
              <a:t>Click to edit presenter </a:t>
            </a:r>
          </a:p>
          <a:p>
            <a:pPr marL="0" marR="0" lvl="0" indent="0" algn="l" defTabSz="685777" rtl="0" eaLnBrk="1" fontAlgn="auto" latinLnBrk="0" hangingPunct="1">
              <a:lnSpc>
                <a:spcPts val="18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63"/>
            <a:ext cx="9155340" cy="5137138"/>
          </a:xfrm>
          <a:prstGeom prst="rect">
            <a:avLst/>
          </a:prstGeom>
        </p:spPr>
      </p:pic>
    </p:spTree>
    <p:extLst>
      <p:ext uri="{BB962C8B-B14F-4D97-AF65-F5344CB8AC3E}">
        <p14:creationId xmlns:p14="http://schemas.microsoft.com/office/powerpoint/2010/main" val="1648827386"/>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0722" y="1023582"/>
            <a:ext cx="3892258" cy="1226874"/>
          </a:xfrm>
        </p:spPr>
        <p:txBody>
          <a:bodyPr lIns="0"/>
          <a:lstStyle>
            <a:lvl1pPr marL="260931" indent="-260931">
              <a:buFont typeface="Wingdings" pitchFamily="2" charset="2"/>
              <a:buChar char="§"/>
              <a:defRPr sz="1800">
                <a:solidFill>
                  <a:srgbClr val="666666"/>
                </a:solidFill>
              </a:defRPr>
            </a:lvl1pPr>
            <a:lvl2pPr marL="557912" indent="-214582">
              <a:buFont typeface="Wingdings" pitchFamily="2" charset="2"/>
              <a:buChar char="§"/>
              <a:defRPr sz="1500">
                <a:solidFill>
                  <a:srgbClr val="666666"/>
                </a:solidFill>
              </a:defRPr>
            </a:lvl2pPr>
            <a:lvl3pPr marL="858327" indent="-171666">
              <a:buFont typeface="Wingdings" pitchFamily="2" charset="2"/>
              <a:buChar char="§"/>
              <a:defRPr sz="1400">
                <a:solidFill>
                  <a:srgbClr val="666666"/>
                </a:solidFill>
              </a:defRPr>
            </a:lvl3pPr>
            <a:lvl4pPr marL="1201660" indent="-171666">
              <a:buFont typeface="Wingdings" pitchFamily="2" charset="2"/>
              <a:buChar char="§"/>
              <a:defRPr sz="1400">
                <a:solidFill>
                  <a:srgbClr val="666666"/>
                </a:solidFill>
              </a:defRPr>
            </a:lvl4pPr>
            <a:lvl5pPr marL="1544991" indent="-171666">
              <a:buFont typeface="Wingdings" pitchFamily="2" charset="2"/>
              <a:buChar char="§"/>
              <a:defRPr sz="1400">
                <a:solidFill>
                  <a:srgbClr val="666666"/>
                </a:solidFill>
              </a:defRPr>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89828" y="1023582"/>
            <a:ext cx="3886200" cy="2128788"/>
          </a:xfrm>
        </p:spPr>
        <p:txBody>
          <a:bodyPr lIns="0"/>
          <a:lstStyle>
            <a:lvl1pPr marL="260931" indent="-260931">
              <a:buFont typeface="Wingdings" pitchFamily="2" charset="2"/>
              <a:buChar char="§"/>
              <a:defRPr lang="en-US" sz="1800" kern="1200" dirty="0" smtClean="0">
                <a:solidFill>
                  <a:srgbClr val="666666"/>
                </a:solidFill>
                <a:latin typeface="Segoe UI" pitchFamily="34" charset="0"/>
                <a:ea typeface="Segoe UI" pitchFamily="34" charset="0"/>
                <a:cs typeface="Segoe UI" pitchFamily="34" charset="0"/>
              </a:defRPr>
            </a:lvl1pPr>
            <a:lvl2pPr marL="557912" indent="-214582">
              <a:buFont typeface="Wingdings" pitchFamily="2" charset="2"/>
              <a:buChar char="§"/>
              <a:defRPr sz="1500">
                <a:solidFill>
                  <a:srgbClr val="666666"/>
                </a:solidFill>
              </a:defRPr>
            </a:lvl2pPr>
            <a:lvl3pPr marL="858327" indent="-171666">
              <a:buFont typeface="Wingdings" pitchFamily="2" charset="2"/>
              <a:buChar char="§"/>
              <a:defRPr sz="1400">
                <a:solidFill>
                  <a:srgbClr val="666666"/>
                </a:solidFill>
              </a:defRPr>
            </a:lvl3pPr>
            <a:lvl4pPr marL="1201660" indent="-171666">
              <a:buFont typeface="Wingdings" pitchFamily="2" charset="2"/>
              <a:buChar char="§"/>
              <a:defRPr sz="1400">
                <a:solidFill>
                  <a:srgbClr val="666666"/>
                </a:solidFill>
              </a:defRPr>
            </a:lvl4pPr>
            <a:lvl5pPr marL="1544991" indent="-171666">
              <a:buFont typeface="Wingdings" pitchFamily="2" charset="2"/>
              <a:buChar char="§"/>
              <a:defRPr sz="1400">
                <a:solidFill>
                  <a:srgbClr val="666666"/>
                </a:solidFill>
              </a:defRPr>
            </a:lvl5pPr>
            <a:lvl6pPr>
              <a:defRPr sz="1400"/>
            </a:lvl6pPr>
            <a:lvl7pPr>
              <a:defRPr sz="1400"/>
            </a:lvl7pPr>
            <a:lvl8pPr>
              <a:defRPr sz="1400"/>
            </a:lvl8pPr>
            <a:lvl9pPr>
              <a:defRPr sz="1400"/>
            </a:lvl9pPr>
          </a:lstStyle>
          <a:p>
            <a:pPr marL="240332" lvl="0" indent="-240332" algn="l" defTabSz="686663" rtl="0" eaLnBrk="1" latinLnBrk="0" hangingPunct="1">
              <a:lnSpc>
                <a:spcPts val="1803"/>
              </a:lnSpc>
              <a:spcBef>
                <a:spcPts val="1352"/>
              </a:spcBef>
              <a:spcAft>
                <a:spcPts val="451"/>
              </a:spcAft>
              <a:buClr>
                <a:srgbClr val="00B0F0"/>
              </a:buClr>
              <a:buSzPct val="100000"/>
              <a:buFontTx/>
              <a:buBlip>
                <a:blip r:embed="rId3"/>
              </a:buBlip>
            </a:pPr>
            <a:r>
              <a:rPr lang="en-US" smtClean="0"/>
              <a:t>Click to edit Master text styles</a:t>
            </a:r>
          </a:p>
          <a:p>
            <a:pPr marL="240332" lvl="1" indent="-240332" algn="l" defTabSz="686663" rtl="0" eaLnBrk="1" latinLnBrk="0" hangingPunct="1">
              <a:lnSpc>
                <a:spcPts val="1803"/>
              </a:lnSpc>
              <a:spcBef>
                <a:spcPts val="1352"/>
              </a:spcBef>
              <a:spcAft>
                <a:spcPts val="451"/>
              </a:spcAft>
              <a:buClr>
                <a:srgbClr val="00B0F0"/>
              </a:buClr>
              <a:buSzPct val="100000"/>
              <a:buFontTx/>
              <a:buBlip>
                <a:blip r:embed="rId3"/>
              </a:buBlip>
            </a:pPr>
            <a:r>
              <a:rPr lang="en-US" smtClean="0"/>
              <a:t>Second level</a:t>
            </a:r>
          </a:p>
          <a:p>
            <a:pPr marL="240332" lvl="2" indent="-240332" algn="l" defTabSz="686663" rtl="0" eaLnBrk="1" latinLnBrk="0" hangingPunct="1">
              <a:lnSpc>
                <a:spcPts val="1803"/>
              </a:lnSpc>
              <a:spcBef>
                <a:spcPts val="1352"/>
              </a:spcBef>
              <a:spcAft>
                <a:spcPts val="451"/>
              </a:spcAft>
              <a:buClr>
                <a:srgbClr val="00B0F0"/>
              </a:buClr>
              <a:buSzPct val="100000"/>
              <a:buFontTx/>
              <a:buBlip>
                <a:blip r:embed="rId3"/>
              </a:buBlip>
            </a:pPr>
            <a:r>
              <a:rPr lang="en-US" smtClean="0"/>
              <a:t>Third level</a:t>
            </a:r>
          </a:p>
          <a:p>
            <a:pPr marL="240332" lvl="3" indent="-240332" algn="l" defTabSz="686663" rtl="0" eaLnBrk="1" latinLnBrk="0" hangingPunct="1">
              <a:lnSpc>
                <a:spcPts val="1803"/>
              </a:lnSpc>
              <a:spcBef>
                <a:spcPts val="1352"/>
              </a:spcBef>
              <a:spcAft>
                <a:spcPts val="451"/>
              </a:spcAft>
              <a:buClr>
                <a:srgbClr val="00B0F0"/>
              </a:buClr>
              <a:buSzPct val="100000"/>
              <a:buFontTx/>
              <a:buBlip>
                <a:blip r:embed="rId3"/>
              </a:buBlip>
            </a:pPr>
            <a:r>
              <a:rPr lang="en-US" smtClean="0"/>
              <a:t>Fourth level</a:t>
            </a:r>
          </a:p>
          <a:p>
            <a:pPr marL="240332" lvl="4" indent="-240332" algn="l" defTabSz="686663" rtl="0" eaLnBrk="1" latinLnBrk="0" hangingPunct="1">
              <a:lnSpc>
                <a:spcPts val="1803"/>
              </a:lnSpc>
              <a:spcBef>
                <a:spcPts val="1352"/>
              </a:spcBef>
              <a:spcAft>
                <a:spcPts val="45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905331" y="4743450"/>
            <a:ext cx="916071" cy="114300"/>
          </a:xfrm>
          <a:prstGeom prst="rect">
            <a:avLst/>
          </a:prstGeom>
        </p:spPr>
        <p:txBody>
          <a:bodyPr lIns="91420" tIns="45710" rIns="91420" bIns="45710"/>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460722" y="4743450"/>
            <a:ext cx="387316" cy="114300"/>
          </a:xfrm>
          <a:prstGeom prst="rect">
            <a:avLst/>
          </a:prstGeom>
        </p:spPr>
        <p:txBody>
          <a:bodyPr lIns="91420" tIns="45710" rIns="91420" bIns="45710"/>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460723" y="4846242"/>
            <a:ext cx="1360679" cy="96431"/>
          </a:xfrm>
          <a:prstGeom prst="rect">
            <a:avLst/>
          </a:prstGeom>
        </p:spPr>
        <p:txBody>
          <a:bodyPr lIns="91420" tIns="45710" rIns="91420" bIns="45710"/>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457200" y="711392"/>
            <a:ext cx="8239208" cy="228601"/>
          </a:xfrm>
        </p:spPr>
        <p:txBody>
          <a:bodyPr lIns="0" anchor="b" anchorCtr="0">
            <a:noAutofit/>
          </a:bodyPr>
          <a:lstStyle>
            <a:lvl1pPr marL="0" indent="0" algn="l">
              <a:buFont typeface="Arial" pitchFamily="34" charset="0"/>
              <a:buNone/>
              <a:defRPr sz="12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420535" y="186935"/>
            <a:ext cx="8275875" cy="457049"/>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17978716"/>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905331" y="4743450"/>
            <a:ext cx="916071" cy="114300"/>
          </a:xfrm>
          <a:prstGeom prst="rect">
            <a:avLst/>
          </a:prstGeom>
        </p:spPr>
        <p:txBody>
          <a:bodyPr lIns="91420" tIns="45710" rIns="91420" bIns="45710"/>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460722" y="4743450"/>
            <a:ext cx="387316" cy="114300"/>
          </a:xfrm>
          <a:prstGeom prst="rect">
            <a:avLst/>
          </a:prstGeom>
        </p:spPr>
        <p:txBody>
          <a:bodyPr lIns="91420" tIns="45710" rIns="91420" bIns="45710"/>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460723" y="4846242"/>
            <a:ext cx="1360679" cy="96431"/>
          </a:xfrm>
          <a:prstGeom prst="rect">
            <a:avLst/>
          </a:prstGeom>
        </p:spPr>
        <p:txBody>
          <a:bodyPr lIns="91420" tIns="45710" rIns="91420" bIns="45710"/>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460721" y="1064525"/>
            <a:ext cx="8076602" cy="15004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457200" y="711392"/>
            <a:ext cx="8239208" cy="228601"/>
          </a:xfrm>
        </p:spPr>
        <p:txBody>
          <a:bodyPr lIns="0" anchor="b" anchorCtr="0">
            <a:noAutofit/>
          </a:bodyPr>
          <a:lstStyle>
            <a:lvl1pPr marL="0" indent="0" algn="l">
              <a:buFont typeface="Arial" pitchFamily="34" charset="0"/>
              <a:buNone/>
              <a:defRPr sz="12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420535" y="186935"/>
            <a:ext cx="8275875" cy="457049"/>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35760121"/>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44054"/>
            <a:ext cx="8239208" cy="1527696"/>
          </a:xfrm>
        </p:spPr>
        <p:txBody>
          <a:bodyPr lIns="0">
            <a:noAutofit/>
          </a:bodyPr>
          <a:lstStyle>
            <a:lvl1pPr>
              <a:buFont typeface="Wingdings" pitchFamily="2" charset="2"/>
              <a:buChar char="§"/>
              <a:defRPr sz="1500" b="0" baseline="0">
                <a:solidFill>
                  <a:srgbClr val="666666"/>
                </a:solidFill>
              </a:defRPr>
            </a:lvl1pPr>
            <a:lvl2pPr marL="600830" indent="-257500">
              <a:buFont typeface="Wingdings" pitchFamily="2" charset="2"/>
              <a:buChar char="§"/>
              <a:defRPr baseline="0">
                <a:solidFill>
                  <a:srgbClr val="666666"/>
                </a:solidFill>
              </a:defRPr>
            </a:lvl2pPr>
            <a:lvl3pPr marL="901245" indent="-214582">
              <a:buFont typeface="Wingdings" pitchFamily="2" charset="2"/>
              <a:buChar char="§"/>
              <a:defRPr baseline="0">
                <a:solidFill>
                  <a:srgbClr val="666666"/>
                </a:solidFill>
              </a:defRPr>
            </a:lvl3pPr>
            <a:lvl4pPr marL="1244576" indent="-214582">
              <a:buFont typeface="Wingdings" pitchFamily="2" charset="2"/>
              <a:buChar char="§"/>
              <a:defRPr baseline="0">
                <a:solidFill>
                  <a:srgbClr val="666666"/>
                </a:solidFill>
              </a:defRPr>
            </a:lvl4pPr>
            <a:lvl5pPr marL="1587908" indent="-214582">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457200" y="2571750"/>
            <a:ext cx="3886200" cy="1885950"/>
          </a:xfrm>
        </p:spPr>
        <p:txBody>
          <a:bodyPr lIns="0">
            <a:noAutofit/>
          </a:bodyPr>
          <a:lstStyle>
            <a:lvl1pPr marL="240332" indent="-240332">
              <a:buFont typeface="Wingdings" pitchFamily="2" charset="2"/>
              <a:buChar char="§"/>
              <a:defRPr sz="1800">
                <a:solidFill>
                  <a:srgbClr val="666666"/>
                </a:solidFill>
              </a:defRPr>
            </a:lvl1pPr>
            <a:lvl2pPr marL="557912" indent="-214582">
              <a:buFont typeface="Wingdings" pitchFamily="2" charset="2"/>
              <a:buChar char="§"/>
              <a:defRPr sz="1500">
                <a:solidFill>
                  <a:srgbClr val="666666"/>
                </a:solidFill>
              </a:defRPr>
            </a:lvl2pPr>
            <a:lvl3pPr marL="858327" indent="-171666">
              <a:buFont typeface="Wingdings" pitchFamily="2" charset="2"/>
              <a:buChar char="§"/>
              <a:defRPr sz="1500">
                <a:solidFill>
                  <a:srgbClr val="666666"/>
                </a:solidFill>
              </a:defRPr>
            </a:lvl3pPr>
            <a:lvl4pPr marL="1201660" indent="-171666">
              <a:buFont typeface="Wingdings" pitchFamily="2" charset="2"/>
              <a:buChar char="§"/>
              <a:defRPr sz="1400">
                <a:solidFill>
                  <a:srgbClr val="666666"/>
                </a:solidFill>
              </a:defRPr>
            </a:lvl4pPr>
            <a:lvl5pPr marL="1544991" indent="-171666">
              <a:buFont typeface="Wingdings" pitchFamily="2" charset="2"/>
              <a:buChar char="§"/>
              <a:defRPr sz="1400">
                <a:solidFill>
                  <a:srgbClr val="666666"/>
                </a:solidFill>
              </a:defRPr>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4789828" y="2571750"/>
            <a:ext cx="3906580" cy="1885950"/>
          </a:xfrm>
        </p:spPr>
        <p:txBody>
          <a:bodyPr lIns="0">
            <a:noAutofit/>
          </a:bodyPr>
          <a:lstStyle>
            <a:lvl1pPr marL="257500" indent="-257500">
              <a:buFont typeface="Wingdings" pitchFamily="2" charset="2"/>
              <a:buChar char="§"/>
              <a:defRPr lang="en-US" sz="1800" kern="1200" dirty="0" smtClean="0">
                <a:solidFill>
                  <a:srgbClr val="666666"/>
                </a:solidFill>
                <a:latin typeface="Segoe UI" pitchFamily="34" charset="0"/>
                <a:ea typeface="Segoe UI" pitchFamily="34" charset="0"/>
                <a:cs typeface="Segoe UI" pitchFamily="34" charset="0"/>
              </a:defRPr>
            </a:lvl1pPr>
            <a:lvl2pPr marL="557912" indent="-214582">
              <a:buFont typeface="Wingdings" pitchFamily="2" charset="2"/>
              <a:buChar char="§"/>
              <a:defRPr sz="1500">
                <a:solidFill>
                  <a:srgbClr val="666666"/>
                </a:solidFill>
              </a:defRPr>
            </a:lvl2pPr>
            <a:lvl3pPr marL="858327" indent="-171666">
              <a:buFont typeface="Wingdings" pitchFamily="2" charset="2"/>
              <a:buChar char="§"/>
              <a:defRPr sz="1500">
                <a:solidFill>
                  <a:srgbClr val="666666"/>
                </a:solidFill>
              </a:defRPr>
            </a:lvl3pPr>
            <a:lvl4pPr marL="1201660" indent="-171666">
              <a:buFont typeface="Wingdings" pitchFamily="2" charset="2"/>
              <a:buChar char="§"/>
              <a:defRPr sz="1400">
                <a:solidFill>
                  <a:srgbClr val="666666"/>
                </a:solidFill>
              </a:defRPr>
            </a:lvl4pPr>
            <a:lvl5pPr marL="1544991" indent="-171666">
              <a:buFont typeface="Wingdings" pitchFamily="2" charset="2"/>
              <a:buChar char="§"/>
              <a:defRPr sz="1400">
                <a:solidFill>
                  <a:srgbClr val="666666"/>
                </a:solidFill>
              </a:defRPr>
            </a:lvl5pPr>
            <a:lvl6pPr>
              <a:defRPr sz="1400"/>
            </a:lvl6pPr>
            <a:lvl7pPr>
              <a:defRPr sz="1400"/>
            </a:lvl7pPr>
            <a:lvl8pPr>
              <a:defRPr sz="1400"/>
            </a:lvl8pPr>
            <a:lvl9pPr>
              <a:defRPr sz="1400"/>
            </a:lvl9pPr>
          </a:lstStyle>
          <a:p>
            <a:pPr marL="240332" lvl="0" indent="-240332" algn="l" defTabSz="686663" rtl="0" eaLnBrk="1" latinLnBrk="0" hangingPunct="1">
              <a:lnSpc>
                <a:spcPts val="1803"/>
              </a:lnSpc>
              <a:spcBef>
                <a:spcPts val="1352"/>
              </a:spcBef>
              <a:spcAft>
                <a:spcPts val="451"/>
              </a:spcAft>
              <a:buClr>
                <a:srgbClr val="00B0F0"/>
              </a:buClr>
              <a:buSzPct val="100000"/>
              <a:buFontTx/>
              <a:buBlip>
                <a:blip r:embed="rId3"/>
              </a:buBlip>
            </a:pPr>
            <a:r>
              <a:rPr lang="en-US" smtClean="0"/>
              <a:t>Click to edit Master text styles</a:t>
            </a:r>
          </a:p>
          <a:p>
            <a:pPr marL="240332" lvl="1" indent="-240332" algn="l" defTabSz="686663" rtl="0" eaLnBrk="1" latinLnBrk="0" hangingPunct="1">
              <a:lnSpc>
                <a:spcPts val="1803"/>
              </a:lnSpc>
              <a:spcBef>
                <a:spcPts val="1352"/>
              </a:spcBef>
              <a:spcAft>
                <a:spcPts val="451"/>
              </a:spcAft>
              <a:buClr>
                <a:srgbClr val="00B0F0"/>
              </a:buClr>
              <a:buSzPct val="100000"/>
              <a:buFontTx/>
              <a:buBlip>
                <a:blip r:embed="rId3"/>
              </a:buBlip>
            </a:pPr>
            <a:r>
              <a:rPr lang="en-US" smtClean="0"/>
              <a:t>Second level</a:t>
            </a:r>
          </a:p>
          <a:p>
            <a:pPr marL="240332" lvl="2" indent="-240332" algn="l" defTabSz="686663" rtl="0" eaLnBrk="1" latinLnBrk="0" hangingPunct="1">
              <a:lnSpc>
                <a:spcPts val="1803"/>
              </a:lnSpc>
              <a:spcBef>
                <a:spcPts val="1352"/>
              </a:spcBef>
              <a:spcAft>
                <a:spcPts val="451"/>
              </a:spcAft>
              <a:buClr>
                <a:srgbClr val="00B0F0"/>
              </a:buClr>
              <a:buSzPct val="100000"/>
              <a:buFontTx/>
              <a:buBlip>
                <a:blip r:embed="rId3"/>
              </a:buBlip>
            </a:pPr>
            <a:r>
              <a:rPr lang="en-US" smtClean="0"/>
              <a:t>Third level</a:t>
            </a:r>
          </a:p>
          <a:p>
            <a:pPr marL="240332" lvl="3" indent="-240332" algn="l" defTabSz="686663" rtl="0" eaLnBrk="1" latinLnBrk="0" hangingPunct="1">
              <a:lnSpc>
                <a:spcPts val="1803"/>
              </a:lnSpc>
              <a:spcBef>
                <a:spcPts val="1352"/>
              </a:spcBef>
              <a:spcAft>
                <a:spcPts val="451"/>
              </a:spcAft>
              <a:buClr>
                <a:srgbClr val="00B0F0"/>
              </a:buClr>
              <a:buSzPct val="100000"/>
              <a:buFontTx/>
              <a:buBlip>
                <a:blip r:embed="rId3"/>
              </a:buBlip>
            </a:pPr>
            <a:r>
              <a:rPr lang="en-US" smtClean="0"/>
              <a:t>Fourth level</a:t>
            </a:r>
          </a:p>
          <a:p>
            <a:pPr marL="240332" lvl="4" indent="-240332" algn="l" defTabSz="686663" rtl="0" eaLnBrk="1" latinLnBrk="0" hangingPunct="1">
              <a:lnSpc>
                <a:spcPts val="1803"/>
              </a:lnSpc>
              <a:spcBef>
                <a:spcPts val="1352"/>
              </a:spcBef>
              <a:spcAft>
                <a:spcPts val="45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905331" y="4743450"/>
            <a:ext cx="916071" cy="114300"/>
          </a:xfrm>
          <a:prstGeom prst="rect">
            <a:avLst/>
          </a:prstGeom>
        </p:spPr>
        <p:txBody>
          <a:bodyPr lIns="91420" tIns="45710" rIns="91420" bIns="45710"/>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460722" y="4743450"/>
            <a:ext cx="387316" cy="114300"/>
          </a:xfrm>
          <a:prstGeom prst="rect">
            <a:avLst/>
          </a:prstGeom>
        </p:spPr>
        <p:txBody>
          <a:bodyPr lIns="91420" tIns="45710" rIns="91420" bIns="45710"/>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460723" y="4846242"/>
            <a:ext cx="1360679" cy="96431"/>
          </a:xfrm>
          <a:prstGeom prst="rect">
            <a:avLst/>
          </a:prstGeom>
        </p:spPr>
        <p:txBody>
          <a:bodyPr lIns="91420" tIns="45710" rIns="91420" bIns="45710"/>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457200" y="711392"/>
            <a:ext cx="8239208" cy="228601"/>
          </a:xfrm>
        </p:spPr>
        <p:txBody>
          <a:bodyPr lIns="0" anchor="b" anchorCtr="0">
            <a:noAutofit/>
          </a:bodyPr>
          <a:lstStyle>
            <a:lvl1pPr marL="0" indent="0" algn="l">
              <a:buFont typeface="Arial" pitchFamily="34" charset="0"/>
              <a:buNone/>
              <a:defRPr sz="12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420535" y="186935"/>
            <a:ext cx="8275875" cy="457049"/>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8818914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de">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57200" y="228600"/>
            <a:ext cx="8229600" cy="4400550"/>
          </a:xfrm>
        </p:spPr>
        <p:txBody>
          <a:bodyPr anchor="ctr">
            <a:normAutofit/>
          </a:bodyPr>
          <a:lstStyle>
            <a:lvl1pPr marL="0" indent="0">
              <a:buNone/>
              <a:defRPr sz="2000">
                <a:latin typeface="Consolas" pitchFamily="49" charset="0"/>
                <a:cs typeface="Consolas" pitchFamily="49" charset="0"/>
              </a:defRPr>
            </a:lvl1pPr>
            <a:lvl2pPr marL="457200" indent="0">
              <a:buNone/>
              <a:defRPr sz="2000">
                <a:latin typeface="Consolas" pitchFamily="49" charset="0"/>
                <a:cs typeface="Consolas" pitchFamily="49" charset="0"/>
              </a:defRPr>
            </a:lvl2pPr>
            <a:lvl3pPr marL="914400" indent="0">
              <a:buNone/>
              <a:defRPr sz="2000">
                <a:latin typeface="Consolas" pitchFamily="49" charset="0"/>
                <a:cs typeface="Consolas" pitchFamily="49" charset="0"/>
              </a:defRPr>
            </a:lvl3pPr>
            <a:lvl4pPr marL="1371600" indent="0">
              <a:buNone/>
              <a:defRPr sz="2000">
                <a:latin typeface="Consolas" pitchFamily="49" charset="0"/>
                <a:cs typeface="Consolas" pitchFamily="49" charset="0"/>
              </a:defRPr>
            </a:lvl4pPr>
            <a:lvl5pPr marL="1828800" indent="0">
              <a:buNone/>
              <a:defRPr sz="2000">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6"/>
          <p:cNvSpPr>
            <a:spLocks noGrp="1"/>
          </p:cNvSpPr>
          <p:nvPr>
            <p:ph type="ftr" sz="quarter" idx="13"/>
          </p:nvPr>
        </p:nvSpPr>
        <p:spPr/>
        <p:txBody>
          <a:bodyPr/>
          <a:lstStyle/>
          <a:p>
            <a:endParaRPr lang="en-US"/>
          </a:p>
        </p:txBody>
      </p:sp>
      <p:sp>
        <p:nvSpPr>
          <p:cNvPr id="8" name="Slide Number Placeholder 7"/>
          <p:cNvSpPr>
            <a:spLocks noGrp="1"/>
          </p:cNvSpPr>
          <p:nvPr>
            <p:ph type="sldNum" sz="quarter" idx="14"/>
          </p:nvPr>
        </p:nvSpPr>
        <p:spPr/>
        <p:txBody>
          <a:bodyPr/>
          <a:lstStyle/>
          <a:p>
            <a:fld id="{A948BAAF-CEE9-41CC-A04F-D630EB2FF2BA}" type="slidenum">
              <a:rPr lang="en-US" smtClean="0"/>
              <a:t>‹#›</a:t>
            </a:fld>
            <a:endParaRPr lang="en-US"/>
          </a:p>
        </p:txBody>
      </p:sp>
    </p:spTree>
    <p:extLst>
      <p:ext uri="{BB962C8B-B14F-4D97-AF65-F5344CB8AC3E}">
        <p14:creationId xmlns:p14="http://schemas.microsoft.com/office/powerpoint/2010/main" val="3989384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437859" y="171450"/>
            <a:ext cx="8363938" cy="457048"/>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454001" y="1448933"/>
            <a:ext cx="8363938" cy="15004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2411" y="278356"/>
            <a:ext cx="981622" cy="206496"/>
          </a:xfrm>
          <a:prstGeom prst="rect">
            <a:avLst/>
          </a:prstGeom>
        </p:spPr>
      </p:pic>
      <p:sp>
        <p:nvSpPr>
          <p:cNvPr id="4" name="Text Placeholder 3"/>
          <p:cNvSpPr>
            <a:spLocks noGrp="1"/>
          </p:cNvSpPr>
          <p:nvPr>
            <p:ph type="body" sz="quarter" idx="11"/>
          </p:nvPr>
        </p:nvSpPr>
        <p:spPr>
          <a:xfrm>
            <a:off x="459567" y="1072492"/>
            <a:ext cx="8296753" cy="166199"/>
          </a:xfrm>
        </p:spPr>
        <p:txBody>
          <a:bodyPr/>
          <a:lstStyle>
            <a:lvl1pPr marL="0" indent="0">
              <a:buNone/>
              <a:defRPr sz="12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451376" y="4558662"/>
            <a:ext cx="4253628" cy="155812"/>
          </a:xfrm>
        </p:spPr>
        <p:txBody>
          <a:bodyPr/>
          <a:lstStyle>
            <a:lvl1pPr marL="0" indent="0">
              <a:buNone/>
              <a:defRPr sz="1100"/>
            </a:lvl1pPr>
          </a:lstStyle>
          <a:p>
            <a:pPr lvl="0"/>
            <a:r>
              <a:rPr lang="en-US" smtClean="0"/>
              <a:t>Click to edit Master text styles</a:t>
            </a:r>
          </a:p>
        </p:txBody>
      </p:sp>
    </p:spTree>
    <p:extLst>
      <p:ext uri="{BB962C8B-B14F-4D97-AF65-F5344CB8AC3E}">
        <p14:creationId xmlns:p14="http://schemas.microsoft.com/office/powerpoint/2010/main" val="1505686211"/>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0722" y="4233090"/>
            <a:ext cx="7182892" cy="276226"/>
          </a:xfrm>
          <a:prstGeom prst="rect">
            <a:avLst/>
          </a:prstGeom>
        </p:spPr>
        <p:txBody>
          <a:bodyPr lIns="0">
            <a:noAutofit/>
          </a:bodyPr>
          <a:lstStyle>
            <a:lvl1pPr marL="0" indent="0" algn="l">
              <a:buNone/>
              <a:defRPr sz="1500" b="1" cap="all" spc="0" baseline="0">
                <a:solidFill>
                  <a:schemeClr val="tx1">
                    <a:lumMod val="75000"/>
                    <a:lumOff val="25000"/>
                  </a:schemeClr>
                </a:solidFill>
                <a:latin typeface="Segoe UI" pitchFamily="34" charset="0"/>
                <a:ea typeface="Segoe UI" pitchFamily="34" charset="0"/>
                <a:cs typeface="Segoe UI" pitchFamily="34" charset="0"/>
              </a:defRPr>
            </a:lvl1pPr>
            <a:lvl2pPr marL="342886" indent="0" algn="ctr">
              <a:buNone/>
              <a:defRPr>
                <a:solidFill>
                  <a:schemeClr val="tx1">
                    <a:tint val="75000"/>
                  </a:schemeClr>
                </a:solidFill>
              </a:defRPr>
            </a:lvl2pPr>
            <a:lvl3pPr marL="685777" indent="0" algn="ctr">
              <a:buNone/>
              <a:defRPr>
                <a:solidFill>
                  <a:schemeClr val="tx1">
                    <a:tint val="75000"/>
                  </a:schemeClr>
                </a:solidFill>
              </a:defRPr>
            </a:lvl3pPr>
            <a:lvl4pPr marL="1028665" indent="0" algn="ctr">
              <a:buNone/>
              <a:defRPr>
                <a:solidFill>
                  <a:schemeClr val="tx1">
                    <a:tint val="75000"/>
                  </a:schemeClr>
                </a:solidFill>
              </a:defRPr>
            </a:lvl4pPr>
            <a:lvl5pPr marL="1371555" indent="0" algn="ctr">
              <a:buNone/>
              <a:defRPr>
                <a:solidFill>
                  <a:schemeClr val="tx1">
                    <a:tint val="75000"/>
                  </a:schemeClr>
                </a:solidFill>
              </a:defRPr>
            </a:lvl5pPr>
            <a:lvl6pPr marL="1714441" indent="0" algn="ctr">
              <a:buNone/>
              <a:defRPr>
                <a:solidFill>
                  <a:schemeClr val="tx1">
                    <a:tint val="75000"/>
                  </a:schemeClr>
                </a:solidFill>
              </a:defRPr>
            </a:lvl6pPr>
            <a:lvl7pPr marL="2057332" indent="0" algn="ctr">
              <a:buNone/>
              <a:defRPr>
                <a:solidFill>
                  <a:schemeClr val="tx1">
                    <a:tint val="75000"/>
                  </a:schemeClr>
                </a:solidFill>
              </a:defRPr>
            </a:lvl7pPr>
            <a:lvl8pPr marL="2400220" indent="0" algn="ctr">
              <a:buNone/>
              <a:defRPr>
                <a:solidFill>
                  <a:schemeClr val="tx1">
                    <a:tint val="75000"/>
                  </a:schemeClr>
                </a:solidFill>
              </a:defRPr>
            </a:lvl8pPr>
            <a:lvl9pPr marL="274311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460722" y="4477565"/>
            <a:ext cx="7182892" cy="467766"/>
          </a:xfrm>
          <a:prstGeom prst="rect">
            <a:avLst/>
          </a:prstGeom>
        </p:spPr>
        <p:txBody>
          <a:bodyPr vert="horz" lIns="0">
            <a:normAutofit/>
          </a:bodyPr>
          <a:lstStyle>
            <a:lvl1pPr>
              <a:lnSpc>
                <a:spcPct val="70000"/>
              </a:lnSpc>
              <a:buFontTx/>
              <a:buNone/>
              <a:defRPr kumimoji="0" lang="en-US" sz="1200" b="0" i="0" u="none" strike="noStrike" kern="1200" cap="none" spc="-53"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685777" rtl="0" eaLnBrk="1" fontAlgn="auto" latinLnBrk="0" hangingPunct="1">
              <a:lnSpc>
                <a:spcPts val="1800"/>
              </a:lnSpc>
              <a:spcBef>
                <a:spcPts val="0"/>
              </a:spcBef>
              <a:spcAft>
                <a:spcPts val="0"/>
              </a:spcAft>
              <a:buClr>
                <a:srgbClr val="00B0F0"/>
              </a:buClr>
              <a:buSzPct val="100000"/>
              <a:buFontTx/>
              <a:buNone/>
              <a:tabLst/>
              <a:defRPr/>
            </a:pPr>
            <a:r>
              <a:rPr lang="en-US" dirty="0" smtClean="0"/>
              <a:t>Click to edit presenter </a:t>
            </a:r>
          </a:p>
          <a:p>
            <a:pPr marL="0" marR="0" lvl="0" indent="0" algn="l" defTabSz="685777" rtl="0" eaLnBrk="1" fontAlgn="auto" latinLnBrk="0" hangingPunct="1">
              <a:lnSpc>
                <a:spcPts val="18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67"/>
            <a:ext cx="9144000" cy="5130775"/>
          </a:xfrm>
          <a:prstGeom prst="rect">
            <a:avLst/>
          </a:prstGeom>
        </p:spPr>
      </p:pic>
    </p:spTree>
    <p:extLst>
      <p:ext uri="{BB962C8B-B14F-4D97-AF65-F5344CB8AC3E}">
        <p14:creationId xmlns:p14="http://schemas.microsoft.com/office/powerpoint/2010/main" val="3912389388"/>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9438" y="1428752"/>
            <a:ext cx="8363937" cy="150041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19860529"/>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9438" y="1428751"/>
            <a:ext cx="8363937" cy="1226874"/>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39636529"/>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3" y="1216782"/>
            <a:ext cx="5903464" cy="1142623"/>
          </a:xfrm>
        </p:spPr>
        <p:txBody>
          <a:bodyPr anchor="ctr" anchorCtr="0">
            <a:noAutofit/>
          </a:bodyPr>
          <a:lstStyle>
            <a:lvl1pPr>
              <a:lnSpc>
                <a:spcPct val="90000"/>
              </a:lnSpc>
              <a:defRPr sz="41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727663" y="3257557"/>
            <a:ext cx="5131738" cy="347441"/>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342844" indent="0" algn="ctr">
              <a:buNone/>
              <a:defRPr>
                <a:solidFill>
                  <a:schemeClr val="tx1">
                    <a:tint val="75000"/>
                  </a:schemeClr>
                </a:solidFill>
              </a:defRPr>
            </a:lvl2pPr>
            <a:lvl3pPr marL="685693" indent="0" algn="ctr">
              <a:buNone/>
              <a:defRPr>
                <a:solidFill>
                  <a:schemeClr val="tx1">
                    <a:tint val="75000"/>
                  </a:schemeClr>
                </a:solidFill>
              </a:defRPr>
            </a:lvl3pPr>
            <a:lvl4pPr marL="1028538" indent="0" algn="ctr">
              <a:buNone/>
              <a:defRPr>
                <a:solidFill>
                  <a:schemeClr val="tx1">
                    <a:tint val="75000"/>
                  </a:schemeClr>
                </a:solidFill>
              </a:defRPr>
            </a:lvl4pPr>
            <a:lvl5pPr marL="1371386" indent="0" algn="ctr">
              <a:buNone/>
              <a:defRPr>
                <a:solidFill>
                  <a:schemeClr val="tx1">
                    <a:tint val="75000"/>
                  </a:schemeClr>
                </a:solidFill>
              </a:defRPr>
            </a:lvl5pPr>
            <a:lvl6pPr marL="1714228" indent="0" algn="ctr">
              <a:buNone/>
              <a:defRPr>
                <a:solidFill>
                  <a:schemeClr val="tx1">
                    <a:tint val="75000"/>
                  </a:schemeClr>
                </a:solidFill>
              </a:defRPr>
            </a:lvl6pPr>
            <a:lvl7pPr marL="2057078" indent="0" algn="ctr">
              <a:buNone/>
              <a:defRPr>
                <a:solidFill>
                  <a:schemeClr val="tx1">
                    <a:tint val="75000"/>
                  </a:schemeClr>
                </a:solidFill>
              </a:defRPr>
            </a:lvl7pPr>
            <a:lvl8pPr marL="2399924" indent="0" algn="ctr">
              <a:buNone/>
              <a:defRPr>
                <a:solidFill>
                  <a:schemeClr val="tx1">
                    <a:tint val="75000"/>
                  </a:schemeClr>
                </a:solidFill>
              </a:defRPr>
            </a:lvl8pPr>
            <a:lvl9pPr marL="2742771"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0" y="4925506"/>
            <a:ext cx="1262934" cy="196208"/>
          </a:xfrm>
          <a:prstGeom prst="rect">
            <a:avLst/>
          </a:prstGeom>
        </p:spPr>
        <p:txBody>
          <a:bodyPr wrap="none" lIns="68571" tIns="34286" rIns="68571" bIns="34286">
            <a:spAutoFit/>
          </a:bodyPr>
          <a:lstStyle/>
          <a:p>
            <a:r>
              <a:rPr lang="en-US" sz="8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727663" y="142882"/>
            <a:ext cx="1911451" cy="207749"/>
          </a:xfrm>
        </p:spPr>
        <p:txBody>
          <a:bodyPr/>
          <a:lstStyle>
            <a:lvl1pPr marL="0" indent="0">
              <a:buNone/>
              <a:defRPr sz="15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381996492"/>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6" y="2259000"/>
            <a:ext cx="5849021" cy="1142621"/>
          </a:xfrm>
        </p:spPr>
        <p:txBody>
          <a:bodyPr anchor="ctr" anchorCtr="0">
            <a:noAutofit/>
          </a:bodyPr>
          <a:lstStyle>
            <a:lvl1pPr>
              <a:lnSpc>
                <a:spcPct val="90000"/>
              </a:lnSpc>
              <a:defRPr sz="36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727663" y="3590487"/>
            <a:ext cx="5282817" cy="346249"/>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342844" indent="0" algn="ctr">
              <a:buNone/>
              <a:defRPr>
                <a:solidFill>
                  <a:schemeClr val="tx1">
                    <a:tint val="75000"/>
                  </a:schemeClr>
                </a:solidFill>
              </a:defRPr>
            </a:lvl2pPr>
            <a:lvl3pPr marL="685693" indent="0" algn="ctr">
              <a:buNone/>
              <a:defRPr>
                <a:solidFill>
                  <a:schemeClr val="tx1">
                    <a:tint val="75000"/>
                  </a:schemeClr>
                </a:solidFill>
              </a:defRPr>
            </a:lvl3pPr>
            <a:lvl4pPr marL="1028538" indent="0" algn="ctr">
              <a:buNone/>
              <a:defRPr>
                <a:solidFill>
                  <a:schemeClr val="tx1">
                    <a:tint val="75000"/>
                  </a:schemeClr>
                </a:solidFill>
              </a:defRPr>
            </a:lvl4pPr>
            <a:lvl5pPr marL="1371386" indent="0" algn="ctr">
              <a:buNone/>
              <a:defRPr>
                <a:solidFill>
                  <a:schemeClr val="tx1">
                    <a:tint val="75000"/>
                  </a:schemeClr>
                </a:solidFill>
              </a:defRPr>
            </a:lvl5pPr>
            <a:lvl6pPr marL="1714228" indent="0" algn="ctr">
              <a:buNone/>
              <a:defRPr>
                <a:solidFill>
                  <a:schemeClr val="tx1">
                    <a:tint val="75000"/>
                  </a:schemeClr>
                </a:solidFill>
              </a:defRPr>
            </a:lvl6pPr>
            <a:lvl7pPr marL="2057078" indent="0" algn="ctr">
              <a:buNone/>
              <a:defRPr>
                <a:solidFill>
                  <a:schemeClr val="tx1">
                    <a:tint val="75000"/>
                  </a:schemeClr>
                </a:solidFill>
              </a:defRPr>
            </a:lvl7pPr>
            <a:lvl8pPr marL="2399924" indent="0" algn="ctr">
              <a:buNone/>
              <a:defRPr>
                <a:solidFill>
                  <a:schemeClr val="tx1">
                    <a:tint val="75000"/>
                  </a:schemeClr>
                </a:solidFill>
              </a:defRPr>
            </a:lvl8pPr>
            <a:lvl9pPr marL="2742771"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7669" y="633083"/>
            <a:ext cx="6456059" cy="1033983"/>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7500" b="0" i="0" u="none" strike="noStrike" kern="1200" cap="none" spc="-225"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0" y="4925506"/>
            <a:ext cx="1262934" cy="196208"/>
          </a:xfrm>
          <a:prstGeom prst="rect">
            <a:avLst/>
          </a:prstGeom>
        </p:spPr>
        <p:txBody>
          <a:bodyPr wrap="none" lIns="68571" tIns="34286" rIns="68571" bIns="34286">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728796"/>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6"/>
            <a:ext cx="8363938" cy="457049"/>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389436" y="1085852"/>
            <a:ext cx="8363937" cy="1500411"/>
          </a:xfrm>
        </p:spPr>
        <p:txBody>
          <a:bodyPr>
            <a:spAutoFit/>
          </a:bodyPr>
          <a:lstStyle>
            <a:lvl1pPr marL="345237" indent="-345237">
              <a:buFont typeface="Arial" pitchFamily="34" charset="0"/>
              <a:buChar char="•"/>
              <a:defRPr/>
            </a:lvl1pPr>
            <a:lvl2pPr marL="641672" indent="-296434">
              <a:buFont typeface="Arial" pitchFamily="34" charset="0"/>
              <a:buChar char="•"/>
              <a:defRPr/>
            </a:lvl2pPr>
            <a:lvl3pPr marL="944058" indent="-302386">
              <a:buFont typeface="Arial" pitchFamily="34" charset="0"/>
              <a:buChar char="•"/>
              <a:defRPr/>
            </a:lvl3pPr>
            <a:lvl4pPr marL="1203577" indent="-259525">
              <a:buFont typeface="Arial" pitchFamily="34" charset="0"/>
              <a:buChar char="•"/>
              <a:defRPr/>
            </a:lvl4pPr>
            <a:lvl5pPr marL="1455967" indent="-25238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4925506"/>
            <a:ext cx="1262934" cy="196208"/>
          </a:xfrm>
          <a:prstGeom prst="rect">
            <a:avLst/>
          </a:prstGeom>
        </p:spPr>
        <p:txBody>
          <a:bodyPr wrap="none" lIns="68571" tIns="34286" rIns="68571" bIns="34286">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34359083"/>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9436" y="1085852"/>
            <a:ext cx="8363938" cy="150041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4925506"/>
            <a:ext cx="1262934" cy="196208"/>
          </a:xfrm>
          <a:prstGeom prst="rect">
            <a:avLst/>
          </a:prstGeom>
        </p:spPr>
        <p:txBody>
          <a:bodyPr wrap="none" lIns="68571" tIns="34286" rIns="68571" bIns="34286">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9020003"/>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9436" y="1085856"/>
            <a:ext cx="4115872" cy="1323439"/>
          </a:xfrm>
        </p:spPr>
        <p:txBody>
          <a:bodyPr/>
          <a:lstStyle>
            <a:lvl1pPr marL="254952" indent="-254952">
              <a:lnSpc>
                <a:spcPct val="90000"/>
              </a:lnSpc>
              <a:defRPr sz="2100"/>
            </a:lvl1pPr>
            <a:lvl2pPr marL="504945" indent="-244041">
              <a:lnSpc>
                <a:spcPct val="90000"/>
              </a:lnSpc>
              <a:defRPr sz="1800"/>
            </a:lvl2pPr>
            <a:lvl3pPr marL="715254" indent="-216263">
              <a:lnSpc>
                <a:spcPct val="90000"/>
              </a:lnSpc>
              <a:defRPr sz="1500"/>
            </a:lvl3pPr>
            <a:lvl4pPr marL="920604" indent="-205348">
              <a:lnSpc>
                <a:spcPct val="90000"/>
              </a:lnSpc>
              <a:defRPr sz="1400"/>
            </a:lvl4pPr>
            <a:lvl5pPr marL="1136867" indent="-210309">
              <a:lnSpc>
                <a:spcPct val="90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085856"/>
            <a:ext cx="4115872" cy="1323439"/>
          </a:xfrm>
        </p:spPr>
        <p:txBody>
          <a:bodyPr/>
          <a:lstStyle>
            <a:lvl1pPr marL="260904" indent="-260904">
              <a:lnSpc>
                <a:spcPct val="90000"/>
              </a:lnSpc>
              <a:defRPr sz="2100"/>
            </a:lvl1pPr>
            <a:lvl2pPr marL="504945" indent="-254952">
              <a:lnSpc>
                <a:spcPct val="90000"/>
              </a:lnSpc>
              <a:defRPr sz="1800"/>
            </a:lvl2pPr>
            <a:lvl3pPr marL="721208" indent="-227178">
              <a:lnSpc>
                <a:spcPct val="90000"/>
              </a:lnSpc>
              <a:defRPr sz="1500"/>
            </a:lvl3pPr>
            <a:lvl4pPr marL="920604" indent="-199395">
              <a:lnSpc>
                <a:spcPct val="90000"/>
              </a:lnSpc>
              <a:defRPr sz="1400"/>
            </a:lvl4pPr>
            <a:lvl5pPr marL="1136867" indent="-205348">
              <a:lnSpc>
                <a:spcPct val="90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4925506"/>
            <a:ext cx="1262934" cy="196208"/>
          </a:xfrm>
          <a:prstGeom prst="rect">
            <a:avLst/>
          </a:prstGeom>
        </p:spPr>
        <p:txBody>
          <a:bodyPr wrap="none" lIns="68571" tIns="34286" rIns="68571" bIns="34286">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46365674"/>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1055209"/>
            <a:ext cx="4115872" cy="263149"/>
          </a:xfrm>
        </p:spPr>
        <p:txBody>
          <a:bodyPr anchor="b"/>
          <a:lstStyle>
            <a:lvl1pPr marL="0" indent="0">
              <a:lnSpc>
                <a:spcPct val="90000"/>
              </a:lnSpc>
              <a:spcBef>
                <a:spcPts val="0"/>
              </a:spcBef>
              <a:buNone/>
              <a:defRPr sz="1900" b="1"/>
            </a:lvl1pPr>
            <a:lvl2pPr marL="342844" indent="0">
              <a:buNone/>
              <a:defRPr sz="1500" b="1"/>
            </a:lvl2pPr>
            <a:lvl3pPr marL="685693" indent="0">
              <a:buNone/>
              <a:defRPr sz="1400" b="1"/>
            </a:lvl3pPr>
            <a:lvl4pPr marL="1028538" indent="0">
              <a:buNone/>
              <a:defRPr sz="1200" b="1"/>
            </a:lvl4pPr>
            <a:lvl5pPr marL="1371386" indent="0">
              <a:buNone/>
              <a:defRPr sz="1200" b="1"/>
            </a:lvl5pPr>
            <a:lvl6pPr marL="1714228" indent="0">
              <a:buNone/>
              <a:defRPr sz="1200" b="1"/>
            </a:lvl6pPr>
            <a:lvl7pPr marL="2057078" indent="0">
              <a:buNone/>
              <a:defRPr sz="1200" b="1"/>
            </a:lvl7pPr>
            <a:lvl8pPr marL="2399924" indent="0">
              <a:buNone/>
              <a:defRPr sz="1200" b="1"/>
            </a:lvl8pPr>
            <a:lvl9pPr marL="2742771"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81001" y="1600206"/>
            <a:ext cx="4114800" cy="1166473"/>
          </a:xfrm>
        </p:spPr>
        <p:txBody>
          <a:bodyPr/>
          <a:lstStyle>
            <a:lvl1pPr marL="211302" indent="-211302">
              <a:defRPr sz="1700"/>
            </a:lvl1pPr>
            <a:lvl2pPr marL="421612" indent="-199395">
              <a:defRPr sz="1500"/>
            </a:lvl2pPr>
            <a:lvl3pPr marL="610100" indent="-182535">
              <a:defRPr sz="1400"/>
            </a:lvl3pPr>
            <a:lvl4pPr marL="787673" indent="-171623">
              <a:defRPr sz="1300"/>
            </a:lvl4pPr>
            <a:lvl5pPr marL="959295" indent="-154760">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1055209"/>
            <a:ext cx="4115872" cy="263149"/>
          </a:xfrm>
        </p:spPr>
        <p:txBody>
          <a:bodyPr anchor="b"/>
          <a:lstStyle>
            <a:lvl1pPr marL="0" indent="0">
              <a:lnSpc>
                <a:spcPct val="90000"/>
              </a:lnSpc>
              <a:spcBef>
                <a:spcPts val="0"/>
              </a:spcBef>
              <a:buNone/>
              <a:defRPr sz="1900" b="1"/>
            </a:lvl1pPr>
            <a:lvl2pPr marL="342844" indent="0">
              <a:buNone/>
              <a:defRPr sz="1500" b="1"/>
            </a:lvl2pPr>
            <a:lvl3pPr marL="685693" indent="0">
              <a:buNone/>
              <a:defRPr sz="1400" b="1"/>
            </a:lvl3pPr>
            <a:lvl4pPr marL="1028538" indent="0">
              <a:buNone/>
              <a:defRPr sz="1200" b="1"/>
            </a:lvl4pPr>
            <a:lvl5pPr marL="1371386" indent="0">
              <a:buNone/>
              <a:defRPr sz="1200" b="1"/>
            </a:lvl5pPr>
            <a:lvl6pPr marL="1714228" indent="0">
              <a:buNone/>
              <a:defRPr sz="1200" b="1"/>
            </a:lvl6pPr>
            <a:lvl7pPr marL="2057078" indent="0">
              <a:buNone/>
              <a:defRPr sz="1200" b="1"/>
            </a:lvl7pPr>
            <a:lvl8pPr marL="2399924" indent="0">
              <a:buNone/>
              <a:defRPr sz="1200" b="1"/>
            </a:lvl8pPr>
            <a:lvl9pPr marL="2742771"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37501" y="1600201"/>
            <a:ext cx="4115872" cy="1183964"/>
          </a:xfrm>
        </p:spPr>
        <p:txBody>
          <a:bodyPr/>
          <a:lstStyle>
            <a:lvl1pPr marL="222216" indent="-222216">
              <a:defRPr sz="1700"/>
            </a:lvl1pPr>
            <a:lvl2pPr marL="427565" indent="-205348">
              <a:defRPr sz="1500"/>
            </a:lvl2pPr>
            <a:lvl3pPr marL="616053" indent="-183526">
              <a:defRPr sz="1400"/>
            </a:lvl3pPr>
            <a:lvl4pPr marL="787673" indent="-177573">
              <a:defRPr sz="1300"/>
            </a:lvl4pPr>
            <a:lvl5pPr marL="959295" indent="-165669">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4925506"/>
            <a:ext cx="1262934" cy="196208"/>
          </a:xfrm>
          <a:prstGeom prst="rect">
            <a:avLst/>
          </a:prstGeom>
        </p:spPr>
        <p:txBody>
          <a:bodyPr wrap="none" lIns="68571" tIns="34286" rIns="68571" bIns="34286">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5102669"/>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Resources (on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B0F0"/>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C6797F-050E-4098-AF16-2D0212140593}" type="datetimeFigureOut">
              <a:rPr lang="en-US" smtClean="0"/>
              <a:t>9/15/2011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7322D-27D8-42A7-84E1-E8F8749B237B}" type="slidenum">
              <a:rPr lang="en-US" smtClean="0"/>
              <a:t>‹#›</a:t>
            </a:fld>
            <a:endParaRPr lang="en-US"/>
          </a:p>
        </p:txBody>
      </p:sp>
    </p:spTree>
    <p:extLst>
      <p:ext uri="{BB962C8B-B14F-4D97-AF65-F5344CB8AC3E}">
        <p14:creationId xmlns:p14="http://schemas.microsoft.com/office/powerpoint/2010/main" val="38562328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0" y="4925506"/>
            <a:ext cx="1262934" cy="196208"/>
          </a:xfrm>
          <a:prstGeom prst="rect">
            <a:avLst/>
          </a:prstGeom>
        </p:spPr>
        <p:txBody>
          <a:bodyPr wrap="none" lIns="68571" tIns="34286" rIns="68571" bIns="34286">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099437"/>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21631"/>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8141" y="2924176"/>
            <a:ext cx="1472214" cy="1535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349386"/>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49"/>
            <a:ext cx="8363938"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01334639"/>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49"/>
            <a:ext cx="8363938"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4679157"/>
            <a:ext cx="9144001" cy="464344"/>
          </a:xfrm>
          <a:solidFill>
            <a:srgbClr val="FFFF99"/>
          </a:solidFill>
        </p:spPr>
        <p:txBody>
          <a:bodyPr wrap="square" lIns="114281" tIns="57137" rIns="114281" bIns="57137" anchor="b" anchorCtr="0">
            <a:noAutofit/>
          </a:bodyPr>
          <a:lstStyle>
            <a:lvl1pPr algn="r">
              <a:buFont typeface="Arial" pitchFamily="34" charset="0"/>
              <a:buNone/>
              <a:defRPr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72406977"/>
      </p:ext>
    </p:extLst>
  </p:cSld>
  <p:clrMapOvr>
    <a:masterClrMapping/>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lu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70" y="2041963"/>
            <a:ext cx="7683913" cy="1142623"/>
          </a:xfrm>
        </p:spPr>
        <p:txBody>
          <a:bodyPr anchor="ctr">
            <a:noAutofit/>
          </a:bodyPr>
          <a:lstStyle>
            <a:lvl1pPr algn="ctr">
              <a:lnSpc>
                <a:spcPct val="90000"/>
              </a:lnSpc>
              <a:defRPr sz="4500" spc="-225"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493616" y="4258052"/>
            <a:ext cx="7683914" cy="347441"/>
          </a:xfrm>
        </p:spPr>
        <p:txBody>
          <a:bodyPr>
            <a:noAutofit/>
          </a:bodyPr>
          <a:lstStyle>
            <a:lvl1pPr marL="0" indent="0" algn="l">
              <a:lnSpc>
                <a:spcPct val="90000"/>
              </a:lnSpc>
              <a:spcBef>
                <a:spcPts val="0"/>
              </a:spcBef>
              <a:buNone/>
              <a:defRPr sz="1500" b="1" cap="all" baseline="0">
                <a:solidFill>
                  <a:schemeClr val="bg1">
                    <a:alpha val="99000"/>
                  </a:schemeClr>
                </a:solidFill>
              </a:defRPr>
            </a:lvl1pPr>
            <a:lvl2pPr marL="342829" indent="0" algn="ctr">
              <a:buNone/>
              <a:defRPr>
                <a:solidFill>
                  <a:schemeClr val="tx1">
                    <a:tint val="75000"/>
                  </a:schemeClr>
                </a:solidFill>
              </a:defRPr>
            </a:lvl2pPr>
            <a:lvl3pPr marL="685664" indent="0" algn="ctr">
              <a:buNone/>
              <a:defRPr>
                <a:solidFill>
                  <a:schemeClr val="tx1">
                    <a:tint val="75000"/>
                  </a:schemeClr>
                </a:solidFill>
              </a:defRPr>
            </a:lvl3pPr>
            <a:lvl4pPr marL="1028495" indent="0" algn="ctr">
              <a:buNone/>
              <a:defRPr>
                <a:solidFill>
                  <a:schemeClr val="tx1">
                    <a:tint val="75000"/>
                  </a:schemeClr>
                </a:solidFill>
              </a:defRPr>
            </a:lvl4pPr>
            <a:lvl5pPr marL="1371329" indent="0" algn="ctr">
              <a:buNone/>
              <a:defRPr>
                <a:solidFill>
                  <a:schemeClr val="tx1">
                    <a:tint val="75000"/>
                  </a:schemeClr>
                </a:solidFill>
              </a:defRPr>
            </a:lvl5pPr>
            <a:lvl6pPr marL="1714156" indent="0" algn="ctr">
              <a:buNone/>
              <a:defRPr>
                <a:solidFill>
                  <a:schemeClr val="tx1">
                    <a:tint val="75000"/>
                  </a:schemeClr>
                </a:solidFill>
              </a:defRPr>
            </a:lvl6pPr>
            <a:lvl7pPr marL="2056992" indent="0" algn="ctr">
              <a:buNone/>
              <a:defRPr>
                <a:solidFill>
                  <a:schemeClr val="tx1">
                    <a:tint val="75000"/>
                  </a:schemeClr>
                </a:solidFill>
              </a:defRPr>
            </a:lvl7pPr>
            <a:lvl8pPr marL="2399824" indent="0" algn="ctr">
              <a:buNone/>
              <a:defRPr>
                <a:solidFill>
                  <a:schemeClr val="tx1">
                    <a:tint val="75000"/>
                  </a:schemeClr>
                </a:solidFill>
              </a:defRPr>
            </a:lvl8pPr>
            <a:lvl9pPr marL="2742657"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493622" y="4591058"/>
            <a:ext cx="4002733" cy="166199"/>
          </a:xfrm>
        </p:spPr>
        <p:txBody>
          <a:bodyPr/>
          <a:lstStyle>
            <a:lvl1pPr marL="0" indent="0">
              <a:buNone/>
              <a:defRPr sz="12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7742410" y="278356"/>
            <a:ext cx="981624" cy="206496"/>
          </a:xfrm>
          <a:prstGeom prst="rect">
            <a:avLst/>
          </a:prstGeom>
        </p:spPr>
      </p:pic>
    </p:spTree>
    <p:extLst>
      <p:ext uri="{BB962C8B-B14F-4D97-AF65-F5344CB8AC3E}">
        <p14:creationId xmlns:p14="http://schemas.microsoft.com/office/powerpoint/2010/main" val="1858476406"/>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70" y="2041963"/>
            <a:ext cx="7683913" cy="1142623"/>
          </a:xfrm>
        </p:spPr>
        <p:txBody>
          <a:bodyPr anchor="ctr">
            <a:noAutofit/>
          </a:bodyPr>
          <a:lstStyle>
            <a:lvl1pPr algn="ctr">
              <a:lnSpc>
                <a:spcPct val="90000"/>
              </a:lnSpc>
              <a:defRPr sz="4500" spc="-225"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493616" y="4258052"/>
            <a:ext cx="7683914" cy="347441"/>
          </a:xfrm>
        </p:spPr>
        <p:txBody>
          <a:bodyPr>
            <a:noAutofit/>
          </a:bodyPr>
          <a:lstStyle>
            <a:lvl1pPr marL="0" indent="0" algn="l">
              <a:lnSpc>
                <a:spcPct val="90000"/>
              </a:lnSpc>
              <a:spcBef>
                <a:spcPts val="0"/>
              </a:spcBef>
              <a:buNone/>
              <a:defRPr sz="1500" b="1" cap="all" baseline="0">
                <a:solidFill>
                  <a:schemeClr val="bg1">
                    <a:alpha val="99000"/>
                  </a:schemeClr>
                </a:solidFill>
              </a:defRPr>
            </a:lvl1pPr>
            <a:lvl2pPr marL="342829" indent="0" algn="ctr">
              <a:buNone/>
              <a:defRPr>
                <a:solidFill>
                  <a:schemeClr val="tx1">
                    <a:tint val="75000"/>
                  </a:schemeClr>
                </a:solidFill>
              </a:defRPr>
            </a:lvl2pPr>
            <a:lvl3pPr marL="685664" indent="0" algn="ctr">
              <a:buNone/>
              <a:defRPr>
                <a:solidFill>
                  <a:schemeClr val="tx1">
                    <a:tint val="75000"/>
                  </a:schemeClr>
                </a:solidFill>
              </a:defRPr>
            </a:lvl3pPr>
            <a:lvl4pPr marL="1028495" indent="0" algn="ctr">
              <a:buNone/>
              <a:defRPr>
                <a:solidFill>
                  <a:schemeClr val="tx1">
                    <a:tint val="75000"/>
                  </a:schemeClr>
                </a:solidFill>
              </a:defRPr>
            </a:lvl4pPr>
            <a:lvl5pPr marL="1371329" indent="0" algn="ctr">
              <a:buNone/>
              <a:defRPr>
                <a:solidFill>
                  <a:schemeClr val="tx1">
                    <a:tint val="75000"/>
                  </a:schemeClr>
                </a:solidFill>
              </a:defRPr>
            </a:lvl5pPr>
            <a:lvl6pPr marL="1714156" indent="0" algn="ctr">
              <a:buNone/>
              <a:defRPr>
                <a:solidFill>
                  <a:schemeClr val="tx1">
                    <a:tint val="75000"/>
                  </a:schemeClr>
                </a:solidFill>
              </a:defRPr>
            </a:lvl6pPr>
            <a:lvl7pPr marL="2056992" indent="0" algn="ctr">
              <a:buNone/>
              <a:defRPr>
                <a:solidFill>
                  <a:schemeClr val="tx1">
                    <a:tint val="75000"/>
                  </a:schemeClr>
                </a:solidFill>
              </a:defRPr>
            </a:lvl7pPr>
            <a:lvl8pPr marL="2399824" indent="0" algn="ctr">
              <a:buNone/>
              <a:defRPr>
                <a:solidFill>
                  <a:schemeClr val="tx1">
                    <a:tint val="75000"/>
                  </a:schemeClr>
                </a:solidFill>
              </a:defRPr>
            </a:lvl8pPr>
            <a:lvl9pPr marL="2742657" indent="0" algn="ctr">
              <a:buNone/>
              <a:defRPr>
                <a:solidFill>
                  <a:schemeClr val="tx1">
                    <a:tint val="75000"/>
                  </a:schemeClr>
                </a:solidFill>
              </a:defRPr>
            </a:lvl9pPr>
          </a:lstStyle>
          <a:p>
            <a:r>
              <a:rPr lang="en-US" dirty="0" smtClean="0"/>
              <a:t>This is a subtitle</a:t>
            </a:r>
            <a:endParaRPr lang="en-US" dirty="0"/>
          </a:p>
        </p:txBody>
      </p:sp>
      <p:sp>
        <p:nvSpPr>
          <p:cNvPr id="13" name="Text Placeholder 12"/>
          <p:cNvSpPr>
            <a:spLocks noGrp="1"/>
          </p:cNvSpPr>
          <p:nvPr>
            <p:ph type="body" sz="quarter" idx="10" hasCustomPrompt="1"/>
          </p:nvPr>
        </p:nvSpPr>
        <p:spPr>
          <a:xfrm>
            <a:off x="493622" y="4591058"/>
            <a:ext cx="4002733" cy="166199"/>
          </a:xfrm>
        </p:spPr>
        <p:txBody>
          <a:bodyPr/>
          <a:lstStyle>
            <a:lvl1pPr marL="0" indent="0">
              <a:buNone/>
              <a:defRPr sz="12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7742410" y="278356"/>
            <a:ext cx="981624" cy="206496"/>
          </a:xfrm>
          <a:prstGeom prst="rect">
            <a:avLst/>
          </a:prstGeom>
        </p:spPr>
      </p:pic>
    </p:spTree>
    <p:extLst>
      <p:ext uri="{BB962C8B-B14F-4D97-AF65-F5344CB8AC3E}">
        <p14:creationId xmlns:p14="http://schemas.microsoft.com/office/powerpoint/2010/main" val="1312120463"/>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Slide Photo 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1725" y="202381"/>
            <a:ext cx="7683913" cy="1142623"/>
          </a:xfrm>
        </p:spPr>
        <p:txBody>
          <a:bodyPr anchor="ctr">
            <a:noAutofit/>
          </a:bodyPr>
          <a:lstStyle>
            <a:lvl1pPr algn="l">
              <a:lnSpc>
                <a:spcPct val="90000"/>
              </a:lnSpc>
              <a:defRPr sz="3600" spc="-150" baseline="0">
                <a:solidFill>
                  <a:schemeClr val="accent6">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21718" y="4354874"/>
            <a:ext cx="7683914" cy="347441"/>
          </a:xfrm>
        </p:spPr>
        <p:txBody>
          <a:bodyPr>
            <a:noAutofit/>
          </a:bodyPr>
          <a:lstStyle>
            <a:lvl1pPr marL="0" indent="0" algn="l">
              <a:lnSpc>
                <a:spcPct val="90000"/>
              </a:lnSpc>
              <a:spcBef>
                <a:spcPts val="0"/>
              </a:spcBef>
              <a:buNone/>
              <a:defRPr sz="1500" b="1" cap="all" baseline="0">
                <a:solidFill>
                  <a:schemeClr val="tx1">
                    <a:lumMod val="75000"/>
                    <a:lumOff val="25000"/>
                    <a:alpha val="99000"/>
                  </a:schemeClr>
                </a:solidFill>
              </a:defRPr>
            </a:lvl1pPr>
            <a:lvl2pPr marL="342829" indent="0" algn="ctr">
              <a:buNone/>
              <a:defRPr>
                <a:solidFill>
                  <a:schemeClr val="tx1">
                    <a:tint val="75000"/>
                  </a:schemeClr>
                </a:solidFill>
              </a:defRPr>
            </a:lvl2pPr>
            <a:lvl3pPr marL="685664" indent="0" algn="ctr">
              <a:buNone/>
              <a:defRPr>
                <a:solidFill>
                  <a:schemeClr val="tx1">
                    <a:tint val="75000"/>
                  </a:schemeClr>
                </a:solidFill>
              </a:defRPr>
            </a:lvl3pPr>
            <a:lvl4pPr marL="1028495" indent="0" algn="ctr">
              <a:buNone/>
              <a:defRPr>
                <a:solidFill>
                  <a:schemeClr val="tx1">
                    <a:tint val="75000"/>
                  </a:schemeClr>
                </a:solidFill>
              </a:defRPr>
            </a:lvl4pPr>
            <a:lvl5pPr marL="1371329" indent="0" algn="ctr">
              <a:buNone/>
              <a:defRPr>
                <a:solidFill>
                  <a:schemeClr val="tx1">
                    <a:tint val="75000"/>
                  </a:schemeClr>
                </a:solidFill>
              </a:defRPr>
            </a:lvl5pPr>
            <a:lvl6pPr marL="1714156" indent="0" algn="ctr">
              <a:buNone/>
              <a:defRPr>
                <a:solidFill>
                  <a:schemeClr val="tx1">
                    <a:tint val="75000"/>
                  </a:schemeClr>
                </a:solidFill>
              </a:defRPr>
            </a:lvl6pPr>
            <a:lvl7pPr marL="2056992" indent="0" algn="ctr">
              <a:buNone/>
              <a:defRPr>
                <a:solidFill>
                  <a:schemeClr val="tx1">
                    <a:tint val="75000"/>
                  </a:schemeClr>
                </a:solidFill>
              </a:defRPr>
            </a:lvl7pPr>
            <a:lvl8pPr marL="2399824" indent="0" algn="ctr">
              <a:buNone/>
              <a:defRPr>
                <a:solidFill>
                  <a:schemeClr val="tx1">
                    <a:tint val="75000"/>
                  </a:schemeClr>
                </a:solidFill>
              </a:defRPr>
            </a:lvl8pPr>
            <a:lvl9pPr marL="2742657"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421725" y="4591058"/>
            <a:ext cx="4002733" cy="166199"/>
          </a:xfrm>
        </p:spPr>
        <p:txBody>
          <a:bodyPr/>
          <a:lstStyle>
            <a:lvl1pPr marL="0" indent="0">
              <a:buNone/>
              <a:defRPr sz="12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42411" y="278356"/>
            <a:ext cx="981622" cy="206496"/>
          </a:xfrm>
          <a:prstGeom prst="rect">
            <a:avLst/>
          </a:prstGeom>
        </p:spPr>
      </p:pic>
    </p:spTree>
    <p:extLst>
      <p:ext uri="{BB962C8B-B14F-4D97-AF65-F5344CB8AC3E}">
        <p14:creationId xmlns:p14="http://schemas.microsoft.com/office/powerpoint/2010/main" val="279978922"/>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Slide Photo 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1725" y="3316822"/>
            <a:ext cx="7683913" cy="1142623"/>
          </a:xfrm>
        </p:spPr>
        <p:txBody>
          <a:bodyPr anchor="ctr">
            <a:noAutofit/>
          </a:bodyPr>
          <a:lstStyle>
            <a:lvl1pPr algn="l">
              <a:lnSpc>
                <a:spcPct val="90000"/>
              </a:lnSpc>
              <a:defRPr sz="3600" spc="-150" baseline="0">
                <a:solidFill>
                  <a:schemeClr val="bg1">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21718" y="4354874"/>
            <a:ext cx="7683914" cy="347441"/>
          </a:xfrm>
        </p:spPr>
        <p:txBody>
          <a:bodyPr>
            <a:noAutofit/>
          </a:bodyPr>
          <a:lstStyle>
            <a:lvl1pPr marL="0" indent="0" algn="l">
              <a:lnSpc>
                <a:spcPct val="90000"/>
              </a:lnSpc>
              <a:spcBef>
                <a:spcPts val="0"/>
              </a:spcBef>
              <a:buNone/>
              <a:defRPr sz="1500" b="1" cap="all" baseline="0">
                <a:solidFill>
                  <a:schemeClr val="bg1">
                    <a:alpha val="99000"/>
                  </a:schemeClr>
                </a:solidFill>
              </a:defRPr>
            </a:lvl1pPr>
            <a:lvl2pPr marL="342829" indent="0" algn="ctr">
              <a:buNone/>
              <a:defRPr>
                <a:solidFill>
                  <a:schemeClr val="tx1">
                    <a:tint val="75000"/>
                  </a:schemeClr>
                </a:solidFill>
              </a:defRPr>
            </a:lvl2pPr>
            <a:lvl3pPr marL="685664" indent="0" algn="ctr">
              <a:buNone/>
              <a:defRPr>
                <a:solidFill>
                  <a:schemeClr val="tx1">
                    <a:tint val="75000"/>
                  </a:schemeClr>
                </a:solidFill>
              </a:defRPr>
            </a:lvl3pPr>
            <a:lvl4pPr marL="1028495" indent="0" algn="ctr">
              <a:buNone/>
              <a:defRPr>
                <a:solidFill>
                  <a:schemeClr val="tx1">
                    <a:tint val="75000"/>
                  </a:schemeClr>
                </a:solidFill>
              </a:defRPr>
            </a:lvl4pPr>
            <a:lvl5pPr marL="1371329" indent="0" algn="ctr">
              <a:buNone/>
              <a:defRPr>
                <a:solidFill>
                  <a:schemeClr val="tx1">
                    <a:tint val="75000"/>
                  </a:schemeClr>
                </a:solidFill>
              </a:defRPr>
            </a:lvl5pPr>
            <a:lvl6pPr marL="1714156" indent="0" algn="ctr">
              <a:buNone/>
              <a:defRPr>
                <a:solidFill>
                  <a:schemeClr val="tx1">
                    <a:tint val="75000"/>
                  </a:schemeClr>
                </a:solidFill>
              </a:defRPr>
            </a:lvl6pPr>
            <a:lvl7pPr marL="2056992" indent="0" algn="ctr">
              <a:buNone/>
              <a:defRPr>
                <a:solidFill>
                  <a:schemeClr val="tx1">
                    <a:tint val="75000"/>
                  </a:schemeClr>
                </a:solidFill>
              </a:defRPr>
            </a:lvl7pPr>
            <a:lvl8pPr marL="2399824" indent="0" algn="ctr">
              <a:buNone/>
              <a:defRPr>
                <a:solidFill>
                  <a:schemeClr val="tx1">
                    <a:tint val="75000"/>
                  </a:schemeClr>
                </a:solidFill>
              </a:defRPr>
            </a:lvl8pPr>
            <a:lvl9pPr marL="2742657"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421725" y="4591058"/>
            <a:ext cx="4002733" cy="166199"/>
          </a:xfrm>
        </p:spPr>
        <p:txBody>
          <a:bodyPr/>
          <a:lstStyle>
            <a:lvl1pPr marL="0" indent="0">
              <a:buNone/>
              <a:defRPr sz="12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42411" y="278356"/>
            <a:ext cx="981622" cy="206496"/>
          </a:xfrm>
          <a:prstGeom prst="rect">
            <a:avLst/>
          </a:prstGeom>
        </p:spPr>
      </p:pic>
    </p:spTree>
    <p:extLst>
      <p:ext uri="{BB962C8B-B14F-4D97-AF65-F5344CB8AC3E}">
        <p14:creationId xmlns:p14="http://schemas.microsoft.com/office/powerpoint/2010/main" val="1349244771"/>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3" y="950246"/>
            <a:ext cx="6994362" cy="1142621"/>
          </a:xfrm>
        </p:spPr>
        <p:txBody>
          <a:bodyPr anchor="ctr" anchorCtr="0">
            <a:noAutofit/>
          </a:bodyPr>
          <a:lstStyle>
            <a:lvl1pPr>
              <a:lnSpc>
                <a:spcPct val="90000"/>
              </a:lnSpc>
              <a:defRPr sz="3300" i="0" u="none" baseline="0">
                <a:solidFill>
                  <a:schemeClr val="bg1">
                    <a:alpha val="99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27670" y="3258749"/>
            <a:ext cx="6994363" cy="346249"/>
          </a:xfrm>
        </p:spPr>
        <p:txBody>
          <a:bodyPr>
            <a:noAutofit/>
          </a:bodyPr>
          <a:lstStyle>
            <a:lvl1pPr marL="0" indent="0" algn="l">
              <a:lnSpc>
                <a:spcPct val="90000"/>
              </a:lnSpc>
              <a:spcBef>
                <a:spcPts val="0"/>
              </a:spcBef>
              <a:buNone/>
              <a:defRPr sz="1500" i="0" u="none">
                <a:solidFill>
                  <a:schemeClr val="bg1">
                    <a:alpha val="99000"/>
                  </a:schemeClr>
                </a:solidFill>
              </a:defRPr>
            </a:lvl1pPr>
            <a:lvl2pPr marL="342829" indent="0" algn="ctr">
              <a:buNone/>
              <a:defRPr>
                <a:solidFill>
                  <a:schemeClr val="tx1">
                    <a:tint val="75000"/>
                  </a:schemeClr>
                </a:solidFill>
              </a:defRPr>
            </a:lvl2pPr>
            <a:lvl3pPr marL="685664" indent="0" algn="ctr">
              <a:buNone/>
              <a:defRPr>
                <a:solidFill>
                  <a:schemeClr val="tx1">
                    <a:tint val="75000"/>
                  </a:schemeClr>
                </a:solidFill>
              </a:defRPr>
            </a:lvl3pPr>
            <a:lvl4pPr marL="1028495" indent="0" algn="ctr">
              <a:buNone/>
              <a:defRPr>
                <a:solidFill>
                  <a:schemeClr val="tx1">
                    <a:tint val="75000"/>
                  </a:schemeClr>
                </a:solidFill>
              </a:defRPr>
            </a:lvl4pPr>
            <a:lvl5pPr marL="1371329" indent="0" algn="ctr">
              <a:buNone/>
              <a:defRPr>
                <a:solidFill>
                  <a:schemeClr val="tx1">
                    <a:tint val="75000"/>
                  </a:schemeClr>
                </a:solidFill>
              </a:defRPr>
            </a:lvl5pPr>
            <a:lvl6pPr marL="1714156" indent="0" algn="ctr">
              <a:buNone/>
              <a:defRPr>
                <a:solidFill>
                  <a:schemeClr val="tx1">
                    <a:tint val="75000"/>
                  </a:schemeClr>
                </a:solidFill>
              </a:defRPr>
            </a:lvl6pPr>
            <a:lvl7pPr marL="2056992" indent="0" algn="ctr">
              <a:buNone/>
              <a:defRPr>
                <a:solidFill>
                  <a:schemeClr val="tx1">
                    <a:tint val="75000"/>
                  </a:schemeClr>
                </a:solidFill>
              </a:defRPr>
            </a:lvl7pPr>
            <a:lvl8pPr marL="2399824" indent="0" algn="ctr">
              <a:buNone/>
              <a:defRPr>
                <a:solidFill>
                  <a:schemeClr val="tx1">
                    <a:tint val="75000"/>
                  </a:schemeClr>
                </a:solidFill>
              </a:defRPr>
            </a:lvl8pPr>
            <a:lvl9pPr marL="2742657"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7662" y="2045981"/>
            <a:ext cx="7683914" cy="1033983"/>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7200" b="0" i="0" u="none" strike="noStrike" kern="1200" cap="none" spc="-482" normalizeH="0" baseline="0" noProof="0" dirty="0" smtClean="0">
                <a:ln w="11430"/>
                <a:solidFill>
                  <a:schemeClr val="bg1">
                    <a:alpha val="99000"/>
                  </a:schemeClr>
                </a:solidFill>
                <a:effectLst/>
                <a:uLnTx/>
                <a:uFillTx/>
                <a:latin typeface="Segoe UI" pitchFamily="34" charset="0"/>
                <a:ea typeface="+mn-ea"/>
                <a:cs typeface="+mn-cs"/>
              </a:defRPr>
            </a:lvl1pPr>
          </a:lstStyle>
          <a:p>
            <a:pPr lvl="0"/>
            <a:r>
              <a:rPr lang="en-US" dirty="0" smtClean="0"/>
              <a:t>click to…</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7742410" y="278356"/>
            <a:ext cx="981624" cy="206496"/>
          </a:xfrm>
          <a:prstGeom prst="rect">
            <a:avLst/>
          </a:prstGeom>
        </p:spPr>
      </p:pic>
    </p:spTree>
    <p:extLst>
      <p:ext uri="{BB962C8B-B14F-4D97-AF65-F5344CB8AC3E}">
        <p14:creationId xmlns:p14="http://schemas.microsoft.com/office/powerpoint/2010/main" val="340619788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Resources (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B0F0"/>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C6797F-050E-4098-AF16-2D0212140593}" type="datetimeFigureOut">
              <a:rPr lang="en-US" smtClean="0"/>
              <a:t>9/15/2011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7322D-27D8-42A7-84E1-E8F8749B237B}" type="slidenum">
              <a:rPr lang="en-US" smtClean="0"/>
              <a:t>‹#›</a:t>
            </a:fld>
            <a:endParaRPr lang="en-US"/>
          </a:p>
        </p:txBody>
      </p:sp>
    </p:spTree>
    <p:extLst>
      <p:ext uri="{BB962C8B-B14F-4D97-AF65-F5344CB8AC3E}">
        <p14:creationId xmlns:p14="http://schemas.microsoft.com/office/powerpoint/2010/main" val="226854457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70" y="2041963"/>
            <a:ext cx="7683913" cy="1142623"/>
          </a:xfrm>
        </p:spPr>
        <p:txBody>
          <a:bodyPr anchor="ctr">
            <a:noAutofit/>
          </a:bodyPr>
          <a:lstStyle>
            <a:lvl1pPr algn="ctr">
              <a:lnSpc>
                <a:spcPct val="90000"/>
              </a:lnSpc>
              <a:defRPr sz="4500" spc="-225"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493616" y="4258052"/>
            <a:ext cx="7683914" cy="347441"/>
          </a:xfrm>
        </p:spPr>
        <p:txBody>
          <a:bodyPr>
            <a:noAutofit/>
          </a:bodyPr>
          <a:lstStyle>
            <a:lvl1pPr marL="0" indent="0" algn="l">
              <a:lnSpc>
                <a:spcPct val="90000"/>
              </a:lnSpc>
              <a:spcBef>
                <a:spcPts val="0"/>
              </a:spcBef>
              <a:buNone/>
              <a:defRPr sz="1500" b="1" cap="all" baseline="0">
                <a:solidFill>
                  <a:schemeClr val="bg1">
                    <a:alpha val="99000"/>
                  </a:schemeClr>
                </a:solidFill>
              </a:defRPr>
            </a:lvl1pPr>
            <a:lvl2pPr marL="342829" indent="0" algn="ctr">
              <a:buNone/>
              <a:defRPr>
                <a:solidFill>
                  <a:schemeClr val="tx1">
                    <a:tint val="75000"/>
                  </a:schemeClr>
                </a:solidFill>
              </a:defRPr>
            </a:lvl2pPr>
            <a:lvl3pPr marL="685664" indent="0" algn="ctr">
              <a:buNone/>
              <a:defRPr>
                <a:solidFill>
                  <a:schemeClr val="tx1">
                    <a:tint val="75000"/>
                  </a:schemeClr>
                </a:solidFill>
              </a:defRPr>
            </a:lvl3pPr>
            <a:lvl4pPr marL="1028495" indent="0" algn="ctr">
              <a:buNone/>
              <a:defRPr>
                <a:solidFill>
                  <a:schemeClr val="tx1">
                    <a:tint val="75000"/>
                  </a:schemeClr>
                </a:solidFill>
              </a:defRPr>
            </a:lvl4pPr>
            <a:lvl5pPr marL="1371329" indent="0" algn="ctr">
              <a:buNone/>
              <a:defRPr>
                <a:solidFill>
                  <a:schemeClr val="tx1">
                    <a:tint val="75000"/>
                  </a:schemeClr>
                </a:solidFill>
              </a:defRPr>
            </a:lvl5pPr>
            <a:lvl6pPr marL="1714156" indent="0" algn="ctr">
              <a:buNone/>
              <a:defRPr>
                <a:solidFill>
                  <a:schemeClr val="tx1">
                    <a:tint val="75000"/>
                  </a:schemeClr>
                </a:solidFill>
              </a:defRPr>
            </a:lvl6pPr>
            <a:lvl7pPr marL="2056992" indent="0" algn="ctr">
              <a:buNone/>
              <a:defRPr>
                <a:solidFill>
                  <a:schemeClr val="tx1">
                    <a:tint val="75000"/>
                  </a:schemeClr>
                </a:solidFill>
              </a:defRPr>
            </a:lvl7pPr>
            <a:lvl8pPr marL="2399824" indent="0" algn="ctr">
              <a:buNone/>
              <a:defRPr>
                <a:solidFill>
                  <a:schemeClr val="tx1">
                    <a:tint val="75000"/>
                  </a:schemeClr>
                </a:solidFill>
              </a:defRPr>
            </a:lvl8pPr>
            <a:lvl9pPr marL="2742657"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493622" y="4591058"/>
            <a:ext cx="4002733" cy="166199"/>
          </a:xfrm>
        </p:spPr>
        <p:txBody>
          <a:bodyPr/>
          <a:lstStyle>
            <a:lvl1pPr marL="0" indent="0">
              <a:buNone/>
              <a:defRPr sz="12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7742410" y="278356"/>
            <a:ext cx="981624" cy="206496"/>
          </a:xfrm>
          <a:prstGeom prst="rect">
            <a:avLst/>
          </a:prstGeom>
        </p:spPr>
      </p:pic>
    </p:spTree>
    <p:extLst>
      <p:ext uri="{BB962C8B-B14F-4D97-AF65-F5344CB8AC3E}">
        <p14:creationId xmlns:p14="http://schemas.microsoft.com/office/powerpoint/2010/main" val="130005706"/>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Plain 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102093"/>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7859" y="171449"/>
            <a:ext cx="8363938" cy="848523"/>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454001" y="1263357"/>
            <a:ext cx="8363938" cy="11464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42411" y="278356"/>
            <a:ext cx="981622" cy="206496"/>
          </a:xfrm>
          <a:prstGeom prst="rect">
            <a:avLst/>
          </a:prstGeom>
        </p:spPr>
      </p:pic>
      <p:sp>
        <p:nvSpPr>
          <p:cNvPr id="9" name="Text Placeholder 8"/>
          <p:cNvSpPr>
            <a:spLocks noGrp="1"/>
          </p:cNvSpPr>
          <p:nvPr>
            <p:ph type="body" sz="quarter" idx="11"/>
          </p:nvPr>
        </p:nvSpPr>
        <p:spPr>
          <a:xfrm>
            <a:off x="451376" y="4558662"/>
            <a:ext cx="4253628" cy="155812"/>
          </a:xfrm>
        </p:spPr>
        <p:txBody>
          <a:bodyPr/>
          <a:lstStyle>
            <a:lvl1pPr marL="0" indent="0">
              <a:buNone/>
              <a:defRPr sz="1100"/>
            </a:lvl1pPr>
          </a:lstStyle>
          <a:p>
            <a:pPr lvl="0"/>
            <a:r>
              <a:rPr lang="en-US" smtClean="0"/>
              <a:t>Click to edit Master text styles</a:t>
            </a:r>
          </a:p>
        </p:txBody>
      </p:sp>
      <p:sp>
        <p:nvSpPr>
          <p:cNvPr id="11" name="TextBox 10"/>
          <p:cNvSpPr txBox="1"/>
          <p:nvPr userDrawn="1"/>
        </p:nvSpPr>
        <p:spPr>
          <a:xfrm>
            <a:off x="443870" y="4762013"/>
            <a:ext cx="330875" cy="92333"/>
          </a:xfrm>
          <a:prstGeom prst="rect">
            <a:avLst/>
          </a:prstGeom>
          <a:noFill/>
        </p:spPr>
        <p:txBody>
          <a:bodyPr wrap="square" lIns="0" tIns="0" rIns="0" bIns="0" rtlCol="0">
            <a:spAutoFit/>
          </a:bodyPr>
          <a:lstStyle/>
          <a:p>
            <a:fld id="{B407DAFF-433B-45E8-A718-D1FBB70E57FD}" type="slidenum">
              <a:rPr lang="en-US" sz="600" smtClean="0">
                <a:solidFill>
                  <a:srgbClr val="292929">
                    <a:lumMod val="75000"/>
                    <a:lumOff val="25000"/>
                    <a:alpha val="99000"/>
                  </a:srgbClr>
                </a:solidFill>
              </a:rPr>
              <a:pPr/>
              <a:t>‹#›</a:t>
            </a:fld>
            <a:endParaRPr lang="en-US" sz="600" dirty="0" err="1" smtClean="0">
              <a:solidFill>
                <a:srgbClr val="292929">
                  <a:lumMod val="75000"/>
                  <a:lumOff val="25000"/>
                  <a:alpha val="99000"/>
                </a:srgbClr>
              </a:solidFill>
            </a:endParaRPr>
          </a:p>
        </p:txBody>
      </p:sp>
      <p:sp>
        <p:nvSpPr>
          <p:cNvPr id="12" name="TextBox 11"/>
          <p:cNvSpPr txBox="1"/>
          <p:nvPr userDrawn="1"/>
        </p:nvSpPr>
        <p:spPr>
          <a:xfrm>
            <a:off x="766674" y="4762013"/>
            <a:ext cx="532642"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6/29/2011</a:t>
            </a:r>
          </a:p>
        </p:txBody>
      </p:sp>
      <p:sp>
        <p:nvSpPr>
          <p:cNvPr id="13" name="TextBox 12"/>
          <p:cNvSpPr txBox="1"/>
          <p:nvPr userDrawn="1"/>
        </p:nvSpPr>
        <p:spPr>
          <a:xfrm>
            <a:off x="435805" y="4864869"/>
            <a:ext cx="1024933"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523107494"/>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Photo slides with 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7859" y="171449"/>
            <a:ext cx="8363938" cy="848523"/>
          </a:xfrm>
        </p:spPr>
        <p:txBody>
          <a:bodyPr/>
          <a:lstStyle>
            <a:lvl1pPr>
              <a:defRPr>
                <a:solidFill>
                  <a:schemeClr val="bg1">
                    <a:alpha val="99000"/>
                  </a:schemeClr>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454001" y="1263357"/>
            <a:ext cx="8363938" cy="11464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7742410" y="278356"/>
            <a:ext cx="981624" cy="206496"/>
          </a:xfrm>
          <a:prstGeom prst="rect">
            <a:avLst/>
          </a:prstGeom>
        </p:spPr>
      </p:pic>
      <p:sp>
        <p:nvSpPr>
          <p:cNvPr id="8" name="Text Placeholder 8"/>
          <p:cNvSpPr>
            <a:spLocks noGrp="1"/>
          </p:cNvSpPr>
          <p:nvPr>
            <p:ph type="body" sz="quarter" idx="11"/>
          </p:nvPr>
        </p:nvSpPr>
        <p:spPr>
          <a:xfrm>
            <a:off x="451376" y="4558662"/>
            <a:ext cx="4253628" cy="155812"/>
          </a:xfrm>
        </p:spPr>
        <p:txBody>
          <a:bodyPr/>
          <a:lstStyle>
            <a:lvl1pPr marL="0" indent="0">
              <a:buNone/>
              <a:defRPr sz="1100"/>
            </a:lvl1pPr>
          </a:lstStyle>
          <a:p>
            <a:pPr lvl="0"/>
            <a:r>
              <a:rPr lang="en-US" smtClean="0"/>
              <a:t>Click to edit Master text styles</a:t>
            </a:r>
          </a:p>
        </p:txBody>
      </p:sp>
      <p:sp>
        <p:nvSpPr>
          <p:cNvPr id="6" name="TextBox 5"/>
          <p:cNvSpPr txBox="1"/>
          <p:nvPr userDrawn="1"/>
        </p:nvSpPr>
        <p:spPr>
          <a:xfrm>
            <a:off x="443870" y="4762013"/>
            <a:ext cx="330875" cy="92333"/>
          </a:xfrm>
          <a:prstGeom prst="rect">
            <a:avLst/>
          </a:prstGeom>
          <a:noFill/>
        </p:spPr>
        <p:txBody>
          <a:bodyPr wrap="square" lIns="0" tIns="0" rIns="0" bIns="0" rtlCol="0">
            <a:spAutoFit/>
          </a:bodyPr>
          <a:lstStyle/>
          <a:p>
            <a:fld id="{B407DAFF-433B-45E8-A718-D1FBB70E57FD}" type="slidenum">
              <a:rPr lang="en-US" sz="600" smtClean="0">
                <a:solidFill>
                  <a:srgbClr val="292929">
                    <a:lumMod val="75000"/>
                    <a:lumOff val="25000"/>
                    <a:alpha val="99000"/>
                  </a:srgbClr>
                </a:solidFill>
              </a:rPr>
              <a:pPr/>
              <a:t>‹#›</a:t>
            </a:fld>
            <a:endParaRPr lang="en-US" sz="600" dirty="0" err="1" smtClean="0">
              <a:solidFill>
                <a:srgbClr val="292929">
                  <a:lumMod val="75000"/>
                  <a:lumOff val="25000"/>
                  <a:alpha val="99000"/>
                </a:srgbClr>
              </a:solidFill>
            </a:endParaRPr>
          </a:p>
        </p:txBody>
      </p:sp>
      <p:sp>
        <p:nvSpPr>
          <p:cNvPr id="9" name="TextBox 8"/>
          <p:cNvSpPr txBox="1"/>
          <p:nvPr userDrawn="1"/>
        </p:nvSpPr>
        <p:spPr>
          <a:xfrm>
            <a:off x="766674" y="4762013"/>
            <a:ext cx="532642"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6/29/2011</a:t>
            </a:r>
          </a:p>
        </p:txBody>
      </p:sp>
      <p:sp>
        <p:nvSpPr>
          <p:cNvPr id="10" name="TextBox 9"/>
          <p:cNvSpPr txBox="1"/>
          <p:nvPr userDrawn="1"/>
        </p:nvSpPr>
        <p:spPr>
          <a:xfrm>
            <a:off x="435805" y="4864869"/>
            <a:ext cx="1024933"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609666964"/>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437859" y="171449"/>
            <a:ext cx="8363938" cy="848523"/>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454001" y="1448932"/>
            <a:ext cx="8363938" cy="11464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42411" y="278356"/>
            <a:ext cx="981622" cy="206496"/>
          </a:xfrm>
          <a:prstGeom prst="rect">
            <a:avLst/>
          </a:prstGeom>
        </p:spPr>
      </p:pic>
      <p:sp>
        <p:nvSpPr>
          <p:cNvPr id="4" name="Text Placeholder 3"/>
          <p:cNvSpPr>
            <a:spLocks noGrp="1"/>
          </p:cNvSpPr>
          <p:nvPr>
            <p:ph type="body" sz="quarter" idx="11"/>
          </p:nvPr>
        </p:nvSpPr>
        <p:spPr>
          <a:xfrm>
            <a:off x="459570" y="1072495"/>
            <a:ext cx="8296753" cy="166199"/>
          </a:xfrm>
        </p:spPr>
        <p:txBody>
          <a:bodyPr/>
          <a:lstStyle>
            <a:lvl1pPr marL="0" indent="0">
              <a:buNone/>
              <a:defRPr sz="12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451376" y="4558662"/>
            <a:ext cx="4253628" cy="155812"/>
          </a:xfrm>
        </p:spPr>
        <p:txBody>
          <a:bodyPr/>
          <a:lstStyle>
            <a:lvl1pPr marL="0" indent="0">
              <a:buNone/>
              <a:defRPr sz="1100"/>
            </a:lvl1pPr>
          </a:lstStyle>
          <a:p>
            <a:pPr lvl="0"/>
            <a:r>
              <a:rPr lang="en-US" smtClean="0"/>
              <a:t>Click to edit Master text styles</a:t>
            </a:r>
          </a:p>
        </p:txBody>
      </p:sp>
      <p:sp>
        <p:nvSpPr>
          <p:cNvPr id="7" name="TextBox 6"/>
          <p:cNvSpPr txBox="1"/>
          <p:nvPr userDrawn="1"/>
        </p:nvSpPr>
        <p:spPr>
          <a:xfrm>
            <a:off x="443870" y="4762013"/>
            <a:ext cx="330875" cy="92333"/>
          </a:xfrm>
          <a:prstGeom prst="rect">
            <a:avLst/>
          </a:prstGeom>
          <a:noFill/>
        </p:spPr>
        <p:txBody>
          <a:bodyPr wrap="square" lIns="0" tIns="0" rIns="0" bIns="0" rtlCol="0">
            <a:spAutoFit/>
          </a:bodyPr>
          <a:lstStyle/>
          <a:p>
            <a:fld id="{B407DAFF-433B-45E8-A718-D1FBB70E57FD}" type="slidenum">
              <a:rPr lang="en-US" sz="600" smtClean="0">
                <a:solidFill>
                  <a:srgbClr val="292929">
                    <a:lumMod val="75000"/>
                    <a:lumOff val="25000"/>
                    <a:alpha val="99000"/>
                  </a:srgbClr>
                </a:solidFill>
              </a:rPr>
              <a:pPr/>
              <a:t>‹#›</a:t>
            </a:fld>
            <a:endParaRPr lang="en-US" sz="600" dirty="0" err="1" smtClean="0">
              <a:solidFill>
                <a:srgbClr val="292929">
                  <a:lumMod val="75000"/>
                  <a:lumOff val="25000"/>
                  <a:alpha val="99000"/>
                </a:srgbClr>
              </a:solidFill>
            </a:endParaRPr>
          </a:p>
        </p:txBody>
      </p:sp>
      <p:sp>
        <p:nvSpPr>
          <p:cNvPr id="9" name="TextBox 8"/>
          <p:cNvSpPr txBox="1"/>
          <p:nvPr userDrawn="1"/>
        </p:nvSpPr>
        <p:spPr>
          <a:xfrm>
            <a:off x="766674" y="4762013"/>
            <a:ext cx="532642"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6/29/2011</a:t>
            </a:r>
          </a:p>
        </p:txBody>
      </p:sp>
      <p:sp>
        <p:nvSpPr>
          <p:cNvPr id="10" name="TextBox 9"/>
          <p:cNvSpPr txBox="1"/>
          <p:nvPr userDrawn="1"/>
        </p:nvSpPr>
        <p:spPr>
          <a:xfrm>
            <a:off x="435805" y="4864869"/>
            <a:ext cx="1024933"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171268507"/>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Lis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437859" y="171449"/>
            <a:ext cx="8363938" cy="848523"/>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454001" y="1448932"/>
            <a:ext cx="8363938" cy="11464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42411" y="278356"/>
            <a:ext cx="981622" cy="206496"/>
          </a:xfrm>
          <a:prstGeom prst="rect">
            <a:avLst/>
          </a:prstGeom>
        </p:spPr>
      </p:pic>
      <p:sp>
        <p:nvSpPr>
          <p:cNvPr id="4" name="Text Placeholder 3"/>
          <p:cNvSpPr>
            <a:spLocks noGrp="1"/>
          </p:cNvSpPr>
          <p:nvPr>
            <p:ph type="body" sz="quarter" idx="11"/>
          </p:nvPr>
        </p:nvSpPr>
        <p:spPr>
          <a:xfrm>
            <a:off x="459570" y="1072495"/>
            <a:ext cx="8296753" cy="166199"/>
          </a:xfrm>
        </p:spPr>
        <p:txBody>
          <a:bodyPr/>
          <a:lstStyle>
            <a:lvl1pPr marL="0" indent="0">
              <a:buNone/>
              <a:defRPr sz="12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451376" y="4558662"/>
            <a:ext cx="4253628" cy="155812"/>
          </a:xfrm>
        </p:spPr>
        <p:txBody>
          <a:bodyPr/>
          <a:lstStyle>
            <a:lvl1pPr marL="0" indent="0">
              <a:buNone/>
              <a:defRPr sz="1100"/>
            </a:lvl1pPr>
          </a:lstStyle>
          <a:p>
            <a:pPr lvl="0"/>
            <a:r>
              <a:rPr lang="en-US" smtClean="0"/>
              <a:t>Click to edit Master text styles</a:t>
            </a:r>
          </a:p>
        </p:txBody>
      </p:sp>
      <p:sp>
        <p:nvSpPr>
          <p:cNvPr id="7" name="TextBox 6"/>
          <p:cNvSpPr txBox="1"/>
          <p:nvPr userDrawn="1"/>
        </p:nvSpPr>
        <p:spPr>
          <a:xfrm>
            <a:off x="443870" y="4762013"/>
            <a:ext cx="330875" cy="92333"/>
          </a:xfrm>
          <a:prstGeom prst="rect">
            <a:avLst/>
          </a:prstGeom>
          <a:noFill/>
        </p:spPr>
        <p:txBody>
          <a:bodyPr wrap="square" lIns="0" tIns="0" rIns="0" bIns="0" rtlCol="0">
            <a:spAutoFit/>
          </a:bodyPr>
          <a:lstStyle/>
          <a:p>
            <a:fld id="{B407DAFF-433B-45E8-A718-D1FBB70E57FD}" type="slidenum">
              <a:rPr lang="en-US" sz="600" smtClean="0">
                <a:solidFill>
                  <a:srgbClr val="292929">
                    <a:lumMod val="75000"/>
                    <a:lumOff val="25000"/>
                    <a:alpha val="99000"/>
                  </a:srgbClr>
                </a:solidFill>
              </a:rPr>
              <a:pPr/>
              <a:t>‹#›</a:t>
            </a:fld>
            <a:endParaRPr lang="en-US" sz="600" dirty="0" err="1" smtClean="0">
              <a:solidFill>
                <a:srgbClr val="292929">
                  <a:lumMod val="75000"/>
                  <a:lumOff val="25000"/>
                  <a:alpha val="99000"/>
                </a:srgbClr>
              </a:solidFill>
            </a:endParaRPr>
          </a:p>
        </p:txBody>
      </p:sp>
      <p:sp>
        <p:nvSpPr>
          <p:cNvPr id="9" name="TextBox 8"/>
          <p:cNvSpPr txBox="1"/>
          <p:nvPr userDrawn="1"/>
        </p:nvSpPr>
        <p:spPr>
          <a:xfrm>
            <a:off x="766674" y="4762013"/>
            <a:ext cx="532642"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6/29/2011</a:t>
            </a:r>
          </a:p>
        </p:txBody>
      </p:sp>
      <p:sp>
        <p:nvSpPr>
          <p:cNvPr id="10" name="TextBox 9"/>
          <p:cNvSpPr txBox="1"/>
          <p:nvPr userDrawn="1"/>
        </p:nvSpPr>
        <p:spPr>
          <a:xfrm>
            <a:off x="435805" y="4864869"/>
            <a:ext cx="1024933"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289727027"/>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Lis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437859" y="171449"/>
            <a:ext cx="8363938" cy="848523"/>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454001" y="1448939"/>
            <a:ext cx="8363938" cy="2492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42411" y="278356"/>
            <a:ext cx="981622" cy="206496"/>
          </a:xfrm>
          <a:prstGeom prst="rect">
            <a:avLst/>
          </a:prstGeom>
        </p:spPr>
      </p:pic>
      <p:sp>
        <p:nvSpPr>
          <p:cNvPr id="4" name="Text Placeholder 3"/>
          <p:cNvSpPr>
            <a:spLocks noGrp="1"/>
          </p:cNvSpPr>
          <p:nvPr>
            <p:ph type="body" sz="quarter" idx="11"/>
          </p:nvPr>
        </p:nvSpPr>
        <p:spPr>
          <a:xfrm>
            <a:off x="459570" y="1072495"/>
            <a:ext cx="8296753" cy="166199"/>
          </a:xfrm>
        </p:spPr>
        <p:txBody>
          <a:bodyPr/>
          <a:lstStyle>
            <a:lvl1pPr marL="0" indent="0">
              <a:buNone/>
              <a:defRPr sz="12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451376" y="4558662"/>
            <a:ext cx="4253628" cy="155812"/>
          </a:xfrm>
        </p:spPr>
        <p:txBody>
          <a:bodyPr/>
          <a:lstStyle>
            <a:lvl1pPr marL="0" indent="0">
              <a:buNone/>
              <a:defRPr sz="1100"/>
            </a:lvl1pPr>
          </a:lstStyle>
          <a:p>
            <a:pPr lvl="0"/>
            <a:r>
              <a:rPr lang="en-US" smtClean="0"/>
              <a:t>Click to edit Master text styles</a:t>
            </a:r>
          </a:p>
        </p:txBody>
      </p:sp>
      <p:sp>
        <p:nvSpPr>
          <p:cNvPr id="7" name="TextBox 6"/>
          <p:cNvSpPr txBox="1"/>
          <p:nvPr userDrawn="1"/>
        </p:nvSpPr>
        <p:spPr>
          <a:xfrm>
            <a:off x="443870" y="4762013"/>
            <a:ext cx="330875" cy="92333"/>
          </a:xfrm>
          <a:prstGeom prst="rect">
            <a:avLst/>
          </a:prstGeom>
          <a:noFill/>
        </p:spPr>
        <p:txBody>
          <a:bodyPr wrap="square" lIns="0" tIns="0" rIns="0" bIns="0" rtlCol="0">
            <a:spAutoFit/>
          </a:bodyPr>
          <a:lstStyle/>
          <a:p>
            <a:fld id="{B407DAFF-433B-45E8-A718-D1FBB70E57FD}" type="slidenum">
              <a:rPr lang="en-US" sz="600" smtClean="0">
                <a:solidFill>
                  <a:srgbClr val="292929">
                    <a:lumMod val="75000"/>
                    <a:lumOff val="25000"/>
                    <a:alpha val="99000"/>
                  </a:srgbClr>
                </a:solidFill>
              </a:rPr>
              <a:pPr/>
              <a:t>‹#›</a:t>
            </a:fld>
            <a:endParaRPr lang="en-US" sz="600" dirty="0" err="1" smtClean="0">
              <a:solidFill>
                <a:srgbClr val="292929">
                  <a:lumMod val="75000"/>
                  <a:lumOff val="25000"/>
                  <a:alpha val="99000"/>
                </a:srgbClr>
              </a:solidFill>
            </a:endParaRPr>
          </a:p>
        </p:txBody>
      </p:sp>
      <p:sp>
        <p:nvSpPr>
          <p:cNvPr id="9" name="TextBox 8"/>
          <p:cNvSpPr txBox="1"/>
          <p:nvPr userDrawn="1"/>
        </p:nvSpPr>
        <p:spPr>
          <a:xfrm>
            <a:off x="766674" y="4762013"/>
            <a:ext cx="532642"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6/29/2011</a:t>
            </a:r>
          </a:p>
        </p:txBody>
      </p:sp>
      <p:sp>
        <p:nvSpPr>
          <p:cNvPr id="10" name="TextBox 9"/>
          <p:cNvSpPr txBox="1"/>
          <p:nvPr userDrawn="1"/>
        </p:nvSpPr>
        <p:spPr>
          <a:xfrm>
            <a:off x="435805" y="4864869"/>
            <a:ext cx="1024933"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40143500"/>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Sub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437859" y="171449"/>
            <a:ext cx="8363938" cy="848523"/>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454001" y="1448939"/>
            <a:ext cx="8363938" cy="2492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42411" y="278356"/>
            <a:ext cx="981622" cy="206496"/>
          </a:xfrm>
          <a:prstGeom prst="rect">
            <a:avLst/>
          </a:prstGeom>
        </p:spPr>
      </p:pic>
      <p:sp>
        <p:nvSpPr>
          <p:cNvPr id="4" name="Text Placeholder 3"/>
          <p:cNvSpPr>
            <a:spLocks noGrp="1"/>
          </p:cNvSpPr>
          <p:nvPr>
            <p:ph type="body" sz="quarter" idx="11"/>
          </p:nvPr>
        </p:nvSpPr>
        <p:spPr>
          <a:xfrm>
            <a:off x="459570" y="1072495"/>
            <a:ext cx="8296753" cy="166199"/>
          </a:xfrm>
        </p:spPr>
        <p:txBody>
          <a:bodyPr/>
          <a:lstStyle>
            <a:lvl1pPr marL="0" indent="0">
              <a:buNone/>
              <a:defRPr sz="12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451376" y="4558662"/>
            <a:ext cx="4253628" cy="155812"/>
          </a:xfrm>
        </p:spPr>
        <p:txBody>
          <a:bodyPr/>
          <a:lstStyle>
            <a:lvl1pPr marL="0" indent="0">
              <a:buNone/>
              <a:defRPr sz="1100"/>
            </a:lvl1pPr>
          </a:lstStyle>
          <a:p>
            <a:pPr lvl="0"/>
            <a:r>
              <a:rPr lang="en-US" smtClean="0"/>
              <a:t>Click to edit Master text styles</a:t>
            </a:r>
          </a:p>
        </p:txBody>
      </p:sp>
      <p:sp>
        <p:nvSpPr>
          <p:cNvPr id="7" name="TextBox 6"/>
          <p:cNvSpPr txBox="1"/>
          <p:nvPr userDrawn="1"/>
        </p:nvSpPr>
        <p:spPr>
          <a:xfrm>
            <a:off x="443870" y="4762013"/>
            <a:ext cx="330875" cy="92333"/>
          </a:xfrm>
          <a:prstGeom prst="rect">
            <a:avLst/>
          </a:prstGeom>
          <a:noFill/>
        </p:spPr>
        <p:txBody>
          <a:bodyPr wrap="square" lIns="0" tIns="0" rIns="0" bIns="0" rtlCol="0">
            <a:spAutoFit/>
          </a:bodyPr>
          <a:lstStyle/>
          <a:p>
            <a:fld id="{B407DAFF-433B-45E8-A718-D1FBB70E57FD}" type="slidenum">
              <a:rPr lang="en-US" sz="600" smtClean="0">
                <a:solidFill>
                  <a:srgbClr val="292929">
                    <a:lumMod val="75000"/>
                    <a:lumOff val="25000"/>
                    <a:alpha val="99000"/>
                  </a:srgbClr>
                </a:solidFill>
              </a:rPr>
              <a:pPr/>
              <a:t>‹#›</a:t>
            </a:fld>
            <a:endParaRPr lang="en-US" sz="600" dirty="0" err="1" smtClean="0">
              <a:solidFill>
                <a:srgbClr val="292929">
                  <a:lumMod val="75000"/>
                  <a:lumOff val="25000"/>
                  <a:alpha val="99000"/>
                </a:srgbClr>
              </a:solidFill>
            </a:endParaRPr>
          </a:p>
        </p:txBody>
      </p:sp>
      <p:sp>
        <p:nvSpPr>
          <p:cNvPr id="9" name="TextBox 8"/>
          <p:cNvSpPr txBox="1"/>
          <p:nvPr userDrawn="1"/>
        </p:nvSpPr>
        <p:spPr>
          <a:xfrm>
            <a:off x="766674" y="4762013"/>
            <a:ext cx="532642"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6/29/2011</a:t>
            </a:r>
          </a:p>
        </p:txBody>
      </p:sp>
      <p:sp>
        <p:nvSpPr>
          <p:cNvPr id="10" name="TextBox 9"/>
          <p:cNvSpPr txBox="1"/>
          <p:nvPr userDrawn="1"/>
        </p:nvSpPr>
        <p:spPr>
          <a:xfrm>
            <a:off x="435805" y="4864869"/>
            <a:ext cx="1024933"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595576712"/>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4001" y="1166534"/>
            <a:ext cx="8363938" cy="114646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42411" y="278356"/>
            <a:ext cx="981622" cy="206496"/>
          </a:xfrm>
          <a:prstGeom prst="rect">
            <a:avLst/>
          </a:prstGeom>
        </p:spPr>
      </p:pic>
      <p:sp>
        <p:nvSpPr>
          <p:cNvPr id="5" name="Text Placeholder 8"/>
          <p:cNvSpPr>
            <a:spLocks noGrp="1"/>
          </p:cNvSpPr>
          <p:nvPr>
            <p:ph type="body" sz="quarter" idx="11"/>
          </p:nvPr>
        </p:nvSpPr>
        <p:spPr>
          <a:xfrm>
            <a:off x="451376" y="4558662"/>
            <a:ext cx="4253628" cy="155812"/>
          </a:xfrm>
        </p:spPr>
        <p:txBody>
          <a:bodyPr/>
          <a:lstStyle>
            <a:lvl1pPr marL="0" indent="0">
              <a:buNone/>
              <a:defRPr sz="1100"/>
            </a:lvl1pPr>
          </a:lstStyle>
          <a:p>
            <a:pPr lvl="0"/>
            <a:r>
              <a:rPr lang="en-US" smtClean="0"/>
              <a:t>Click to edit Master text styles</a:t>
            </a:r>
          </a:p>
        </p:txBody>
      </p:sp>
      <p:sp>
        <p:nvSpPr>
          <p:cNvPr id="6" name="TextBox 5"/>
          <p:cNvSpPr txBox="1"/>
          <p:nvPr userDrawn="1"/>
        </p:nvSpPr>
        <p:spPr>
          <a:xfrm>
            <a:off x="443870" y="4762013"/>
            <a:ext cx="330875" cy="92333"/>
          </a:xfrm>
          <a:prstGeom prst="rect">
            <a:avLst/>
          </a:prstGeom>
          <a:noFill/>
        </p:spPr>
        <p:txBody>
          <a:bodyPr wrap="square" lIns="0" tIns="0" rIns="0" bIns="0" rtlCol="0">
            <a:spAutoFit/>
          </a:bodyPr>
          <a:lstStyle/>
          <a:p>
            <a:fld id="{B407DAFF-433B-45E8-A718-D1FBB70E57FD}" type="slidenum">
              <a:rPr lang="en-US" sz="600" smtClean="0">
                <a:solidFill>
                  <a:srgbClr val="292929">
                    <a:lumMod val="75000"/>
                    <a:lumOff val="25000"/>
                    <a:alpha val="99000"/>
                  </a:srgbClr>
                </a:solidFill>
              </a:rPr>
              <a:pPr/>
              <a:t>‹#›</a:t>
            </a:fld>
            <a:endParaRPr lang="en-US" sz="600" dirty="0" err="1" smtClean="0">
              <a:solidFill>
                <a:srgbClr val="292929">
                  <a:lumMod val="75000"/>
                  <a:lumOff val="25000"/>
                  <a:alpha val="99000"/>
                </a:srgbClr>
              </a:solidFill>
            </a:endParaRPr>
          </a:p>
        </p:txBody>
      </p:sp>
      <p:sp>
        <p:nvSpPr>
          <p:cNvPr id="7" name="TextBox 6"/>
          <p:cNvSpPr txBox="1"/>
          <p:nvPr userDrawn="1"/>
        </p:nvSpPr>
        <p:spPr>
          <a:xfrm>
            <a:off x="766674" y="4762013"/>
            <a:ext cx="532642"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6/29/2011</a:t>
            </a:r>
          </a:p>
        </p:txBody>
      </p:sp>
      <p:sp>
        <p:nvSpPr>
          <p:cNvPr id="8" name="TextBox 7"/>
          <p:cNvSpPr txBox="1"/>
          <p:nvPr userDrawn="1"/>
        </p:nvSpPr>
        <p:spPr>
          <a:xfrm>
            <a:off x="435805" y="4864869"/>
            <a:ext cx="1024933"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34489010"/>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919972" y="1697023"/>
            <a:ext cx="3739499" cy="1183964"/>
          </a:xfrm>
        </p:spPr>
        <p:txBody>
          <a:bodyPr/>
          <a:lstStyle>
            <a:lvl1pPr marL="222207" indent="-222207">
              <a:defRPr sz="1700"/>
            </a:lvl1pPr>
            <a:lvl2pPr marL="427547" indent="-205339">
              <a:defRPr sz="1500"/>
            </a:lvl2pPr>
            <a:lvl3pPr marL="616027" indent="-183519">
              <a:defRPr sz="1400"/>
            </a:lvl3pPr>
            <a:lvl4pPr marL="787640" indent="-177566">
              <a:defRPr sz="1300"/>
            </a:lvl4pPr>
            <a:lvl5pPr marL="959255" indent="-165662">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62073" y="1071475"/>
            <a:ext cx="3863630" cy="166199"/>
          </a:xfrm>
        </p:spPr>
        <p:txBody>
          <a:bodyPr anchor="b"/>
          <a:lstStyle>
            <a:lvl1pPr marL="0" indent="0">
              <a:lnSpc>
                <a:spcPct val="90000"/>
              </a:lnSpc>
              <a:spcBef>
                <a:spcPts val="0"/>
              </a:spcBef>
              <a:buNone/>
              <a:defRPr sz="1200" b="1" cap="all" baseline="0"/>
            </a:lvl1pPr>
            <a:lvl2pPr marL="342829" indent="0">
              <a:buNone/>
              <a:defRPr sz="1500" b="1"/>
            </a:lvl2pPr>
            <a:lvl3pPr marL="685664" indent="0">
              <a:buNone/>
              <a:defRPr sz="1400" b="1"/>
            </a:lvl3pPr>
            <a:lvl4pPr marL="1028495" indent="0">
              <a:buNone/>
              <a:defRPr sz="1200" b="1"/>
            </a:lvl4pPr>
            <a:lvl5pPr marL="1371329" indent="0">
              <a:buNone/>
              <a:defRPr sz="1200" b="1"/>
            </a:lvl5pPr>
            <a:lvl6pPr marL="1714156" indent="0">
              <a:buNone/>
              <a:defRPr sz="1200" b="1"/>
            </a:lvl6pPr>
            <a:lvl7pPr marL="2056992" indent="0">
              <a:buNone/>
              <a:defRPr sz="1200" b="1"/>
            </a:lvl7pPr>
            <a:lvl8pPr marL="2399824" indent="0">
              <a:buNone/>
              <a:defRPr sz="1200" b="1"/>
            </a:lvl8pPr>
            <a:lvl9pPr marL="2742657"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3118" y="1697029"/>
            <a:ext cx="3702583" cy="1166473"/>
          </a:xfrm>
        </p:spPr>
        <p:txBody>
          <a:bodyPr/>
          <a:lstStyle>
            <a:lvl1pPr marL="211293" indent="-211293">
              <a:defRPr sz="1700"/>
            </a:lvl1pPr>
            <a:lvl2pPr marL="421594" indent="-199386">
              <a:defRPr sz="1500"/>
            </a:lvl2pPr>
            <a:lvl3pPr marL="610074" indent="-182527">
              <a:defRPr sz="1400"/>
            </a:lvl3pPr>
            <a:lvl4pPr marL="787640" indent="-171616">
              <a:defRPr sz="1300"/>
            </a:lvl4pPr>
            <a:lvl5pPr marL="959255" indent="-154754">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10137" y="1071475"/>
            <a:ext cx="3949334" cy="166199"/>
          </a:xfrm>
        </p:spPr>
        <p:txBody>
          <a:bodyPr anchor="b"/>
          <a:lstStyle>
            <a:lvl1pPr marL="0" indent="0">
              <a:lnSpc>
                <a:spcPct val="90000"/>
              </a:lnSpc>
              <a:spcBef>
                <a:spcPts val="0"/>
              </a:spcBef>
              <a:buNone/>
              <a:defRPr sz="1200" b="1" cap="all" baseline="0"/>
            </a:lvl1pPr>
            <a:lvl2pPr marL="342829" indent="0">
              <a:buNone/>
              <a:defRPr sz="1500" b="1"/>
            </a:lvl2pPr>
            <a:lvl3pPr marL="685664" indent="0">
              <a:buNone/>
              <a:defRPr sz="1400" b="1"/>
            </a:lvl3pPr>
            <a:lvl4pPr marL="1028495" indent="0">
              <a:buNone/>
              <a:defRPr sz="1200" b="1"/>
            </a:lvl4pPr>
            <a:lvl5pPr marL="1371329" indent="0">
              <a:buNone/>
              <a:defRPr sz="1200" b="1"/>
            </a:lvl5pPr>
            <a:lvl6pPr marL="1714156" indent="0">
              <a:buNone/>
              <a:defRPr sz="1200" b="1"/>
            </a:lvl6pPr>
            <a:lvl7pPr marL="2056992" indent="0">
              <a:buNone/>
              <a:defRPr sz="1200" b="1"/>
            </a:lvl7pPr>
            <a:lvl8pPr marL="2399824" indent="0">
              <a:buNone/>
              <a:defRPr sz="1200" b="1"/>
            </a:lvl8pPr>
            <a:lvl9pPr marL="2742657" indent="0">
              <a:buNone/>
              <a:defRPr sz="1200" b="1"/>
            </a:lvl9pPr>
          </a:lstStyle>
          <a:p>
            <a:pPr lvl="0"/>
            <a:r>
              <a:rPr lang="en-US" smtClean="0"/>
              <a:t>Click to edit Master text styles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42411" y="278356"/>
            <a:ext cx="981622" cy="206496"/>
          </a:xfrm>
          <a:prstGeom prst="rect">
            <a:avLst/>
          </a:prstGeom>
        </p:spPr>
      </p:pic>
      <p:sp>
        <p:nvSpPr>
          <p:cNvPr id="8" name="Text Placeholder 8"/>
          <p:cNvSpPr>
            <a:spLocks noGrp="1"/>
          </p:cNvSpPr>
          <p:nvPr>
            <p:ph type="body" sz="quarter" idx="11"/>
          </p:nvPr>
        </p:nvSpPr>
        <p:spPr>
          <a:xfrm>
            <a:off x="451376" y="4558662"/>
            <a:ext cx="4253628" cy="155812"/>
          </a:xfrm>
        </p:spPr>
        <p:txBody>
          <a:bodyPr/>
          <a:lstStyle>
            <a:lvl1pPr marL="0" indent="0">
              <a:buNone/>
              <a:defRPr sz="1100"/>
            </a:lvl1pPr>
          </a:lstStyle>
          <a:p>
            <a:pPr lvl="0"/>
            <a:r>
              <a:rPr lang="en-US" smtClean="0"/>
              <a:t>Click to edit Master text styles</a:t>
            </a:r>
          </a:p>
        </p:txBody>
      </p:sp>
      <p:sp>
        <p:nvSpPr>
          <p:cNvPr id="9" name="TextBox 8"/>
          <p:cNvSpPr txBox="1"/>
          <p:nvPr userDrawn="1"/>
        </p:nvSpPr>
        <p:spPr>
          <a:xfrm>
            <a:off x="443870" y="4762013"/>
            <a:ext cx="330875" cy="92333"/>
          </a:xfrm>
          <a:prstGeom prst="rect">
            <a:avLst/>
          </a:prstGeom>
          <a:noFill/>
        </p:spPr>
        <p:txBody>
          <a:bodyPr wrap="square" lIns="0" tIns="0" rIns="0" bIns="0" rtlCol="0">
            <a:spAutoFit/>
          </a:bodyPr>
          <a:lstStyle/>
          <a:p>
            <a:fld id="{B407DAFF-433B-45E8-A718-D1FBB70E57FD}" type="slidenum">
              <a:rPr lang="en-US" sz="600" smtClean="0">
                <a:solidFill>
                  <a:srgbClr val="292929">
                    <a:lumMod val="75000"/>
                    <a:lumOff val="25000"/>
                    <a:alpha val="99000"/>
                  </a:srgbClr>
                </a:solidFill>
              </a:rPr>
              <a:pPr/>
              <a:t>‹#›</a:t>
            </a:fld>
            <a:endParaRPr lang="en-US" sz="600" dirty="0" err="1" smtClean="0">
              <a:solidFill>
                <a:srgbClr val="292929">
                  <a:lumMod val="75000"/>
                  <a:lumOff val="25000"/>
                  <a:alpha val="99000"/>
                </a:srgbClr>
              </a:solidFill>
            </a:endParaRPr>
          </a:p>
        </p:txBody>
      </p:sp>
      <p:sp>
        <p:nvSpPr>
          <p:cNvPr id="10" name="TextBox 9"/>
          <p:cNvSpPr txBox="1"/>
          <p:nvPr userDrawn="1"/>
        </p:nvSpPr>
        <p:spPr>
          <a:xfrm>
            <a:off x="766674" y="4762013"/>
            <a:ext cx="532642"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6/29/2011</a:t>
            </a:r>
          </a:p>
        </p:txBody>
      </p:sp>
      <p:sp>
        <p:nvSpPr>
          <p:cNvPr id="11" name="TextBox 10"/>
          <p:cNvSpPr txBox="1"/>
          <p:nvPr userDrawn="1"/>
        </p:nvSpPr>
        <p:spPr>
          <a:xfrm>
            <a:off x="435805" y="4864869"/>
            <a:ext cx="1024933"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22354997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theme" Target="../theme/theme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5" Type="http://schemas.openxmlformats.org/officeDocument/2006/relationships/image" Target="../media/image9.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image" Target="../media/image4.png"/><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theme" Target="../theme/theme5.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slideLayout" Target="../slideLayouts/slideLayout71.xml"/><Relationship Id="rId3" Type="http://schemas.openxmlformats.org/officeDocument/2006/relationships/slideLayout" Target="../slideLayouts/slideLayout56.xml"/><Relationship Id="rId21" Type="http://schemas.openxmlformats.org/officeDocument/2006/relationships/image" Target="../media/image4.png"/><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theme" Target="../theme/theme6.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10" Type="http://schemas.openxmlformats.org/officeDocument/2006/relationships/slideLayout" Target="../slideLayouts/slideLayout63.xml"/><Relationship Id="rId19" Type="http://schemas.openxmlformats.org/officeDocument/2006/relationships/slideLayout" Target="../slideLayouts/slideLayout72.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7.xml"/><Relationship Id="rId1" Type="http://schemas.openxmlformats.org/officeDocument/2006/relationships/slideLayout" Target="../slideLayouts/slideLayout7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4.pn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slideLayout" Target="../slideLayouts/slideLayout102.xml"/><Relationship Id="rId26" Type="http://schemas.openxmlformats.org/officeDocument/2006/relationships/theme" Target="../theme/theme9.xml"/><Relationship Id="rId3" Type="http://schemas.openxmlformats.org/officeDocument/2006/relationships/slideLayout" Target="../slideLayouts/slideLayout87.xml"/><Relationship Id="rId21" Type="http://schemas.openxmlformats.org/officeDocument/2006/relationships/slideLayout" Target="../slideLayouts/slideLayout105.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5" Type="http://schemas.openxmlformats.org/officeDocument/2006/relationships/slideLayout" Target="../slideLayouts/slideLayout109.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20" Type="http://schemas.openxmlformats.org/officeDocument/2006/relationships/slideLayout" Target="../slideLayouts/slideLayout104.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24" Type="http://schemas.openxmlformats.org/officeDocument/2006/relationships/slideLayout" Target="../slideLayouts/slideLayout108.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23" Type="http://schemas.openxmlformats.org/officeDocument/2006/relationships/slideLayout" Target="../slideLayouts/slideLayout107.xml"/><Relationship Id="rId10" Type="http://schemas.openxmlformats.org/officeDocument/2006/relationships/slideLayout" Target="../slideLayouts/slideLayout94.xml"/><Relationship Id="rId19" Type="http://schemas.openxmlformats.org/officeDocument/2006/relationships/slideLayout" Target="../slideLayouts/slideLayout103.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 Id="rId22"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C01C728-485F-497A-96DB-F4BA5D691E4B}" type="datetimeFigureOut">
              <a:rPr lang="en-US" smtClean="0"/>
              <a:t>9/15/2011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1CDFA5D-19C4-4A55-9CB9-1E771B4D2B24}" type="slidenum">
              <a:rPr lang="en-US" smtClean="0"/>
              <a:t>‹#›</a:t>
            </a:fld>
            <a:endParaRPr lang="en-US"/>
          </a:p>
        </p:txBody>
      </p:sp>
      <p:pic>
        <p:nvPicPr>
          <p:cNvPr id="8" name="Picture 2" descr="Microsoft Windows SharePoint Services Logo"/>
          <p:cNvPicPr>
            <a:picLocks noChangeAspect="1" noChangeArrowheads="1"/>
          </p:cNvPicPr>
          <p:nvPr userDrawn="1"/>
        </p:nvPicPr>
        <p:blipFill rotWithShape="1">
          <a:blip r:embed="rId12">
            <a:extLst>
              <a:ext uri="{28A0092B-C50C-407E-A947-70E740481C1C}">
                <a14:useLocalDpi xmlns:a14="http://schemas.microsoft.com/office/drawing/2010/main" val="0"/>
              </a:ext>
            </a:extLst>
          </a:blip>
          <a:srcRect r="29898" b="24826"/>
          <a:stretch/>
        </p:blipFill>
        <p:spPr bwMode="auto">
          <a:xfrm>
            <a:off x="7286625" y="4629151"/>
            <a:ext cx="1857375" cy="51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541015"/>
      </p:ext>
    </p:extLst>
  </p:cSld>
  <p:clrMap bg1="lt1" tx1="dk1" bg2="lt2" tx2="dk2" accent1="accent1" accent2="accent2" accent3="accent3" accent4="accent4" accent5="accent5" accent6="accent6" hlink="hlink" folHlink="folHlink"/>
  <p:sldLayoutIdLst>
    <p:sldLayoutId id="2147483671" r:id="rId1"/>
    <p:sldLayoutId id="2147483673" r:id="rId2"/>
    <p:sldLayoutId id="2147483672" r:id="rId3"/>
    <p:sldLayoutId id="2147483686" r:id="rId4"/>
    <p:sldLayoutId id="2147483674" r:id="rId5"/>
    <p:sldLayoutId id="2147483687" r:id="rId6"/>
    <p:sldLayoutId id="2147483678" r:id="rId7"/>
    <p:sldLayoutId id="2147483703" r:id="rId8"/>
    <p:sldLayoutId id="2147483702" r:id="rId9"/>
    <p:sldLayoutId id="2147483812"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352AFB25-4446-4490-8495-31BE4518F75E}" type="datetimeFigureOut">
              <a:rPr lang="en-US" smtClean="0"/>
              <a:t>9/15/2011</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983B270-6112-401E-B86B-67CC3367A47E}" type="slidenum">
              <a:rPr lang="en-US" smtClean="0"/>
              <a:t>‹#›</a:t>
            </a:fld>
            <a:endParaRPr lang="en-US"/>
          </a:p>
        </p:txBody>
      </p:sp>
    </p:spTree>
    <p:extLst>
      <p:ext uri="{BB962C8B-B14F-4D97-AF65-F5344CB8AC3E}">
        <p14:creationId xmlns:p14="http://schemas.microsoft.com/office/powerpoint/2010/main" val="258565385"/>
      </p:ext>
    </p:extLst>
  </p:cSld>
  <p:clrMap bg1="lt1" tx1="dk1" bg2="lt2" tx2="dk2" accent1="accent1" accent2="accent2" accent3="accent3" accent4="accent4" accent5="accent5" accent6="accent6" hlink="hlink" folHlink="folHlink"/>
  <p:sldLayoutIdLst>
    <p:sldLayoutId id="2147483685" r:id="rId1"/>
    <p:sldLayoutId id="2147483704" r:id="rId2"/>
    <p:sldLayoutId id="214748370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0"/>
            <a:ext cx="8363938" cy="457049"/>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9437" y="1085850"/>
            <a:ext cx="8363937" cy="150041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20" r:id="rId13"/>
    <p:sldLayoutId id="2147483721" r:id="rId14"/>
    <p:sldLayoutId id="2147483722" r:id="rId15"/>
    <p:sldLayoutId id="2147483723" r:id="rId16"/>
    <p:sldLayoutId id="2147483724" r:id="rId17"/>
    <p:sldLayoutId id="2147483725" r:id="rId18"/>
  </p:sldLayoutIdLst>
  <p:transition>
    <p:fade/>
  </p:transition>
  <p:timing>
    <p:tnLst>
      <p:par>
        <p:cTn id="1" dur="indefinite" restart="never" nodeType="tmRoot"/>
      </p:par>
    </p:tnLst>
  </p:timing>
  <p:txStyles>
    <p:titleStyle>
      <a:lvl1pPr algn="l" defTabSz="685864" rtl="0" eaLnBrk="1" latinLnBrk="0" hangingPunct="1">
        <a:lnSpc>
          <a:spcPct val="90000"/>
        </a:lnSpc>
        <a:spcBef>
          <a:spcPct val="0"/>
        </a:spcBef>
        <a:buNone/>
        <a:defRPr lang="en-US" sz="3300" b="0" kern="1200" cap="none" spc="-75"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345327" indent="-345327" algn="l" defTabSz="685864"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1pPr>
      <a:lvl2pPr marL="641833" indent="-296506" algn="l" defTabSz="685864" rtl="0" eaLnBrk="1" latinLnBrk="0" hangingPunct="1">
        <a:lnSpc>
          <a:spcPct val="90000"/>
        </a:lnSpc>
        <a:spcBef>
          <a:spcPct val="20000"/>
        </a:spcBef>
        <a:buSzPct val="90000"/>
        <a:buFont typeface="Arial" pitchFamily="34" charset="0"/>
        <a:buChar char="•"/>
        <a:defRPr sz="2100" kern="1200">
          <a:gradFill>
            <a:gsLst>
              <a:gs pos="0">
                <a:schemeClr val="tx1"/>
              </a:gs>
              <a:gs pos="86000">
                <a:schemeClr val="tx1"/>
              </a:gs>
            </a:gsLst>
            <a:lin ang="5400000" scaled="0"/>
          </a:gradFill>
          <a:latin typeface="+mn-lt"/>
          <a:ea typeface="+mn-ea"/>
          <a:cs typeface="+mn-cs"/>
        </a:defRPr>
      </a:lvl2pPr>
      <a:lvl3pPr marL="944292" indent="-302459" algn="l" defTabSz="685864" rtl="0" eaLnBrk="1" latinLnBrk="0" hangingPunct="1">
        <a:lnSpc>
          <a:spcPct val="90000"/>
        </a:lnSpc>
        <a:spcBef>
          <a:spcPct val="20000"/>
        </a:spcBef>
        <a:buSzPct val="90000"/>
        <a:buFont typeface="Arial" pitchFamily="34" charset="0"/>
        <a:buChar char="•"/>
        <a:defRPr sz="1800" kern="1200">
          <a:gradFill>
            <a:gsLst>
              <a:gs pos="0">
                <a:schemeClr val="tx1"/>
              </a:gs>
              <a:gs pos="86000">
                <a:schemeClr val="tx1"/>
              </a:gs>
            </a:gsLst>
            <a:lin ang="5400000" scaled="0"/>
          </a:gradFill>
          <a:latin typeface="+mn-lt"/>
          <a:ea typeface="+mn-ea"/>
          <a:cs typeface="+mn-cs"/>
        </a:defRPr>
      </a:lvl3pPr>
      <a:lvl4pPr marL="1203883" indent="-259591" algn="l" defTabSz="685864" rtl="0" eaLnBrk="1" latinLnBrk="0" hangingPunct="1">
        <a:lnSpc>
          <a:spcPct val="90000"/>
        </a:lnSpc>
        <a:spcBef>
          <a:spcPct val="20000"/>
        </a:spcBef>
        <a:buSzPct val="90000"/>
        <a:buFont typeface="Arial" pitchFamily="34" charset="0"/>
        <a:buChar char="•"/>
        <a:defRPr sz="1500" kern="1200">
          <a:gradFill>
            <a:gsLst>
              <a:gs pos="0">
                <a:schemeClr val="tx1"/>
              </a:gs>
              <a:gs pos="86000">
                <a:schemeClr val="tx1"/>
              </a:gs>
            </a:gsLst>
            <a:lin ang="5400000" scaled="0"/>
          </a:gradFill>
          <a:latin typeface="+mn-lt"/>
          <a:ea typeface="+mn-ea"/>
          <a:cs typeface="+mn-cs"/>
        </a:defRPr>
      </a:lvl4pPr>
      <a:lvl5pPr marL="1456329" indent="-252446" algn="l" defTabSz="685864" rtl="0" eaLnBrk="1" latinLnBrk="0" hangingPunct="1">
        <a:lnSpc>
          <a:spcPct val="90000"/>
        </a:lnSpc>
        <a:spcBef>
          <a:spcPct val="20000"/>
        </a:spcBef>
        <a:buSzPct val="90000"/>
        <a:buFont typeface="Arial" pitchFamily="34" charset="0"/>
        <a:buChar char="•"/>
        <a:defRPr sz="1500" kern="1200">
          <a:gradFill>
            <a:gsLst>
              <a:gs pos="0">
                <a:schemeClr val="tx1"/>
              </a:gs>
              <a:gs pos="86000">
                <a:schemeClr val="tx1"/>
              </a:gs>
            </a:gsLst>
            <a:lin ang="5400000" scaled="0"/>
          </a:gradFill>
          <a:latin typeface="+mn-lt"/>
          <a:ea typeface="+mn-ea"/>
          <a:cs typeface="+mn-cs"/>
        </a:defRPr>
      </a:lvl5pPr>
      <a:lvl6pPr marL="1886126"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058"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990"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922"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64" rtl="0" eaLnBrk="1" latinLnBrk="0" hangingPunct="1">
        <a:defRPr sz="1400" kern="1200">
          <a:solidFill>
            <a:schemeClr val="tx1"/>
          </a:solidFill>
          <a:latin typeface="+mn-lt"/>
          <a:ea typeface="+mn-ea"/>
          <a:cs typeface="+mn-cs"/>
        </a:defRPr>
      </a:lvl1pPr>
      <a:lvl2pPr marL="342932" algn="l" defTabSz="685864" rtl="0" eaLnBrk="1" latinLnBrk="0" hangingPunct="1">
        <a:defRPr sz="1400" kern="1200">
          <a:solidFill>
            <a:schemeClr val="tx1"/>
          </a:solidFill>
          <a:latin typeface="+mn-lt"/>
          <a:ea typeface="+mn-ea"/>
          <a:cs typeface="+mn-cs"/>
        </a:defRPr>
      </a:lvl2pPr>
      <a:lvl3pPr marL="685864" algn="l" defTabSz="685864" rtl="0" eaLnBrk="1" latinLnBrk="0" hangingPunct="1">
        <a:defRPr sz="1400" kern="1200">
          <a:solidFill>
            <a:schemeClr val="tx1"/>
          </a:solidFill>
          <a:latin typeface="+mn-lt"/>
          <a:ea typeface="+mn-ea"/>
          <a:cs typeface="+mn-cs"/>
        </a:defRPr>
      </a:lvl3pPr>
      <a:lvl4pPr marL="1028796" algn="l" defTabSz="685864" rtl="0" eaLnBrk="1" latinLnBrk="0" hangingPunct="1">
        <a:defRPr sz="1400" kern="1200">
          <a:solidFill>
            <a:schemeClr val="tx1"/>
          </a:solidFill>
          <a:latin typeface="+mn-lt"/>
          <a:ea typeface="+mn-ea"/>
          <a:cs typeface="+mn-cs"/>
        </a:defRPr>
      </a:lvl4pPr>
      <a:lvl5pPr marL="1371728" algn="l" defTabSz="685864" rtl="0" eaLnBrk="1" latinLnBrk="0" hangingPunct="1">
        <a:defRPr sz="1400" kern="1200">
          <a:solidFill>
            <a:schemeClr val="tx1"/>
          </a:solidFill>
          <a:latin typeface="+mn-lt"/>
          <a:ea typeface="+mn-ea"/>
          <a:cs typeface="+mn-cs"/>
        </a:defRPr>
      </a:lvl5pPr>
      <a:lvl6pPr marL="1714660" algn="l" defTabSz="685864" rtl="0" eaLnBrk="1" latinLnBrk="0" hangingPunct="1">
        <a:defRPr sz="1400" kern="1200">
          <a:solidFill>
            <a:schemeClr val="tx1"/>
          </a:solidFill>
          <a:latin typeface="+mn-lt"/>
          <a:ea typeface="+mn-ea"/>
          <a:cs typeface="+mn-cs"/>
        </a:defRPr>
      </a:lvl6pPr>
      <a:lvl7pPr marL="2057592" algn="l" defTabSz="685864" rtl="0" eaLnBrk="1" latinLnBrk="0" hangingPunct="1">
        <a:defRPr sz="1400" kern="1200">
          <a:solidFill>
            <a:schemeClr val="tx1"/>
          </a:solidFill>
          <a:latin typeface="+mn-lt"/>
          <a:ea typeface="+mn-ea"/>
          <a:cs typeface="+mn-cs"/>
        </a:defRPr>
      </a:lvl7pPr>
      <a:lvl8pPr marL="2400524" algn="l" defTabSz="685864" rtl="0" eaLnBrk="1" latinLnBrk="0" hangingPunct="1">
        <a:defRPr sz="1400" kern="1200">
          <a:solidFill>
            <a:schemeClr val="tx1"/>
          </a:solidFill>
          <a:latin typeface="+mn-lt"/>
          <a:ea typeface="+mn-ea"/>
          <a:cs typeface="+mn-cs"/>
        </a:defRPr>
      </a:lvl8pPr>
      <a:lvl9pPr marL="2743456" algn="l" defTabSz="685864"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2"/>
            <a:ext cx="8363938" cy="457049"/>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9437" y="1428751"/>
            <a:ext cx="8363936" cy="122687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9" r:id="rId1"/>
    <p:sldLayoutId id="2147483730" r:id="rId2"/>
    <p:sldLayoutId id="2147483731" r:id="rId3"/>
  </p:sldLayoutIdLst>
  <p:transition>
    <p:fade/>
  </p:transition>
  <p:timing>
    <p:tnLst>
      <p:par>
        <p:cTn id="1" dur="indefinite" restart="never" nodeType="tmRoot"/>
      </p:par>
    </p:tnLst>
  </p:timing>
  <p:txStyles>
    <p:titleStyle>
      <a:lvl1pPr algn="l" defTabSz="685835" rtl="0" eaLnBrk="1" latinLnBrk="0" hangingPunct="1">
        <a:lnSpc>
          <a:spcPct val="90000"/>
        </a:lnSpc>
        <a:spcBef>
          <a:spcPct val="0"/>
        </a:spcBef>
        <a:buNone/>
        <a:defRPr lang="en-US" sz="3300" b="0" kern="1200" cap="none" spc="-75"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685835"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1pPr>
      <a:lvl2pPr marL="288742" indent="-5954" algn="l" defTabSz="685835" rtl="0" eaLnBrk="1" latinLnBrk="0" hangingPunct="1">
        <a:lnSpc>
          <a:spcPct val="90000"/>
        </a:lnSpc>
        <a:spcBef>
          <a:spcPct val="20000"/>
        </a:spcBef>
        <a:buFont typeface="Arial" pitchFamily="34" charset="0"/>
        <a:buNone/>
        <a:defRPr sz="1500" b="0" kern="1200">
          <a:gradFill>
            <a:gsLst>
              <a:gs pos="0">
                <a:srgbClr val="000000"/>
              </a:gs>
              <a:gs pos="86000">
                <a:srgbClr val="000000"/>
              </a:gs>
            </a:gsLst>
            <a:lin ang="5400000" scaled="0"/>
          </a:gradFill>
          <a:latin typeface="Consolas" pitchFamily="49" charset="0"/>
          <a:ea typeface="+mn-ea"/>
          <a:cs typeface="Consolas" pitchFamily="49" charset="0"/>
        </a:defRPr>
      </a:lvl2pPr>
      <a:lvl3pPr marL="571530" indent="-5954" algn="l" defTabSz="685835" rtl="0" eaLnBrk="1" latinLnBrk="0" hangingPunct="1">
        <a:lnSpc>
          <a:spcPct val="90000"/>
        </a:lnSpc>
        <a:spcBef>
          <a:spcPct val="20000"/>
        </a:spcBef>
        <a:buFont typeface="Arial" pitchFamily="34" charset="0"/>
        <a:buNone/>
        <a:defRPr sz="1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820582" indent="5954" algn="l" defTabSz="685835" rtl="0" eaLnBrk="1" latinLnBrk="0" hangingPunct="1">
        <a:lnSpc>
          <a:spcPct val="90000"/>
        </a:lnSpc>
        <a:spcBef>
          <a:spcPct val="20000"/>
        </a:spcBef>
        <a:buFont typeface="Arial" pitchFamily="34" charset="0"/>
        <a:buNone/>
        <a:defRPr sz="1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069634" indent="0" algn="l" defTabSz="685835" rtl="0" eaLnBrk="1" latinLnBrk="0" hangingPunct="1">
        <a:lnSpc>
          <a:spcPct val="90000"/>
        </a:lnSpc>
        <a:spcBef>
          <a:spcPct val="20000"/>
        </a:spcBef>
        <a:buFont typeface="Arial" pitchFamily="34" charset="0"/>
        <a:buNone/>
        <a:defRPr sz="1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1886048"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965"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883"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801"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35" rtl="0" eaLnBrk="1" latinLnBrk="0" hangingPunct="1">
        <a:defRPr sz="1400" kern="1200">
          <a:solidFill>
            <a:schemeClr val="tx1"/>
          </a:solidFill>
          <a:latin typeface="+mn-lt"/>
          <a:ea typeface="+mn-ea"/>
          <a:cs typeface="+mn-cs"/>
        </a:defRPr>
      </a:lvl1pPr>
      <a:lvl2pPr marL="342918" algn="l" defTabSz="685835" rtl="0" eaLnBrk="1" latinLnBrk="0" hangingPunct="1">
        <a:defRPr sz="1400" kern="1200">
          <a:solidFill>
            <a:schemeClr val="tx1"/>
          </a:solidFill>
          <a:latin typeface="+mn-lt"/>
          <a:ea typeface="+mn-ea"/>
          <a:cs typeface="+mn-cs"/>
        </a:defRPr>
      </a:lvl2pPr>
      <a:lvl3pPr marL="685835" algn="l" defTabSz="685835" rtl="0" eaLnBrk="1" latinLnBrk="0" hangingPunct="1">
        <a:defRPr sz="1400" kern="1200">
          <a:solidFill>
            <a:schemeClr val="tx1"/>
          </a:solidFill>
          <a:latin typeface="+mn-lt"/>
          <a:ea typeface="+mn-ea"/>
          <a:cs typeface="+mn-cs"/>
        </a:defRPr>
      </a:lvl3pPr>
      <a:lvl4pPr marL="1028753" algn="l" defTabSz="685835" rtl="0" eaLnBrk="1" latinLnBrk="0" hangingPunct="1">
        <a:defRPr sz="1400" kern="1200">
          <a:solidFill>
            <a:schemeClr val="tx1"/>
          </a:solidFill>
          <a:latin typeface="+mn-lt"/>
          <a:ea typeface="+mn-ea"/>
          <a:cs typeface="+mn-cs"/>
        </a:defRPr>
      </a:lvl4pPr>
      <a:lvl5pPr marL="1371671" algn="l" defTabSz="685835" rtl="0" eaLnBrk="1" latinLnBrk="0" hangingPunct="1">
        <a:defRPr sz="1400" kern="1200">
          <a:solidFill>
            <a:schemeClr val="tx1"/>
          </a:solidFill>
          <a:latin typeface="+mn-lt"/>
          <a:ea typeface="+mn-ea"/>
          <a:cs typeface="+mn-cs"/>
        </a:defRPr>
      </a:lvl5pPr>
      <a:lvl6pPr marL="1714588" algn="l" defTabSz="685835" rtl="0" eaLnBrk="1" latinLnBrk="0" hangingPunct="1">
        <a:defRPr sz="1400" kern="1200">
          <a:solidFill>
            <a:schemeClr val="tx1"/>
          </a:solidFill>
          <a:latin typeface="+mn-lt"/>
          <a:ea typeface="+mn-ea"/>
          <a:cs typeface="+mn-cs"/>
        </a:defRPr>
      </a:lvl6pPr>
      <a:lvl7pPr marL="2057506" algn="l" defTabSz="685835" rtl="0" eaLnBrk="1" latinLnBrk="0" hangingPunct="1">
        <a:defRPr sz="1400" kern="1200">
          <a:solidFill>
            <a:schemeClr val="tx1"/>
          </a:solidFill>
          <a:latin typeface="+mn-lt"/>
          <a:ea typeface="+mn-ea"/>
          <a:cs typeface="+mn-cs"/>
        </a:defRPr>
      </a:lvl7pPr>
      <a:lvl8pPr marL="2400424" algn="l" defTabSz="685835" rtl="0" eaLnBrk="1" latinLnBrk="0" hangingPunct="1">
        <a:defRPr sz="1400" kern="1200">
          <a:solidFill>
            <a:schemeClr val="tx1"/>
          </a:solidFill>
          <a:latin typeface="+mn-lt"/>
          <a:ea typeface="+mn-ea"/>
          <a:cs typeface="+mn-cs"/>
        </a:defRPr>
      </a:lvl8pPr>
      <a:lvl9pPr marL="2743341" algn="l" defTabSz="685835"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2"/>
            <a:ext cx="8363938" cy="457049"/>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9438" y="1085852"/>
            <a:ext cx="8363937" cy="150041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8825435"/>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 id="2147483751" r:id="rId19"/>
  </p:sldLayoutIdLst>
  <p:transition>
    <p:fade/>
  </p:transition>
  <p:timing>
    <p:tnLst>
      <p:par>
        <p:cTn id="1" dur="indefinite" restart="never" nodeType="tmRoot"/>
      </p:par>
    </p:tnLst>
  </p:timing>
  <p:txStyles>
    <p:titleStyle>
      <a:lvl1pPr algn="l" defTabSz="685807" rtl="0" eaLnBrk="1" latinLnBrk="0" hangingPunct="1">
        <a:lnSpc>
          <a:spcPct val="90000"/>
        </a:lnSpc>
        <a:spcBef>
          <a:spcPct val="0"/>
        </a:spcBef>
        <a:buNone/>
        <a:defRPr lang="en-US" sz="3300" b="0" kern="1200" cap="none" spc="-75"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345297" indent="-345297" algn="l" defTabSz="685807"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1pPr>
      <a:lvl2pPr marL="641780" indent="-296482" algn="l" defTabSz="685807" rtl="0" eaLnBrk="1" latinLnBrk="0" hangingPunct="1">
        <a:lnSpc>
          <a:spcPct val="90000"/>
        </a:lnSpc>
        <a:spcBef>
          <a:spcPct val="20000"/>
        </a:spcBef>
        <a:buSzPct val="90000"/>
        <a:buFont typeface="Arial" pitchFamily="34" charset="0"/>
        <a:buChar char="•"/>
        <a:defRPr sz="2100" kern="1200">
          <a:gradFill>
            <a:gsLst>
              <a:gs pos="0">
                <a:schemeClr val="tx1"/>
              </a:gs>
              <a:gs pos="86000">
                <a:schemeClr val="tx1"/>
              </a:gs>
            </a:gsLst>
            <a:lin ang="5400000" scaled="0"/>
          </a:gradFill>
          <a:latin typeface="+mn-lt"/>
          <a:ea typeface="+mn-ea"/>
          <a:cs typeface="+mn-cs"/>
        </a:defRPr>
      </a:lvl2pPr>
      <a:lvl3pPr marL="944214" indent="-302434" algn="l" defTabSz="685807" rtl="0" eaLnBrk="1" latinLnBrk="0" hangingPunct="1">
        <a:lnSpc>
          <a:spcPct val="90000"/>
        </a:lnSpc>
        <a:spcBef>
          <a:spcPct val="20000"/>
        </a:spcBef>
        <a:buSzPct val="90000"/>
        <a:buFont typeface="Arial" pitchFamily="34" charset="0"/>
        <a:buChar char="•"/>
        <a:defRPr sz="1800" kern="1200">
          <a:gradFill>
            <a:gsLst>
              <a:gs pos="0">
                <a:schemeClr val="tx1"/>
              </a:gs>
              <a:gs pos="86000">
                <a:schemeClr val="tx1"/>
              </a:gs>
            </a:gsLst>
            <a:lin ang="5400000" scaled="0"/>
          </a:gradFill>
          <a:latin typeface="+mn-lt"/>
          <a:ea typeface="+mn-ea"/>
          <a:cs typeface="+mn-cs"/>
        </a:defRPr>
      </a:lvl3pPr>
      <a:lvl4pPr marL="1203781" indent="-259569" algn="l" defTabSz="685807" rtl="0" eaLnBrk="1" latinLnBrk="0" hangingPunct="1">
        <a:lnSpc>
          <a:spcPct val="90000"/>
        </a:lnSpc>
        <a:spcBef>
          <a:spcPct val="20000"/>
        </a:spcBef>
        <a:buSzPct val="90000"/>
        <a:buFont typeface="Arial" pitchFamily="34" charset="0"/>
        <a:buChar char="•"/>
        <a:defRPr sz="1500" kern="1200">
          <a:gradFill>
            <a:gsLst>
              <a:gs pos="0">
                <a:schemeClr val="tx1"/>
              </a:gs>
              <a:gs pos="86000">
                <a:schemeClr val="tx1"/>
              </a:gs>
            </a:gsLst>
            <a:lin ang="5400000" scaled="0"/>
          </a:gradFill>
          <a:latin typeface="+mn-lt"/>
          <a:ea typeface="+mn-ea"/>
          <a:cs typeface="+mn-cs"/>
        </a:defRPr>
      </a:lvl4pPr>
      <a:lvl5pPr marL="1456207" indent="-252425" algn="l" defTabSz="685807" rtl="0" eaLnBrk="1" latinLnBrk="0" hangingPunct="1">
        <a:lnSpc>
          <a:spcPct val="90000"/>
        </a:lnSpc>
        <a:spcBef>
          <a:spcPct val="20000"/>
        </a:spcBef>
        <a:buSzPct val="90000"/>
        <a:buFont typeface="Arial" pitchFamily="34" charset="0"/>
        <a:buChar char="•"/>
        <a:defRPr sz="1500" kern="1200">
          <a:gradFill>
            <a:gsLst>
              <a:gs pos="0">
                <a:schemeClr val="tx1"/>
              </a:gs>
              <a:gs pos="86000">
                <a:schemeClr val="tx1"/>
              </a:gs>
            </a:gsLst>
            <a:lin ang="5400000" scaled="0"/>
          </a:gradFill>
          <a:latin typeface="+mn-lt"/>
          <a:ea typeface="+mn-ea"/>
          <a:cs typeface="+mn-cs"/>
        </a:defRPr>
      </a:lvl5pPr>
      <a:lvl6pPr marL="1885970" indent="-171452" algn="l" defTabSz="68580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72" indent="-171452" algn="l" defTabSz="68580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76" indent="-171452" algn="l" defTabSz="68580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79" indent="-171452" algn="l" defTabSz="68580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7" rtl="0" eaLnBrk="1" latinLnBrk="0" hangingPunct="1">
        <a:defRPr sz="1400" kern="1200">
          <a:solidFill>
            <a:schemeClr val="tx1"/>
          </a:solidFill>
          <a:latin typeface="+mn-lt"/>
          <a:ea typeface="+mn-ea"/>
          <a:cs typeface="+mn-cs"/>
        </a:defRPr>
      </a:lvl1pPr>
      <a:lvl2pPr marL="342904" algn="l" defTabSz="685807" rtl="0" eaLnBrk="1" latinLnBrk="0" hangingPunct="1">
        <a:defRPr sz="1400" kern="1200">
          <a:solidFill>
            <a:schemeClr val="tx1"/>
          </a:solidFill>
          <a:latin typeface="+mn-lt"/>
          <a:ea typeface="+mn-ea"/>
          <a:cs typeface="+mn-cs"/>
        </a:defRPr>
      </a:lvl2pPr>
      <a:lvl3pPr marL="685807" algn="l" defTabSz="685807" rtl="0" eaLnBrk="1" latinLnBrk="0" hangingPunct="1">
        <a:defRPr sz="1400" kern="1200">
          <a:solidFill>
            <a:schemeClr val="tx1"/>
          </a:solidFill>
          <a:latin typeface="+mn-lt"/>
          <a:ea typeface="+mn-ea"/>
          <a:cs typeface="+mn-cs"/>
        </a:defRPr>
      </a:lvl3pPr>
      <a:lvl4pPr marL="1028710" algn="l" defTabSz="685807" rtl="0" eaLnBrk="1" latinLnBrk="0" hangingPunct="1">
        <a:defRPr sz="1400" kern="1200">
          <a:solidFill>
            <a:schemeClr val="tx1"/>
          </a:solidFill>
          <a:latin typeface="+mn-lt"/>
          <a:ea typeface="+mn-ea"/>
          <a:cs typeface="+mn-cs"/>
        </a:defRPr>
      </a:lvl4pPr>
      <a:lvl5pPr marL="1371614" algn="l" defTabSz="685807" rtl="0" eaLnBrk="1" latinLnBrk="0" hangingPunct="1">
        <a:defRPr sz="1400" kern="1200">
          <a:solidFill>
            <a:schemeClr val="tx1"/>
          </a:solidFill>
          <a:latin typeface="+mn-lt"/>
          <a:ea typeface="+mn-ea"/>
          <a:cs typeface="+mn-cs"/>
        </a:defRPr>
      </a:lvl5pPr>
      <a:lvl6pPr marL="1714516" algn="l" defTabSz="685807" rtl="0" eaLnBrk="1" latinLnBrk="0" hangingPunct="1">
        <a:defRPr sz="1400" kern="1200">
          <a:solidFill>
            <a:schemeClr val="tx1"/>
          </a:solidFill>
          <a:latin typeface="+mn-lt"/>
          <a:ea typeface="+mn-ea"/>
          <a:cs typeface="+mn-cs"/>
        </a:defRPr>
      </a:lvl6pPr>
      <a:lvl7pPr marL="2057420" algn="l" defTabSz="685807" rtl="0" eaLnBrk="1" latinLnBrk="0" hangingPunct="1">
        <a:defRPr sz="1400" kern="1200">
          <a:solidFill>
            <a:schemeClr val="tx1"/>
          </a:solidFill>
          <a:latin typeface="+mn-lt"/>
          <a:ea typeface="+mn-ea"/>
          <a:cs typeface="+mn-cs"/>
        </a:defRPr>
      </a:lvl7pPr>
      <a:lvl8pPr marL="2400324" algn="l" defTabSz="685807" rtl="0" eaLnBrk="1" latinLnBrk="0" hangingPunct="1">
        <a:defRPr sz="1400" kern="1200">
          <a:solidFill>
            <a:schemeClr val="tx1"/>
          </a:solidFill>
          <a:latin typeface="+mn-lt"/>
          <a:ea typeface="+mn-ea"/>
          <a:cs typeface="+mn-cs"/>
        </a:defRPr>
      </a:lvl8pPr>
      <a:lvl9pPr marL="2743227" algn="l" defTabSz="685807" rtl="0" eaLnBrk="1" latinLnBrk="0" hangingPunct="1">
        <a:defRPr sz="1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3"/>
            <a:ext cx="8363938" cy="457049"/>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9438" y="1085852"/>
            <a:ext cx="8363937" cy="150041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0770895"/>
      </p:ext>
    </p:extLst>
  </p:cSld>
  <p:clrMap bg1="dk1" tx1="lt1" bg2="dk2" tx2="lt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 id="2147483770" r:id="rId18"/>
    <p:sldLayoutId id="2147483771" r:id="rId19"/>
  </p:sldLayoutIdLst>
  <p:transition>
    <p:fade/>
  </p:transition>
  <p:timing>
    <p:tnLst>
      <p:par>
        <p:cTn id="1" dur="indefinite" restart="never" nodeType="tmRoot"/>
      </p:par>
    </p:tnLst>
  </p:timing>
  <p:txStyles>
    <p:titleStyle>
      <a:lvl1pPr algn="l" defTabSz="685778" rtl="0" eaLnBrk="1" latinLnBrk="0" hangingPunct="1">
        <a:lnSpc>
          <a:spcPct val="90000"/>
        </a:lnSpc>
        <a:spcBef>
          <a:spcPct val="0"/>
        </a:spcBef>
        <a:buNone/>
        <a:defRPr lang="en-US" sz="3300" b="0" kern="1200" cap="none" spc="-75"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345282" indent="-345282" algn="l" defTabSz="685778"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1pPr>
      <a:lvl2pPr marL="641753" indent="-296470" algn="l" defTabSz="685778" rtl="0" eaLnBrk="1" latinLnBrk="0" hangingPunct="1">
        <a:lnSpc>
          <a:spcPct val="90000"/>
        </a:lnSpc>
        <a:spcBef>
          <a:spcPct val="20000"/>
        </a:spcBef>
        <a:buSzPct val="90000"/>
        <a:buFont typeface="Arial" pitchFamily="34" charset="0"/>
        <a:buChar char="•"/>
        <a:defRPr sz="2100" kern="1200">
          <a:gradFill>
            <a:gsLst>
              <a:gs pos="0">
                <a:schemeClr val="tx1"/>
              </a:gs>
              <a:gs pos="86000">
                <a:schemeClr val="tx1"/>
              </a:gs>
            </a:gsLst>
            <a:lin ang="5400000" scaled="0"/>
          </a:gradFill>
          <a:latin typeface="+mn-lt"/>
          <a:ea typeface="+mn-ea"/>
          <a:cs typeface="+mn-cs"/>
        </a:defRPr>
      </a:lvl2pPr>
      <a:lvl3pPr marL="944175" indent="-302422" algn="l" defTabSz="685778" rtl="0" eaLnBrk="1" latinLnBrk="0" hangingPunct="1">
        <a:lnSpc>
          <a:spcPct val="90000"/>
        </a:lnSpc>
        <a:spcBef>
          <a:spcPct val="20000"/>
        </a:spcBef>
        <a:buSzPct val="90000"/>
        <a:buFont typeface="Arial" pitchFamily="34" charset="0"/>
        <a:buChar char="•"/>
        <a:defRPr sz="1800" kern="1200">
          <a:gradFill>
            <a:gsLst>
              <a:gs pos="0">
                <a:schemeClr val="tx1"/>
              </a:gs>
              <a:gs pos="86000">
                <a:schemeClr val="tx1"/>
              </a:gs>
            </a:gsLst>
            <a:lin ang="5400000" scaled="0"/>
          </a:gradFill>
          <a:latin typeface="+mn-lt"/>
          <a:ea typeface="+mn-ea"/>
          <a:cs typeface="+mn-cs"/>
        </a:defRPr>
      </a:lvl3pPr>
      <a:lvl4pPr marL="1203730" indent="-259558" algn="l" defTabSz="685778" rtl="0" eaLnBrk="1" latinLnBrk="0" hangingPunct="1">
        <a:lnSpc>
          <a:spcPct val="90000"/>
        </a:lnSpc>
        <a:spcBef>
          <a:spcPct val="20000"/>
        </a:spcBef>
        <a:buSzPct val="90000"/>
        <a:buFont typeface="Arial" pitchFamily="34" charset="0"/>
        <a:buChar char="•"/>
        <a:defRPr sz="1500" kern="1200">
          <a:gradFill>
            <a:gsLst>
              <a:gs pos="0">
                <a:schemeClr val="tx1"/>
              </a:gs>
              <a:gs pos="86000">
                <a:schemeClr val="tx1"/>
              </a:gs>
            </a:gsLst>
            <a:lin ang="5400000" scaled="0"/>
          </a:gradFill>
          <a:latin typeface="+mn-lt"/>
          <a:ea typeface="+mn-ea"/>
          <a:cs typeface="+mn-cs"/>
        </a:defRPr>
      </a:lvl4pPr>
      <a:lvl5pPr marL="1456147" indent="-252415" algn="l" defTabSz="685778" rtl="0" eaLnBrk="1" latinLnBrk="0" hangingPunct="1">
        <a:lnSpc>
          <a:spcPct val="90000"/>
        </a:lnSpc>
        <a:spcBef>
          <a:spcPct val="20000"/>
        </a:spcBef>
        <a:buSzPct val="90000"/>
        <a:buFont typeface="Arial" pitchFamily="34" charset="0"/>
        <a:buChar char="•"/>
        <a:defRPr sz="1500" kern="1200">
          <a:gradFill>
            <a:gsLst>
              <a:gs pos="0">
                <a:schemeClr val="tx1"/>
              </a:gs>
              <a:gs pos="86000">
                <a:schemeClr val="tx1"/>
              </a:gs>
            </a:gsLst>
            <a:lin ang="5400000" scaled="0"/>
          </a:gradFill>
          <a:latin typeface="+mn-lt"/>
          <a:ea typeface="+mn-ea"/>
          <a:cs typeface="+mn-cs"/>
        </a:defRPr>
      </a:lvl5pPr>
      <a:lvl6pPr marL="1885892" indent="-171445" algn="l" defTabSz="685778"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79" indent="-171445" algn="l" defTabSz="685778"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69" indent="-171445" algn="l" defTabSz="685778"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58" indent="-171445" algn="l" defTabSz="685778"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8" rtl="0" eaLnBrk="1" latinLnBrk="0" hangingPunct="1">
        <a:defRPr sz="1400" kern="1200">
          <a:solidFill>
            <a:schemeClr val="tx1"/>
          </a:solidFill>
          <a:latin typeface="+mn-lt"/>
          <a:ea typeface="+mn-ea"/>
          <a:cs typeface="+mn-cs"/>
        </a:defRPr>
      </a:lvl1pPr>
      <a:lvl2pPr marL="342889" algn="l" defTabSz="685778" rtl="0" eaLnBrk="1" latinLnBrk="0" hangingPunct="1">
        <a:defRPr sz="1400" kern="1200">
          <a:solidFill>
            <a:schemeClr val="tx1"/>
          </a:solidFill>
          <a:latin typeface="+mn-lt"/>
          <a:ea typeface="+mn-ea"/>
          <a:cs typeface="+mn-cs"/>
        </a:defRPr>
      </a:lvl2pPr>
      <a:lvl3pPr marL="685778" algn="l" defTabSz="685778" rtl="0" eaLnBrk="1" latinLnBrk="0" hangingPunct="1">
        <a:defRPr sz="1400" kern="1200">
          <a:solidFill>
            <a:schemeClr val="tx1"/>
          </a:solidFill>
          <a:latin typeface="+mn-lt"/>
          <a:ea typeface="+mn-ea"/>
          <a:cs typeface="+mn-cs"/>
        </a:defRPr>
      </a:lvl3pPr>
      <a:lvl4pPr marL="1028667" algn="l" defTabSz="685778" rtl="0" eaLnBrk="1" latinLnBrk="0" hangingPunct="1">
        <a:defRPr sz="1400" kern="1200">
          <a:solidFill>
            <a:schemeClr val="tx1"/>
          </a:solidFill>
          <a:latin typeface="+mn-lt"/>
          <a:ea typeface="+mn-ea"/>
          <a:cs typeface="+mn-cs"/>
        </a:defRPr>
      </a:lvl4pPr>
      <a:lvl5pPr marL="1371557" algn="l" defTabSz="685778" rtl="0" eaLnBrk="1" latinLnBrk="0" hangingPunct="1">
        <a:defRPr sz="1400" kern="1200">
          <a:solidFill>
            <a:schemeClr val="tx1"/>
          </a:solidFill>
          <a:latin typeface="+mn-lt"/>
          <a:ea typeface="+mn-ea"/>
          <a:cs typeface="+mn-cs"/>
        </a:defRPr>
      </a:lvl5pPr>
      <a:lvl6pPr marL="1714444" algn="l" defTabSz="685778" rtl="0" eaLnBrk="1" latinLnBrk="0" hangingPunct="1">
        <a:defRPr sz="1400" kern="1200">
          <a:solidFill>
            <a:schemeClr val="tx1"/>
          </a:solidFill>
          <a:latin typeface="+mn-lt"/>
          <a:ea typeface="+mn-ea"/>
          <a:cs typeface="+mn-cs"/>
        </a:defRPr>
      </a:lvl6pPr>
      <a:lvl7pPr marL="2057335" algn="l" defTabSz="685778" rtl="0" eaLnBrk="1" latinLnBrk="0" hangingPunct="1">
        <a:defRPr sz="1400" kern="1200">
          <a:solidFill>
            <a:schemeClr val="tx1"/>
          </a:solidFill>
          <a:latin typeface="+mn-lt"/>
          <a:ea typeface="+mn-ea"/>
          <a:cs typeface="+mn-cs"/>
        </a:defRPr>
      </a:lvl7pPr>
      <a:lvl8pPr marL="2400224" algn="l" defTabSz="685778" rtl="0" eaLnBrk="1" latinLnBrk="0" hangingPunct="1">
        <a:defRPr sz="1400" kern="1200">
          <a:solidFill>
            <a:schemeClr val="tx1"/>
          </a:solidFill>
          <a:latin typeface="+mn-lt"/>
          <a:ea typeface="+mn-ea"/>
          <a:cs typeface="+mn-cs"/>
        </a:defRPr>
      </a:lvl8pPr>
      <a:lvl9pPr marL="2743113" algn="l" defTabSz="685778" rtl="0" eaLnBrk="1" latinLnBrk="0" hangingPunct="1">
        <a:defRPr sz="1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5"/>
            <a:ext cx="8363938" cy="457049"/>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9437" y="1428751"/>
            <a:ext cx="8363936" cy="122687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02164768"/>
      </p:ext>
    </p:extLst>
  </p:cSld>
  <p:clrMap bg1="dk1" tx1="lt1" bg2="dk2" tx2="lt2" accent1="accent1" accent2="accent2" accent3="accent3" accent4="accent4" accent5="accent5" accent6="accent6" hlink="hlink" folHlink="folHlink"/>
  <p:sldLayoutIdLst>
    <p:sldLayoutId id="2147483773" r:id="rId1"/>
  </p:sldLayoutIdLst>
  <p:transition>
    <p:fade/>
  </p:transition>
  <p:timing>
    <p:tnLst>
      <p:par>
        <p:cTn id="1" dur="indefinite" restart="never" nodeType="tmRoot"/>
      </p:par>
    </p:tnLst>
  </p:timing>
  <p:txStyles>
    <p:titleStyle>
      <a:lvl1pPr algn="l" defTabSz="685750" rtl="0" eaLnBrk="1" latinLnBrk="0" hangingPunct="1">
        <a:lnSpc>
          <a:spcPct val="90000"/>
        </a:lnSpc>
        <a:spcBef>
          <a:spcPct val="0"/>
        </a:spcBef>
        <a:buNone/>
        <a:defRPr lang="en-US" sz="3300" b="0" kern="1200" cap="none" spc="-75"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685750"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1pPr>
      <a:lvl2pPr marL="288706" indent="-5954" algn="l" defTabSz="685750" rtl="0" eaLnBrk="1" latinLnBrk="0" hangingPunct="1">
        <a:lnSpc>
          <a:spcPct val="90000"/>
        </a:lnSpc>
        <a:spcBef>
          <a:spcPct val="20000"/>
        </a:spcBef>
        <a:buFont typeface="Arial" pitchFamily="34" charset="0"/>
        <a:buNone/>
        <a:defRPr sz="1500" b="0" kern="1200">
          <a:gradFill>
            <a:gsLst>
              <a:gs pos="0">
                <a:srgbClr val="000000"/>
              </a:gs>
              <a:gs pos="86000">
                <a:srgbClr val="000000"/>
              </a:gs>
            </a:gsLst>
            <a:lin ang="5400000" scaled="0"/>
          </a:gradFill>
          <a:latin typeface="Consolas" pitchFamily="49" charset="0"/>
          <a:ea typeface="+mn-ea"/>
          <a:cs typeface="Consolas" pitchFamily="49" charset="0"/>
        </a:defRPr>
      </a:lvl2pPr>
      <a:lvl3pPr marL="571458" indent="-5954" algn="l" defTabSz="685750" rtl="0" eaLnBrk="1" latinLnBrk="0" hangingPunct="1">
        <a:lnSpc>
          <a:spcPct val="90000"/>
        </a:lnSpc>
        <a:spcBef>
          <a:spcPct val="20000"/>
        </a:spcBef>
        <a:buFont typeface="Arial" pitchFamily="34" charset="0"/>
        <a:buNone/>
        <a:defRPr sz="1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820480" indent="5954" algn="l" defTabSz="685750" rtl="0" eaLnBrk="1" latinLnBrk="0" hangingPunct="1">
        <a:lnSpc>
          <a:spcPct val="90000"/>
        </a:lnSpc>
        <a:spcBef>
          <a:spcPct val="20000"/>
        </a:spcBef>
        <a:buFont typeface="Arial" pitchFamily="34" charset="0"/>
        <a:buNone/>
        <a:defRPr sz="1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069499" indent="0" algn="l" defTabSz="685750" rtl="0" eaLnBrk="1" latinLnBrk="0" hangingPunct="1">
        <a:lnSpc>
          <a:spcPct val="90000"/>
        </a:lnSpc>
        <a:spcBef>
          <a:spcPct val="20000"/>
        </a:spcBef>
        <a:buFont typeface="Arial" pitchFamily="34" charset="0"/>
        <a:buNone/>
        <a:defRPr sz="1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1885814" indent="-171438" algn="l" defTabSz="68575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686" indent="-171438" algn="l" defTabSz="68575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62" indent="-171438" algn="l" defTabSz="68575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36" indent="-171438" algn="l" defTabSz="68575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50" rtl="0" eaLnBrk="1" latinLnBrk="0" hangingPunct="1">
        <a:defRPr sz="1400" kern="1200">
          <a:solidFill>
            <a:schemeClr val="tx1"/>
          </a:solidFill>
          <a:latin typeface="+mn-lt"/>
          <a:ea typeface="+mn-ea"/>
          <a:cs typeface="+mn-cs"/>
        </a:defRPr>
      </a:lvl1pPr>
      <a:lvl2pPr marL="342874" algn="l" defTabSz="685750" rtl="0" eaLnBrk="1" latinLnBrk="0" hangingPunct="1">
        <a:defRPr sz="1400" kern="1200">
          <a:solidFill>
            <a:schemeClr val="tx1"/>
          </a:solidFill>
          <a:latin typeface="+mn-lt"/>
          <a:ea typeface="+mn-ea"/>
          <a:cs typeface="+mn-cs"/>
        </a:defRPr>
      </a:lvl2pPr>
      <a:lvl3pPr marL="685750" algn="l" defTabSz="685750" rtl="0" eaLnBrk="1" latinLnBrk="0" hangingPunct="1">
        <a:defRPr sz="1400" kern="1200">
          <a:solidFill>
            <a:schemeClr val="tx1"/>
          </a:solidFill>
          <a:latin typeface="+mn-lt"/>
          <a:ea typeface="+mn-ea"/>
          <a:cs typeface="+mn-cs"/>
        </a:defRPr>
      </a:lvl3pPr>
      <a:lvl4pPr marL="1028624" algn="l" defTabSz="685750" rtl="0" eaLnBrk="1" latinLnBrk="0" hangingPunct="1">
        <a:defRPr sz="1400" kern="1200">
          <a:solidFill>
            <a:schemeClr val="tx1"/>
          </a:solidFill>
          <a:latin typeface="+mn-lt"/>
          <a:ea typeface="+mn-ea"/>
          <a:cs typeface="+mn-cs"/>
        </a:defRPr>
      </a:lvl4pPr>
      <a:lvl5pPr marL="1371500" algn="l" defTabSz="685750" rtl="0" eaLnBrk="1" latinLnBrk="0" hangingPunct="1">
        <a:defRPr sz="1400" kern="1200">
          <a:solidFill>
            <a:schemeClr val="tx1"/>
          </a:solidFill>
          <a:latin typeface="+mn-lt"/>
          <a:ea typeface="+mn-ea"/>
          <a:cs typeface="+mn-cs"/>
        </a:defRPr>
      </a:lvl5pPr>
      <a:lvl6pPr marL="1714372" algn="l" defTabSz="685750" rtl="0" eaLnBrk="1" latinLnBrk="0" hangingPunct="1">
        <a:defRPr sz="1400" kern="1200">
          <a:solidFill>
            <a:schemeClr val="tx1"/>
          </a:solidFill>
          <a:latin typeface="+mn-lt"/>
          <a:ea typeface="+mn-ea"/>
          <a:cs typeface="+mn-cs"/>
        </a:defRPr>
      </a:lvl6pPr>
      <a:lvl7pPr marL="2057249" algn="l" defTabSz="685750" rtl="0" eaLnBrk="1" latinLnBrk="0" hangingPunct="1">
        <a:defRPr sz="1400" kern="1200">
          <a:solidFill>
            <a:schemeClr val="tx1"/>
          </a:solidFill>
          <a:latin typeface="+mn-lt"/>
          <a:ea typeface="+mn-ea"/>
          <a:cs typeface="+mn-cs"/>
        </a:defRPr>
      </a:lvl7pPr>
      <a:lvl8pPr marL="2400124" algn="l" defTabSz="685750" rtl="0" eaLnBrk="1" latinLnBrk="0" hangingPunct="1">
        <a:defRPr sz="1400" kern="1200">
          <a:solidFill>
            <a:schemeClr val="tx1"/>
          </a:solidFill>
          <a:latin typeface="+mn-lt"/>
          <a:ea typeface="+mn-ea"/>
          <a:cs typeface="+mn-cs"/>
        </a:defRPr>
      </a:lvl8pPr>
      <a:lvl9pPr marL="2742999" algn="l" defTabSz="685750" rtl="0" eaLnBrk="1" latinLnBrk="0" hangingPunct="1">
        <a:defRPr sz="1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5"/>
            <a:ext cx="8363938" cy="457049"/>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9436" y="1085852"/>
            <a:ext cx="8363937" cy="150041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85243304"/>
      </p:ext>
    </p:extLst>
  </p:cSld>
  <p:clrMap bg1="dk1" tx1="lt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ransition>
    <p:fade/>
  </p:transition>
  <p:timing>
    <p:tnLst>
      <p:par>
        <p:cTn id="1" dur="indefinite" restart="never" nodeType="tmRoot"/>
      </p:par>
    </p:tnLst>
  </p:timing>
  <p:txStyles>
    <p:titleStyle>
      <a:lvl1pPr algn="l" defTabSz="685721" rtl="0" eaLnBrk="1" latinLnBrk="0" hangingPunct="1">
        <a:lnSpc>
          <a:spcPct val="90000"/>
        </a:lnSpc>
        <a:spcBef>
          <a:spcPct val="0"/>
        </a:spcBef>
        <a:buNone/>
        <a:defRPr lang="en-US" sz="3300" b="0" kern="1200" cap="none" spc="-75"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345252" indent="-345252" algn="l" defTabSz="685721"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1pPr>
      <a:lvl2pPr marL="641699" indent="-296446" algn="l" defTabSz="685721" rtl="0" eaLnBrk="1" latinLnBrk="0" hangingPunct="1">
        <a:lnSpc>
          <a:spcPct val="90000"/>
        </a:lnSpc>
        <a:spcBef>
          <a:spcPct val="20000"/>
        </a:spcBef>
        <a:buSzPct val="90000"/>
        <a:buFont typeface="Arial" pitchFamily="34" charset="0"/>
        <a:buChar char="•"/>
        <a:defRPr sz="2100" kern="1200">
          <a:gradFill>
            <a:gsLst>
              <a:gs pos="0">
                <a:schemeClr val="tx1"/>
              </a:gs>
              <a:gs pos="86000">
                <a:schemeClr val="tx1"/>
              </a:gs>
            </a:gsLst>
            <a:lin ang="5400000" scaled="0"/>
          </a:gradFill>
          <a:latin typeface="+mn-lt"/>
          <a:ea typeface="+mn-ea"/>
          <a:cs typeface="+mn-cs"/>
        </a:defRPr>
      </a:lvl2pPr>
      <a:lvl3pPr marL="944097" indent="-302398" algn="l" defTabSz="685721" rtl="0" eaLnBrk="1" latinLnBrk="0" hangingPunct="1">
        <a:lnSpc>
          <a:spcPct val="90000"/>
        </a:lnSpc>
        <a:spcBef>
          <a:spcPct val="20000"/>
        </a:spcBef>
        <a:buSzPct val="90000"/>
        <a:buFont typeface="Arial" pitchFamily="34" charset="0"/>
        <a:buChar char="•"/>
        <a:defRPr sz="1800" kern="1200">
          <a:gradFill>
            <a:gsLst>
              <a:gs pos="0">
                <a:schemeClr val="tx1"/>
              </a:gs>
              <a:gs pos="86000">
                <a:schemeClr val="tx1"/>
              </a:gs>
            </a:gsLst>
            <a:lin ang="5400000" scaled="0"/>
          </a:gradFill>
          <a:latin typeface="+mn-lt"/>
          <a:ea typeface="+mn-ea"/>
          <a:cs typeface="+mn-cs"/>
        </a:defRPr>
      </a:lvl3pPr>
      <a:lvl4pPr marL="1203628" indent="-259536" algn="l" defTabSz="685721" rtl="0" eaLnBrk="1" latinLnBrk="0" hangingPunct="1">
        <a:lnSpc>
          <a:spcPct val="90000"/>
        </a:lnSpc>
        <a:spcBef>
          <a:spcPct val="20000"/>
        </a:spcBef>
        <a:buSzPct val="90000"/>
        <a:buFont typeface="Arial" pitchFamily="34" charset="0"/>
        <a:buChar char="•"/>
        <a:defRPr sz="1500" kern="1200">
          <a:gradFill>
            <a:gsLst>
              <a:gs pos="0">
                <a:schemeClr val="tx1"/>
              </a:gs>
              <a:gs pos="86000">
                <a:schemeClr val="tx1"/>
              </a:gs>
            </a:gsLst>
            <a:lin ang="5400000" scaled="0"/>
          </a:gradFill>
          <a:latin typeface="+mn-lt"/>
          <a:ea typeface="+mn-ea"/>
          <a:cs typeface="+mn-cs"/>
        </a:defRPr>
      </a:lvl4pPr>
      <a:lvl5pPr marL="1456027" indent="-252394" algn="l" defTabSz="685721" rtl="0" eaLnBrk="1" latinLnBrk="0" hangingPunct="1">
        <a:lnSpc>
          <a:spcPct val="90000"/>
        </a:lnSpc>
        <a:spcBef>
          <a:spcPct val="20000"/>
        </a:spcBef>
        <a:buSzPct val="90000"/>
        <a:buFont typeface="Arial" pitchFamily="34" charset="0"/>
        <a:buChar char="•"/>
        <a:defRPr sz="1500" kern="1200">
          <a:gradFill>
            <a:gsLst>
              <a:gs pos="0">
                <a:schemeClr val="tx1"/>
              </a:gs>
              <a:gs pos="86000">
                <a:schemeClr val="tx1"/>
              </a:gs>
            </a:gsLst>
            <a:lin ang="5400000" scaled="0"/>
          </a:gradFill>
          <a:latin typeface="+mn-lt"/>
          <a:ea typeface="+mn-ea"/>
          <a:cs typeface="+mn-cs"/>
        </a:defRPr>
      </a:lvl5pPr>
      <a:lvl6pPr marL="1885736" indent="-171431" algn="l" defTabSz="685721"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593" indent="-171431" algn="l" defTabSz="685721"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455" indent="-171431" algn="l" defTabSz="685721"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315" indent="-171431" algn="l" defTabSz="685721"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21" rtl="0" eaLnBrk="1" latinLnBrk="0" hangingPunct="1">
        <a:defRPr sz="1400" kern="1200">
          <a:solidFill>
            <a:schemeClr val="tx1"/>
          </a:solidFill>
          <a:latin typeface="+mn-lt"/>
          <a:ea typeface="+mn-ea"/>
          <a:cs typeface="+mn-cs"/>
        </a:defRPr>
      </a:lvl1pPr>
      <a:lvl2pPr marL="342859" algn="l" defTabSz="685721" rtl="0" eaLnBrk="1" latinLnBrk="0" hangingPunct="1">
        <a:defRPr sz="1400" kern="1200">
          <a:solidFill>
            <a:schemeClr val="tx1"/>
          </a:solidFill>
          <a:latin typeface="+mn-lt"/>
          <a:ea typeface="+mn-ea"/>
          <a:cs typeface="+mn-cs"/>
        </a:defRPr>
      </a:lvl2pPr>
      <a:lvl3pPr marL="685721" algn="l" defTabSz="685721" rtl="0" eaLnBrk="1" latinLnBrk="0" hangingPunct="1">
        <a:defRPr sz="1400" kern="1200">
          <a:solidFill>
            <a:schemeClr val="tx1"/>
          </a:solidFill>
          <a:latin typeface="+mn-lt"/>
          <a:ea typeface="+mn-ea"/>
          <a:cs typeface="+mn-cs"/>
        </a:defRPr>
      </a:lvl3pPr>
      <a:lvl4pPr marL="1028581" algn="l" defTabSz="685721" rtl="0" eaLnBrk="1" latinLnBrk="0" hangingPunct="1">
        <a:defRPr sz="1400" kern="1200">
          <a:solidFill>
            <a:schemeClr val="tx1"/>
          </a:solidFill>
          <a:latin typeface="+mn-lt"/>
          <a:ea typeface="+mn-ea"/>
          <a:cs typeface="+mn-cs"/>
        </a:defRPr>
      </a:lvl4pPr>
      <a:lvl5pPr marL="1371443" algn="l" defTabSz="685721" rtl="0" eaLnBrk="1" latinLnBrk="0" hangingPunct="1">
        <a:defRPr sz="1400" kern="1200">
          <a:solidFill>
            <a:schemeClr val="tx1"/>
          </a:solidFill>
          <a:latin typeface="+mn-lt"/>
          <a:ea typeface="+mn-ea"/>
          <a:cs typeface="+mn-cs"/>
        </a:defRPr>
      </a:lvl5pPr>
      <a:lvl6pPr marL="1714300" algn="l" defTabSz="685721" rtl="0" eaLnBrk="1" latinLnBrk="0" hangingPunct="1">
        <a:defRPr sz="1400" kern="1200">
          <a:solidFill>
            <a:schemeClr val="tx1"/>
          </a:solidFill>
          <a:latin typeface="+mn-lt"/>
          <a:ea typeface="+mn-ea"/>
          <a:cs typeface="+mn-cs"/>
        </a:defRPr>
      </a:lvl6pPr>
      <a:lvl7pPr marL="2057164" algn="l" defTabSz="685721" rtl="0" eaLnBrk="1" latinLnBrk="0" hangingPunct="1">
        <a:defRPr sz="1400" kern="1200">
          <a:solidFill>
            <a:schemeClr val="tx1"/>
          </a:solidFill>
          <a:latin typeface="+mn-lt"/>
          <a:ea typeface="+mn-ea"/>
          <a:cs typeface="+mn-cs"/>
        </a:defRPr>
      </a:lvl7pPr>
      <a:lvl8pPr marL="2400024" algn="l" defTabSz="685721" rtl="0" eaLnBrk="1" latinLnBrk="0" hangingPunct="1">
        <a:defRPr sz="1400" kern="1200">
          <a:solidFill>
            <a:schemeClr val="tx1"/>
          </a:solidFill>
          <a:latin typeface="+mn-lt"/>
          <a:ea typeface="+mn-ea"/>
          <a:cs typeface="+mn-cs"/>
        </a:defRPr>
      </a:lvl8pPr>
      <a:lvl9pPr marL="2742885" algn="l" defTabSz="685721" rtl="0" eaLnBrk="1" latinLnBrk="0" hangingPunct="1">
        <a:defRPr sz="1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7859" y="147246"/>
            <a:ext cx="8363938" cy="872728"/>
          </a:xfrm>
          <a:prstGeom prst="rect">
            <a:avLst/>
          </a:prstGeom>
        </p:spPr>
        <p:txBody>
          <a:bodyPr vert="horz" wrap="square"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4003" y="1263358"/>
            <a:ext cx="8363937" cy="1163396"/>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877497"/>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 id="2147483804" r:id="rId18"/>
    <p:sldLayoutId id="2147483805" r:id="rId19"/>
    <p:sldLayoutId id="2147483806" r:id="rId20"/>
    <p:sldLayoutId id="2147483807" r:id="rId21"/>
    <p:sldLayoutId id="2147483808" r:id="rId22"/>
    <p:sldLayoutId id="2147483809" r:id="rId23"/>
    <p:sldLayoutId id="2147483810" r:id="rId24"/>
    <p:sldLayoutId id="2147483811" r:id="rId25"/>
  </p:sldLayoutIdLst>
  <p:transition>
    <p:fade/>
  </p:transition>
  <p:hf hdr="0"/>
  <p:txStyles>
    <p:titleStyle>
      <a:lvl1pPr algn="l" defTabSz="685693" rtl="0" eaLnBrk="1" latinLnBrk="0" hangingPunct="1">
        <a:lnSpc>
          <a:spcPct val="90000"/>
        </a:lnSpc>
        <a:spcBef>
          <a:spcPct val="0"/>
        </a:spcBef>
        <a:buNone/>
        <a:defRPr lang="en-US" sz="3600" b="0" kern="1200" cap="none" spc="-150" baseline="0" dirty="0" smtClean="0">
          <a:ln w="3175">
            <a:noFill/>
          </a:ln>
          <a:solidFill>
            <a:schemeClr val="accent6">
              <a:alpha val="98824"/>
            </a:schemeClr>
          </a:solidFill>
          <a:effectLst/>
          <a:latin typeface="Segoe UI Light" pitchFamily="34" charset="0"/>
          <a:ea typeface="+mn-ea"/>
          <a:cs typeface="Arial" charset="0"/>
        </a:defRPr>
      </a:lvl1pPr>
    </p:titleStyle>
    <p:bodyStyle>
      <a:lvl1pPr marL="345237" indent="-345237" algn="l" defTabSz="685693" rtl="0" eaLnBrk="1" latinLnBrk="0" hangingPunct="1">
        <a:lnSpc>
          <a:spcPct val="90000"/>
        </a:lnSpc>
        <a:spcBef>
          <a:spcPct val="20000"/>
        </a:spcBef>
        <a:buClr>
          <a:srgbClr val="00DCFF"/>
        </a:buClr>
        <a:buSzPct val="90000"/>
        <a:buFont typeface="Arial" pitchFamily="34" charset="0"/>
        <a:buChar char="•"/>
        <a:defRPr sz="1800" kern="1200">
          <a:solidFill>
            <a:schemeClr val="tx1">
              <a:lumMod val="75000"/>
              <a:lumOff val="25000"/>
              <a:alpha val="99000"/>
            </a:schemeClr>
          </a:solidFill>
          <a:latin typeface="+mn-lt"/>
          <a:ea typeface="+mn-ea"/>
          <a:cs typeface="+mn-cs"/>
        </a:defRPr>
      </a:lvl1pPr>
      <a:lvl2pPr marL="641672" indent="-296434" algn="l" defTabSz="685693" rtl="0" eaLnBrk="1" latinLnBrk="0" hangingPunct="1">
        <a:lnSpc>
          <a:spcPct val="90000"/>
        </a:lnSpc>
        <a:spcBef>
          <a:spcPct val="20000"/>
        </a:spcBef>
        <a:buClr>
          <a:srgbClr val="00DCFF"/>
        </a:buClr>
        <a:buSzPct val="90000"/>
        <a:buFont typeface="Arial" pitchFamily="34" charset="0"/>
        <a:buChar char="•"/>
        <a:defRPr sz="1500" kern="1200">
          <a:solidFill>
            <a:schemeClr val="tx1">
              <a:lumMod val="75000"/>
              <a:lumOff val="25000"/>
              <a:alpha val="99000"/>
            </a:schemeClr>
          </a:solidFill>
          <a:latin typeface="+mn-lt"/>
          <a:ea typeface="+mn-ea"/>
          <a:cs typeface="+mn-cs"/>
        </a:defRPr>
      </a:lvl2pPr>
      <a:lvl3pPr marL="944058" indent="-302386" algn="l" defTabSz="685693" rtl="0" eaLnBrk="1" latinLnBrk="0" hangingPunct="1">
        <a:lnSpc>
          <a:spcPct val="90000"/>
        </a:lnSpc>
        <a:spcBef>
          <a:spcPct val="20000"/>
        </a:spcBef>
        <a:buClr>
          <a:srgbClr val="00DCFF"/>
        </a:buClr>
        <a:buSzPct val="90000"/>
        <a:buFont typeface="Arial" pitchFamily="34" charset="0"/>
        <a:buChar char="•"/>
        <a:defRPr sz="1400" kern="1200">
          <a:solidFill>
            <a:schemeClr val="tx1">
              <a:lumMod val="75000"/>
              <a:lumOff val="25000"/>
              <a:alpha val="99000"/>
            </a:schemeClr>
          </a:solidFill>
          <a:latin typeface="+mn-lt"/>
          <a:ea typeface="+mn-ea"/>
          <a:cs typeface="+mn-cs"/>
        </a:defRPr>
      </a:lvl3pPr>
      <a:lvl4pPr marL="1203577" indent="-259525" algn="l" defTabSz="685693" rtl="0" eaLnBrk="1" latinLnBrk="0" hangingPunct="1">
        <a:lnSpc>
          <a:spcPct val="90000"/>
        </a:lnSpc>
        <a:spcBef>
          <a:spcPct val="20000"/>
        </a:spcBef>
        <a:buClr>
          <a:srgbClr val="00DCFF"/>
        </a:buClr>
        <a:buSzPct val="90000"/>
        <a:buFont typeface="Arial" pitchFamily="34" charset="0"/>
        <a:buChar char="•"/>
        <a:defRPr sz="1200" kern="1200">
          <a:solidFill>
            <a:schemeClr val="tx1">
              <a:lumMod val="75000"/>
              <a:lumOff val="25000"/>
              <a:alpha val="99000"/>
            </a:schemeClr>
          </a:solidFill>
          <a:latin typeface="+mn-lt"/>
          <a:ea typeface="+mn-ea"/>
          <a:cs typeface="+mn-cs"/>
        </a:defRPr>
      </a:lvl4pPr>
      <a:lvl5pPr marL="1455967" indent="-252383" algn="l" defTabSz="685693" rtl="0" eaLnBrk="1" latinLnBrk="0" hangingPunct="1">
        <a:lnSpc>
          <a:spcPct val="90000"/>
        </a:lnSpc>
        <a:spcBef>
          <a:spcPct val="20000"/>
        </a:spcBef>
        <a:buClr>
          <a:srgbClr val="00DCFF"/>
        </a:buClr>
        <a:buSzPct val="90000"/>
        <a:buFont typeface="Arial" pitchFamily="34" charset="0"/>
        <a:buChar char="•"/>
        <a:defRPr sz="1200" kern="1200">
          <a:solidFill>
            <a:schemeClr val="tx1">
              <a:lumMod val="75000"/>
              <a:lumOff val="25000"/>
              <a:alpha val="99000"/>
            </a:schemeClr>
          </a:solidFill>
          <a:latin typeface="+mn-lt"/>
          <a:ea typeface="+mn-ea"/>
          <a:cs typeface="+mn-cs"/>
        </a:defRPr>
      </a:lvl5pPr>
      <a:lvl6pPr marL="1885658" indent="-171424" algn="l" defTabSz="68569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500" indent="-171424" algn="l" defTabSz="68569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348" indent="-171424" algn="l" defTabSz="68569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193" indent="-171424" algn="l" defTabSz="68569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693" rtl="0" eaLnBrk="1" latinLnBrk="0" hangingPunct="1">
        <a:defRPr sz="1400" kern="1200">
          <a:solidFill>
            <a:schemeClr val="tx1"/>
          </a:solidFill>
          <a:latin typeface="+mn-lt"/>
          <a:ea typeface="+mn-ea"/>
          <a:cs typeface="+mn-cs"/>
        </a:defRPr>
      </a:lvl1pPr>
      <a:lvl2pPr marL="342844" algn="l" defTabSz="685693" rtl="0" eaLnBrk="1" latinLnBrk="0" hangingPunct="1">
        <a:defRPr sz="1400" kern="1200">
          <a:solidFill>
            <a:schemeClr val="tx1"/>
          </a:solidFill>
          <a:latin typeface="+mn-lt"/>
          <a:ea typeface="+mn-ea"/>
          <a:cs typeface="+mn-cs"/>
        </a:defRPr>
      </a:lvl2pPr>
      <a:lvl3pPr marL="685693" algn="l" defTabSz="685693" rtl="0" eaLnBrk="1" latinLnBrk="0" hangingPunct="1">
        <a:defRPr sz="1400" kern="1200">
          <a:solidFill>
            <a:schemeClr val="tx1"/>
          </a:solidFill>
          <a:latin typeface="+mn-lt"/>
          <a:ea typeface="+mn-ea"/>
          <a:cs typeface="+mn-cs"/>
        </a:defRPr>
      </a:lvl3pPr>
      <a:lvl4pPr marL="1028538" algn="l" defTabSz="685693" rtl="0" eaLnBrk="1" latinLnBrk="0" hangingPunct="1">
        <a:defRPr sz="1400" kern="1200">
          <a:solidFill>
            <a:schemeClr val="tx1"/>
          </a:solidFill>
          <a:latin typeface="+mn-lt"/>
          <a:ea typeface="+mn-ea"/>
          <a:cs typeface="+mn-cs"/>
        </a:defRPr>
      </a:lvl4pPr>
      <a:lvl5pPr marL="1371386" algn="l" defTabSz="685693" rtl="0" eaLnBrk="1" latinLnBrk="0" hangingPunct="1">
        <a:defRPr sz="1400" kern="1200">
          <a:solidFill>
            <a:schemeClr val="tx1"/>
          </a:solidFill>
          <a:latin typeface="+mn-lt"/>
          <a:ea typeface="+mn-ea"/>
          <a:cs typeface="+mn-cs"/>
        </a:defRPr>
      </a:lvl5pPr>
      <a:lvl6pPr marL="1714228" algn="l" defTabSz="685693" rtl="0" eaLnBrk="1" latinLnBrk="0" hangingPunct="1">
        <a:defRPr sz="1400" kern="1200">
          <a:solidFill>
            <a:schemeClr val="tx1"/>
          </a:solidFill>
          <a:latin typeface="+mn-lt"/>
          <a:ea typeface="+mn-ea"/>
          <a:cs typeface="+mn-cs"/>
        </a:defRPr>
      </a:lvl6pPr>
      <a:lvl7pPr marL="2057078" algn="l" defTabSz="685693" rtl="0" eaLnBrk="1" latinLnBrk="0" hangingPunct="1">
        <a:defRPr sz="1400" kern="1200">
          <a:solidFill>
            <a:schemeClr val="tx1"/>
          </a:solidFill>
          <a:latin typeface="+mn-lt"/>
          <a:ea typeface="+mn-ea"/>
          <a:cs typeface="+mn-cs"/>
        </a:defRPr>
      </a:lvl7pPr>
      <a:lvl8pPr marL="2399924" algn="l" defTabSz="685693" rtl="0" eaLnBrk="1" latinLnBrk="0" hangingPunct="1">
        <a:defRPr sz="1400" kern="1200">
          <a:solidFill>
            <a:schemeClr val="tx1"/>
          </a:solidFill>
          <a:latin typeface="+mn-lt"/>
          <a:ea typeface="+mn-ea"/>
          <a:cs typeface="+mn-cs"/>
        </a:defRPr>
      </a:lvl8pPr>
      <a:lvl9pPr marL="2742771" algn="l" defTabSz="685693"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3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20.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7.xml"/><Relationship Id="rId1" Type="http://schemas.openxmlformats.org/officeDocument/2006/relationships/slideLayout" Target="../slideLayouts/slideLayout20.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hyperlink" Target="http://bldw.in/SessionFeedback" TargetMode="External"/><Relationship Id="rId2" Type="http://schemas.openxmlformats.org/officeDocument/2006/relationships/hyperlink" Target="http://forums.dev.windows.com/" TargetMode="Externa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a:t>Designing the building blocks for a Windows Server 8 cloud</a:t>
            </a:r>
          </a:p>
        </p:txBody>
      </p:sp>
      <p:sp>
        <p:nvSpPr>
          <p:cNvPr id="5" name="Subtitle 4"/>
          <p:cNvSpPr>
            <a:spLocks noGrp="1"/>
          </p:cNvSpPr>
          <p:nvPr>
            <p:ph type="subTitle" idx="1"/>
          </p:nvPr>
        </p:nvSpPr>
        <p:spPr>
          <a:xfrm>
            <a:off x="727663" y="3257552"/>
            <a:ext cx="5131738" cy="761998"/>
          </a:xfrm>
        </p:spPr>
        <p:txBody>
          <a:bodyPr>
            <a:noAutofit/>
          </a:bodyPr>
          <a:lstStyle/>
          <a:p>
            <a:r>
              <a:rPr lang="en-US" sz="2800" b="1" dirty="0" smtClean="0"/>
              <a:t>Yigal.Edery@microsoft.com</a:t>
            </a:r>
          </a:p>
          <a:p>
            <a:r>
              <a:rPr lang="en-US" sz="2800" b="1" dirty="0" smtClean="0"/>
              <a:t>Ross.Ortega@microsoft.com</a:t>
            </a:r>
          </a:p>
        </p:txBody>
      </p:sp>
      <p:sp>
        <p:nvSpPr>
          <p:cNvPr id="3" name="Text Placeholder 2"/>
          <p:cNvSpPr>
            <a:spLocks noGrp="1"/>
          </p:cNvSpPr>
          <p:nvPr>
            <p:ph type="body" sz="quarter" idx="10"/>
          </p:nvPr>
        </p:nvSpPr>
        <p:spPr>
          <a:xfrm>
            <a:off x="727663" y="142877"/>
            <a:ext cx="1911451" cy="461665"/>
          </a:xfrm>
        </p:spPr>
        <p:txBody>
          <a:bodyPr/>
          <a:lstStyle/>
          <a:p>
            <a:r>
              <a:rPr lang="en-US" dirty="0"/>
              <a:t>SAC-430T</a:t>
            </a:r>
          </a:p>
          <a:p>
            <a:endParaRPr lang="en-US" dirty="0"/>
          </a:p>
        </p:txBody>
      </p:sp>
    </p:spTree>
    <p:extLst>
      <p:ext uri="{BB962C8B-B14F-4D97-AF65-F5344CB8AC3E}">
        <p14:creationId xmlns:p14="http://schemas.microsoft.com/office/powerpoint/2010/main" val="170604970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457048"/>
          </a:xfrm>
        </p:spPr>
        <p:txBody>
          <a:bodyPr/>
          <a:lstStyle/>
          <a:p>
            <a:r>
              <a:rPr lang="en-US" dirty="0" smtClean="0"/>
              <a:t>Networking Considerations</a:t>
            </a:r>
            <a:endParaRPr lang="en-US" dirty="0"/>
          </a:p>
        </p:txBody>
      </p:sp>
      <p:graphicFrame>
        <p:nvGraphicFramePr>
          <p:cNvPr id="10" name="Content Placeholder 9"/>
          <p:cNvGraphicFramePr>
            <a:graphicFrameLocks noGrp="1"/>
          </p:cNvGraphicFramePr>
          <p:nvPr>
            <p:ph sz="half" idx="4294967295"/>
            <p:extLst>
              <p:ext uri="{D42A27DB-BD31-4B8C-83A1-F6EECF244321}">
                <p14:modId xmlns:p14="http://schemas.microsoft.com/office/powerpoint/2010/main" val="1929166170"/>
              </p:ext>
            </p:extLst>
          </p:nvPr>
        </p:nvGraphicFramePr>
        <p:xfrm>
          <a:off x="0" y="590550"/>
          <a:ext cx="8602663" cy="4381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Oval 7"/>
          <p:cNvSpPr/>
          <p:nvPr/>
        </p:nvSpPr>
        <p:spPr>
          <a:xfrm>
            <a:off x="3276600" y="1885950"/>
            <a:ext cx="2286000" cy="1828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effectLst>
                  <a:outerShdw blurRad="38100" dist="38100" dir="2700000" algn="tl">
                    <a:srgbClr val="000000">
                      <a:alpha val="43137"/>
                    </a:srgbClr>
                  </a:outerShdw>
                </a:effectLst>
              </a:rPr>
              <a:t>Workloads</a:t>
            </a:r>
            <a:endParaRPr lang="en-US" b="1" dirty="0">
              <a:solidFill>
                <a:schemeClr val="tx1"/>
              </a:solidFill>
              <a:effectLst>
                <a:outerShdw blurRad="38100" dist="38100" dir="2700000" algn="tl">
                  <a:srgbClr val="000000">
                    <a:alpha val="43137"/>
                  </a:srgbClr>
                </a:outerShdw>
              </a:effectLst>
            </a:endParaRPr>
          </a:p>
          <a:p>
            <a:pPr algn="ctr"/>
            <a:r>
              <a:rPr lang="en-US" b="1" dirty="0" smtClean="0">
                <a:solidFill>
                  <a:schemeClr val="bg1"/>
                </a:solidFill>
                <a:effectLst>
                  <a:outerShdw blurRad="38100" dist="38100" dir="2700000" algn="tl">
                    <a:srgbClr val="000000">
                      <a:alpha val="43137"/>
                    </a:srgbClr>
                  </a:outerShdw>
                </a:effectLst>
              </a:rPr>
              <a:t>Networking</a:t>
            </a:r>
            <a:endParaRPr lang="en-US" b="1" dirty="0">
              <a:solidFill>
                <a:schemeClr val="bg1"/>
              </a:solidFill>
              <a:effectLst>
                <a:outerShdw blurRad="38100" dist="38100" dir="2700000" algn="tl">
                  <a:srgbClr val="000000">
                    <a:alpha val="43137"/>
                  </a:srgbClr>
                </a:outerShdw>
              </a:effectLst>
            </a:endParaRPr>
          </a:p>
          <a:p>
            <a:pPr algn="ctr"/>
            <a:r>
              <a:rPr lang="en-US" b="1" dirty="0">
                <a:effectLst>
                  <a:outerShdw blurRad="38100" dist="38100" dir="2700000" algn="tl">
                    <a:srgbClr val="000000">
                      <a:alpha val="43137"/>
                    </a:srgbClr>
                  </a:outerShdw>
                </a:effectLst>
              </a:rPr>
              <a:t>Storage </a:t>
            </a:r>
          </a:p>
          <a:p>
            <a:pPr algn="ctr"/>
            <a:r>
              <a:rPr lang="en-US" b="1" dirty="0" smtClean="0">
                <a:effectLst>
                  <a:outerShdw blurRad="38100" dist="38100" dir="2700000" algn="tl">
                    <a:srgbClr val="000000">
                      <a:alpha val="43137"/>
                    </a:srgbClr>
                  </a:outerShdw>
                </a:effectLst>
              </a:rPr>
              <a:t>Service Levels</a:t>
            </a:r>
          </a:p>
        </p:txBody>
      </p:sp>
    </p:spTree>
    <p:extLst>
      <p:ext uri="{BB962C8B-B14F-4D97-AF65-F5344CB8AC3E}">
        <p14:creationId xmlns:p14="http://schemas.microsoft.com/office/powerpoint/2010/main" val="216347944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457048"/>
          </a:xfrm>
        </p:spPr>
        <p:txBody>
          <a:bodyPr/>
          <a:lstStyle/>
          <a:p>
            <a:r>
              <a:rPr lang="en-US" dirty="0" smtClean="0"/>
              <a:t>Network Topology</a:t>
            </a:r>
            <a:endParaRPr lang="en-US" dirty="0"/>
          </a:p>
        </p:txBody>
      </p:sp>
      <p:sp>
        <p:nvSpPr>
          <p:cNvPr id="3" name="Content Placeholder 2"/>
          <p:cNvSpPr>
            <a:spLocks noGrp="1"/>
          </p:cNvSpPr>
          <p:nvPr>
            <p:ph idx="1"/>
          </p:nvPr>
        </p:nvSpPr>
        <p:spPr/>
        <p:txBody>
          <a:bodyPr>
            <a:noAutofit/>
          </a:bodyPr>
          <a:lstStyle/>
          <a:p>
            <a:r>
              <a:rPr lang="en-US" sz="2800" dirty="0" smtClean="0"/>
              <a:t>Isolation of hoster and tenant traffic?</a:t>
            </a:r>
          </a:p>
          <a:p>
            <a:r>
              <a:rPr lang="en-US" sz="2800" dirty="0" smtClean="0"/>
              <a:t>Leverage existing infrastructure?</a:t>
            </a:r>
          </a:p>
          <a:p>
            <a:r>
              <a:rPr lang="en-US" sz="2800" dirty="0" smtClean="0"/>
              <a:t>Traffic Management?</a:t>
            </a:r>
          </a:p>
        </p:txBody>
      </p:sp>
      <p:sp>
        <p:nvSpPr>
          <p:cNvPr id="4" name="Rounded Rectangle 3"/>
          <p:cNvSpPr/>
          <p:nvPr/>
        </p:nvSpPr>
        <p:spPr>
          <a:xfrm>
            <a:off x="2098581" y="3028950"/>
            <a:ext cx="1388927" cy="1388927"/>
          </a:xfrm>
          <a:prstGeom prst="roundRect">
            <a:avLst>
              <a:gd name="adj" fmla="val 10000"/>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 name="Rounded Rectangle 4"/>
          <p:cNvSpPr/>
          <p:nvPr/>
        </p:nvSpPr>
        <p:spPr>
          <a:xfrm>
            <a:off x="5544312" y="3028469"/>
            <a:ext cx="1389888" cy="1389888"/>
          </a:xfrm>
          <a:prstGeom prst="roundRect">
            <a:avLst>
              <a:gd name="adj" fmla="val 10000"/>
            </a:avLst>
          </a:prstGeom>
          <a:blipFill rotWithShape="1">
            <a:blip r:embed="rId4"/>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042" name="Picture 18" descr="C:\Users\yigale\AppData\Local\Microsoft\Windows\Temporary Internet Files\Content.IE5\MMI47J9X\MC900431622[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2725889"/>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bwMode="auto">
          <a:xfrm>
            <a:off x="4901473" y="4634533"/>
            <a:ext cx="4242527" cy="502920"/>
          </a:xfrm>
          <a:prstGeom prst="rect">
            <a:avLst/>
          </a:prstGeom>
          <a:solidFill>
            <a:srgbClr val="FFFFFF">
              <a:alpha val="10196"/>
            </a:srgbClr>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b="1" dirty="0" smtClean="0">
                <a:gradFill>
                  <a:gsLst>
                    <a:gs pos="0">
                      <a:schemeClr val="tx1"/>
                    </a:gs>
                    <a:gs pos="100000">
                      <a:schemeClr val="tx1"/>
                    </a:gs>
                  </a:gsLst>
                  <a:lin ang="5400000" scaled="0"/>
                </a:gradFill>
                <a:latin typeface="+mj-lt"/>
              </a:rPr>
              <a:t>[437] A Deep Dive Into Hyper-V Networking</a:t>
            </a:r>
            <a:endParaRPr lang="en-US" sz="1600" b="1" dirty="0">
              <a:gradFill>
                <a:gsLst>
                  <a:gs pos="0">
                    <a:schemeClr val="tx1"/>
                  </a:gs>
                  <a:gs pos="100000">
                    <a:schemeClr val="tx1"/>
                  </a:gs>
                </a:gsLst>
                <a:lin ang="5400000" scaled="0"/>
              </a:gradFill>
              <a:latin typeface="+mj-lt"/>
            </a:endParaRPr>
          </a:p>
        </p:txBody>
      </p:sp>
      <p:sp>
        <p:nvSpPr>
          <p:cNvPr id="26" name="Rectangle 25"/>
          <p:cNvSpPr/>
          <p:nvPr/>
        </p:nvSpPr>
        <p:spPr bwMode="auto">
          <a:xfrm>
            <a:off x="3987073" y="4629150"/>
            <a:ext cx="914400" cy="512064"/>
          </a:xfrm>
          <a:prstGeom prst="rect">
            <a:avLst/>
          </a:prstGeom>
          <a:solidFill>
            <a:schemeClr val="tx1"/>
          </a:solidFill>
          <a:ln w="31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b="1" dirty="0" smtClean="0">
                <a:solidFill>
                  <a:schemeClr val="bg1"/>
                </a:solidFill>
                <a:latin typeface="+mj-lt"/>
              </a:rPr>
              <a:t>LEARN </a:t>
            </a:r>
          </a:p>
          <a:p>
            <a:pPr defTabSz="914099" fontAlgn="base">
              <a:spcBef>
                <a:spcPct val="0"/>
              </a:spcBef>
              <a:spcAft>
                <a:spcPct val="0"/>
              </a:spcAft>
            </a:pPr>
            <a:r>
              <a:rPr lang="en-US" sz="1600" b="1" dirty="0" smtClean="0">
                <a:solidFill>
                  <a:schemeClr val="bg1"/>
                </a:solidFill>
                <a:latin typeface="+mj-lt"/>
              </a:rPr>
              <a:t>MORE</a:t>
            </a:r>
            <a:endParaRPr lang="en-US" sz="1600" b="1" dirty="0">
              <a:solidFill>
                <a:schemeClr val="bg1"/>
              </a:solidFill>
              <a:latin typeface="+mj-lt"/>
            </a:endParaRPr>
          </a:p>
        </p:txBody>
      </p:sp>
    </p:spTree>
    <p:extLst>
      <p:ext uri="{BB962C8B-B14F-4D97-AF65-F5344CB8AC3E}">
        <p14:creationId xmlns:p14="http://schemas.microsoft.com/office/powerpoint/2010/main" val="311318885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457048"/>
          </a:xfrm>
        </p:spPr>
        <p:txBody>
          <a:bodyPr/>
          <a:lstStyle/>
          <a:p>
            <a:r>
              <a:rPr lang="en-US" dirty="0" err="1" smtClean="0"/>
              <a:t>InfiniBand</a:t>
            </a:r>
            <a:r>
              <a:rPr lang="en-US" dirty="0" smtClean="0"/>
              <a:t> vs. 10GbE vs. 1GbE</a:t>
            </a:r>
            <a:endParaRPr lang="en-US" dirty="0"/>
          </a:p>
        </p:txBody>
      </p:sp>
      <p:sp>
        <p:nvSpPr>
          <p:cNvPr id="3" name="Content Placeholder 2"/>
          <p:cNvSpPr>
            <a:spLocks noGrp="1"/>
          </p:cNvSpPr>
          <p:nvPr>
            <p:ph idx="1"/>
          </p:nvPr>
        </p:nvSpPr>
        <p:spPr>
          <a:xfrm>
            <a:off x="228600" y="819150"/>
            <a:ext cx="6324600" cy="4191000"/>
          </a:xfrm>
        </p:spPr>
        <p:txBody>
          <a:bodyPr>
            <a:noAutofit/>
          </a:bodyPr>
          <a:lstStyle/>
          <a:p>
            <a:r>
              <a:rPr lang="en-US" dirty="0" smtClean="0">
                <a:latin typeface="+mj-lt"/>
              </a:rPr>
              <a:t>Converged Fabrics (fewer NICs):</a:t>
            </a:r>
          </a:p>
          <a:p>
            <a:pPr lvl="1"/>
            <a:r>
              <a:rPr lang="en-US" sz="2000" dirty="0" smtClean="0"/>
              <a:t>10 Gb Ethernet</a:t>
            </a:r>
          </a:p>
          <a:p>
            <a:pPr lvl="2"/>
            <a:r>
              <a:rPr lang="en-US" sz="1600" dirty="0" smtClean="0"/>
              <a:t>Great performance</a:t>
            </a:r>
          </a:p>
          <a:p>
            <a:pPr lvl="2"/>
            <a:r>
              <a:rPr lang="en-US" sz="1600" dirty="0" smtClean="0"/>
              <a:t>RDMA optional (for SMB2.2 file access)</a:t>
            </a:r>
            <a:endParaRPr lang="en-US" sz="1600" dirty="0"/>
          </a:p>
          <a:p>
            <a:pPr lvl="2"/>
            <a:r>
              <a:rPr lang="en-US" sz="1600" dirty="0" smtClean="0"/>
              <a:t>Offers Quality of Service (DCB) &amp; Flexible bandwidth allocation</a:t>
            </a:r>
          </a:p>
          <a:p>
            <a:pPr lvl="2"/>
            <a:r>
              <a:rPr lang="en-US" sz="1600" dirty="0"/>
              <a:t>N</a:t>
            </a:r>
            <a:r>
              <a:rPr lang="en-US" sz="1600" dirty="0" smtClean="0"/>
              <a:t>ew offloads</a:t>
            </a:r>
          </a:p>
          <a:p>
            <a:pPr lvl="2"/>
            <a:r>
              <a:rPr lang="en-US" sz="1600" dirty="0" smtClean="0"/>
              <a:t>…But physical switch ports more expensive</a:t>
            </a:r>
          </a:p>
          <a:p>
            <a:pPr lvl="1"/>
            <a:r>
              <a:rPr lang="en-US" sz="2000" dirty="0" err="1"/>
              <a:t>InfiniBand</a:t>
            </a:r>
            <a:r>
              <a:rPr lang="en-US" sz="2000" dirty="0"/>
              <a:t> (32 Gb and 56 Gb)</a:t>
            </a:r>
          </a:p>
          <a:p>
            <a:pPr lvl="2"/>
            <a:r>
              <a:rPr lang="en-US" sz="1600" dirty="0"/>
              <a:t>Very high performance, low latency</a:t>
            </a:r>
          </a:p>
          <a:p>
            <a:pPr lvl="2"/>
            <a:r>
              <a:rPr lang="en-US" sz="1600" dirty="0" smtClean="0"/>
              <a:t>RDMA included (for SMB2.2 file access)</a:t>
            </a:r>
            <a:endParaRPr lang="en-US" sz="1600" dirty="0"/>
          </a:p>
          <a:p>
            <a:pPr lvl="2"/>
            <a:r>
              <a:rPr lang="en-US" sz="1600" dirty="0" smtClean="0"/>
              <a:t>…But </a:t>
            </a:r>
            <a:r>
              <a:rPr lang="en-US" sz="1600" dirty="0"/>
              <a:t>Network management different than </a:t>
            </a:r>
            <a:r>
              <a:rPr lang="en-US" sz="1600" dirty="0" smtClean="0"/>
              <a:t>Ethernet</a:t>
            </a:r>
            <a:endParaRPr lang="en-US" sz="1600" dirty="0"/>
          </a:p>
          <a:p>
            <a:r>
              <a:rPr lang="en-US" dirty="0" smtClean="0">
                <a:latin typeface="+mj-lt"/>
              </a:rPr>
              <a:t>1 Gb Ethernet</a:t>
            </a:r>
          </a:p>
          <a:p>
            <a:pPr lvl="1"/>
            <a:r>
              <a:rPr lang="en-US" sz="2000" dirty="0" smtClean="0"/>
              <a:t>Adequate performance for many workloads</a:t>
            </a:r>
          </a:p>
        </p:txBody>
      </p:sp>
      <p:grpSp>
        <p:nvGrpSpPr>
          <p:cNvPr id="41" name="Group 40"/>
          <p:cNvGrpSpPr/>
          <p:nvPr/>
        </p:nvGrpSpPr>
        <p:grpSpPr>
          <a:xfrm>
            <a:off x="6666514" y="2647950"/>
            <a:ext cx="2401286" cy="990600"/>
            <a:chOff x="2933394" y="2574950"/>
            <a:chExt cx="1412788" cy="434477"/>
          </a:xfrm>
        </p:grpSpPr>
        <p:sp>
          <p:nvSpPr>
            <p:cNvPr id="42" name="Rectangle 41"/>
            <p:cNvSpPr/>
            <p:nvPr/>
          </p:nvSpPr>
          <p:spPr>
            <a:xfrm>
              <a:off x="2933394" y="2574950"/>
              <a:ext cx="1412788" cy="299923"/>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2400" b="1" i="0" u="none" strike="noStrike" kern="0" cap="none" spc="0" normalizeH="0" baseline="0" noProof="0" dirty="0" err="1" smtClean="0">
                  <a:ln>
                    <a:noFill/>
                  </a:ln>
                  <a:solidFill>
                    <a:sysClr val="window" lastClr="FFFFFF"/>
                  </a:solidFill>
                  <a:effectLst>
                    <a:outerShdw blurRad="38100" dist="38100" dir="2700000" algn="tl">
                      <a:srgbClr val="000000">
                        <a:alpha val="43137"/>
                      </a:srgbClr>
                    </a:outerShdw>
                  </a:effectLst>
                  <a:uLnTx/>
                  <a:uFillTx/>
                  <a:ea typeface="Calibri"/>
                  <a:cs typeface="Times New Roman"/>
                </a:rPr>
                <a:t>InfiniBand</a:t>
              </a:r>
              <a:endParaRPr kumimoji="0" lang="en-US" sz="24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ea typeface="Calibri"/>
                <a:cs typeface="Times New Roman"/>
              </a:endParaRPr>
            </a:p>
          </p:txBody>
        </p:sp>
        <p:sp>
          <p:nvSpPr>
            <p:cNvPr id="43" name="Rectangle 42"/>
            <p:cNvSpPr/>
            <p:nvPr/>
          </p:nvSpPr>
          <p:spPr>
            <a:xfrm>
              <a:off x="2933396" y="2874873"/>
              <a:ext cx="460858" cy="134554"/>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1100" b="0" i="0" u="none" strike="noStrike" kern="0" cap="none" spc="0" normalizeH="0" baseline="0" noProof="0">
                <a:ln>
                  <a:noFill/>
                </a:ln>
                <a:solidFill>
                  <a:sysClr val="window" lastClr="FFFFFF"/>
                </a:solidFill>
                <a:effectLst/>
                <a:uLnTx/>
                <a:uFillTx/>
                <a:latin typeface="Calibri"/>
                <a:ea typeface="Calibri"/>
                <a:cs typeface="Times New Roman"/>
              </a:endParaRPr>
            </a:p>
          </p:txBody>
        </p:sp>
      </p:grpSp>
      <p:grpSp>
        <p:nvGrpSpPr>
          <p:cNvPr id="47" name="Group 46"/>
          <p:cNvGrpSpPr/>
          <p:nvPr/>
        </p:nvGrpSpPr>
        <p:grpSpPr>
          <a:xfrm>
            <a:off x="6666514" y="4019550"/>
            <a:ext cx="701009" cy="462605"/>
            <a:chOff x="2947701" y="2424989"/>
            <a:chExt cx="775411" cy="439616"/>
          </a:xfrm>
        </p:grpSpPr>
        <p:sp>
          <p:nvSpPr>
            <p:cNvPr id="50" name="Rectangle 49"/>
            <p:cNvSpPr/>
            <p:nvPr/>
          </p:nvSpPr>
          <p:spPr>
            <a:xfrm>
              <a:off x="2947701" y="2424989"/>
              <a:ext cx="775411" cy="299923"/>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ea typeface="Calibri"/>
                  <a:cs typeface="Times New Roman"/>
                </a:rPr>
                <a:t>1 GbE</a:t>
              </a:r>
              <a:endParaRPr kumimoji="0" lang="en-US" sz="11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ea typeface="Calibri"/>
                <a:cs typeface="Times New Roman"/>
              </a:endParaRPr>
            </a:p>
          </p:txBody>
        </p:sp>
        <p:sp>
          <p:nvSpPr>
            <p:cNvPr id="51" name="Rectangle 50"/>
            <p:cNvSpPr/>
            <p:nvPr/>
          </p:nvSpPr>
          <p:spPr>
            <a:xfrm>
              <a:off x="2947701" y="2730051"/>
              <a:ext cx="460858" cy="134554"/>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0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1000" b="0" i="0" u="none" strike="noStrike" kern="0" cap="none" spc="0" normalizeH="0" baseline="0" noProof="0">
                <a:ln>
                  <a:noFill/>
                </a:ln>
                <a:solidFill>
                  <a:sysClr val="window" lastClr="FFFFFF"/>
                </a:solidFill>
                <a:effectLst/>
                <a:uLnTx/>
                <a:uFillTx/>
                <a:latin typeface="Calibri"/>
                <a:ea typeface="Calibri"/>
                <a:cs typeface="Times New Roman"/>
              </a:endParaRPr>
            </a:p>
          </p:txBody>
        </p:sp>
      </p:grpSp>
      <p:grpSp>
        <p:nvGrpSpPr>
          <p:cNvPr id="10" name="Group 9"/>
          <p:cNvGrpSpPr/>
          <p:nvPr/>
        </p:nvGrpSpPr>
        <p:grpSpPr>
          <a:xfrm>
            <a:off x="6666514" y="1352550"/>
            <a:ext cx="1317950" cy="990600"/>
            <a:chOff x="2933395" y="2574950"/>
            <a:chExt cx="775411" cy="434477"/>
          </a:xfrm>
        </p:grpSpPr>
        <p:sp>
          <p:nvSpPr>
            <p:cNvPr id="11" name="Rectangle 10"/>
            <p:cNvSpPr/>
            <p:nvPr/>
          </p:nvSpPr>
          <p:spPr>
            <a:xfrm>
              <a:off x="2933395" y="2574950"/>
              <a:ext cx="775411" cy="299923"/>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24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ea typeface="Calibri"/>
                  <a:cs typeface="Times New Roman"/>
                </a:rPr>
                <a:t>10 </a:t>
              </a:r>
              <a:r>
                <a:rPr kumimoji="0" lang="en-US" sz="2400" b="1" i="0" u="none" strike="noStrike" kern="0" cap="none" spc="0" normalizeH="0" baseline="0" noProof="0" dirty="0" err="1" smtClean="0">
                  <a:ln>
                    <a:noFill/>
                  </a:ln>
                  <a:solidFill>
                    <a:sysClr val="window" lastClr="FFFFFF"/>
                  </a:solidFill>
                  <a:effectLst>
                    <a:outerShdw blurRad="38100" dist="38100" dir="2700000" algn="tl">
                      <a:srgbClr val="000000">
                        <a:alpha val="43137"/>
                      </a:srgbClr>
                    </a:outerShdw>
                  </a:effectLst>
                  <a:uLnTx/>
                  <a:uFillTx/>
                  <a:ea typeface="Calibri"/>
                  <a:cs typeface="Times New Roman"/>
                </a:rPr>
                <a:t>GbE</a:t>
              </a:r>
              <a:endParaRPr kumimoji="0" lang="en-US" sz="24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ea typeface="Calibri"/>
                <a:cs typeface="Times New Roman"/>
              </a:endParaRPr>
            </a:p>
          </p:txBody>
        </p:sp>
        <p:sp>
          <p:nvSpPr>
            <p:cNvPr id="12" name="Rectangle 11"/>
            <p:cNvSpPr/>
            <p:nvPr/>
          </p:nvSpPr>
          <p:spPr>
            <a:xfrm>
              <a:off x="2933396" y="2874873"/>
              <a:ext cx="460858" cy="134554"/>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1100" b="0" i="0" u="none" strike="noStrike" kern="0" cap="none" spc="0" normalizeH="0" baseline="0" noProof="0">
                <a:ln>
                  <a:noFill/>
                </a:ln>
                <a:solidFill>
                  <a:sysClr val="window" lastClr="FFFFFF"/>
                </a:solidFill>
                <a:effectLst/>
                <a:uLnTx/>
                <a:uFillTx/>
                <a:latin typeface="Calibri"/>
                <a:ea typeface="Calibri"/>
                <a:cs typeface="Times New Roman"/>
              </a:endParaRPr>
            </a:p>
          </p:txBody>
        </p:sp>
      </p:grpSp>
    </p:spTree>
    <p:extLst>
      <p:ext uri="{BB962C8B-B14F-4D97-AF65-F5344CB8AC3E}">
        <p14:creationId xmlns:p14="http://schemas.microsoft.com/office/powerpoint/2010/main" val="59776377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ctr">
            <a:noAutofit/>
          </a:bodyPr>
          <a:lstStyle/>
          <a:p>
            <a:pPr marL="0" indent="0" algn="ctr">
              <a:buNone/>
            </a:pPr>
            <a:r>
              <a:rPr lang="en-US" sz="3600" dirty="0" smtClean="0"/>
              <a:t>How many NICs should be in the server?</a:t>
            </a:r>
            <a:br>
              <a:rPr lang="en-US" sz="3600" dirty="0" smtClean="0"/>
            </a:br>
            <a:r>
              <a:rPr lang="en-US" sz="3600" dirty="0" smtClean="0"/>
              <a:t> </a:t>
            </a:r>
            <a:endParaRPr lang="en-US" sz="3600" dirty="0"/>
          </a:p>
        </p:txBody>
      </p:sp>
    </p:spTree>
    <p:extLst>
      <p:ext uri="{BB962C8B-B14F-4D97-AF65-F5344CB8AC3E}">
        <p14:creationId xmlns:p14="http://schemas.microsoft.com/office/powerpoint/2010/main" val="305235857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Physical Isolation  (4 NICs)</a:t>
            </a:r>
            <a:endParaRPr lang="en-US" dirty="0"/>
          </a:p>
        </p:txBody>
      </p:sp>
      <p:sp>
        <p:nvSpPr>
          <p:cNvPr id="3" name="Content Placeholder 2"/>
          <p:cNvSpPr>
            <a:spLocks noGrp="1"/>
          </p:cNvSpPr>
          <p:nvPr>
            <p:ph sz="half" idx="1"/>
          </p:nvPr>
        </p:nvSpPr>
        <p:spPr/>
        <p:txBody>
          <a:bodyPr>
            <a:normAutofit/>
          </a:bodyPr>
          <a:lstStyle/>
          <a:p>
            <a:r>
              <a:rPr lang="en-US" sz="2800" dirty="0" smtClean="0"/>
              <a:t>Multiple physical NICs</a:t>
            </a:r>
          </a:p>
          <a:p>
            <a:r>
              <a:rPr lang="en-US" sz="2800" dirty="0" smtClean="0"/>
              <a:t>ACLs for guests</a:t>
            </a:r>
            <a:endParaRPr lang="en-US" sz="2400" dirty="0"/>
          </a:p>
        </p:txBody>
      </p:sp>
      <p:grpSp>
        <p:nvGrpSpPr>
          <p:cNvPr id="32" name="Group 31"/>
          <p:cNvGrpSpPr/>
          <p:nvPr/>
        </p:nvGrpSpPr>
        <p:grpSpPr>
          <a:xfrm>
            <a:off x="4648200" y="666435"/>
            <a:ext cx="4301858" cy="3958089"/>
            <a:chOff x="4648200" y="666435"/>
            <a:chExt cx="4301858" cy="3958089"/>
          </a:xfrm>
        </p:grpSpPr>
        <p:sp>
          <p:nvSpPr>
            <p:cNvPr id="39" name="Rectangle 38"/>
            <p:cNvSpPr/>
            <p:nvPr/>
          </p:nvSpPr>
          <p:spPr bwMode="auto">
            <a:xfrm>
              <a:off x="4648200" y="666435"/>
              <a:ext cx="4301858" cy="3574473"/>
            </a:xfrm>
            <a:prstGeom prst="rect">
              <a:avLst/>
            </a:prstGeom>
            <a:solidFill>
              <a:schemeClr val="accent2"/>
            </a:solidFill>
            <a:ln w="38100">
              <a:solidFill>
                <a:schemeClr val="accent4"/>
              </a:solidFill>
              <a:headEnd type="none" w="med" len="med"/>
              <a:tailEnd type="none" w="med" len="med"/>
            </a:ln>
            <a:effectLst>
              <a:glow rad="139700">
                <a:schemeClr val="accent2">
                  <a:satMod val="175000"/>
                  <a:alpha val="40000"/>
                </a:schemeClr>
              </a:glo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grpSp>
          <p:nvGrpSpPr>
            <p:cNvPr id="40" name="Group 39"/>
            <p:cNvGrpSpPr/>
            <p:nvPr/>
          </p:nvGrpSpPr>
          <p:grpSpPr>
            <a:xfrm>
              <a:off x="4827287" y="4019550"/>
              <a:ext cx="735313" cy="591504"/>
              <a:chOff x="2933395" y="2574950"/>
              <a:chExt cx="775411" cy="434477"/>
            </a:xfrm>
          </p:grpSpPr>
          <p:sp>
            <p:nvSpPr>
              <p:cNvPr id="105" name="Rectangle 104"/>
              <p:cNvSpPr/>
              <p:nvPr/>
            </p:nvSpPr>
            <p:spPr>
              <a:xfrm>
                <a:off x="2933395" y="2574950"/>
                <a:ext cx="775411" cy="299923"/>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endParaRPr kumimoji="0" lang="en-US" sz="11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ea typeface="Calibri"/>
                  <a:cs typeface="Times New Roman"/>
                </a:endParaRPr>
              </a:p>
            </p:txBody>
          </p:sp>
          <p:sp>
            <p:nvSpPr>
              <p:cNvPr id="106" name="Rectangle 105"/>
              <p:cNvSpPr/>
              <p:nvPr/>
            </p:nvSpPr>
            <p:spPr>
              <a:xfrm>
                <a:off x="2933396" y="2874873"/>
                <a:ext cx="460858" cy="134554"/>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1100" b="0" i="0" u="none" strike="noStrike" kern="0" cap="none" spc="0" normalizeH="0" baseline="0" noProof="0">
                  <a:ln>
                    <a:noFill/>
                  </a:ln>
                  <a:solidFill>
                    <a:sysClr val="window" lastClr="FFFFFF"/>
                  </a:solidFill>
                  <a:effectLst/>
                  <a:uLnTx/>
                  <a:uFillTx/>
                  <a:latin typeface="Calibri"/>
                  <a:ea typeface="Calibri"/>
                  <a:cs typeface="Times New Roman"/>
                </a:endParaRPr>
              </a:p>
            </p:txBody>
          </p:sp>
        </p:grpSp>
        <p:sp>
          <p:nvSpPr>
            <p:cNvPr id="41" name="Rectangle 40"/>
            <p:cNvSpPr/>
            <p:nvPr/>
          </p:nvSpPr>
          <p:spPr bwMode="auto">
            <a:xfrm>
              <a:off x="7086600" y="2690505"/>
              <a:ext cx="1676399" cy="795645"/>
            </a:xfrm>
            <a:prstGeom prst="rect">
              <a:avLst/>
            </a:prstGeom>
            <a:solidFill>
              <a:schemeClr val="accent2"/>
            </a:solidFill>
            <a:ln w="12700">
              <a:solidFill>
                <a:schemeClr val="accent4"/>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smtClean="0">
                  <a:solidFill>
                    <a:schemeClr val="tx2"/>
                  </a:solidFill>
                  <a:effectLst>
                    <a:outerShdw blurRad="38100" dist="38100" dir="2700000" algn="tl">
                      <a:srgbClr val="000000">
                        <a:alpha val="43137"/>
                      </a:srgbClr>
                    </a:outerShdw>
                  </a:effectLst>
                </a:rPr>
                <a:t>Hyper-V</a:t>
              </a:r>
              <a:br>
                <a:rPr lang="en-US" sz="1600" b="1" dirty="0" smtClean="0">
                  <a:solidFill>
                    <a:schemeClr val="tx2"/>
                  </a:solidFill>
                  <a:effectLst>
                    <a:outerShdw blurRad="38100" dist="38100" dir="2700000" algn="tl">
                      <a:srgbClr val="000000">
                        <a:alpha val="43137"/>
                      </a:srgbClr>
                    </a:outerShdw>
                  </a:effectLst>
                </a:rPr>
              </a:br>
              <a:r>
                <a:rPr lang="en-US" sz="1600" b="1" dirty="0" smtClean="0">
                  <a:solidFill>
                    <a:schemeClr val="tx2"/>
                  </a:solidFill>
                  <a:effectLst>
                    <a:outerShdw blurRad="38100" dist="38100" dir="2700000" algn="tl">
                      <a:srgbClr val="000000">
                        <a:alpha val="43137"/>
                      </a:srgbClr>
                    </a:outerShdw>
                  </a:effectLst>
                </a:rPr>
                <a:t> Extensible Switch</a:t>
              </a:r>
            </a:p>
          </p:txBody>
        </p:sp>
        <p:grpSp>
          <p:nvGrpSpPr>
            <p:cNvPr id="26" name="Group 25"/>
            <p:cNvGrpSpPr/>
            <p:nvPr/>
          </p:nvGrpSpPr>
          <p:grpSpPr>
            <a:xfrm>
              <a:off x="6933250" y="1135825"/>
              <a:ext cx="915350" cy="1620813"/>
              <a:chOff x="6705600" y="1135825"/>
              <a:chExt cx="915350" cy="1620813"/>
            </a:xfrm>
          </p:grpSpPr>
          <p:sp>
            <p:nvSpPr>
              <p:cNvPr id="42" name="Rectangle 41"/>
              <p:cNvSpPr/>
              <p:nvPr/>
            </p:nvSpPr>
            <p:spPr bwMode="auto">
              <a:xfrm>
                <a:off x="6705600" y="1135825"/>
                <a:ext cx="915350" cy="854037"/>
              </a:xfrm>
              <a:prstGeom prst="rect">
                <a:avLst/>
              </a:prstGeom>
              <a:solidFill>
                <a:schemeClr val="accent5"/>
              </a:solidFill>
              <a:ln>
                <a:solidFill>
                  <a:schemeClr val="accent4"/>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solidFill>
                      <a:schemeClr val="bg1"/>
                    </a:solidFill>
                  </a:rPr>
                  <a:t>VM 1</a:t>
                </a:r>
              </a:p>
            </p:txBody>
          </p:sp>
          <p:grpSp>
            <p:nvGrpSpPr>
              <p:cNvPr id="43" name="Group 42"/>
              <p:cNvGrpSpPr/>
              <p:nvPr/>
            </p:nvGrpSpPr>
            <p:grpSpPr>
              <a:xfrm>
                <a:off x="6921216" y="1964018"/>
                <a:ext cx="442719" cy="332738"/>
                <a:chOff x="0" y="0"/>
                <a:chExt cx="248717" cy="198934"/>
              </a:xfrm>
            </p:grpSpPr>
            <p:sp>
              <p:nvSpPr>
                <p:cNvPr id="102" name="Rectangle 101"/>
                <p:cNvSpPr/>
                <p:nvPr/>
              </p:nvSpPr>
              <p:spPr>
                <a:xfrm>
                  <a:off x="0" y="0"/>
                  <a:ext cx="248717" cy="134511"/>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a:ln>
                        <a:noFill/>
                      </a:ln>
                      <a:solidFill>
                        <a:sysClr val="window" lastClr="FFFFFF"/>
                      </a:solidFill>
                      <a:effectLst/>
                      <a:uLnTx/>
                      <a:uFillTx/>
                      <a:latin typeface="Times New Roman"/>
                      <a:ea typeface="Calibri"/>
                      <a:cs typeface="+mn-cs"/>
                    </a:rPr>
                    <a:t> </a:t>
                  </a:r>
                  <a:endParaRPr kumimoji="0" lang="en-US" sz="1200" b="0" i="0" u="none" strike="noStrike" kern="0" cap="none" spc="0" normalizeH="0" baseline="0" noProof="0">
                    <a:ln>
                      <a:noFill/>
                    </a:ln>
                    <a:solidFill>
                      <a:sysClr val="window" lastClr="FFFFFF"/>
                    </a:solidFill>
                    <a:effectLst/>
                    <a:uLnTx/>
                    <a:uFillTx/>
                    <a:latin typeface="Times New Roman"/>
                    <a:ea typeface="SimSun"/>
                    <a:cs typeface="+mn-cs"/>
                  </a:endParaRPr>
                </a:p>
              </p:txBody>
            </p:sp>
            <p:sp>
              <p:nvSpPr>
                <p:cNvPr id="103" name="Rectangle 102"/>
                <p:cNvSpPr/>
                <p:nvPr/>
              </p:nvSpPr>
              <p:spPr>
                <a:xfrm>
                  <a:off x="0" y="137532"/>
                  <a:ext cx="193075" cy="61402"/>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a:ln>
                        <a:noFill/>
                      </a:ln>
                      <a:solidFill>
                        <a:sysClr val="window" lastClr="FFFFFF"/>
                      </a:solidFill>
                      <a:effectLst/>
                      <a:uLnTx/>
                      <a:uFillTx/>
                      <a:latin typeface="Times New Roman"/>
                      <a:ea typeface="Times New Roman"/>
                      <a:cs typeface="+mn-cs"/>
                    </a:rPr>
                    <a:t> </a:t>
                  </a:r>
                  <a:endParaRPr kumimoji="0" lang="en-US" sz="1200" b="0" i="0" u="none" strike="noStrike" kern="0" cap="none" spc="0" normalizeH="0" baseline="0" noProof="0">
                    <a:ln>
                      <a:noFill/>
                    </a:ln>
                    <a:solidFill>
                      <a:sysClr val="window" lastClr="FFFFFF"/>
                    </a:solidFill>
                    <a:effectLst/>
                    <a:uLnTx/>
                    <a:uFillTx/>
                    <a:latin typeface="Times New Roman"/>
                    <a:ea typeface="SimSun"/>
                    <a:cs typeface="+mn-cs"/>
                  </a:endParaRPr>
                </a:p>
              </p:txBody>
            </p:sp>
          </p:grpSp>
          <p:sp>
            <p:nvSpPr>
              <p:cNvPr id="44" name="Oval 43"/>
              <p:cNvSpPr/>
              <p:nvPr/>
            </p:nvSpPr>
            <p:spPr>
              <a:xfrm>
                <a:off x="7027959" y="2610588"/>
                <a:ext cx="153035" cy="146050"/>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1100" b="0" i="0" u="none" strike="noStrike" kern="0" cap="none" spc="0" normalizeH="0" baseline="0" noProof="0">
                  <a:ln>
                    <a:noFill/>
                  </a:ln>
                  <a:solidFill>
                    <a:sysClr val="window" lastClr="FFFFFF"/>
                  </a:solidFill>
                  <a:effectLst/>
                  <a:uLnTx/>
                  <a:uFillTx/>
                  <a:latin typeface="Calibri"/>
                  <a:ea typeface="Calibri"/>
                  <a:cs typeface="Times New Roman"/>
                </a:endParaRPr>
              </a:p>
            </p:txBody>
          </p:sp>
          <p:cxnSp>
            <p:nvCxnSpPr>
              <p:cNvPr id="48" name="Straight Connector 47"/>
              <p:cNvCxnSpPr>
                <a:stCxn id="44" idx="0"/>
                <a:endCxn id="103" idx="2"/>
              </p:cNvCxnSpPr>
              <p:nvPr/>
            </p:nvCxnSpPr>
            <p:spPr>
              <a:xfrm flipH="1" flipV="1">
                <a:off x="7093054" y="2296756"/>
                <a:ext cx="11423" cy="31383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7923850" y="1123950"/>
              <a:ext cx="915350" cy="1620813"/>
              <a:chOff x="7848600" y="1123950"/>
              <a:chExt cx="915350" cy="1620813"/>
            </a:xfrm>
          </p:grpSpPr>
          <p:sp>
            <p:nvSpPr>
              <p:cNvPr id="45" name="Rectangle 44"/>
              <p:cNvSpPr/>
              <p:nvPr/>
            </p:nvSpPr>
            <p:spPr bwMode="auto">
              <a:xfrm>
                <a:off x="7848600" y="1123950"/>
                <a:ext cx="915350" cy="854037"/>
              </a:xfrm>
              <a:prstGeom prst="rect">
                <a:avLst/>
              </a:prstGeom>
              <a:solidFill>
                <a:schemeClr val="accent5"/>
              </a:solidFill>
              <a:ln>
                <a:solidFill>
                  <a:schemeClr val="accent4"/>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solidFill>
                      <a:schemeClr val="bg1"/>
                    </a:solidFill>
                  </a:rPr>
                  <a:t>VM 2</a:t>
                </a:r>
              </a:p>
            </p:txBody>
          </p:sp>
          <p:grpSp>
            <p:nvGrpSpPr>
              <p:cNvPr id="46" name="Group 45"/>
              <p:cNvGrpSpPr/>
              <p:nvPr/>
            </p:nvGrpSpPr>
            <p:grpSpPr>
              <a:xfrm>
                <a:off x="8049735" y="1952143"/>
                <a:ext cx="442719" cy="332738"/>
                <a:chOff x="0" y="0"/>
                <a:chExt cx="248717" cy="198934"/>
              </a:xfrm>
            </p:grpSpPr>
            <p:sp>
              <p:nvSpPr>
                <p:cNvPr id="100" name="Rectangle 99"/>
                <p:cNvSpPr/>
                <p:nvPr/>
              </p:nvSpPr>
              <p:spPr>
                <a:xfrm>
                  <a:off x="0" y="0"/>
                  <a:ext cx="248717" cy="134511"/>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a:ln>
                        <a:noFill/>
                      </a:ln>
                      <a:solidFill>
                        <a:sysClr val="window" lastClr="FFFFFF"/>
                      </a:solidFill>
                      <a:effectLst/>
                      <a:uLnTx/>
                      <a:uFillTx/>
                      <a:latin typeface="Times New Roman"/>
                      <a:ea typeface="Calibri"/>
                      <a:cs typeface="+mn-cs"/>
                    </a:rPr>
                    <a:t> </a:t>
                  </a:r>
                  <a:endParaRPr kumimoji="0" lang="en-US" sz="1200" b="0" i="0" u="none" strike="noStrike" kern="0" cap="none" spc="0" normalizeH="0" baseline="0" noProof="0">
                    <a:ln>
                      <a:noFill/>
                    </a:ln>
                    <a:solidFill>
                      <a:sysClr val="window" lastClr="FFFFFF"/>
                    </a:solidFill>
                    <a:effectLst/>
                    <a:uLnTx/>
                    <a:uFillTx/>
                    <a:latin typeface="Times New Roman"/>
                    <a:ea typeface="SimSun"/>
                    <a:cs typeface="+mn-cs"/>
                  </a:endParaRPr>
                </a:p>
              </p:txBody>
            </p:sp>
            <p:sp>
              <p:nvSpPr>
                <p:cNvPr id="101" name="Rectangle 100"/>
                <p:cNvSpPr/>
                <p:nvPr/>
              </p:nvSpPr>
              <p:spPr>
                <a:xfrm>
                  <a:off x="0" y="137532"/>
                  <a:ext cx="193075" cy="61402"/>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a:ln>
                        <a:noFill/>
                      </a:ln>
                      <a:solidFill>
                        <a:sysClr val="window" lastClr="FFFFFF"/>
                      </a:solidFill>
                      <a:effectLst/>
                      <a:uLnTx/>
                      <a:uFillTx/>
                      <a:latin typeface="Times New Roman"/>
                      <a:ea typeface="Times New Roman"/>
                      <a:cs typeface="+mn-cs"/>
                    </a:rPr>
                    <a:t> </a:t>
                  </a:r>
                  <a:endParaRPr kumimoji="0" lang="en-US" sz="1200" b="0" i="0" u="none" strike="noStrike" kern="0" cap="none" spc="0" normalizeH="0" baseline="0" noProof="0">
                    <a:ln>
                      <a:noFill/>
                    </a:ln>
                    <a:solidFill>
                      <a:sysClr val="window" lastClr="FFFFFF"/>
                    </a:solidFill>
                    <a:effectLst/>
                    <a:uLnTx/>
                    <a:uFillTx/>
                    <a:latin typeface="Times New Roman"/>
                    <a:ea typeface="SimSun"/>
                    <a:cs typeface="+mn-cs"/>
                  </a:endParaRPr>
                </a:p>
              </p:txBody>
            </p:sp>
          </p:grpSp>
          <p:sp>
            <p:nvSpPr>
              <p:cNvPr id="47" name="Oval 46"/>
              <p:cNvSpPr/>
              <p:nvPr/>
            </p:nvSpPr>
            <p:spPr>
              <a:xfrm>
                <a:off x="8144209" y="2598713"/>
                <a:ext cx="153035" cy="146050"/>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1100" b="0" i="0" u="none" strike="noStrike" kern="0" cap="none" spc="0" normalizeH="0" baseline="0" noProof="0">
                  <a:ln>
                    <a:noFill/>
                  </a:ln>
                  <a:solidFill>
                    <a:sysClr val="window" lastClr="FFFFFF"/>
                  </a:solidFill>
                  <a:effectLst/>
                  <a:uLnTx/>
                  <a:uFillTx/>
                  <a:latin typeface="Calibri"/>
                  <a:ea typeface="Calibri"/>
                  <a:cs typeface="Times New Roman"/>
                </a:endParaRPr>
              </a:p>
            </p:txBody>
          </p:sp>
          <p:cxnSp>
            <p:nvCxnSpPr>
              <p:cNvPr id="49" name="Straight Connector 48"/>
              <p:cNvCxnSpPr>
                <a:stCxn id="47" idx="0"/>
                <a:endCxn id="101" idx="2"/>
              </p:cNvCxnSpPr>
              <p:nvPr/>
            </p:nvCxnSpPr>
            <p:spPr>
              <a:xfrm flipV="1">
                <a:off x="8220727" y="2284881"/>
                <a:ext cx="846" cy="31383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65" name="Straight Connector 64"/>
            <p:cNvCxnSpPr>
              <a:stCxn id="41" idx="2"/>
              <a:endCxn id="124" idx="0"/>
            </p:cNvCxnSpPr>
            <p:nvPr/>
          </p:nvCxnSpPr>
          <p:spPr>
            <a:xfrm>
              <a:off x="7924800" y="3486150"/>
              <a:ext cx="13344" cy="54687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bwMode="auto">
            <a:xfrm>
              <a:off x="4942142" y="1885950"/>
              <a:ext cx="544258" cy="1047765"/>
            </a:xfrm>
            <a:prstGeom prst="rect">
              <a:avLst/>
            </a:prstGeom>
            <a:solidFill>
              <a:schemeClr val="accent2"/>
            </a:solidFill>
            <a:ln w="12700">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solidFill>
                    <a:schemeClr val="tx2"/>
                  </a:solidFill>
                  <a:effectLst>
                    <a:outerShdw blurRad="38100" dist="38100" dir="2700000" algn="tl">
                      <a:srgbClr val="000000">
                        <a:alpha val="43137"/>
                      </a:srgbClr>
                    </a:outerShdw>
                  </a:effectLst>
                </a:rPr>
                <a:t>Live Migration</a:t>
              </a:r>
            </a:p>
          </p:txBody>
        </p:sp>
        <p:sp>
          <p:nvSpPr>
            <p:cNvPr id="78" name="Rectangle 77"/>
            <p:cNvSpPr/>
            <p:nvPr/>
          </p:nvSpPr>
          <p:spPr bwMode="auto">
            <a:xfrm>
              <a:off x="5551742" y="1895850"/>
              <a:ext cx="544258" cy="1047765"/>
            </a:xfrm>
            <a:prstGeom prst="rect">
              <a:avLst/>
            </a:prstGeom>
            <a:solidFill>
              <a:schemeClr val="accent2"/>
            </a:solidFill>
            <a:ln w="12700">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solidFill>
                    <a:schemeClr val="tx2"/>
                  </a:solidFill>
                  <a:effectLst>
                    <a:outerShdw blurRad="38100" dist="38100" dir="2700000" algn="tl">
                      <a:srgbClr val="000000">
                        <a:alpha val="43137"/>
                      </a:srgbClr>
                    </a:outerShdw>
                  </a:effectLst>
                </a:rPr>
                <a:t>Cluster /</a:t>
              </a:r>
              <a:br>
                <a:rPr lang="en-US" b="1" dirty="0" smtClean="0">
                  <a:solidFill>
                    <a:schemeClr val="tx2"/>
                  </a:solidFill>
                  <a:effectLst>
                    <a:outerShdw blurRad="38100" dist="38100" dir="2700000" algn="tl">
                      <a:srgbClr val="000000">
                        <a:alpha val="43137"/>
                      </a:srgbClr>
                    </a:outerShdw>
                  </a:effectLst>
                </a:rPr>
              </a:br>
              <a:r>
                <a:rPr lang="en-US" b="1" dirty="0" smtClean="0">
                  <a:solidFill>
                    <a:schemeClr val="tx2"/>
                  </a:solidFill>
                  <a:effectLst>
                    <a:outerShdw blurRad="38100" dist="38100" dir="2700000" algn="tl">
                      <a:srgbClr val="000000">
                        <a:alpha val="43137"/>
                      </a:srgbClr>
                    </a:outerShdw>
                  </a:effectLst>
                </a:rPr>
                <a:t>Storage</a:t>
              </a:r>
            </a:p>
          </p:txBody>
        </p:sp>
        <p:sp>
          <p:nvSpPr>
            <p:cNvPr id="79" name="Rectangle 78"/>
            <p:cNvSpPr/>
            <p:nvPr/>
          </p:nvSpPr>
          <p:spPr bwMode="auto">
            <a:xfrm>
              <a:off x="6172200" y="1895850"/>
              <a:ext cx="544258" cy="1047765"/>
            </a:xfrm>
            <a:prstGeom prst="rect">
              <a:avLst/>
            </a:prstGeom>
            <a:solidFill>
              <a:schemeClr val="accent2"/>
            </a:solidFill>
            <a:ln w="12700">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solidFill>
                    <a:schemeClr val="tx2"/>
                  </a:solidFill>
                  <a:effectLst>
                    <a:outerShdw blurRad="38100" dist="38100" dir="2700000" algn="tl">
                      <a:srgbClr val="000000">
                        <a:alpha val="43137"/>
                      </a:srgbClr>
                    </a:outerShdw>
                  </a:effectLst>
                </a:rPr>
                <a:t>Manage</a:t>
              </a:r>
            </a:p>
          </p:txBody>
        </p:sp>
        <p:cxnSp>
          <p:nvCxnSpPr>
            <p:cNvPr id="86" name="Straight Connector 85"/>
            <p:cNvCxnSpPr>
              <a:stCxn id="78" idx="2"/>
              <a:endCxn id="118" idx="0"/>
            </p:cNvCxnSpPr>
            <p:nvPr/>
          </p:nvCxnSpPr>
          <p:spPr>
            <a:xfrm>
              <a:off x="5823871" y="2943615"/>
              <a:ext cx="285473" cy="1089405"/>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121" idx="0"/>
              <a:endCxn id="79" idx="2"/>
            </p:cNvCxnSpPr>
            <p:nvPr/>
          </p:nvCxnSpPr>
          <p:spPr>
            <a:xfrm flipH="1" flipV="1">
              <a:off x="6444329" y="2943615"/>
              <a:ext cx="579415" cy="1089405"/>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69" idx="2"/>
              <a:endCxn id="105" idx="0"/>
            </p:cNvCxnSpPr>
            <p:nvPr/>
          </p:nvCxnSpPr>
          <p:spPr>
            <a:xfrm flipH="1">
              <a:off x="5194944" y="2933715"/>
              <a:ext cx="19327" cy="108583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545323" y="2390207"/>
              <a:ext cx="428707" cy="246221"/>
            </a:xfrm>
            <a:prstGeom prst="rect">
              <a:avLst/>
            </a:prstGeom>
            <a:noFill/>
          </p:spPr>
          <p:txBody>
            <a:bodyPr wrap="none" lIns="0" tIns="0" rIns="0" bIns="0" rtlCol="0">
              <a:spAutoFit/>
            </a:bodyPr>
            <a:lstStyle/>
            <a:p>
              <a:r>
                <a:rPr lang="en-US" sz="1600" b="1" dirty="0" smtClean="0">
                  <a:gradFill>
                    <a:gsLst>
                      <a:gs pos="0">
                        <a:schemeClr val="tx1"/>
                      </a:gs>
                      <a:gs pos="86000">
                        <a:schemeClr val="tx1"/>
                      </a:gs>
                    </a:gsLst>
                    <a:lin ang="5400000" scaled="0"/>
                  </a:gradFill>
                  <a:effectLst>
                    <a:outerShdw blurRad="38100" dist="38100" dir="2700000" algn="tl">
                      <a:srgbClr val="000000">
                        <a:alpha val="43137"/>
                      </a:srgbClr>
                    </a:outerShdw>
                  </a:effectLst>
                </a:rPr>
                <a:t>ACLs</a:t>
              </a:r>
            </a:p>
          </p:txBody>
        </p:sp>
        <p:sp>
          <p:nvSpPr>
            <p:cNvPr id="115" name="TextBox 114"/>
            <p:cNvSpPr txBox="1"/>
            <p:nvPr/>
          </p:nvSpPr>
          <p:spPr>
            <a:xfrm>
              <a:off x="5035520" y="822533"/>
              <a:ext cx="962892" cy="430887"/>
            </a:xfrm>
            <a:prstGeom prst="rect">
              <a:avLst/>
            </a:prstGeom>
            <a:noFill/>
          </p:spPr>
          <p:txBody>
            <a:bodyPr wrap="none" lIns="0" tIns="0" rIns="0" bIns="0" rtlCol="0">
              <a:spAutoFit/>
            </a:bodyPr>
            <a:lstStyle/>
            <a:p>
              <a:r>
                <a:rPr lang="en-US" sz="2800" b="1" dirty="0" smtClean="0">
                  <a:solidFill>
                    <a:schemeClr val="tx2"/>
                  </a:solidFill>
                  <a:effectLst>
                    <a:outerShdw blurRad="38100" dist="38100" dir="2700000" algn="tl">
                      <a:srgbClr val="000000">
                        <a:alpha val="43137"/>
                      </a:srgbClr>
                    </a:outerShdw>
                  </a:effectLst>
                </a:rPr>
                <a:t>Server</a:t>
              </a:r>
            </a:p>
          </p:txBody>
        </p:sp>
        <p:grpSp>
          <p:nvGrpSpPr>
            <p:cNvPr id="116" name="Group 115"/>
            <p:cNvGrpSpPr/>
            <p:nvPr/>
          </p:nvGrpSpPr>
          <p:grpSpPr>
            <a:xfrm>
              <a:off x="5741687" y="4033020"/>
              <a:ext cx="735313" cy="591504"/>
              <a:chOff x="2933395" y="2574950"/>
              <a:chExt cx="775411" cy="434477"/>
            </a:xfrm>
          </p:grpSpPr>
          <p:sp>
            <p:nvSpPr>
              <p:cNvPr id="118" name="Rectangle 117"/>
              <p:cNvSpPr/>
              <p:nvPr/>
            </p:nvSpPr>
            <p:spPr>
              <a:xfrm>
                <a:off x="2933395" y="2574950"/>
                <a:ext cx="775411" cy="299923"/>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15000"/>
                  </a:lnSpc>
                  <a:spcBef>
                    <a:spcPts val="0"/>
                  </a:spcBef>
                  <a:spcAft>
                    <a:spcPts val="1000"/>
                  </a:spcAft>
                  <a:buClrTx/>
                  <a:buSzTx/>
                  <a:buFontTx/>
                  <a:buNone/>
                  <a:tabLst/>
                  <a:defRPr/>
                </a:pPr>
                <a:endParaRPr kumimoji="0" lang="en-US" sz="11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ea typeface="Calibri"/>
                  <a:cs typeface="Times New Roman"/>
                </a:endParaRPr>
              </a:p>
            </p:txBody>
          </p:sp>
          <p:sp>
            <p:nvSpPr>
              <p:cNvPr id="119" name="Rectangle 118"/>
              <p:cNvSpPr/>
              <p:nvPr/>
            </p:nvSpPr>
            <p:spPr>
              <a:xfrm>
                <a:off x="2933396" y="2874873"/>
                <a:ext cx="460858" cy="134554"/>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1100" b="0" i="0" u="none" strike="noStrike" kern="0" cap="none" spc="0" normalizeH="0" baseline="0" noProof="0">
                  <a:ln>
                    <a:noFill/>
                  </a:ln>
                  <a:solidFill>
                    <a:sysClr val="window" lastClr="FFFFFF"/>
                  </a:solidFill>
                  <a:effectLst/>
                  <a:uLnTx/>
                  <a:uFillTx/>
                  <a:latin typeface="Calibri"/>
                  <a:ea typeface="Calibri"/>
                  <a:cs typeface="Times New Roman"/>
                </a:endParaRPr>
              </a:p>
            </p:txBody>
          </p:sp>
        </p:grpSp>
        <p:grpSp>
          <p:nvGrpSpPr>
            <p:cNvPr id="120" name="Group 119"/>
            <p:cNvGrpSpPr/>
            <p:nvPr/>
          </p:nvGrpSpPr>
          <p:grpSpPr>
            <a:xfrm>
              <a:off x="6656087" y="4033020"/>
              <a:ext cx="735313" cy="591504"/>
              <a:chOff x="2933395" y="2574950"/>
              <a:chExt cx="775411" cy="434477"/>
            </a:xfrm>
          </p:grpSpPr>
          <p:sp>
            <p:nvSpPr>
              <p:cNvPr id="121" name="Rectangle 120"/>
              <p:cNvSpPr/>
              <p:nvPr/>
            </p:nvSpPr>
            <p:spPr>
              <a:xfrm>
                <a:off x="2933395" y="2574950"/>
                <a:ext cx="775411" cy="299923"/>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15000"/>
                  </a:lnSpc>
                  <a:spcBef>
                    <a:spcPts val="0"/>
                  </a:spcBef>
                  <a:spcAft>
                    <a:spcPts val="1000"/>
                  </a:spcAft>
                  <a:buClrTx/>
                  <a:buSzTx/>
                  <a:buFontTx/>
                  <a:buNone/>
                  <a:tabLst/>
                  <a:defRPr/>
                </a:pPr>
                <a:endParaRPr kumimoji="0" lang="en-US" sz="11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ea typeface="Calibri"/>
                  <a:cs typeface="Times New Roman"/>
                </a:endParaRPr>
              </a:p>
            </p:txBody>
          </p:sp>
          <p:sp>
            <p:nvSpPr>
              <p:cNvPr id="122" name="Rectangle 121"/>
              <p:cNvSpPr/>
              <p:nvPr/>
            </p:nvSpPr>
            <p:spPr>
              <a:xfrm>
                <a:off x="2933396" y="2874873"/>
                <a:ext cx="460858" cy="134554"/>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1100" b="0" i="0" u="none" strike="noStrike" kern="0" cap="none" spc="0" normalizeH="0" baseline="0" noProof="0">
                  <a:ln>
                    <a:noFill/>
                  </a:ln>
                  <a:solidFill>
                    <a:sysClr val="window" lastClr="FFFFFF"/>
                  </a:solidFill>
                  <a:effectLst/>
                  <a:uLnTx/>
                  <a:uFillTx/>
                  <a:latin typeface="Calibri"/>
                  <a:ea typeface="Calibri"/>
                  <a:cs typeface="Times New Roman"/>
                </a:endParaRPr>
              </a:p>
            </p:txBody>
          </p:sp>
        </p:grpSp>
        <p:grpSp>
          <p:nvGrpSpPr>
            <p:cNvPr id="123" name="Group 122"/>
            <p:cNvGrpSpPr/>
            <p:nvPr/>
          </p:nvGrpSpPr>
          <p:grpSpPr>
            <a:xfrm>
              <a:off x="7570487" y="4033020"/>
              <a:ext cx="735313" cy="591504"/>
              <a:chOff x="2933395" y="2574950"/>
              <a:chExt cx="775411" cy="434477"/>
            </a:xfrm>
          </p:grpSpPr>
          <p:sp>
            <p:nvSpPr>
              <p:cNvPr id="124" name="Rectangle 123"/>
              <p:cNvSpPr/>
              <p:nvPr/>
            </p:nvSpPr>
            <p:spPr>
              <a:xfrm>
                <a:off x="2933395" y="2574950"/>
                <a:ext cx="775411" cy="299923"/>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endParaRPr kumimoji="0" lang="en-US" sz="11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ea typeface="Calibri"/>
                  <a:cs typeface="Times New Roman"/>
                </a:endParaRPr>
              </a:p>
            </p:txBody>
          </p:sp>
          <p:sp>
            <p:nvSpPr>
              <p:cNvPr id="125" name="Rectangle 124"/>
              <p:cNvSpPr/>
              <p:nvPr/>
            </p:nvSpPr>
            <p:spPr>
              <a:xfrm>
                <a:off x="2933396" y="2874873"/>
                <a:ext cx="460858" cy="134554"/>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1100" b="0" i="0" u="none" strike="noStrike" kern="0" cap="none" spc="0" normalizeH="0" baseline="0" noProof="0">
                  <a:ln>
                    <a:noFill/>
                  </a:ln>
                  <a:solidFill>
                    <a:sysClr val="window" lastClr="FFFFFF"/>
                  </a:solidFill>
                  <a:effectLst/>
                  <a:uLnTx/>
                  <a:uFillTx/>
                  <a:latin typeface="Calibri"/>
                  <a:ea typeface="Calibri"/>
                  <a:cs typeface="Times New Roman"/>
                </a:endParaRPr>
              </a:p>
            </p:txBody>
          </p:sp>
        </p:grpSp>
      </p:grpSp>
    </p:spTree>
    <p:extLst>
      <p:ext uri="{BB962C8B-B14F-4D97-AF65-F5344CB8AC3E}">
        <p14:creationId xmlns:p14="http://schemas.microsoft.com/office/powerpoint/2010/main" val="58031210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Management  and Guest Isolation (2 NICs) </a:t>
            </a:r>
            <a:endParaRPr lang="en-US" dirty="0"/>
          </a:p>
        </p:txBody>
      </p:sp>
      <p:sp>
        <p:nvSpPr>
          <p:cNvPr id="3" name="Content Placeholder 2"/>
          <p:cNvSpPr>
            <a:spLocks noGrp="1"/>
          </p:cNvSpPr>
          <p:nvPr>
            <p:ph sz="half" idx="1"/>
          </p:nvPr>
        </p:nvSpPr>
        <p:spPr/>
        <p:txBody>
          <a:bodyPr>
            <a:normAutofit/>
          </a:bodyPr>
          <a:lstStyle/>
          <a:p>
            <a:r>
              <a:rPr lang="en-US" sz="2800" dirty="0" smtClean="0"/>
              <a:t>10 GbE NIC for parent partition</a:t>
            </a:r>
          </a:p>
          <a:p>
            <a:r>
              <a:rPr lang="en-US" sz="2800" dirty="0" smtClean="0"/>
              <a:t>ACLs for guests</a:t>
            </a:r>
            <a:endParaRPr lang="en-US" sz="2400" dirty="0"/>
          </a:p>
        </p:txBody>
      </p:sp>
      <p:grpSp>
        <p:nvGrpSpPr>
          <p:cNvPr id="9" name="Group 8"/>
          <p:cNvGrpSpPr/>
          <p:nvPr/>
        </p:nvGrpSpPr>
        <p:grpSpPr>
          <a:xfrm>
            <a:off x="4648200" y="666435"/>
            <a:ext cx="4301858" cy="3958089"/>
            <a:chOff x="4648200" y="666435"/>
            <a:chExt cx="4301858" cy="3958089"/>
          </a:xfrm>
        </p:grpSpPr>
        <p:sp>
          <p:nvSpPr>
            <p:cNvPr id="39" name="Rectangle 38"/>
            <p:cNvSpPr/>
            <p:nvPr/>
          </p:nvSpPr>
          <p:spPr bwMode="auto">
            <a:xfrm>
              <a:off x="4648200" y="666435"/>
              <a:ext cx="4301858" cy="3574473"/>
            </a:xfrm>
            <a:prstGeom prst="rect">
              <a:avLst/>
            </a:prstGeom>
            <a:solidFill>
              <a:schemeClr val="accent2"/>
            </a:solidFill>
            <a:ln w="38100">
              <a:solidFill>
                <a:schemeClr val="accent4"/>
              </a:solidFill>
              <a:headEnd type="none" w="med" len="med"/>
              <a:tailEnd type="none" w="med" len="med"/>
            </a:ln>
            <a:effectLst>
              <a:glow rad="139700">
                <a:schemeClr val="accent2">
                  <a:satMod val="175000"/>
                  <a:alpha val="40000"/>
                </a:schemeClr>
              </a:glo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grpSp>
          <p:nvGrpSpPr>
            <p:cNvPr id="40" name="Group 39"/>
            <p:cNvGrpSpPr/>
            <p:nvPr/>
          </p:nvGrpSpPr>
          <p:grpSpPr>
            <a:xfrm>
              <a:off x="5410200" y="4019550"/>
              <a:ext cx="735313" cy="591504"/>
              <a:chOff x="2933395" y="2574950"/>
              <a:chExt cx="775411" cy="434477"/>
            </a:xfrm>
          </p:grpSpPr>
          <p:sp>
            <p:nvSpPr>
              <p:cNvPr id="105" name="Rectangle 104"/>
              <p:cNvSpPr/>
              <p:nvPr/>
            </p:nvSpPr>
            <p:spPr>
              <a:xfrm>
                <a:off x="2933395" y="2574950"/>
                <a:ext cx="775411" cy="299923"/>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endParaRPr kumimoji="0" lang="en-US" sz="11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ea typeface="Calibri"/>
                  <a:cs typeface="Times New Roman"/>
                </a:endParaRPr>
              </a:p>
            </p:txBody>
          </p:sp>
          <p:sp>
            <p:nvSpPr>
              <p:cNvPr id="106" name="Rectangle 105"/>
              <p:cNvSpPr/>
              <p:nvPr/>
            </p:nvSpPr>
            <p:spPr>
              <a:xfrm>
                <a:off x="2933396" y="2874873"/>
                <a:ext cx="460858" cy="134554"/>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1100" b="0" i="0" u="none" strike="noStrike" kern="0" cap="none" spc="0" normalizeH="0" baseline="0" noProof="0">
                  <a:ln>
                    <a:noFill/>
                  </a:ln>
                  <a:solidFill>
                    <a:sysClr val="window" lastClr="FFFFFF"/>
                  </a:solidFill>
                  <a:effectLst/>
                  <a:uLnTx/>
                  <a:uFillTx/>
                  <a:latin typeface="Calibri"/>
                  <a:ea typeface="Calibri"/>
                  <a:cs typeface="Times New Roman"/>
                </a:endParaRPr>
              </a:p>
            </p:txBody>
          </p:sp>
        </p:grpSp>
        <p:sp>
          <p:nvSpPr>
            <p:cNvPr id="41" name="Rectangle 40"/>
            <p:cNvSpPr/>
            <p:nvPr/>
          </p:nvSpPr>
          <p:spPr bwMode="auto">
            <a:xfrm>
              <a:off x="7086600" y="2690505"/>
              <a:ext cx="1676399" cy="795645"/>
            </a:xfrm>
            <a:prstGeom prst="rect">
              <a:avLst/>
            </a:prstGeom>
            <a:solidFill>
              <a:schemeClr val="accent2"/>
            </a:solidFill>
            <a:ln w="12700">
              <a:solidFill>
                <a:schemeClr val="accent4"/>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smtClean="0">
                  <a:solidFill>
                    <a:schemeClr val="tx2"/>
                  </a:solidFill>
                  <a:effectLst>
                    <a:outerShdw blurRad="38100" dist="38100" dir="2700000" algn="tl">
                      <a:srgbClr val="000000">
                        <a:alpha val="43137"/>
                      </a:srgbClr>
                    </a:outerShdw>
                  </a:effectLst>
                </a:rPr>
                <a:t>Hyper-V</a:t>
              </a:r>
              <a:br>
                <a:rPr lang="en-US" sz="1600" b="1" dirty="0" smtClean="0">
                  <a:solidFill>
                    <a:schemeClr val="tx2"/>
                  </a:solidFill>
                  <a:effectLst>
                    <a:outerShdw blurRad="38100" dist="38100" dir="2700000" algn="tl">
                      <a:srgbClr val="000000">
                        <a:alpha val="43137"/>
                      </a:srgbClr>
                    </a:outerShdw>
                  </a:effectLst>
                </a:rPr>
              </a:br>
              <a:r>
                <a:rPr lang="en-US" sz="1600" b="1" dirty="0" smtClean="0">
                  <a:solidFill>
                    <a:schemeClr val="tx2"/>
                  </a:solidFill>
                  <a:effectLst>
                    <a:outerShdw blurRad="38100" dist="38100" dir="2700000" algn="tl">
                      <a:srgbClr val="000000">
                        <a:alpha val="43137"/>
                      </a:srgbClr>
                    </a:outerShdw>
                  </a:effectLst>
                </a:rPr>
                <a:t> Extensible Switch</a:t>
              </a:r>
            </a:p>
          </p:txBody>
        </p:sp>
        <p:grpSp>
          <p:nvGrpSpPr>
            <p:cNvPr id="26" name="Group 25"/>
            <p:cNvGrpSpPr/>
            <p:nvPr/>
          </p:nvGrpSpPr>
          <p:grpSpPr>
            <a:xfrm>
              <a:off x="6933250" y="1135825"/>
              <a:ext cx="915350" cy="1620813"/>
              <a:chOff x="6705600" y="1135825"/>
              <a:chExt cx="915350" cy="1620813"/>
            </a:xfrm>
          </p:grpSpPr>
          <p:sp>
            <p:nvSpPr>
              <p:cNvPr id="42" name="Rectangle 41"/>
              <p:cNvSpPr/>
              <p:nvPr/>
            </p:nvSpPr>
            <p:spPr bwMode="auto">
              <a:xfrm>
                <a:off x="6705600" y="1135825"/>
                <a:ext cx="915350" cy="854037"/>
              </a:xfrm>
              <a:prstGeom prst="rect">
                <a:avLst/>
              </a:prstGeom>
              <a:solidFill>
                <a:schemeClr val="accent5"/>
              </a:solidFill>
              <a:ln>
                <a:solidFill>
                  <a:schemeClr val="accent4"/>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solidFill>
                      <a:schemeClr val="bg1"/>
                    </a:solidFill>
                  </a:rPr>
                  <a:t>VM 1</a:t>
                </a:r>
              </a:p>
            </p:txBody>
          </p:sp>
          <p:grpSp>
            <p:nvGrpSpPr>
              <p:cNvPr id="43" name="Group 42"/>
              <p:cNvGrpSpPr/>
              <p:nvPr/>
            </p:nvGrpSpPr>
            <p:grpSpPr>
              <a:xfrm>
                <a:off x="6921216" y="1964018"/>
                <a:ext cx="442719" cy="332738"/>
                <a:chOff x="0" y="0"/>
                <a:chExt cx="248717" cy="198934"/>
              </a:xfrm>
            </p:grpSpPr>
            <p:sp>
              <p:nvSpPr>
                <p:cNvPr id="102" name="Rectangle 101"/>
                <p:cNvSpPr/>
                <p:nvPr/>
              </p:nvSpPr>
              <p:spPr>
                <a:xfrm>
                  <a:off x="0" y="0"/>
                  <a:ext cx="248717" cy="134511"/>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a:ln>
                        <a:noFill/>
                      </a:ln>
                      <a:solidFill>
                        <a:sysClr val="window" lastClr="FFFFFF"/>
                      </a:solidFill>
                      <a:effectLst/>
                      <a:uLnTx/>
                      <a:uFillTx/>
                      <a:latin typeface="Times New Roman"/>
                      <a:ea typeface="Calibri"/>
                      <a:cs typeface="+mn-cs"/>
                    </a:rPr>
                    <a:t> </a:t>
                  </a:r>
                  <a:endParaRPr kumimoji="0" lang="en-US" sz="1200" b="0" i="0" u="none" strike="noStrike" kern="0" cap="none" spc="0" normalizeH="0" baseline="0" noProof="0">
                    <a:ln>
                      <a:noFill/>
                    </a:ln>
                    <a:solidFill>
                      <a:sysClr val="window" lastClr="FFFFFF"/>
                    </a:solidFill>
                    <a:effectLst/>
                    <a:uLnTx/>
                    <a:uFillTx/>
                    <a:latin typeface="Times New Roman"/>
                    <a:ea typeface="SimSun"/>
                    <a:cs typeface="+mn-cs"/>
                  </a:endParaRPr>
                </a:p>
              </p:txBody>
            </p:sp>
            <p:sp>
              <p:nvSpPr>
                <p:cNvPr id="103" name="Rectangle 102"/>
                <p:cNvSpPr/>
                <p:nvPr/>
              </p:nvSpPr>
              <p:spPr>
                <a:xfrm>
                  <a:off x="0" y="137532"/>
                  <a:ext cx="193075" cy="61402"/>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a:ln>
                        <a:noFill/>
                      </a:ln>
                      <a:solidFill>
                        <a:sysClr val="window" lastClr="FFFFFF"/>
                      </a:solidFill>
                      <a:effectLst/>
                      <a:uLnTx/>
                      <a:uFillTx/>
                      <a:latin typeface="Times New Roman"/>
                      <a:ea typeface="Times New Roman"/>
                      <a:cs typeface="+mn-cs"/>
                    </a:rPr>
                    <a:t> </a:t>
                  </a:r>
                  <a:endParaRPr kumimoji="0" lang="en-US" sz="1200" b="0" i="0" u="none" strike="noStrike" kern="0" cap="none" spc="0" normalizeH="0" baseline="0" noProof="0">
                    <a:ln>
                      <a:noFill/>
                    </a:ln>
                    <a:solidFill>
                      <a:sysClr val="window" lastClr="FFFFFF"/>
                    </a:solidFill>
                    <a:effectLst/>
                    <a:uLnTx/>
                    <a:uFillTx/>
                    <a:latin typeface="Times New Roman"/>
                    <a:ea typeface="SimSun"/>
                    <a:cs typeface="+mn-cs"/>
                  </a:endParaRPr>
                </a:p>
              </p:txBody>
            </p:sp>
          </p:grpSp>
          <p:sp>
            <p:nvSpPr>
              <p:cNvPr id="44" name="Oval 43"/>
              <p:cNvSpPr/>
              <p:nvPr/>
            </p:nvSpPr>
            <p:spPr>
              <a:xfrm>
                <a:off x="7027959" y="2610588"/>
                <a:ext cx="153035" cy="146050"/>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1100" b="0" i="0" u="none" strike="noStrike" kern="0" cap="none" spc="0" normalizeH="0" baseline="0" noProof="0">
                  <a:ln>
                    <a:noFill/>
                  </a:ln>
                  <a:solidFill>
                    <a:sysClr val="window" lastClr="FFFFFF"/>
                  </a:solidFill>
                  <a:effectLst/>
                  <a:uLnTx/>
                  <a:uFillTx/>
                  <a:latin typeface="Calibri"/>
                  <a:ea typeface="Calibri"/>
                  <a:cs typeface="Times New Roman"/>
                </a:endParaRPr>
              </a:p>
            </p:txBody>
          </p:sp>
          <p:cxnSp>
            <p:nvCxnSpPr>
              <p:cNvPr id="48" name="Straight Connector 47"/>
              <p:cNvCxnSpPr>
                <a:stCxn id="44" idx="0"/>
                <a:endCxn id="103" idx="2"/>
              </p:cNvCxnSpPr>
              <p:nvPr/>
            </p:nvCxnSpPr>
            <p:spPr>
              <a:xfrm flipH="1" flipV="1">
                <a:off x="7093054" y="2296756"/>
                <a:ext cx="11423" cy="31383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7923850" y="1123950"/>
              <a:ext cx="915350" cy="1620813"/>
              <a:chOff x="7848600" y="1123950"/>
              <a:chExt cx="915350" cy="1620813"/>
            </a:xfrm>
          </p:grpSpPr>
          <p:sp>
            <p:nvSpPr>
              <p:cNvPr id="45" name="Rectangle 44"/>
              <p:cNvSpPr/>
              <p:nvPr/>
            </p:nvSpPr>
            <p:spPr bwMode="auto">
              <a:xfrm>
                <a:off x="7848600" y="1123950"/>
                <a:ext cx="915350" cy="854037"/>
              </a:xfrm>
              <a:prstGeom prst="rect">
                <a:avLst/>
              </a:prstGeom>
              <a:solidFill>
                <a:schemeClr val="accent5"/>
              </a:solidFill>
              <a:ln>
                <a:solidFill>
                  <a:schemeClr val="accent4"/>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solidFill>
                      <a:schemeClr val="bg1"/>
                    </a:solidFill>
                  </a:rPr>
                  <a:t>VM 2</a:t>
                </a:r>
              </a:p>
            </p:txBody>
          </p:sp>
          <p:grpSp>
            <p:nvGrpSpPr>
              <p:cNvPr id="46" name="Group 45"/>
              <p:cNvGrpSpPr/>
              <p:nvPr/>
            </p:nvGrpSpPr>
            <p:grpSpPr>
              <a:xfrm>
                <a:off x="8049735" y="1952143"/>
                <a:ext cx="442719" cy="332738"/>
                <a:chOff x="0" y="0"/>
                <a:chExt cx="248717" cy="198934"/>
              </a:xfrm>
            </p:grpSpPr>
            <p:sp>
              <p:nvSpPr>
                <p:cNvPr id="100" name="Rectangle 99"/>
                <p:cNvSpPr/>
                <p:nvPr/>
              </p:nvSpPr>
              <p:spPr>
                <a:xfrm>
                  <a:off x="0" y="0"/>
                  <a:ext cx="248717" cy="134511"/>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a:ln>
                        <a:noFill/>
                      </a:ln>
                      <a:solidFill>
                        <a:sysClr val="window" lastClr="FFFFFF"/>
                      </a:solidFill>
                      <a:effectLst/>
                      <a:uLnTx/>
                      <a:uFillTx/>
                      <a:latin typeface="Times New Roman"/>
                      <a:ea typeface="Calibri"/>
                      <a:cs typeface="+mn-cs"/>
                    </a:rPr>
                    <a:t> </a:t>
                  </a:r>
                  <a:endParaRPr kumimoji="0" lang="en-US" sz="1200" b="0" i="0" u="none" strike="noStrike" kern="0" cap="none" spc="0" normalizeH="0" baseline="0" noProof="0">
                    <a:ln>
                      <a:noFill/>
                    </a:ln>
                    <a:solidFill>
                      <a:sysClr val="window" lastClr="FFFFFF"/>
                    </a:solidFill>
                    <a:effectLst/>
                    <a:uLnTx/>
                    <a:uFillTx/>
                    <a:latin typeface="Times New Roman"/>
                    <a:ea typeface="SimSun"/>
                    <a:cs typeface="+mn-cs"/>
                  </a:endParaRPr>
                </a:p>
              </p:txBody>
            </p:sp>
            <p:sp>
              <p:nvSpPr>
                <p:cNvPr id="101" name="Rectangle 100"/>
                <p:cNvSpPr/>
                <p:nvPr/>
              </p:nvSpPr>
              <p:spPr>
                <a:xfrm>
                  <a:off x="0" y="137532"/>
                  <a:ext cx="193075" cy="61402"/>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a:ln>
                        <a:noFill/>
                      </a:ln>
                      <a:solidFill>
                        <a:sysClr val="window" lastClr="FFFFFF"/>
                      </a:solidFill>
                      <a:effectLst/>
                      <a:uLnTx/>
                      <a:uFillTx/>
                      <a:latin typeface="Times New Roman"/>
                      <a:ea typeface="Times New Roman"/>
                      <a:cs typeface="+mn-cs"/>
                    </a:rPr>
                    <a:t> </a:t>
                  </a:r>
                  <a:endParaRPr kumimoji="0" lang="en-US" sz="1200" b="0" i="0" u="none" strike="noStrike" kern="0" cap="none" spc="0" normalizeH="0" baseline="0" noProof="0">
                    <a:ln>
                      <a:noFill/>
                    </a:ln>
                    <a:solidFill>
                      <a:sysClr val="window" lastClr="FFFFFF"/>
                    </a:solidFill>
                    <a:effectLst/>
                    <a:uLnTx/>
                    <a:uFillTx/>
                    <a:latin typeface="Times New Roman"/>
                    <a:ea typeface="SimSun"/>
                    <a:cs typeface="+mn-cs"/>
                  </a:endParaRPr>
                </a:p>
              </p:txBody>
            </p:sp>
          </p:grpSp>
          <p:sp>
            <p:nvSpPr>
              <p:cNvPr id="47" name="Oval 46"/>
              <p:cNvSpPr/>
              <p:nvPr/>
            </p:nvSpPr>
            <p:spPr>
              <a:xfrm>
                <a:off x="8144209" y="2598713"/>
                <a:ext cx="153035" cy="146050"/>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1100" b="0" i="0" u="none" strike="noStrike" kern="0" cap="none" spc="0" normalizeH="0" baseline="0" noProof="0">
                  <a:ln>
                    <a:noFill/>
                  </a:ln>
                  <a:solidFill>
                    <a:sysClr val="window" lastClr="FFFFFF"/>
                  </a:solidFill>
                  <a:effectLst/>
                  <a:uLnTx/>
                  <a:uFillTx/>
                  <a:latin typeface="Calibri"/>
                  <a:ea typeface="Calibri"/>
                  <a:cs typeface="Times New Roman"/>
                </a:endParaRPr>
              </a:p>
            </p:txBody>
          </p:sp>
          <p:cxnSp>
            <p:nvCxnSpPr>
              <p:cNvPr id="49" name="Straight Connector 48"/>
              <p:cNvCxnSpPr>
                <a:stCxn id="47" idx="0"/>
                <a:endCxn id="101" idx="2"/>
              </p:cNvCxnSpPr>
              <p:nvPr/>
            </p:nvCxnSpPr>
            <p:spPr>
              <a:xfrm flipV="1">
                <a:off x="8220727" y="2284881"/>
                <a:ext cx="846" cy="31383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65" name="Straight Connector 64"/>
            <p:cNvCxnSpPr>
              <a:stCxn id="41" idx="2"/>
              <a:endCxn id="124" idx="0"/>
            </p:cNvCxnSpPr>
            <p:nvPr/>
          </p:nvCxnSpPr>
          <p:spPr>
            <a:xfrm>
              <a:off x="7924800" y="3486150"/>
              <a:ext cx="13344" cy="54687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bwMode="auto">
            <a:xfrm>
              <a:off x="4942142" y="1809750"/>
              <a:ext cx="544258" cy="1058646"/>
            </a:xfrm>
            <a:prstGeom prst="rect">
              <a:avLst/>
            </a:prstGeom>
            <a:solidFill>
              <a:schemeClr val="accent2"/>
            </a:solidFill>
            <a:ln w="12700">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solidFill>
                    <a:schemeClr val="tx2"/>
                  </a:solidFill>
                  <a:effectLst>
                    <a:outerShdw blurRad="38100" dist="38100" dir="2700000" algn="tl">
                      <a:srgbClr val="000000">
                        <a:alpha val="43137"/>
                      </a:srgbClr>
                    </a:outerShdw>
                  </a:effectLst>
                </a:rPr>
                <a:t>Live Migration</a:t>
              </a:r>
            </a:p>
          </p:txBody>
        </p:sp>
        <p:sp>
          <p:nvSpPr>
            <p:cNvPr id="78" name="Rectangle 77"/>
            <p:cNvSpPr/>
            <p:nvPr/>
          </p:nvSpPr>
          <p:spPr bwMode="auto">
            <a:xfrm>
              <a:off x="5551742" y="1819650"/>
              <a:ext cx="544258" cy="1058646"/>
            </a:xfrm>
            <a:prstGeom prst="rect">
              <a:avLst/>
            </a:prstGeom>
            <a:solidFill>
              <a:schemeClr val="accent2"/>
            </a:solidFill>
            <a:ln w="12700">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solidFill>
                    <a:schemeClr val="tx2"/>
                  </a:solidFill>
                  <a:effectLst>
                    <a:outerShdw blurRad="38100" dist="38100" dir="2700000" algn="tl">
                      <a:srgbClr val="000000">
                        <a:alpha val="43137"/>
                      </a:srgbClr>
                    </a:outerShdw>
                  </a:effectLst>
                </a:rPr>
                <a:t>Cluster / Storage</a:t>
              </a:r>
            </a:p>
          </p:txBody>
        </p:sp>
        <p:sp>
          <p:nvSpPr>
            <p:cNvPr id="79" name="Rectangle 78"/>
            <p:cNvSpPr/>
            <p:nvPr/>
          </p:nvSpPr>
          <p:spPr bwMode="auto">
            <a:xfrm>
              <a:off x="6172200" y="1819650"/>
              <a:ext cx="544258" cy="1058646"/>
            </a:xfrm>
            <a:prstGeom prst="rect">
              <a:avLst/>
            </a:prstGeom>
            <a:solidFill>
              <a:schemeClr val="accent2"/>
            </a:solidFill>
            <a:ln w="12700">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solidFill>
                    <a:schemeClr val="tx2"/>
                  </a:solidFill>
                  <a:effectLst>
                    <a:outerShdw blurRad="38100" dist="38100" dir="2700000" algn="tl">
                      <a:srgbClr val="000000">
                        <a:alpha val="43137"/>
                      </a:srgbClr>
                    </a:outerShdw>
                  </a:effectLst>
                </a:rPr>
                <a:t>Manage</a:t>
              </a:r>
            </a:p>
          </p:txBody>
        </p:sp>
        <p:cxnSp>
          <p:nvCxnSpPr>
            <p:cNvPr id="86" name="Straight Connector 85"/>
            <p:cNvCxnSpPr>
              <a:endCxn id="105" idx="0"/>
            </p:cNvCxnSpPr>
            <p:nvPr/>
          </p:nvCxnSpPr>
          <p:spPr>
            <a:xfrm flipH="1">
              <a:off x="5777857" y="2878296"/>
              <a:ext cx="85018" cy="114125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69" idx="2"/>
              <a:endCxn id="105" idx="0"/>
            </p:cNvCxnSpPr>
            <p:nvPr/>
          </p:nvCxnSpPr>
          <p:spPr>
            <a:xfrm>
              <a:off x="5214271" y="2868396"/>
              <a:ext cx="563586" cy="1151154"/>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545323" y="2390207"/>
              <a:ext cx="428707" cy="246221"/>
            </a:xfrm>
            <a:prstGeom prst="rect">
              <a:avLst/>
            </a:prstGeom>
            <a:noFill/>
          </p:spPr>
          <p:txBody>
            <a:bodyPr wrap="none" lIns="0" tIns="0" rIns="0" bIns="0" rtlCol="0">
              <a:spAutoFit/>
            </a:bodyPr>
            <a:lstStyle/>
            <a:p>
              <a:r>
                <a:rPr lang="en-US" sz="1600" b="1" dirty="0" smtClean="0">
                  <a:gradFill>
                    <a:gsLst>
                      <a:gs pos="0">
                        <a:schemeClr val="tx1"/>
                      </a:gs>
                      <a:gs pos="86000">
                        <a:schemeClr val="tx1"/>
                      </a:gs>
                    </a:gsLst>
                    <a:lin ang="5400000" scaled="0"/>
                  </a:gradFill>
                  <a:effectLst>
                    <a:outerShdw blurRad="38100" dist="38100" dir="2700000" algn="tl">
                      <a:srgbClr val="000000">
                        <a:alpha val="43137"/>
                      </a:srgbClr>
                    </a:outerShdw>
                  </a:effectLst>
                </a:rPr>
                <a:t>ACLs</a:t>
              </a:r>
            </a:p>
          </p:txBody>
        </p:sp>
        <p:sp>
          <p:nvSpPr>
            <p:cNvPr id="115" name="TextBox 114"/>
            <p:cNvSpPr txBox="1"/>
            <p:nvPr/>
          </p:nvSpPr>
          <p:spPr>
            <a:xfrm>
              <a:off x="5035520" y="822533"/>
              <a:ext cx="962892" cy="430887"/>
            </a:xfrm>
            <a:prstGeom prst="rect">
              <a:avLst/>
            </a:prstGeom>
            <a:noFill/>
          </p:spPr>
          <p:txBody>
            <a:bodyPr wrap="none" lIns="0" tIns="0" rIns="0" bIns="0" rtlCol="0">
              <a:spAutoFit/>
            </a:bodyPr>
            <a:lstStyle/>
            <a:p>
              <a:r>
                <a:rPr lang="en-US" sz="2800" b="1" dirty="0" smtClean="0">
                  <a:solidFill>
                    <a:schemeClr val="tx2"/>
                  </a:solidFill>
                  <a:effectLst>
                    <a:outerShdw blurRad="38100" dist="38100" dir="2700000" algn="tl">
                      <a:srgbClr val="000000">
                        <a:alpha val="43137"/>
                      </a:srgbClr>
                    </a:outerShdw>
                  </a:effectLst>
                </a:rPr>
                <a:t>Server</a:t>
              </a:r>
            </a:p>
          </p:txBody>
        </p:sp>
        <p:grpSp>
          <p:nvGrpSpPr>
            <p:cNvPr id="123" name="Group 122"/>
            <p:cNvGrpSpPr/>
            <p:nvPr/>
          </p:nvGrpSpPr>
          <p:grpSpPr>
            <a:xfrm>
              <a:off x="7570487" y="4033020"/>
              <a:ext cx="735313" cy="591504"/>
              <a:chOff x="2933395" y="2574950"/>
              <a:chExt cx="775411" cy="434477"/>
            </a:xfrm>
          </p:grpSpPr>
          <p:sp>
            <p:nvSpPr>
              <p:cNvPr id="124" name="Rectangle 123"/>
              <p:cNvSpPr/>
              <p:nvPr/>
            </p:nvSpPr>
            <p:spPr>
              <a:xfrm>
                <a:off x="2933395" y="2574950"/>
                <a:ext cx="775411" cy="299923"/>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endParaRPr kumimoji="0" lang="en-US" sz="11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ea typeface="Calibri"/>
                  <a:cs typeface="Times New Roman"/>
                </a:endParaRPr>
              </a:p>
            </p:txBody>
          </p:sp>
          <p:sp>
            <p:nvSpPr>
              <p:cNvPr id="125" name="Rectangle 124"/>
              <p:cNvSpPr/>
              <p:nvPr/>
            </p:nvSpPr>
            <p:spPr>
              <a:xfrm>
                <a:off x="2933396" y="2874873"/>
                <a:ext cx="460858" cy="134554"/>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1100" b="0" i="0" u="none" strike="noStrike" kern="0" cap="none" spc="0" normalizeH="0" baseline="0" noProof="0">
                  <a:ln>
                    <a:noFill/>
                  </a:ln>
                  <a:solidFill>
                    <a:sysClr val="window" lastClr="FFFFFF"/>
                  </a:solidFill>
                  <a:effectLst/>
                  <a:uLnTx/>
                  <a:uFillTx/>
                  <a:latin typeface="Calibri"/>
                  <a:ea typeface="Calibri"/>
                  <a:cs typeface="Times New Roman"/>
                </a:endParaRPr>
              </a:p>
            </p:txBody>
          </p:sp>
        </p:grpSp>
        <p:cxnSp>
          <p:nvCxnSpPr>
            <p:cNvPr id="55" name="Straight Connector 54"/>
            <p:cNvCxnSpPr>
              <a:stCxn id="79" idx="2"/>
              <a:endCxn id="105" idx="0"/>
            </p:cNvCxnSpPr>
            <p:nvPr/>
          </p:nvCxnSpPr>
          <p:spPr>
            <a:xfrm flipH="1">
              <a:off x="5777857" y="2878296"/>
              <a:ext cx="666472" cy="1141254"/>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8" name="Oval 57"/>
            <p:cNvSpPr/>
            <p:nvPr/>
          </p:nvSpPr>
          <p:spPr>
            <a:xfrm>
              <a:off x="7847332" y="3413125"/>
              <a:ext cx="153035" cy="146050"/>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1100" b="0" i="0" u="none" strike="noStrike" kern="0" cap="none" spc="0" normalizeH="0" baseline="0" noProof="0">
                <a:ln>
                  <a:noFill/>
                </a:ln>
                <a:solidFill>
                  <a:sysClr val="window" lastClr="FFFFFF"/>
                </a:solidFill>
                <a:effectLst/>
                <a:uLnTx/>
                <a:uFillTx/>
                <a:latin typeface="Calibri"/>
                <a:ea typeface="Calibri"/>
                <a:cs typeface="Times New Roman"/>
              </a:endParaRPr>
            </a:p>
          </p:txBody>
        </p:sp>
        <p:sp>
          <p:nvSpPr>
            <p:cNvPr id="4" name="TextBox 3"/>
            <p:cNvSpPr txBox="1"/>
            <p:nvPr/>
          </p:nvSpPr>
          <p:spPr>
            <a:xfrm>
              <a:off x="5464570" y="4117797"/>
              <a:ext cx="546625" cy="215444"/>
            </a:xfrm>
            <a:prstGeom prst="rect">
              <a:avLst/>
            </a:prstGeom>
            <a:noFill/>
          </p:spPr>
          <p:txBody>
            <a:bodyPr wrap="none" lIns="0" tIns="0" rIns="0" bIns="0" rtlCol="0">
              <a:spAutoFit/>
            </a:bodyPr>
            <a:lstStyle/>
            <a:p>
              <a:r>
                <a:rPr lang="en-US" sz="1400" b="1" dirty="0" smtClean="0">
                  <a:gradFill>
                    <a:gsLst>
                      <a:gs pos="0">
                        <a:schemeClr val="tx1"/>
                      </a:gs>
                      <a:gs pos="86000">
                        <a:schemeClr val="tx1"/>
                      </a:gs>
                    </a:gsLst>
                    <a:lin ang="5400000" scaled="0"/>
                  </a:gradFill>
                  <a:effectLst>
                    <a:outerShdw blurRad="38100" dist="38100" dir="2700000" algn="tl">
                      <a:srgbClr val="000000">
                        <a:alpha val="43137"/>
                      </a:srgbClr>
                    </a:outerShdw>
                  </a:effectLst>
                </a:rPr>
                <a:t>10 GbE</a:t>
              </a:r>
            </a:p>
          </p:txBody>
        </p:sp>
      </p:grpSp>
    </p:spTree>
    <p:extLst>
      <p:ext uri="{BB962C8B-B14F-4D97-AF65-F5344CB8AC3E}">
        <p14:creationId xmlns:p14="http://schemas.microsoft.com/office/powerpoint/2010/main" val="291734625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Convergence (1 NIC)</a:t>
            </a:r>
            <a:endParaRPr lang="en-US" dirty="0"/>
          </a:p>
        </p:txBody>
      </p:sp>
      <p:sp>
        <p:nvSpPr>
          <p:cNvPr id="3" name="Content Placeholder 2"/>
          <p:cNvSpPr>
            <a:spLocks noGrp="1"/>
          </p:cNvSpPr>
          <p:nvPr>
            <p:ph sz="half" idx="1"/>
          </p:nvPr>
        </p:nvSpPr>
        <p:spPr/>
        <p:txBody>
          <a:bodyPr>
            <a:normAutofit/>
          </a:bodyPr>
          <a:lstStyle/>
          <a:p>
            <a:r>
              <a:rPr lang="en-US" sz="2800" dirty="0" smtClean="0"/>
              <a:t>ACLs for all switch ports</a:t>
            </a:r>
          </a:p>
          <a:p>
            <a:r>
              <a:rPr lang="en-US" sz="2800" dirty="0" err="1" smtClean="0"/>
              <a:t>QoS</a:t>
            </a:r>
            <a:r>
              <a:rPr lang="en-US" sz="2800" dirty="0" smtClean="0"/>
              <a:t> for Management OS traffic</a:t>
            </a:r>
          </a:p>
        </p:txBody>
      </p:sp>
      <p:sp>
        <p:nvSpPr>
          <p:cNvPr id="39" name="Rectangle 38"/>
          <p:cNvSpPr/>
          <p:nvPr/>
        </p:nvSpPr>
        <p:spPr bwMode="auto">
          <a:xfrm>
            <a:off x="4648200" y="666435"/>
            <a:ext cx="4301858" cy="3574473"/>
          </a:xfrm>
          <a:prstGeom prst="rect">
            <a:avLst/>
          </a:prstGeom>
          <a:solidFill>
            <a:schemeClr val="accent2"/>
          </a:solidFill>
          <a:ln w="38100">
            <a:solidFill>
              <a:schemeClr val="accent4"/>
            </a:solidFill>
            <a:headEnd type="none" w="med" len="med"/>
            <a:tailEnd type="none" w="med" len="med"/>
          </a:ln>
          <a:effectLst>
            <a:glow rad="139700">
              <a:schemeClr val="accent2">
                <a:satMod val="175000"/>
                <a:alpha val="40000"/>
              </a:schemeClr>
            </a:glo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41" name="Rectangle 40"/>
          <p:cNvSpPr/>
          <p:nvPr/>
        </p:nvSpPr>
        <p:spPr bwMode="auto">
          <a:xfrm>
            <a:off x="7086600" y="2690505"/>
            <a:ext cx="1676399" cy="795645"/>
          </a:xfrm>
          <a:prstGeom prst="rect">
            <a:avLst/>
          </a:prstGeom>
          <a:solidFill>
            <a:schemeClr val="accent2"/>
          </a:solidFill>
          <a:ln w="12700">
            <a:solidFill>
              <a:schemeClr val="accent4"/>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smtClean="0">
                <a:solidFill>
                  <a:schemeClr val="tx2"/>
                </a:solidFill>
                <a:effectLst>
                  <a:outerShdw blurRad="38100" dist="38100" dir="2700000" algn="tl">
                    <a:srgbClr val="000000">
                      <a:alpha val="43137"/>
                    </a:srgbClr>
                  </a:outerShdw>
                </a:effectLst>
              </a:rPr>
              <a:t>Hyper-V</a:t>
            </a:r>
            <a:br>
              <a:rPr lang="en-US" sz="1600" b="1" dirty="0" smtClean="0">
                <a:solidFill>
                  <a:schemeClr val="tx2"/>
                </a:solidFill>
                <a:effectLst>
                  <a:outerShdw blurRad="38100" dist="38100" dir="2700000" algn="tl">
                    <a:srgbClr val="000000">
                      <a:alpha val="43137"/>
                    </a:srgbClr>
                  </a:outerShdw>
                </a:effectLst>
              </a:rPr>
            </a:br>
            <a:r>
              <a:rPr lang="en-US" sz="1600" b="1" dirty="0" smtClean="0">
                <a:solidFill>
                  <a:schemeClr val="tx2"/>
                </a:solidFill>
                <a:effectLst>
                  <a:outerShdw blurRad="38100" dist="38100" dir="2700000" algn="tl">
                    <a:srgbClr val="000000">
                      <a:alpha val="43137"/>
                    </a:srgbClr>
                  </a:outerShdw>
                </a:effectLst>
              </a:rPr>
              <a:t> Extensible Switch</a:t>
            </a:r>
          </a:p>
        </p:txBody>
      </p:sp>
      <p:grpSp>
        <p:nvGrpSpPr>
          <p:cNvPr id="26" name="Group 25"/>
          <p:cNvGrpSpPr/>
          <p:nvPr/>
        </p:nvGrpSpPr>
        <p:grpSpPr>
          <a:xfrm>
            <a:off x="6933250" y="1135825"/>
            <a:ext cx="915350" cy="1620813"/>
            <a:chOff x="6705600" y="1135825"/>
            <a:chExt cx="915350" cy="1620813"/>
          </a:xfrm>
        </p:grpSpPr>
        <p:sp>
          <p:nvSpPr>
            <p:cNvPr id="42" name="Rectangle 41"/>
            <p:cNvSpPr/>
            <p:nvPr/>
          </p:nvSpPr>
          <p:spPr bwMode="auto">
            <a:xfrm>
              <a:off x="6705600" y="1135825"/>
              <a:ext cx="915350" cy="854037"/>
            </a:xfrm>
            <a:prstGeom prst="rect">
              <a:avLst/>
            </a:prstGeom>
            <a:solidFill>
              <a:schemeClr val="accent5"/>
            </a:solidFill>
            <a:ln>
              <a:solidFill>
                <a:schemeClr val="accent4"/>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solidFill>
                    <a:schemeClr val="bg1"/>
                  </a:solidFill>
                </a:rPr>
                <a:t>VM 1</a:t>
              </a:r>
            </a:p>
          </p:txBody>
        </p:sp>
        <p:grpSp>
          <p:nvGrpSpPr>
            <p:cNvPr id="43" name="Group 42"/>
            <p:cNvGrpSpPr/>
            <p:nvPr/>
          </p:nvGrpSpPr>
          <p:grpSpPr>
            <a:xfrm>
              <a:off x="6921216" y="1964018"/>
              <a:ext cx="442719" cy="332738"/>
              <a:chOff x="0" y="0"/>
              <a:chExt cx="248717" cy="198934"/>
            </a:xfrm>
          </p:grpSpPr>
          <p:sp>
            <p:nvSpPr>
              <p:cNvPr id="102" name="Rectangle 101"/>
              <p:cNvSpPr/>
              <p:nvPr/>
            </p:nvSpPr>
            <p:spPr>
              <a:xfrm>
                <a:off x="0" y="0"/>
                <a:ext cx="248717" cy="134511"/>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a:ln>
                      <a:noFill/>
                    </a:ln>
                    <a:solidFill>
                      <a:sysClr val="window" lastClr="FFFFFF"/>
                    </a:solidFill>
                    <a:effectLst/>
                    <a:uLnTx/>
                    <a:uFillTx/>
                    <a:latin typeface="Times New Roman"/>
                    <a:ea typeface="Calibri"/>
                    <a:cs typeface="+mn-cs"/>
                  </a:rPr>
                  <a:t> </a:t>
                </a:r>
                <a:endParaRPr kumimoji="0" lang="en-US" sz="1200" b="0" i="0" u="none" strike="noStrike" kern="0" cap="none" spc="0" normalizeH="0" baseline="0" noProof="0">
                  <a:ln>
                    <a:noFill/>
                  </a:ln>
                  <a:solidFill>
                    <a:sysClr val="window" lastClr="FFFFFF"/>
                  </a:solidFill>
                  <a:effectLst/>
                  <a:uLnTx/>
                  <a:uFillTx/>
                  <a:latin typeface="Times New Roman"/>
                  <a:ea typeface="SimSun"/>
                  <a:cs typeface="+mn-cs"/>
                </a:endParaRPr>
              </a:p>
            </p:txBody>
          </p:sp>
          <p:sp>
            <p:nvSpPr>
              <p:cNvPr id="103" name="Rectangle 102"/>
              <p:cNvSpPr/>
              <p:nvPr/>
            </p:nvSpPr>
            <p:spPr>
              <a:xfrm>
                <a:off x="0" y="137532"/>
                <a:ext cx="193075" cy="61402"/>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a:ln>
                      <a:noFill/>
                    </a:ln>
                    <a:solidFill>
                      <a:sysClr val="window" lastClr="FFFFFF"/>
                    </a:solidFill>
                    <a:effectLst/>
                    <a:uLnTx/>
                    <a:uFillTx/>
                    <a:latin typeface="Times New Roman"/>
                    <a:ea typeface="Times New Roman"/>
                    <a:cs typeface="+mn-cs"/>
                  </a:rPr>
                  <a:t> </a:t>
                </a:r>
                <a:endParaRPr kumimoji="0" lang="en-US" sz="1200" b="0" i="0" u="none" strike="noStrike" kern="0" cap="none" spc="0" normalizeH="0" baseline="0" noProof="0">
                  <a:ln>
                    <a:noFill/>
                  </a:ln>
                  <a:solidFill>
                    <a:sysClr val="window" lastClr="FFFFFF"/>
                  </a:solidFill>
                  <a:effectLst/>
                  <a:uLnTx/>
                  <a:uFillTx/>
                  <a:latin typeface="Times New Roman"/>
                  <a:ea typeface="SimSun"/>
                  <a:cs typeface="+mn-cs"/>
                </a:endParaRPr>
              </a:p>
            </p:txBody>
          </p:sp>
        </p:grpSp>
        <p:sp>
          <p:nvSpPr>
            <p:cNvPr id="44" name="Oval 43"/>
            <p:cNvSpPr/>
            <p:nvPr/>
          </p:nvSpPr>
          <p:spPr>
            <a:xfrm>
              <a:off x="7027959" y="2610588"/>
              <a:ext cx="153035" cy="146050"/>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1100" b="0" i="0" u="none" strike="noStrike" kern="0" cap="none" spc="0" normalizeH="0" baseline="0" noProof="0">
                <a:ln>
                  <a:noFill/>
                </a:ln>
                <a:solidFill>
                  <a:sysClr val="window" lastClr="FFFFFF"/>
                </a:solidFill>
                <a:effectLst/>
                <a:uLnTx/>
                <a:uFillTx/>
                <a:latin typeface="Calibri"/>
                <a:ea typeface="Calibri"/>
                <a:cs typeface="Times New Roman"/>
              </a:endParaRPr>
            </a:p>
          </p:txBody>
        </p:sp>
        <p:cxnSp>
          <p:nvCxnSpPr>
            <p:cNvPr id="48" name="Straight Connector 47"/>
            <p:cNvCxnSpPr>
              <a:stCxn id="44" idx="0"/>
              <a:endCxn id="103" idx="2"/>
            </p:cNvCxnSpPr>
            <p:nvPr/>
          </p:nvCxnSpPr>
          <p:spPr>
            <a:xfrm flipH="1" flipV="1">
              <a:off x="7093054" y="2296756"/>
              <a:ext cx="11423" cy="31383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7923850" y="1123950"/>
            <a:ext cx="915350" cy="1620813"/>
            <a:chOff x="7848600" y="1123950"/>
            <a:chExt cx="915350" cy="1620813"/>
          </a:xfrm>
        </p:grpSpPr>
        <p:sp>
          <p:nvSpPr>
            <p:cNvPr id="45" name="Rectangle 44"/>
            <p:cNvSpPr/>
            <p:nvPr/>
          </p:nvSpPr>
          <p:spPr bwMode="auto">
            <a:xfrm>
              <a:off x="7848600" y="1123950"/>
              <a:ext cx="915350" cy="854037"/>
            </a:xfrm>
            <a:prstGeom prst="rect">
              <a:avLst/>
            </a:prstGeom>
            <a:solidFill>
              <a:schemeClr val="accent5"/>
            </a:solidFill>
            <a:ln>
              <a:solidFill>
                <a:schemeClr val="accent4"/>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solidFill>
                    <a:schemeClr val="bg1"/>
                  </a:solidFill>
                </a:rPr>
                <a:t>VM 2</a:t>
              </a:r>
            </a:p>
          </p:txBody>
        </p:sp>
        <p:grpSp>
          <p:nvGrpSpPr>
            <p:cNvPr id="46" name="Group 45"/>
            <p:cNvGrpSpPr/>
            <p:nvPr/>
          </p:nvGrpSpPr>
          <p:grpSpPr>
            <a:xfrm>
              <a:off x="8049735" y="1952143"/>
              <a:ext cx="442719" cy="332738"/>
              <a:chOff x="0" y="0"/>
              <a:chExt cx="248717" cy="198934"/>
            </a:xfrm>
          </p:grpSpPr>
          <p:sp>
            <p:nvSpPr>
              <p:cNvPr id="100" name="Rectangle 99"/>
              <p:cNvSpPr/>
              <p:nvPr/>
            </p:nvSpPr>
            <p:spPr>
              <a:xfrm>
                <a:off x="0" y="0"/>
                <a:ext cx="248717" cy="134511"/>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a:ln>
                      <a:noFill/>
                    </a:ln>
                    <a:solidFill>
                      <a:sysClr val="window" lastClr="FFFFFF"/>
                    </a:solidFill>
                    <a:effectLst/>
                    <a:uLnTx/>
                    <a:uFillTx/>
                    <a:latin typeface="Times New Roman"/>
                    <a:ea typeface="Calibri"/>
                    <a:cs typeface="+mn-cs"/>
                  </a:rPr>
                  <a:t> </a:t>
                </a:r>
                <a:endParaRPr kumimoji="0" lang="en-US" sz="1200" b="0" i="0" u="none" strike="noStrike" kern="0" cap="none" spc="0" normalizeH="0" baseline="0" noProof="0">
                  <a:ln>
                    <a:noFill/>
                  </a:ln>
                  <a:solidFill>
                    <a:sysClr val="window" lastClr="FFFFFF"/>
                  </a:solidFill>
                  <a:effectLst/>
                  <a:uLnTx/>
                  <a:uFillTx/>
                  <a:latin typeface="Times New Roman"/>
                  <a:ea typeface="SimSun"/>
                  <a:cs typeface="+mn-cs"/>
                </a:endParaRPr>
              </a:p>
            </p:txBody>
          </p:sp>
          <p:sp>
            <p:nvSpPr>
              <p:cNvPr id="101" name="Rectangle 100"/>
              <p:cNvSpPr/>
              <p:nvPr/>
            </p:nvSpPr>
            <p:spPr>
              <a:xfrm>
                <a:off x="0" y="137532"/>
                <a:ext cx="193075" cy="61402"/>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a:ln>
                      <a:noFill/>
                    </a:ln>
                    <a:solidFill>
                      <a:sysClr val="window" lastClr="FFFFFF"/>
                    </a:solidFill>
                    <a:effectLst/>
                    <a:uLnTx/>
                    <a:uFillTx/>
                    <a:latin typeface="Times New Roman"/>
                    <a:ea typeface="Times New Roman"/>
                    <a:cs typeface="+mn-cs"/>
                  </a:rPr>
                  <a:t> </a:t>
                </a:r>
                <a:endParaRPr kumimoji="0" lang="en-US" sz="1200" b="0" i="0" u="none" strike="noStrike" kern="0" cap="none" spc="0" normalizeH="0" baseline="0" noProof="0">
                  <a:ln>
                    <a:noFill/>
                  </a:ln>
                  <a:solidFill>
                    <a:sysClr val="window" lastClr="FFFFFF"/>
                  </a:solidFill>
                  <a:effectLst/>
                  <a:uLnTx/>
                  <a:uFillTx/>
                  <a:latin typeface="Times New Roman"/>
                  <a:ea typeface="SimSun"/>
                  <a:cs typeface="+mn-cs"/>
                </a:endParaRPr>
              </a:p>
            </p:txBody>
          </p:sp>
        </p:grpSp>
        <p:sp>
          <p:nvSpPr>
            <p:cNvPr id="47" name="Oval 46"/>
            <p:cNvSpPr/>
            <p:nvPr/>
          </p:nvSpPr>
          <p:spPr>
            <a:xfrm>
              <a:off x="8144209" y="2598713"/>
              <a:ext cx="153035" cy="146050"/>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1100" b="0" i="0" u="none" strike="noStrike" kern="0" cap="none" spc="0" normalizeH="0" baseline="0" noProof="0">
                <a:ln>
                  <a:noFill/>
                </a:ln>
                <a:solidFill>
                  <a:sysClr val="window" lastClr="FFFFFF"/>
                </a:solidFill>
                <a:effectLst/>
                <a:uLnTx/>
                <a:uFillTx/>
                <a:latin typeface="Calibri"/>
                <a:ea typeface="Calibri"/>
                <a:cs typeface="Times New Roman"/>
              </a:endParaRPr>
            </a:p>
          </p:txBody>
        </p:sp>
        <p:cxnSp>
          <p:nvCxnSpPr>
            <p:cNvPr id="49" name="Straight Connector 48"/>
            <p:cNvCxnSpPr>
              <a:stCxn id="47" idx="0"/>
              <a:endCxn id="101" idx="2"/>
            </p:cNvCxnSpPr>
            <p:nvPr/>
          </p:nvCxnSpPr>
          <p:spPr>
            <a:xfrm flipV="1">
              <a:off x="8220727" y="2284881"/>
              <a:ext cx="846" cy="31383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65" name="Straight Connector 64"/>
          <p:cNvCxnSpPr>
            <a:stCxn id="41" idx="2"/>
            <a:endCxn id="124" idx="0"/>
          </p:cNvCxnSpPr>
          <p:nvPr/>
        </p:nvCxnSpPr>
        <p:spPr>
          <a:xfrm>
            <a:off x="7924800" y="3486150"/>
            <a:ext cx="13344" cy="54687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bwMode="auto">
          <a:xfrm>
            <a:off x="4942142" y="1885950"/>
            <a:ext cx="544258" cy="1563687"/>
          </a:xfrm>
          <a:prstGeom prst="rect">
            <a:avLst/>
          </a:prstGeom>
          <a:solidFill>
            <a:schemeClr val="accent2"/>
          </a:solidFill>
          <a:ln w="12700">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solidFill>
                  <a:schemeClr val="tx2"/>
                </a:solidFill>
                <a:effectLst>
                  <a:outerShdw blurRad="38100" dist="38100" dir="2700000" algn="tl">
                    <a:srgbClr val="000000">
                      <a:alpha val="43137"/>
                    </a:srgbClr>
                  </a:outerShdw>
                </a:effectLst>
              </a:rPr>
              <a:t>Live Migration</a:t>
            </a:r>
          </a:p>
        </p:txBody>
      </p:sp>
      <p:sp>
        <p:nvSpPr>
          <p:cNvPr id="78" name="Rectangle 77"/>
          <p:cNvSpPr/>
          <p:nvPr/>
        </p:nvSpPr>
        <p:spPr bwMode="auto">
          <a:xfrm>
            <a:off x="5551742" y="1895850"/>
            <a:ext cx="544258" cy="1250575"/>
          </a:xfrm>
          <a:prstGeom prst="rect">
            <a:avLst/>
          </a:prstGeom>
          <a:solidFill>
            <a:schemeClr val="accent2"/>
          </a:solidFill>
          <a:ln w="12700">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solidFill>
                  <a:schemeClr val="tx2"/>
                </a:solidFill>
                <a:effectLst>
                  <a:outerShdw blurRad="38100" dist="38100" dir="2700000" algn="tl">
                    <a:srgbClr val="000000">
                      <a:alpha val="43137"/>
                    </a:srgbClr>
                  </a:outerShdw>
                </a:effectLst>
              </a:rPr>
              <a:t>Cluster / Storage</a:t>
            </a:r>
          </a:p>
        </p:txBody>
      </p:sp>
      <p:sp>
        <p:nvSpPr>
          <p:cNvPr id="79" name="Rectangle 78"/>
          <p:cNvSpPr/>
          <p:nvPr/>
        </p:nvSpPr>
        <p:spPr bwMode="auto">
          <a:xfrm>
            <a:off x="6172200" y="1895850"/>
            <a:ext cx="544258" cy="1047765"/>
          </a:xfrm>
          <a:prstGeom prst="rect">
            <a:avLst/>
          </a:prstGeom>
          <a:solidFill>
            <a:schemeClr val="accent2"/>
          </a:solidFill>
          <a:ln w="12700">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solidFill>
                  <a:schemeClr val="tx2"/>
                </a:solidFill>
                <a:effectLst>
                  <a:outerShdw blurRad="38100" dist="38100" dir="2700000" algn="tl">
                    <a:srgbClr val="000000">
                      <a:alpha val="43137"/>
                    </a:srgbClr>
                  </a:outerShdw>
                </a:effectLst>
              </a:rPr>
              <a:t> Manage</a:t>
            </a:r>
          </a:p>
        </p:txBody>
      </p:sp>
      <p:cxnSp>
        <p:nvCxnSpPr>
          <p:cNvPr id="86" name="Straight Connector 85"/>
          <p:cNvCxnSpPr>
            <a:stCxn id="55" idx="3"/>
            <a:endCxn id="51" idx="2"/>
          </p:cNvCxnSpPr>
          <p:nvPr/>
        </p:nvCxnSpPr>
        <p:spPr>
          <a:xfrm>
            <a:off x="6096000" y="3189704"/>
            <a:ext cx="893086" cy="29746"/>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50" idx="2"/>
          </p:cNvCxnSpPr>
          <p:nvPr/>
        </p:nvCxnSpPr>
        <p:spPr>
          <a:xfrm flipH="1" flipV="1">
            <a:off x="6716458" y="2933715"/>
            <a:ext cx="272628" cy="9206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endCxn id="52" idx="2"/>
          </p:cNvCxnSpPr>
          <p:nvPr/>
        </p:nvCxnSpPr>
        <p:spPr>
          <a:xfrm flipV="1">
            <a:off x="5516966" y="3413125"/>
            <a:ext cx="1472120" cy="7302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545323" y="2390207"/>
            <a:ext cx="428707" cy="246221"/>
          </a:xfrm>
          <a:prstGeom prst="rect">
            <a:avLst/>
          </a:prstGeom>
          <a:noFill/>
        </p:spPr>
        <p:txBody>
          <a:bodyPr wrap="none" lIns="0" tIns="0" rIns="0" bIns="0" rtlCol="0">
            <a:spAutoFit/>
          </a:bodyPr>
          <a:lstStyle/>
          <a:p>
            <a:r>
              <a:rPr lang="en-US" sz="1600" b="1" dirty="0" smtClean="0">
                <a:gradFill>
                  <a:gsLst>
                    <a:gs pos="0">
                      <a:schemeClr val="tx1"/>
                    </a:gs>
                    <a:gs pos="86000">
                      <a:schemeClr val="tx1"/>
                    </a:gs>
                  </a:gsLst>
                  <a:lin ang="5400000" scaled="0"/>
                </a:gradFill>
                <a:effectLst>
                  <a:outerShdw blurRad="38100" dist="38100" dir="2700000" algn="tl">
                    <a:srgbClr val="000000">
                      <a:alpha val="43137"/>
                    </a:srgbClr>
                  </a:outerShdw>
                </a:effectLst>
              </a:rPr>
              <a:t>ACLs</a:t>
            </a:r>
          </a:p>
        </p:txBody>
      </p:sp>
      <p:sp>
        <p:nvSpPr>
          <p:cNvPr id="115" name="TextBox 114"/>
          <p:cNvSpPr txBox="1"/>
          <p:nvPr/>
        </p:nvSpPr>
        <p:spPr>
          <a:xfrm>
            <a:off x="5035520" y="822533"/>
            <a:ext cx="962892" cy="430887"/>
          </a:xfrm>
          <a:prstGeom prst="rect">
            <a:avLst/>
          </a:prstGeom>
          <a:noFill/>
        </p:spPr>
        <p:txBody>
          <a:bodyPr wrap="none" lIns="0" tIns="0" rIns="0" bIns="0" rtlCol="0">
            <a:spAutoFit/>
          </a:bodyPr>
          <a:lstStyle/>
          <a:p>
            <a:r>
              <a:rPr lang="en-US" sz="2800" b="1" dirty="0" smtClean="0">
                <a:solidFill>
                  <a:schemeClr val="tx2"/>
                </a:solidFill>
                <a:effectLst>
                  <a:outerShdw blurRad="38100" dist="38100" dir="2700000" algn="tl">
                    <a:srgbClr val="000000">
                      <a:alpha val="43137"/>
                    </a:srgbClr>
                  </a:outerShdw>
                </a:effectLst>
              </a:rPr>
              <a:t>Server</a:t>
            </a:r>
          </a:p>
        </p:txBody>
      </p:sp>
      <p:grpSp>
        <p:nvGrpSpPr>
          <p:cNvPr id="123" name="Group 122"/>
          <p:cNvGrpSpPr/>
          <p:nvPr/>
        </p:nvGrpSpPr>
        <p:grpSpPr>
          <a:xfrm>
            <a:off x="7570487" y="4033020"/>
            <a:ext cx="735313" cy="591504"/>
            <a:chOff x="2933395" y="2574950"/>
            <a:chExt cx="775411" cy="434477"/>
          </a:xfrm>
        </p:grpSpPr>
        <p:sp>
          <p:nvSpPr>
            <p:cNvPr id="124" name="Rectangle 123"/>
            <p:cNvSpPr/>
            <p:nvPr/>
          </p:nvSpPr>
          <p:spPr>
            <a:xfrm>
              <a:off x="2933395" y="2574950"/>
              <a:ext cx="775411" cy="299923"/>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endParaRPr kumimoji="0" lang="en-US" sz="11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ea typeface="Calibri"/>
                <a:cs typeface="Times New Roman"/>
              </a:endParaRPr>
            </a:p>
          </p:txBody>
        </p:sp>
        <p:sp>
          <p:nvSpPr>
            <p:cNvPr id="125" name="Rectangle 124"/>
            <p:cNvSpPr/>
            <p:nvPr/>
          </p:nvSpPr>
          <p:spPr>
            <a:xfrm>
              <a:off x="2933396" y="2874873"/>
              <a:ext cx="460858" cy="134554"/>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1100" b="0" i="0" u="none" strike="noStrike" kern="0" cap="none" spc="0" normalizeH="0" baseline="0" noProof="0">
                <a:ln>
                  <a:noFill/>
                </a:ln>
                <a:solidFill>
                  <a:sysClr val="window" lastClr="FFFFFF"/>
                </a:solidFill>
                <a:effectLst/>
                <a:uLnTx/>
                <a:uFillTx/>
                <a:latin typeface="Calibri"/>
                <a:ea typeface="Calibri"/>
                <a:cs typeface="Times New Roman"/>
              </a:endParaRPr>
            </a:p>
          </p:txBody>
        </p:sp>
      </p:grpSp>
      <p:sp>
        <p:nvSpPr>
          <p:cNvPr id="50" name="Oval 49"/>
          <p:cNvSpPr/>
          <p:nvPr/>
        </p:nvSpPr>
        <p:spPr>
          <a:xfrm>
            <a:off x="6989086" y="2952750"/>
            <a:ext cx="153035" cy="146050"/>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1100" b="0" i="0" u="none" strike="noStrike" kern="0" cap="none" spc="0" normalizeH="0" baseline="0" noProof="0">
              <a:ln>
                <a:noFill/>
              </a:ln>
              <a:solidFill>
                <a:sysClr val="window" lastClr="FFFFFF"/>
              </a:solidFill>
              <a:effectLst/>
              <a:uLnTx/>
              <a:uFillTx/>
              <a:latin typeface="Calibri"/>
              <a:ea typeface="Calibri"/>
              <a:cs typeface="Times New Roman"/>
            </a:endParaRPr>
          </a:p>
        </p:txBody>
      </p:sp>
      <p:sp>
        <p:nvSpPr>
          <p:cNvPr id="51" name="Oval 50"/>
          <p:cNvSpPr/>
          <p:nvPr/>
        </p:nvSpPr>
        <p:spPr>
          <a:xfrm>
            <a:off x="6989086" y="3146425"/>
            <a:ext cx="153035" cy="146050"/>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1100" b="0" i="0" u="none" strike="noStrike" kern="0" cap="none" spc="0" normalizeH="0" baseline="0" noProof="0">
              <a:ln>
                <a:noFill/>
              </a:ln>
              <a:solidFill>
                <a:sysClr val="window" lastClr="FFFFFF"/>
              </a:solidFill>
              <a:effectLst/>
              <a:uLnTx/>
              <a:uFillTx/>
              <a:latin typeface="Calibri"/>
              <a:ea typeface="Calibri"/>
              <a:cs typeface="Times New Roman"/>
            </a:endParaRPr>
          </a:p>
        </p:txBody>
      </p:sp>
      <p:sp>
        <p:nvSpPr>
          <p:cNvPr id="52" name="Oval 51"/>
          <p:cNvSpPr/>
          <p:nvPr/>
        </p:nvSpPr>
        <p:spPr>
          <a:xfrm>
            <a:off x="6989086" y="3340100"/>
            <a:ext cx="153035" cy="146050"/>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1100" b="0" i="0" u="none" strike="noStrike" kern="0" cap="none" spc="0" normalizeH="0" baseline="0" noProof="0">
              <a:ln>
                <a:noFill/>
              </a:ln>
              <a:solidFill>
                <a:sysClr val="window" lastClr="FFFFFF"/>
              </a:solidFill>
              <a:effectLst/>
              <a:uLnTx/>
              <a:uFillTx/>
              <a:latin typeface="Calibri"/>
              <a:ea typeface="Calibri"/>
              <a:cs typeface="Times New Roman"/>
            </a:endParaRPr>
          </a:p>
        </p:txBody>
      </p:sp>
      <p:sp>
        <p:nvSpPr>
          <p:cNvPr id="53" name="Rectangle 52"/>
          <p:cNvSpPr/>
          <p:nvPr/>
        </p:nvSpPr>
        <p:spPr>
          <a:xfrm>
            <a:off x="5064385" y="3382012"/>
            <a:ext cx="442719" cy="224984"/>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a:ln>
                  <a:noFill/>
                </a:ln>
                <a:solidFill>
                  <a:sysClr val="window" lastClr="FFFFFF"/>
                </a:solidFill>
                <a:effectLst/>
                <a:uLnTx/>
                <a:uFillTx/>
                <a:latin typeface="Times New Roman"/>
                <a:ea typeface="Calibri"/>
                <a:cs typeface="+mn-cs"/>
              </a:rPr>
              <a:t> </a:t>
            </a:r>
            <a:endParaRPr kumimoji="0" lang="en-US" sz="1200" b="0" i="0" u="none" strike="noStrike" kern="0" cap="none" spc="0" normalizeH="0" baseline="0" noProof="0">
              <a:ln>
                <a:noFill/>
              </a:ln>
              <a:solidFill>
                <a:sysClr val="window" lastClr="FFFFFF"/>
              </a:solidFill>
              <a:effectLst/>
              <a:uLnTx/>
              <a:uFillTx/>
              <a:latin typeface="Times New Roman"/>
              <a:ea typeface="SimSun"/>
              <a:cs typeface="+mn-cs"/>
            </a:endParaRPr>
          </a:p>
        </p:txBody>
      </p:sp>
      <p:sp>
        <p:nvSpPr>
          <p:cNvPr id="54" name="Rectangle 53"/>
          <p:cNvSpPr/>
          <p:nvPr/>
        </p:nvSpPr>
        <p:spPr>
          <a:xfrm>
            <a:off x="5064385" y="3612049"/>
            <a:ext cx="343676" cy="102701"/>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a:ln>
                  <a:noFill/>
                </a:ln>
                <a:solidFill>
                  <a:sysClr val="window" lastClr="FFFFFF"/>
                </a:solidFill>
                <a:effectLst/>
                <a:uLnTx/>
                <a:uFillTx/>
                <a:latin typeface="Times New Roman"/>
                <a:ea typeface="Times New Roman"/>
                <a:cs typeface="+mn-cs"/>
              </a:rPr>
              <a:t> </a:t>
            </a:r>
            <a:endParaRPr kumimoji="0" lang="en-US" sz="1200" b="0" i="0" u="none" strike="noStrike" kern="0" cap="none" spc="0" normalizeH="0" baseline="0" noProof="0">
              <a:ln>
                <a:noFill/>
              </a:ln>
              <a:solidFill>
                <a:sysClr val="window" lastClr="FFFFFF"/>
              </a:solidFill>
              <a:effectLst/>
              <a:uLnTx/>
              <a:uFillTx/>
              <a:latin typeface="Times New Roman"/>
              <a:ea typeface="SimSun"/>
              <a:cs typeface="+mn-cs"/>
            </a:endParaRPr>
          </a:p>
        </p:txBody>
      </p:sp>
      <p:sp>
        <p:nvSpPr>
          <p:cNvPr id="55" name="Rectangle 54"/>
          <p:cNvSpPr/>
          <p:nvPr/>
        </p:nvSpPr>
        <p:spPr>
          <a:xfrm>
            <a:off x="5653281" y="3077212"/>
            <a:ext cx="442719" cy="224984"/>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a:ln>
                  <a:noFill/>
                </a:ln>
                <a:solidFill>
                  <a:sysClr val="window" lastClr="FFFFFF"/>
                </a:solidFill>
                <a:effectLst/>
                <a:uLnTx/>
                <a:uFillTx/>
                <a:latin typeface="Times New Roman"/>
                <a:ea typeface="Calibri"/>
                <a:cs typeface="+mn-cs"/>
              </a:rPr>
              <a:t> </a:t>
            </a:r>
            <a:endParaRPr kumimoji="0" lang="en-US" sz="1200" b="0" i="0" u="none" strike="noStrike" kern="0" cap="none" spc="0" normalizeH="0" baseline="0" noProof="0">
              <a:ln>
                <a:noFill/>
              </a:ln>
              <a:solidFill>
                <a:sysClr val="window" lastClr="FFFFFF"/>
              </a:solidFill>
              <a:effectLst/>
              <a:uLnTx/>
              <a:uFillTx/>
              <a:latin typeface="Times New Roman"/>
              <a:ea typeface="SimSun"/>
              <a:cs typeface="+mn-cs"/>
            </a:endParaRPr>
          </a:p>
        </p:txBody>
      </p:sp>
      <p:sp>
        <p:nvSpPr>
          <p:cNvPr id="56" name="Rectangle 55"/>
          <p:cNvSpPr/>
          <p:nvPr/>
        </p:nvSpPr>
        <p:spPr>
          <a:xfrm>
            <a:off x="5653281" y="3307249"/>
            <a:ext cx="343676" cy="102701"/>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a:ln>
                  <a:noFill/>
                </a:ln>
                <a:solidFill>
                  <a:sysClr val="window" lastClr="FFFFFF"/>
                </a:solidFill>
                <a:effectLst/>
                <a:uLnTx/>
                <a:uFillTx/>
                <a:latin typeface="Times New Roman"/>
                <a:ea typeface="Times New Roman"/>
                <a:cs typeface="+mn-cs"/>
              </a:rPr>
              <a:t> </a:t>
            </a:r>
            <a:endParaRPr kumimoji="0" lang="en-US" sz="1200" b="0" i="0" u="none" strike="noStrike" kern="0" cap="none" spc="0" normalizeH="0" baseline="0" noProof="0">
              <a:ln>
                <a:noFill/>
              </a:ln>
              <a:solidFill>
                <a:sysClr val="window" lastClr="FFFFFF"/>
              </a:solidFill>
              <a:effectLst/>
              <a:uLnTx/>
              <a:uFillTx/>
              <a:latin typeface="Times New Roman"/>
              <a:ea typeface="SimSun"/>
              <a:cs typeface="+mn-cs"/>
            </a:endParaRPr>
          </a:p>
        </p:txBody>
      </p:sp>
      <p:sp>
        <p:nvSpPr>
          <p:cNvPr id="57" name="Rectangle 56"/>
          <p:cNvSpPr/>
          <p:nvPr/>
        </p:nvSpPr>
        <p:spPr>
          <a:xfrm>
            <a:off x="6248400" y="2800791"/>
            <a:ext cx="442719" cy="224984"/>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a:ln>
                  <a:noFill/>
                </a:ln>
                <a:solidFill>
                  <a:sysClr val="window" lastClr="FFFFFF"/>
                </a:solidFill>
                <a:effectLst/>
                <a:uLnTx/>
                <a:uFillTx/>
                <a:latin typeface="Times New Roman"/>
                <a:ea typeface="Calibri"/>
                <a:cs typeface="+mn-cs"/>
              </a:rPr>
              <a:t> </a:t>
            </a:r>
            <a:endParaRPr kumimoji="0" lang="en-US" sz="1200" b="0" i="0" u="none" strike="noStrike" kern="0" cap="none" spc="0" normalizeH="0" baseline="0" noProof="0">
              <a:ln>
                <a:noFill/>
              </a:ln>
              <a:solidFill>
                <a:sysClr val="window" lastClr="FFFFFF"/>
              </a:solidFill>
              <a:effectLst/>
              <a:uLnTx/>
              <a:uFillTx/>
              <a:latin typeface="Times New Roman"/>
              <a:ea typeface="SimSun"/>
              <a:cs typeface="+mn-cs"/>
            </a:endParaRPr>
          </a:p>
        </p:txBody>
      </p:sp>
      <p:sp>
        <p:nvSpPr>
          <p:cNvPr id="58" name="Rectangle 57"/>
          <p:cNvSpPr/>
          <p:nvPr/>
        </p:nvSpPr>
        <p:spPr>
          <a:xfrm>
            <a:off x="6248400" y="3030828"/>
            <a:ext cx="343676" cy="102701"/>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a:ln>
                  <a:noFill/>
                </a:ln>
                <a:solidFill>
                  <a:sysClr val="window" lastClr="FFFFFF"/>
                </a:solidFill>
                <a:effectLst/>
                <a:uLnTx/>
                <a:uFillTx/>
                <a:latin typeface="Times New Roman"/>
                <a:ea typeface="Times New Roman"/>
                <a:cs typeface="+mn-cs"/>
              </a:rPr>
              <a:t> </a:t>
            </a:r>
            <a:endParaRPr kumimoji="0" lang="en-US" sz="1200" b="0" i="0" u="none" strike="noStrike" kern="0" cap="none" spc="0" normalizeH="0" baseline="0" noProof="0">
              <a:ln>
                <a:noFill/>
              </a:ln>
              <a:solidFill>
                <a:sysClr val="window" lastClr="FFFFFF"/>
              </a:solidFill>
              <a:effectLst/>
              <a:uLnTx/>
              <a:uFillTx/>
              <a:latin typeface="Times New Roman"/>
              <a:ea typeface="SimSun"/>
              <a:cs typeface="+mn-cs"/>
            </a:endParaRPr>
          </a:p>
        </p:txBody>
      </p:sp>
      <p:sp>
        <p:nvSpPr>
          <p:cNvPr id="63" name="TextBox 62"/>
          <p:cNvSpPr txBox="1"/>
          <p:nvPr/>
        </p:nvSpPr>
        <p:spPr>
          <a:xfrm>
            <a:off x="6775366" y="3503121"/>
            <a:ext cx="373500" cy="246221"/>
          </a:xfrm>
          <a:prstGeom prst="rect">
            <a:avLst/>
          </a:prstGeom>
          <a:noFill/>
        </p:spPr>
        <p:txBody>
          <a:bodyPr wrap="none" lIns="0" tIns="0" rIns="0" bIns="0" rtlCol="0">
            <a:spAutoFit/>
          </a:bodyPr>
          <a:lstStyle/>
          <a:p>
            <a:r>
              <a:rPr lang="en-US" sz="1600" b="1" dirty="0" err="1" smtClean="0">
                <a:gradFill>
                  <a:gsLst>
                    <a:gs pos="0">
                      <a:schemeClr val="tx1"/>
                    </a:gs>
                    <a:gs pos="86000">
                      <a:schemeClr val="tx1"/>
                    </a:gs>
                  </a:gsLst>
                  <a:lin ang="5400000" scaled="0"/>
                </a:gradFill>
                <a:effectLst>
                  <a:outerShdw blurRad="38100" dist="38100" dir="2700000" algn="tl">
                    <a:srgbClr val="000000">
                      <a:alpha val="43137"/>
                    </a:srgbClr>
                  </a:outerShdw>
                </a:effectLst>
              </a:rPr>
              <a:t>QoS</a:t>
            </a:r>
            <a:endParaRPr lang="en-US" sz="1600" b="1" dirty="0" smtClean="0">
              <a:gradFill>
                <a:gsLst>
                  <a:gs pos="0">
                    <a:schemeClr val="tx1"/>
                  </a:gs>
                  <a:gs pos="86000">
                    <a:schemeClr val="tx1"/>
                  </a:gs>
                </a:gsLst>
                <a:lin ang="5400000" scaled="0"/>
              </a:gradFill>
              <a:effectLst>
                <a:outerShdw blurRad="38100" dist="38100" dir="2700000" algn="tl">
                  <a:srgbClr val="000000">
                    <a:alpha val="43137"/>
                  </a:srgbClr>
                </a:outerShdw>
              </a:effectLst>
            </a:endParaRPr>
          </a:p>
        </p:txBody>
      </p:sp>
      <p:sp>
        <p:nvSpPr>
          <p:cNvPr id="59" name="TextBox 58"/>
          <p:cNvSpPr txBox="1"/>
          <p:nvPr/>
        </p:nvSpPr>
        <p:spPr>
          <a:xfrm>
            <a:off x="7672834" y="4133186"/>
            <a:ext cx="546625" cy="215444"/>
          </a:xfrm>
          <a:prstGeom prst="rect">
            <a:avLst/>
          </a:prstGeom>
          <a:noFill/>
        </p:spPr>
        <p:txBody>
          <a:bodyPr wrap="none" lIns="0" tIns="0" rIns="0" bIns="0" rtlCol="0">
            <a:spAutoFit/>
          </a:bodyPr>
          <a:lstStyle/>
          <a:p>
            <a:r>
              <a:rPr lang="en-US" sz="1400" b="1" dirty="0" smtClean="0">
                <a:gradFill>
                  <a:gsLst>
                    <a:gs pos="0">
                      <a:schemeClr val="tx1"/>
                    </a:gs>
                    <a:gs pos="86000">
                      <a:schemeClr val="tx1"/>
                    </a:gs>
                  </a:gsLst>
                  <a:lin ang="5400000" scaled="0"/>
                </a:gradFill>
                <a:effectLst>
                  <a:outerShdw blurRad="38100" dist="38100" dir="2700000" algn="tl">
                    <a:srgbClr val="000000">
                      <a:alpha val="43137"/>
                    </a:srgbClr>
                  </a:outerShdw>
                </a:effectLst>
              </a:rPr>
              <a:t>10 GbE</a:t>
            </a:r>
          </a:p>
        </p:txBody>
      </p:sp>
      <p:sp>
        <p:nvSpPr>
          <p:cNvPr id="60" name="Rectangle 59"/>
          <p:cNvSpPr/>
          <p:nvPr/>
        </p:nvSpPr>
        <p:spPr bwMode="auto">
          <a:xfrm>
            <a:off x="4901473" y="4634533"/>
            <a:ext cx="4242527" cy="502920"/>
          </a:xfrm>
          <a:prstGeom prst="rect">
            <a:avLst/>
          </a:prstGeom>
          <a:solidFill>
            <a:srgbClr val="FFFFFF">
              <a:alpha val="10196"/>
            </a:srgbClr>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b="1" dirty="0" smtClean="0">
                <a:gradFill>
                  <a:gsLst>
                    <a:gs pos="0">
                      <a:schemeClr val="tx1"/>
                    </a:gs>
                    <a:gs pos="100000">
                      <a:schemeClr val="tx1"/>
                    </a:gs>
                  </a:gsLst>
                  <a:lin ang="5400000" scaled="0"/>
                </a:gradFill>
                <a:latin typeface="+mj-lt"/>
              </a:rPr>
              <a:t>[439] QoS and Converged Fabric in the Data Center</a:t>
            </a:r>
            <a:endParaRPr lang="en-US" sz="1600" b="1" dirty="0">
              <a:gradFill>
                <a:gsLst>
                  <a:gs pos="0">
                    <a:schemeClr val="tx1"/>
                  </a:gs>
                  <a:gs pos="100000">
                    <a:schemeClr val="tx1"/>
                  </a:gs>
                </a:gsLst>
                <a:lin ang="5400000" scaled="0"/>
              </a:gradFill>
              <a:latin typeface="+mj-lt"/>
            </a:endParaRPr>
          </a:p>
        </p:txBody>
      </p:sp>
      <p:sp>
        <p:nvSpPr>
          <p:cNvPr id="61" name="Rectangle 60"/>
          <p:cNvSpPr/>
          <p:nvPr/>
        </p:nvSpPr>
        <p:spPr bwMode="auto">
          <a:xfrm>
            <a:off x="3987073" y="4629150"/>
            <a:ext cx="914400" cy="512064"/>
          </a:xfrm>
          <a:prstGeom prst="rect">
            <a:avLst/>
          </a:prstGeom>
          <a:solidFill>
            <a:schemeClr val="tx1"/>
          </a:solidFill>
          <a:ln w="31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b="1" dirty="0" smtClean="0">
                <a:solidFill>
                  <a:schemeClr val="bg1"/>
                </a:solidFill>
                <a:latin typeface="+mj-lt"/>
              </a:rPr>
              <a:t>LEARN </a:t>
            </a:r>
          </a:p>
          <a:p>
            <a:pPr defTabSz="914099" fontAlgn="base">
              <a:spcBef>
                <a:spcPct val="0"/>
              </a:spcBef>
              <a:spcAft>
                <a:spcPct val="0"/>
              </a:spcAft>
            </a:pPr>
            <a:r>
              <a:rPr lang="en-US" sz="1600" b="1" dirty="0" smtClean="0">
                <a:solidFill>
                  <a:schemeClr val="bg1"/>
                </a:solidFill>
                <a:latin typeface="+mj-lt"/>
              </a:rPr>
              <a:t>MORE</a:t>
            </a:r>
            <a:endParaRPr lang="en-US" sz="1600" b="1" dirty="0">
              <a:solidFill>
                <a:schemeClr val="bg1"/>
              </a:solidFill>
              <a:latin typeface="+mj-lt"/>
            </a:endParaRPr>
          </a:p>
        </p:txBody>
      </p:sp>
    </p:spTree>
    <p:extLst>
      <p:ext uri="{BB962C8B-B14F-4D97-AF65-F5344CB8AC3E}">
        <p14:creationId xmlns:p14="http://schemas.microsoft.com/office/powerpoint/2010/main" val="263164747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NICs, Scalability and Performance</a:t>
            </a:r>
            <a:endParaRPr lang="en-US" dirty="0"/>
          </a:p>
        </p:txBody>
      </p:sp>
      <p:sp>
        <p:nvSpPr>
          <p:cNvPr id="3" name="Content Placeholder 2"/>
          <p:cNvSpPr>
            <a:spLocks noGrp="1"/>
          </p:cNvSpPr>
          <p:nvPr>
            <p:ph type="body" sz="quarter" idx="10"/>
          </p:nvPr>
        </p:nvSpPr>
        <p:spPr>
          <a:xfrm>
            <a:off x="389437" y="1085850"/>
            <a:ext cx="8363937" cy="3559436"/>
          </a:xfrm>
        </p:spPr>
        <p:txBody>
          <a:bodyPr/>
          <a:lstStyle/>
          <a:p>
            <a:r>
              <a:rPr lang="en-US" dirty="0" smtClean="0"/>
              <a:t>Windows Server 8 supports many NIC features including</a:t>
            </a:r>
          </a:p>
          <a:p>
            <a:pPr lvl="1"/>
            <a:r>
              <a:rPr lang="en-US" dirty="0" smtClean="0"/>
              <a:t>Data Center Bridging (DCB)</a:t>
            </a:r>
          </a:p>
          <a:p>
            <a:pPr lvl="1"/>
            <a:r>
              <a:rPr lang="en-US" dirty="0" smtClean="0"/>
              <a:t>Receive Segment Coalescing (RSC)</a:t>
            </a:r>
          </a:p>
          <a:p>
            <a:pPr lvl="1"/>
            <a:r>
              <a:rPr lang="en-US" dirty="0" smtClean="0"/>
              <a:t>Receive Side Scaling (RSS)</a:t>
            </a:r>
          </a:p>
          <a:p>
            <a:pPr lvl="1"/>
            <a:r>
              <a:rPr lang="en-US" dirty="0" smtClean="0"/>
              <a:t>Remote Direct Memory Access (RDMA)</a:t>
            </a:r>
          </a:p>
          <a:p>
            <a:pPr lvl="1"/>
            <a:r>
              <a:rPr lang="en-US" dirty="0" smtClean="0"/>
              <a:t>Single Root I/O Virtualization (SR-IOV)</a:t>
            </a:r>
          </a:p>
          <a:p>
            <a:pPr lvl="1"/>
            <a:r>
              <a:rPr lang="en-US" dirty="0" smtClean="0"/>
              <a:t>Virtual Machine Queue (VMQ)</a:t>
            </a:r>
          </a:p>
          <a:p>
            <a:pPr lvl="1"/>
            <a:r>
              <a:rPr lang="en-US" dirty="0" smtClean="0"/>
              <a:t>IPsec offload (</a:t>
            </a:r>
            <a:r>
              <a:rPr lang="en-US" dirty="0" err="1" smtClean="0"/>
              <a:t>IPsecTO</a:t>
            </a:r>
            <a:r>
              <a:rPr lang="en-US" dirty="0" smtClean="0"/>
              <a:t>)</a:t>
            </a:r>
          </a:p>
          <a:p>
            <a:pPr marL="0" indent="0">
              <a:buNone/>
            </a:pPr>
            <a:r>
              <a:rPr lang="en-US" dirty="0" smtClean="0"/>
              <a:t/>
            </a:r>
            <a:br>
              <a:rPr lang="en-US" dirty="0" smtClean="0"/>
            </a:br>
            <a:r>
              <a:rPr lang="en-US" dirty="0" smtClean="0"/>
              <a:t> </a:t>
            </a:r>
            <a:endParaRPr lang="en-US" dirty="0"/>
          </a:p>
        </p:txBody>
      </p:sp>
      <p:sp>
        <p:nvSpPr>
          <p:cNvPr id="4" name="Rectangle 3"/>
          <p:cNvSpPr/>
          <p:nvPr/>
        </p:nvSpPr>
        <p:spPr bwMode="auto">
          <a:xfrm>
            <a:off x="4901473" y="4634533"/>
            <a:ext cx="4242527" cy="502920"/>
          </a:xfrm>
          <a:prstGeom prst="rect">
            <a:avLst/>
          </a:prstGeom>
          <a:solidFill>
            <a:srgbClr val="FFFFFF">
              <a:alpha val="10196"/>
            </a:srgbClr>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b="1" dirty="0" smtClean="0">
                <a:gradFill>
                  <a:gsLst>
                    <a:gs pos="0">
                      <a:schemeClr val="tx1"/>
                    </a:gs>
                    <a:gs pos="100000">
                      <a:schemeClr val="tx1"/>
                    </a:gs>
                  </a:gsLst>
                  <a:lin ang="5400000" scaled="0"/>
                </a:gradFill>
                <a:latin typeface="+mj-lt"/>
              </a:rPr>
              <a:t>[433] Network Acceleration and Other NIC Technologies</a:t>
            </a:r>
            <a:endParaRPr lang="en-US" sz="1600" b="1" dirty="0">
              <a:gradFill>
                <a:gsLst>
                  <a:gs pos="0">
                    <a:schemeClr val="tx1"/>
                  </a:gs>
                  <a:gs pos="100000">
                    <a:schemeClr val="tx1"/>
                  </a:gs>
                </a:gsLst>
                <a:lin ang="5400000" scaled="0"/>
              </a:gradFill>
              <a:latin typeface="+mj-lt"/>
            </a:endParaRPr>
          </a:p>
        </p:txBody>
      </p:sp>
      <p:sp>
        <p:nvSpPr>
          <p:cNvPr id="5" name="Rectangle 4"/>
          <p:cNvSpPr/>
          <p:nvPr/>
        </p:nvSpPr>
        <p:spPr bwMode="auto">
          <a:xfrm>
            <a:off x="3987073" y="4629150"/>
            <a:ext cx="914400" cy="512064"/>
          </a:xfrm>
          <a:prstGeom prst="rect">
            <a:avLst/>
          </a:prstGeom>
          <a:solidFill>
            <a:schemeClr val="tx1"/>
          </a:solidFill>
          <a:ln w="31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b="1" dirty="0" smtClean="0">
                <a:solidFill>
                  <a:schemeClr val="bg1"/>
                </a:solidFill>
                <a:latin typeface="+mj-lt"/>
              </a:rPr>
              <a:t>LEARN </a:t>
            </a:r>
          </a:p>
          <a:p>
            <a:pPr defTabSz="914099" fontAlgn="base">
              <a:spcBef>
                <a:spcPct val="0"/>
              </a:spcBef>
              <a:spcAft>
                <a:spcPct val="0"/>
              </a:spcAft>
            </a:pPr>
            <a:r>
              <a:rPr lang="en-US" sz="1600" b="1" dirty="0" smtClean="0">
                <a:solidFill>
                  <a:schemeClr val="bg1"/>
                </a:solidFill>
                <a:latin typeface="+mj-lt"/>
              </a:rPr>
              <a:t>MORE</a:t>
            </a:r>
            <a:endParaRPr lang="en-US" sz="1600" b="1" dirty="0">
              <a:solidFill>
                <a:schemeClr val="bg1"/>
              </a:solidFill>
              <a:latin typeface="+mj-lt"/>
            </a:endParaRPr>
          </a:p>
        </p:txBody>
      </p:sp>
    </p:spTree>
    <p:extLst>
      <p:ext uri="{BB962C8B-B14F-4D97-AF65-F5344CB8AC3E}">
        <p14:creationId xmlns:p14="http://schemas.microsoft.com/office/powerpoint/2010/main" val="376997234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Using Network Offloads for Increased Scale</a:t>
            </a:r>
            <a:endParaRPr lang="en-US" dirty="0"/>
          </a:p>
        </p:txBody>
      </p:sp>
      <p:sp>
        <p:nvSpPr>
          <p:cNvPr id="3" name="Content Placeholder 2"/>
          <p:cNvSpPr>
            <a:spLocks noGrp="1"/>
          </p:cNvSpPr>
          <p:nvPr>
            <p:ph sz="half" idx="1"/>
          </p:nvPr>
        </p:nvSpPr>
        <p:spPr>
          <a:xfrm>
            <a:off x="243036" y="954411"/>
            <a:ext cx="4115872" cy="1323439"/>
          </a:xfrm>
        </p:spPr>
        <p:txBody>
          <a:bodyPr>
            <a:noAutofit/>
          </a:bodyPr>
          <a:lstStyle/>
          <a:p>
            <a:r>
              <a:rPr lang="en-US" sz="2000" b="1" dirty="0" smtClean="0">
                <a:effectLst>
                  <a:outerShdw blurRad="38100" dist="38100" dir="2700000" algn="tl">
                    <a:srgbClr val="000000">
                      <a:alpha val="43137"/>
                    </a:srgbClr>
                  </a:outerShdw>
                </a:effectLst>
              </a:rPr>
              <a:t>Scalability Offloads take advantage of all CPU cores</a:t>
            </a:r>
          </a:p>
          <a:p>
            <a:pPr lvl="1"/>
            <a:r>
              <a:rPr lang="en-US" b="1" dirty="0" smtClean="0">
                <a:effectLst>
                  <a:outerShdw blurRad="38100" dist="38100" dir="2700000" algn="tl">
                    <a:srgbClr val="000000">
                      <a:alpha val="43137"/>
                    </a:srgbClr>
                  </a:outerShdw>
                </a:effectLst>
              </a:rPr>
              <a:t>Receive Side Scaling for native path</a:t>
            </a:r>
          </a:p>
          <a:p>
            <a:pPr lvl="1"/>
            <a:r>
              <a:rPr lang="en-US" b="1" dirty="0" smtClean="0">
                <a:effectLst>
                  <a:outerShdw blurRad="38100" dist="38100" dir="2700000" algn="tl">
                    <a:srgbClr val="000000">
                      <a:alpha val="43137"/>
                    </a:srgbClr>
                  </a:outerShdw>
                </a:effectLst>
              </a:rPr>
              <a:t>Virtual Machine Queue for Hyper-V Switch path</a:t>
            </a:r>
          </a:p>
        </p:txBody>
      </p:sp>
      <p:grpSp>
        <p:nvGrpSpPr>
          <p:cNvPr id="59" name="Group 58"/>
          <p:cNvGrpSpPr/>
          <p:nvPr/>
        </p:nvGrpSpPr>
        <p:grpSpPr>
          <a:xfrm>
            <a:off x="4703686" y="823461"/>
            <a:ext cx="4301858" cy="3958089"/>
            <a:chOff x="2911522" y="5391150"/>
            <a:chExt cx="4301858" cy="3958089"/>
          </a:xfrm>
        </p:grpSpPr>
        <p:sp>
          <p:nvSpPr>
            <p:cNvPr id="200" name="Rectangle 199"/>
            <p:cNvSpPr/>
            <p:nvPr/>
          </p:nvSpPr>
          <p:spPr bwMode="auto">
            <a:xfrm>
              <a:off x="2911522" y="5391150"/>
              <a:ext cx="4301858" cy="3574473"/>
            </a:xfrm>
            <a:prstGeom prst="rect">
              <a:avLst/>
            </a:prstGeom>
            <a:solidFill>
              <a:schemeClr val="accent2"/>
            </a:solidFill>
            <a:ln w="38100">
              <a:solidFill>
                <a:schemeClr val="accent4"/>
              </a:solidFill>
              <a:headEnd type="none" w="med" len="med"/>
              <a:tailEnd type="none" w="med" len="med"/>
            </a:ln>
            <a:effectLst>
              <a:glow rad="139700">
                <a:schemeClr val="accent2">
                  <a:satMod val="175000"/>
                  <a:alpha val="40000"/>
                </a:schemeClr>
              </a:glo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grpSp>
          <p:nvGrpSpPr>
            <p:cNvPr id="201" name="Group 200"/>
            <p:cNvGrpSpPr/>
            <p:nvPr/>
          </p:nvGrpSpPr>
          <p:grpSpPr>
            <a:xfrm>
              <a:off x="3673522" y="8744265"/>
              <a:ext cx="735313" cy="591504"/>
              <a:chOff x="2933395" y="2574950"/>
              <a:chExt cx="775411" cy="434477"/>
            </a:xfrm>
          </p:grpSpPr>
          <p:sp>
            <p:nvSpPr>
              <p:cNvPr id="230" name="Rectangle 229"/>
              <p:cNvSpPr/>
              <p:nvPr/>
            </p:nvSpPr>
            <p:spPr>
              <a:xfrm>
                <a:off x="2933395" y="2574950"/>
                <a:ext cx="775411" cy="299923"/>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endParaRPr kumimoji="0" lang="en-US" sz="11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ea typeface="Calibri"/>
                  <a:cs typeface="Times New Roman"/>
                </a:endParaRPr>
              </a:p>
            </p:txBody>
          </p:sp>
          <p:sp>
            <p:nvSpPr>
              <p:cNvPr id="231" name="Rectangle 230"/>
              <p:cNvSpPr/>
              <p:nvPr/>
            </p:nvSpPr>
            <p:spPr>
              <a:xfrm>
                <a:off x="2933396" y="2874873"/>
                <a:ext cx="460858" cy="134554"/>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1100" b="0" i="0" u="none" strike="noStrike" kern="0" cap="none" spc="0" normalizeH="0" baseline="0" noProof="0">
                  <a:ln>
                    <a:noFill/>
                  </a:ln>
                  <a:solidFill>
                    <a:sysClr val="window" lastClr="FFFFFF"/>
                  </a:solidFill>
                  <a:effectLst/>
                  <a:uLnTx/>
                  <a:uFillTx/>
                  <a:latin typeface="Calibri"/>
                  <a:ea typeface="Calibri"/>
                  <a:cs typeface="Times New Roman"/>
                </a:endParaRPr>
              </a:p>
            </p:txBody>
          </p:sp>
        </p:grpSp>
        <p:sp>
          <p:nvSpPr>
            <p:cNvPr id="212" name="TextBox 211"/>
            <p:cNvSpPr txBox="1"/>
            <p:nvPr/>
          </p:nvSpPr>
          <p:spPr>
            <a:xfrm>
              <a:off x="3298842" y="5547248"/>
              <a:ext cx="962892" cy="430887"/>
            </a:xfrm>
            <a:prstGeom prst="rect">
              <a:avLst/>
            </a:prstGeom>
            <a:noFill/>
          </p:spPr>
          <p:txBody>
            <a:bodyPr wrap="none" lIns="0" tIns="0" rIns="0" bIns="0" rtlCol="0">
              <a:spAutoFit/>
            </a:bodyPr>
            <a:lstStyle/>
            <a:p>
              <a:r>
                <a:rPr lang="en-US" sz="2800" b="1" dirty="0" smtClean="0">
                  <a:solidFill>
                    <a:schemeClr val="tx2"/>
                  </a:solidFill>
                  <a:effectLst>
                    <a:outerShdw blurRad="38100" dist="38100" dir="2700000" algn="tl">
                      <a:srgbClr val="000000">
                        <a:alpha val="43137"/>
                      </a:srgbClr>
                    </a:outerShdw>
                  </a:effectLst>
                </a:rPr>
                <a:t>Server</a:t>
              </a:r>
            </a:p>
          </p:txBody>
        </p:sp>
        <p:grpSp>
          <p:nvGrpSpPr>
            <p:cNvPr id="213" name="Group 212"/>
            <p:cNvGrpSpPr/>
            <p:nvPr/>
          </p:nvGrpSpPr>
          <p:grpSpPr>
            <a:xfrm>
              <a:off x="5833809" y="8757735"/>
              <a:ext cx="735313" cy="591504"/>
              <a:chOff x="2933395" y="2574950"/>
              <a:chExt cx="775411" cy="434477"/>
            </a:xfrm>
          </p:grpSpPr>
          <p:sp>
            <p:nvSpPr>
              <p:cNvPr id="216" name="Rectangle 215"/>
              <p:cNvSpPr/>
              <p:nvPr/>
            </p:nvSpPr>
            <p:spPr>
              <a:xfrm>
                <a:off x="2933395" y="2574950"/>
                <a:ext cx="775411" cy="299923"/>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endParaRPr kumimoji="0" lang="en-US" sz="11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ea typeface="Calibri"/>
                  <a:cs typeface="Times New Roman"/>
                </a:endParaRPr>
              </a:p>
            </p:txBody>
          </p:sp>
          <p:sp>
            <p:nvSpPr>
              <p:cNvPr id="217" name="Rectangle 216"/>
              <p:cNvSpPr/>
              <p:nvPr/>
            </p:nvSpPr>
            <p:spPr>
              <a:xfrm>
                <a:off x="2933396" y="2874873"/>
                <a:ext cx="460858" cy="134554"/>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1100" b="0" i="0" u="none" strike="noStrike" kern="0" cap="none" spc="0" normalizeH="0" baseline="0" noProof="0">
                  <a:ln>
                    <a:noFill/>
                  </a:ln>
                  <a:solidFill>
                    <a:sysClr val="window" lastClr="FFFFFF"/>
                  </a:solidFill>
                  <a:effectLst/>
                  <a:uLnTx/>
                  <a:uFillTx/>
                  <a:latin typeface="Calibri"/>
                  <a:ea typeface="Calibri"/>
                  <a:cs typeface="Times New Roman"/>
                </a:endParaRPr>
              </a:p>
            </p:txBody>
          </p:sp>
        </p:grpSp>
        <p:grpSp>
          <p:nvGrpSpPr>
            <p:cNvPr id="39" name="Group 38"/>
            <p:cNvGrpSpPr/>
            <p:nvPr/>
          </p:nvGrpSpPr>
          <p:grpSpPr>
            <a:xfrm>
              <a:off x="3192751" y="6229350"/>
              <a:ext cx="1547788" cy="1419936"/>
              <a:chOff x="4890448" y="1515754"/>
              <a:chExt cx="1547788" cy="1419936"/>
            </a:xfrm>
          </p:grpSpPr>
          <p:sp>
            <p:nvSpPr>
              <p:cNvPr id="17" name="Rectangle 16"/>
              <p:cNvSpPr/>
              <p:nvPr/>
            </p:nvSpPr>
            <p:spPr>
              <a:xfrm>
                <a:off x="4890448" y="2630890"/>
                <a:ext cx="533400" cy="304800"/>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CPU0</a:t>
                </a:r>
                <a:endParaRPr lang="en-US" sz="1200" dirty="0"/>
              </a:p>
            </p:txBody>
          </p:sp>
          <p:sp>
            <p:nvSpPr>
              <p:cNvPr id="18" name="Rectangle 17"/>
              <p:cNvSpPr/>
              <p:nvPr/>
            </p:nvSpPr>
            <p:spPr>
              <a:xfrm>
                <a:off x="5228577" y="2259178"/>
                <a:ext cx="533400" cy="304800"/>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CPU1</a:t>
                </a:r>
                <a:endParaRPr lang="en-US" sz="1200" dirty="0"/>
              </a:p>
            </p:txBody>
          </p:sp>
          <p:sp>
            <p:nvSpPr>
              <p:cNvPr id="19" name="Rectangle 18"/>
              <p:cNvSpPr/>
              <p:nvPr/>
            </p:nvSpPr>
            <p:spPr>
              <a:xfrm>
                <a:off x="5566706" y="1887466"/>
                <a:ext cx="533400" cy="304800"/>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CPU2</a:t>
                </a:r>
                <a:endParaRPr lang="en-US" sz="1200" dirty="0"/>
              </a:p>
            </p:txBody>
          </p:sp>
          <p:sp>
            <p:nvSpPr>
              <p:cNvPr id="20" name="Rectangle 19"/>
              <p:cNvSpPr/>
              <p:nvPr/>
            </p:nvSpPr>
            <p:spPr>
              <a:xfrm>
                <a:off x="5904836" y="1515754"/>
                <a:ext cx="533400" cy="304800"/>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CPU3</a:t>
                </a:r>
                <a:endParaRPr lang="en-US" sz="1200" dirty="0"/>
              </a:p>
            </p:txBody>
          </p:sp>
        </p:grpSp>
        <p:cxnSp>
          <p:nvCxnSpPr>
            <p:cNvPr id="25" name="Straight Connector 24"/>
            <p:cNvCxnSpPr>
              <a:stCxn id="193" idx="0"/>
              <a:endCxn id="17" idx="2"/>
            </p:cNvCxnSpPr>
            <p:nvPr/>
          </p:nvCxnSpPr>
          <p:spPr>
            <a:xfrm flipH="1" flipV="1">
              <a:off x="3459451" y="7649286"/>
              <a:ext cx="586322" cy="1173313"/>
            </a:xfrm>
            <a:prstGeom prst="line">
              <a:avLst/>
            </a:prstGeom>
            <a:ln w="127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93" idx="0"/>
              <a:endCxn id="18" idx="2"/>
            </p:cNvCxnSpPr>
            <p:nvPr/>
          </p:nvCxnSpPr>
          <p:spPr>
            <a:xfrm flipH="1" flipV="1">
              <a:off x="3797580" y="7277574"/>
              <a:ext cx="248193" cy="1545025"/>
            </a:xfrm>
            <a:prstGeom prst="line">
              <a:avLst/>
            </a:prstGeom>
            <a:ln w="127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93" idx="0"/>
              <a:endCxn id="19" idx="2"/>
            </p:cNvCxnSpPr>
            <p:nvPr/>
          </p:nvCxnSpPr>
          <p:spPr>
            <a:xfrm flipV="1">
              <a:off x="4045773" y="6905862"/>
              <a:ext cx="89936" cy="1916737"/>
            </a:xfrm>
            <a:prstGeom prst="line">
              <a:avLst/>
            </a:prstGeom>
            <a:ln w="127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93" idx="0"/>
              <a:endCxn id="20" idx="2"/>
            </p:cNvCxnSpPr>
            <p:nvPr/>
          </p:nvCxnSpPr>
          <p:spPr>
            <a:xfrm flipV="1">
              <a:off x="4045773" y="6534150"/>
              <a:ext cx="428066" cy="2288449"/>
            </a:xfrm>
            <a:prstGeom prst="line">
              <a:avLst/>
            </a:prstGeom>
            <a:ln w="127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flipH="1">
              <a:off x="5103058" y="6262806"/>
              <a:ext cx="1547788" cy="1419936"/>
              <a:chOff x="4890448" y="1515754"/>
              <a:chExt cx="1547788" cy="1419936"/>
            </a:xfrm>
            <a:solidFill>
              <a:schemeClr val="accent4">
                <a:lumMod val="75000"/>
              </a:schemeClr>
            </a:solidFill>
          </p:grpSpPr>
          <p:sp>
            <p:nvSpPr>
              <p:cNvPr id="41" name="Rectangle 40"/>
              <p:cNvSpPr/>
              <p:nvPr/>
            </p:nvSpPr>
            <p:spPr>
              <a:xfrm>
                <a:off x="4890448" y="2630890"/>
                <a:ext cx="533400" cy="304800"/>
              </a:xfrm>
              <a:prstGeom prst="rect">
                <a:avLst/>
              </a:pr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CPU7</a:t>
                </a:r>
                <a:endParaRPr lang="en-US" sz="1200" dirty="0"/>
              </a:p>
            </p:txBody>
          </p:sp>
          <p:sp>
            <p:nvSpPr>
              <p:cNvPr id="42" name="Rectangle 41"/>
              <p:cNvSpPr/>
              <p:nvPr/>
            </p:nvSpPr>
            <p:spPr>
              <a:xfrm>
                <a:off x="5228577" y="2259178"/>
                <a:ext cx="533400" cy="304800"/>
              </a:xfrm>
              <a:prstGeom prst="rect">
                <a:avLst/>
              </a:pr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CPU6</a:t>
                </a:r>
                <a:endParaRPr lang="en-US" sz="1200" dirty="0"/>
              </a:p>
            </p:txBody>
          </p:sp>
          <p:sp>
            <p:nvSpPr>
              <p:cNvPr id="43" name="Rectangle 42"/>
              <p:cNvSpPr/>
              <p:nvPr/>
            </p:nvSpPr>
            <p:spPr>
              <a:xfrm>
                <a:off x="5566706" y="1887466"/>
                <a:ext cx="533400" cy="304800"/>
              </a:xfrm>
              <a:prstGeom prst="rect">
                <a:avLst/>
              </a:pr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CPU5</a:t>
                </a:r>
                <a:endParaRPr lang="en-US" sz="1200" dirty="0"/>
              </a:p>
            </p:txBody>
          </p:sp>
          <p:sp>
            <p:nvSpPr>
              <p:cNvPr id="44" name="Rectangle 43"/>
              <p:cNvSpPr/>
              <p:nvPr/>
            </p:nvSpPr>
            <p:spPr>
              <a:xfrm>
                <a:off x="5904836" y="1515754"/>
                <a:ext cx="533400" cy="304800"/>
              </a:xfrm>
              <a:prstGeom prst="rect">
                <a:avLst/>
              </a:pr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CPU4</a:t>
                </a:r>
                <a:endParaRPr lang="en-US" sz="1200" dirty="0"/>
              </a:p>
            </p:txBody>
          </p:sp>
        </p:grpSp>
        <p:cxnSp>
          <p:nvCxnSpPr>
            <p:cNvPr id="48" name="Straight Connector 47"/>
            <p:cNvCxnSpPr>
              <a:stCxn id="193" idx="0"/>
              <a:endCxn id="44" idx="2"/>
            </p:cNvCxnSpPr>
            <p:nvPr/>
          </p:nvCxnSpPr>
          <p:spPr>
            <a:xfrm flipV="1">
              <a:off x="4045773" y="6567606"/>
              <a:ext cx="1323985" cy="2254993"/>
            </a:xfrm>
            <a:prstGeom prst="line">
              <a:avLst/>
            </a:prstGeom>
            <a:ln w="127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193" idx="0"/>
              <a:endCxn id="43" idx="2"/>
            </p:cNvCxnSpPr>
            <p:nvPr/>
          </p:nvCxnSpPr>
          <p:spPr>
            <a:xfrm flipV="1">
              <a:off x="4045773" y="6939318"/>
              <a:ext cx="1662115" cy="1883281"/>
            </a:xfrm>
            <a:prstGeom prst="line">
              <a:avLst/>
            </a:prstGeom>
            <a:ln w="127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193" idx="0"/>
              <a:endCxn id="42" idx="2"/>
            </p:cNvCxnSpPr>
            <p:nvPr/>
          </p:nvCxnSpPr>
          <p:spPr>
            <a:xfrm flipV="1">
              <a:off x="4045773" y="7311030"/>
              <a:ext cx="2000244" cy="1511569"/>
            </a:xfrm>
            <a:prstGeom prst="line">
              <a:avLst/>
            </a:prstGeom>
            <a:ln w="127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193" idx="0"/>
              <a:endCxn id="41" idx="2"/>
            </p:cNvCxnSpPr>
            <p:nvPr/>
          </p:nvCxnSpPr>
          <p:spPr>
            <a:xfrm flipV="1">
              <a:off x="4045773" y="7682742"/>
              <a:ext cx="2338373" cy="1139857"/>
            </a:xfrm>
            <a:prstGeom prst="line">
              <a:avLst/>
            </a:prstGeom>
            <a:ln w="127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194" idx="0"/>
              <a:endCxn id="17" idx="2"/>
            </p:cNvCxnSpPr>
            <p:nvPr/>
          </p:nvCxnSpPr>
          <p:spPr>
            <a:xfrm flipH="1" flipV="1">
              <a:off x="3459451" y="7649286"/>
              <a:ext cx="2755353" cy="1173313"/>
            </a:xfrm>
            <a:prstGeom prst="line">
              <a:avLst/>
            </a:prstGeom>
            <a:ln w="127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194" idx="0"/>
              <a:endCxn id="18" idx="2"/>
            </p:cNvCxnSpPr>
            <p:nvPr/>
          </p:nvCxnSpPr>
          <p:spPr>
            <a:xfrm flipH="1" flipV="1">
              <a:off x="3797580" y="7277574"/>
              <a:ext cx="2417224" cy="1545025"/>
            </a:xfrm>
            <a:prstGeom prst="line">
              <a:avLst/>
            </a:prstGeom>
            <a:ln w="127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194" idx="0"/>
              <a:endCxn id="19" idx="2"/>
            </p:cNvCxnSpPr>
            <p:nvPr/>
          </p:nvCxnSpPr>
          <p:spPr>
            <a:xfrm flipH="1" flipV="1">
              <a:off x="4135709" y="6905862"/>
              <a:ext cx="2079095" cy="1916737"/>
            </a:xfrm>
            <a:prstGeom prst="line">
              <a:avLst/>
            </a:prstGeom>
            <a:ln w="127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194" idx="0"/>
              <a:endCxn id="20" idx="2"/>
            </p:cNvCxnSpPr>
            <p:nvPr/>
          </p:nvCxnSpPr>
          <p:spPr>
            <a:xfrm flipH="1" flipV="1">
              <a:off x="4473839" y="6534150"/>
              <a:ext cx="1740965" cy="2288449"/>
            </a:xfrm>
            <a:prstGeom prst="line">
              <a:avLst/>
            </a:prstGeom>
            <a:ln w="127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194" idx="0"/>
              <a:endCxn id="44" idx="2"/>
            </p:cNvCxnSpPr>
            <p:nvPr/>
          </p:nvCxnSpPr>
          <p:spPr>
            <a:xfrm flipH="1" flipV="1">
              <a:off x="5369758" y="6567606"/>
              <a:ext cx="845046" cy="2254993"/>
            </a:xfrm>
            <a:prstGeom prst="line">
              <a:avLst/>
            </a:prstGeom>
            <a:ln w="127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stCxn id="194" idx="0"/>
              <a:endCxn id="43" idx="2"/>
            </p:cNvCxnSpPr>
            <p:nvPr/>
          </p:nvCxnSpPr>
          <p:spPr>
            <a:xfrm flipH="1" flipV="1">
              <a:off x="5707888" y="6939318"/>
              <a:ext cx="506916" cy="1883281"/>
            </a:xfrm>
            <a:prstGeom prst="line">
              <a:avLst/>
            </a:prstGeom>
            <a:ln w="127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194" idx="0"/>
              <a:endCxn id="42" idx="2"/>
            </p:cNvCxnSpPr>
            <p:nvPr/>
          </p:nvCxnSpPr>
          <p:spPr>
            <a:xfrm flipH="1" flipV="1">
              <a:off x="6046017" y="7311030"/>
              <a:ext cx="168787" cy="1511569"/>
            </a:xfrm>
            <a:prstGeom prst="line">
              <a:avLst/>
            </a:prstGeom>
            <a:ln w="127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194" idx="0"/>
              <a:endCxn id="41" idx="2"/>
            </p:cNvCxnSpPr>
            <p:nvPr/>
          </p:nvCxnSpPr>
          <p:spPr>
            <a:xfrm flipV="1">
              <a:off x="6214804" y="7682742"/>
              <a:ext cx="169342" cy="1139857"/>
            </a:xfrm>
            <a:prstGeom prst="line">
              <a:avLst/>
            </a:prstGeom>
            <a:ln w="127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193" name="Rectangle 192"/>
            <p:cNvSpPr/>
            <p:nvPr/>
          </p:nvSpPr>
          <p:spPr bwMode="auto">
            <a:xfrm>
              <a:off x="3820300" y="8822599"/>
              <a:ext cx="450946" cy="278592"/>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b="1" dirty="0" smtClean="0">
                  <a:solidFill>
                    <a:schemeClr val="tx2"/>
                  </a:solidFill>
                </a:rPr>
                <a:t>RSS</a:t>
              </a:r>
            </a:p>
          </p:txBody>
        </p:sp>
        <p:sp>
          <p:nvSpPr>
            <p:cNvPr id="194" name="Rectangle 193"/>
            <p:cNvSpPr/>
            <p:nvPr/>
          </p:nvSpPr>
          <p:spPr bwMode="auto">
            <a:xfrm>
              <a:off x="5938560" y="8822599"/>
              <a:ext cx="552487" cy="278592"/>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b="1" dirty="0" smtClean="0">
                  <a:solidFill>
                    <a:schemeClr val="tx2"/>
                  </a:solidFill>
                </a:rPr>
                <a:t>VMQ</a:t>
              </a:r>
            </a:p>
          </p:txBody>
        </p:sp>
      </p:grpSp>
      <p:grpSp>
        <p:nvGrpSpPr>
          <p:cNvPr id="73" name="Group 72"/>
          <p:cNvGrpSpPr/>
          <p:nvPr/>
        </p:nvGrpSpPr>
        <p:grpSpPr>
          <a:xfrm>
            <a:off x="4703686" y="823461"/>
            <a:ext cx="4301858" cy="3958089"/>
            <a:chOff x="-61219" y="738483"/>
            <a:chExt cx="4301858" cy="3958089"/>
          </a:xfrm>
        </p:grpSpPr>
        <p:grpSp>
          <p:nvGrpSpPr>
            <p:cNvPr id="71" name="Group 70"/>
            <p:cNvGrpSpPr/>
            <p:nvPr/>
          </p:nvGrpSpPr>
          <p:grpSpPr>
            <a:xfrm>
              <a:off x="-61219" y="738483"/>
              <a:ext cx="4301858" cy="3958089"/>
              <a:chOff x="-61219" y="738483"/>
              <a:chExt cx="4301858" cy="3958089"/>
            </a:xfrm>
          </p:grpSpPr>
          <p:sp>
            <p:nvSpPr>
              <p:cNvPr id="116" name="Rectangle 115"/>
              <p:cNvSpPr/>
              <p:nvPr/>
            </p:nvSpPr>
            <p:spPr bwMode="auto">
              <a:xfrm>
                <a:off x="-61219" y="738483"/>
                <a:ext cx="4301858" cy="3574473"/>
              </a:xfrm>
              <a:prstGeom prst="rect">
                <a:avLst/>
              </a:prstGeom>
              <a:solidFill>
                <a:schemeClr val="accent2"/>
              </a:solidFill>
              <a:ln w="38100">
                <a:solidFill>
                  <a:schemeClr val="accent4"/>
                </a:solidFill>
                <a:headEnd type="none" w="med" len="med"/>
                <a:tailEnd type="none" w="med" len="med"/>
              </a:ln>
              <a:effectLst>
                <a:glow rad="139700">
                  <a:schemeClr val="accent2">
                    <a:satMod val="175000"/>
                    <a:alpha val="40000"/>
                  </a:schemeClr>
                </a:glo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grpSp>
            <p:nvGrpSpPr>
              <p:cNvPr id="66" name="Group 65"/>
              <p:cNvGrpSpPr/>
              <p:nvPr/>
            </p:nvGrpSpPr>
            <p:grpSpPr>
              <a:xfrm>
                <a:off x="700781" y="4091598"/>
                <a:ext cx="735313" cy="591504"/>
                <a:chOff x="700781" y="4091598"/>
                <a:chExt cx="735313" cy="591504"/>
              </a:xfrm>
            </p:grpSpPr>
            <p:sp>
              <p:nvSpPr>
                <p:cNvPr id="155" name="Rectangle 154"/>
                <p:cNvSpPr/>
                <p:nvPr/>
              </p:nvSpPr>
              <p:spPr>
                <a:xfrm>
                  <a:off x="700781" y="4091598"/>
                  <a:ext cx="735313" cy="408320"/>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endParaRPr kumimoji="0" lang="en-US" sz="11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ea typeface="Calibri"/>
                    <a:cs typeface="Times New Roman"/>
                  </a:endParaRPr>
                </a:p>
              </p:txBody>
            </p:sp>
            <p:sp>
              <p:nvSpPr>
                <p:cNvPr id="156" name="Rectangle 155"/>
                <p:cNvSpPr/>
                <p:nvPr/>
              </p:nvSpPr>
              <p:spPr>
                <a:xfrm>
                  <a:off x="700782" y="4499918"/>
                  <a:ext cx="437026" cy="183184"/>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1100" b="0" i="0" u="none" strike="noStrike" kern="0" cap="none" spc="0" normalizeH="0" baseline="0" noProof="0">
                    <a:ln>
                      <a:noFill/>
                    </a:ln>
                    <a:solidFill>
                      <a:sysClr val="window" lastClr="FFFFFF"/>
                    </a:solidFill>
                    <a:effectLst/>
                    <a:uLnTx/>
                    <a:uFillTx/>
                    <a:latin typeface="Calibri"/>
                    <a:ea typeface="Calibri"/>
                    <a:cs typeface="Times New Roman"/>
                  </a:endParaRPr>
                </a:p>
              </p:txBody>
            </p:sp>
          </p:grpSp>
          <p:sp>
            <p:nvSpPr>
              <p:cNvPr id="118" name="Rectangle 117"/>
              <p:cNvSpPr/>
              <p:nvPr/>
            </p:nvSpPr>
            <p:spPr bwMode="auto">
              <a:xfrm>
                <a:off x="2377181" y="2762553"/>
                <a:ext cx="1676399" cy="795645"/>
              </a:xfrm>
              <a:prstGeom prst="rect">
                <a:avLst/>
              </a:prstGeom>
              <a:solidFill>
                <a:schemeClr val="accent2"/>
              </a:solidFill>
              <a:ln w="12700">
                <a:solidFill>
                  <a:schemeClr val="accent4"/>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smtClean="0">
                    <a:solidFill>
                      <a:schemeClr val="tx2"/>
                    </a:solidFill>
                    <a:effectLst>
                      <a:outerShdw blurRad="38100" dist="38100" dir="2700000" algn="tl">
                        <a:srgbClr val="000000">
                          <a:alpha val="43137"/>
                        </a:srgbClr>
                      </a:outerShdw>
                    </a:effectLst>
                  </a:rPr>
                  <a:t>Hyper-V</a:t>
                </a:r>
                <a:br>
                  <a:rPr lang="en-US" sz="1600" b="1" dirty="0" smtClean="0">
                    <a:solidFill>
                      <a:schemeClr val="tx2"/>
                    </a:solidFill>
                    <a:effectLst>
                      <a:outerShdw blurRad="38100" dist="38100" dir="2700000" algn="tl">
                        <a:srgbClr val="000000">
                          <a:alpha val="43137"/>
                        </a:srgbClr>
                      </a:outerShdw>
                    </a:effectLst>
                  </a:rPr>
                </a:br>
                <a:r>
                  <a:rPr lang="en-US" sz="1600" b="1" dirty="0" smtClean="0">
                    <a:solidFill>
                      <a:schemeClr val="tx2"/>
                    </a:solidFill>
                    <a:effectLst>
                      <a:outerShdw blurRad="38100" dist="38100" dir="2700000" algn="tl">
                        <a:srgbClr val="000000">
                          <a:alpha val="43137"/>
                        </a:srgbClr>
                      </a:outerShdw>
                    </a:effectLst>
                  </a:rPr>
                  <a:t> Extensible Switch</a:t>
                </a:r>
              </a:p>
            </p:txBody>
          </p:sp>
          <p:grpSp>
            <p:nvGrpSpPr>
              <p:cNvPr id="67" name="Group 66"/>
              <p:cNvGrpSpPr/>
              <p:nvPr/>
            </p:nvGrpSpPr>
            <p:grpSpPr>
              <a:xfrm>
                <a:off x="2223831" y="1207873"/>
                <a:ext cx="915350" cy="1620813"/>
                <a:chOff x="2223831" y="1207873"/>
                <a:chExt cx="915350" cy="1620813"/>
              </a:xfrm>
            </p:grpSpPr>
            <p:sp>
              <p:nvSpPr>
                <p:cNvPr id="149" name="Rectangle 148"/>
                <p:cNvSpPr/>
                <p:nvPr/>
              </p:nvSpPr>
              <p:spPr bwMode="auto">
                <a:xfrm>
                  <a:off x="2223831" y="1207873"/>
                  <a:ext cx="915350" cy="854037"/>
                </a:xfrm>
                <a:prstGeom prst="rect">
                  <a:avLst/>
                </a:prstGeom>
                <a:solidFill>
                  <a:schemeClr val="accent5"/>
                </a:solidFill>
                <a:ln>
                  <a:solidFill>
                    <a:schemeClr val="accent4"/>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solidFill>
                        <a:schemeClr val="bg1"/>
                      </a:solidFill>
                    </a:rPr>
                    <a:t>VM 1</a:t>
                  </a:r>
                </a:p>
              </p:txBody>
            </p:sp>
            <p:grpSp>
              <p:nvGrpSpPr>
                <p:cNvPr id="150" name="Group 149"/>
                <p:cNvGrpSpPr/>
                <p:nvPr/>
              </p:nvGrpSpPr>
              <p:grpSpPr>
                <a:xfrm>
                  <a:off x="2439447" y="2036066"/>
                  <a:ext cx="442719" cy="332738"/>
                  <a:chOff x="0" y="0"/>
                  <a:chExt cx="248717" cy="198934"/>
                </a:xfrm>
              </p:grpSpPr>
              <p:sp>
                <p:nvSpPr>
                  <p:cNvPr id="153" name="Rectangle 152"/>
                  <p:cNvSpPr/>
                  <p:nvPr/>
                </p:nvSpPr>
                <p:spPr>
                  <a:xfrm>
                    <a:off x="0" y="0"/>
                    <a:ext cx="248717" cy="134511"/>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a:ln>
                          <a:noFill/>
                        </a:ln>
                        <a:solidFill>
                          <a:sysClr val="window" lastClr="FFFFFF"/>
                        </a:solidFill>
                        <a:effectLst/>
                        <a:uLnTx/>
                        <a:uFillTx/>
                        <a:latin typeface="Times New Roman"/>
                        <a:ea typeface="Calibri"/>
                        <a:cs typeface="+mn-cs"/>
                      </a:rPr>
                      <a:t> </a:t>
                    </a:r>
                    <a:endParaRPr kumimoji="0" lang="en-US" sz="1200" b="0" i="0" u="none" strike="noStrike" kern="0" cap="none" spc="0" normalizeH="0" baseline="0" noProof="0">
                      <a:ln>
                        <a:noFill/>
                      </a:ln>
                      <a:solidFill>
                        <a:sysClr val="window" lastClr="FFFFFF"/>
                      </a:solidFill>
                      <a:effectLst/>
                      <a:uLnTx/>
                      <a:uFillTx/>
                      <a:latin typeface="Times New Roman"/>
                      <a:ea typeface="SimSun"/>
                      <a:cs typeface="+mn-cs"/>
                    </a:endParaRPr>
                  </a:p>
                </p:txBody>
              </p:sp>
              <p:sp>
                <p:nvSpPr>
                  <p:cNvPr id="154" name="Rectangle 153"/>
                  <p:cNvSpPr/>
                  <p:nvPr/>
                </p:nvSpPr>
                <p:spPr>
                  <a:xfrm>
                    <a:off x="0" y="137532"/>
                    <a:ext cx="193075" cy="61402"/>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a:ln>
                          <a:noFill/>
                        </a:ln>
                        <a:solidFill>
                          <a:sysClr val="window" lastClr="FFFFFF"/>
                        </a:solidFill>
                        <a:effectLst/>
                        <a:uLnTx/>
                        <a:uFillTx/>
                        <a:latin typeface="Times New Roman"/>
                        <a:ea typeface="Times New Roman"/>
                        <a:cs typeface="+mn-cs"/>
                      </a:rPr>
                      <a:t> </a:t>
                    </a:r>
                    <a:endParaRPr kumimoji="0" lang="en-US" sz="1200" b="0" i="0" u="none" strike="noStrike" kern="0" cap="none" spc="0" normalizeH="0" baseline="0" noProof="0">
                      <a:ln>
                        <a:noFill/>
                      </a:ln>
                      <a:solidFill>
                        <a:sysClr val="window" lastClr="FFFFFF"/>
                      </a:solidFill>
                      <a:effectLst/>
                      <a:uLnTx/>
                      <a:uFillTx/>
                      <a:latin typeface="Times New Roman"/>
                      <a:ea typeface="SimSun"/>
                      <a:cs typeface="+mn-cs"/>
                    </a:endParaRPr>
                  </a:p>
                </p:txBody>
              </p:sp>
            </p:grpSp>
            <p:sp>
              <p:nvSpPr>
                <p:cNvPr id="151" name="Oval 150"/>
                <p:cNvSpPr/>
                <p:nvPr/>
              </p:nvSpPr>
              <p:spPr>
                <a:xfrm>
                  <a:off x="2546190" y="2682636"/>
                  <a:ext cx="153035" cy="146050"/>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1100" b="0" i="0" u="none" strike="noStrike" kern="0" cap="none" spc="0" normalizeH="0" baseline="0" noProof="0">
                    <a:ln>
                      <a:noFill/>
                    </a:ln>
                    <a:solidFill>
                      <a:sysClr val="window" lastClr="FFFFFF"/>
                    </a:solidFill>
                    <a:effectLst/>
                    <a:uLnTx/>
                    <a:uFillTx/>
                    <a:latin typeface="Calibri"/>
                    <a:ea typeface="Calibri"/>
                    <a:cs typeface="Times New Roman"/>
                  </a:endParaRPr>
                </a:p>
              </p:txBody>
            </p:sp>
            <p:cxnSp>
              <p:nvCxnSpPr>
                <p:cNvPr id="152" name="Straight Connector 151"/>
                <p:cNvCxnSpPr>
                  <a:stCxn id="151" idx="0"/>
                  <a:endCxn id="154" idx="2"/>
                </p:cNvCxnSpPr>
                <p:nvPr/>
              </p:nvCxnSpPr>
              <p:spPr>
                <a:xfrm flipH="1" flipV="1">
                  <a:off x="2611285" y="2368804"/>
                  <a:ext cx="11423" cy="31383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3214431" y="1195998"/>
                <a:ext cx="915350" cy="1620813"/>
                <a:chOff x="3214431" y="1195998"/>
                <a:chExt cx="915350" cy="1620813"/>
              </a:xfrm>
            </p:grpSpPr>
            <p:sp>
              <p:nvSpPr>
                <p:cNvPr id="143" name="Rectangle 142"/>
                <p:cNvSpPr/>
                <p:nvPr/>
              </p:nvSpPr>
              <p:spPr bwMode="auto">
                <a:xfrm>
                  <a:off x="3214431" y="1195998"/>
                  <a:ext cx="915350" cy="854037"/>
                </a:xfrm>
                <a:prstGeom prst="rect">
                  <a:avLst/>
                </a:prstGeom>
                <a:solidFill>
                  <a:schemeClr val="accent5"/>
                </a:solidFill>
                <a:ln>
                  <a:solidFill>
                    <a:schemeClr val="accent4"/>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solidFill>
                        <a:schemeClr val="bg1"/>
                      </a:solidFill>
                    </a:rPr>
                    <a:t>VM 2</a:t>
                  </a:r>
                </a:p>
              </p:txBody>
            </p:sp>
            <p:grpSp>
              <p:nvGrpSpPr>
                <p:cNvPr id="144" name="Group 143"/>
                <p:cNvGrpSpPr/>
                <p:nvPr/>
              </p:nvGrpSpPr>
              <p:grpSpPr>
                <a:xfrm>
                  <a:off x="3415566" y="2024191"/>
                  <a:ext cx="442719" cy="332738"/>
                  <a:chOff x="0" y="0"/>
                  <a:chExt cx="248717" cy="198934"/>
                </a:xfrm>
              </p:grpSpPr>
              <p:sp>
                <p:nvSpPr>
                  <p:cNvPr id="147" name="Rectangle 146"/>
                  <p:cNvSpPr/>
                  <p:nvPr/>
                </p:nvSpPr>
                <p:spPr>
                  <a:xfrm>
                    <a:off x="0" y="0"/>
                    <a:ext cx="248717" cy="134511"/>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a:ln>
                          <a:noFill/>
                        </a:ln>
                        <a:solidFill>
                          <a:sysClr val="window" lastClr="FFFFFF"/>
                        </a:solidFill>
                        <a:effectLst/>
                        <a:uLnTx/>
                        <a:uFillTx/>
                        <a:latin typeface="Times New Roman"/>
                        <a:ea typeface="Calibri"/>
                        <a:cs typeface="+mn-cs"/>
                      </a:rPr>
                      <a:t> </a:t>
                    </a:r>
                    <a:endParaRPr kumimoji="0" lang="en-US" sz="1200" b="0" i="0" u="none" strike="noStrike" kern="0" cap="none" spc="0" normalizeH="0" baseline="0" noProof="0">
                      <a:ln>
                        <a:noFill/>
                      </a:ln>
                      <a:solidFill>
                        <a:sysClr val="window" lastClr="FFFFFF"/>
                      </a:solidFill>
                      <a:effectLst/>
                      <a:uLnTx/>
                      <a:uFillTx/>
                      <a:latin typeface="Times New Roman"/>
                      <a:ea typeface="SimSun"/>
                      <a:cs typeface="+mn-cs"/>
                    </a:endParaRPr>
                  </a:p>
                </p:txBody>
              </p:sp>
              <p:sp>
                <p:nvSpPr>
                  <p:cNvPr id="148" name="Rectangle 147"/>
                  <p:cNvSpPr/>
                  <p:nvPr/>
                </p:nvSpPr>
                <p:spPr>
                  <a:xfrm>
                    <a:off x="0" y="137532"/>
                    <a:ext cx="193075" cy="61402"/>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a:ln>
                          <a:noFill/>
                        </a:ln>
                        <a:solidFill>
                          <a:sysClr val="window" lastClr="FFFFFF"/>
                        </a:solidFill>
                        <a:effectLst/>
                        <a:uLnTx/>
                        <a:uFillTx/>
                        <a:latin typeface="Times New Roman"/>
                        <a:ea typeface="Times New Roman"/>
                        <a:cs typeface="+mn-cs"/>
                      </a:rPr>
                      <a:t> </a:t>
                    </a:r>
                    <a:endParaRPr kumimoji="0" lang="en-US" sz="1200" b="0" i="0" u="none" strike="noStrike" kern="0" cap="none" spc="0" normalizeH="0" baseline="0" noProof="0">
                      <a:ln>
                        <a:noFill/>
                      </a:ln>
                      <a:solidFill>
                        <a:sysClr val="window" lastClr="FFFFFF"/>
                      </a:solidFill>
                      <a:effectLst/>
                      <a:uLnTx/>
                      <a:uFillTx/>
                      <a:latin typeface="Times New Roman"/>
                      <a:ea typeface="SimSun"/>
                      <a:cs typeface="+mn-cs"/>
                    </a:endParaRPr>
                  </a:p>
                </p:txBody>
              </p:sp>
            </p:grpSp>
            <p:sp>
              <p:nvSpPr>
                <p:cNvPr id="145" name="Oval 144"/>
                <p:cNvSpPr/>
                <p:nvPr/>
              </p:nvSpPr>
              <p:spPr>
                <a:xfrm>
                  <a:off x="3510040" y="2670761"/>
                  <a:ext cx="153035" cy="146050"/>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1100" b="0" i="0" u="none" strike="noStrike" kern="0" cap="none" spc="0" normalizeH="0" baseline="0" noProof="0">
                    <a:ln>
                      <a:noFill/>
                    </a:ln>
                    <a:solidFill>
                      <a:sysClr val="window" lastClr="FFFFFF"/>
                    </a:solidFill>
                    <a:effectLst/>
                    <a:uLnTx/>
                    <a:uFillTx/>
                    <a:latin typeface="Calibri"/>
                    <a:ea typeface="Calibri"/>
                    <a:cs typeface="Times New Roman"/>
                  </a:endParaRPr>
                </a:p>
              </p:txBody>
            </p:sp>
            <p:cxnSp>
              <p:nvCxnSpPr>
                <p:cNvPr id="146" name="Straight Connector 145"/>
                <p:cNvCxnSpPr>
                  <a:stCxn id="145" idx="0"/>
                  <a:endCxn id="148" idx="2"/>
                </p:cNvCxnSpPr>
                <p:nvPr/>
              </p:nvCxnSpPr>
              <p:spPr>
                <a:xfrm flipV="1">
                  <a:off x="3586558" y="2356929"/>
                  <a:ext cx="846" cy="31383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121" name="Straight Connector 120"/>
              <p:cNvCxnSpPr>
                <a:stCxn id="118" idx="2"/>
                <a:endCxn id="141" idx="0"/>
              </p:cNvCxnSpPr>
              <p:nvPr/>
            </p:nvCxnSpPr>
            <p:spPr>
              <a:xfrm>
                <a:off x="3215381" y="3558198"/>
                <a:ext cx="13344" cy="54687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2" name="Rectangle 121"/>
              <p:cNvSpPr/>
              <p:nvPr/>
            </p:nvSpPr>
            <p:spPr bwMode="auto">
              <a:xfrm>
                <a:off x="232723" y="1881798"/>
                <a:ext cx="544258" cy="1058646"/>
              </a:xfrm>
              <a:prstGeom prst="rect">
                <a:avLst/>
              </a:prstGeom>
              <a:solidFill>
                <a:schemeClr val="accent2"/>
              </a:solidFill>
              <a:ln w="12700">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solidFill>
                      <a:schemeClr val="tx2"/>
                    </a:solidFill>
                    <a:effectLst>
                      <a:outerShdw blurRad="38100" dist="38100" dir="2700000" algn="tl">
                        <a:srgbClr val="000000">
                          <a:alpha val="43137"/>
                        </a:srgbClr>
                      </a:outerShdw>
                    </a:effectLst>
                  </a:rPr>
                  <a:t>Live Migration</a:t>
                </a:r>
              </a:p>
            </p:txBody>
          </p:sp>
          <p:sp>
            <p:nvSpPr>
              <p:cNvPr id="123" name="Rectangle 122"/>
              <p:cNvSpPr/>
              <p:nvPr/>
            </p:nvSpPr>
            <p:spPr bwMode="auto">
              <a:xfrm>
                <a:off x="842323" y="1891698"/>
                <a:ext cx="544258" cy="1058646"/>
              </a:xfrm>
              <a:prstGeom prst="rect">
                <a:avLst/>
              </a:prstGeom>
              <a:solidFill>
                <a:schemeClr val="accent2"/>
              </a:solidFill>
              <a:ln w="12700">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solidFill>
                      <a:schemeClr val="tx2"/>
                    </a:solidFill>
                    <a:effectLst>
                      <a:outerShdw blurRad="38100" dist="38100" dir="2700000" algn="tl">
                        <a:srgbClr val="000000">
                          <a:alpha val="43137"/>
                        </a:srgbClr>
                      </a:outerShdw>
                    </a:effectLst>
                  </a:rPr>
                  <a:t>Cluster / Storage</a:t>
                </a:r>
              </a:p>
            </p:txBody>
          </p:sp>
          <p:sp>
            <p:nvSpPr>
              <p:cNvPr id="124" name="Rectangle 123"/>
              <p:cNvSpPr/>
              <p:nvPr/>
            </p:nvSpPr>
            <p:spPr bwMode="auto">
              <a:xfrm>
                <a:off x="1462781" y="1891698"/>
                <a:ext cx="544258" cy="1058646"/>
              </a:xfrm>
              <a:prstGeom prst="rect">
                <a:avLst/>
              </a:prstGeom>
              <a:solidFill>
                <a:schemeClr val="accent2"/>
              </a:solidFill>
              <a:ln w="12700">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solidFill>
                      <a:schemeClr val="tx2"/>
                    </a:solidFill>
                    <a:effectLst>
                      <a:outerShdw blurRad="38100" dist="38100" dir="2700000" algn="tl">
                        <a:srgbClr val="000000">
                          <a:alpha val="43137"/>
                        </a:srgbClr>
                      </a:outerShdw>
                    </a:effectLst>
                  </a:rPr>
                  <a:t>Manage</a:t>
                </a:r>
              </a:p>
            </p:txBody>
          </p:sp>
          <p:cxnSp>
            <p:nvCxnSpPr>
              <p:cNvPr id="125" name="Straight Connector 124"/>
              <p:cNvCxnSpPr>
                <a:endCxn id="155" idx="0"/>
              </p:cNvCxnSpPr>
              <p:nvPr/>
            </p:nvCxnSpPr>
            <p:spPr>
              <a:xfrm flipH="1">
                <a:off x="1068438" y="2850455"/>
                <a:ext cx="69370" cy="1241143"/>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a:stCxn id="122" idx="2"/>
                <a:endCxn id="155" idx="0"/>
              </p:cNvCxnSpPr>
              <p:nvPr/>
            </p:nvCxnSpPr>
            <p:spPr>
              <a:xfrm>
                <a:off x="504852" y="2940444"/>
                <a:ext cx="563586" cy="1151154"/>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2835904" y="2462255"/>
                <a:ext cx="428707" cy="246221"/>
              </a:xfrm>
              <a:prstGeom prst="rect">
                <a:avLst/>
              </a:prstGeom>
              <a:noFill/>
            </p:spPr>
            <p:txBody>
              <a:bodyPr wrap="none" lIns="0" tIns="0" rIns="0" bIns="0" rtlCol="0">
                <a:spAutoFit/>
              </a:bodyPr>
              <a:lstStyle/>
              <a:p>
                <a:r>
                  <a:rPr lang="en-US" sz="1600" b="1" dirty="0" smtClean="0">
                    <a:gradFill>
                      <a:gsLst>
                        <a:gs pos="0">
                          <a:schemeClr val="tx1"/>
                        </a:gs>
                        <a:gs pos="86000">
                          <a:schemeClr val="tx1"/>
                        </a:gs>
                      </a:gsLst>
                      <a:lin ang="5400000" scaled="0"/>
                    </a:gradFill>
                    <a:effectLst>
                      <a:outerShdw blurRad="38100" dist="38100" dir="2700000" algn="tl">
                        <a:srgbClr val="000000">
                          <a:alpha val="43137"/>
                        </a:srgbClr>
                      </a:outerShdw>
                    </a:effectLst>
                  </a:rPr>
                  <a:t>ACLs</a:t>
                </a:r>
              </a:p>
            </p:txBody>
          </p:sp>
          <p:sp>
            <p:nvSpPr>
              <p:cNvPr id="128" name="TextBox 127"/>
              <p:cNvSpPr txBox="1"/>
              <p:nvPr/>
            </p:nvSpPr>
            <p:spPr>
              <a:xfrm>
                <a:off x="326101" y="894581"/>
                <a:ext cx="962892" cy="430887"/>
              </a:xfrm>
              <a:prstGeom prst="rect">
                <a:avLst/>
              </a:prstGeom>
              <a:noFill/>
            </p:spPr>
            <p:txBody>
              <a:bodyPr wrap="none" lIns="0" tIns="0" rIns="0" bIns="0" rtlCol="0">
                <a:spAutoFit/>
              </a:bodyPr>
              <a:lstStyle/>
              <a:p>
                <a:r>
                  <a:rPr lang="en-US" sz="2800" b="1" dirty="0" smtClean="0">
                    <a:solidFill>
                      <a:schemeClr val="tx2"/>
                    </a:solidFill>
                    <a:effectLst>
                      <a:outerShdw blurRad="38100" dist="38100" dir="2700000" algn="tl">
                        <a:srgbClr val="000000">
                          <a:alpha val="43137"/>
                        </a:srgbClr>
                      </a:outerShdw>
                    </a:effectLst>
                  </a:rPr>
                  <a:t>Server</a:t>
                </a:r>
              </a:p>
            </p:txBody>
          </p:sp>
          <p:grpSp>
            <p:nvGrpSpPr>
              <p:cNvPr id="70" name="Group 69"/>
              <p:cNvGrpSpPr/>
              <p:nvPr/>
            </p:nvGrpSpPr>
            <p:grpSpPr>
              <a:xfrm>
                <a:off x="2861068" y="4105068"/>
                <a:ext cx="735313" cy="591504"/>
                <a:chOff x="2861068" y="4105068"/>
                <a:chExt cx="735313" cy="591504"/>
              </a:xfrm>
            </p:grpSpPr>
            <p:sp>
              <p:nvSpPr>
                <p:cNvPr id="141" name="Rectangle 140"/>
                <p:cNvSpPr/>
                <p:nvPr/>
              </p:nvSpPr>
              <p:spPr>
                <a:xfrm>
                  <a:off x="2861068" y="4105068"/>
                  <a:ext cx="735313" cy="408320"/>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endParaRPr kumimoji="0" lang="en-US" sz="11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ea typeface="Calibri"/>
                    <a:cs typeface="Times New Roman"/>
                  </a:endParaRPr>
                </a:p>
              </p:txBody>
            </p:sp>
            <p:sp>
              <p:nvSpPr>
                <p:cNvPr id="142" name="Rectangle 141"/>
                <p:cNvSpPr/>
                <p:nvPr/>
              </p:nvSpPr>
              <p:spPr>
                <a:xfrm>
                  <a:off x="2861069" y="4513388"/>
                  <a:ext cx="437026" cy="183184"/>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1100" b="0" i="0" u="none" strike="noStrike" kern="0" cap="none" spc="0" normalizeH="0" baseline="0" noProof="0">
                    <a:ln>
                      <a:noFill/>
                    </a:ln>
                    <a:solidFill>
                      <a:sysClr val="window" lastClr="FFFFFF"/>
                    </a:solidFill>
                    <a:effectLst/>
                    <a:uLnTx/>
                    <a:uFillTx/>
                    <a:latin typeface="Calibri"/>
                    <a:ea typeface="Calibri"/>
                    <a:cs typeface="Times New Roman"/>
                  </a:endParaRPr>
                </a:p>
              </p:txBody>
            </p:sp>
          </p:grpSp>
          <p:cxnSp>
            <p:nvCxnSpPr>
              <p:cNvPr id="130" name="Straight Connector 129"/>
              <p:cNvCxnSpPr>
                <a:stCxn id="124" idx="2"/>
                <a:endCxn id="155" idx="0"/>
              </p:cNvCxnSpPr>
              <p:nvPr/>
            </p:nvCxnSpPr>
            <p:spPr>
              <a:xfrm flipH="1">
                <a:off x="1068438" y="2950344"/>
                <a:ext cx="666472" cy="1141254"/>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1" name="Oval 130"/>
              <p:cNvSpPr/>
              <p:nvPr/>
            </p:nvSpPr>
            <p:spPr>
              <a:xfrm>
                <a:off x="3137913" y="3485173"/>
                <a:ext cx="153035" cy="146050"/>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1100" b="0" i="0" u="none" strike="noStrike" kern="0" cap="none" spc="0" normalizeH="0" baseline="0" noProof="0">
                  <a:ln>
                    <a:noFill/>
                  </a:ln>
                  <a:solidFill>
                    <a:sysClr val="window" lastClr="FFFFFF"/>
                  </a:solidFill>
                  <a:effectLst/>
                  <a:uLnTx/>
                  <a:uFillTx/>
                  <a:latin typeface="Calibri"/>
                  <a:ea typeface="Calibri"/>
                  <a:cs typeface="Times New Roman"/>
                </a:endParaRPr>
              </a:p>
            </p:txBody>
          </p:sp>
        </p:grpSp>
        <p:sp>
          <p:nvSpPr>
            <p:cNvPr id="232" name="Rectangle 231"/>
            <p:cNvSpPr/>
            <p:nvPr/>
          </p:nvSpPr>
          <p:spPr bwMode="auto">
            <a:xfrm>
              <a:off x="838047" y="4144408"/>
              <a:ext cx="450946" cy="278592"/>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b="1" dirty="0" smtClean="0">
                  <a:solidFill>
                    <a:schemeClr val="tx2"/>
                  </a:solidFill>
                </a:rPr>
                <a:t>RSS</a:t>
              </a:r>
            </a:p>
          </p:txBody>
        </p:sp>
        <p:sp>
          <p:nvSpPr>
            <p:cNvPr id="233" name="Rectangle 232"/>
            <p:cNvSpPr/>
            <p:nvPr/>
          </p:nvSpPr>
          <p:spPr bwMode="auto">
            <a:xfrm>
              <a:off x="2945809" y="4144408"/>
              <a:ext cx="552487" cy="278592"/>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b="1" dirty="0" smtClean="0">
                  <a:solidFill>
                    <a:schemeClr val="tx2"/>
                  </a:solidFill>
                </a:rPr>
                <a:t>VMQ</a:t>
              </a:r>
            </a:p>
          </p:txBody>
        </p:sp>
      </p:grpSp>
      <p:sp>
        <p:nvSpPr>
          <p:cNvPr id="74" name="TextBox 73"/>
          <p:cNvSpPr txBox="1"/>
          <p:nvPr/>
        </p:nvSpPr>
        <p:spPr>
          <a:xfrm>
            <a:off x="1143000" y="3868799"/>
            <a:ext cx="3082575" cy="615553"/>
          </a:xfrm>
          <a:prstGeom prst="rect">
            <a:avLst/>
          </a:prstGeom>
          <a:noFill/>
        </p:spPr>
        <p:txBody>
          <a:bodyPr wrap="none" lIns="0" tIns="0" rIns="0" bIns="0" rtlCol="0">
            <a:spAutoFit/>
          </a:bodyPr>
          <a:lstStyle/>
          <a:p>
            <a:r>
              <a:rPr lang="en-US" sz="2000" b="1" dirty="0" smtClean="0">
                <a:gradFill>
                  <a:gsLst>
                    <a:gs pos="0">
                      <a:schemeClr val="tx1"/>
                    </a:gs>
                    <a:gs pos="86000">
                      <a:schemeClr val="tx1"/>
                    </a:gs>
                  </a:gsLst>
                  <a:lin ang="5400000" scaled="0"/>
                </a:gradFill>
                <a:effectLst>
                  <a:outerShdw blurRad="38100" dist="38100" dir="2700000" algn="tl">
                    <a:srgbClr val="000000">
                      <a:alpha val="43137"/>
                    </a:srgbClr>
                  </a:outerShdw>
                </a:effectLst>
              </a:rPr>
              <a:t>*RSS and VMQ cannot both</a:t>
            </a:r>
          </a:p>
          <a:p>
            <a:r>
              <a:rPr lang="en-US" sz="2000" b="1" dirty="0" smtClean="0">
                <a:gradFill>
                  <a:gsLst>
                    <a:gs pos="0">
                      <a:schemeClr val="tx1"/>
                    </a:gs>
                    <a:gs pos="86000">
                      <a:schemeClr val="tx1"/>
                    </a:gs>
                  </a:gsLst>
                  <a:lin ang="5400000" scaled="0"/>
                </a:gradFill>
                <a:effectLst>
                  <a:outerShdw blurRad="38100" dist="38100" dir="2700000" algn="tl">
                    <a:srgbClr val="000000">
                      <a:alpha val="43137"/>
                    </a:srgbClr>
                  </a:outerShdw>
                </a:effectLst>
              </a:rPr>
              <a:t>be enabled on the same NIC</a:t>
            </a:r>
          </a:p>
        </p:txBody>
      </p:sp>
    </p:spTree>
    <p:extLst>
      <p:ext uri="{BB962C8B-B14F-4D97-AF65-F5344CB8AC3E}">
        <p14:creationId xmlns:p14="http://schemas.microsoft.com/office/powerpoint/2010/main" val="374150008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73"/>
                                        </p:tgtEl>
                                      </p:cBhvr>
                                    </p:animEffect>
                                    <p:set>
                                      <p:cBhvr>
                                        <p:cTn id="7" dur="1" fill="hold">
                                          <p:stCondLst>
                                            <p:cond delay="1999"/>
                                          </p:stCondLst>
                                        </p:cTn>
                                        <p:tgtEl>
                                          <p:spTgt spid="7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fade">
                                      <p:cBhvr>
                                        <p:cTn id="12"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457048"/>
          </a:xfrm>
        </p:spPr>
        <p:txBody>
          <a:bodyPr/>
          <a:lstStyle/>
          <a:p>
            <a:r>
              <a:rPr lang="en-US" dirty="0" smtClean="0">
                <a:solidFill>
                  <a:schemeClr val="tx1"/>
                </a:solidFill>
              </a:rPr>
              <a:t>Selecting NIC Offloads *</a:t>
            </a:r>
            <a:endParaRPr lang="en-US" dirty="0">
              <a:solidFill>
                <a:schemeClr val="tx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69994823"/>
              </p:ext>
            </p:extLst>
          </p:nvPr>
        </p:nvGraphicFramePr>
        <p:xfrm>
          <a:off x="3366351" y="1809750"/>
          <a:ext cx="5308834" cy="213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7772400" y="2464903"/>
            <a:ext cx="1175322" cy="707886"/>
          </a:xfrm>
          <a:prstGeom prst="rect">
            <a:avLst/>
          </a:prstGeom>
          <a:noFill/>
        </p:spPr>
        <p:txBody>
          <a:bodyPr wrap="none" rtlCol="0">
            <a:spAutoFit/>
          </a:bodyPr>
          <a:lstStyle/>
          <a:p>
            <a:r>
              <a:rPr lang="en-US" sz="2000" b="1" dirty="0">
                <a:effectLst>
                  <a:outerShdw blurRad="38100" dist="38100" dir="2700000" algn="tl">
                    <a:srgbClr val="000000">
                      <a:alpha val="43137"/>
                    </a:srgbClr>
                  </a:outerShdw>
                </a:effectLst>
              </a:rPr>
              <a:t>RDMA</a:t>
            </a:r>
          </a:p>
          <a:p>
            <a:r>
              <a:rPr lang="en-US" sz="2000" b="1" dirty="0" smtClean="0">
                <a:effectLst>
                  <a:outerShdw blurRad="38100" dist="38100" dir="2700000" algn="tl">
                    <a:srgbClr val="000000">
                      <a:alpha val="43137"/>
                    </a:srgbClr>
                  </a:outerShdw>
                </a:effectLst>
              </a:rPr>
              <a:t>SR-IOV**</a:t>
            </a:r>
            <a:endParaRPr lang="en-US" sz="2000" b="1" dirty="0">
              <a:effectLst>
                <a:outerShdw blurRad="38100" dist="38100" dir="2700000" algn="tl">
                  <a:srgbClr val="000000">
                    <a:alpha val="43137"/>
                  </a:srgbClr>
                </a:outerShdw>
              </a:effectLst>
            </a:endParaRPr>
          </a:p>
        </p:txBody>
      </p:sp>
      <p:sp>
        <p:nvSpPr>
          <p:cNvPr id="14" name="TextBox 13"/>
          <p:cNvSpPr txBox="1"/>
          <p:nvPr/>
        </p:nvSpPr>
        <p:spPr>
          <a:xfrm>
            <a:off x="100054" y="1962150"/>
            <a:ext cx="3523144" cy="1938992"/>
          </a:xfrm>
          <a:prstGeom prst="rect">
            <a:avLst/>
          </a:prstGeom>
          <a:noFill/>
        </p:spPr>
        <p:txBody>
          <a:bodyPr wrap="none" rtlCol="0">
            <a:spAutoFit/>
          </a:bodyPr>
          <a:lstStyle/>
          <a:p>
            <a:pPr algn="ctr"/>
            <a:r>
              <a:rPr lang="en-US" sz="2000" b="1" dirty="0">
                <a:effectLst>
                  <a:outerShdw blurRad="38100" dist="38100" dir="2700000" algn="tl">
                    <a:srgbClr val="000000">
                      <a:alpha val="43137"/>
                    </a:srgbClr>
                  </a:outerShdw>
                </a:effectLst>
              </a:rPr>
              <a:t>Hyper-V Extensible Switch</a:t>
            </a:r>
          </a:p>
          <a:p>
            <a:pPr algn="ctr"/>
            <a:r>
              <a:rPr lang="en-US" sz="2000" b="1" dirty="0" smtClean="0">
                <a:effectLst>
                  <a:outerShdw blurRad="38100" dist="38100" dir="2700000" algn="tl">
                    <a:srgbClr val="000000">
                      <a:alpha val="43137"/>
                    </a:srgbClr>
                  </a:outerShdw>
                </a:effectLst>
              </a:rPr>
              <a:t>Hyper-V Network Virtualization</a:t>
            </a:r>
          </a:p>
          <a:p>
            <a:pPr algn="ctr"/>
            <a:r>
              <a:rPr lang="en-US" sz="2000" b="1" dirty="0" smtClean="0">
                <a:effectLst>
                  <a:outerShdw blurRad="38100" dist="38100" dir="2700000" algn="tl">
                    <a:srgbClr val="000000">
                      <a:alpha val="43137"/>
                    </a:srgbClr>
                  </a:outerShdw>
                </a:effectLst>
              </a:rPr>
              <a:t>NIC Teaming</a:t>
            </a:r>
          </a:p>
          <a:p>
            <a:pPr algn="ctr"/>
            <a:r>
              <a:rPr lang="en-US" sz="2000" b="1" dirty="0" smtClean="0">
                <a:effectLst>
                  <a:outerShdw blurRad="38100" dist="38100" dir="2700000" algn="tl">
                    <a:srgbClr val="000000">
                      <a:alpha val="43137"/>
                    </a:srgbClr>
                  </a:outerShdw>
                </a:effectLst>
              </a:rPr>
              <a:t>RSS**</a:t>
            </a:r>
          </a:p>
          <a:p>
            <a:pPr algn="ctr"/>
            <a:r>
              <a:rPr lang="en-US" sz="2000" b="1" dirty="0" smtClean="0">
                <a:effectLst>
                  <a:outerShdw blurRad="38100" dist="38100" dir="2700000" algn="tl">
                    <a:srgbClr val="000000">
                      <a:alpha val="43137"/>
                    </a:srgbClr>
                  </a:outerShdw>
                </a:effectLst>
              </a:rPr>
              <a:t>VMQ</a:t>
            </a:r>
          </a:p>
          <a:p>
            <a:pPr algn="ctr"/>
            <a:r>
              <a:rPr lang="en-US" sz="2000" b="1" dirty="0" err="1" smtClean="0">
                <a:effectLst>
                  <a:outerShdw blurRad="38100" dist="38100" dir="2700000" algn="tl">
                    <a:srgbClr val="000000">
                      <a:alpha val="43137"/>
                    </a:srgbClr>
                  </a:outerShdw>
                </a:effectLst>
              </a:rPr>
              <a:t>IPsecTO</a:t>
            </a:r>
            <a:endParaRPr lang="en-US" sz="2000" b="1" dirty="0">
              <a:effectLst>
                <a:outerShdw blurRad="38100" dist="38100" dir="2700000" algn="tl">
                  <a:srgbClr val="000000">
                    <a:alpha val="43137"/>
                  </a:srgbClr>
                </a:outerShdw>
              </a:effectLst>
            </a:endParaRPr>
          </a:p>
        </p:txBody>
      </p:sp>
      <p:sp>
        <p:nvSpPr>
          <p:cNvPr id="4" name="TextBox 3"/>
          <p:cNvSpPr txBox="1"/>
          <p:nvPr/>
        </p:nvSpPr>
        <p:spPr>
          <a:xfrm>
            <a:off x="3124199" y="827267"/>
            <a:ext cx="4928209" cy="984885"/>
          </a:xfrm>
          <a:prstGeom prst="rect">
            <a:avLst/>
          </a:prstGeom>
          <a:noFill/>
        </p:spPr>
        <p:txBody>
          <a:bodyPr wrap="none" lIns="0" tIns="0" rIns="0" bIns="0" rtlCol="0">
            <a:spAutoFit/>
          </a:bodyPr>
          <a:lstStyle/>
          <a:p>
            <a:pPr algn="ctr"/>
            <a:r>
              <a:rPr lang="en-US" sz="3200" dirty="0" smtClean="0">
                <a:gradFill>
                  <a:gsLst>
                    <a:gs pos="0">
                      <a:schemeClr val="tx1"/>
                    </a:gs>
                    <a:gs pos="86000">
                      <a:schemeClr val="tx1"/>
                    </a:gs>
                  </a:gsLst>
                  <a:lin ang="5400000" scaled="0"/>
                </a:gradFill>
              </a:rPr>
              <a:t>Performance offloads bypass</a:t>
            </a:r>
            <a:br>
              <a:rPr lang="en-US" sz="3200" dirty="0" smtClean="0">
                <a:gradFill>
                  <a:gsLst>
                    <a:gs pos="0">
                      <a:schemeClr val="tx1"/>
                    </a:gs>
                    <a:gs pos="86000">
                      <a:schemeClr val="tx1"/>
                    </a:gs>
                  </a:gsLst>
                  <a:lin ang="5400000" scaled="0"/>
                </a:gradFill>
              </a:rPr>
            </a:br>
            <a:r>
              <a:rPr lang="en-US" sz="3200" dirty="0" smtClean="0">
                <a:gradFill>
                  <a:gsLst>
                    <a:gs pos="0">
                      <a:schemeClr val="tx1"/>
                    </a:gs>
                    <a:gs pos="86000">
                      <a:schemeClr val="tx1"/>
                    </a:gs>
                  </a:gsLst>
                  <a:lin ang="5400000" scaled="0"/>
                </a:gradFill>
              </a:rPr>
              <a:t> Windows functionality</a:t>
            </a:r>
          </a:p>
        </p:txBody>
      </p:sp>
      <p:sp>
        <p:nvSpPr>
          <p:cNvPr id="9" name="TextBox 8"/>
          <p:cNvSpPr txBox="1"/>
          <p:nvPr/>
        </p:nvSpPr>
        <p:spPr>
          <a:xfrm>
            <a:off x="2006270" y="3902154"/>
            <a:ext cx="6841232" cy="1107996"/>
          </a:xfrm>
          <a:prstGeom prst="rect">
            <a:avLst/>
          </a:prstGeom>
          <a:noFill/>
        </p:spPr>
        <p:txBody>
          <a:bodyPr wrap="none" lIns="0" tIns="0" rIns="0" bIns="0" rtlCol="0">
            <a:spAutoFit/>
          </a:bodyPr>
          <a:lstStyle/>
          <a:p>
            <a:pPr algn="ctr"/>
            <a:r>
              <a:rPr lang="en-US" sz="2400" b="1" dirty="0" smtClean="0">
                <a:solidFill>
                  <a:schemeClr val="accent6"/>
                </a:solidFill>
                <a:effectLst>
                  <a:outerShdw blurRad="38100" dist="38100" dir="2700000" algn="tl">
                    <a:srgbClr val="000000">
                      <a:alpha val="43137"/>
                    </a:srgbClr>
                  </a:outerShdw>
                </a:effectLst>
              </a:rPr>
              <a:t>*Per NIC constraints</a:t>
            </a:r>
          </a:p>
          <a:p>
            <a:pPr algn="ctr"/>
            <a:r>
              <a:rPr lang="en-US" sz="2400" b="1" dirty="0" smtClean="0">
                <a:solidFill>
                  <a:schemeClr val="accent6"/>
                </a:solidFill>
                <a:effectLst>
                  <a:outerShdw blurRad="38100" dist="38100" dir="2700000" algn="tl">
                    <a:srgbClr val="000000">
                      <a:alpha val="43137"/>
                    </a:srgbClr>
                  </a:outerShdw>
                </a:effectLst>
              </a:rPr>
              <a:t>** Work together</a:t>
            </a:r>
            <a:endParaRPr lang="en-US" sz="2400" b="1" dirty="0">
              <a:solidFill>
                <a:schemeClr val="accent6"/>
              </a:solidFill>
              <a:effectLst>
                <a:outerShdw blurRad="38100" dist="38100" dir="2700000" algn="tl">
                  <a:srgbClr val="000000">
                    <a:alpha val="43137"/>
                  </a:srgbClr>
                </a:outerShdw>
              </a:effectLst>
            </a:endParaRPr>
          </a:p>
          <a:p>
            <a:pPr algn="ctr"/>
            <a:r>
              <a:rPr lang="en-US" sz="2400" b="1" dirty="0" smtClean="0">
                <a:solidFill>
                  <a:schemeClr val="accent6"/>
                </a:solidFill>
                <a:effectLst>
                  <a:outerShdw blurRad="38100" dist="38100" dir="2700000" algn="tl">
                    <a:srgbClr val="000000">
                      <a:alpha val="43137"/>
                    </a:srgbClr>
                  </a:outerShdw>
                </a:effectLst>
              </a:rPr>
              <a:t>*** Offloads require driver and possibly BIOS support</a:t>
            </a:r>
          </a:p>
        </p:txBody>
      </p:sp>
    </p:spTree>
    <p:extLst>
      <p:ext uri="{BB962C8B-B14F-4D97-AF65-F5344CB8AC3E}">
        <p14:creationId xmlns:p14="http://schemas.microsoft.com/office/powerpoint/2010/main" val="136453020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Server 8 is Cloud Optimized</a:t>
            </a:r>
            <a:endParaRPr lang="en-US" dirty="0"/>
          </a:p>
        </p:txBody>
      </p:sp>
      <p:sp>
        <p:nvSpPr>
          <p:cNvPr id="5" name="Rectangle 4"/>
          <p:cNvSpPr/>
          <p:nvPr/>
        </p:nvSpPr>
        <p:spPr>
          <a:xfrm>
            <a:off x="609600" y="1200151"/>
            <a:ext cx="3546466" cy="3394075"/>
          </a:xfrm>
          <a:prstGeom prst="rect">
            <a:avLst/>
          </a:prstGeom>
          <a:blipFill rotWithShape="0">
            <a:blip r:embed="rId2"/>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2133600" y="1541380"/>
            <a:ext cx="6629400" cy="803441"/>
          </a:xfrm>
          <a:custGeom>
            <a:avLst/>
            <a:gdLst>
              <a:gd name="connsiteX0" fmla="*/ 0 w 7084472"/>
              <a:gd name="connsiteY0" fmla="*/ 178546 h 1071254"/>
              <a:gd name="connsiteX1" fmla="*/ 178546 w 7084472"/>
              <a:gd name="connsiteY1" fmla="*/ 0 h 1071254"/>
              <a:gd name="connsiteX2" fmla="*/ 6905926 w 7084472"/>
              <a:gd name="connsiteY2" fmla="*/ 0 h 1071254"/>
              <a:gd name="connsiteX3" fmla="*/ 7084472 w 7084472"/>
              <a:gd name="connsiteY3" fmla="*/ 178546 h 1071254"/>
              <a:gd name="connsiteX4" fmla="*/ 7084472 w 7084472"/>
              <a:gd name="connsiteY4" fmla="*/ 892708 h 1071254"/>
              <a:gd name="connsiteX5" fmla="*/ 6905926 w 7084472"/>
              <a:gd name="connsiteY5" fmla="*/ 1071254 h 1071254"/>
              <a:gd name="connsiteX6" fmla="*/ 178546 w 7084472"/>
              <a:gd name="connsiteY6" fmla="*/ 1071254 h 1071254"/>
              <a:gd name="connsiteX7" fmla="*/ 0 w 7084472"/>
              <a:gd name="connsiteY7" fmla="*/ 892708 h 1071254"/>
              <a:gd name="connsiteX8" fmla="*/ 0 w 7084472"/>
              <a:gd name="connsiteY8" fmla="*/ 178546 h 107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84472" h="1071254">
                <a:moveTo>
                  <a:pt x="0" y="178546"/>
                </a:moveTo>
                <a:cubicBezTo>
                  <a:pt x="0" y="79938"/>
                  <a:pt x="79938" y="0"/>
                  <a:pt x="178546" y="0"/>
                </a:cubicBezTo>
                <a:lnTo>
                  <a:pt x="6905926" y="0"/>
                </a:lnTo>
                <a:cubicBezTo>
                  <a:pt x="7004534" y="0"/>
                  <a:pt x="7084472" y="79938"/>
                  <a:pt x="7084472" y="178546"/>
                </a:cubicBezTo>
                <a:lnTo>
                  <a:pt x="7084472" y="892708"/>
                </a:lnTo>
                <a:cubicBezTo>
                  <a:pt x="7084472" y="991316"/>
                  <a:pt x="7004534" y="1071254"/>
                  <a:pt x="6905926" y="1071254"/>
                </a:cubicBezTo>
                <a:lnTo>
                  <a:pt x="178546" y="1071254"/>
                </a:lnTo>
                <a:cubicBezTo>
                  <a:pt x="79938" y="1071254"/>
                  <a:pt x="0" y="991316"/>
                  <a:pt x="0" y="892708"/>
                </a:cubicBezTo>
                <a:lnTo>
                  <a:pt x="0" y="17854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0678" tIns="130678" rIns="130678" bIns="130678" numCol="1" spcCol="953" anchor="ctr" anchorCtr="0">
            <a:noAutofit/>
          </a:bodyPr>
          <a:lstStyle/>
          <a:p>
            <a:pPr algn="ctr" defTabSz="1066942">
              <a:lnSpc>
                <a:spcPct val="90000"/>
              </a:lnSpc>
              <a:spcBef>
                <a:spcPct val="0"/>
              </a:spcBef>
              <a:spcAft>
                <a:spcPct val="35000"/>
              </a:spcAft>
            </a:pPr>
            <a:r>
              <a:rPr lang="en-US" sz="2400" dirty="0">
                <a:latin typeface="Segoe UI" pitchFamily="34" charset="0"/>
                <a:ea typeface="Segoe UI" pitchFamily="34" charset="0"/>
                <a:cs typeface="Segoe UI" pitchFamily="34" charset="0"/>
              </a:rPr>
              <a:t>Enable Multi Tenant </a:t>
            </a:r>
            <a:r>
              <a:rPr lang="en-US" sz="2400" dirty="0" smtClean="0">
                <a:latin typeface="Segoe UI" pitchFamily="34" charset="0"/>
                <a:ea typeface="Segoe UI" pitchFamily="34" charset="0"/>
                <a:cs typeface="Segoe UI" pitchFamily="34" charset="0"/>
              </a:rPr>
              <a:t>Clouds</a:t>
            </a:r>
          </a:p>
          <a:p>
            <a:pPr algn="ctr" defTabSz="1066942">
              <a:lnSpc>
                <a:spcPct val="90000"/>
              </a:lnSpc>
              <a:spcBef>
                <a:spcPct val="0"/>
              </a:spcBef>
              <a:spcAft>
                <a:spcPct val="35000"/>
              </a:spcAft>
            </a:pPr>
            <a:r>
              <a:rPr lang="en-US" sz="1600" dirty="0" smtClean="0">
                <a:solidFill>
                  <a:schemeClr val="bg2">
                    <a:lumMod val="75000"/>
                  </a:schemeClr>
                </a:solidFill>
                <a:latin typeface="Segoe UI" pitchFamily="34" charset="0"/>
                <a:ea typeface="Segoe UI" pitchFamily="34" charset="0"/>
                <a:cs typeface="Segoe UI" pitchFamily="34" charset="0"/>
              </a:rPr>
              <a:t>Network Virtualization. Dynamic VM Placement. Secure Isolation. … </a:t>
            </a:r>
            <a:endParaRPr lang="en-US" sz="1600" dirty="0">
              <a:solidFill>
                <a:schemeClr val="bg2">
                  <a:lumMod val="75000"/>
                </a:schemeClr>
              </a:solidFill>
              <a:latin typeface="Segoe UI" pitchFamily="34" charset="0"/>
              <a:ea typeface="Segoe UI" pitchFamily="34" charset="0"/>
              <a:cs typeface="Segoe UI" pitchFamily="34" charset="0"/>
            </a:endParaRPr>
          </a:p>
        </p:txBody>
      </p:sp>
      <p:sp>
        <p:nvSpPr>
          <p:cNvPr id="7" name="Freeform 6"/>
          <p:cNvSpPr/>
          <p:nvPr/>
        </p:nvSpPr>
        <p:spPr>
          <a:xfrm>
            <a:off x="2133600" y="2445252"/>
            <a:ext cx="6629400" cy="803441"/>
          </a:xfrm>
          <a:custGeom>
            <a:avLst/>
            <a:gdLst>
              <a:gd name="connsiteX0" fmla="*/ 0 w 7084472"/>
              <a:gd name="connsiteY0" fmla="*/ 178546 h 1071254"/>
              <a:gd name="connsiteX1" fmla="*/ 178546 w 7084472"/>
              <a:gd name="connsiteY1" fmla="*/ 0 h 1071254"/>
              <a:gd name="connsiteX2" fmla="*/ 6905926 w 7084472"/>
              <a:gd name="connsiteY2" fmla="*/ 0 h 1071254"/>
              <a:gd name="connsiteX3" fmla="*/ 7084472 w 7084472"/>
              <a:gd name="connsiteY3" fmla="*/ 178546 h 1071254"/>
              <a:gd name="connsiteX4" fmla="*/ 7084472 w 7084472"/>
              <a:gd name="connsiteY4" fmla="*/ 892708 h 1071254"/>
              <a:gd name="connsiteX5" fmla="*/ 6905926 w 7084472"/>
              <a:gd name="connsiteY5" fmla="*/ 1071254 h 1071254"/>
              <a:gd name="connsiteX6" fmla="*/ 178546 w 7084472"/>
              <a:gd name="connsiteY6" fmla="*/ 1071254 h 1071254"/>
              <a:gd name="connsiteX7" fmla="*/ 0 w 7084472"/>
              <a:gd name="connsiteY7" fmla="*/ 892708 h 1071254"/>
              <a:gd name="connsiteX8" fmla="*/ 0 w 7084472"/>
              <a:gd name="connsiteY8" fmla="*/ 178546 h 107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84472" h="1071254">
                <a:moveTo>
                  <a:pt x="0" y="178546"/>
                </a:moveTo>
                <a:cubicBezTo>
                  <a:pt x="0" y="79938"/>
                  <a:pt x="79938" y="0"/>
                  <a:pt x="178546" y="0"/>
                </a:cubicBezTo>
                <a:lnTo>
                  <a:pt x="6905926" y="0"/>
                </a:lnTo>
                <a:cubicBezTo>
                  <a:pt x="7004534" y="0"/>
                  <a:pt x="7084472" y="79938"/>
                  <a:pt x="7084472" y="178546"/>
                </a:cubicBezTo>
                <a:lnTo>
                  <a:pt x="7084472" y="892708"/>
                </a:lnTo>
                <a:cubicBezTo>
                  <a:pt x="7084472" y="991316"/>
                  <a:pt x="7004534" y="1071254"/>
                  <a:pt x="6905926" y="1071254"/>
                </a:cubicBezTo>
                <a:lnTo>
                  <a:pt x="178546" y="1071254"/>
                </a:lnTo>
                <a:cubicBezTo>
                  <a:pt x="79938" y="1071254"/>
                  <a:pt x="0" y="991316"/>
                  <a:pt x="0" y="892708"/>
                </a:cubicBezTo>
                <a:lnTo>
                  <a:pt x="0" y="17854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0678" tIns="130678" rIns="130678" bIns="130678" numCol="1" spcCol="953" anchor="ctr" anchorCtr="0">
            <a:noAutofit/>
          </a:bodyPr>
          <a:lstStyle/>
          <a:p>
            <a:pPr algn="ctr" defTabSz="1066942">
              <a:lnSpc>
                <a:spcPct val="90000"/>
              </a:lnSpc>
              <a:spcBef>
                <a:spcPct val="0"/>
              </a:spcBef>
              <a:spcAft>
                <a:spcPct val="35000"/>
              </a:spcAft>
            </a:pPr>
            <a:r>
              <a:rPr lang="en-US" sz="2400" dirty="0">
                <a:latin typeface="Segoe UI" pitchFamily="34" charset="0"/>
                <a:ea typeface="Segoe UI" pitchFamily="34" charset="0"/>
                <a:cs typeface="Segoe UI" pitchFamily="34" charset="0"/>
              </a:rPr>
              <a:t>High Scale &amp; Low Cost </a:t>
            </a:r>
            <a:r>
              <a:rPr lang="en-US" sz="2400" dirty="0" smtClean="0">
                <a:latin typeface="Segoe UI" pitchFamily="34" charset="0"/>
                <a:ea typeface="Segoe UI" pitchFamily="34" charset="0"/>
                <a:cs typeface="Segoe UI" pitchFamily="34" charset="0"/>
              </a:rPr>
              <a:t>Datacenters</a:t>
            </a:r>
          </a:p>
          <a:p>
            <a:pPr algn="ctr" defTabSz="1066942">
              <a:lnSpc>
                <a:spcPct val="90000"/>
              </a:lnSpc>
              <a:spcBef>
                <a:spcPct val="0"/>
              </a:spcBef>
              <a:spcAft>
                <a:spcPct val="35000"/>
              </a:spcAft>
            </a:pPr>
            <a:r>
              <a:rPr lang="en-US" sz="1600" dirty="0" smtClean="0">
                <a:solidFill>
                  <a:schemeClr val="bg2">
                    <a:lumMod val="75000"/>
                  </a:schemeClr>
                </a:solidFill>
                <a:latin typeface="Segoe UI" pitchFamily="34" charset="0"/>
                <a:ea typeface="Segoe UI" pitchFamily="34" charset="0"/>
                <a:cs typeface="Segoe UI" pitchFamily="34" charset="0"/>
              </a:rPr>
              <a:t>Leverage Hardware. High Availability. SMB2. Low Cost Storage. …</a:t>
            </a:r>
            <a:endParaRPr lang="en-US" sz="1600" dirty="0">
              <a:solidFill>
                <a:schemeClr val="bg2">
                  <a:lumMod val="75000"/>
                </a:schemeClr>
              </a:solidFill>
              <a:latin typeface="Segoe UI" pitchFamily="34" charset="0"/>
              <a:ea typeface="Segoe UI" pitchFamily="34" charset="0"/>
              <a:cs typeface="Segoe UI" pitchFamily="34" charset="0"/>
            </a:endParaRPr>
          </a:p>
        </p:txBody>
      </p:sp>
      <p:sp>
        <p:nvSpPr>
          <p:cNvPr id="8" name="Freeform 7"/>
          <p:cNvSpPr/>
          <p:nvPr/>
        </p:nvSpPr>
        <p:spPr>
          <a:xfrm>
            <a:off x="2133600" y="3349123"/>
            <a:ext cx="6629400" cy="803441"/>
          </a:xfrm>
          <a:custGeom>
            <a:avLst/>
            <a:gdLst>
              <a:gd name="connsiteX0" fmla="*/ 0 w 7084472"/>
              <a:gd name="connsiteY0" fmla="*/ 178546 h 1071254"/>
              <a:gd name="connsiteX1" fmla="*/ 178546 w 7084472"/>
              <a:gd name="connsiteY1" fmla="*/ 0 h 1071254"/>
              <a:gd name="connsiteX2" fmla="*/ 6905926 w 7084472"/>
              <a:gd name="connsiteY2" fmla="*/ 0 h 1071254"/>
              <a:gd name="connsiteX3" fmla="*/ 7084472 w 7084472"/>
              <a:gd name="connsiteY3" fmla="*/ 178546 h 1071254"/>
              <a:gd name="connsiteX4" fmla="*/ 7084472 w 7084472"/>
              <a:gd name="connsiteY4" fmla="*/ 892708 h 1071254"/>
              <a:gd name="connsiteX5" fmla="*/ 6905926 w 7084472"/>
              <a:gd name="connsiteY5" fmla="*/ 1071254 h 1071254"/>
              <a:gd name="connsiteX6" fmla="*/ 178546 w 7084472"/>
              <a:gd name="connsiteY6" fmla="*/ 1071254 h 1071254"/>
              <a:gd name="connsiteX7" fmla="*/ 0 w 7084472"/>
              <a:gd name="connsiteY7" fmla="*/ 892708 h 1071254"/>
              <a:gd name="connsiteX8" fmla="*/ 0 w 7084472"/>
              <a:gd name="connsiteY8" fmla="*/ 178546 h 107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84472" h="1071254">
                <a:moveTo>
                  <a:pt x="0" y="178546"/>
                </a:moveTo>
                <a:cubicBezTo>
                  <a:pt x="0" y="79938"/>
                  <a:pt x="79938" y="0"/>
                  <a:pt x="178546" y="0"/>
                </a:cubicBezTo>
                <a:lnTo>
                  <a:pt x="6905926" y="0"/>
                </a:lnTo>
                <a:cubicBezTo>
                  <a:pt x="7004534" y="0"/>
                  <a:pt x="7084472" y="79938"/>
                  <a:pt x="7084472" y="178546"/>
                </a:cubicBezTo>
                <a:lnTo>
                  <a:pt x="7084472" y="892708"/>
                </a:lnTo>
                <a:cubicBezTo>
                  <a:pt x="7084472" y="991316"/>
                  <a:pt x="7004534" y="1071254"/>
                  <a:pt x="6905926" y="1071254"/>
                </a:cubicBezTo>
                <a:lnTo>
                  <a:pt x="178546" y="1071254"/>
                </a:lnTo>
                <a:cubicBezTo>
                  <a:pt x="79938" y="1071254"/>
                  <a:pt x="0" y="991316"/>
                  <a:pt x="0" y="892708"/>
                </a:cubicBezTo>
                <a:lnTo>
                  <a:pt x="0" y="17854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0678" tIns="130678" rIns="130678" bIns="130678" numCol="1" spcCol="953" anchor="ctr" anchorCtr="0">
            <a:noAutofit/>
          </a:bodyPr>
          <a:lstStyle/>
          <a:p>
            <a:pPr algn="ctr" defTabSz="1066942">
              <a:lnSpc>
                <a:spcPct val="90000"/>
              </a:lnSpc>
              <a:spcBef>
                <a:spcPct val="0"/>
              </a:spcBef>
              <a:spcAft>
                <a:spcPct val="35000"/>
              </a:spcAft>
            </a:pPr>
            <a:r>
              <a:rPr lang="en-US" sz="2400" dirty="0">
                <a:latin typeface="Segoe UI" pitchFamily="34" charset="0"/>
                <a:ea typeface="Segoe UI" pitchFamily="34" charset="0"/>
                <a:cs typeface="Segoe UI" pitchFamily="34" charset="0"/>
              </a:rPr>
              <a:t>Manageable &amp; </a:t>
            </a:r>
            <a:r>
              <a:rPr lang="en-US" sz="2400" dirty="0" smtClean="0">
                <a:latin typeface="Segoe UI" pitchFamily="34" charset="0"/>
                <a:ea typeface="Segoe UI" pitchFamily="34" charset="0"/>
                <a:cs typeface="Segoe UI" pitchFamily="34" charset="0"/>
              </a:rPr>
              <a:t>Extensible</a:t>
            </a:r>
          </a:p>
          <a:p>
            <a:pPr algn="ctr" defTabSz="1066942">
              <a:lnSpc>
                <a:spcPct val="90000"/>
              </a:lnSpc>
              <a:spcBef>
                <a:spcPct val="0"/>
              </a:spcBef>
              <a:spcAft>
                <a:spcPct val="35000"/>
              </a:spcAft>
            </a:pPr>
            <a:r>
              <a:rPr lang="en-US" sz="1600" dirty="0" smtClean="0">
                <a:solidFill>
                  <a:schemeClr val="bg2">
                    <a:lumMod val="75000"/>
                  </a:schemeClr>
                </a:solidFill>
                <a:latin typeface="Segoe UI" pitchFamily="34" charset="0"/>
                <a:ea typeface="Segoe UI" pitchFamily="34" charset="0"/>
                <a:cs typeface="Segoe UI" pitchFamily="34" charset="0"/>
              </a:rPr>
              <a:t>WMIv2. PowerShell. Extensible Switch. …</a:t>
            </a:r>
            <a:endParaRPr lang="en-US" sz="1600" dirty="0">
              <a:solidFill>
                <a:schemeClr val="bg2">
                  <a:lumMod val="75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7417105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6"/>
                                        </p:tgtEl>
                                        <p:attrNameLst>
                                          <p:attrName>style.color</p:attrName>
                                        </p:attrNameLst>
                                      </p:cBhvr>
                                      <p:by>
                                        <p:hsl h="0" s="-12549" l="-25098"/>
                                      </p:by>
                                    </p:animClr>
                                    <p:animClr clrSpc="hsl" dir="cw">
                                      <p:cBhvr>
                                        <p:cTn id="7" dur="500" fill="hold"/>
                                        <p:tgtEl>
                                          <p:spTgt spid="6"/>
                                        </p:tgtEl>
                                        <p:attrNameLst>
                                          <p:attrName>fillcolor</p:attrName>
                                        </p:attrNameLst>
                                      </p:cBhvr>
                                      <p:by>
                                        <p:hsl h="0" s="-12549" l="-25098"/>
                                      </p:by>
                                    </p:animClr>
                                    <p:animClr clrSpc="hsl" dir="cw">
                                      <p:cBhvr>
                                        <p:cTn id="8" dur="500" fill="hold"/>
                                        <p:tgtEl>
                                          <p:spTgt spid="6"/>
                                        </p:tgtEl>
                                        <p:attrNameLst>
                                          <p:attrName>stroke.color</p:attrName>
                                        </p:attrNameLst>
                                      </p:cBhvr>
                                      <p:by>
                                        <p:hsl h="0" s="-12549" l="-25098"/>
                                      </p:by>
                                    </p:animClr>
                                    <p:set>
                                      <p:cBhvr>
                                        <p:cTn id="9" dur="500" fill="hold"/>
                                        <p:tgtEl>
                                          <p:spTgt spid="6"/>
                                        </p:tgtEl>
                                        <p:attrNameLst>
                                          <p:attrName>fill.type</p:attrName>
                                        </p:attrNameLst>
                                      </p:cBhvr>
                                      <p:to>
                                        <p:strVal val="solid"/>
                                      </p:to>
                                    </p:set>
                                  </p:childTnLst>
                                </p:cTn>
                              </p:par>
                              <p:par>
                                <p:cTn id="10" presetID="24" presetClass="emph" presetSubtype="0" fill="hold" grpId="0" nodeType="withEffect">
                                  <p:stCondLst>
                                    <p:cond delay="0"/>
                                  </p:stCondLst>
                                  <p:childTnLst>
                                    <p:animClr clrSpc="hsl" dir="cw">
                                      <p:cBhvr override="childStyle">
                                        <p:cTn id="11" dur="500" fill="hold"/>
                                        <p:tgtEl>
                                          <p:spTgt spid="8"/>
                                        </p:tgtEl>
                                        <p:attrNameLst>
                                          <p:attrName>style.color</p:attrName>
                                        </p:attrNameLst>
                                      </p:cBhvr>
                                      <p:by>
                                        <p:hsl h="0" s="-12549" l="-25098"/>
                                      </p:by>
                                    </p:animClr>
                                    <p:animClr clrSpc="hsl" dir="cw">
                                      <p:cBhvr>
                                        <p:cTn id="12" dur="500" fill="hold"/>
                                        <p:tgtEl>
                                          <p:spTgt spid="8"/>
                                        </p:tgtEl>
                                        <p:attrNameLst>
                                          <p:attrName>fillcolor</p:attrName>
                                        </p:attrNameLst>
                                      </p:cBhvr>
                                      <p:by>
                                        <p:hsl h="0" s="-12549" l="-25098"/>
                                      </p:by>
                                    </p:animClr>
                                    <p:animClr clrSpc="hsl" dir="cw">
                                      <p:cBhvr>
                                        <p:cTn id="13" dur="500" fill="hold"/>
                                        <p:tgtEl>
                                          <p:spTgt spid="8"/>
                                        </p:tgtEl>
                                        <p:attrNameLst>
                                          <p:attrName>stroke.color</p:attrName>
                                        </p:attrNameLst>
                                      </p:cBhvr>
                                      <p:by>
                                        <p:hsl h="0" s="-12549" l="-25098"/>
                                      </p:by>
                                    </p:animClr>
                                    <p:set>
                                      <p:cBhvr>
                                        <p:cTn id="14" dur="5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457048"/>
          </a:xfrm>
        </p:spPr>
        <p:txBody>
          <a:bodyPr/>
          <a:lstStyle/>
          <a:p>
            <a:r>
              <a:rPr lang="en-US" dirty="0" smtClean="0"/>
              <a:t>Storage Considerations</a:t>
            </a:r>
            <a:endParaRPr lang="en-US" dirty="0"/>
          </a:p>
        </p:txBody>
      </p:sp>
      <p:graphicFrame>
        <p:nvGraphicFramePr>
          <p:cNvPr id="10" name="Content Placeholder 9"/>
          <p:cNvGraphicFramePr>
            <a:graphicFrameLocks noGrp="1"/>
          </p:cNvGraphicFramePr>
          <p:nvPr>
            <p:ph sz="half" idx="4294967295"/>
            <p:extLst>
              <p:ext uri="{D42A27DB-BD31-4B8C-83A1-F6EECF244321}">
                <p14:modId xmlns:p14="http://schemas.microsoft.com/office/powerpoint/2010/main" val="574959925"/>
              </p:ext>
            </p:extLst>
          </p:nvPr>
        </p:nvGraphicFramePr>
        <p:xfrm>
          <a:off x="0" y="590550"/>
          <a:ext cx="8602663" cy="4381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Oval 7"/>
          <p:cNvSpPr/>
          <p:nvPr/>
        </p:nvSpPr>
        <p:spPr>
          <a:xfrm>
            <a:off x="3276600" y="1885950"/>
            <a:ext cx="2286000" cy="1828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effectLst>
                  <a:outerShdw blurRad="38100" dist="38100" dir="2700000" algn="tl">
                    <a:srgbClr val="000000">
                      <a:alpha val="43137"/>
                    </a:srgbClr>
                  </a:outerShdw>
                </a:effectLst>
              </a:rPr>
              <a:t>Workloads</a:t>
            </a:r>
            <a:endParaRPr lang="en-US" b="1" dirty="0">
              <a:solidFill>
                <a:schemeClr val="tx1"/>
              </a:solidFill>
              <a:effectLst>
                <a:outerShdw blurRad="38100" dist="38100" dir="2700000" algn="tl">
                  <a:srgbClr val="000000">
                    <a:alpha val="43137"/>
                  </a:srgbClr>
                </a:outerShdw>
              </a:effectLst>
            </a:endParaRPr>
          </a:p>
          <a:p>
            <a:pPr algn="ctr"/>
            <a:r>
              <a:rPr lang="en-US" b="1" dirty="0" smtClean="0">
                <a:solidFill>
                  <a:schemeClr val="tx1"/>
                </a:solidFill>
                <a:effectLst>
                  <a:outerShdw blurRad="38100" dist="38100" dir="2700000" algn="tl">
                    <a:srgbClr val="000000">
                      <a:alpha val="43137"/>
                    </a:srgbClr>
                  </a:outerShdw>
                </a:effectLst>
              </a:rPr>
              <a:t>Networking</a:t>
            </a:r>
            <a:endParaRPr lang="en-US" b="1" dirty="0">
              <a:solidFill>
                <a:schemeClr val="tx1"/>
              </a:solidFill>
              <a:effectLst>
                <a:outerShdw blurRad="38100" dist="38100" dir="2700000" algn="tl">
                  <a:srgbClr val="000000">
                    <a:alpha val="43137"/>
                  </a:srgbClr>
                </a:outerShdw>
              </a:effectLst>
            </a:endParaRPr>
          </a:p>
          <a:p>
            <a:pPr algn="ctr"/>
            <a:r>
              <a:rPr lang="en-US" b="1" dirty="0">
                <a:solidFill>
                  <a:schemeClr val="bg1"/>
                </a:solidFill>
                <a:effectLst>
                  <a:outerShdw blurRad="38100" dist="38100" dir="2700000" algn="tl">
                    <a:srgbClr val="000000">
                      <a:alpha val="43137"/>
                    </a:srgbClr>
                  </a:outerShdw>
                </a:effectLst>
              </a:rPr>
              <a:t>Storage </a:t>
            </a:r>
          </a:p>
          <a:p>
            <a:pPr algn="ctr"/>
            <a:r>
              <a:rPr lang="en-US" b="1" dirty="0" smtClean="0">
                <a:effectLst>
                  <a:outerShdw blurRad="38100" dist="38100" dir="2700000" algn="tl">
                    <a:srgbClr val="000000">
                      <a:alpha val="43137"/>
                    </a:srgbClr>
                  </a:outerShdw>
                </a:effectLst>
              </a:rPr>
              <a:t>Service Levels</a:t>
            </a:r>
          </a:p>
        </p:txBody>
      </p:sp>
    </p:spTree>
    <p:extLst>
      <p:ext uri="{BB962C8B-B14F-4D97-AF65-F5344CB8AC3E}">
        <p14:creationId xmlns:p14="http://schemas.microsoft.com/office/powerpoint/2010/main" val="42484263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Host Bus Adapters vs. NICs</a:t>
            </a:r>
            <a:endParaRPr lang="en-US" dirty="0"/>
          </a:p>
        </p:txBody>
      </p:sp>
      <p:sp>
        <p:nvSpPr>
          <p:cNvPr id="78" name="Text Placeholder 77"/>
          <p:cNvSpPr>
            <a:spLocks noGrp="1"/>
          </p:cNvSpPr>
          <p:nvPr>
            <p:ph type="body" sz="quarter" idx="10"/>
          </p:nvPr>
        </p:nvSpPr>
        <p:spPr>
          <a:xfrm>
            <a:off x="6477000" y="1085850"/>
            <a:ext cx="2276374" cy="1735860"/>
          </a:xfrm>
        </p:spPr>
        <p:txBody>
          <a:bodyPr/>
          <a:lstStyle/>
          <a:p>
            <a:r>
              <a:rPr lang="en-US" dirty="0" smtClean="0"/>
              <a:t>HBA bypasses networking stack</a:t>
            </a:r>
          </a:p>
          <a:p>
            <a:r>
              <a:rPr lang="en-US" dirty="0" smtClean="0"/>
              <a:t>Lowers CPU utilization</a:t>
            </a:r>
            <a:endParaRPr lang="en-US" dirty="0"/>
          </a:p>
        </p:txBody>
      </p:sp>
      <p:sp>
        <p:nvSpPr>
          <p:cNvPr id="15" name="Line 25"/>
          <p:cNvSpPr>
            <a:spLocks noChangeShapeType="1"/>
          </p:cNvSpPr>
          <p:nvPr/>
        </p:nvSpPr>
        <p:spPr bwMode="auto">
          <a:xfrm>
            <a:off x="2230438" y="2562284"/>
            <a:ext cx="3384550" cy="0"/>
          </a:xfrm>
          <a:prstGeom prst="line">
            <a:avLst/>
          </a:prstGeom>
          <a:noFill/>
          <a:ln w="9525">
            <a:noFill/>
            <a:round/>
            <a:headEnd/>
            <a:tailEnd/>
          </a:ln>
          <a:effectLst/>
        </p:spPr>
        <p:txBody>
          <a:bodyPr wrap="none">
            <a:spAutoFit/>
          </a:bodyPr>
          <a:lstStyle/>
          <a:p>
            <a:endParaRPr lang="en-US">
              <a:latin typeface="Trebuchet MS" pitchFamily="34" charset="0"/>
            </a:endParaRPr>
          </a:p>
        </p:txBody>
      </p:sp>
      <p:sp>
        <p:nvSpPr>
          <p:cNvPr id="16" name="Line 26"/>
          <p:cNvSpPr>
            <a:spLocks noChangeShapeType="1"/>
          </p:cNvSpPr>
          <p:nvPr/>
        </p:nvSpPr>
        <p:spPr bwMode="auto">
          <a:xfrm>
            <a:off x="2230438" y="2562284"/>
            <a:ext cx="3384550" cy="0"/>
          </a:xfrm>
          <a:prstGeom prst="line">
            <a:avLst/>
          </a:prstGeom>
          <a:noFill/>
          <a:ln w="9525">
            <a:noFill/>
            <a:round/>
            <a:headEnd/>
            <a:tailEnd/>
          </a:ln>
          <a:effectLst/>
        </p:spPr>
        <p:txBody>
          <a:bodyPr wrap="none">
            <a:spAutoFit/>
          </a:bodyPr>
          <a:lstStyle/>
          <a:p>
            <a:endParaRPr lang="en-US">
              <a:latin typeface="Trebuchet MS" pitchFamily="34" charset="0"/>
            </a:endParaRPr>
          </a:p>
        </p:txBody>
      </p:sp>
      <p:sp>
        <p:nvSpPr>
          <p:cNvPr id="24" name="Rectangle 227"/>
          <p:cNvSpPr>
            <a:spLocks noChangeArrowheads="1"/>
          </p:cNvSpPr>
          <p:nvPr/>
        </p:nvSpPr>
        <p:spPr bwMode="auto">
          <a:xfrm>
            <a:off x="466660" y="971550"/>
            <a:ext cx="5767402" cy="543343"/>
          </a:xfrm>
          <a:prstGeom prst="rect">
            <a:avLst/>
          </a:prstGeom>
          <a:solidFill>
            <a:schemeClr val="accent2"/>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sz="2400" b="1" dirty="0" err="1" smtClean="0">
                <a:solidFill>
                  <a:schemeClr val="tx2"/>
                </a:solidFill>
                <a:effectLst>
                  <a:outerShdw blurRad="38100" dist="38100" dir="2700000" algn="tl">
                    <a:srgbClr val="000000">
                      <a:alpha val="43137"/>
                    </a:srgbClr>
                  </a:outerShdw>
                </a:effectLst>
                <a:latin typeface="Trebuchet MS" pitchFamily="34" charset="0"/>
              </a:rPr>
              <a:t>Filesystem</a:t>
            </a:r>
            <a:endParaRPr lang="en-US" sz="2400" b="1" dirty="0" smtClean="0">
              <a:solidFill>
                <a:schemeClr val="tx2"/>
              </a:solidFill>
              <a:effectLst>
                <a:outerShdw blurRad="38100" dist="38100" dir="2700000" algn="tl">
                  <a:srgbClr val="000000">
                    <a:alpha val="43137"/>
                  </a:srgbClr>
                </a:outerShdw>
              </a:effectLst>
              <a:latin typeface="Trebuchet MS" pitchFamily="34" charset="0"/>
            </a:endParaRPr>
          </a:p>
        </p:txBody>
      </p:sp>
      <p:sp>
        <p:nvSpPr>
          <p:cNvPr id="28" name="Rectangle 227"/>
          <p:cNvSpPr>
            <a:spLocks noChangeArrowheads="1"/>
          </p:cNvSpPr>
          <p:nvPr/>
        </p:nvSpPr>
        <p:spPr bwMode="auto">
          <a:xfrm>
            <a:off x="466660" y="1514893"/>
            <a:ext cx="5767667" cy="543343"/>
          </a:xfrm>
          <a:prstGeom prst="rect">
            <a:avLst/>
          </a:prstGeom>
          <a:solidFill>
            <a:schemeClr val="accent2"/>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sz="2400" b="1" dirty="0" smtClean="0">
                <a:solidFill>
                  <a:schemeClr val="tx2"/>
                </a:solidFill>
                <a:effectLst>
                  <a:outerShdw blurRad="38100" dist="38100" dir="2700000" algn="tl">
                    <a:srgbClr val="000000">
                      <a:alpha val="43137"/>
                    </a:srgbClr>
                  </a:outerShdw>
                </a:effectLst>
                <a:latin typeface="Trebuchet MS" pitchFamily="34" charset="0"/>
              </a:rPr>
              <a:t>Port Driver (Storport)</a:t>
            </a:r>
          </a:p>
        </p:txBody>
      </p:sp>
      <p:sp>
        <p:nvSpPr>
          <p:cNvPr id="42" name="Text Box 33"/>
          <p:cNvSpPr txBox="1">
            <a:spLocks noChangeArrowheads="1"/>
          </p:cNvSpPr>
          <p:nvPr/>
        </p:nvSpPr>
        <p:spPr bwMode="auto">
          <a:xfrm>
            <a:off x="1831976" y="5175989"/>
            <a:ext cx="867682" cy="400110"/>
          </a:xfrm>
          <a:prstGeom prst="rect">
            <a:avLst/>
          </a:prstGeom>
          <a:noFill/>
          <a:ln w="9525" algn="ctr">
            <a:noFill/>
            <a:miter lim="800000"/>
            <a:headEnd/>
            <a:tailEnd/>
          </a:ln>
          <a:effectLst/>
        </p:spPr>
        <p:txBody>
          <a:bodyPr wrap="square">
            <a:spAutoFit/>
          </a:bodyPr>
          <a:lstStyle/>
          <a:p>
            <a:r>
              <a:rPr lang="en-US" altLang="ja-JP" sz="2000" dirty="0" smtClean="0">
                <a:latin typeface="Trebuchet MS" pitchFamily="34" charset="0"/>
              </a:rPr>
              <a:t>LSO</a:t>
            </a:r>
            <a:endParaRPr lang="en-US" altLang="ja-JP" sz="2000" i="0" dirty="0">
              <a:solidFill>
                <a:schemeClr val="tx1"/>
              </a:solidFill>
              <a:effectLst/>
              <a:latin typeface="Trebuchet MS" pitchFamily="34" charset="0"/>
            </a:endParaRPr>
          </a:p>
        </p:txBody>
      </p:sp>
      <p:sp>
        <p:nvSpPr>
          <p:cNvPr id="29" name="Rectangle 215"/>
          <p:cNvSpPr>
            <a:spLocks noChangeArrowheads="1"/>
          </p:cNvSpPr>
          <p:nvPr/>
        </p:nvSpPr>
        <p:spPr bwMode="grayWhite">
          <a:xfrm>
            <a:off x="466660" y="2058236"/>
            <a:ext cx="2886140" cy="686922"/>
          </a:xfrm>
          <a:prstGeom prst="rect">
            <a:avLst/>
          </a:prstGeom>
          <a:solidFill>
            <a:schemeClr val="accent2"/>
          </a:solidFill>
          <a:ln>
            <a:solidFill>
              <a:schemeClr val="accent4"/>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sz="2400" b="1" dirty="0" smtClean="0">
                <a:solidFill>
                  <a:schemeClr val="tx2"/>
                </a:solidFill>
                <a:effectLst>
                  <a:outerShdw blurRad="38100" dist="38100" dir="2700000" algn="tl">
                    <a:srgbClr val="000000">
                      <a:alpha val="43137"/>
                    </a:srgbClr>
                  </a:outerShdw>
                </a:effectLst>
                <a:latin typeface="Trebuchet MS" pitchFamily="34" charset="0"/>
              </a:rPr>
              <a:t>Networking Stack</a:t>
            </a:r>
          </a:p>
        </p:txBody>
      </p:sp>
      <p:grpSp>
        <p:nvGrpSpPr>
          <p:cNvPr id="64" name="Group 63"/>
          <p:cNvGrpSpPr/>
          <p:nvPr/>
        </p:nvGrpSpPr>
        <p:grpSpPr>
          <a:xfrm>
            <a:off x="1295400" y="3322922"/>
            <a:ext cx="1273984" cy="1306228"/>
            <a:chOff x="666004" y="3256428"/>
            <a:chExt cx="1273984" cy="1306228"/>
          </a:xfrm>
        </p:grpSpPr>
        <p:grpSp>
          <p:nvGrpSpPr>
            <p:cNvPr id="56" name="Group 55"/>
            <p:cNvGrpSpPr/>
            <p:nvPr/>
          </p:nvGrpSpPr>
          <p:grpSpPr>
            <a:xfrm>
              <a:off x="666004" y="3971152"/>
              <a:ext cx="1273984" cy="591504"/>
              <a:chOff x="1545416" y="4190166"/>
              <a:chExt cx="1273984" cy="591504"/>
            </a:xfrm>
          </p:grpSpPr>
          <p:sp>
            <p:nvSpPr>
              <p:cNvPr id="52" name="Rectangle 51"/>
              <p:cNvSpPr/>
              <p:nvPr/>
            </p:nvSpPr>
            <p:spPr>
              <a:xfrm>
                <a:off x="1545416" y="4190166"/>
                <a:ext cx="1273984" cy="408320"/>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endParaRPr kumimoji="0" lang="en-US" sz="11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ea typeface="Calibri"/>
                  <a:cs typeface="Times New Roman"/>
                </a:endParaRPr>
              </a:p>
            </p:txBody>
          </p:sp>
          <p:sp>
            <p:nvSpPr>
              <p:cNvPr id="53" name="Rectangle 52"/>
              <p:cNvSpPr/>
              <p:nvPr/>
            </p:nvSpPr>
            <p:spPr>
              <a:xfrm>
                <a:off x="1545417" y="4598486"/>
                <a:ext cx="757180" cy="183184"/>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1100" b="0" i="0" u="none" strike="noStrike" kern="0" cap="none" spc="0" normalizeH="0" baseline="0" noProof="0">
                  <a:ln>
                    <a:noFill/>
                  </a:ln>
                  <a:solidFill>
                    <a:sysClr val="window" lastClr="FFFFFF"/>
                  </a:solidFill>
                  <a:effectLst/>
                  <a:uLnTx/>
                  <a:uFillTx/>
                  <a:latin typeface="Calibri"/>
                  <a:ea typeface="Calibri"/>
                  <a:cs typeface="Times New Roman"/>
                </a:endParaRPr>
              </a:p>
            </p:txBody>
          </p:sp>
          <p:sp>
            <p:nvSpPr>
              <p:cNvPr id="54" name="Rectangle 53"/>
              <p:cNvSpPr/>
              <p:nvPr/>
            </p:nvSpPr>
            <p:spPr bwMode="auto">
              <a:xfrm>
                <a:off x="1682682" y="4242976"/>
                <a:ext cx="450946" cy="278592"/>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b="1" dirty="0" smtClean="0">
                    <a:solidFill>
                      <a:schemeClr val="tx2"/>
                    </a:solidFill>
                  </a:rPr>
                  <a:t>RSS</a:t>
                </a:r>
              </a:p>
            </p:txBody>
          </p:sp>
          <p:sp>
            <p:nvSpPr>
              <p:cNvPr id="55" name="Rectangle 54"/>
              <p:cNvSpPr/>
              <p:nvPr/>
            </p:nvSpPr>
            <p:spPr bwMode="auto">
              <a:xfrm>
                <a:off x="2168410" y="4242976"/>
                <a:ext cx="450946" cy="278592"/>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b="1" dirty="0" smtClean="0">
                    <a:solidFill>
                      <a:schemeClr val="tx2"/>
                    </a:solidFill>
                  </a:rPr>
                  <a:t>LSO</a:t>
                </a:r>
              </a:p>
            </p:txBody>
          </p:sp>
        </p:grpSp>
        <p:sp>
          <p:nvSpPr>
            <p:cNvPr id="62" name="Rectangle 215"/>
            <p:cNvSpPr>
              <a:spLocks noChangeArrowheads="1"/>
            </p:cNvSpPr>
            <p:nvPr/>
          </p:nvSpPr>
          <p:spPr bwMode="grayWhite">
            <a:xfrm>
              <a:off x="666004" y="3256428"/>
              <a:ext cx="1273984" cy="686922"/>
            </a:xfrm>
            <a:prstGeom prst="rect">
              <a:avLst/>
            </a:prstGeom>
            <a:solidFill>
              <a:schemeClr val="accent5"/>
            </a:solidFill>
            <a:ln>
              <a:solidFill>
                <a:schemeClr val="accent4"/>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solidFill>
                    <a:schemeClr val="bg1"/>
                  </a:solidFill>
                  <a:effectLst>
                    <a:outerShdw blurRad="38100" dist="38100" dir="2700000" algn="tl">
                      <a:srgbClr val="000000">
                        <a:alpha val="43137"/>
                      </a:srgbClr>
                    </a:outerShdw>
                  </a:effectLst>
                  <a:latin typeface="Trebuchet MS" pitchFamily="34" charset="0"/>
                </a:rPr>
                <a:t>NDIS miniport</a:t>
              </a:r>
            </a:p>
          </p:txBody>
        </p:sp>
      </p:grpSp>
      <p:cxnSp>
        <p:nvCxnSpPr>
          <p:cNvPr id="67" name="Straight Arrow Connector 66"/>
          <p:cNvCxnSpPr>
            <a:stCxn id="29" idx="2"/>
          </p:cNvCxnSpPr>
          <p:nvPr/>
        </p:nvCxnSpPr>
        <p:spPr>
          <a:xfrm flipH="1">
            <a:off x="1905000" y="2745158"/>
            <a:ext cx="4730" cy="57776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4957730" y="2046926"/>
            <a:ext cx="0" cy="127599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pSp>
        <p:nvGrpSpPr>
          <p:cNvPr id="76" name="Group 75"/>
          <p:cNvGrpSpPr/>
          <p:nvPr/>
        </p:nvGrpSpPr>
        <p:grpSpPr>
          <a:xfrm>
            <a:off x="4320738" y="3322922"/>
            <a:ext cx="1296646" cy="1313556"/>
            <a:chOff x="4320738" y="3420268"/>
            <a:chExt cx="1296646" cy="1313556"/>
          </a:xfrm>
        </p:grpSpPr>
        <p:grpSp>
          <p:nvGrpSpPr>
            <p:cNvPr id="57" name="Group 56"/>
            <p:cNvGrpSpPr/>
            <p:nvPr/>
          </p:nvGrpSpPr>
          <p:grpSpPr>
            <a:xfrm>
              <a:off x="4343400" y="4142320"/>
              <a:ext cx="1273984" cy="591504"/>
              <a:chOff x="1545416" y="4190166"/>
              <a:chExt cx="1273984" cy="591504"/>
            </a:xfrm>
          </p:grpSpPr>
          <p:sp>
            <p:nvSpPr>
              <p:cNvPr id="58" name="Rectangle 57"/>
              <p:cNvSpPr/>
              <p:nvPr/>
            </p:nvSpPr>
            <p:spPr>
              <a:xfrm>
                <a:off x="1545416" y="4190166"/>
                <a:ext cx="1273984" cy="408320"/>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endParaRPr kumimoji="0" lang="en-US" sz="11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ea typeface="Calibri"/>
                  <a:cs typeface="Times New Roman"/>
                </a:endParaRPr>
              </a:p>
            </p:txBody>
          </p:sp>
          <p:sp>
            <p:nvSpPr>
              <p:cNvPr id="59" name="Rectangle 58"/>
              <p:cNvSpPr/>
              <p:nvPr/>
            </p:nvSpPr>
            <p:spPr>
              <a:xfrm>
                <a:off x="1545417" y="4598486"/>
                <a:ext cx="757180" cy="183184"/>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1100" b="0" i="0" u="none" strike="noStrike" kern="0" cap="none" spc="0" normalizeH="0" baseline="0" noProof="0">
                  <a:ln>
                    <a:noFill/>
                  </a:ln>
                  <a:solidFill>
                    <a:sysClr val="window" lastClr="FFFFFF"/>
                  </a:solidFill>
                  <a:effectLst/>
                  <a:uLnTx/>
                  <a:uFillTx/>
                  <a:latin typeface="Calibri"/>
                  <a:ea typeface="Calibri"/>
                  <a:cs typeface="Times New Roman"/>
                </a:endParaRPr>
              </a:p>
            </p:txBody>
          </p:sp>
          <p:sp>
            <p:nvSpPr>
              <p:cNvPr id="60" name="Rectangle 59"/>
              <p:cNvSpPr/>
              <p:nvPr/>
            </p:nvSpPr>
            <p:spPr bwMode="auto">
              <a:xfrm>
                <a:off x="1621616" y="4242976"/>
                <a:ext cx="1114056" cy="348182"/>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b="1" dirty="0" smtClean="0">
                    <a:solidFill>
                      <a:schemeClr val="tx2"/>
                    </a:solidFill>
                  </a:rPr>
                  <a:t>FC/</a:t>
                </a:r>
                <a:r>
                  <a:rPr lang="en-US" sz="1200" b="1" dirty="0" err="1" smtClean="0">
                    <a:solidFill>
                      <a:schemeClr val="tx2"/>
                    </a:solidFill>
                  </a:rPr>
                  <a:t>iSCSI</a:t>
                </a:r>
                <a:r>
                  <a:rPr lang="en-US" sz="1200" b="1" dirty="0" smtClean="0">
                    <a:solidFill>
                      <a:schemeClr val="tx2"/>
                    </a:solidFill>
                  </a:rPr>
                  <a:t> /SAS HBA</a:t>
                </a:r>
              </a:p>
            </p:txBody>
          </p:sp>
        </p:grpSp>
        <p:sp>
          <p:nvSpPr>
            <p:cNvPr id="75" name="Rectangle 215"/>
            <p:cNvSpPr>
              <a:spLocks noChangeArrowheads="1"/>
            </p:cNvSpPr>
            <p:nvPr/>
          </p:nvSpPr>
          <p:spPr bwMode="grayWhite">
            <a:xfrm>
              <a:off x="4320738" y="3420268"/>
              <a:ext cx="1273984" cy="686922"/>
            </a:xfrm>
            <a:prstGeom prst="rect">
              <a:avLst/>
            </a:prstGeom>
            <a:solidFill>
              <a:schemeClr val="accent5"/>
            </a:solidFill>
            <a:ln>
              <a:solidFill>
                <a:schemeClr val="accent4"/>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sz="1600" dirty="0" smtClean="0">
                  <a:solidFill>
                    <a:schemeClr val="bg1"/>
                  </a:solidFill>
                  <a:effectLst>
                    <a:outerShdw blurRad="38100" dist="38100" dir="2700000" algn="tl">
                      <a:srgbClr val="000000">
                        <a:alpha val="43137"/>
                      </a:srgbClr>
                    </a:outerShdw>
                  </a:effectLst>
                  <a:latin typeface="Trebuchet MS" pitchFamily="34" charset="0"/>
                </a:rPr>
                <a:t>HBA miniport</a:t>
              </a:r>
            </a:p>
          </p:txBody>
        </p:sp>
      </p:grpSp>
    </p:spTree>
    <p:extLst>
      <p:ext uri="{BB962C8B-B14F-4D97-AF65-F5344CB8AC3E}">
        <p14:creationId xmlns:p14="http://schemas.microsoft.com/office/powerpoint/2010/main" val="4699846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Architectures</a:t>
            </a:r>
            <a:endParaRPr lang="en-US" dirty="0"/>
          </a:p>
        </p:txBody>
      </p:sp>
      <p:cxnSp>
        <p:nvCxnSpPr>
          <p:cNvPr id="14" name="Straight Connector 13"/>
          <p:cNvCxnSpPr/>
          <p:nvPr/>
        </p:nvCxnSpPr>
        <p:spPr>
          <a:xfrm>
            <a:off x="4419600" y="1123950"/>
            <a:ext cx="0" cy="3424506"/>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7" name="Down Arrow 16"/>
          <p:cNvSpPr/>
          <p:nvPr/>
        </p:nvSpPr>
        <p:spPr>
          <a:xfrm>
            <a:off x="1341010" y="2724150"/>
            <a:ext cx="1356580" cy="348285"/>
          </a:xfrm>
          <a:prstGeom prst="downArrow">
            <a:avLst/>
          </a:prstGeom>
          <a:solidFill>
            <a:schemeClr val="bg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2853084" y="3113392"/>
            <a:ext cx="1487489" cy="954107"/>
          </a:xfrm>
          <a:prstGeom prst="rect">
            <a:avLst/>
          </a:prstGeom>
          <a:noFill/>
        </p:spPr>
        <p:txBody>
          <a:bodyPr wrap="square" rtlCol="0">
            <a:spAutoFit/>
          </a:bodyPr>
          <a:lstStyle/>
          <a:p>
            <a:r>
              <a:rPr lang="en-US" sz="1400" dirty="0" smtClean="0"/>
              <a:t>When?</a:t>
            </a:r>
          </a:p>
          <a:p>
            <a:pPr marL="171450" indent="-171450">
              <a:buFont typeface="Arial" pitchFamily="34" charset="0"/>
              <a:buChar char="•"/>
            </a:pPr>
            <a:r>
              <a:rPr lang="en-US" sz="1400" dirty="0" smtClean="0"/>
              <a:t>Very low cost</a:t>
            </a:r>
          </a:p>
          <a:p>
            <a:pPr marL="171450" indent="-171450">
              <a:buFont typeface="Arial" pitchFamily="34" charset="0"/>
              <a:buChar char="•"/>
            </a:pPr>
            <a:r>
              <a:rPr lang="en-US" sz="1400" dirty="0" smtClean="0"/>
              <a:t>Disk-bound VMs</a:t>
            </a:r>
          </a:p>
        </p:txBody>
      </p:sp>
      <p:sp>
        <p:nvSpPr>
          <p:cNvPr id="26" name="TextBox 25"/>
          <p:cNvSpPr txBox="1"/>
          <p:nvPr/>
        </p:nvSpPr>
        <p:spPr>
          <a:xfrm>
            <a:off x="304800" y="678418"/>
            <a:ext cx="3590022" cy="369332"/>
          </a:xfrm>
          <a:prstGeom prst="rect">
            <a:avLst/>
          </a:prstGeom>
          <a:noFill/>
        </p:spPr>
        <p:txBody>
          <a:bodyPr wrap="none" rtlCol="0">
            <a:spAutoFit/>
          </a:bodyPr>
          <a:lstStyle/>
          <a:p>
            <a:r>
              <a:rPr lang="en-US" dirty="0" smtClean="0"/>
              <a:t>Compute &amp; Storage Scale </a:t>
            </a:r>
            <a:r>
              <a:rPr lang="en-US" b="1" dirty="0" smtClean="0"/>
              <a:t>Together</a:t>
            </a:r>
            <a:endParaRPr lang="en-US" b="1" dirty="0"/>
          </a:p>
        </p:txBody>
      </p:sp>
      <p:sp>
        <p:nvSpPr>
          <p:cNvPr id="58" name="TextBox 57"/>
          <p:cNvSpPr txBox="1"/>
          <p:nvPr/>
        </p:nvSpPr>
        <p:spPr>
          <a:xfrm>
            <a:off x="4800600" y="285750"/>
            <a:ext cx="4129657" cy="369332"/>
          </a:xfrm>
          <a:prstGeom prst="rect">
            <a:avLst/>
          </a:prstGeom>
          <a:noFill/>
        </p:spPr>
        <p:txBody>
          <a:bodyPr wrap="none" rtlCol="0">
            <a:spAutoFit/>
          </a:bodyPr>
          <a:lstStyle/>
          <a:p>
            <a:r>
              <a:rPr lang="en-US" dirty="0" smtClean="0"/>
              <a:t>Compute &amp; Storage Scale </a:t>
            </a:r>
            <a:r>
              <a:rPr lang="en-US" b="1" dirty="0" smtClean="0"/>
              <a:t>Independently</a:t>
            </a:r>
            <a:endParaRPr lang="en-US" b="1" dirty="0"/>
          </a:p>
        </p:txBody>
      </p:sp>
      <p:grpSp>
        <p:nvGrpSpPr>
          <p:cNvPr id="28" name="Group 27"/>
          <p:cNvGrpSpPr/>
          <p:nvPr/>
        </p:nvGrpSpPr>
        <p:grpSpPr>
          <a:xfrm>
            <a:off x="381000" y="1200150"/>
            <a:ext cx="3276600" cy="1301563"/>
            <a:chOff x="381000" y="1200150"/>
            <a:chExt cx="3276600" cy="1301563"/>
          </a:xfrm>
        </p:grpSpPr>
        <p:sp>
          <p:nvSpPr>
            <p:cNvPr id="11" name="Rectangle 10"/>
            <p:cNvSpPr/>
            <p:nvPr/>
          </p:nvSpPr>
          <p:spPr>
            <a:xfrm>
              <a:off x="381000" y="1200150"/>
              <a:ext cx="1409396" cy="508651"/>
            </a:xfrm>
            <a:prstGeom prst="rect">
              <a:avLst/>
            </a:prstGeom>
            <a:solidFill>
              <a:schemeClr val="accent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000" dirty="0"/>
            </a:p>
          </p:txBody>
        </p:sp>
        <p:sp>
          <p:nvSpPr>
            <p:cNvPr id="9" name="Rectangle 8"/>
            <p:cNvSpPr/>
            <p:nvPr/>
          </p:nvSpPr>
          <p:spPr>
            <a:xfrm>
              <a:off x="457200" y="1282513"/>
              <a:ext cx="1447800" cy="560224"/>
            </a:xfrm>
            <a:prstGeom prst="rect">
              <a:avLst/>
            </a:prstGeom>
            <a:solidFill>
              <a:schemeClr val="accent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smtClean="0"/>
                <a:t>Hyper-V Server</a:t>
              </a:r>
              <a:endParaRPr lang="en-US" sz="1400" dirty="0"/>
            </a:p>
          </p:txBody>
        </p:sp>
        <p:sp>
          <p:nvSpPr>
            <p:cNvPr id="10" name="Flowchart: Magnetic Disk 9"/>
            <p:cNvSpPr/>
            <p:nvPr/>
          </p:nvSpPr>
          <p:spPr>
            <a:xfrm>
              <a:off x="1378424" y="1571167"/>
              <a:ext cx="333213" cy="213144"/>
            </a:xfrm>
            <a:prstGeom prst="flowChartMagneticDisk">
              <a:avLst/>
            </a:prstGeom>
            <a:solidFill>
              <a:schemeClr val="tx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nvGrpSpPr>
            <p:cNvPr id="29" name="Group 28"/>
            <p:cNvGrpSpPr/>
            <p:nvPr/>
          </p:nvGrpSpPr>
          <p:grpSpPr>
            <a:xfrm>
              <a:off x="2019949" y="2075425"/>
              <a:ext cx="1332851" cy="426288"/>
              <a:chOff x="1981200" y="2647950"/>
              <a:chExt cx="1524000" cy="457200"/>
            </a:xfrm>
          </p:grpSpPr>
          <p:sp>
            <p:nvSpPr>
              <p:cNvPr id="12" name="Rectangle 11"/>
              <p:cNvSpPr/>
              <p:nvPr/>
            </p:nvSpPr>
            <p:spPr>
              <a:xfrm>
                <a:off x="1981200" y="2647950"/>
                <a:ext cx="1524000" cy="457200"/>
              </a:xfrm>
              <a:prstGeom prst="rect">
                <a:avLst/>
              </a:prstGeom>
              <a:solidFill>
                <a:schemeClr val="accent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000" dirty="0"/>
              </a:p>
            </p:txBody>
          </p:sp>
          <p:sp>
            <p:nvSpPr>
              <p:cNvPr id="18" name="Flowchart: Magnetic Disk 17"/>
              <p:cNvSpPr/>
              <p:nvPr/>
            </p:nvSpPr>
            <p:spPr>
              <a:xfrm>
                <a:off x="3052386" y="2774038"/>
                <a:ext cx="304800" cy="228600"/>
              </a:xfrm>
              <a:prstGeom prst="flowChartMagneticDisk">
                <a:avLst/>
              </a:prstGeom>
              <a:solidFill>
                <a:schemeClr val="tx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9" name="Flowchart: Magnetic Disk 18"/>
              <p:cNvSpPr/>
              <p:nvPr/>
            </p:nvSpPr>
            <p:spPr>
              <a:xfrm>
                <a:off x="2747586" y="2774038"/>
                <a:ext cx="304800" cy="228600"/>
              </a:xfrm>
              <a:prstGeom prst="flowChartMagneticDisk">
                <a:avLst/>
              </a:prstGeom>
              <a:solidFill>
                <a:schemeClr val="tx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0" name="Flowchart: Magnetic Disk 19"/>
              <p:cNvSpPr/>
              <p:nvPr/>
            </p:nvSpPr>
            <p:spPr>
              <a:xfrm>
                <a:off x="2442786" y="2774038"/>
                <a:ext cx="304800" cy="228600"/>
              </a:xfrm>
              <a:prstGeom prst="flowChartMagneticDisk">
                <a:avLst/>
              </a:prstGeom>
              <a:solidFill>
                <a:schemeClr val="tx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1" name="Flowchart: Magnetic Disk 20"/>
              <p:cNvSpPr/>
              <p:nvPr/>
            </p:nvSpPr>
            <p:spPr>
              <a:xfrm>
                <a:off x="2133600" y="2774038"/>
                <a:ext cx="304800" cy="228600"/>
              </a:xfrm>
              <a:prstGeom prst="flowChartMagneticDisk">
                <a:avLst/>
              </a:prstGeom>
              <a:solidFill>
                <a:schemeClr val="tx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cxnSp>
          <p:nvCxnSpPr>
            <p:cNvPr id="24" name="Straight Connector 23"/>
            <p:cNvCxnSpPr>
              <a:endCxn id="12" idx="0"/>
            </p:cNvCxnSpPr>
            <p:nvPr/>
          </p:nvCxnSpPr>
          <p:spPr>
            <a:xfrm>
              <a:off x="2685422" y="1792895"/>
              <a:ext cx="952" cy="28253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723988" y="1791234"/>
              <a:ext cx="476412" cy="307777"/>
            </a:xfrm>
            <a:prstGeom prst="rect">
              <a:avLst/>
            </a:prstGeom>
            <a:noFill/>
          </p:spPr>
          <p:txBody>
            <a:bodyPr wrap="none" rtlCol="0">
              <a:spAutoFit/>
            </a:bodyPr>
            <a:lstStyle/>
            <a:p>
              <a:r>
                <a:rPr lang="en-US" sz="1400" b="1" dirty="0" smtClean="0">
                  <a:effectLst>
                    <a:outerShdw blurRad="38100" dist="38100" dir="2700000" algn="tl">
                      <a:srgbClr val="000000">
                        <a:alpha val="43137"/>
                      </a:srgbClr>
                    </a:outerShdw>
                  </a:effectLst>
                </a:rPr>
                <a:t>SAS</a:t>
              </a:r>
              <a:endParaRPr lang="en-US" sz="1400" b="1" dirty="0">
                <a:effectLst>
                  <a:outerShdw blurRad="38100" dist="38100" dir="2700000" algn="tl">
                    <a:srgbClr val="000000">
                      <a:alpha val="43137"/>
                    </a:srgbClr>
                  </a:outerShdw>
                </a:effectLst>
              </a:endParaRPr>
            </a:p>
          </p:txBody>
        </p:sp>
        <p:sp>
          <p:nvSpPr>
            <p:cNvPr id="59" name="Rectangle 58"/>
            <p:cNvSpPr/>
            <p:nvPr/>
          </p:nvSpPr>
          <p:spPr>
            <a:xfrm>
              <a:off x="2038204" y="1225757"/>
              <a:ext cx="1332851" cy="508651"/>
            </a:xfrm>
            <a:prstGeom prst="rect">
              <a:avLst/>
            </a:prstGeom>
            <a:solidFill>
              <a:schemeClr val="accent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000" dirty="0"/>
            </a:p>
          </p:txBody>
        </p:sp>
        <p:sp>
          <p:nvSpPr>
            <p:cNvPr id="60" name="Rectangle 59"/>
            <p:cNvSpPr/>
            <p:nvPr/>
          </p:nvSpPr>
          <p:spPr>
            <a:xfrm>
              <a:off x="2114404" y="1308120"/>
              <a:ext cx="1543196" cy="502488"/>
            </a:xfrm>
            <a:prstGeom prst="rect">
              <a:avLst/>
            </a:prstGeom>
            <a:solidFill>
              <a:schemeClr val="accent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smtClean="0"/>
                <a:t>Hyper-V Server(s)</a:t>
              </a:r>
              <a:endParaRPr lang="en-US" sz="1400" dirty="0"/>
            </a:p>
          </p:txBody>
        </p:sp>
      </p:grpSp>
      <p:grpSp>
        <p:nvGrpSpPr>
          <p:cNvPr id="31" name="Group 30"/>
          <p:cNvGrpSpPr/>
          <p:nvPr/>
        </p:nvGrpSpPr>
        <p:grpSpPr>
          <a:xfrm>
            <a:off x="1280294" y="3197301"/>
            <a:ext cx="1478012" cy="1524464"/>
            <a:chOff x="1036588" y="3491108"/>
            <a:chExt cx="1478012" cy="1524464"/>
          </a:xfrm>
        </p:grpSpPr>
        <p:grpSp>
          <p:nvGrpSpPr>
            <p:cNvPr id="27" name="Group 26"/>
            <p:cNvGrpSpPr/>
            <p:nvPr/>
          </p:nvGrpSpPr>
          <p:grpSpPr>
            <a:xfrm>
              <a:off x="1036588" y="3491108"/>
              <a:ext cx="579144" cy="1524464"/>
              <a:chOff x="891528" y="3491108"/>
              <a:chExt cx="579144" cy="1524464"/>
            </a:xfrm>
          </p:grpSpPr>
          <p:pic>
            <p:nvPicPr>
              <p:cNvPr id="62" name="Picture 61" descr="C:\Program Files\Microsoft Resource DVD Artwork\DVD_ART\Artwork_Imagery\HARDWARE_IMAGERY\Photos - OEM Hardware\Server Computer\NEC server - Express 5800 1320 Xe IA64.png"/>
              <p:cNvPicPr>
                <a:picLocks noChangeAspect="1" noChangeArrowheads="1"/>
              </p:cNvPicPr>
              <p:nvPr/>
            </p:nvPicPr>
            <p:blipFill>
              <a:blip r:embed="rId3" cstate="screen"/>
              <a:srcRect/>
              <a:stretch>
                <a:fillRect/>
              </a:stretch>
            </p:blipFill>
            <p:spPr bwMode="auto">
              <a:xfrm>
                <a:off x="891528" y="3491108"/>
                <a:ext cx="579144" cy="1524464"/>
              </a:xfrm>
              <a:prstGeom prst="rect">
                <a:avLst/>
              </a:prstGeom>
              <a:noFill/>
            </p:spPr>
          </p:pic>
          <p:sp>
            <p:nvSpPr>
              <p:cNvPr id="16" name="TextBox 15"/>
              <p:cNvSpPr txBox="1"/>
              <p:nvPr/>
            </p:nvSpPr>
            <p:spPr>
              <a:xfrm>
                <a:off x="1073378" y="3577674"/>
                <a:ext cx="215444" cy="1351332"/>
              </a:xfrm>
              <a:prstGeom prst="rect">
                <a:avLst/>
              </a:prstGeom>
              <a:solidFill>
                <a:schemeClr val="tx2"/>
              </a:solidFill>
            </p:spPr>
            <p:txBody>
              <a:bodyPr vert="vert270" wrap="none" lIns="0" tIns="0" rIns="0" bIns="0" rtlCol="0">
                <a:spAutoFit/>
              </a:bodyPr>
              <a:lstStyle/>
              <a:p>
                <a:r>
                  <a:rPr lang="en-US" sz="1400" b="1" dirty="0" smtClean="0">
                    <a:solidFill>
                      <a:schemeClr val="bg2"/>
                    </a:solidFill>
                  </a:rPr>
                  <a:t>Compute/Storage</a:t>
                </a:r>
              </a:p>
            </p:txBody>
          </p:sp>
        </p:grpSp>
        <p:grpSp>
          <p:nvGrpSpPr>
            <p:cNvPr id="67" name="Group 66"/>
            <p:cNvGrpSpPr/>
            <p:nvPr/>
          </p:nvGrpSpPr>
          <p:grpSpPr>
            <a:xfrm>
              <a:off x="1935456" y="3491108"/>
              <a:ext cx="579144" cy="1524464"/>
              <a:chOff x="891528" y="3491108"/>
              <a:chExt cx="579144" cy="1524464"/>
            </a:xfrm>
          </p:grpSpPr>
          <p:pic>
            <p:nvPicPr>
              <p:cNvPr id="68" name="Picture 67" descr="C:\Program Files\Microsoft Resource DVD Artwork\DVD_ART\Artwork_Imagery\HARDWARE_IMAGERY\Photos - OEM Hardware\Server Computer\NEC server - Express 5800 1320 Xe IA64.png"/>
              <p:cNvPicPr>
                <a:picLocks noChangeAspect="1" noChangeArrowheads="1"/>
              </p:cNvPicPr>
              <p:nvPr/>
            </p:nvPicPr>
            <p:blipFill>
              <a:blip r:embed="rId3" cstate="screen"/>
              <a:srcRect/>
              <a:stretch>
                <a:fillRect/>
              </a:stretch>
            </p:blipFill>
            <p:spPr bwMode="auto">
              <a:xfrm>
                <a:off x="891528" y="3491108"/>
                <a:ext cx="579144" cy="1524464"/>
              </a:xfrm>
              <a:prstGeom prst="rect">
                <a:avLst/>
              </a:prstGeom>
              <a:noFill/>
            </p:spPr>
          </p:pic>
          <p:sp>
            <p:nvSpPr>
              <p:cNvPr id="69" name="TextBox 68"/>
              <p:cNvSpPr txBox="1"/>
              <p:nvPr/>
            </p:nvSpPr>
            <p:spPr>
              <a:xfrm>
                <a:off x="1073378" y="3577674"/>
                <a:ext cx="215444" cy="1351332"/>
              </a:xfrm>
              <a:prstGeom prst="rect">
                <a:avLst/>
              </a:prstGeom>
              <a:solidFill>
                <a:schemeClr val="tx2"/>
              </a:solidFill>
            </p:spPr>
            <p:txBody>
              <a:bodyPr vert="vert270" wrap="none" lIns="0" tIns="0" rIns="0" bIns="0" rtlCol="0">
                <a:spAutoFit/>
              </a:bodyPr>
              <a:lstStyle/>
              <a:p>
                <a:r>
                  <a:rPr lang="en-US" sz="1400" b="1" dirty="0" smtClean="0">
                    <a:solidFill>
                      <a:schemeClr val="bg2"/>
                    </a:solidFill>
                  </a:rPr>
                  <a:t>Compute/Storage</a:t>
                </a:r>
              </a:p>
            </p:txBody>
          </p:sp>
        </p:grpSp>
      </p:grpSp>
      <p:cxnSp>
        <p:nvCxnSpPr>
          <p:cNvPr id="71" name="Straight Connector 70"/>
          <p:cNvCxnSpPr>
            <a:endCxn id="93" idx="0"/>
          </p:cNvCxnSpPr>
          <p:nvPr/>
        </p:nvCxnSpPr>
        <p:spPr>
          <a:xfrm>
            <a:off x="5672010" y="1327801"/>
            <a:ext cx="0" cy="86294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5768297" y="1940448"/>
            <a:ext cx="1370888" cy="307777"/>
          </a:xfrm>
          <a:prstGeom prst="rect">
            <a:avLst/>
          </a:prstGeom>
          <a:noFill/>
        </p:spPr>
        <p:txBody>
          <a:bodyPr wrap="none" rtlCol="0">
            <a:spAutoFit/>
          </a:bodyPr>
          <a:lstStyle/>
          <a:p>
            <a:r>
              <a:rPr lang="en-US" sz="1400" b="1" dirty="0" smtClean="0">
                <a:effectLst>
                  <a:outerShdw blurRad="38100" dist="38100" dir="2700000" algn="tl">
                    <a:srgbClr val="000000">
                      <a:alpha val="43137"/>
                    </a:srgbClr>
                  </a:outerShdw>
                </a:effectLst>
              </a:rPr>
              <a:t>SAS / </a:t>
            </a:r>
            <a:r>
              <a:rPr lang="en-US" sz="1400" b="1" dirty="0" err="1" smtClean="0">
                <a:effectLst>
                  <a:outerShdw blurRad="38100" dist="38100" dir="2700000" algn="tl">
                    <a:srgbClr val="000000">
                      <a:alpha val="43137"/>
                    </a:srgbClr>
                  </a:outerShdw>
                </a:effectLst>
              </a:rPr>
              <a:t>iSCSI</a:t>
            </a:r>
            <a:r>
              <a:rPr lang="en-US" sz="1400" b="1" dirty="0" smtClean="0">
                <a:effectLst>
                  <a:outerShdw blurRad="38100" dist="38100" dir="2700000" algn="tl">
                    <a:srgbClr val="000000">
                      <a:alpha val="43137"/>
                    </a:srgbClr>
                  </a:outerShdw>
                </a:effectLst>
              </a:rPr>
              <a:t> / FC</a:t>
            </a:r>
            <a:endParaRPr lang="en-US" sz="1400" b="1" dirty="0">
              <a:effectLst>
                <a:outerShdw blurRad="38100" dist="38100" dir="2700000" algn="tl">
                  <a:srgbClr val="000000">
                    <a:alpha val="43137"/>
                  </a:srgbClr>
                </a:outerShdw>
              </a:effectLst>
            </a:endParaRPr>
          </a:p>
        </p:txBody>
      </p:sp>
      <p:sp>
        <p:nvSpPr>
          <p:cNvPr id="73" name="Down Arrow 72"/>
          <p:cNvSpPr/>
          <p:nvPr/>
        </p:nvSpPr>
        <p:spPr>
          <a:xfrm>
            <a:off x="5684045" y="2876550"/>
            <a:ext cx="1356580" cy="348285"/>
          </a:xfrm>
          <a:prstGeom prst="downArrow">
            <a:avLst/>
          </a:prstGeom>
          <a:solidFill>
            <a:schemeClr val="bg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4834271" y="742950"/>
            <a:ext cx="1619396" cy="584851"/>
            <a:chOff x="323055" y="895350"/>
            <a:chExt cx="1619396" cy="584851"/>
          </a:xfrm>
        </p:grpSpPr>
        <p:sp>
          <p:nvSpPr>
            <p:cNvPr id="107" name="Rectangle 106"/>
            <p:cNvSpPr/>
            <p:nvPr/>
          </p:nvSpPr>
          <p:spPr>
            <a:xfrm>
              <a:off x="323055" y="895350"/>
              <a:ext cx="1332851" cy="508651"/>
            </a:xfrm>
            <a:prstGeom prst="rect">
              <a:avLst/>
            </a:prstGeom>
            <a:solidFill>
              <a:schemeClr val="accent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000" dirty="0"/>
            </a:p>
          </p:txBody>
        </p:sp>
        <p:sp>
          <p:nvSpPr>
            <p:cNvPr id="108" name="Rectangle 107"/>
            <p:cNvSpPr/>
            <p:nvPr/>
          </p:nvSpPr>
          <p:spPr>
            <a:xfrm>
              <a:off x="399255" y="977713"/>
              <a:ext cx="1543196" cy="502488"/>
            </a:xfrm>
            <a:prstGeom prst="rect">
              <a:avLst/>
            </a:prstGeom>
            <a:solidFill>
              <a:schemeClr val="accent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smtClean="0"/>
                <a:t>Hyper-V Server(s)</a:t>
              </a:r>
              <a:endParaRPr lang="en-US" sz="1400" dirty="0"/>
            </a:p>
          </p:txBody>
        </p:sp>
      </p:grpSp>
      <p:grpSp>
        <p:nvGrpSpPr>
          <p:cNvPr id="75" name="Group 74"/>
          <p:cNvGrpSpPr/>
          <p:nvPr/>
        </p:nvGrpSpPr>
        <p:grpSpPr>
          <a:xfrm>
            <a:off x="5584973" y="3257550"/>
            <a:ext cx="579144" cy="1290906"/>
            <a:chOff x="1036588" y="3491108"/>
            <a:chExt cx="579144" cy="1524464"/>
          </a:xfrm>
        </p:grpSpPr>
        <p:pic>
          <p:nvPicPr>
            <p:cNvPr id="105" name="Picture 104" descr="C:\Program Files\Microsoft Resource DVD Artwork\DVD_ART\Artwork_Imagery\HARDWARE_IMAGERY\Photos - OEM Hardware\Server Computer\NEC server - Express 5800 1320 Xe IA64.png"/>
            <p:cNvPicPr>
              <a:picLocks noChangeAspect="1" noChangeArrowheads="1"/>
            </p:cNvPicPr>
            <p:nvPr/>
          </p:nvPicPr>
          <p:blipFill>
            <a:blip r:embed="rId3" cstate="screen"/>
            <a:srcRect/>
            <a:stretch>
              <a:fillRect/>
            </a:stretch>
          </p:blipFill>
          <p:spPr bwMode="auto">
            <a:xfrm>
              <a:off x="1036588" y="3491108"/>
              <a:ext cx="579144" cy="1524464"/>
            </a:xfrm>
            <a:prstGeom prst="rect">
              <a:avLst/>
            </a:prstGeom>
            <a:noFill/>
          </p:spPr>
        </p:pic>
        <p:sp>
          <p:nvSpPr>
            <p:cNvPr id="106" name="TextBox 105"/>
            <p:cNvSpPr txBox="1"/>
            <p:nvPr/>
          </p:nvSpPr>
          <p:spPr>
            <a:xfrm>
              <a:off x="1218438" y="3794183"/>
              <a:ext cx="184666" cy="810215"/>
            </a:xfrm>
            <a:prstGeom prst="rect">
              <a:avLst/>
            </a:prstGeom>
            <a:solidFill>
              <a:schemeClr val="tx2"/>
            </a:solidFill>
          </p:spPr>
          <p:txBody>
            <a:bodyPr vert="vert270" wrap="none" lIns="0" tIns="0" rIns="0" bIns="0" rtlCol="0">
              <a:spAutoFit/>
            </a:bodyPr>
            <a:lstStyle/>
            <a:p>
              <a:r>
                <a:rPr lang="en-US" sz="1200" b="1" dirty="0" smtClean="0">
                  <a:solidFill>
                    <a:schemeClr val="bg2"/>
                  </a:solidFill>
                </a:rPr>
                <a:t> Compute </a:t>
              </a:r>
            </a:p>
          </p:txBody>
        </p:sp>
      </p:grpSp>
      <p:grpSp>
        <p:nvGrpSpPr>
          <p:cNvPr id="76" name="Group 75"/>
          <p:cNvGrpSpPr/>
          <p:nvPr/>
        </p:nvGrpSpPr>
        <p:grpSpPr>
          <a:xfrm>
            <a:off x="6483841" y="3257550"/>
            <a:ext cx="579144" cy="1290906"/>
            <a:chOff x="1935456" y="3491108"/>
            <a:chExt cx="579144" cy="1524464"/>
          </a:xfrm>
        </p:grpSpPr>
        <p:pic>
          <p:nvPicPr>
            <p:cNvPr id="103" name="Picture 102" descr="C:\Program Files\Microsoft Resource DVD Artwork\DVD_ART\Artwork_Imagery\HARDWARE_IMAGERY\Photos - OEM Hardware\Server Computer\NEC server - Express 5800 1320 Xe IA64.png"/>
            <p:cNvPicPr>
              <a:picLocks noChangeAspect="1" noChangeArrowheads="1"/>
            </p:cNvPicPr>
            <p:nvPr/>
          </p:nvPicPr>
          <p:blipFill>
            <a:blip r:embed="rId3" cstate="screen"/>
            <a:srcRect/>
            <a:stretch>
              <a:fillRect/>
            </a:stretch>
          </p:blipFill>
          <p:spPr bwMode="auto">
            <a:xfrm>
              <a:off x="1935456" y="3491108"/>
              <a:ext cx="579144" cy="1524464"/>
            </a:xfrm>
            <a:prstGeom prst="rect">
              <a:avLst/>
            </a:prstGeom>
            <a:noFill/>
          </p:spPr>
        </p:pic>
        <p:sp>
          <p:nvSpPr>
            <p:cNvPr id="104" name="TextBox 103"/>
            <p:cNvSpPr txBox="1"/>
            <p:nvPr/>
          </p:nvSpPr>
          <p:spPr>
            <a:xfrm>
              <a:off x="2117306" y="3903824"/>
              <a:ext cx="184666" cy="690956"/>
            </a:xfrm>
            <a:prstGeom prst="rect">
              <a:avLst/>
            </a:prstGeom>
            <a:solidFill>
              <a:schemeClr val="tx2"/>
            </a:solidFill>
          </p:spPr>
          <p:txBody>
            <a:bodyPr vert="vert270" wrap="none" lIns="0" tIns="0" rIns="0" bIns="0" rtlCol="0">
              <a:spAutoFit/>
            </a:bodyPr>
            <a:lstStyle/>
            <a:p>
              <a:r>
                <a:rPr lang="en-US" sz="1200" b="1" dirty="0" smtClean="0">
                  <a:solidFill>
                    <a:schemeClr val="bg2"/>
                  </a:solidFill>
                </a:rPr>
                <a:t> Storage </a:t>
              </a:r>
            </a:p>
          </p:txBody>
        </p:sp>
      </p:grpSp>
      <p:grpSp>
        <p:nvGrpSpPr>
          <p:cNvPr id="77" name="Group 76"/>
          <p:cNvGrpSpPr/>
          <p:nvPr/>
        </p:nvGrpSpPr>
        <p:grpSpPr>
          <a:xfrm>
            <a:off x="4834271" y="1520700"/>
            <a:ext cx="1619396" cy="456334"/>
            <a:chOff x="316060" y="1673100"/>
            <a:chExt cx="1619396" cy="456334"/>
          </a:xfrm>
        </p:grpSpPr>
        <p:sp>
          <p:nvSpPr>
            <p:cNvPr id="101" name="Rectangle 100"/>
            <p:cNvSpPr/>
            <p:nvPr/>
          </p:nvSpPr>
          <p:spPr>
            <a:xfrm>
              <a:off x="316060" y="1673100"/>
              <a:ext cx="1332851" cy="456334"/>
            </a:xfrm>
            <a:prstGeom prst="rect">
              <a:avLst/>
            </a:prstGeom>
            <a:solidFill>
              <a:schemeClr val="accent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000" dirty="0"/>
            </a:p>
          </p:txBody>
        </p:sp>
        <p:sp>
          <p:nvSpPr>
            <p:cNvPr id="102" name="Rectangle 101"/>
            <p:cNvSpPr/>
            <p:nvPr/>
          </p:nvSpPr>
          <p:spPr>
            <a:xfrm>
              <a:off x="392260" y="1755462"/>
              <a:ext cx="1543196" cy="373971"/>
            </a:xfrm>
            <a:prstGeom prst="rect">
              <a:avLst/>
            </a:prstGeom>
            <a:solidFill>
              <a:schemeClr val="accent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smtClean="0"/>
                <a:t>File Servers</a:t>
              </a:r>
              <a:endParaRPr lang="en-US" sz="1400" dirty="0"/>
            </a:p>
          </p:txBody>
        </p:sp>
      </p:grpSp>
      <p:sp>
        <p:nvSpPr>
          <p:cNvPr id="78" name="TextBox 77"/>
          <p:cNvSpPr txBox="1"/>
          <p:nvPr/>
        </p:nvSpPr>
        <p:spPr>
          <a:xfrm>
            <a:off x="5750058" y="1276350"/>
            <a:ext cx="1378904" cy="307777"/>
          </a:xfrm>
          <a:prstGeom prst="rect">
            <a:avLst/>
          </a:prstGeom>
          <a:noFill/>
        </p:spPr>
        <p:txBody>
          <a:bodyPr wrap="none" rtlCol="0">
            <a:spAutoFit/>
          </a:bodyPr>
          <a:lstStyle/>
          <a:p>
            <a:r>
              <a:rPr lang="en-US" sz="1400" b="1" dirty="0" smtClean="0">
                <a:effectLst>
                  <a:outerShdw blurRad="38100" dist="38100" dir="2700000" algn="tl">
                    <a:srgbClr val="000000">
                      <a:alpha val="43137"/>
                    </a:srgbClr>
                  </a:outerShdw>
                </a:effectLst>
              </a:rPr>
              <a:t>10 GbE / RDMA</a:t>
            </a:r>
            <a:endParaRPr lang="en-US" sz="1400" b="1" dirty="0">
              <a:effectLst>
                <a:outerShdw blurRad="38100" dist="38100" dir="2700000" algn="tl">
                  <a:srgbClr val="000000">
                    <a:alpha val="43137"/>
                  </a:srgbClr>
                </a:outerShdw>
              </a:effectLst>
            </a:endParaRPr>
          </a:p>
        </p:txBody>
      </p:sp>
      <p:grpSp>
        <p:nvGrpSpPr>
          <p:cNvPr id="79" name="Group 78"/>
          <p:cNvGrpSpPr/>
          <p:nvPr/>
        </p:nvGrpSpPr>
        <p:grpSpPr>
          <a:xfrm>
            <a:off x="4856682" y="2190750"/>
            <a:ext cx="1630656" cy="608347"/>
            <a:chOff x="304800" y="2343150"/>
            <a:chExt cx="1630656" cy="608347"/>
          </a:xfrm>
        </p:grpSpPr>
        <p:sp>
          <p:nvSpPr>
            <p:cNvPr id="93" name="Rectangle 92"/>
            <p:cNvSpPr/>
            <p:nvPr/>
          </p:nvSpPr>
          <p:spPr>
            <a:xfrm>
              <a:off x="304800" y="2343150"/>
              <a:ext cx="1630656" cy="608347"/>
            </a:xfrm>
            <a:prstGeom prst="rect">
              <a:avLst/>
            </a:prstGeom>
            <a:solidFill>
              <a:schemeClr val="accent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000" dirty="0"/>
            </a:p>
          </p:txBody>
        </p:sp>
        <p:grpSp>
          <p:nvGrpSpPr>
            <p:cNvPr id="94" name="Group 93"/>
            <p:cNvGrpSpPr/>
            <p:nvPr/>
          </p:nvGrpSpPr>
          <p:grpSpPr>
            <a:xfrm>
              <a:off x="606283" y="2688106"/>
              <a:ext cx="1070117" cy="213144"/>
              <a:chOff x="438085" y="2491625"/>
              <a:chExt cx="1070117" cy="213144"/>
            </a:xfrm>
          </p:grpSpPr>
          <p:sp>
            <p:nvSpPr>
              <p:cNvPr id="97" name="Flowchart: Magnetic Disk 96"/>
              <p:cNvSpPr/>
              <p:nvPr/>
            </p:nvSpPr>
            <p:spPr>
              <a:xfrm>
                <a:off x="1241632" y="2491625"/>
                <a:ext cx="266570" cy="213144"/>
              </a:xfrm>
              <a:prstGeom prst="flowChartMagneticDisk">
                <a:avLst/>
              </a:prstGeom>
              <a:solidFill>
                <a:schemeClr val="tx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8" name="Flowchart: Magnetic Disk 97"/>
              <p:cNvSpPr/>
              <p:nvPr/>
            </p:nvSpPr>
            <p:spPr>
              <a:xfrm>
                <a:off x="975061" y="2491625"/>
                <a:ext cx="266570" cy="213144"/>
              </a:xfrm>
              <a:prstGeom prst="flowChartMagneticDisk">
                <a:avLst/>
              </a:prstGeom>
              <a:solidFill>
                <a:schemeClr val="tx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9" name="Flowchart: Magnetic Disk 98"/>
              <p:cNvSpPr/>
              <p:nvPr/>
            </p:nvSpPr>
            <p:spPr>
              <a:xfrm>
                <a:off x="708491" y="2491625"/>
                <a:ext cx="266570" cy="213144"/>
              </a:xfrm>
              <a:prstGeom prst="flowChartMagneticDisk">
                <a:avLst/>
              </a:prstGeom>
              <a:solidFill>
                <a:schemeClr val="tx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0" name="Flowchart: Magnetic Disk 99"/>
              <p:cNvSpPr/>
              <p:nvPr/>
            </p:nvSpPr>
            <p:spPr>
              <a:xfrm>
                <a:off x="438085" y="2491625"/>
                <a:ext cx="266570" cy="213144"/>
              </a:xfrm>
              <a:prstGeom prst="flowChartMagneticDisk">
                <a:avLst/>
              </a:prstGeom>
              <a:solidFill>
                <a:schemeClr val="tx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95" name="Rectangle 94"/>
            <p:cNvSpPr/>
            <p:nvPr/>
          </p:nvSpPr>
          <p:spPr>
            <a:xfrm>
              <a:off x="739567" y="2343150"/>
              <a:ext cx="870189" cy="295348"/>
            </a:xfrm>
            <a:prstGeom prst="rect">
              <a:avLst/>
            </a:prstGeom>
            <a:solidFill>
              <a:schemeClr val="accent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t>Optional Controller</a:t>
              </a:r>
              <a:endParaRPr lang="en-US" sz="1000" b="1" dirty="0"/>
            </a:p>
          </p:txBody>
        </p:sp>
      </p:grpSp>
      <p:cxnSp>
        <p:nvCxnSpPr>
          <p:cNvPr id="80" name="Straight Connector 79"/>
          <p:cNvCxnSpPr>
            <a:endCxn id="84" idx="0"/>
          </p:cNvCxnSpPr>
          <p:nvPr/>
        </p:nvCxnSpPr>
        <p:spPr>
          <a:xfrm>
            <a:off x="8003945" y="863322"/>
            <a:ext cx="0" cy="862949"/>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81" name="Group 80"/>
          <p:cNvGrpSpPr/>
          <p:nvPr/>
        </p:nvGrpSpPr>
        <p:grpSpPr>
          <a:xfrm>
            <a:off x="7138165" y="886818"/>
            <a:ext cx="1619396" cy="584851"/>
            <a:chOff x="323055" y="895350"/>
            <a:chExt cx="1619396" cy="584851"/>
          </a:xfrm>
        </p:grpSpPr>
        <p:sp>
          <p:nvSpPr>
            <p:cNvPr id="91" name="Rectangle 90"/>
            <p:cNvSpPr/>
            <p:nvPr/>
          </p:nvSpPr>
          <p:spPr>
            <a:xfrm>
              <a:off x="323055" y="895350"/>
              <a:ext cx="1332851" cy="508651"/>
            </a:xfrm>
            <a:prstGeom prst="rect">
              <a:avLst/>
            </a:prstGeom>
            <a:solidFill>
              <a:schemeClr val="accent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000" dirty="0"/>
            </a:p>
          </p:txBody>
        </p:sp>
        <p:sp>
          <p:nvSpPr>
            <p:cNvPr id="92" name="Rectangle 91"/>
            <p:cNvSpPr/>
            <p:nvPr/>
          </p:nvSpPr>
          <p:spPr>
            <a:xfrm>
              <a:off x="399255" y="977713"/>
              <a:ext cx="1543196" cy="502488"/>
            </a:xfrm>
            <a:prstGeom prst="rect">
              <a:avLst/>
            </a:prstGeom>
            <a:solidFill>
              <a:schemeClr val="accent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smtClean="0"/>
                <a:t>Hyper-V Server(s)</a:t>
              </a:r>
              <a:endParaRPr lang="en-US" sz="1400" dirty="0"/>
            </a:p>
          </p:txBody>
        </p:sp>
      </p:grpSp>
      <p:grpSp>
        <p:nvGrpSpPr>
          <p:cNvPr id="82" name="Group 81"/>
          <p:cNvGrpSpPr/>
          <p:nvPr/>
        </p:nvGrpSpPr>
        <p:grpSpPr>
          <a:xfrm>
            <a:off x="7188617" y="1726271"/>
            <a:ext cx="1630656" cy="608347"/>
            <a:chOff x="304800" y="2343150"/>
            <a:chExt cx="1630656" cy="608347"/>
          </a:xfrm>
        </p:grpSpPr>
        <p:sp>
          <p:nvSpPr>
            <p:cNvPr id="84" name="Rectangle 83"/>
            <p:cNvSpPr/>
            <p:nvPr/>
          </p:nvSpPr>
          <p:spPr>
            <a:xfrm>
              <a:off x="304800" y="2343150"/>
              <a:ext cx="1630656" cy="608347"/>
            </a:xfrm>
            <a:prstGeom prst="rect">
              <a:avLst/>
            </a:prstGeom>
            <a:solidFill>
              <a:schemeClr val="accent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b="1" dirty="0" smtClean="0">
                  <a:effectLst>
                    <a:outerShdw blurRad="38100" dist="38100" dir="2700000" algn="tl">
                      <a:srgbClr val="000000">
                        <a:alpha val="43137"/>
                      </a:srgbClr>
                    </a:outerShdw>
                  </a:effectLst>
                </a:rPr>
                <a:t>SAN</a:t>
              </a:r>
              <a:endParaRPr lang="en-US" sz="1400" b="1" dirty="0">
                <a:effectLst>
                  <a:outerShdw blurRad="38100" dist="38100" dir="2700000" algn="tl">
                    <a:srgbClr val="000000">
                      <a:alpha val="43137"/>
                    </a:srgbClr>
                  </a:outerShdw>
                </a:effectLst>
              </a:endParaRPr>
            </a:p>
          </p:txBody>
        </p:sp>
        <p:grpSp>
          <p:nvGrpSpPr>
            <p:cNvPr id="85" name="Group 84"/>
            <p:cNvGrpSpPr/>
            <p:nvPr/>
          </p:nvGrpSpPr>
          <p:grpSpPr>
            <a:xfrm>
              <a:off x="606283" y="2688106"/>
              <a:ext cx="1070117" cy="213144"/>
              <a:chOff x="438085" y="2491625"/>
              <a:chExt cx="1070117" cy="213144"/>
            </a:xfrm>
          </p:grpSpPr>
          <p:sp>
            <p:nvSpPr>
              <p:cNvPr id="87" name="Flowchart: Magnetic Disk 86"/>
              <p:cNvSpPr/>
              <p:nvPr/>
            </p:nvSpPr>
            <p:spPr>
              <a:xfrm>
                <a:off x="1241632" y="2491625"/>
                <a:ext cx="266570" cy="213144"/>
              </a:xfrm>
              <a:prstGeom prst="flowChartMagneticDisk">
                <a:avLst/>
              </a:prstGeom>
              <a:solidFill>
                <a:schemeClr val="tx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8" name="Flowchart: Magnetic Disk 87"/>
              <p:cNvSpPr/>
              <p:nvPr/>
            </p:nvSpPr>
            <p:spPr>
              <a:xfrm>
                <a:off x="975061" y="2491625"/>
                <a:ext cx="266570" cy="213144"/>
              </a:xfrm>
              <a:prstGeom prst="flowChartMagneticDisk">
                <a:avLst/>
              </a:prstGeom>
              <a:solidFill>
                <a:schemeClr val="tx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9" name="Flowchart: Magnetic Disk 88"/>
              <p:cNvSpPr/>
              <p:nvPr/>
            </p:nvSpPr>
            <p:spPr>
              <a:xfrm>
                <a:off x="708491" y="2491625"/>
                <a:ext cx="266570" cy="213144"/>
              </a:xfrm>
              <a:prstGeom prst="flowChartMagneticDisk">
                <a:avLst/>
              </a:prstGeom>
              <a:solidFill>
                <a:schemeClr val="tx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0" name="Flowchart: Magnetic Disk 89"/>
              <p:cNvSpPr/>
              <p:nvPr/>
            </p:nvSpPr>
            <p:spPr>
              <a:xfrm>
                <a:off x="438085" y="2491625"/>
                <a:ext cx="266570" cy="213144"/>
              </a:xfrm>
              <a:prstGeom prst="flowChartMagneticDisk">
                <a:avLst/>
              </a:prstGeom>
              <a:solidFill>
                <a:schemeClr val="tx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86" name="Rectangle 85"/>
            <p:cNvSpPr/>
            <p:nvPr/>
          </p:nvSpPr>
          <p:spPr>
            <a:xfrm>
              <a:off x="812383" y="2343150"/>
              <a:ext cx="797373" cy="295348"/>
            </a:xfrm>
            <a:prstGeom prst="rect">
              <a:avLst/>
            </a:prstGeom>
            <a:solidFill>
              <a:schemeClr val="accent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t>Controller</a:t>
              </a:r>
              <a:endParaRPr lang="en-US" sz="1000" b="1" dirty="0"/>
            </a:p>
          </p:txBody>
        </p:sp>
      </p:grpSp>
      <p:sp>
        <p:nvSpPr>
          <p:cNvPr id="83" name="TextBox 82"/>
          <p:cNvSpPr txBox="1"/>
          <p:nvPr/>
        </p:nvSpPr>
        <p:spPr>
          <a:xfrm>
            <a:off x="7214365" y="3178948"/>
            <a:ext cx="1853435" cy="1384995"/>
          </a:xfrm>
          <a:prstGeom prst="rect">
            <a:avLst/>
          </a:prstGeom>
          <a:noFill/>
        </p:spPr>
        <p:txBody>
          <a:bodyPr wrap="square" rtlCol="0">
            <a:spAutoFit/>
          </a:bodyPr>
          <a:lstStyle/>
          <a:p>
            <a:r>
              <a:rPr lang="en-US" sz="1400" dirty="0" smtClean="0"/>
              <a:t>When?</a:t>
            </a:r>
          </a:p>
          <a:p>
            <a:pPr marL="171450" indent="-171450">
              <a:buFont typeface="Arial" pitchFamily="34" charset="0"/>
              <a:buChar char="•"/>
            </a:pPr>
            <a:r>
              <a:rPr lang="en-US" sz="1400" dirty="0" smtClean="0"/>
              <a:t>Grow capacity on two axis</a:t>
            </a:r>
          </a:p>
          <a:p>
            <a:pPr marL="171450" indent="-171450">
              <a:buFont typeface="Arial" pitchFamily="34" charset="0"/>
              <a:buChar char="•"/>
            </a:pPr>
            <a:r>
              <a:rPr lang="en-US" sz="1400" dirty="0" smtClean="0"/>
              <a:t>Compute-bound VMs</a:t>
            </a:r>
          </a:p>
          <a:p>
            <a:pPr marL="171450" indent="-171450">
              <a:buFont typeface="Arial" pitchFamily="34" charset="0"/>
              <a:buChar char="•"/>
            </a:pPr>
            <a:r>
              <a:rPr lang="en-US" sz="1400" dirty="0" smtClean="0"/>
              <a:t>Storage offloading</a:t>
            </a:r>
          </a:p>
        </p:txBody>
      </p:sp>
      <p:sp>
        <p:nvSpPr>
          <p:cNvPr id="70" name="Rectangle 69"/>
          <p:cNvSpPr/>
          <p:nvPr/>
        </p:nvSpPr>
        <p:spPr bwMode="auto">
          <a:xfrm>
            <a:off x="4901473" y="4634533"/>
            <a:ext cx="4242527" cy="502920"/>
          </a:xfrm>
          <a:prstGeom prst="rect">
            <a:avLst/>
          </a:prstGeom>
          <a:solidFill>
            <a:srgbClr val="FFFFFF">
              <a:alpha val="10196"/>
            </a:srgbClr>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b="1" dirty="0" smtClean="0">
                <a:gradFill>
                  <a:gsLst>
                    <a:gs pos="0">
                      <a:schemeClr val="tx1"/>
                    </a:gs>
                    <a:gs pos="100000">
                      <a:schemeClr val="tx1"/>
                    </a:gs>
                  </a:gsLst>
                  <a:lin ang="5400000" scaled="0"/>
                </a:gradFill>
                <a:latin typeface="+mj-lt"/>
              </a:rPr>
              <a:t>[446] Designing Systems for CA</a:t>
            </a:r>
          </a:p>
          <a:p>
            <a:pPr defTabSz="914099" fontAlgn="base">
              <a:spcBef>
                <a:spcPct val="0"/>
              </a:spcBef>
              <a:spcAft>
                <a:spcPct val="0"/>
              </a:spcAft>
            </a:pPr>
            <a:r>
              <a:rPr lang="en-US" sz="1600" b="1" dirty="0" smtClean="0">
                <a:gradFill>
                  <a:gsLst>
                    <a:gs pos="0">
                      <a:schemeClr val="tx1"/>
                    </a:gs>
                    <a:gs pos="100000">
                      <a:schemeClr val="tx1"/>
                    </a:gs>
                  </a:gsLst>
                  <a:lin ang="5400000" scaled="0"/>
                </a:gradFill>
                <a:latin typeface="+mj-lt"/>
              </a:rPr>
              <a:t>[451] Building CA Systems with Hyper-V</a:t>
            </a:r>
            <a:endParaRPr lang="en-US" sz="1600" b="1" dirty="0">
              <a:gradFill>
                <a:gsLst>
                  <a:gs pos="0">
                    <a:schemeClr val="tx1"/>
                  </a:gs>
                  <a:gs pos="100000">
                    <a:schemeClr val="tx1"/>
                  </a:gs>
                </a:gsLst>
                <a:lin ang="5400000" scaled="0"/>
              </a:gradFill>
              <a:latin typeface="+mj-lt"/>
            </a:endParaRPr>
          </a:p>
        </p:txBody>
      </p:sp>
      <p:sp>
        <p:nvSpPr>
          <p:cNvPr id="109" name="Rectangle 108"/>
          <p:cNvSpPr/>
          <p:nvPr/>
        </p:nvSpPr>
        <p:spPr bwMode="auto">
          <a:xfrm>
            <a:off x="3987073" y="4629150"/>
            <a:ext cx="914400" cy="512064"/>
          </a:xfrm>
          <a:prstGeom prst="rect">
            <a:avLst/>
          </a:prstGeom>
          <a:solidFill>
            <a:schemeClr val="tx1"/>
          </a:solidFill>
          <a:ln w="31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b="1" dirty="0" smtClean="0">
                <a:solidFill>
                  <a:schemeClr val="bg1"/>
                </a:solidFill>
                <a:latin typeface="+mj-lt"/>
              </a:rPr>
              <a:t>LEARN </a:t>
            </a:r>
          </a:p>
          <a:p>
            <a:pPr defTabSz="914099" fontAlgn="base">
              <a:spcBef>
                <a:spcPct val="0"/>
              </a:spcBef>
              <a:spcAft>
                <a:spcPct val="0"/>
              </a:spcAft>
            </a:pPr>
            <a:r>
              <a:rPr lang="en-US" sz="1600" b="1" dirty="0" smtClean="0">
                <a:solidFill>
                  <a:schemeClr val="bg1"/>
                </a:solidFill>
                <a:latin typeface="+mj-lt"/>
              </a:rPr>
              <a:t>MORE</a:t>
            </a:r>
            <a:endParaRPr lang="en-US" sz="1600" b="1" dirty="0">
              <a:solidFill>
                <a:schemeClr val="bg1"/>
              </a:solidFill>
              <a:latin typeface="+mj-lt"/>
            </a:endParaRPr>
          </a:p>
        </p:txBody>
      </p:sp>
    </p:spTree>
    <p:extLst>
      <p:ext uri="{BB962C8B-B14F-4D97-AF65-F5344CB8AC3E}">
        <p14:creationId xmlns:p14="http://schemas.microsoft.com/office/powerpoint/2010/main" val="363752069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fade">
                                      <p:cBhvr>
                                        <p:cTn id="24" dur="500"/>
                                        <p:tgtEl>
                                          <p:spTgt spid="58"/>
                                        </p:tgtEl>
                                      </p:cBhvr>
                                    </p:animEffect>
                                  </p:childTnLst>
                                </p:cTn>
                              </p:par>
                              <p:par>
                                <p:cTn id="25" presetID="10" presetClass="entr" presetSubtype="0" fill="hold" nodeType="with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500"/>
                                        <p:tgtEl>
                                          <p:spTgt spid="7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500"/>
                                        <p:tgtEl>
                                          <p:spTgt spid="7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3"/>
                                        </p:tgtEl>
                                        <p:attrNameLst>
                                          <p:attrName>style.visibility</p:attrName>
                                        </p:attrNameLst>
                                      </p:cBhvr>
                                      <p:to>
                                        <p:strVal val="visible"/>
                                      </p:to>
                                    </p:set>
                                    <p:animEffect transition="in" filter="fade">
                                      <p:cBhvr>
                                        <p:cTn id="33" dur="500"/>
                                        <p:tgtEl>
                                          <p:spTgt spid="73"/>
                                        </p:tgtEl>
                                      </p:cBhvr>
                                    </p:animEffect>
                                  </p:childTnLst>
                                </p:cTn>
                              </p:par>
                              <p:par>
                                <p:cTn id="34" presetID="10" presetClass="entr" presetSubtype="0" fill="hold" nodeType="withEffect">
                                  <p:stCondLst>
                                    <p:cond delay="0"/>
                                  </p:stCondLst>
                                  <p:childTnLst>
                                    <p:set>
                                      <p:cBhvr>
                                        <p:cTn id="35" dur="1" fill="hold">
                                          <p:stCondLst>
                                            <p:cond delay="0"/>
                                          </p:stCondLst>
                                        </p:cTn>
                                        <p:tgtEl>
                                          <p:spTgt spid="74"/>
                                        </p:tgtEl>
                                        <p:attrNameLst>
                                          <p:attrName>style.visibility</p:attrName>
                                        </p:attrNameLst>
                                      </p:cBhvr>
                                      <p:to>
                                        <p:strVal val="visible"/>
                                      </p:to>
                                    </p:set>
                                    <p:animEffect transition="in" filter="fade">
                                      <p:cBhvr>
                                        <p:cTn id="36" dur="500"/>
                                        <p:tgtEl>
                                          <p:spTgt spid="74"/>
                                        </p:tgtEl>
                                      </p:cBhvr>
                                    </p:animEffect>
                                  </p:childTnLst>
                                </p:cTn>
                              </p:par>
                              <p:par>
                                <p:cTn id="37" presetID="10" presetClass="entr" presetSubtype="0" fill="hold" nodeType="with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500"/>
                                        <p:tgtEl>
                                          <p:spTgt spid="75"/>
                                        </p:tgtEl>
                                      </p:cBhvr>
                                    </p:animEffect>
                                  </p:childTnLst>
                                </p:cTn>
                              </p:par>
                              <p:par>
                                <p:cTn id="40" presetID="10" presetClass="entr" presetSubtype="0" fill="hold" nodeType="withEffect">
                                  <p:stCondLst>
                                    <p:cond delay="0"/>
                                  </p:stCondLst>
                                  <p:childTnLst>
                                    <p:set>
                                      <p:cBhvr>
                                        <p:cTn id="41" dur="1" fill="hold">
                                          <p:stCondLst>
                                            <p:cond delay="0"/>
                                          </p:stCondLst>
                                        </p:cTn>
                                        <p:tgtEl>
                                          <p:spTgt spid="76"/>
                                        </p:tgtEl>
                                        <p:attrNameLst>
                                          <p:attrName>style.visibility</p:attrName>
                                        </p:attrNameLst>
                                      </p:cBhvr>
                                      <p:to>
                                        <p:strVal val="visible"/>
                                      </p:to>
                                    </p:set>
                                    <p:animEffect transition="in" filter="fade">
                                      <p:cBhvr>
                                        <p:cTn id="42" dur="500"/>
                                        <p:tgtEl>
                                          <p:spTgt spid="76"/>
                                        </p:tgtEl>
                                      </p:cBhvr>
                                    </p:animEffect>
                                  </p:childTnLst>
                                </p:cTn>
                              </p:par>
                              <p:par>
                                <p:cTn id="43" presetID="10" presetClass="entr" presetSubtype="0" fill="hold" nodeType="withEffect">
                                  <p:stCondLst>
                                    <p:cond delay="0"/>
                                  </p:stCondLst>
                                  <p:childTnLst>
                                    <p:set>
                                      <p:cBhvr>
                                        <p:cTn id="44" dur="1" fill="hold">
                                          <p:stCondLst>
                                            <p:cond delay="0"/>
                                          </p:stCondLst>
                                        </p:cTn>
                                        <p:tgtEl>
                                          <p:spTgt spid="77"/>
                                        </p:tgtEl>
                                        <p:attrNameLst>
                                          <p:attrName>style.visibility</p:attrName>
                                        </p:attrNameLst>
                                      </p:cBhvr>
                                      <p:to>
                                        <p:strVal val="visible"/>
                                      </p:to>
                                    </p:set>
                                    <p:animEffect transition="in" filter="fade">
                                      <p:cBhvr>
                                        <p:cTn id="45" dur="500"/>
                                        <p:tgtEl>
                                          <p:spTgt spid="7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78"/>
                                        </p:tgtEl>
                                        <p:attrNameLst>
                                          <p:attrName>style.visibility</p:attrName>
                                        </p:attrNameLst>
                                      </p:cBhvr>
                                      <p:to>
                                        <p:strVal val="visible"/>
                                      </p:to>
                                    </p:set>
                                    <p:animEffect transition="in" filter="fade">
                                      <p:cBhvr>
                                        <p:cTn id="48" dur="500"/>
                                        <p:tgtEl>
                                          <p:spTgt spid="78"/>
                                        </p:tgtEl>
                                      </p:cBhvr>
                                    </p:animEffect>
                                  </p:childTnLst>
                                </p:cTn>
                              </p:par>
                              <p:par>
                                <p:cTn id="49" presetID="10" presetClass="entr" presetSubtype="0" fill="hold" nodeType="with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fade">
                                      <p:cBhvr>
                                        <p:cTn id="51" dur="500"/>
                                        <p:tgtEl>
                                          <p:spTgt spid="79"/>
                                        </p:tgtEl>
                                      </p:cBhvr>
                                    </p:animEffect>
                                  </p:childTnLst>
                                </p:cTn>
                              </p:par>
                              <p:par>
                                <p:cTn id="52" presetID="10" presetClass="entr" presetSubtype="0" fill="hold" nodeType="withEffect">
                                  <p:stCondLst>
                                    <p:cond delay="0"/>
                                  </p:stCondLst>
                                  <p:childTnLst>
                                    <p:set>
                                      <p:cBhvr>
                                        <p:cTn id="53" dur="1" fill="hold">
                                          <p:stCondLst>
                                            <p:cond delay="0"/>
                                          </p:stCondLst>
                                        </p:cTn>
                                        <p:tgtEl>
                                          <p:spTgt spid="80"/>
                                        </p:tgtEl>
                                        <p:attrNameLst>
                                          <p:attrName>style.visibility</p:attrName>
                                        </p:attrNameLst>
                                      </p:cBhvr>
                                      <p:to>
                                        <p:strVal val="visible"/>
                                      </p:to>
                                    </p:set>
                                    <p:animEffect transition="in" filter="fade">
                                      <p:cBhvr>
                                        <p:cTn id="54" dur="500"/>
                                        <p:tgtEl>
                                          <p:spTgt spid="80"/>
                                        </p:tgtEl>
                                      </p:cBhvr>
                                    </p:animEffect>
                                  </p:childTnLst>
                                </p:cTn>
                              </p:par>
                              <p:par>
                                <p:cTn id="55" presetID="10" presetClass="entr" presetSubtype="0" fill="hold" nodeType="with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fade">
                                      <p:cBhvr>
                                        <p:cTn id="57" dur="500"/>
                                        <p:tgtEl>
                                          <p:spTgt spid="81"/>
                                        </p:tgtEl>
                                      </p:cBhvr>
                                    </p:animEffect>
                                  </p:childTnLst>
                                </p:cTn>
                              </p:par>
                              <p:par>
                                <p:cTn id="58" presetID="10" presetClass="entr" presetSubtype="0" fill="hold" nodeType="withEffect">
                                  <p:stCondLst>
                                    <p:cond delay="0"/>
                                  </p:stCondLst>
                                  <p:childTnLst>
                                    <p:set>
                                      <p:cBhvr>
                                        <p:cTn id="59" dur="1" fill="hold">
                                          <p:stCondLst>
                                            <p:cond delay="0"/>
                                          </p:stCondLst>
                                        </p:cTn>
                                        <p:tgtEl>
                                          <p:spTgt spid="82"/>
                                        </p:tgtEl>
                                        <p:attrNameLst>
                                          <p:attrName>style.visibility</p:attrName>
                                        </p:attrNameLst>
                                      </p:cBhvr>
                                      <p:to>
                                        <p:strVal val="visible"/>
                                      </p:to>
                                    </p:set>
                                    <p:animEffect transition="in" filter="fade">
                                      <p:cBhvr>
                                        <p:cTn id="60" dur="500"/>
                                        <p:tgtEl>
                                          <p:spTgt spid="8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fade">
                                      <p:cBhvr>
                                        <p:cTn id="63"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3" grpId="0"/>
      <p:bldP spid="26" grpId="0"/>
      <p:bldP spid="58" grpId="0"/>
      <p:bldP spid="72" grpId="0"/>
      <p:bldP spid="73" grpId="0" animBg="1"/>
      <p:bldP spid="78" grpId="0"/>
      <p:bldP spid="8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457048"/>
          </a:xfrm>
        </p:spPr>
        <p:txBody>
          <a:bodyPr/>
          <a:lstStyle/>
          <a:p>
            <a:r>
              <a:rPr lang="en-US" dirty="0" smtClean="0"/>
              <a:t>Service Levels</a:t>
            </a:r>
            <a:endParaRPr lang="en-US" dirty="0"/>
          </a:p>
        </p:txBody>
      </p:sp>
      <p:graphicFrame>
        <p:nvGraphicFramePr>
          <p:cNvPr id="10" name="Content Placeholder 9"/>
          <p:cNvGraphicFramePr>
            <a:graphicFrameLocks noGrp="1"/>
          </p:cNvGraphicFramePr>
          <p:nvPr>
            <p:ph sz="half" idx="4294967295"/>
            <p:extLst>
              <p:ext uri="{D42A27DB-BD31-4B8C-83A1-F6EECF244321}">
                <p14:modId xmlns:p14="http://schemas.microsoft.com/office/powerpoint/2010/main" val="1924411797"/>
              </p:ext>
            </p:extLst>
          </p:nvPr>
        </p:nvGraphicFramePr>
        <p:xfrm>
          <a:off x="0" y="590550"/>
          <a:ext cx="8602663" cy="4381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Oval 7"/>
          <p:cNvSpPr/>
          <p:nvPr/>
        </p:nvSpPr>
        <p:spPr>
          <a:xfrm>
            <a:off x="3276600" y="1885950"/>
            <a:ext cx="2286000" cy="1828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effectLst>
                  <a:outerShdw blurRad="38100" dist="38100" dir="2700000" algn="tl">
                    <a:srgbClr val="000000">
                      <a:alpha val="43137"/>
                    </a:srgbClr>
                  </a:outerShdw>
                </a:effectLst>
              </a:rPr>
              <a:t>Workloads</a:t>
            </a:r>
            <a:endParaRPr lang="en-US" b="1" dirty="0">
              <a:solidFill>
                <a:schemeClr val="tx1"/>
              </a:solidFill>
              <a:effectLst>
                <a:outerShdw blurRad="38100" dist="38100" dir="2700000" algn="tl">
                  <a:srgbClr val="000000">
                    <a:alpha val="43137"/>
                  </a:srgbClr>
                </a:outerShdw>
              </a:effectLst>
            </a:endParaRPr>
          </a:p>
          <a:p>
            <a:pPr algn="ctr"/>
            <a:r>
              <a:rPr lang="en-US" b="1" dirty="0" smtClean="0">
                <a:solidFill>
                  <a:schemeClr val="tx1"/>
                </a:solidFill>
                <a:effectLst>
                  <a:outerShdw blurRad="38100" dist="38100" dir="2700000" algn="tl">
                    <a:srgbClr val="000000">
                      <a:alpha val="43137"/>
                    </a:srgbClr>
                  </a:outerShdw>
                </a:effectLst>
              </a:rPr>
              <a:t>Networking</a:t>
            </a:r>
            <a:endParaRPr lang="en-US" b="1" dirty="0">
              <a:solidFill>
                <a:schemeClr val="tx1"/>
              </a:solidFill>
              <a:effectLst>
                <a:outerShdw blurRad="38100" dist="38100" dir="2700000" algn="tl">
                  <a:srgbClr val="000000">
                    <a:alpha val="43137"/>
                  </a:srgbClr>
                </a:outerShdw>
              </a:effectLst>
            </a:endParaRPr>
          </a:p>
          <a:p>
            <a:pPr algn="ctr"/>
            <a:r>
              <a:rPr lang="en-US" b="1" dirty="0">
                <a:solidFill>
                  <a:schemeClr val="tx1"/>
                </a:solidFill>
                <a:effectLst>
                  <a:outerShdw blurRad="38100" dist="38100" dir="2700000" algn="tl">
                    <a:srgbClr val="000000">
                      <a:alpha val="43137"/>
                    </a:srgbClr>
                  </a:outerShdw>
                </a:effectLst>
              </a:rPr>
              <a:t>Storage </a:t>
            </a:r>
          </a:p>
          <a:p>
            <a:pPr algn="ctr"/>
            <a:r>
              <a:rPr lang="en-US" b="1" dirty="0" smtClean="0">
                <a:solidFill>
                  <a:schemeClr val="bg1"/>
                </a:solidFill>
                <a:effectLst>
                  <a:outerShdw blurRad="38100" dist="38100" dir="2700000" algn="tl">
                    <a:srgbClr val="000000">
                      <a:alpha val="43137"/>
                    </a:srgbClr>
                  </a:outerShdw>
                </a:effectLst>
              </a:rPr>
              <a:t>Service Levels</a:t>
            </a:r>
          </a:p>
        </p:txBody>
      </p:sp>
    </p:spTree>
    <p:extLst>
      <p:ext uri="{BB962C8B-B14F-4D97-AF65-F5344CB8AC3E}">
        <p14:creationId xmlns:p14="http://schemas.microsoft.com/office/powerpoint/2010/main" val="239712221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Level Agreements</a:t>
            </a:r>
            <a:endParaRPr lang="en-US" dirty="0"/>
          </a:p>
        </p:txBody>
      </p:sp>
      <p:sp>
        <p:nvSpPr>
          <p:cNvPr id="3" name="Text Placeholder 2"/>
          <p:cNvSpPr>
            <a:spLocks noGrp="1"/>
          </p:cNvSpPr>
          <p:nvPr>
            <p:ph type="body" sz="quarter" idx="10"/>
          </p:nvPr>
        </p:nvSpPr>
        <p:spPr>
          <a:xfrm>
            <a:off x="389437" y="1085850"/>
            <a:ext cx="8363937" cy="3145476"/>
          </a:xfrm>
        </p:spPr>
        <p:txBody>
          <a:bodyPr/>
          <a:lstStyle/>
          <a:p>
            <a:pPr marL="171450" lvl="0" indent="-171450">
              <a:buFont typeface="Arial" charset="0"/>
              <a:buChar char="•"/>
            </a:pPr>
            <a:r>
              <a:rPr lang="en-US" sz="2800" dirty="0" smtClean="0">
                <a:solidFill>
                  <a:schemeClr val="tx1"/>
                </a:solidFill>
              </a:rPr>
              <a:t>What </a:t>
            </a:r>
            <a:r>
              <a:rPr lang="en-US" sz="2800" dirty="0">
                <a:solidFill>
                  <a:schemeClr val="tx1"/>
                </a:solidFill>
              </a:rPr>
              <a:t>performance guarantees will be </a:t>
            </a:r>
            <a:r>
              <a:rPr lang="en-US" sz="2800" dirty="0" smtClean="0">
                <a:solidFill>
                  <a:schemeClr val="tx1"/>
                </a:solidFill>
              </a:rPr>
              <a:t>offered to workloads?</a:t>
            </a:r>
            <a:endParaRPr lang="en-US" sz="2800" dirty="0">
              <a:solidFill>
                <a:schemeClr val="tx1"/>
              </a:solidFill>
            </a:endParaRPr>
          </a:p>
          <a:p>
            <a:pPr marL="171450" lvl="0" indent="-171450">
              <a:buFont typeface="Arial" charset="0"/>
              <a:buChar char="•"/>
            </a:pPr>
            <a:endParaRPr lang="en-US" sz="2800" dirty="0" smtClean="0">
              <a:solidFill>
                <a:schemeClr val="tx1"/>
              </a:solidFill>
            </a:endParaRPr>
          </a:p>
          <a:p>
            <a:pPr marL="171450" lvl="0" indent="-171450">
              <a:buFont typeface="Arial" charset="0"/>
              <a:buChar char="•"/>
            </a:pPr>
            <a:r>
              <a:rPr lang="en-US" sz="2800" dirty="0" smtClean="0">
                <a:solidFill>
                  <a:schemeClr val="tx1"/>
                </a:solidFill>
              </a:rPr>
              <a:t>How </a:t>
            </a:r>
            <a:r>
              <a:rPr lang="en-US" sz="2800" dirty="0">
                <a:solidFill>
                  <a:schemeClr val="tx1"/>
                </a:solidFill>
              </a:rPr>
              <a:t>important is performance isolation</a:t>
            </a:r>
            <a:r>
              <a:rPr lang="en-US" sz="2800" dirty="0" smtClean="0">
                <a:solidFill>
                  <a:schemeClr val="tx1"/>
                </a:solidFill>
              </a:rPr>
              <a:t>?</a:t>
            </a:r>
          </a:p>
          <a:p>
            <a:pPr marL="171450" lvl="0" indent="-171450">
              <a:buFont typeface="Arial" charset="0"/>
              <a:buChar char="•"/>
            </a:pPr>
            <a:endParaRPr lang="en-US" sz="2800" dirty="0" smtClean="0">
              <a:solidFill>
                <a:schemeClr val="tx1"/>
              </a:solidFill>
            </a:endParaRPr>
          </a:p>
          <a:p>
            <a:pPr marL="171450" lvl="0" indent="-171450">
              <a:buFont typeface="Arial" charset="0"/>
              <a:buChar char="•"/>
            </a:pPr>
            <a:endParaRPr lang="en-US" sz="2800" dirty="0">
              <a:solidFill>
                <a:schemeClr val="tx1"/>
              </a:solidFill>
            </a:endParaRPr>
          </a:p>
          <a:p>
            <a:pPr marL="171450" lvl="0" indent="-171450">
              <a:buFont typeface="Arial" charset="0"/>
              <a:buChar char="•"/>
            </a:pPr>
            <a:r>
              <a:rPr lang="en-US" sz="2800" dirty="0" smtClean="0">
                <a:solidFill>
                  <a:schemeClr val="tx1"/>
                </a:solidFill>
              </a:rPr>
              <a:t>What are the resiliency promises?</a:t>
            </a:r>
            <a:endParaRPr lang="en-US" sz="2800" dirty="0">
              <a:solidFill>
                <a:schemeClr val="tx1"/>
              </a:solidFill>
            </a:endParaRPr>
          </a:p>
        </p:txBody>
      </p:sp>
    </p:spTree>
    <p:extLst>
      <p:ext uri="{BB962C8B-B14F-4D97-AF65-F5344CB8AC3E}">
        <p14:creationId xmlns:p14="http://schemas.microsoft.com/office/powerpoint/2010/main" val="313218061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Resiliency Approach </a:t>
            </a:r>
            <a:endParaRPr lang="en-US" dirty="0"/>
          </a:p>
        </p:txBody>
      </p:sp>
      <p:sp>
        <p:nvSpPr>
          <p:cNvPr id="67" name="Rounded Rectangle 66"/>
          <p:cNvSpPr/>
          <p:nvPr/>
        </p:nvSpPr>
        <p:spPr>
          <a:xfrm>
            <a:off x="267729" y="2097645"/>
            <a:ext cx="3622294" cy="2286000"/>
          </a:xfrm>
          <a:prstGeom prst="roundRect">
            <a:avLst/>
          </a:prstGeom>
          <a:no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b="1" dirty="0" smtClean="0">
                <a:solidFill>
                  <a:schemeClr val="tx1"/>
                </a:solidFill>
              </a:rPr>
              <a:t>Cluster (optional)</a:t>
            </a:r>
            <a:endParaRPr lang="en-US" sz="1200" b="1" dirty="0">
              <a:solidFill>
                <a:schemeClr val="tx1"/>
              </a:solidFill>
            </a:endParaRPr>
          </a:p>
        </p:txBody>
      </p:sp>
      <p:sp>
        <p:nvSpPr>
          <p:cNvPr id="88" name="Rounded Rectangle 87"/>
          <p:cNvSpPr/>
          <p:nvPr/>
        </p:nvSpPr>
        <p:spPr>
          <a:xfrm>
            <a:off x="5105400" y="2142178"/>
            <a:ext cx="3622294" cy="2286000"/>
          </a:xfrm>
          <a:prstGeom prst="roundRect">
            <a:avLst/>
          </a:prstGeom>
          <a:no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b="1" dirty="0" smtClean="0">
                <a:solidFill>
                  <a:schemeClr val="tx1"/>
                </a:solidFill>
              </a:rPr>
              <a:t>Cluster</a:t>
            </a:r>
            <a:endParaRPr lang="en-US" sz="1200" b="1" dirty="0">
              <a:solidFill>
                <a:schemeClr val="tx1"/>
              </a:solidFill>
            </a:endParaRPr>
          </a:p>
        </p:txBody>
      </p:sp>
      <p:cxnSp>
        <p:nvCxnSpPr>
          <p:cNvPr id="113" name="Straight Connector 112"/>
          <p:cNvCxnSpPr/>
          <p:nvPr/>
        </p:nvCxnSpPr>
        <p:spPr>
          <a:xfrm>
            <a:off x="4495800" y="1276350"/>
            <a:ext cx="0" cy="3505200"/>
          </a:xfrm>
          <a:prstGeom prst="line">
            <a:avLst/>
          </a:prstGeom>
        </p:spPr>
        <p:style>
          <a:lnRef idx="1">
            <a:schemeClr val="accent1"/>
          </a:lnRef>
          <a:fillRef idx="0">
            <a:schemeClr val="accent1"/>
          </a:fillRef>
          <a:effectRef idx="0">
            <a:schemeClr val="accent1"/>
          </a:effectRef>
          <a:fontRef idx="minor">
            <a:schemeClr val="tx1"/>
          </a:fontRef>
        </p:style>
      </p:cxnSp>
      <p:sp>
        <p:nvSpPr>
          <p:cNvPr id="114" name="TextBox 113"/>
          <p:cNvSpPr txBox="1"/>
          <p:nvPr/>
        </p:nvSpPr>
        <p:spPr>
          <a:xfrm>
            <a:off x="4594693" y="1191702"/>
            <a:ext cx="4643707" cy="738664"/>
          </a:xfrm>
          <a:prstGeom prst="rect">
            <a:avLst/>
          </a:prstGeom>
          <a:noFill/>
        </p:spPr>
        <p:txBody>
          <a:bodyPr wrap="none" rtlCol="0">
            <a:spAutoFit/>
          </a:bodyPr>
          <a:lstStyle/>
          <a:p>
            <a:r>
              <a:rPr lang="en-US" sz="1400" dirty="0" smtClean="0"/>
              <a:t>VMs not designed for </a:t>
            </a:r>
            <a:r>
              <a:rPr lang="en-US" sz="1400" dirty="0"/>
              <a:t>failures, H/A at </a:t>
            </a:r>
            <a:r>
              <a:rPr lang="en-US" sz="1400" dirty="0" smtClean="0"/>
              <a:t>server </a:t>
            </a:r>
            <a:r>
              <a:rPr lang="en-US" sz="1400" dirty="0"/>
              <a:t>level, </a:t>
            </a:r>
            <a:endParaRPr lang="en-US" sz="1400" dirty="0" smtClean="0"/>
          </a:p>
          <a:p>
            <a:r>
              <a:rPr lang="en-US" sz="1400" dirty="0" smtClean="0"/>
              <a:t>Failover clustering as another layer of protection,</a:t>
            </a:r>
          </a:p>
          <a:p>
            <a:r>
              <a:rPr lang="en-US" sz="1400" dirty="0" smtClean="0"/>
              <a:t>High End Servers, double power and network infrastructure</a:t>
            </a:r>
            <a:endParaRPr lang="en-US" sz="1400" dirty="0"/>
          </a:p>
        </p:txBody>
      </p:sp>
      <p:sp>
        <p:nvSpPr>
          <p:cNvPr id="116" name="TextBox 115"/>
          <p:cNvSpPr txBox="1"/>
          <p:nvPr/>
        </p:nvSpPr>
        <p:spPr>
          <a:xfrm>
            <a:off x="316018" y="1085730"/>
            <a:ext cx="4151871" cy="954107"/>
          </a:xfrm>
          <a:prstGeom prst="rect">
            <a:avLst/>
          </a:prstGeom>
          <a:noFill/>
        </p:spPr>
        <p:txBody>
          <a:bodyPr wrap="square" rtlCol="0">
            <a:spAutoFit/>
          </a:bodyPr>
          <a:lstStyle/>
          <a:p>
            <a:pPr marL="285750" indent="-285750">
              <a:buFont typeface="Arial" pitchFamily="34" charset="0"/>
              <a:buChar char="•"/>
            </a:pPr>
            <a:r>
              <a:rPr lang="en-US" sz="1400" dirty="0" smtClean="0"/>
              <a:t>VMs designed for failures, or downtime acceptable</a:t>
            </a:r>
          </a:p>
          <a:p>
            <a:pPr marL="285750" indent="-285750">
              <a:buFont typeface="Arial" pitchFamily="34" charset="0"/>
              <a:buChar char="•"/>
            </a:pPr>
            <a:r>
              <a:rPr lang="en-US" sz="1400" dirty="0" smtClean="0"/>
              <a:t>Lower End Industry Standard Server, single infrastructure</a:t>
            </a:r>
          </a:p>
        </p:txBody>
      </p:sp>
      <p:sp>
        <p:nvSpPr>
          <p:cNvPr id="119" name="TextBox 118"/>
          <p:cNvSpPr txBox="1"/>
          <p:nvPr/>
        </p:nvSpPr>
        <p:spPr>
          <a:xfrm>
            <a:off x="6410168" y="2495550"/>
            <a:ext cx="1362232" cy="276999"/>
          </a:xfrm>
          <a:prstGeom prst="rect">
            <a:avLst/>
          </a:prstGeom>
          <a:noFill/>
        </p:spPr>
        <p:txBody>
          <a:bodyPr wrap="none" rtlCol="0">
            <a:spAutoFit/>
          </a:bodyPr>
          <a:lstStyle/>
          <a:p>
            <a:r>
              <a:rPr lang="en-US" sz="1200" b="1" dirty="0" smtClean="0"/>
              <a:t>Failover Clustering</a:t>
            </a:r>
            <a:endParaRPr lang="en-US" sz="1200" b="1" dirty="0"/>
          </a:p>
        </p:txBody>
      </p:sp>
      <p:sp>
        <p:nvSpPr>
          <p:cNvPr id="3" name="TextBox 2"/>
          <p:cNvSpPr txBox="1"/>
          <p:nvPr/>
        </p:nvSpPr>
        <p:spPr>
          <a:xfrm>
            <a:off x="1673235" y="666750"/>
            <a:ext cx="916276" cy="369332"/>
          </a:xfrm>
          <a:prstGeom prst="rect">
            <a:avLst/>
          </a:prstGeom>
          <a:noFill/>
        </p:spPr>
        <p:txBody>
          <a:bodyPr wrap="none" rtlCol="0">
            <a:spAutoFit/>
          </a:bodyPr>
          <a:lstStyle/>
          <a:p>
            <a:r>
              <a:rPr lang="en-US" b="1" dirty="0" smtClean="0"/>
              <a:t>Hosters</a:t>
            </a:r>
            <a:endParaRPr lang="en-US" b="1" dirty="0"/>
          </a:p>
        </p:txBody>
      </p:sp>
      <p:sp>
        <p:nvSpPr>
          <p:cNvPr id="109" name="TextBox 108"/>
          <p:cNvSpPr txBox="1"/>
          <p:nvPr/>
        </p:nvSpPr>
        <p:spPr>
          <a:xfrm>
            <a:off x="5347846" y="666750"/>
            <a:ext cx="3078087" cy="369332"/>
          </a:xfrm>
          <a:prstGeom prst="rect">
            <a:avLst/>
          </a:prstGeom>
          <a:noFill/>
        </p:spPr>
        <p:txBody>
          <a:bodyPr wrap="none" rtlCol="0">
            <a:spAutoFit/>
          </a:bodyPr>
          <a:lstStyle/>
          <a:p>
            <a:r>
              <a:rPr lang="en-US" b="1" dirty="0" smtClean="0"/>
              <a:t>Private  Clouds / Legacy Apps</a:t>
            </a:r>
          </a:p>
        </p:txBody>
      </p:sp>
      <p:sp>
        <p:nvSpPr>
          <p:cNvPr id="1029" name="TextBox 1028"/>
          <p:cNvSpPr txBox="1"/>
          <p:nvPr/>
        </p:nvSpPr>
        <p:spPr>
          <a:xfrm>
            <a:off x="1689448" y="2484746"/>
            <a:ext cx="1434752" cy="276999"/>
          </a:xfrm>
          <a:prstGeom prst="rect">
            <a:avLst/>
          </a:prstGeom>
          <a:noFill/>
        </p:spPr>
        <p:txBody>
          <a:bodyPr wrap="none" rtlCol="0">
            <a:spAutoFit/>
          </a:bodyPr>
          <a:lstStyle/>
          <a:p>
            <a:r>
              <a:rPr lang="en-US" sz="1200" b="1" dirty="0" smtClean="0"/>
              <a:t>Application failover</a:t>
            </a:r>
            <a:endParaRPr lang="en-US" sz="1200" b="1" dirty="0"/>
          </a:p>
        </p:txBody>
      </p:sp>
      <p:sp>
        <p:nvSpPr>
          <p:cNvPr id="140" name="Rectangle 139"/>
          <p:cNvSpPr/>
          <p:nvPr/>
        </p:nvSpPr>
        <p:spPr>
          <a:xfrm>
            <a:off x="937660" y="4552950"/>
            <a:ext cx="606789" cy="228600"/>
          </a:xfrm>
          <a:prstGeom prst="rect">
            <a:avLst/>
          </a:prstGeom>
          <a:solidFill>
            <a:schemeClr val="accent6">
              <a:lumMod val="8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bg1"/>
                </a:solidFill>
              </a:rPr>
              <a:t>Switch</a:t>
            </a:r>
            <a:endParaRPr lang="en-US" sz="1100" b="1" dirty="0">
              <a:solidFill>
                <a:schemeClr val="bg1"/>
              </a:solidFill>
            </a:endParaRPr>
          </a:p>
        </p:txBody>
      </p:sp>
      <p:sp>
        <p:nvSpPr>
          <p:cNvPr id="141" name="Rectangle 140"/>
          <p:cNvSpPr/>
          <p:nvPr/>
        </p:nvSpPr>
        <p:spPr>
          <a:xfrm>
            <a:off x="2607236" y="4552950"/>
            <a:ext cx="606789" cy="228600"/>
          </a:xfrm>
          <a:prstGeom prst="rect">
            <a:avLst/>
          </a:prstGeom>
          <a:solidFill>
            <a:schemeClr val="accent6">
              <a:lumMod val="8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bg1"/>
                </a:solidFill>
              </a:rPr>
              <a:t>Switch</a:t>
            </a:r>
            <a:endParaRPr lang="en-US" sz="1100" b="1" dirty="0">
              <a:solidFill>
                <a:schemeClr val="bg1"/>
              </a:solidFill>
            </a:endParaRPr>
          </a:p>
        </p:txBody>
      </p:sp>
      <p:cxnSp>
        <p:nvCxnSpPr>
          <p:cNvPr id="1033" name="Straight Connector 1032"/>
          <p:cNvCxnSpPr>
            <a:stCxn id="132" idx="2"/>
            <a:endCxn id="140" idx="0"/>
          </p:cNvCxnSpPr>
          <p:nvPr/>
        </p:nvCxnSpPr>
        <p:spPr>
          <a:xfrm>
            <a:off x="740993" y="4313546"/>
            <a:ext cx="500062" cy="239404"/>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a:endCxn id="140" idx="0"/>
          </p:cNvCxnSpPr>
          <p:nvPr/>
        </p:nvCxnSpPr>
        <p:spPr>
          <a:xfrm flipH="1">
            <a:off x="1241055" y="4324350"/>
            <a:ext cx="1344567" cy="22860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a:endCxn id="141" idx="0"/>
          </p:cNvCxnSpPr>
          <p:nvPr/>
        </p:nvCxnSpPr>
        <p:spPr>
          <a:xfrm>
            <a:off x="1407376" y="4296902"/>
            <a:ext cx="1503255" cy="256048"/>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a:endCxn id="141" idx="0"/>
          </p:cNvCxnSpPr>
          <p:nvPr/>
        </p:nvCxnSpPr>
        <p:spPr>
          <a:xfrm flipH="1">
            <a:off x="2910631" y="4227524"/>
            <a:ext cx="382513" cy="32542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360151" y="2975029"/>
            <a:ext cx="1549995" cy="1338517"/>
            <a:chOff x="360151" y="2788974"/>
            <a:chExt cx="1549995" cy="1338517"/>
          </a:xfrm>
        </p:grpSpPr>
        <p:sp>
          <p:nvSpPr>
            <p:cNvPr id="148" name="Rectangle 147"/>
            <p:cNvSpPr/>
            <p:nvPr/>
          </p:nvSpPr>
          <p:spPr bwMode="auto">
            <a:xfrm>
              <a:off x="360151" y="2788974"/>
              <a:ext cx="1549995" cy="1177636"/>
            </a:xfrm>
            <a:prstGeom prst="rect">
              <a:avLst/>
            </a:prstGeom>
            <a:solidFill>
              <a:schemeClr val="accent2"/>
            </a:solidFill>
            <a:ln w="38100">
              <a:solidFill>
                <a:schemeClr val="accent4"/>
              </a:solidFill>
              <a:headEnd type="none" w="med" len="med"/>
              <a:tailEnd type="none" w="med" len="med"/>
            </a:ln>
            <a:effectLst>
              <a:glow rad="139700">
                <a:schemeClr val="accent2">
                  <a:satMod val="175000"/>
                  <a:alpha val="40000"/>
                </a:schemeClr>
              </a:glo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grpSp>
          <p:nvGrpSpPr>
            <p:cNvPr id="14" name="Group 13"/>
            <p:cNvGrpSpPr/>
            <p:nvPr/>
          </p:nvGrpSpPr>
          <p:grpSpPr>
            <a:xfrm>
              <a:off x="429434" y="3027724"/>
              <a:ext cx="1371701" cy="1099767"/>
              <a:chOff x="429434" y="3027724"/>
              <a:chExt cx="1371701" cy="1099767"/>
            </a:xfrm>
          </p:grpSpPr>
          <p:cxnSp>
            <p:nvCxnSpPr>
              <p:cNvPr id="15" name="Straight Connector 14"/>
              <p:cNvCxnSpPr>
                <a:stCxn id="26" idx="3"/>
              </p:cNvCxnSpPr>
              <p:nvPr/>
            </p:nvCxnSpPr>
            <p:spPr>
              <a:xfrm>
                <a:off x="729211" y="3535728"/>
                <a:ext cx="13524" cy="34636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rot="5400000">
                <a:off x="523797" y="3030539"/>
                <a:ext cx="410826" cy="599552"/>
              </a:xfrm>
              <a:prstGeom prst="rect">
                <a:avLst/>
              </a:prstGeom>
              <a:solidFill>
                <a:schemeClr val="accent2"/>
              </a:solidFill>
              <a:ln>
                <a:solidFill>
                  <a:schemeClr val="accent4"/>
                </a:solidFill>
              </a:ln>
            </p:spPr>
            <p:style>
              <a:lnRef idx="2">
                <a:schemeClr val="accent5">
                  <a:shade val="50000"/>
                </a:schemeClr>
              </a:lnRef>
              <a:fillRef idx="1">
                <a:schemeClr val="accent5"/>
              </a:fillRef>
              <a:effectRef idx="0">
                <a:schemeClr val="accent5"/>
              </a:effectRef>
              <a:fontRef idx="minor">
                <a:schemeClr val="lt1"/>
              </a:fontRef>
            </p:style>
            <p:txBody>
              <a:bodyPr vert="vert270" rtlCol="0" anchor="ctr"/>
              <a:lstStyle/>
              <a:p>
                <a:pPr algn="ctr"/>
                <a:r>
                  <a:rPr lang="en-US" sz="700" b="1" dirty="0" smtClean="0">
                    <a:solidFill>
                      <a:schemeClr val="tx2"/>
                    </a:solidFill>
                  </a:rPr>
                  <a:t>Hyper-V /</a:t>
                </a:r>
              </a:p>
              <a:p>
                <a:pPr algn="ctr"/>
                <a:r>
                  <a:rPr lang="en-US" sz="700" b="1" dirty="0" smtClean="0">
                    <a:solidFill>
                      <a:schemeClr val="tx2"/>
                    </a:solidFill>
                  </a:rPr>
                  <a:t>Parent</a:t>
                </a:r>
                <a:endParaRPr lang="en-US" sz="700" b="1" dirty="0">
                  <a:solidFill>
                    <a:schemeClr val="tx2"/>
                  </a:solidFill>
                </a:endParaRPr>
              </a:p>
            </p:txBody>
          </p:sp>
          <p:sp>
            <p:nvSpPr>
              <p:cNvPr id="29" name="Rounded Rectangle 28"/>
              <p:cNvSpPr/>
              <p:nvPr/>
            </p:nvSpPr>
            <p:spPr>
              <a:xfrm>
                <a:off x="1216731" y="3187951"/>
                <a:ext cx="430426" cy="347777"/>
              </a:xfrm>
              <a:prstGeom prst="roundRect">
                <a:avLst/>
              </a:prstGeom>
              <a:solidFill>
                <a:schemeClr val="accent5"/>
              </a:solidFill>
              <a:ln>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800" b="1" dirty="0" smtClean="0">
                    <a:solidFill>
                      <a:schemeClr val="bg1"/>
                    </a:solidFill>
                  </a:rPr>
                  <a:t>VMs</a:t>
                </a:r>
                <a:endParaRPr lang="en-US" sz="800" b="1" dirty="0">
                  <a:solidFill>
                    <a:schemeClr val="bg1"/>
                  </a:solidFill>
                </a:endParaRPr>
              </a:p>
            </p:txBody>
          </p:sp>
          <p:sp>
            <p:nvSpPr>
              <p:cNvPr id="30" name="Rounded Rectangle 29"/>
              <p:cNvSpPr/>
              <p:nvPr/>
            </p:nvSpPr>
            <p:spPr>
              <a:xfrm>
                <a:off x="1284848" y="3108345"/>
                <a:ext cx="430426" cy="347777"/>
              </a:xfrm>
              <a:prstGeom prst="roundRect">
                <a:avLst/>
              </a:prstGeom>
              <a:solidFill>
                <a:schemeClr val="accent5"/>
              </a:solidFill>
              <a:ln>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800" b="1" dirty="0" smtClean="0">
                    <a:solidFill>
                      <a:schemeClr val="bg1"/>
                    </a:solidFill>
                  </a:rPr>
                  <a:t>VMs</a:t>
                </a:r>
                <a:endParaRPr lang="en-US" sz="800" b="1" dirty="0">
                  <a:solidFill>
                    <a:schemeClr val="bg1"/>
                  </a:solidFill>
                </a:endParaRPr>
              </a:p>
            </p:txBody>
          </p:sp>
          <p:sp>
            <p:nvSpPr>
              <p:cNvPr id="31" name="Rounded Rectangle 30"/>
              <p:cNvSpPr/>
              <p:nvPr/>
            </p:nvSpPr>
            <p:spPr>
              <a:xfrm>
                <a:off x="1370709" y="3027724"/>
                <a:ext cx="430426" cy="347777"/>
              </a:xfrm>
              <a:prstGeom prst="roundRect">
                <a:avLst/>
              </a:prstGeom>
              <a:solidFill>
                <a:schemeClr val="accent5"/>
              </a:solidFill>
              <a:ln>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800" b="1" dirty="0" smtClean="0">
                    <a:solidFill>
                      <a:schemeClr val="bg1"/>
                    </a:solidFill>
                  </a:rPr>
                  <a:t>VMs</a:t>
                </a:r>
                <a:endParaRPr lang="en-US" sz="800" b="1" dirty="0">
                  <a:solidFill>
                    <a:schemeClr val="bg1"/>
                  </a:solidFill>
                </a:endParaRPr>
              </a:p>
            </p:txBody>
          </p:sp>
          <p:cxnSp>
            <p:nvCxnSpPr>
              <p:cNvPr id="120" name="Straight Connector 119"/>
              <p:cNvCxnSpPr>
                <a:stCxn id="30" idx="2"/>
              </p:cNvCxnSpPr>
              <p:nvPr/>
            </p:nvCxnSpPr>
            <p:spPr>
              <a:xfrm flipH="1">
                <a:off x="1492175" y="3456122"/>
                <a:ext cx="7886" cy="42597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130" name="Group 129"/>
              <p:cNvGrpSpPr/>
              <p:nvPr/>
            </p:nvGrpSpPr>
            <p:grpSpPr>
              <a:xfrm>
                <a:off x="606263" y="3836905"/>
                <a:ext cx="453377" cy="290586"/>
                <a:chOff x="2947701" y="2424989"/>
                <a:chExt cx="775411" cy="439616"/>
              </a:xfrm>
            </p:grpSpPr>
            <p:sp>
              <p:nvSpPr>
                <p:cNvPr id="131" name="Rectangle 130"/>
                <p:cNvSpPr/>
                <p:nvPr/>
              </p:nvSpPr>
              <p:spPr>
                <a:xfrm>
                  <a:off x="2947701" y="2424989"/>
                  <a:ext cx="775411" cy="299923"/>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endParaRPr kumimoji="0" lang="en-US" sz="11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ea typeface="Calibri"/>
                    <a:cs typeface="Times New Roman"/>
                  </a:endParaRPr>
                </a:p>
              </p:txBody>
            </p:sp>
            <p:sp>
              <p:nvSpPr>
                <p:cNvPr id="132" name="Rectangle 131"/>
                <p:cNvSpPr/>
                <p:nvPr/>
              </p:nvSpPr>
              <p:spPr>
                <a:xfrm>
                  <a:off x="2947701" y="2730051"/>
                  <a:ext cx="460858" cy="134554"/>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0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1000" b="0" i="0" u="none" strike="noStrike" kern="0" cap="none" spc="0" normalizeH="0" baseline="0" noProof="0">
                    <a:ln>
                      <a:noFill/>
                    </a:ln>
                    <a:solidFill>
                      <a:sysClr val="window" lastClr="FFFFFF"/>
                    </a:solidFill>
                    <a:effectLst/>
                    <a:uLnTx/>
                    <a:uFillTx/>
                    <a:latin typeface="Calibri"/>
                    <a:ea typeface="Calibri"/>
                    <a:cs typeface="Times New Roman"/>
                  </a:endParaRPr>
                </a:p>
              </p:txBody>
            </p:sp>
          </p:grpSp>
          <p:grpSp>
            <p:nvGrpSpPr>
              <p:cNvPr id="133" name="Group 132"/>
              <p:cNvGrpSpPr/>
              <p:nvPr/>
            </p:nvGrpSpPr>
            <p:grpSpPr>
              <a:xfrm>
                <a:off x="1284848" y="3820261"/>
                <a:ext cx="453377" cy="290586"/>
                <a:chOff x="2947701" y="2424989"/>
                <a:chExt cx="775411" cy="439616"/>
              </a:xfrm>
            </p:grpSpPr>
            <p:sp>
              <p:nvSpPr>
                <p:cNvPr id="134" name="Rectangle 133"/>
                <p:cNvSpPr/>
                <p:nvPr/>
              </p:nvSpPr>
              <p:spPr>
                <a:xfrm>
                  <a:off x="2947701" y="2424989"/>
                  <a:ext cx="775411" cy="299923"/>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endParaRPr kumimoji="0" lang="en-US" sz="11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ea typeface="Calibri"/>
                    <a:cs typeface="Times New Roman"/>
                  </a:endParaRPr>
                </a:p>
              </p:txBody>
            </p:sp>
            <p:sp>
              <p:nvSpPr>
                <p:cNvPr id="135" name="Rectangle 134"/>
                <p:cNvSpPr/>
                <p:nvPr/>
              </p:nvSpPr>
              <p:spPr>
                <a:xfrm>
                  <a:off x="2947701" y="2730051"/>
                  <a:ext cx="460858" cy="134554"/>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0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1000" b="0" i="0" u="none" strike="noStrike" kern="0" cap="none" spc="0" normalizeH="0" baseline="0" noProof="0">
                    <a:ln>
                      <a:noFill/>
                    </a:ln>
                    <a:solidFill>
                      <a:sysClr val="window" lastClr="FFFFFF"/>
                    </a:solidFill>
                    <a:effectLst/>
                    <a:uLnTx/>
                    <a:uFillTx/>
                    <a:latin typeface="Calibri"/>
                    <a:ea typeface="Calibri"/>
                    <a:cs typeface="Times New Roman"/>
                  </a:endParaRPr>
                </a:p>
              </p:txBody>
            </p:sp>
          </p:grpSp>
        </p:grpSp>
      </p:grpSp>
      <p:grpSp>
        <p:nvGrpSpPr>
          <p:cNvPr id="150" name="Group 149"/>
          <p:cNvGrpSpPr/>
          <p:nvPr/>
        </p:nvGrpSpPr>
        <p:grpSpPr>
          <a:xfrm>
            <a:off x="2209800" y="2975029"/>
            <a:ext cx="1549995" cy="1338517"/>
            <a:chOff x="360151" y="2788974"/>
            <a:chExt cx="1549995" cy="1338517"/>
          </a:xfrm>
        </p:grpSpPr>
        <p:sp>
          <p:nvSpPr>
            <p:cNvPr id="151" name="Rectangle 150"/>
            <p:cNvSpPr/>
            <p:nvPr/>
          </p:nvSpPr>
          <p:spPr bwMode="auto">
            <a:xfrm>
              <a:off x="360151" y="2788974"/>
              <a:ext cx="1549995" cy="1177636"/>
            </a:xfrm>
            <a:prstGeom prst="rect">
              <a:avLst/>
            </a:prstGeom>
            <a:solidFill>
              <a:schemeClr val="accent2"/>
            </a:solidFill>
            <a:ln w="38100">
              <a:solidFill>
                <a:schemeClr val="accent4"/>
              </a:solidFill>
              <a:headEnd type="none" w="med" len="med"/>
              <a:tailEnd type="none" w="med" len="med"/>
            </a:ln>
            <a:effectLst>
              <a:glow rad="139700">
                <a:schemeClr val="accent2">
                  <a:satMod val="175000"/>
                  <a:alpha val="40000"/>
                </a:schemeClr>
              </a:glo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grpSp>
          <p:nvGrpSpPr>
            <p:cNvPr id="153" name="Group 152"/>
            <p:cNvGrpSpPr/>
            <p:nvPr/>
          </p:nvGrpSpPr>
          <p:grpSpPr>
            <a:xfrm>
              <a:off x="429434" y="3027724"/>
              <a:ext cx="1371701" cy="1099767"/>
              <a:chOff x="429434" y="3027724"/>
              <a:chExt cx="1371701" cy="1099767"/>
            </a:xfrm>
          </p:grpSpPr>
          <p:cxnSp>
            <p:nvCxnSpPr>
              <p:cNvPr id="154" name="Straight Connector 153"/>
              <p:cNvCxnSpPr>
                <a:stCxn id="155" idx="3"/>
              </p:cNvCxnSpPr>
              <p:nvPr/>
            </p:nvCxnSpPr>
            <p:spPr>
              <a:xfrm>
                <a:off x="729211" y="3535728"/>
                <a:ext cx="13524" cy="34636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5" name="Rectangle 154"/>
              <p:cNvSpPr/>
              <p:nvPr/>
            </p:nvSpPr>
            <p:spPr>
              <a:xfrm rot="5400000">
                <a:off x="523797" y="3030539"/>
                <a:ext cx="410826" cy="599552"/>
              </a:xfrm>
              <a:prstGeom prst="rect">
                <a:avLst/>
              </a:prstGeom>
              <a:solidFill>
                <a:schemeClr val="accent2"/>
              </a:solidFill>
              <a:ln>
                <a:solidFill>
                  <a:schemeClr val="accent4"/>
                </a:solidFill>
              </a:ln>
            </p:spPr>
            <p:style>
              <a:lnRef idx="2">
                <a:schemeClr val="accent5">
                  <a:shade val="50000"/>
                </a:schemeClr>
              </a:lnRef>
              <a:fillRef idx="1">
                <a:schemeClr val="accent5"/>
              </a:fillRef>
              <a:effectRef idx="0">
                <a:schemeClr val="accent5"/>
              </a:effectRef>
              <a:fontRef idx="minor">
                <a:schemeClr val="lt1"/>
              </a:fontRef>
            </p:style>
            <p:txBody>
              <a:bodyPr vert="vert270" rtlCol="0" anchor="ctr"/>
              <a:lstStyle/>
              <a:p>
                <a:pPr algn="ctr"/>
                <a:r>
                  <a:rPr lang="en-US" sz="700" b="1" dirty="0" smtClean="0">
                    <a:solidFill>
                      <a:schemeClr val="tx2"/>
                    </a:solidFill>
                  </a:rPr>
                  <a:t>Hyper-V /</a:t>
                </a:r>
              </a:p>
              <a:p>
                <a:pPr algn="ctr"/>
                <a:r>
                  <a:rPr lang="en-US" sz="700" b="1" dirty="0" smtClean="0">
                    <a:solidFill>
                      <a:schemeClr val="tx2"/>
                    </a:solidFill>
                  </a:rPr>
                  <a:t>Parent</a:t>
                </a:r>
                <a:endParaRPr lang="en-US" sz="700" b="1" dirty="0">
                  <a:solidFill>
                    <a:schemeClr val="tx2"/>
                  </a:solidFill>
                </a:endParaRPr>
              </a:p>
            </p:txBody>
          </p:sp>
          <p:sp>
            <p:nvSpPr>
              <p:cNvPr id="156" name="Rounded Rectangle 155"/>
              <p:cNvSpPr/>
              <p:nvPr/>
            </p:nvSpPr>
            <p:spPr>
              <a:xfrm>
                <a:off x="1216731" y="3187951"/>
                <a:ext cx="430426" cy="347777"/>
              </a:xfrm>
              <a:prstGeom prst="roundRect">
                <a:avLst/>
              </a:prstGeom>
              <a:solidFill>
                <a:schemeClr val="accent5"/>
              </a:solidFill>
              <a:ln>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800" b="1" dirty="0" smtClean="0">
                    <a:solidFill>
                      <a:schemeClr val="bg1"/>
                    </a:solidFill>
                  </a:rPr>
                  <a:t>VMs</a:t>
                </a:r>
                <a:endParaRPr lang="en-US" sz="800" b="1" dirty="0">
                  <a:solidFill>
                    <a:schemeClr val="bg1"/>
                  </a:solidFill>
                </a:endParaRPr>
              </a:p>
            </p:txBody>
          </p:sp>
          <p:sp>
            <p:nvSpPr>
              <p:cNvPr id="157" name="Rounded Rectangle 156"/>
              <p:cNvSpPr/>
              <p:nvPr/>
            </p:nvSpPr>
            <p:spPr>
              <a:xfrm>
                <a:off x="1284848" y="3108345"/>
                <a:ext cx="430426" cy="347777"/>
              </a:xfrm>
              <a:prstGeom prst="roundRect">
                <a:avLst/>
              </a:prstGeom>
              <a:solidFill>
                <a:schemeClr val="accent5"/>
              </a:solidFill>
              <a:ln>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800" b="1" dirty="0" smtClean="0">
                    <a:solidFill>
                      <a:schemeClr val="bg1"/>
                    </a:solidFill>
                  </a:rPr>
                  <a:t>VMs</a:t>
                </a:r>
                <a:endParaRPr lang="en-US" sz="800" b="1" dirty="0">
                  <a:solidFill>
                    <a:schemeClr val="bg1"/>
                  </a:solidFill>
                </a:endParaRPr>
              </a:p>
            </p:txBody>
          </p:sp>
          <p:sp>
            <p:nvSpPr>
              <p:cNvPr id="158" name="Rounded Rectangle 157"/>
              <p:cNvSpPr/>
              <p:nvPr/>
            </p:nvSpPr>
            <p:spPr>
              <a:xfrm>
                <a:off x="1370709" y="3027724"/>
                <a:ext cx="430426" cy="347777"/>
              </a:xfrm>
              <a:prstGeom prst="roundRect">
                <a:avLst/>
              </a:prstGeom>
              <a:solidFill>
                <a:schemeClr val="accent5"/>
              </a:solidFill>
              <a:ln>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800" b="1" dirty="0" smtClean="0">
                    <a:solidFill>
                      <a:schemeClr val="bg1"/>
                    </a:solidFill>
                  </a:rPr>
                  <a:t>VMs</a:t>
                </a:r>
                <a:endParaRPr lang="en-US" sz="800" b="1" dirty="0">
                  <a:solidFill>
                    <a:schemeClr val="bg1"/>
                  </a:solidFill>
                </a:endParaRPr>
              </a:p>
            </p:txBody>
          </p:sp>
          <p:cxnSp>
            <p:nvCxnSpPr>
              <p:cNvPr id="159" name="Straight Connector 158"/>
              <p:cNvCxnSpPr>
                <a:stCxn id="157" idx="2"/>
              </p:cNvCxnSpPr>
              <p:nvPr/>
            </p:nvCxnSpPr>
            <p:spPr>
              <a:xfrm flipH="1">
                <a:off x="1492175" y="3456122"/>
                <a:ext cx="7886" cy="42597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160" name="Group 159"/>
              <p:cNvGrpSpPr/>
              <p:nvPr/>
            </p:nvGrpSpPr>
            <p:grpSpPr>
              <a:xfrm>
                <a:off x="606263" y="3836905"/>
                <a:ext cx="453377" cy="290586"/>
                <a:chOff x="2947701" y="2424989"/>
                <a:chExt cx="775411" cy="439616"/>
              </a:xfrm>
            </p:grpSpPr>
            <p:sp>
              <p:nvSpPr>
                <p:cNvPr id="164" name="Rectangle 163"/>
                <p:cNvSpPr/>
                <p:nvPr/>
              </p:nvSpPr>
              <p:spPr>
                <a:xfrm>
                  <a:off x="2947701" y="2424989"/>
                  <a:ext cx="775411" cy="299923"/>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endParaRPr kumimoji="0" lang="en-US" sz="11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ea typeface="Calibri"/>
                    <a:cs typeface="Times New Roman"/>
                  </a:endParaRPr>
                </a:p>
              </p:txBody>
            </p:sp>
            <p:sp>
              <p:nvSpPr>
                <p:cNvPr id="165" name="Rectangle 164"/>
                <p:cNvSpPr/>
                <p:nvPr/>
              </p:nvSpPr>
              <p:spPr>
                <a:xfrm>
                  <a:off x="2947701" y="2730051"/>
                  <a:ext cx="460858" cy="134554"/>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0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1000" b="0" i="0" u="none" strike="noStrike" kern="0" cap="none" spc="0" normalizeH="0" baseline="0" noProof="0">
                    <a:ln>
                      <a:noFill/>
                    </a:ln>
                    <a:solidFill>
                      <a:sysClr val="window" lastClr="FFFFFF"/>
                    </a:solidFill>
                    <a:effectLst/>
                    <a:uLnTx/>
                    <a:uFillTx/>
                    <a:latin typeface="Calibri"/>
                    <a:ea typeface="Calibri"/>
                    <a:cs typeface="Times New Roman"/>
                  </a:endParaRPr>
                </a:p>
              </p:txBody>
            </p:sp>
          </p:grpSp>
          <p:grpSp>
            <p:nvGrpSpPr>
              <p:cNvPr id="161" name="Group 160"/>
              <p:cNvGrpSpPr/>
              <p:nvPr/>
            </p:nvGrpSpPr>
            <p:grpSpPr>
              <a:xfrm>
                <a:off x="1284848" y="3820261"/>
                <a:ext cx="453377" cy="290586"/>
                <a:chOff x="2947701" y="2424989"/>
                <a:chExt cx="775411" cy="439616"/>
              </a:xfrm>
            </p:grpSpPr>
            <p:sp>
              <p:nvSpPr>
                <p:cNvPr id="162" name="Rectangle 161"/>
                <p:cNvSpPr/>
                <p:nvPr/>
              </p:nvSpPr>
              <p:spPr>
                <a:xfrm>
                  <a:off x="2947701" y="2424989"/>
                  <a:ext cx="775411" cy="299923"/>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endParaRPr kumimoji="0" lang="en-US" sz="11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ea typeface="Calibri"/>
                    <a:cs typeface="Times New Roman"/>
                  </a:endParaRPr>
                </a:p>
              </p:txBody>
            </p:sp>
            <p:sp>
              <p:nvSpPr>
                <p:cNvPr id="163" name="Rectangle 162"/>
                <p:cNvSpPr/>
                <p:nvPr/>
              </p:nvSpPr>
              <p:spPr>
                <a:xfrm>
                  <a:off x="2947701" y="2730051"/>
                  <a:ext cx="460858" cy="134554"/>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0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1000" b="0" i="0" u="none" strike="noStrike" kern="0" cap="none" spc="0" normalizeH="0" baseline="0" noProof="0">
                    <a:ln>
                      <a:noFill/>
                    </a:ln>
                    <a:solidFill>
                      <a:sysClr val="window" lastClr="FFFFFF"/>
                    </a:solidFill>
                    <a:effectLst/>
                    <a:uLnTx/>
                    <a:uFillTx/>
                    <a:latin typeface="Calibri"/>
                    <a:ea typeface="Calibri"/>
                    <a:cs typeface="Times New Roman"/>
                  </a:endParaRPr>
                </a:p>
              </p:txBody>
            </p:sp>
          </p:grpSp>
        </p:grpSp>
      </p:grpSp>
      <p:sp>
        <p:nvSpPr>
          <p:cNvPr id="1028" name="Curved Down Arrow 1027"/>
          <p:cNvSpPr/>
          <p:nvPr/>
        </p:nvSpPr>
        <p:spPr>
          <a:xfrm>
            <a:off x="1555241" y="2740934"/>
            <a:ext cx="1673426" cy="299974"/>
          </a:xfrm>
          <a:prstGeom prst="curvedDown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4" name="Rectangle 143"/>
          <p:cNvSpPr/>
          <p:nvPr/>
        </p:nvSpPr>
        <p:spPr>
          <a:xfrm>
            <a:off x="5725212" y="2941946"/>
            <a:ext cx="606789" cy="228600"/>
          </a:xfrm>
          <a:prstGeom prst="rect">
            <a:avLst/>
          </a:prstGeom>
          <a:solidFill>
            <a:schemeClr val="accent6">
              <a:lumMod val="8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bg1"/>
                </a:solidFill>
              </a:rPr>
              <a:t>Switch</a:t>
            </a:r>
            <a:endParaRPr lang="en-US" sz="1100" b="1" dirty="0">
              <a:solidFill>
                <a:schemeClr val="bg1"/>
              </a:solidFill>
            </a:endParaRPr>
          </a:p>
        </p:txBody>
      </p:sp>
      <p:sp>
        <p:nvSpPr>
          <p:cNvPr id="145" name="Rectangle 144"/>
          <p:cNvSpPr/>
          <p:nvPr/>
        </p:nvSpPr>
        <p:spPr>
          <a:xfrm>
            <a:off x="7394788" y="2941946"/>
            <a:ext cx="606789" cy="228600"/>
          </a:xfrm>
          <a:prstGeom prst="rect">
            <a:avLst/>
          </a:prstGeom>
          <a:solidFill>
            <a:schemeClr val="accent6">
              <a:lumMod val="8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bg1"/>
                </a:solidFill>
              </a:rPr>
              <a:t>Switch</a:t>
            </a:r>
            <a:endParaRPr lang="en-US" sz="1100" b="1" dirty="0">
              <a:solidFill>
                <a:schemeClr val="bg1"/>
              </a:solidFill>
            </a:endParaRPr>
          </a:p>
        </p:txBody>
      </p:sp>
      <p:cxnSp>
        <p:nvCxnSpPr>
          <p:cNvPr id="147" name="Straight Connector 146"/>
          <p:cNvCxnSpPr>
            <a:endCxn id="228" idx="1"/>
          </p:cNvCxnSpPr>
          <p:nvPr/>
        </p:nvCxnSpPr>
        <p:spPr>
          <a:xfrm flipV="1">
            <a:off x="5528545" y="4211519"/>
            <a:ext cx="17670" cy="559227"/>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a:stCxn id="276" idx="0"/>
            <a:endCxn id="198" idx="2"/>
          </p:cNvCxnSpPr>
          <p:nvPr/>
        </p:nvCxnSpPr>
        <p:spPr>
          <a:xfrm flipV="1">
            <a:off x="5546215" y="4280463"/>
            <a:ext cx="1831979" cy="310587"/>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69" name="Group 168"/>
          <p:cNvGrpSpPr/>
          <p:nvPr/>
        </p:nvGrpSpPr>
        <p:grpSpPr>
          <a:xfrm>
            <a:off x="5147703" y="2941946"/>
            <a:ext cx="1549995" cy="1338517"/>
            <a:chOff x="360151" y="2788974"/>
            <a:chExt cx="1549995" cy="1338517"/>
          </a:xfrm>
        </p:grpSpPr>
        <p:sp>
          <p:nvSpPr>
            <p:cNvPr id="170" name="Rectangle 169"/>
            <p:cNvSpPr/>
            <p:nvPr/>
          </p:nvSpPr>
          <p:spPr bwMode="auto">
            <a:xfrm>
              <a:off x="360151" y="2788974"/>
              <a:ext cx="1549995" cy="1177636"/>
            </a:xfrm>
            <a:prstGeom prst="rect">
              <a:avLst/>
            </a:prstGeom>
            <a:solidFill>
              <a:schemeClr val="accent2"/>
            </a:solidFill>
            <a:ln w="38100">
              <a:solidFill>
                <a:schemeClr val="accent4"/>
              </a:solidFill>
              <a:headEnd type="none" w="med" len="med"/>
              <a:tailEnd type="none" w="med" len="med"/>
            </a:ln>
            <a:effectLst>
              <a:glow rad="139700">
                <a:schemeClr val="accent2">
                  <a:satMod val="175000"/>
                  <a:alpha val="40000"/>
                </a:schemeClr>
              </a:glo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grpSp>
          <p:nvGrpSpPr>
            <p:cNvPr id="171" name="Group 170"/>
            <p:cNvGrpSpPr/>
            <p:nvPr/>
          </p:nvGrpSpPr>
          <p:grpSpPr>
            <a:xfrm>
              <a:off x="429434" y="3027724"/>
              <a:ext cx="1371701" cy="1099767"/>
              <a:chOff x="429434" y="3027724"/>
              <a:chExt cx="1371701" cy="1099767"/>
            </a:xfrm>
          </p:grpSpPr>
          <p:cxnSp>
            <p:nvCxnSpPr>
              <p:cNvPr id="172" name="Straight Connector 171"/>
              <p:cNvCxnSpPr>
                <a:stCxn id="173" idx="3"/>
              </p:cNvCxnSpPr>
              <p:nvPr/>
            </p:nvCxnSpPr>
            <p:spPr>
              <a:xfrm>
                <a:off x="729211" y="3535728"/>
                <a:ext cx="13524" cy="34636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3" name="Rectangle 172"/>
              <p:cNvSpPr/>
              <p:nvPr/>
            </p:nvSpPr>
            <p:spPr>
              <a:xfrm rot="5400000">
                <a:off x="523797" y="3030539"/>
                <a:ext cx="410826" cy="599552"/>
              </a:xfrm>
              <a:prstGeom prst="rect">
                <a:avLst/>
              </a:prstGeom>
              <a:solidFill>
                <a:schemeClr val="accent2"/>
              </a:solidFill>
              <a:ln>
                <a:solidFill>
                  <a:schemeClr val="accent4"/>
                </a:solidFill>
              </a:ln>
            </p:spPr>
            <p:style>
              <a:lnRef idx="2">
                <a:schemeClr val="accent5">
                  <a:shade val="50000"/>
                </a:schemeClr>
              </a:lnRef>
              <a:fillRef idx="1">
                <a:schemeClr val="accent5"/>
              </a:fillRef>
              <a:effectRef idx="0">
                <a:schemeClr val="accent5"/>
              </a:effectRef>
              <a:fontRef idx="minor">
                <a:schemeClr val="lt1"/>
              </a:fontRef>
            </p:style>
            <p:txBody>
              <a:bodyPr vert="vert270" rtlCol="0" anchor="ctr"/>
              <a:lstStyle/>
              <a:p>
                <a:pPr algn="ctr"/>
                <a:r>
                  <a:rPr lang="en-US" sz="700" b="1" dirty="0" smtClean="0">
                    <a:solidFill>
                      <a:schemeClr val="tx2"/>
                    </a:solidFill>
                  </a:rPr>
                  <a:t>Hyper-V /</a:t>
                </a:r>
              </a:p>
              <a:p>
                <a:pPr algn="ctr"/>
                <a:r>
                  <a:rPr lang="en-US" sz="700" b="1" dirty="0" smtClean="0">
                    <a:solidFill>
                      <a:schemeClr val="tx2"/>
                    </a:solidFill>
                  </a:rPr>
                  <a:t>Parent</a:t>
                </a:r>
                <a:endParaRPr lang="en-US" sz="700" b="1" dirty="0">
                  <a:solidFill>
                    <a:schemeClr val="tx2"/>
                  </a:solidFill>
                </a:endParaRPr>
              </a:p>
            </p:txBody>
          </p:sp>
          <p:sp>
            <p:nvSpPr>
              <p:cNvPr id="174" name="Rounded Rectangle 173"/>
              <p:cNvSpPr/>
              <p:nvPr/>
            </p:nvSpPr>
            <p:spPr>
              <a:xfrm>
                <a:off x="1216731" y="3187951"/>
                <a:ext cx="430426" cy="347777"/>
              </a:xfrm>
              <a:prstGeom prst="roundRect">
                <a:avLst/>
              </a:prstGeom>
              <a:solidFill>
                <a:schemeClr val="accent5"/>
              </a:solidFill>
              <a:ln>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800" b="1" dirty="0" smtClean="0">
                    <a:solidFill>
                      <a:schemeClr val="bg1"/>
                    </a:solidFill>
                  </a:rPr>
                  <a:t>VMs</a:t>
                </a:r>
                <a:endParaRPr lang="en-US" sz="800" b="1" dirty="0">
                  <a:solidFill>
                    <a:schemeClr val="bg1"/>
                  </a:solidFill>
                </a:endParaRPr>
              </a:p>
            </p:txBody>
          </p:sp>
          <p:sp>
            <p:nvSpPr>
              <p:cNvPr id="175" name="Rounded Rectangle 174"/>
              <p:cNvSpPr/>
              <p:nvPr/>
            </p:nvSpPr>
            <p:spPr>
              <a:xfrm>
                <a:off x="1284848" y="3108345"/>
                <a:ext cx="430426" cy="347777"/>
              </a:xfrm>
              <a:prstGeom prst="roundRect">
                <a:avLst/>
              </a:prstGeom>
              <a:solidFill>
                <a:schemeClr val="accent5"/>
              </a:solidFill>
              <a:ln>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800" b="1" dirty="0" smtClean="0">
                    <a:solidFill>
                      <a:schemeClr val="bg1"/>
                    </a:solidFill>
                  </a:rPr>
                  <a:t>VMs</a:t>
                </a:r>
                <a:endParaRPr lang="en-US" sz="800" b="1" dirty="0">
                  <a:solidFill>
                    <a:schemeClr val="bg1"/>
                  </a:solidFill>
                </a:endParaRPr>
              </a:p>
            </p:txBody>
          </p:sp>
          <p:sp>
            <p:nvSpPr>
              <p:cNvPr id="176" name="Rounded Rectangle 175"/>
              <p:cNvSpPr/>
              <p:nvPr/>
            </p:nvSpPr>
            <p:spPr>
              <a:xfrm>
                <a:off x="1370709" y="3027724"/>
                <a:ext cx="430426" cy="347777"/>
              </a:xfrm>
              <a:prstGeom prst="roundRect">
                <a:avLst/>
              </a:prstGeom>
              <a:solidFill>
                <a:schemeClr val="accent5"/>
              </a:solidFill>
              <a:ln>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800" b="1" dirty="0" smtClean="0">
                    <a:solidFill>
                      <a:schemeClr val="bg1"/>
                    </a:solidFill>
                  </a:rPr>
                  <a:t>VMs</a:t>
                </a:r>
                <a:endParaRPr lang="en-US" sz="800" b="1" dirty="0">
                  <a:solidFill>
                    <a:schemeClr val="bg1"/>
                  </a:solidFill>
                </a:endParaRPr>
              </a:p>
            </p:txBody>
          </p:sp>
          <p:cxnSp>
            <p:nvCxnSpPr>
              <p:cNvPr id="177" name="Straight Connector 176"/>
              <p:cNvCxnSpPr>
                <a:stCxn id="175" idx="2"/>
              </p:cNvCxnSpPr>
              <p:nvPr/>
            </p:nvCxnSpPr>
            <p:spPr>
              <a:xfrm flipH="1">
                <a:off x="1492175" y="3456122"/>
                <a:ext cx="7886" cy="42597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178" name="Group 177"/>
              <p:cNvGrpSpPr/>
              <p:nvPr/>
            </p:nvGrpSpPr>
            <p:grpSpPr>
              <a:xfrm>
                <a:off x="606263" y="3836905"/>
                <a:ext cx="453377" cy="290586"/>
                <a:chOff x="2947701" y="2424989"/>
                <a:chExt cx="775411" cy="439616"/>
              </a:xfrm>
            </p:grpSpPr>
            <p:sp>
              <p:nvSpPr>
                <p:cNvPr id="182" name="Rectangle 181"/>
                <p:cNvSpPr/>
                <p:nvPr/>
              </p:nvSpPr>
              <p:spPr>
                <a:xfrm>
                  <a:off x="2947701" y="2424989"/>
                  <a:ext cx="775411" cy="299923"/>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endParaRPr kumimoji="0" lang="en-US" sz="11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ea typeface="Calibri"/>
                    <a:cs typeface="Times New Roman"/>
                  </a:endParaRPr>
                </a:p>
              </p:txBody>
            </p:sp>
            <p:sp>
              <p:nvSpPr>
                <p:cNvPr id="183" name="Rectangle 182"/>
                <p:cNvSpPr/>
                <p:nvPr/>
              </p:nvSpPr>
              <p:spPr>
                <a:xfrm>
                  <a:off x="2947701" y="2730051"/>
                  <a:ext cx="460858" cy="134554"/>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0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1000" b="0" i="0" u="none" strike="noStrike" kern="0" cap="none" spc="0" normalizeH="0" baseline="0" noProof="0">
                    <a:ln>
                      <a:noFill/>
                    </a:ln>
                    <a:solidFill>
                      <a:sysClr val="window" lastClr="FFFFFF"/>
                    </a:solidFill>
                    <a:effectLst/>
                    <a:uLnTx/>
                    <a:uFillTx/>
                    <a:latin typeface="Calibri"/>
                    <a:ea typeface="Calibri"/>
                    <a:cs typeface="Times New Roman"/>
                  </a:endParaRPr>
                </a:p>
              </p:txBody>
            </p:sp>
          </p:grpSp>
          <p:grpSp>
            <p:nvGrpSpPr>
              <p:cNvPr id="179" name="Group 178"/>
              <p:cNvGrpSpPr/>
              <p:nvPr/>
            </p:nvGrpSpPr>
            <p:grpSpPr>
              <a:xfrm>
                <a:off x="1284848" y="3820261"/>
                <a:ext cx="453377" cy="290586"/>
                <a:chOff x="2947701" y="2424989"/>
                <a:chExt cx="775411" cy="439616"/>
              </a:xfrm>
            </p:grpSpPr>
            <p:sp>
              <p:nvSpPr>
                <p:cNvPr id="180" name="Rectangle 179"/>
                <p:cNvSpPr/>
                <p:nvPr/>
              </p:nvSpPr>
              <p:spPr>
                <a:xfrm>
                  <a:off x="2947701" y="2424989"/>
                  <a:ext cx="775411" cy="299923"/>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endParaRPr kumimoji="0" lang="en-US" sz="11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ea typeface="Calibri"/>
                    <a:cs typeface="Times New Roman"/>
                  </a:endParaRPr>
                </a:p>
              </p:txBody>
            </p:sp>
            <p:sp>
              <p:nvSpPr>
                <p:cNvPr id="181" name="Rectangle 180"/>
                <p:cNvSpPr/>
                <p:nvPr/>
              </p:nvSpPr>
              <p:spPr>
                <a:xfrm>
                  <a:off x="2947701" y="2730051"/>
                  <a:ext cx="460858" cy="134554"/>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0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1000" b="0" i="0" u="none" strike="noStrike" kern="0" cap="none" spc="0" normalizeH="0" baseline="0" noProof="0">
                    <a:ln>
                      <a:noFill/>
                    </a:ln>
                    <a:solidFill>
                      <a:sysClr val="window" lastClr="FFFFFF"/>
                    </a:solidFill>
                    <a:effectLst/>
                    <a:uLnTx/>
                    <a:uFillTx/>
                    <a:latin typeface="Calibri"/>
                    <a:ea typeface="Calibri"/>
                    <a:cs typeface="Times New Roman"/>
                  </a:endParaRPr>
                </a:p>
              </p:txBody>
            </p:sp>
          </p:grpSp>
        </p:grpSp>
      </p:grpSp>
      <p:grpSp>
        <p:nvGrpSpPr>
          <p:cNvPr id="184" name="Group 183"/>
          <p:cNvGrpSpPr/>
          <p:nvPr/>
        </p:nvGrpSpPr>
        <p:grpSpPr>
          <a:xfrm>
            <a:off x="6997352" y="2941946"/>
            <a:ext cx="1549995" cy="1338517"/>
            <a:chOff x="360151" y="2788974"/>
            <a:chExt cx="1549995" cy="1338517"/>
          </a:xfrm>
        </p:grpSpPr>
        <p:sp>
          <p:nvSpPr>
            <p:cNvPr id="185" name="Rectangle 184"/>
            <p:cNvSpPr/>
            <p:nvPr/>
          </p:nvSpPr>
          <p:spPr bwMode="auto">
            <a:xfrm>
              <a:off x="360151" y="2788974"/>
              <a:ext cx="1549995" cy="1177636"/>
            </a:xfrm>
            <a:prstGeom prst="rect">
              <a:avLst/>
            </a:prstGeom>
            <a:solidFill>
              <a:schemeClr val="accent2"/>
            </a:solidFill>
            <a:ln w="38100">
              <a:solidFill>
                <a:schemeClr val="accent4"/>
              </a:solidFill>
              <a:headEnd type="none" w="med" len="med"/>
              <a:tailEnd type="none" w="med" len="med"/>
            </a:ln>
            <a:effectLst>
              <a:glow rad="139700">
                <a:schemeClr val="accent2">
                  <a:satMod val="175000"/>
                  <a:alpha val="40000"/>
                </a:schemeClr>
              </a:glo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grpSp>
          <p:nvGrpSpPr>
            <p:cNvPr id="186" name="Group 185"/>
            <p:cNvGrpSpPr/>
            <p:nvPr/>
          </p:nvGrpSpPr>
          <p:grpSpPr>
            <a:xfrm>
              <a:off x="429434" y="3027724"/>
              <a:ext cx="1371701" cy="1099767"/>
              <a:chOff x="429434" y="3027724"/>
              <a:chExt cx="1371701" cy="1099767"/>
            </a:xfrm>
          </p:grpSpPr>
          <p:cxnSp>
            <p:nvCxnSpPr>
              <p:cNvPr id="187" name="Straight Connector 186"/>
              <p:cNvCxnSpPr>
                <a:stCxn id="188" idx="3"/>
              </p:cNvCxnSpPr>
              <p:nvPr/>
            </p:nvCxnSpPr>
            <p:spPr>
              <a:xfrm>
                <a:off x="729211" y="3535728"/>
                <a:ext cx="13524" cy="34636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8" name="Rectangle 187"/>
              <p:cNvSpPr/>
              <p:nvPr/>
            </p:nvSpPr>
            <p:spPr>
              <a:xfrm rot="5400000">
                <a:off x="523797" y="3030539"/>
                <a:ext cx="410826" cy="599552"/>
              </a:xfrm>
              <a:prstGeom prst="rect">
                <a:avLst/>
              </a:prstGeom>
              <a:solidFill>
                <a:schemeClr val="accent2"/>
              </a:solidFill>
              <a:ln>
                <a:solidFill>
                  <a:schemeClr val="accent4"/>
                </a:solidFill>
              </a:ln>
            </p:spPr>
            <p:style>
              <a:lnRef idx="2">
                <a:schemeClr val="accent5">
                  <a:shade val="50000"/>
                </a:schemeClr>
              </a:lnRef>
              <a:fillRef idx="1">
                <a:schemeClr val="accent5"/>
              </a:fillRef>
              <a:effectRef idx="0">
                <a:schemeClr val="accent5"/>
              </a:effectRef>
              <a:fontRef idx="minor">
                <a:schemeClr val="lt1"/>
              </a:fontRef>
            </p:style>
            <p:txBody>
              <a:bodyPr vert="vert270" rtlCol="0" anchor="ctr"/>
              <a:lstStyle/>
              <a:p>
                <a:pPr algn="ctr"/>
                <a:r>
                  <a:rPr lang="en-US" sz="700" b="1" dirty="0" smtClean="0">
                    <a:solidFill>
                      <a:schemeClr val="tx2"/>
                    </a:solidFill>
                  </a:rPr>
                  <a:t>Hyper-V /</a:t>
                </a:r>
              </a:p>
              <a:p>
                <a:pPr algn="ctr"/>
                <a:r>
                  <a:rPr lang="en-US" sz="700" b="1" dirty="0" smtClean="0">
                    <a:solidFill>
                      <a:schemeClr val="tx2"/>
                    </a:solidFill>
                  </a:rPr>
                  <a:t>Parent</a:t>
                </a:r>
                <a:endParaRPr lang="en-US" sz="700" b="1" dirty="0">
                  <a:solidFill>
                    <a:schemeClr val="tx2"/>
                  </a:solidFill>
                </a:endParaRPr>
              </a:p>
            </p:txBody>
          </p:sp>
          <p:sp>
            <p:nvSpPr>
              <p:cNvPr id="189" name="Rounded Rectangle 188"/>
              <p:cNvSpPr/>
              <p:nvPr/>
            </p:nvSpPr>
            <p:spPr>
              <a:xfrm>
                <a:off x="1216731" y="3187951"/>
                <a:ext cx="430426" cy="347777"/>
              </a:xfrm>
              <a:prstGeom prst="roundRect">
                <a:avLst/>
              </a:prstGeom>
              <a:solidFill>
                <a:schemeClr val="accent5"/>
              </a:solidFill>
              <a:ln>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800" b="1" dirty="0" smtClean="0">
                    <a:solidFill>
                      <a:schemeClr val="bg1"/>
                    </a:solidFill>
                  </a:rPr>
                  <a:t>VMs</a:t>
                </a:r>
                <a:endParaRPr lang="en-US" sz="800" b="1" dirty="0">
                  <a:solidFill>
                    <a:schemeClr val="bg1"/>
                  </a:solidFill>
                </a:endParaRPr>
              </a:p>
            </p:txBody>
          </p:sp>
          <p:sp>
            <p:nvSpPr>
              <p:cNvPr id="190" name="Rounded Rectangle 189"/>
              <p:cNvSpPr/>
              <p:nvPr/>
            </p:nvSpPr>
            <p:spPr>
              <a:xfrm>
                <a:off x="1284848" y="3108345"/>
                <a:ext cx="430426" cy="347777"/>
              </a:xfrm>
              <a:prstGeom prst="roundRect">
                <a:avLst/>
              </a:prstGeom>
              <a:solidFill>
                <a:schemeClr val="accent5"/>
              </a:solidFill>
              <a:ln>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800" b="1" dirty="0" smtClean="0">
                    <a:solidFill>
                      <a:schemeClr val="bg1"/>
                    </a:solidFill>
                  </a:rPr>
                  <a:t>VMs</a:t>
                </a:r>
                <a:endParaRPr lang="en-US" sz="800" b="1" dirty="0">
                  <a:solidFill>
                    <a:schemeClr val="bg1"/>
                  </a:solidFill>
                </a:endParaRPr>
              </a:p>
            </p:txBody>
          </p:sp>
          <p:sp>
            <p:nvSpPr>
              <p:cNvPr id="191" name="Rounded Rectangle 190"/>
              <p:cNvSpPr/>
              <p:nvPr/>
            </p:nvSpPr>
            <p:spPr>
              <a:xfrm>
                <a:off x="1370709" y="3027724"/>
                <a:ext cx="430426" cy="347777"/>
              </a:xfrm>
              <a:prstGeom prst="roundRect">
                <a:avLst/>
              </a:prstGeom>
              <a:solidFill>
                <a:schemeClr val="accent5"/>
              </a:solidFill>
              <a:ln>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800" b="1" dirty="0" smtClean="0">
                    <a:solidFill>
                      <a:schemeClr val="bg1"/>
                    </a:solidFill>
                  </a:rPr>
                  <a:t>VMs</a:t>
                </a:r>
                <a:endParaRPr lang="en-US" sz="800" b="1" dirty="0">
                  <a:solidFill>
                    <a:schemeClr val="bg1"/>
                  </a:solidFill>
                </a:endParaRPr>
              </a:p>
            </p:txBody>
          </p:sp>
          <p:cxnSp>
            <p:nvCxnSpPr>
              <p:cNvPr id="192" name="Straight Connector 191"/>
              <p:cNvCxnSpPr>
                <a:stCxn id="190" idx="2"/>
              </p:cNvCxnSpPr>
              <p:nvPr/>
            </p:nvCxnSpPr>
            <p:spPr>
              <a:xfrm flipH="1">
                <a:off x="1492175" y="3456122"/>
                <a:ext cx="7886" cy="42597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193" name="Group 192"/>
              <p:cNvGrpSpPr/>
              <p:nvPr/>
            </p:nvGrpSpPr>
            <p:grpSpPr>
              <a:xfrm>
                <a:off x="606263" y="3836905"/>
                <a:ext cx="453377" cy="290586"/>
                <a:chOff x="2947701" y="2424989"/>
                <a:chExt cx="775411" cy="439616"/>
              </a:xfrm>
            </p:grpSpPr>
            <p:sp>
              <p:nvSpPr>
                <p:cNvPr id="197" name="Rectangle 196"/>
                <p:cNvSpPr/>
                <p:nvPr/>
              </p:nvSpPr>
              <p:spPr>
                <a:xfrm>
                  <a:off x="2947701" y="2424989"/>
                  <a:ext cx="775411" cy="299923"/>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endParaRPr kumimoji="0" lang="en-US" sz="11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ea typeface="Calibri"/>
                    <a:cs typeface="Times New Roman"/>
                  </a:endParaRPr>
                </a:p>
              </p:txBody>
            </p:sp>
            <p:sp>
              <p:nvSpPr>
                <p:cNvPr id="198" name="Rectangle 197"/>
                <p:cNvSpPr/>
                <p:nvPr/>
              </p:nvSpPr>
              <p:spPr>
                <a:xfrm>
                  <a:off x="2947701" y="2730051"/>
                  <a:ext cx="460858" cy="134554"/>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0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1000" b="0" i="0" u="none" strike="noStrike" kern="0" cap="none" spc="0" normalizeH="0" baseline="0" noProof="0">
                    <a:ln>
                      <a:noFill/>
                    </a:ln>
                    <a:solidFill>
                      <a:sysClr val="window" lastClr="FFFFFF"/>
                    </a:solidFill>
                    <a:effectLst/>
                    <a:uLnTx/>
                    <a:uFillTx/>
                    <a:latin typeface="Calibri"/>
                    <a:ea typeface="Calibri"/>
                    <a:cs typeface="Times New Roman"/>
                  </a:endParaRPr>
                </a:p>
              </p:txBody>
            </p:sp>
          </p:grpSp>
          <p:grpSp>
            <p:nvGrpSpPr>
              <p:cNvPr id="194" name="Group 193"/>
              <p:cNvGrpSpPr/>
              <p:nvPr/>
            </p:nvGrpSpPr>
            <p:grpSpPr>
              <a:xfrm>
                <a:off x="1284848" y="3820261"/>
                <a:ext cx="453377" cy="290586"/>
                <a:chOff x="2947701" y="2424989"/>
                <a:chExt cx="775411" cy="439616"/>
              </a:xfrm>
            </p:grpSpPr>
            <p:sp>
              <p:nvSpPr>
                <p:cNvPr id="195" name="Rectangle 194"/>
                <p:cNvSpPr/>
                <p:nvPr/>
              </p:nvSpPr>
              <p:spPr>
                <a:xfrm>
                  <a:off x="2947701" y="2424989"/>
                  <a:ext cx="775411" cy="299923"/>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endParaRPr kumimoji="0" lang="en-US" sz="11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ea typeface="Calibri"/>
                    <a:cs typeface="Times New Roman"/>
                  </a:endParaRPr>
                </a:p>
              </p:txBody>
            </p:sp>
            <p:sp>
              <p:nvSpPr>
                <p:cNvPr id="196" name="Rectangle 195"/>
                <p:cNvSpPr/>
                <p:nvPr/>
              </p:nvSpPr>
              <p:spPr>
                <a:xfrm>
                  <a:off x="2947701" y="2730051"/>
                  <a:ext cx="460858" cy="134554"/>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0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1000" b="0" i="0" u="none" strike="noStrike" kern="0" cap="none" spc="0" normalizeH="0" baseline="0" noProof="0">
                    <a:ln>
                      <a:noFill/>
                    </a:ln>
                    <a:solidFill>
                      <a:sysClr val="window" lastClr="FFFFFF"/>
                    </a:solidFill>
                    <a:effectLst/>
                    <a:uLnTx/>
                    <a:uFillTx/>
                    <a:latin typeface="Calibri"/>
                    <a:ea typeface="Calibri"/>
                    <a:cs typeface="Times New Roman"/>
                  </a:endParaRPr>
                </a:p>
              </p:txBody>
            </p:sp>
          </p:grpSp>
        </p:grpSp>
      </p:grpSp>
      <p:sp>
        <p:nvSpPr>
          <p:cNvPr id="199" name="Curved Down Arrow 198"/>
          <p:cNvSpPr/>
          <p:nvPr/>
        </p:nvSpPr>
        <p:spPr>
          <a:xfrm>
            <a:off x="6342793" y="2800350"/>
            <a:ext cx="1673426" cy="299974"/>
          </a:xfrm>
          <a:prstGeom prst="curvedDown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17" name="Group 216"/>
          <p:cNvGrpSpPr/>
          <p:nvPr/>
        </p:nvGrpSpPr>
        <p:grpSpPr>
          <a:xfrm>
            <a:off x="5546215" y="4095750"/>
            <a:ext cx="1131962" cy="307230"/>
            <a:chOff x="606263" y="3820261"/>
            <a:chExt cx="1131962" cy="307230"/>
          </a:xfrm>
        </p:grpSpPr>
        <p:grpSp>
          <p:nvGrpSpPr>
            <p:cNvPr id="224" name="Group 223"/>
            <p:cNvGrpSpPr/>
            <p:nvPr/>
          </p:nvGrpSpPr>
          <p:grpSpPr>
            <a:xfrm>
              <a:off x="606263" y="3836905"/>
              <a:ext cx="453377" cy="290586"/>
              <a:chOff x="2947701" y="2424989"/>
              <a:chExt cx="775411" cy="439616"/>
            </a:xfrm>
          </p:grpSpPr>
          <p:sp>
            <p:nvSpPr>
              <p:cNvPr id="228" name="Rectangle 227"/>
              <p:cNvSpPr/>
              <p:nvPr/>
            </p:nvSpPr>
            <p:spPr>
              <a:xfrm>
                <a:off x="2947701" y="2424989"/>
                <a:ext cx="775411" cy="299923"/>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endParaRPr kumimoji="0" lang="en-US" sz="11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ea typeface="Calibri"/>
                  <a:cs typeface="Times New Roman"/>
                </a:endParaRPr>
              </a:p>
            </p:txBody>
          </p:sp>
          <p:sp>
            <p:nvSpPr>
              <p:cNvPr id="229" name="Rectangle 228"/>
              <p:cNvSpPr/>
              <p:nvPr/>
            </p:nvSpPr>
            <p:spPr>
              <a:xfrm>
                <a:off x="2947701" y="2730051"/>
                <a:ext cx="460858" cy="134554"/>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0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1000" b="0" i="0" u="none" strike="noStrike" kern="0" cap="none" spc="0" normalizeH="0" baseline="0" noProof="0">
                  <a:ln>
                    <a:noFill/>
                  </a:ln>
                  <a:solidFill>
                    <a:sysClr val="window" lastClr="FFFFFF"/>
                  </a:solidFill>
                  <a:effectLst/>
                  <a:uLnTx/>
                  <a:uFillTx/>
                  <a:latin typeface="Calibri"/>
                  <a:ea typeface="Calibri"/>
                  <a:cs typeface="Times New Roman"/>
                </a:endParaRPr>
              </a:p>
            </p:txBody>
          </p:sp>
        </p:grpSp>
        <p:grpSp>
          <p:nvGrpSpPr>
            <p:cNvPr id="225" name="Group 224"/>
            <p:cNvGrpSpPr/>
            <p:nvPr/>
          </p:nvGrpSpPr>
          <p:grpSpPr>
            <a:xfrm>
              <a:off x="1284848" y="3820261"/>
              <a:ext cx="453377" cy="290586"/>
              <a:chOff x="2947701" y="2424989"/>
              <a:chExt cx="775411" cy="439616"/>
            </a:xfrm>
          </p:grpSpPr>
          <p:sp>
            <p:nvSpPr>
              <p:cNvPr id="226" name="Rectangle 225"/>
              <p:cNvSpPr/>
              <p:nvPr/>
            </p:nvSpPr>
            <p:spPr>
              <a:xfrm>
                <a:off x="2947701" y="2424989"/>
                <a:ext cx="775411" cy="299923"/>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endParaRPr kumimoji="0" lang="en-US" sz="11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ea typeface="Calibri"/>
                  <a:cs typeface="Times New Roman"/>
                </a:endParaRPr>
              </a:p>
            </p:txBody>
          </p:sp>
          <p:sp>
            <p:nvSpPr>
              <p:cNvPr id="227" name="Rectangle 226"/>
              <p:cNvSpPr/>
              <p:nvPr/>
            </p:nvSpPr>
            <p:spPr>
              <a:xfrm>
                <a:off x="2947701" y="2730051"/>
                <a:ext cx="460858" cy="134554"/>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0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1000" b="0" i="0" u="none" strike="noStrike" kern="0" cap="none" spc="0" normalizeH="0" baseline="0" noProof="0">
                  <a:ln>
                    <a:noFill/>
                  </a:ln>
                  <a:solidFill>
                    <a:sysClr val="window" lastClr="FFFFFF"/>
                  </a:solidFill>
                  <a:effectLst/>
                  <a:uLnTx/>
                  <a:uFillTx/>
                  <a:latin typeface="Calibri"/>
                  <a:ea typeface="Calibri"/>
                  <a:cs typeface="Times New Roman"/>
                </a:endParaRPr>
              </a:p>
            </p:txBody>
          </p:sp>
        </p:grpSp>
      </p:grpSp>
      <p:grpSp>
        <p:nvGrpSpPr>
          <p:cNvPr id="230" name="Group 229"/>
          <p:cNvGrpSpPr/>
          <p:nvPr/>
        </p:nvGrpSpPr>
        <p:grpSpPr>
          <a:xfrm>
            <a:off x="7402438" y="4095750"/>
            <a:ext cx="1131962" cy="307230"/>
            <a:chOff x="606263" y="3820261"/>
            <a:chExt cx="1131962" cy="307230"/>
          </a:xfrm>
        </p:grpSpPr>
        <p:grpSp>
          <p:nvGrpSpPr>
            <p:cNvPr id="231" name="Group 230"/>
            <p:cNvGrpSpPr/>
            <p:nvPr/>
          </p:nvGrpSpPr>
          <p:grpSpPr>
            <a:xfrm>
              <a:off x="606263" y="3836905"/>
              <a:ext cx="453377" cy="290586"/>
              <a:chOff x="2947701" y="2424989"/>
              <a:chExt cx="775411" cy="439616"/>
            </a:xfrm>
          </p:grpSpPr>
          <p:sp>
            <p:nvSpPr>
              <p:cNvPr id="235" name="Rectangle 234"/>
              <p:cNvSpPr/>
              <p:nvPr/>
            </p:nvSpPr>
            <p:spPr>
              <a:xfrm>
                <a:off x="2947701" y="2424989"/>
                <a:ext cx="775411" cy="299923"/>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endParaRPr kumimoji="0" lang="en-US" sz="11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ea typeface="Calibri"/>
                  <a:cs typeface="Times New Roman"/>
                </a:endParaRPr>
              </a:p>
            </p:txBody>
          </p:sp>
          <p:sp>
            <p:nvSpPr>
              <p:cNvPr id="236" name="Rectangle 235"/>
              <p:cNvSpPr/>
              <p:nvPr/>
            </p:nvSpPr>
            <p:spPr>
              <a:xfrm>
                <a:off x="2947701" y="2730051"/>
                <a:ext cx="460858" cy="134554"/>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0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1000" b="0" i="0" u="none" strike="noStrike" kern="0" cap="none" spc="0" normalizeH="0" baseline="0" noProof="0">
                  <a:ln>
                    <a:noFill/>
                  </a:ln>
                  <a:solidFill>
                    <a:sysClr val="window" lastClr="FFFFFF"/>
                  </a:solidFill>
                  <a:effectLst/>
                  <a:uLnTx/>
                  <a:uFillTx/>
                  <a:latin typeface="Calibri"/>
                  <a:ea typeface="Calibri"/>
                  <a:cs typeface="Times New Roman"/>
                </a:endParaRPr>
              </a:p>
            </p:txBody>
          </p:sp>
        </p:grpSp>
        <p:grpSp>
          <p:nvGrpSpPr>
            <p:cNvPr id="232" name="Group 231"/>
            <p:cNvGrpSpPr/>
            <p:nvPr/>
          </p:nvGrpSpPr>
          <p:grpSpPr>
            <a:xfrm>
              <a:off x="1284848" y="3820261"/>
              <a:ext cx="453377" cy="290586"/>
              <a:chOff x="2947701" y="2424989"/>
              <a:chExt cx="775411" cy="439616"/>
            </a:xfrm>
          </p:grpSpPr>
          <p:sp>
            <p:nvSpPr>
              <p:cNvPr id="233" name="Rectangle 232"/>
              <p:cNvSpPr/>
              <p:nvPr/>
            </p:nvSpPr>
            <p:spPr>
              <a:xfrm>
                <a:off x="2947701" y="2424989"/>
                <a:ext cx="775411" cy="299923"/>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endParaRPr kumimoji="0" lang="en-US" sz="11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ea typeface="Calibri"/>
                  <a:cs typeface="Times New Roman"/>
                </a:endParaRPr>
              </a:p>
            </p:txBody>
          </p:sp>
          <p:sp>
            <p:nvSpPr>
              <p:cNvPr id="234" name="Rectangle 233"/>
              <p:cNvSpPr/>
              <p:nvPr/>
            </p:nvSpPr>
            <p:spPr>
              <a:xfrm>
                <a:off x="2947701" y="2730051"/>
                <a:ext cx="460858" cy="134554"/>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0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1000" b="0" i="0" u="none" strike="noStrike" kern="0" cap="none" spc="0" normalizeH="0" baseline="0" noProof="0">
                  <a:ln>
                    <a:noFill/>
                  </a:ln>
                  <a:solidFill>
                    <a:sysClr val="window" lastClr="FFFFFF"/>
                  </a:solidFill>
                  <a:effectLst/>
                  <a:uLnTx/>
                  <a:uFillTx/>
                  <a:latin typeface="Calibri"/>
                  <a:ea typeface="Calibri"/>
                  <a:cs typeface="Times New Roman"/>
                </a:endParaRPr>
              </a:p>
            </p:txBody>
          </p:sp>
        </p:grpSp>
      </p:grpSp>
      <p:grpSp>
        <p:nvGrpSpPr>
          <p:cNvPr id="6" name="Group 5"/>
          <p:cNvGrpSpPr/>
          <p:nvPr/>
        </p:nvGrpSpPr>
        <p:grpSpPr>
          <a:xfrm>
            <a:off x="5242820" y="4591050"/>
            <a:ext cx="759189" cy="342900"/>
            <a:chOff x="5242820" y="4591050"/>
            <a:chExt cx="759189" cy="342900"/>
          </a:xfrm>
        </p:grpSpPr>
        <p:sp>
          <p:nvSpPr>
            <p:cNvPr id="276" name="Rectangle 275"/>
            <p:cNvSpPr/>
            <p:nvPr/>
          </p:nvSpPr>
          <p:spPr>
            <a:xfrm>
              <a:off x="5242820" y="4591050"/>
              <a:ext cx="606789" cy="228600"/>
            </a:xfrm>
            <a:prstGeom prst="rect">
              <a:avLst/>
            </a:prstGeom>
            <a:solidFill>
              <a:schemeClr val="accent6">
                <a:lumMod val="8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solidFill>
                  <a:schemeClr val="bg1"/>
                </a:solidFill>
              </a:endParaRPr>
            </a:p>
          </p:txBody>
        </p:sp>
        <p:sp>
          <p:nvSpPr>
            <p:cNvPr id="277" name="Rectangle 276"/>
            <p:cNvSpPr/>
            <p:nvPr/>
          </p:nvSpPr>
          <p:spPr>
            <a:xfrm>
              <a:off x="5395220" y="4705350"/>
              <a:ext cx="606789" cy="228600"/>
            </a:xfrm>
            <a:prstGeom prst="rect">
              <a:avLst/>
            </a:prstGeom>
            <a:solidFill>
              <a:schemeClr val="accent6">
                <a:lumMod val="8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b="1" dirty="0" smtClean="0">
                  <a:solidFill>
                    <a:schemeClr val="bg1"/>
                  </a:solidFill>
                </a:rPr>
                <a:t>Switch</a:t>
              </a:r>
              <a:endParaRPr lang="en-US" sz="1100" b="1" dirty="0">
                <a:solidFill>
                  <a:schemeClr val="bg1"/>
                </a:solidFill>
              </a:endParaRPr>
            </a:p>
          </p:txBody>
        </p:sp>
      </p:grpSp>
      <p:grpSp>
        <p:nvGrpSpPr>
          <p:cNvPr id="279" name="Group 278"/>
          <p:cNvGrpSpPr/>
          <p:nvPr/>
        </p:nvGrpSpPr>
        <p:grpSpPr>
          <a:xfrm>
            <a:off x="7420369" y="4676030"/>
            <a:ext cx="759189" cy="342900"/>
            <a:chOff x="5242820" y="4591050"/>
            <a:chExt cx="759189" cy="342900"/>
          </a:xfrm>
        </p:grpSpPr>
        <p:sp>
          <p:nvSpPr>
            <p:cNvPr id="280" name="Rectangle 279"/>
            <p:cNvSpPr/>
            <p:nvPr/>
          </p:nvSpPr>
          <p:spPr>
            <a:xfrm>
              <a:off x="5242820" y="4591050"/>
              <a:ext cx="606789" cy="228600"/>
            </a:xfrm>
            <a:prstGeom prst="rect">
              <a:avLst/>
            </a:prstGeom>
            <a:solidFill>
              <a:schemeClr val="accent6">
                <a:lumMod val="8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solidFill>
                  <a:schemeClr val="bg1"/>
                </a:solidFill>
              </a:endParaRPr>
            </a:p>
          </p:txBody>
        </p:sp>
        <p:sp>
          <p:nvSpPr>
            <p:cNvPr id="281" name="Rectangle 280"/>
            <p:cNvSpPr/>
            <p:nvPr/>
          </p:nvSpPr>
          <p:spPr>
            <a:xfrm>
              <a:off x="5395220" y="4705350"/>
              <a:ext cx="606789" cy="228600"/>
            </a:xfrm>
            <a:prstGeom prst="rect">
              <a:avLst/>
            </a:prstGeom>
            <a:solidFill>
              <a:schemeClr val="accent6">
                <a:lumMod val="8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b="1" dirty="0" smtClean="0">
                  <a:solidFill>
                    <a:schemeClr val="bg1"/>
                  </a:solidFill>
                </a:rPr>
                <a:t>Switch</a:t>
              </a:r>
              <a:endParaRPr lang="en-US" sz="1100" b="1" dirty="0">
                <a:solidFill>
                  <a:schemeClr val="bg1"/>
                </a:solidFill>
              </a:endParaRPr>
            </a:p>
          </p:txBody>
        </p:sp>
      </p:grpSp>
      <p:cxnSp>
        <p:nvCxnSpPr>
          <p:cNvPr id="285" name="Straight Connector 284"/>
          <p:cNvCxnSpPr>
            <a:stCxn id="280" idx="0"/>
          </p:cNvCxnSpPr>
          <p:nvPr/>
        </p:nvCxnSpPr>
        <p:spPr>
          <a:xfrm flipH="1" flipV="1">
            <a:off x="5680945" y="4402980"/>
            <a:ext cx="2042819" cy="27305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a:stCxn id="277" idx="0"/>
            <a:endCxn id="226" idx="1"/>
          </p:cNvCxnSpPr>
          <p:nvPr/>
        </p:nvCxnSpPr>
        <p:spPr>
          <a:xfrm flipV="1">
            <a:off x="5698615" y="4194875"/>
            <a:ext cx="526185" cy="510475"/>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a:endCxn id="227" idx="2"/>
          </p:cNvCxnSpPr>
          <p:nvPr/>
        </p:nvCxnSpPr>
        <p:spPr>
          <a:xfrm flipH="1" flipV="1">
            <a:off x="6359530" y="4386336"/>
            <a:ext cx="1494402" cy="38441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a:stCxn id="280" idx="0"/>
            <a:endCxn id="236" idx="2"/>
          </p:cNvCxnSpPr>
          <p:nvPr/>
        </p:nvCxnSpPr>
        <p:spPr>
          <a:xfrm flipH="1" flipV="1">
            <a:off x="7537168" y="4402980"/>
            <a:ext cx="186596" cy="27305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a:stCxn id="277" idx="0"/>
          </p:cNvCxnSpPr>
          <p:nvPr/>
        </p:nvCxnSpPr>
        <p:spPr>
          <a:xfrm flipV="1">
            <a:off x="5698615" y="4269076"/>
            <a:ext cx="2370530" cy="43627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flipV="1">
            <a:off x="7855815" y="4402980"/>
            <a:ext cx="335694" cy="36776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123" name="Group 122"/>
          <p:cNvGrpSpPr/>
          <p:nvPr/>
        </p:nvGrpSpPr>
        <p:grpSpPr>
          <a:xfrm>
            <a:off x="5032619" y="2694679"/>
            <a:ext cx="630454" cy="500615"/>
            <a:chOff x="6886890" y="2611297"/>
            <a:chExt cx="630454" cy="500615"/>
          </a:xfrm>
        </p:grpSpPr>
        <p:pic>
          <p:nvPicPr>
            <p:cNvPr id="136" name="Picture 2" descr="http://image.made-in-china.com/2f0j00GevaLMyCkcod/8cm-Lower-End-Power-Supply-ATX-500-.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86890" y="2683455"/>
              <a:ext cx="513747" cy="428457"/>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2" descr="http://image.made-in-china.com/2f0j00GevaLMyCkcod/8cm-Lower-End-Power-Supply-ATX-500-.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03597" y="2611297"/>
              <a:ext cx="513747" cy="4284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p:cNvGrpSpPr/>
          <p:nvPr/>
        </p:nvGrpSpPr>
        <p:grpSpPr>
          <a:xfrm>
            <a:off x="8069145" y="2658599"/>
            <a:ext cx="630454" cy="500615"/>
            <a:chOff x="6886890" y="2611297"/>
            <a:chExt cx="630454" cy="500615"/>
          </a:xfrm>
        </p:grpSpPr>
        <p:pic>
          <p:nvPicPr>
            <p:cNvPr id="111" name="Picture 2" descr="http://image.made-in-china.com/2f0j00GevaLMyCkcod/8cm-Lower-End-Power-Supply-ATX-500-.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86890" y="2683455"/>
              <a:ext cx="513747" cy="428457"/>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2" descr="http://image.made-in-china.com/2f0j00GevaLMyCkcod/8cm-Lower-End-Power-Supply-ATX-500-.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03597" y="2611297"/>
              <a:ext cx="513747" cy="428457"/>
            </a:xfrm>
            <a:prstGeom prst="rect">
              <a:avLst/>
            </a:prstGeom>
            <a:noFill/>
            <a:extLst>
              <a:ext uri="{909E8E84-426E-40DD-AFC4-6F175D3DCCD1}">
                <a14:hiddenFill xmlns:a14="http://schemas.microsoft.com/office/drawing/2010/main">
                  <a:solidFill>
                    <a:srgbClr val="FFFFFF"/>
                  </a:solidFill>
                </a14:hiddenFill>
              </a:ext>
            </a:extLst>
          </p:spPr>
        </p:pic>
      </p:grpSp>
      <p:pic>
        <p:nvPicPr>
          <p:cNvPr id="2051" name="Picture 3" descr="C:\Users\yigale\AppData\Local\Microsoft\Windows\Temporary Internet Files\Content.IE5\MMI47J9X\MC90043474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4244" y="2420847"/>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546574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9"/>
                                        </p:tgtEl>
                                        <p:attrNameLst>
                                          <p:attrName>style.visibility</p:attrName>
                                        </p:attrNameLst>
                                      </p:cBhvr>
                                      <p:to>
                                        <p:strVal val="visible"/>
                                      </p:to>
                                    </p:set>
                                    <p:animEffect transition="in" filter="fade">
                                      <p:cBhvr>
                                        <p:cTn id="10" dur="500"/>
                                        <p:tgtEl>
                                          <p:spTgt spid="102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0"/>
                                        </p:tgtEl>
                                        <p:attrNameLst>
                                          <p:attrName>style.visibility</p:attrName>
                                        </p:attrNameLst>
                                      </p:cBhvr>
                                      <p:to>
                                        <p:strVal val="visible"/>
                                      </p:to>
                                    </p:set>
                                    <p:animEffect transition="in" filter="fade">
                                      <p:cBhvr>
                                        <p:cTn id="13" dur="500"/>
                                        <p:tgtEl>
                                          <p:spTgt spid="14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1"/>
                                        </p:tgtEl>
                                        <p:attrNameLst>
                                          <p:attrName>style.visibility</p:attrName>
                                        </p:attrNameLst>
                                      </p:cBhvr>
                                      <p:to>
                                        <p:strVal val="visible"/>
                                      </p:to>
                                    </p:set>
                                    <p:animEffect transition="in" filter="fade">
                                      <p:cBhvr>
                                        <p:cTn id="16" dur="500"/>
                                        <p:tgtEl>
                                          <p:spTgt spid="141"/>
                                        </p:tgtEl>
                                      </p:cBhvr>
                                    </p:animEffect>
                                  </p:childTnLst>
                                </p:cTn>
                              </p:par>
                              <p:par>
                                <p:cTn id="17" presetID="10" presetClass="entr" presetSubtype="0" fill="hold" nodeType="withEffect">
                                  <p:stCondLst>
                                    <p:cond delay="0"/>
                                  </p:stCondLst>
                                  <p:childTnLst>
                                    <p:set>
                                      <p:cBhvr>
                                        <p:cTn id="18" dur="1" fill="hold">
                                          <p:stCondLst>
                                            <p:cond delay="0"/>
                                          </p:stCondLst>
                                        </p:cTn>
                                        <p:tgtEl>
                                          <p:spTgt spid="1033"/>
                                        </p:tgtEl>
                                        <p:attrNameLst>
                                          <p:attrName>style.visibility</p:attrName>
                                        </p:attrNameLst>
                                      </p:cBhvr>
                                      <p:to>
                                        <p:strVal val="visible"/>
                                      </p:to>
                                    </p:set>
                                    <p:animEffect transition="in" filter="fade">
                                      <p:cBhvr>
                                        <p:cTn id="19" dur="500"/>
                                        <p:tgtEl>
                                          <p:spTgt spid="1033"/>
                                        </p:tgtEl>
                                      </p:cBhvr>
                                    </p:animEffect>
                                  </p:childTnLst>
                                </p:cTn>
                              </p:par>
                              <p:par>
                                <p:cTn id="20" presetID="10" presetClass="entr" presetSubtype="0" fill="hold" nodeType="withEffect">
                                  <p:stCondLst>
                                    <p:cond delay="0"/>
                                  </p:stCondLst>
                                  <p:childTnLst>
                                    <p:set>
                                      <p:cBhvr>
                                        <p:cTn id="21" dur="1" fill="hold">
                                          <p:stCondLst>
                                            <p:cond delay="0"/>
                                          </p:stCondLst>
                                        </p:cTn>
                                        <p:tgtEl>
                                          <p:spTgt spid="146"/>
                                        </p:tgtEl>
                                        <p:attrNameLst>
                                          <p:attrName>style.visibility</p:attrName>
                                        </p:attrNameLst>
                                      </p:cBhvr>
                                      <p:to>
                                        <p:strVal val="visible"/>
                                      </p:to>
                                    </p:set>
                                    <p:animEffect transition="in" filter="fade">
                                      <p:cBhvr>
                                        <p:cTn id="22" dur="500"/>
                                        <p:tgtEl>
                                          <p:spTgt spid="146"/>
                                        </p:tgtEl>
                                      </p:cBhvr>
                                    </p:animEffect>
                                  </p:childTnLst>
                                </p:cTn>
                              </p:par>
                              <p:par>
                                <p:cTn id="23" presetID="10" presetClass="entr" presetSubtype="0" fill="hold" nodeType="withEffect">
                                  <p:stCondLst>
                                    <p:cond delay="0"/>
                                  </p:stCondLst>
                                  <p:childTnLst>
                                    <p:set>
                                      <p:cBhvr>
                                        <p:cTn id="24" dur="1" fill="hold">
                                          <p:stCondLst>
                                            <p:cond delay="0"/>
                                          </p:stCondLst>
                                        </p:cTn>
                                        <p:tgtEl>
                                          <p:spTgt spid="149"/>
                                        </p:tgtEl>
                                        <p:attrNameLst>
                                          <p:attrName>style.visibility</p:attrName>
                                        </p:attrNameLst>
                                      </p:cBhvr>
                                      <p:to>
                                        <p:strVal val="visible"/>
                                      </p:to>
                                    </p:set>
                                    <p:animEffect transition="in" filter="fade">
                                      <p:cBhvr>
                                        <p:cTn id="25" dur="500"/>
                                        <p:tgtEl>
                                          <p:spTgt spid="149"/>
                                        </p:tgtEl>
                                      </p:cBhvr>
                                    </p:animEffect>
                                  </p:childTnLst>
                                </p:cTn>
                              </p:par>
                              <p:par>
                                <p:cTn id="26" presetID="10" presetClass="entr" presetSubtype="0" fill="hold" nodeType="withEffect">
                                  <p:stCondLst>
                                    <p:cond delay="0"/>
                                  </p:stCondLst>
                                  <p:childTnLst>
                                    <p:set>
                                      <p:cBhvr>
                                        <p:cTn id="27" dur="1" fill="hold">
                                          <p:stCondLst>
                                            <p:cond delay="0"/>
                                          </p:stCondLst>
                                        </p:cTn>
                                        <p:tgtEl>
                                          <p:spTgt spid="152"/>
                                        </p:tgtEl>
                                        <p:attrNameLst>
                                          <p:attrName>style.visibility</p:attrName>
                                        </p:attrNameLst>
                                      </p:cBhvr>
                                      <p:to>
                                        <p:strVal val="visible"/>
                                      </p:to>
                                    </p:set>
                                    <p:animEffect transition="in" filter="fade">
                                      <p:cBhvr>
                                        <p:cTn id="28" dur="500"/>
                                        <p:tgtEl>
                                          <p:spTgt spid="152"/>
                                        </p:tgtEl>
                                      </p:cBhvr>
                                    </p:animEffect>
                                  </p:childTnLst>
                                </p:cTn>
                              </p:par>
                              <p:par>
                                <p:cTn id="29" presetID="10"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nodeType="withEffect">
                                  <p:stCondLst>
                                    <p:cond delay="0"/>
                                  </p:stCondLst>
                                  <p:childTnLst>
                                    <p:set>
                                      <p:cBhvr>
                                        <p:cTn id="33" dur="1" fill="hold">
                                          <p:stCondLst>
                                            <p:cond delay="0"/>
                                          </p:stCondLst>
                                        </p:cTn>
                                        <p:tgtEl>
                                          <p:spTgt spid="150"/>
                                        </p:tgtEl>
                                        <p:attrNameLst>
                                          <p:attrName>style.visibility</p:attrName>
                                        </p:attrNameLst>
                                      </p:cBhvr>
                                      <p:to>
                                        <p:strVal val="visible"/>
                                      </p:to>
                                    </p:set>
                                    <p:animEffect transition="in" filter="fade">
                                      <p:cBhvr>
                                        <p:cTn id="34" dur="500"/>
                                        <p:tgtEl>
                                          <p:spTgt spid="15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28"/>
                                        </p:tgtEl>
                                        <p:attrNameLst>
                                          <p:attrName>style.visibility</p:attrName>
                                        </p:attrNameLst>
                                      </p:cBhvr>
                                      <p:to>
                                        <p:strVal val="visible"/>
                                      </p:to>
                                    </p:set>
                                    <p:animEffect transition="in" filter="fade">
                                      <p:cBhvr>
                                        <p:cTn id="37" dur="500"/>
                                        <p:tgtEl>
                                          <p:spTgt spid="102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fade">
                                      <p:cBhvr>
                                        <p:cTn id="40" dur="500"/>
                                        <p:tgtEl>
                                          <p:spTgt spid="11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5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88"/>
                                        </p:tgtEl>
                                        <p:attrNameLst>
                                          <p:attrName>style.visibility</p:attrName>
                                        </p:attrNameLst>
                                      </p:cBhvr>
                                      <p:to>
                                        <p:strVal val="visible"/>
                                      </p:to>
                                    </p:set>
                                    <p:animEffect transition="in" filter="fade">
                                      <p:cBhvr>
                                        <p:cTn id="50" dur="500"/>
                                        <p:tgtEl>
                                          <p:spTgt spid="8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19"/>
                                        </p:tgtEl>
                                        <p:attrNameLst>
                                          <p:attrName>style.visibility</p:attrName>
                                        </p:attrNameLst>
                                      </p:cBhvr>
                                      <p:to>
                                        <p:strVal val="visible"/>
                                      </p:to>
                                    </p:set>
                                    <p:animEffect transition="in" filter="fade">
                                      <p:cBhvr>
                                        <p:cTn id="53" dur="500"/>
                                        <p:tgtEl>
                                          <p:spTgt spid="11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44"/>
                                        </p:tgtEl>
                                        <p:attrNameLst>
                                          <p:attrName>style.visibility</p:attrName>
                                        </p:attrNameLst>
                                      </p:cBhvr>
                                      <p:to>
                                        <p:strVal val="visible"/>
                                      </p:to>
                                    </p:set>
                                    <p:animEffect transition="in" filter="fade">
                                      <p:cBhvr>
                                        <p:cTn id="56" dur="500"/>
                                        <p:tgtEl>
                                          <p:spTgt spid="14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45"/>
                                        </p:tgtEl>
                                        <p:attrNameLst>
                                          <p:attrName>style.visibility</p:attrName>
                                        </p:attrNameLst>
                                      </p:cBhvr>
                                      <p:to>
                                        <p:strVal val="visible"/>
                                      </p:to>
                                    </p:set>
                                    <p:animEffect transition="in" filter="fade">
                                      <p:cBhvr>
                                        <p:cTn id="59" dur="500"/>
                                        <p:tgtEl>
                                          <p:spTgt spid="145"/>
                                        </p:tgtEl>
                                      </p:cBhvr>
                                    </p:animEffect>
                                  </p:childTnLst>
                                </p:cTn>
                              </p:par>
                              <p:par>
                                <p:cTn id="60" presetID="10" presetClass="entr" presetSubtype="0" fill="hold" nodeType="withEffect">
                                  <p:stCondLst>
                                    <p:cond delay="0"/>
                                  </p:stCondLst>
                                  <p:childTnLst>
                                    <p:set>
                                      <p:cBhvr>
                                        <p:cTn id="61" dur="1" fill="hold">
                                          <p:stCondLst>
                                            <p:cond delay="0"/>
                                          </p:stCondLst>
                                        </p:cTn>
                                        <p:tgtEl>
                                          <p:spTgt spid="147"/>
                                        </p:tgtEl>
                                        <p:attrNameLst>
                                          <p:attrName>style.visibility</p:attrName>
                                        </p:attrNameLst>
                                      </p:cBhvr>
                                      <p:to>
                                        <p:strVal val="visible"/>
                                      </p:to>
                                    </p:set>
                                    <p:animEffect transition="in" filter="fade">
                                      <p:cBhvr>
                                        <p:cTn id="62" dur="500"/>
                                        <p:tgtEl>
                                          <p:spTgt spid="147"/>
                                        </p:tgtEl>
                                      </p:cBhvr>
                                    </p:animEffect>
                                  </p:childTnLst>
                                </p:cTn>
                              </p:par>
                              <p:par>
                                <p:cTn id="63" presetID="10" presetClass="entr" presetSubtype="0" fill="hold" nodeType="withEffect">
                                  <p:stCondLst>
                                    <p:cond delay="0"/>
                                  </p:stCondLst>
                                  <p:childTnLst>
                                    <p:set>
                                      <p:cBhvr>
                                        <p:cTn id="64" dur="1" fill="hold">
                                          <p:stCondLst>
                                            <p:cond delay="0"/>
                                          </p:stCondLst>
                                        </p:cTn>
                                        <p:tgtEl>
                                          <p:spTgt spid="168"/>
                                        </p:tgtEl>
                                        <p:attrNameLst>
                                          <p:attrName>style.visibility</p:attrName>
                                        </p:attrNameLst>
                                      </p:cBhvr>
                                      <p:to>
                                        <p:strVal val="visible"/>
                                      </p:to>
                                    </p:set>
                                    <p:animEffect transition="in" filter="fade">
                                      <p:cBhvr>
                                        <p:cTn id="65" dur="500"/>
                                        <p:tgtEl>
                                          <p:spTgt spid="168"/>
                                        </p:tgtEl>
                                      </p:cBhvr>
                                    </p:animEffect>
                                  </p:childTnLst>
                                </p:cTn>
                              </p:par>
                              <p:par>
                                <p:cTn id="66" presetID="10" presetClass="entr" presetSubtype="0" fill="hold" nodeType="withEffect">
                                  <p:stCondLst>
                                    <p:cond delay="0"/>
                                  </p:stCondLst>
                                  <p:childTnLst>
                                    <p:set>
                                      <p:cBhvr>
                                        <p:cTn id="67" dur="1" fill="hold">
                                          <p:stCondLst>
                                            <p:cond delay="0"/>
                                          </p:stCondLst>
                                        </p:cTn>
                                        <p:tgtEl>
                                          <p:spTgt spid="169"/>
                                        </p:tgtEl>
                                        <p:attrNameLst>
                                          <p:attrName>style.visibility</p:attrName>
                                        </p:attrNameLst>
                                      </p:cBhvr>
                                      <p:to>
                                        <p:strVal val="visible"/>
                                      </p:to>
                                    </p:set>
                                    <p:animEffect transition="in" filter="fade">
                                      <p:cBhvr>
                                        <p:cTn id="68" dur="500"/>
                                        <p:tgtEl>
                                          <p:spTgt spid="169"/>
                                        </p:tgtEl>
                                      </p:cBhvr>
                                    </p:animEffect>
                                  </p:childTnLst>
                                </p:cTn>
                              </p:par>
                              <p:par>
                                <p:cTn id="69" presetID="10" presetClass="entr" presetSubtype="0" fill="hold" nodeType="withEffect">
                                  <p:stCondLst>
                                    <p:cond delay="0"/>
                                  </p:stCondLst>
                                  <p:childTnLst>
                                    <p:set>
                                      <p:cBhvr>
                                        <p:cTn id="70" dur="1" fill="hold">
                                          <p:stCondLst>
                                            <p:cond delay="0"/>
                                          </p:stCondLst>
                                        </p:cTn>
                                        <p:tgtEl>
                                          <p:spTgt spid="184"/>
                                        </p:tgtEl>
                                        <p:attrNameLst>
                                          <p:attrName>style.visibility</p:attrName>
                                        </p:attrNameLst>
                                      </p:cBhvr>
                                      <p:to>
                                        <p:strVal val="visible"/>
                                      </p:to>
                                    </p:set>
                                    <p:animEffect transition="in" filter="fade">
                                      <p:cBhvr>
                                        <p:cTn id="71" dur="500"/>
                                        <p:tgtEl>
                                          <p:spTgt spid="18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99"/>
                                        </p:tgtEl>
                                        <p:attrNameLst>
                                          <p:attrName>style.visibility</p:attrName>
                                        </p:attrNameLst>
                                      </p:cBhvr>
                                      <p:to>
                                        <p:strVal val="visible"/>
                                      </p:to>
                                    </p:set>
                                    <p:animEffect transition="in" filter="fade">
                                      <p:cBhvr>
                                        <p:cTn id="74" dur="500"/>
                                        <p:tgtEl>
                                          <p:spTgt spid="199"/>
                                        </p:tgtEl>
                                      </p:cBhvr>
                                    </p:animEffect>
                                  </p:childTnLst>
                                </p:cTn>
                              </p:par>
                              <p:par>
                                <p:cTn id="75" presetID="10" presetClass="entr" presetSubtype="0" fill="hold" nodeType="withEffect">
                                  <p:stCondLst>
                                    <p:cond delay="0"/>
                                  </p:stCondLst>
                                  <p:childTnLst>
                                    <p:set>
                                      <p:cBhvr>
                                        <p:cTn id="76" dur="1" fill="hold">
                                          <p:stCondLst>
                                            <p:cond delay="0"/>
                                          </p:stCondLst>
                                        </p:cTn>
                                        <p:tgtEl>
                                          <p:spTgt spid="217"/>
                                        </p:tgtEl>
                                        <p:attrNameLst>
                                          <p:attrName>style.visibility</p:attrName>
                                        </p:attrNameLst>
                                      </p:cBhvr>
                                      <p:to>
                                        <p:strVal val="visible"/>
                                      </p:to>
                                    </p:set>
                                    <p:animEffect transition="in" filter="fade">
                                      <p:cBhvr>
                                        <p:cTn id="77" dur="500"/>
                                        <p:tgtEl>
                                          <p:spTgt spid="217"/>
                                        </p:tgtEl>
                                      </p:cBhvr>
                                    </p:animEffect>
                                  </p:childTnLst>
                                </p:cTn>
                              </p:par>
                              <p:par>
                                <p:cTn id="78" presetID="10" presetClass="entr" presetSubtype="0" fill="hold" nodeType="withEffect">
                                  <p:stCondLst>
                                    <p:cond delay="0"/>
                                  </p:stCondLst>
                                  <p:childTnLst>
                                    <p:set>
                                      <p:cBhvr>
                                        <p:cTn id="79" dur="1" fill="hold">
                                          <p:stCondLst>
                                            <p:cond delay="0"/>
                                          </p:stCondLst>
                                        </p:cTn>
                                        <p:tgtEl>
                                          <p:spTgt spid="230"/>
                                        </p:tgtEl>
                                        <p:attrNameLst>
                                          <p:attrName>style.visibility</p:attrName>
                                        </p:attrNameLst>
                                      </p:cBhvr>
                                      <p:to>
                                        <p:strVal val="visible"/>
                                      </p:to>
                                    </p:set>
                                    <p:animEffect transition="in" filter="fade">
                                      <p:cBhvr>
                                        <p:cTn id="80" dur="500"/>
                                        <p:tgtEl>
                                          <p:spTgt spid="230"/>
                                        </p:tgtEl>
                                      </p:cBhvr>
                                    </p:animEffect>
                                  </p:childTnLst>
                                </p:cTn>
                              </p:par>
                              <p:par>
                                <p:cTn id="81" presetID="10" presetClass="entr" presetSubtype="0" fill="hold" nodeType="withEffect">
                                  <p:stCondLst>
                                    <p:cond delay="0"/>
                                  </p:stCondLst>
                                  <p:childTnLst>
                                    <p:set>
                                      <p:cBhvr>
                                        <p:cTn id="82" dur="1" fill="hold">
                                          <p:stCondLst>
                                            <p:cond delay="0"/>
                                          </p:stCondLst>
                                        </p:cTn>
                                        <p:tgtEl>
                                          <p:spTgt spid="6"/>
                                        </p:tgtEl>
                                        <p:attrNameLst>
                                          <p:attrName>style.visibility</p:attrName>
                                        </p:attrNameLst>
                                      </p:cBhvr>
                                      <p:to>
                                        <p:strVal val="visible"/>
                                      </p:to>
                                    </p:set>
                                    <p:animEffect transition="in" filter="fade">
                                      <p:cBhvr>
                                        <p:cTn id="83" dur="500"/>
                                        <p:tgtEl>
                                          <p:spTgt spid="6"/>
                                        </p:tgtEl>
                                      </p:cBhvr>
                                    </p:animEffect>
                                  </p:childTnLst>
                                </p:cTn>
                              </p:par>
                              <p:par>
                                <p:cTn id="84" presetID="10" presetClass="entr" presetSubtype="0" fill="hold" nodeType="withEffect">
                                  <p:stCondLst>
                                    <p:cond delay="0"/>
                                  </p:stCondLst>
                                  <p:childTnLst>
                                    <p:set>
                                      <p:cBhvr>
                                        <p:cTn id="85" dur="1" fill="hold">
                                          <p:stCondLst>
                                            <p:cond delay="0"/>
                                          </p:stCondLst>
                                        </p:cTn>
                                        <p:tgtEl>
                                          <p:spTgt spid="279"/>
                                        </p:tgtEl>
                                        <p:attrNameLst>
                                          <p:attrName>style.visibility</p:attrName>
                                        </p:attrNameLst>
                                      </p:cBhvr>
                                      <p:to>
                                        <p:strVal val="visible"/>
                                      </p:to>
                                    </p:set>
                                    <p:animEffect transition="in" filter="fade">
                                      <p:cBhvr>
                                        <p:cTn id="86" dur="500"/>
                                        <p:tgtEl>
                                          <p:spTgt spid="279"/>
                                        </p:tgtEl>
                                      </p:cBhvr>
                                    </p:animEffect>
                                  </p:childTnLst>
                                </p:cTn>
                              </p:par>
                              <p:par>
                                <p:cTn id="87" presetID="10" presetClass="entr" presetSubtype="0" fill="hold" nodeType="withEffect">
                                  <p:stCondLst>
                                    <p:cond delay="0"/>
                                  </p:stCondLst>
                                  <p:childTnLst>
                                    <p:set>
                                      <p:cBhvr>
                                        <p:cTn id="88" dur="1" fill="hold">
                                          <p:stCondLst>
                                            <p:cond delay="0"/>
                                          </p:stCondLst>
                                        </p:cTn>
                                        <p:tgtEl>
                                          <p:spTgt spid="285"/>
                                        </p:tgtEl>
                                        <p:attrNameLst>
                                          <p:attrName>style.visibility</p:attrName>
                                        </p:attrNameLst>
                                      </p:cBhvr>
                                      <p:to>
                                        <p:strVal val="visible"/>
                                      </p:to>
                                    </p:set>
                                    <p:animEffect transition="in" filter="fade">
                                      <p:cBhvr>
                                        <p:cTn id="89" dur="500"/>
                                        <p:tgtEl>
                                          <p:spTgt spid="285"/>
                                        </p:tgtEl>
                                      </p:cBhvr>
                                    </p:animEffect>
                                  </p:childTnLst>
                                </p:cTn>
                              </p:par>
                              <p:par>
                                <p:cTn id="90" presetID="10" presetClass="entr" presetSubtype="0" fill="hold" nodeType="withEffect">
                                  <p:stCondLst>
                                    <p:cond delay="0"/>
                                  </p:stCondLst>
                                  <p:childTnLst>
                                    <p:set>
                                      <p:cBhvr>
                                        <p:cTn id="91" dur="1" fill="hold">
                                          <p:stCondLst>
                                            <p:cond delay="0"/>
                                          </p:stCondLst>
                                        </p:cTn>
                                        <p:tgtEl>
                                          <p:spTgt spid="286"/>
                                        </p:tgtEl>
                                        <p:attrNameLst>
                                          <p:attrName>style.visibility</p:attrName>
                                        </p:attrNameLst>
                                      </p:cBhvr>
                                      <p:to>
                                        <p:strVal val="visible"/>
                                      </p:to>
                                    </p:set>
                                    <p:animEffect transition="in" filter="fade">
                                      <p:cBhvr>
                                        <p:cTn id="92" dur="500"/>
                                        <p:tgtEl>
                                          <p:spTgt spid="286"/>
                                        </p:tgtEl>
                                      </p:cBhvr>
                                    </p:animEffect>
                                  </p:childTnLst>
                                </p:cTn>
                              </p:par>
                              <p:par>
                                <p:cTn id="93" presetID="10" presetClass="entr" presetSubtype="0" fill="hold" nodeType="withEffect">
                                  <p:stCondLst>
                                    <p:cond delay="0"/>
                                  </p:stCondLst>
                                  <p:childTnLst>
                                    <p:set>
                                      <p:cBhvr>
                                        <p:cTn id="94" dur="1" fill="hold">
                                          <p:stCondLst>
                                            <p:cond delay="0"/>
                                          </p:stCondLst>
                                        </p:cTn>
                                        <p:tgtEl>
                                          <p:spTgt spid="287"/>
                                        </p:tgtEl>
                                        <p:attrNameLst>
                                          <p:attrName>style.visibility</p:attrName>
                                        </p:attrNameLst>
                                      </p:cBhvr>
                                      <p:to>
                                        <p:strVal val="visible"/>
                                      </p:to>
                                    </p:set>
                                    <p:animEffect transition="in" filter="fade">
                                      <p:cBhvr>
                                        <p:cTn id="95" dur="500"/>
                                        <p:tgtEl>
                                          <p:spTgt spid="287"/>
                                        </p:tgtEl>
                                      </p:cBhvr>
                                    </p:animEffect>
                                  </p:childTnLst>
                                </p:cTn>
                              </p:par>
                              <p:par>
                                <p:cTn id="96" presetID="10" presetClass="entr" presetSubtype="0" fill="hold" nodeType="withEffect">
                                  <p:stCondLst>
                                    <p:cond delay="0"/>
                                  </p:stCondLst>
                                  <p:childTnLst>
                                    <p:set>
                                      <p:cBhvr>
                                        <p:cTn id="97" dur="1" fill="hold">
                                          <p:stCondLst>
                                            <p:cond delay="0"/>
                                          </p:stCondLst>
                                        </p:cTn>
                                        <p:tgtEl>
                                          <p:spTgt spid="288"/>
                                        </p:tgtEl>
                                        <p:attrNameLst>
                                          <p:attrName>style.visibility</p:attrName>
                                        </p:attrNameLst>
                                      </p:cBhvr>
                                      <p:to>
                                        <p:strVal val="visible"/>
                                      </p:to>
                                    </p:set>
                                    <p:animEffect transition="in" filter="fade">
                                      <p:cBhvr>
                                        <p:cTn id="98" dur="500"/>
                                        <p:tgtEl>
                                          <p:spTgt spid="288"/>
                                        </p:tgtEl>
                                      </p:cBhvr>
                                    </p:animEffect>
                                  </p:childTnLst>
                                </p:cTn>
                              </p:par>
                              <p:par>
                                <p:cTn id="99" presetID="10" presetClass="entr" presetSubtype="0" fill="hold" nodeType="withEffect">
                                  <p:stCondLst>
                                    <p:cond delay="0"/>
                                  </p:stCondLst>
                                  <p:childTnLst>
                                    <p:set>
                                      <p:cBhvr>
                                        <p:cTn id="100" dur="1" fill="hold">
                                          <p:stCondLst>
                                            <p:cond delay="0"/>
                                          </p:stCondLst>
                                        </p:cTn>
                                        <p:tgtEl>
                                          <p:spTgt spid="289"/>
                                        </p:tgtEl>
                                        <p:attrNameLst>
                                          <p:attrName>style.visibility</p:attrName>
                                        </p:attrNameLst>
                                      </p:cBhvr>
                                      <p:to>
                                        <p:strVal val="visible"/>
                                      </p:to>
                                    </p:set>
                                    <p:animEffect transition="in" filter="fade">
                                      <p:cBhvr>
                                        <p:cTn id="101" dur="500"/>
                                        <p:tgtEl>
                                          <p:spTgt spid="289"/>
                                        </p:tgtEl>
                                      </p:cBhvr>
                                    </p:animEffect>
                                  </p:childTnLst>
                                </p:cTn>
                              </p:par>
                              <p:par>
                                <p:cTn id="102" presetID="10" presetClass="entr" presetSubtype="0" fill="hold" nodeType="withEffect">
                                  <p:stCondLst>
                                    <p:cond delay="0"/>
                                  </p:stCondLst>
                                  <p:childTnLst>
                                    <p:set>
                                      <p:cBhvr>
                                        <p:cTn id="103" dur="1" fill="hold">
                                          <p:stCondLst>
                                            <p:cond delay="0"/>
                                          </p:stCondLst>
                                        </p:cTn>
                                        <p:tgtEl>
                                          <p:spTgt spid="290"/>
                                        </p:tgtEl>
                                        <p:attrNameLst>
                                          <p:attrName>style.visibility</p:attrName>
                                        </p:attrNameLst>
                                      </p:cBhvr>
                                      <p:to>
                                        <p:strVal val="visible"/>
                                      </p:to>
                                    </p:set>
                                    <p:animEffect transition="in" filter="fade">
                                      <p:cBhvr>
                                        <p:cTn id="104" dur="500"/>
                                        <p:tgtEl>
                                          <p:spTgt spid="290"/>
                                        </p:tgtEl>
                                      </p:cBhvr>
                                    </p:animEffect>
                                  </p:childTnLst>
                                </p:cTn>
                              </p:par>
                              <p:par>
                                <p:cTn id="105" presetID="10" presetClass="entr" presetSubtype="0" fill="hold" nodeType="withEffect">
                                  <p:stCondLst>
                                    <p:cond delay="0"/>
                                  </p:stCondLst>
                                  <p:childTnLst>
                                    <p:set>
                                      <p:cBhvr>
                                        <p:cTn id="106" dur="1" fill="hold">
                                          <p:stCondLst>
                                            <p:cond delay="0"/>
                                          </p:stCondLst>
                                        </p:cTn>
                                        <p:tgtEl>
                                          <p:spTgt spid="123"/>
                                        </p:tgtEl>
                                        <p:attrNameLst>
                                          <p:attrName>style.visibility</p:attrName>
                                        </p:attrNameLst>
                                      </p:cBhvr>
                                      <p:to>
                                        <p:strVal val="visible"/>
                                      </p:to>
                                    </p:set>
                                    <p:animEffect transition="in" filter="fade">
                                      <p:cBhvr>
                                        <p:cTn id="107" dur="500"/>
                                        <p:tgtEl>
                                          <p:spTgt spid="123"/>
                                        </p:tgtEl>
                                      </p:cBhvr>
                                    </p:animEffect>
                                  </p:childTnLst>
                                </p:cTn>
                              </p:par>
                              <p:par>
                                <p:cTn id="108" presetID="10" presetClass="entr" presetSubtype="0" fill="hold" nodeType="withEffect">
                                  <p:stCondLst>
                                    <p:cond delay="0"/>
                                  </p:stCondLst>
                                  <p:childTnLst>
                                    <p:set>
                                      <p:cBhvr>
                                        <p:cTn id="109" dur="1" fill="hold">
                                          <p:stCondLst>
                                            <p:cond delay="0"/>
                                          </p:stCondLst>
                                        </p:cTn>
                                        <p:tgtEl>
                                          <p:spTgt spid="4"/>
                                        </p:tgtEl>
                                        <p:attrNameLst>
                                          <p:attrName>style.visibility</p:attrName>
                                        </p:attrNameLst>
                                      </p:cBhvr>
                                      <p:to>
                                        <p:strVal val="visible"/>
                                      </p:to>
                                    </p:set>
                                    <p:animEffect transition="in" filter="fade">
                                      <p:cBhvr>
                                        <p:cTn id="110" dur="500"/>
                                        <p:tgtEl>
                                          <p:spTgt spid="4"/>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114"/>
                                        </p:tgtEl>
                                        <p:attrNameLst>
                                          <p:attrName>style.visibility</p:attrName>
                                        </p:attrNameLst>
                                      </p:cBhvr>
                                      <p:to>
                                        <p:strVal val="visible"/>
                                      </p:to>
                                    </p:set>
                                    <p:animEffect transition="in" filter="fade">
                                      <p:cBhvr>
                                        <p:cTn id="113" dur="500"/>
                                        <p:tgtEl>
                                          <p:spTgt spid="114"/>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109"/>
                                        </p:tgtEl>
                                        <p:attrNameLst>
                                          <p:attrName>style.visibility</p:attrName>
                                        </p:attrNameLst>
                                      </p:cBhvr>
                                      <p:to>
                                        <p:strVal val="visible"/>
                                      </p:to>
                                    </p:set>
                                    <p:animEffect transition="in" filter="fade">
                                      <p:cBhvr>
                                        <p:cTn id="118" dur="500"/>
                                        <p:tgtEl>
                                          <p:spTgt spid="109"/>
                                        </p:tgtEl>
                                      </p:cBhvr>
                                    </p:animEffect>
                                  </p:childTnLst>
                                </p:cTn>
                              </p:par>
                            </p:childTnLst>
                          </p:cTn>
                        </p:par>
                      </p:childTnLst>
                    </p:cTn>
                  </p:par>
                  <p:par>
                    <p:cTn id="119" fill="hold">
                      <p:stCondLst>
                        <p:cond delay="indefinite"/>
                      </p:stCondLst>
                      <p:childTnLst>
                        <p:par>
                          <p:cTn id="120" fill="hold">
                            <p:stCondLst>
                              <p:cond delay="0"/>
                            </p:stCondLst>
                            <p:childTnLst>
                              <p:par>
                                <p:cTn id="121" presetID="31" presetClass="entr" presetSubtype="0" fill="hold" nodeType="clickEffect">
                                  <p:stCondLst>
                                    <p:cond delay="0"/>
                                  </p:stCondLst>
                                  <p:childTnLst>
                                    <p:set>
                                      <p:cBhvr>
                                        <p:cTn id="122" dur="1" fill="hold">
                                          <p:stCondLst>
                                            <p:cond delay="0"/>
                                          </p:stCondLst>
                                        </p:cTn>
                                        <p:tgtEl>
                                          <p:spTgt spid="2051"/>
                                        </p:tgtEl>
                                        <p:attrNameLst>
                                          <p:attrName>style.visibility</p:attrName>
                                        </p:attrNameLst>
                                      </p:cBhvr>
                                      <p:to>
                                        <p:strVal val="visible"/>
                                      </p:to>
                                    </p:set>
                                    <p:anim calcmode="lin" valueType="num">
                                      <p:cBhvr>
                                        <p:cTn id="123" dur="1000" fill="hold"/>
                                        <p:tgtEl>
                                          <p:spTgt spid="2051"/>
                                        </p:tgtEl>
                                        <p:attrNameLst>
                                          <p:attrName>ppt_w</p:attrName>
                                        </p:attrNameLst>
                                      </p:cBhvr>
                                      <p:tavLst>
                                        <p:tav tm="0">
                                          <p:val>
                                            <p:fltVal val="0"/>
                                          </p:val>
                                        </p:tav>
                                        <p:tav tm="100000">
                                          <p:val>
                                            <p:strVal val="#ppt_w"/>
                                          </p:val>
                                        </p:tav>
                                      </p:tavLst>
                                    </p:anim>
                                    <p:anim calcmode="lin" valueType="num">
                                      <p:cBhvr>
                                        <p:cTn id="124" dur="1000" fill="hold"/>
                                        <p:tgtEl>
                                          <p:spTgt spid="2051"/>
                                        </p:tgtEl>
                                        <p:attrNameLst>
                                          <p:attrName>ppt_h</p:attrName>
                                        </p:attrNameLst>
                                      </p:cBhvr>
                                      <p:tavLst>
                                        <p:tav tm="0">
                                          <p:val>
                                            <p:fltVal val="0"/>
                                          </p:val>
                                        </p:tav>
                                        <p:tav tm="100000">
                                          <p:val>
                                            <p:strVal val="#ppt_h"/>
                                          </p:val>
                                        </p:tav>
                                      </p:tavLst>
                                    </p:anim>
                                    <p:anim calcmode="lin" valueType="num">
                                      <p:cBhvr>
                                        <p:cTn id="125" dur="1000" fill="hold"/>
                                        <p:tgtEl>
                                          <p:spTgt spid="2051"/>
                                        </p:tgtEl>
                                        <p:attrNameLst>
                                          <p:attrName>style.rotation</p:attrName>
                                        </p:attrNameLst>
                                      </p:cBhvr>
                                      <p:tavLst>
                                        <p:tav tm="0">
                                          <p:val>
                                            <p:fltVal val="90"/>
                                          </p:val>
                                        </p:tav>
                                        <p:tav tm="100000">
                                          <p:val>
                                            <p:fltVal val="0"/>
                                          </p:val>
                                        </p:tav>
                                      </p:tavLst>
                                    </p:anim>
                                    <p:animEffect transition="in" filter="fade">
                                      <p:cBhvr>
                                        <p:cTn id="126" dur="1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88" grpId="0" animBg="1"/>
      <p:bldP spid="114" grpId="0"/>
      <p:bldP spid="116" grpId="0"/>
      <p:bldP spid="119" grpId="0"/>
      <p:bldP spid="3" grpId="0"/>
      <p:bldP spid="109" grpId="0"/>
      <p:bldP spid="1029" grpId="0"/>
      <p:bldP spid="140" grpId="0" animBg="1"/>
      <p:bldP spid="141" grpId="0" animBg="1"/>
      <p:bldP spid="1028" grpId="0" animBg="1"/>
      <p:bldP spid="144" grpId="0" animBg="1"/>
      <p:bldP spid="145" grpId="0" animBg="1"/>
      <p:bldP spid="19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457048"/>
          </a:xfrm>
        </p:spPr>
        <p:txBody>
          <a:bodyPr/>
          <a:lstStyle/>
          <a:p>
            <a:r>
              <a:rPr lang="en-US" dirty="0" smtClean="0"/>
              <a:t>Requirements Influence Choices</a:t>
            </a:r>
            <a:endParaRPr lang="en-US" dirty="0"/>
          </a:p>
        </p:txBody>
      </p:sp>
      <p:graphicFrame>
        <p:nvGraphicFramePr>
          <p:cNvPr id="10" name="Content Placeholder 9"/>
          <p:cNvGraphicFramePr>
            <a:graphicFrameLocks noGrp="1"/>
          </p:cNvGraphicFramePr>
          <p:nvPr>
            <p:ph sz="half" idx="4294967295"/>
            <p:extLst>
              <p:ext uri="{D42A27DB-BD31-4B8C-83A1-F6EECF244321}">
                <p14:modId xmlns:p14="http://schemas.microsoft.com/office/powerpoint/2010/main" val="3242222328"/>
              </p:ext>
            </p:extLst>
          </p:nvPr>
        </p:nvGraphicFramePr>
        <p:xfrm>
          <a:off x="0" y="590550"/>
          <a:ext cx="8602663" cy="4381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Oval 7"/>
          <p:cNvSpPr/>
          <p:nvPr/>
        </p:nvSpPr>
        <p:spPr>
          <a:xfrm>
            <a:off x="3276600" y="1885950"/>
            <a:ext cx="2286000" cy="1828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effectLst>
                  <a:outerShdw blurRad="38100" dist="38100" dir="2700000" algn="tl">
                    <a:srgbClr val="000000">
                      <a:alpha val="43137"/>
                    </a:srgbClr>
                  </a:outerShdw>
                </a:effectLst>
              </a:rPr>
              <a:t>Workloads</a:t>
            </a:r>
            <a:endParaRPr lang="en-US" b="1" dirty="0">
              <a:solidFill>
                <a:schemeClr val="tx1"/>
              </a:solidFill>
              <a:effectLst>
                <a:outerShdw blurRad="38100" dist="38100" dir="2700000" algn="tl">
                  <a:srgbClr val="000000">
                    <a:alpha val="43137"/>
                  </a:srgbClr>
                </a:outerShdw>
              </a:effectLst>
            </a:endParaRPr>
          </a:p>
          <a:p>
            <a:pPr algn="ctr"/>
            <a:r>
              <a:rPr lang="en-US" b="1" dirty="0" smtClean="0">
                <a:solidFill>
                  <a:schemeClr val="tx1"/>
                </a:solidFill>
                <a:effectLst>
                  <a:outerShdw blurRad="38100" dist="38100" dir="2700000" algn="tl">
                    <a:srgbClr val="000000">
                      <a:alpha val="43137"/>
                    </a:srgbClr>
                  </a:outerShdw>
                </a:effectLst>
              </a:rPr>
              <a:t>Networking</a:t>
            </a:r>
            <a:endParaRPr lang="en-US" b="1" dirty="0">
              <a:solidFill>
                <a:schemeClr val="tx1"/>
              </a:solidFill>
              <a:effectLst>
                <a:outerShdw blurRad="38100" dist="38100" dir="2700000" algn="tl">
                  <a:srgbClr val="000000">
                    <a:alpha val="43137"/>
                  </a:srgbClr>
                </a:outerShdw>
              </a:effectLst>
            </a:endParaRPr>
          </a:p>
          <a:p>
            <a:pPr algn="ctr"/>
            <a:r>
              <a:rPr lang="en-US" b="1" dirty="0">
                <a:solidFill>
                  <a:schemeClr val="tx1"/>
                </a:solidFill>
                <a:effectLst>
                  <a:outerShdw blurRad="38100" dist="38100" dir="2700000" algn="tl">
                    <a:srgbClr val="000000">
                      <a:alpha val="43137"/>
                    </a:srgbClr>
                  </a:outerShdw>
                </a:effectLst>
              </a:rPr>
              <a:t>Storage </a:t>
            </a:r>
          </a:p>
          <a:p>
            <a:pPr algn="ctr"/>
            <a:r>
              <a:rPr lang="en-US" b="1" dirty="0" smtClean="0">
                <a:solidFill>
                  <a:schemeClr val="tx1"/>
                </a:solidFill>
                <a:effectLst>
                  <a:outerShdw blurRad="38100" dist="38100" dir="2700000" algn="tl">
                    <a:srgbClr val="000000">
                      <a:alpha val="43137"/>
                    </a:srgbClr>
                  </a:outerShdw>
                </a:effectLst>
              </a:rPr>
              <a:t>Service Levels</a:t>
            </a:r>
          </a:p>
        </p:txBody>
      </p:sp>
    </p:spTree>
    <p:extLst>
      <p:ext uri="{BB962C8B-B14F-4D97-AF65-F5344CB8AC3E}">
        <p14:creationId xmlns:p14="http://schemas.microsoft.com/office/powerpoint/2010/main" val="40938569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457048"/>
          </a:xfrm>
        </p:spPr>
        <p:txBody>
          <a:bodyPr/>
          <a:lstStyle/>
          <a:p>
            <a:r>
              <a:rPr lang="en-US" dirty="0" smtClean="0"/>
              <a:t>Requirements Influence Choices</a:t>
            </a:r>
            <a:endParaRPr lang="en-US" dirty="0"/>
          </a:p>
        </p:txBody>
      </p:sp>
      <p:graphicFrame>
        <p:nvGraphicFramePr>
          <p:cNvPr id="10" name="Content Placeholder 9"/>
          <p:cNvGraphicFramePr>
            <a:graphicFrameLocks noGrp="1"/>
          </p:cNvGraphicFramePr>
          <p:nvPr>
            <p:ph sz="half" idx="4294967295"/>
            <p:extLst>
              <p:ext uri="{D42A27DB-BD31-4B8C-83A1-F6EECF244321}">
                <p14:modId xmlns:p14="http://schemas.microsoft.com/office/powerpoint/2010/main" val="2538444305"/>
              </p:ext>
            </p:extLst>
          </p:nvPr>
        </p:nvGraphicFramePr>
        <p:xfrm>
          <a:off x="0" y="590550"/>
          <a:ext cx="8602663" cy="4381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Oval 7"/>
          <p:cNvSpPr/>
          <p:nvPr/>
        </p:nvSpPr>
        <p:spPr>
          <a:xfrm>
            <a:off x="3276600" y="1885950"/>
            <a:ext cx="2286000" cy="1828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chemeClr val="tx1"/>
              </a:solidFill>
              <a:effectLst>
                <a:outerShdw blurRad="38100" dist="38100" dir="2700000" algn="tl">
                  <a:srgbClr val="000000">
                    <a:alpha val="43137"/>
                  </a:srgbClr>
                </a:outerShdw>
              </a:effectLst>
            </a:endParaRPr>
          </a:p>
        </p:txBody>
      </p:sp>
      <p:grpSp>
        <p:nvGrpSpPr>
          <p:cNvPr id="5" name="Group 4"/>
          <p:cNvGrpSpPr/>
          <p:nvPr/>
        </p:nvGrpSpPr>
        <p:grpSpPr>
          <a:xfrm>
            <a:off x="3710930" y="1855135"/>
            <a:ext cx="1417339" cy="1439788"/>
            <a:chOff x="6553200" y="1147286"/>
            <a:chExt cx="1478012" cy="2430388"/>
          </a:xfrm>
        </p:grpSpPr>
        <p:pic>
          <p:nvPicPr>
            <p:cNvPr id="6" name="Picture 5" descr="C:\Program Files\Microsoft Resource DVD Artwork\DVD_ART\Artwork_Imagery\HARDWARE_IMAGERY\Photos - OEM Hardware\Server Computer\NEC server - Express 5800 1320 Xe IA64.png"/>
            <p:cNvPicPr>
              <a:picLocks noChangeAspect="1" noChangeArrowheads="1"/>
            </p:cNvPicPr>
            <p:nvPr/>
          </p:nvPicPr>
          <p:blipFill>
            <a:blip r:embed="rId8" cstate="screen"/>
            <a:srcRect/>
            <a:stretch>
              <a:fillRect/>
            </a:stretch>
          </p:blipFill>
          <p:spPr bwMode="auto">
            <a:xfrm>
              <a:off x="6553200" y="2053210"/>
              <a:ext cx="579144" cy="1524464"/>
            </a:xfrm>
            <a:prstGeom prst="rect">
              <a:avLst/>
            </a:prstGeom>
            <a:noFill/>
          </p:spPr>
        </p:pic>
        <p:pic>
          <p:nvPicPr>
            <p:cNvPr id="7" name="Picture 6" descr="C:\Program Files\Microsoft Resource DVD Artwork\DVD_ART\Artwork_Imagery\HARDWARE_IMAGERY\Photos - OEM Hardware\Server Computer\NEC server - Express 5800 1320 Xe IA64.png"/>
            <p:cNvPicPr>
              <a:picLocks noChangeAspect="1" noChangeArrowheads="1"/>
            </p:cNvPicPr>
            <p:nvPr/>
          </p:nvPicPr>
          <p:blipFill>
            <a:blip r:embed="rId8" cstate="screen"/>
            <a:srcRect/>
            <a:stretch>
              <a:fillRect/>
            </a:stretch>
          </p:blipFill>
          <p:spPr bwMode="auto">
            <a:xfrm>
              <a:off x="7452068" y="2053210"/>
              <a:ext cx="579144" cy="1524464"/>
            </a:xfrm>
            <a:prstGeom prst="rect">
              <a:avLst/>
            </a:prstGeom>
            <a:noFill/>
          </p:spPr>
        </p:pic>
        <p:sp>
          <p:nvSpPr>
            <p:cNvPr id="9" name="TextBox 8"/>
            <p:cNvSpPr txBox="1"/>
            <p:nvPr/>
          </p:nvSpPr>
          <p:spPr>
            <a:xfrm>
              <a:off x="7452019" y="1147286"/>
              <a:ext cx="95" cy="790863"/>
            </a:xfrm>
            <a:prstGeom prst="rect">
              <a:avLst/>
            </a:prstGeom>
            <a:noFill/>
          </p:spPr>
          <p:txBody>
            <a:bodyPr wrap="none" lIns="0" tIns="0" rIns="0" bIns="0" rtlCol="0">
              <a:spAutoFit/>
            </a:bodyPr>
            <a:lstStyle/>
            <a:p>
              <a:pPr algn="ctr"/>
              <a:endParaRPr lang="en-US" sz="2400" b="1" dirty="0" smtClean="0">
                <a:gradFill>
                  <a:gsLst>
                    <a:gs pos="0">
                      <a:schemeClr val="tx1"/>
                    </a:gs>
                    <a:gs pos="86000">
                      <a:schemeClr val="tx1"/>
                    </a:gs>
                  </a:gsLst>
                  <a:lin ang="5400000" scaled="0"/>
                </a:gra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70750986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Representative Configurations</a:t>
            </a:r>
            <a:endParaRPr lang="en-US" dirty="0"/>
          </a:p>
        </p:txBody>
      </p:sp>
      <p:sp>
        <p:nvSpPr>
          <p:cNvPr id="3" name="Content Placeholder 2"/>
          <p:cNvSpPr>
            <a:spLocks noGrp="1"/>
          </p:cNvSpPr>
          <p:nvPr>
            <p:ph idx="1"/>
          </p:nvPr>
        </p:nvSpPr>
        <p:spPr>
          <a:xfrm>
            <a:off x="389436" y="1085850"/>
            <a:ext cx="6087564" cy="3086100"/>
          </a:xfrm>
        </p:spPr>
        <p:txBody>
          <a:bodyPr/>
          <a:lstStyle/>
          <a:p>
            <a:r>
              <a:rPr lang="en-US" sz="2800" dirty="0" smtClean="0"/>
              <a:t>Optimized for different cloud types</a:t>
            </a:r>
          </a:p>
          <a:p>
            <a:endParaRPr lang="en-US" sz="2800" dirty="0" smtClean="0"/>
          </a:p>
          <a:p>
            <a:r>
              <a:rPr lang="en-US" sz="2800" dirty="0" smtClean="0"/>
              <a:t>Validated at Microsoft’s</a:t>
            </a:r>
            <a:br>
              <a:rPr lang="en-US" sz="2800" dirty="0" smtClean="0"/>
            </a:br>
            <a:r>
              <a:rPr lang="en-US" sz="2800" dirty="0" smtClean="0"/>
              <a:t>Engineering Excellence Center (EEC)</a:t>
            </a:r>
          </a:p>
          <a:p>
            <a:endParaRPr lang="en-US" sz="2800" dirty="0" smtClean="0"/>
          </a:p>
          <a:p>
            <a:r>
              <a:rPr lang="en-US" sz="2800" dirty="0" smtClean="0"/>
              <a:t>Guidance &amp; Script Samples</a:t>
            </a:r>
          </a:p>
        </p:txBody>
      </p:sp>
      <p:grpSp>
        <p:nvGrpSpPr>
          <p:cNvPr id="4" name="Group 3"/>
          <p:cNvGrpSpPr/>
          <p:nvPr/>
        </p:nvGrpSpPr>
        <p:grpSpPr>
          <a:xfrm>
            <a:off x="6553200" y="1071086"/>
            <a:ext cx="2330317" cy="2559452"/>
            <a:chOff x="6286909" y="1018222"/>
            <a:chExt cx="2330317" cy="2559452"/>
          </a:xfrm>
        </p:grpSpPr>
        <p:pic>
          <p:nvPicPr>
            <p:cNvPr id="5" name="Picture 4" descr="C:\Program Files\Microsoft Resource DVD Artwork\DVD_ART\Artwork_Imagery\HARDWARE_IMAGERY\Photos - OEM Hardware\Server Computer\NEC server - Express 5800 1320 Xe IA64.png"/>
            <p:cNvPicPr>
              <a:picLocks noChangeAspect="1" noChangeArrowheads="1"/>
            </p:cNvPicPr>
            <p:nvPr/>
          </p:nvPicPr>
          <p:blipFill>
            <a:blip r:embed="rId3" cstate="screen"/>
            <a:srcRect/>
            <a:stretch>
              <a:fillRect/>
            </a:stretch>
          </p:blipFill>
          <p:spPr bwMode="auto">
            <a:xfrm>
              <a:off x="6553200" y="2053210"/>
              <a:ext cx="579144" cy="1524464"/>
            </a:xfrm>
            <a:prstGeom prst="rect">
              <a:avLst/>
            </a:prstGeom>
            <a:noFill/>
          </p:spPr>
        </p:pic>
        <p:pic>
          <p:nvPicPr>
            <p:cNvPr id="6" name="Picture 5" descr="C:\Program Files\Microsoft Resource DVD Artwork\DVD_ART\Artwork_Imagery\HARDWARE_IMAGERY\Photos - OEM Hardware\Server Computer\NEC server - Express 5800 1320 Xe IA64.png"/>
            <p:cNvPicPr>
              <a:picLocks noChangeAspect="1" noChangeArrowheads="1"/>
            </p:cNvPicPr>
            <p:nvPr/>
          </p:nvPicPr>
          <p:blipFill>
            <a:blip r:embed="rId3" cstate="screen"/>
            <a:srcRect/>
            <a:stretch>
              <a:fillRect/>
            </a:stretch>
          </p:blipFill>
          <p:spPr bwMode="auto">
            <a:xfrm>
              <a:off x="7452068" y="2053210"/>
              <a:ext cx="579144" cy="1524464"/>
            </a:xfrm>
            <a:prstGeom prst="rect">
              <a:avLst/>
            </a:prstGeom>
            <a:noFill/>
          </p:spPr>
        </p:pic>
        <p:sp>
          <p:nvSpPr>
            <p:cNvPr id="7" name="TextBox 6"/>
            <p:cNvSpPr txBox="1"/>
            <p:nvPr/>
          </p:nvSpPr>
          <p:spPr>
            <a:xfrm>
              <a:off x="6286909" y="1018222"/>
              <a:ext cx="2330317" cy="738664"/>
            </a:xfrm>
            <a:prstGeom prst="rect">
              <a:avLst/>
            </a:prstGeom>
            <a:noFill/>
          </p:spPr>
          <p:txBody>
            <a:bodyPr wrap="none" lIns="0" tIns="0" rIns="0" bIns="0" rtlCol="0">
              <a:spAutoFit/>
            </a:bodyPr>
            <a:lstStyle/>
            <a:p>
              <a:pPr algn="ctr"/>
              <a:r>
                <a:rPr lang="en-US" sz="2400" b="1" dirty="0" smtClean="0">
                  <a:gradFill>
                    <a:gsLst>
                      <a:gs pos="0">
                        <a:schemeClr val="tx1"/>
                      </a:gs>
                      <a:gs pos="86000">
                        <a:schemeClr val="tx1"/>
                      </a:gs>
                    </a:gsLst>
                    <a:lin ang="5400000" scaled="0"/>
                  </a:gradFill>
                  <a:effectLst>
                    <a:outerShdw blurRad="38100" dist="38100" dir="2700000" algn="tl">
                      <a:srgbClr val="000000">
                        <a:alpha val="43137"/>
                      </a:srgbClr>
                    </a:outerShdw>
                  </a:effectLst>
                </a:rPr>
                <a:t>Windows Server 8</a:t>
              </a:r>
              <a:br>
                <a:rPr lang="en-US" sz="2400" b="1" dirty="0" smtClean="0">
                  <a:gradFill>
                    <a:gsLst>
                      <a:gs pos="0">
                        <a:schemeClr val="tx1"/>
                      </a:gs>
                      <a:gs pos="86000">
                        <a:schemeClr val="tx1"/>
                      </a:gs>
                    </a:gsLst>
                    <a:lin ang="5400000" scaled="0"/>
                  </a:gradFill>
                  <a:effectLst>
                    <a:outerShdw blurRad="38100" dist="38100" dir="2700000" algn="tl">
                      <a:srgbClr val="000000">
                        <a:alpha val="43137"/>
                      </a:srgbClr>
                    </a:outerShdw>
                  </a:effectLst>
                </a:rPr>
              </a:br>
              <a:r>
                <a:rPr lang="en-US" sz="2400" b="1" dirty="0" smtClean="0">
                  <a:gradFill>
                    <a:gsLst>
                      <a:gs pos="0">
                        <a:schemeClr val="tx1"/>
                      </a:gs>
                      <a:gs pos="86000">
                        <a:schemeClr val="tx1"/>
                      </a:gs>
                    </a:gsLst>
                    <a:lin ang="5400000" scaled="0"/>
                  </a:gradFill>
                  <a:effectLst>
                    <a:outerShdw blurRad="38100" dist="38100" dir="2700000" algn="tl">
                      <a:srgbClr val="000000">
                        <a:alpha val="43137"/>
                      </a:srgbClr>
                    </a:outerShdw>
                  </a:effectLst>
                </a:rPr>
                <a:t> Systems</a:t>
              </a:r>
            </a:p>
          </p:txBody>
        </p:sp>
      </p:grpSp>
    </p:spTree>
    <p:extLst>
      <p:ext uri="{BB962C8B-B14F-4D97-AF65-F5344CB8AC3E}">
        <p14:creationId xmlns:p14="http://schemas.microsoft.com/office/powerpoint/2010/main" val="103407152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“Traditional” Enterprise Configuration w/ FC Storage</a:t>
            </a:r>
            <a:endParaRPr lang="en-US" sz="2800" dirty="0"/>
          </a:p>
        </p:txBody>
      </p:sp>
      <p:sp>
        <p:nvSpPr>
          <p:cNvPr id="65" name="TextBox 64"/>
          <p:cNvSpPr txBox="1"/>
          <p:nvPr/>
        </p:nvSpPr>
        <p:spPr>
          <a:xfrm>
            <a:off x="5943600" y="1200150"/>
            <a:ext cx="3048000" cy="1631216"/>
          </a:xfrm>
          <a:prstGeom prst="rect">
            <a:avLst/>
          </a:prstGeom>
          <a:noFill/>
        </p:spPr>
        <p:txBody>
          <a:bodyPr wrap="square" rtlCol="0">
            <a:spAutoFit/>
          </a:bodyPr>
          <a:lstStyle/>
          <a:p>
            <a:pPr marL="285750" indent="-285750">
              <a:buFont typeface="Arial" pitchFamily="34" charset="0"/>
              <a:buChar char="•"/>
            </a:pPr>
            <a:r>
              <a:rPr lang="en-US" sz="2000" dirty="0" smtClean="0"/>
              <a:t>Physically isolated networks</a:t>
            </a:r>
          </a:p>
          <a:p>
            <a:pPr marL="285750" indent="-285750">
              <a:buFont typeface="Arial" pitchFamily="34" charset="0"/>
              <a:buChar char="•"/>
            </a:pPr>
            <a:r>
              <a:rPr lang="en-US" sz="2000" dirty="0" smtClean="0"/>
              <a:t>HBA for storage access</a:t>
            </a:r>
          </a:p>
          <a:p>
            <a:pPr marL="285750" indent="-285750">
              <a:buFont typeface="Arial" pitchFamily="34" charset="0"/>
              <a:buChar char="•"/>
            </a:pPr>
            <a:r>
              <a:rPr lang="en-US" sz="2000" dirty="0" smtClean="0"/>
              <a:t>Windows Server 2008 R2 guidance</a:t>
            </a:r>
            <a:endParaRPr lang="en-US" sz="2000" dirty="0"/>
          </a:p>
        </p:txBody>
      </p:sp>
      <p:grpSp>
        <p:nvGrpSpPr>
          <p:cNvPr id="37" name="Group 36"/>
          <p:cNvGrpSpPr/>
          <p:nvPr/>
        </p:nvGrpSpPr>
        <p:grpSpPr>
          <a:xfrm>
            <a:off x="483796" y="940616"/>
            <a:ext cx="4825434" cy="3917134"/>
            <a:chOff x="483796" y="940616"/>
            <a:chExt cx="4825434" cy="3917134"/>
          </a:xfrm>
        </p:grpSpPr>
        <p:sp>
          <p:nvSpPr>
            <p:cNvPr id="36" name="Flowchart: Magnetic Disk 35"/>
            <p:cNvSpPr/>
            <p:nvPr/>
          </p:nvSpPr>
          <p:spPr>
            <a:xfrm>
              <a:off x="483796" y="4324350"/>
              <a:ext cx="1358889" cy="533400"/>
            </a:xfrm>
            <a:prstGeom prst="flowChartMagneticDisk">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SAN</a:t>
              </a:r>
              <a:endParaRPr lang="en-US" b="1" dirty="0">
                <a:solidFill>
                  <a:schemeClr val="bg1"/>
                </a:solidFill>
              </a:endParaRPr>
            </a:p>
          </p:txBody>
        </p:sp>
        <p:cxnSp>
          <p:nvCxnSpPr>
            <p:cNvPr id="50" name="Elbow Connector 49"/>
            <p:cNvCxnSpPr>
              <a:stCxn id="36" idx="1"/>
              <a:endCxn id="141" idx="2"/>
            </p:cNvCxnSpPr>
            <p:nvPr/>
          </p:nvCxnSpPr>
          <p:spPr>
            <a:xfrm rot="5400000" flipH="1" flipV="1">
              <a:off x="1019469" y="3994656"/>
              <a:ext cx="473466" cy="185923"/>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18580" y="4019550"/>
              <a:ext cx="224420" cy="246221"/>
            </a:xfrm>
            <a:prstGeom prst="rect">
              <a:avLst/>
            </a:prstGeom>
            <a:noFill/>
          </p:spPr>
          <p:txBody>
            <a:bodyPr wrap="none" lIns="0" tIns="0" rIns="0" bIns="0" rtlCol="0">
              <a:spAutoFit/>
            </a:bodyPr>
            <a:lstStyle/>
            <a:p>
              <a:r>
                <a:rPr lang="en-US" sz="1600" b="1" dirty="0" smtClean="0">
                  <a:gradFill>
                    <a:gsLst>
                      <a:gs pos="0">
                        <a:schemeClr val="tx1"/>
                      </a:gs>
                      <a:gs pos="86000">
                        <a:schemeClr val="tx1"/>
                      </a:gs>
                    </a:gsLst>
                    <a:lin ang="5400000" scaled="0"/>
                  </a:gradFill>
                </a:rPr>
                <a:t>FC</a:t>
              </a:r>
            </a:p>
          </p:txBody>
        </p:sp>
        <p:sp>
          <p:nvSpPr>
            <p:cNvPr id="51" name="Rectangle 50"/>
            <p:cNvSpPr/>
            <p:nvPr/>
          </p:nvSpPr>
          <p:spPr bwMode="auto">
            <a:xfrm>
              <a:off x="850518" y="940616"/>
              <a:ext cx="4458712" cy="2629266"/>
            </a:xfrm>
            <a:prstGeom prst="rect">
              <a:avLst/>
            </a:prstGeom>
            <a:solidFill>
              <a:schemeClr val="accent2"/>
            </a:solidFill>
            <a:ln w="38100">
              <a:solidFill>
                <a:schemeClr val="accent4"/>
              </a:solidFill>
              <a:headEnd type="none" w="med" len="med"/>
              <a:tailEnd type="none" w="med" len="med"/>
            </a:ln>
            <a:effectLst>
              <a:glow rad="139700">
                <a:schemeClr val="accent2">
                  <a:satMod val="175000"/>
                  <a:alpha val="40000"/>
                </a:schemeClr>
              </a:glo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600" dirty="0" smtClean="0">
                <a:gradFill>
                  <a:gsLst>
                    <a:gs pos="0">
                      <a:schemeClr val="tx1"/>
                    </a:gs>
                    <a:gs pos="100000">
                      <a:schemeClr val="tx1"/>
                    </a:gs>
                  </a:gsLst>
                  <a:lin ang="5400000" scaled="0"/>
                </a:gradFill>
              </a:endParaRPr>
            </a:p>
          </p:txBody>
        </p:sp>
        <p:grpSp>
          <p:nvGrpSpPr>
            <p:cNvPr id="53" name="Group 52"/>
            <p:cNvGrpSpPr/>
            <p:nvPr/>
          </p:nvGrpSpPr>
          <p:grpSpPr>
            <a:xfrm>
              <a:off x="1789023" y="3415793"/>
              <a:ext cx="625646" cy="435091"/>
              <a:chOff x="2933395" y="2574950"/>
              <a:chExt cx="775411" cy="434477"/>
            </a:xfrm>
          </p:grpSpPr>
          <p:sp>
            <p:nvSpPr>
              <p:cNvPr id="98" name="Rectangle 97"/>
              <p:cNvSpPr/>
              <p:nvPr/>
            </p:nvSpPr>
            <p:spPr>
              <a:xfrm>
                <a:off x="2933395" y="2574950"/>
                <a:ext cx="775411" cy="299923"/>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endParaRPr kumimoji="0" lang="en-US" sz="900" b="1" i="0" u="none" strike="noStrike" kern="0" cap="none" spc="0" normalizeH="0" baseline="0" noProof="0" dirty="0">
                  <a:ln>
                    <a:noFill/>
                  </a:ln>
                  <a:solidFill>
                    <a:schemeClr val="tx2"/>
                  </a:solidFill>
                  <a:effectLst>
                    <a:outerShdw blurRad="38100" dist="38100" dir="2700000" algn="tl">
                      <a:srgbClr val="000000">
                        <a:alpha val="43137"/>
                      </a:srgbClr>
                    </a:outerShdw>
                  </a:effectLst>
                  <a:uLnTx/>
                  <a:uFillTx/>
                  <a:ea typeface="Calibri"/>
                  <a:cs typeface="Times New Roman"/>
                </a:endParaRPr>
              </a:p>
            </p:txBody>
          </p:sp>
          <p:sp>
            <p:nvSpPr>
              <p:cNvPr id="99" name="Rectangle 98"/>
              <p:cNvSpPr/>
              <p:nvPr/>
            </p:nvSpPr>
            <p:spPr>
              <a:xfrm>
                <a:off x="2933396" y="2874873"/>
                <a:ext cx="460858" cy="134554"/>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9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900" b="0" i="0" u="none" strike="noStrike" kern="0" cap="none" spc="0" normalizeH="0" baseline="0" noProof="0">
                  <a:ln>
                    <a:noFill/>
                  </a:ln>
                  <a:solidFill>
                    <a:sysClr val="window" lastClr="FFFFFF"/>
                  </a:solidFill>
                  <a:effectLst/>
                  <a:uLnTx/>
                  <a:uFillTx/>
                  <a:latin typeface="Calibri"/>
                  <a:ea typeface="Calibri"/>
                  <a:cs typeface="Times New Roman"/>
                </a:endParaRPr>
              </a:p>
            </p:txBody>
          </p:sp>
        </p:grpSp>
        <p:sp>
          <p:nvSpPr>
            <p:cNvPr id="64" name="Rectangle 63"/>
            <p:cNvSpPr/>
            <p:nvPr/>
          </p:nvSpPr>
          <p:spPr bwMode="auto">
            <a:xfrm>
              <a:off x="3711376" y="2438191"/>
              <a:ext cx="1426376" cy="585250"/>
            </a:xfrm>
            <a:prstGeom prst="rect">
              <a:avLst/>
            </a:prstGeom>
            <a:solidFill>
              <a:schemeClr val="accent2"/>
            </a:solidFill>
            <a:ln w="12700">
              <a:solidFill>
                <a:schemeClr val="accent4"/>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300" b="1" dirty="0" smtClean="0">
                  <a:solidFill>
                    <a:schemeClr val="tx2"/>
                  </a:solidFill>
                  <a:effectLst>
                    <a:outerShdw blurRad="38100" dist="38100" dir="2700000" algn="tl">
                      <a:srgbClr val="000000">
                        <a:alpha val="43137"/>
                      </a:srgbClr>
                    </a:outerShdw>
                  </a:effectLst>
                </a:rPr>
                <a:t>Hyper-V</a:t>
              </a:r>
              <a:br>
                <a:rPr lang="en-US" sz="1300" b="1" dirty="0" smtClean="0">
                  <a:solidFill>
                    <a:schemeClr val="tx2"/>
                  </a:solidFill>
                  <a:effectLst>
                    <a:outerShdw blurRad="38100" dist="38100" dir="2700000" algn="tl">
                      <a:srgbClr val="000000">
                        <a:alpha val="43137"/>
                      </a:srgbClr>
                    </a:outerShdw>
                  </a:effectLst>
                </a:rPr>
              </a:br>
              <a:r>
                <a:rPr lang="en-US" sz="1300" b="1" dirty="0" smtClean="0">
                  <a:solidFill>
                    <a:schemeClr val="tx2"/>
                  </a:solidFill>
                  <a:effectLst>
                    <a:outerShdw blurRad="38100" dist="38100" dir="2700000" algn="tl">
                      <a:srgbClr val="000000">
                        <a:alpha val="43137"/>
                      </a:srgbClr>
                    </a:outerShdw>
                  </a:effectLst>
                </a:rPr>
                <a:t> Extensible Switch</a:t>
              </a:r>
            </a:p>
          </p:txBody>
        </p:sp>
        <p:grpSp>
          <p:nvGrpSpPr>
            <p:cNvPr id="66" name="Group 65"/>
            <p:cNvGrpSpPr/>
            <p:nvPr/>
          </p:nvGrpSpPr>
          <p:grpSpPr>
            <a:xfrm>
              <a:off x="3580897" y="1294619"/>
              <a:ext cx="778832" cy="1192217"/>
              <a:chOff x="6705600" y="1135825"/>
              <a:chExt cx="915350" cy="1620813"/>
            </a:xfrm>
          </p:grpSpPr>
          <p:sp>
            <p:nvSpPr>
              <p:cNvPr id="92" name="Rectangle 91"/>
              <p:cNvSpPr/>
              <p:nvPr/>
            </p:nvSpPr>
            <p:spPr bwMode="auto">
              <a:xfrm>
                <a:off x="6705600" y="1135825"/>
                <a:ext cx="915350" cy="854037"/>
              </a:xfrm>
              <a:prstGeom prst="rect">
                <a:avLst/>
              </a:prstGeom>
              <a:solidFill>
                <a:schemeClr val="accent5"/>
              </a:solidFill>
              <a:ln>
                <a:solidFill>
                  <a:schemeClr val="accent4"/>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smtClean="0">
                    <a:solidFill>
                      <a:schemeClr val="bg1"/>
                    </a:solidFill>
                  </a:rPr>
                  <a:t>VM 1</a:t>
                </a:r>
              </a:p>
            </p:txBody>
          </p:sp>
          <p:grpSp>
            <p:nvGrpSpPr>
              <p:cNvPr id="93" name="Group 92"/>
              <p:cNvGrpSpPr/>
              <p:nvPr/>
            </p:nvGrpSpPr>
            <p:grpSpPr>
              <a:xfrm>
                <a:off x="6921216" y="1964018"/>
                <a:ext cx="442719" cy="332738"/>
                <a:chOff x="0" y="0"/>
                <a:chExt cx="248717" cy="198934"/>
              </a:xfrm>
            </p:grpSpPr>
            <p:sp>
              <p:nvSpPr>
                <p:cNvPr id="96" name="Rectangle 95"/>
                <p:cNvSpPr/>
                <p:nvPr/>
              </p:nvSpPr>
              <p:spPr>
                <a:xfrm>
                  <a:off x="0" y="0"/>
                  <a:ext cx="248717" cy="134511"/>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900" b="0" i="0" u="none" strike="noStrike" kern="0" cap="none" spc="0" normalizeH="0" baseline="0" noProof="0">
                      <a:ln>
                        <a:noFill/>
                      </a:ln>
                      <a:solidFill>
                        <a:sysClr val="window" lastClr="FFFFFF"/>
                      </a:solidFill>
                      <a:effectLst/>
                      <a:uLnTx/>
                      <a:uFillTx/>
                      <a:latin typeface="Times New Roman"/>
                      <a:ea typeface="Calibri"/>
                      <a:cs typeface="+mn-cs"/>
                    </a:rPr>
                    <a:t> </a:t>
                  </a:r>
                  <a:endParaRPr kumimoji="0" lang="en-US" sz="1000" b="0" i="0" u="none" strike="noStrike" kern="0" cap="none" spc="0" normalizeH="0" baseline="0" noProof="0">
                    <a:ln>
                      <a:noFill/>
                    </a:ln>
                    <a:solidFill>
                      <a:sysClr val="window" lastClr="FFFFFF"/>
                    </a:solidFill>
                    <a:effectLst/>
                    <a:uLnTx/>
                    <a:uFillTx/>
                    <a:latin typeface="Times New Roman"/>
                    <a:ea typeface="SimSun"/>
                    <a:cs typeface="+mn-cs"/>
                  </a:endParaRPr>
                </a:p>
              </p:txBody>
            </p:sp>
            <p:sp>
              <p:nvSpPr>
                <p:cNvPr id="97" name="Rectangle 96"/>
                <p:cNvSpPr/>
                <p:nvPr/>
              </p:nvSpPr>
              <p:spPr>
                <a:xfrm>
                  <a:off x="0" y="137532"/>
                  <a:ext cx="193075" cy="61402"/>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900" b="0" i="0" u="none" strike="noStrike" kern="0" cap="none" spc="0" normalizeH="0" baseline="0" noProof="0">
                      <a:ln>
                        <a:noFill/>
                      </a:ln>
                      <a:solidFill>
                        <a:sysClr val="window" lastClr="FFFFFF"/>
                      </a:solidFill>
                      <a:effectLst/>
                      <a:uLnTx/>
                      <a:uFillTx/>
                      <a:latin typeface="Times New Roman"/>
                      <a:ea typeface="Times New Roman"/>
                      <a:cs typeface="+mn-cs"/>
                    </a:rPr>
                    <a:t> </a:t>
                  </a:r>
                  <a:endParaRPr kumimoji="0" lang="en-US" sz="1000" b="0" i="0" u="none" strike="noStrike" kern="0" cap="none" spc="0" normalizeH="0" baseline="0" noProof="0">
                    <a:ln>
                      <a:noFill/>
                    </a:ln>
                    <a:solidFill>
                      <a:sysClr val="window" lastClr="FFFFFF"/>
                    </a:solidFill>
                    <a:effectLst/>
                    <a:uLnTx/>
                    <a:uFillTx/>
                    <a:latin typeface="Times New Roman"/>
                    <a:ea typeface="SimSun"/>
                    <a:cs typeface="+mn-cs"/>
                  </a:endParaRPr>
                </a:p>
              </p:txBody>
            </p:sp>
          </p:grpSp>
          <p:sp>
            <p:nvSpPr>
              <p:cNvPr id="94" name="Oval 93"/>
              <p:cNvSpPr/>
              <p:nvPr/>
            </p:nvSpPr>
            <p:spPr>
              <a:xfrm>
                <a:off x="7027959" y="2610588"/>
                <a:ext cx="153035" cy="146050"/>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9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900" b="0" i="0" u="none" strike="noStrike" kern="0" cap="none" spc="0" normalizeH="0" baseline="0" noProof="0">
                  <a:ln>
                    <a:noFill/>
                  </a:ln>
                  <a:solidFill>
                    <a:sysClr val="window" lastClr="FFFFFF"/>
                  </a:solidFill>
                  <a:effectLst/>
                  <a:uLnTx/>
                  <a:uFillTx/>
                  <a:latin typeface="Calibri"/>
                  <a:ea typeface="Calibri"/>
                  <a:cs typeface="Times New Roman"/>
                </a:endParaRPr>
              </a:p>
            </p:txBody>
          </p:sp>
          <p:cxnSp>
            <p:nvCxnSpPr>
              <p:cNvPr id="95" name="Straight Connector 94"/>
              <p:cNvCxnSpPr>
                <a:stCxn id="94" idx="0"/>
                <a:endCxn id="97" idx="2"/>
              </p:cNvCxnSpPr>
              <p:nvPr/>
            </p:nvCxnSpPr>
            <p:spPr>
              <a:xfrm flipH="1" flipV="1">
                <a:off x="7093054" y="2296756"/>
                <a:ext cx="11423" cy="31383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4423756" y="1285884"/>
              <a:ext cx="778832" cy="1192217"/>
              <a:chOff x="7848600" y="1123950"/>
              <a:chExt cx="915350" cy="1620813"/>
            </a:xfrm>
          </p:grpSpPr>
          <p:sp>
            <p:nvSpPr>
              <p:cNvPr id="86" name="Rectangle 85"/>
              <p:cNvSpPr/>
              <p:nvPr/>
            </p:nvSpPr>
            <p:spPr bwMode="auto">
              <a:xfrm>
                <a:off x="7848600" y="1123950"/>
                <a:ext cx="915350" cy="854037"/>
              </a:xfrm>
              <a:prstGeom prst="rect">
                <a:avLst/>
              </a:prstGeom>
              <a:solidFill>
                <a:schemeClr val="accent5"/>
              </a:solidFill>
              <a:ln>
                <a:solidFill>
                  <a:schemeClr val="accent4"/>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smtClean="0">
                    <a:solidFill>
                      <a:schemeClr val="bg1"/>
                    </a:solidFill>
                  </a:rPr>
                  <a:t>VM 2</a:t>
                </a:r>
              </a:p>
            </p:txBody>
          </p:sp>
          <p:grpSp>
            <p:nvGrpSpPr>
              <p:cNvPr id="87" name="Group 86"/>
              <p:cNvGrpSpPr/>
              <p:nvPr/>
            </p:nvGrpSpPr>
            <p:grpSpPr>
              <a:xfrm>
                <a:off x="8049735" y="1952143"/>
                <a:ext cx="442719" cy="332738"/>
                <a:chOff x="0" y="0"/>
                <a:chExt cx="248717" cy="198934"/>
              </a:xfrm>
            </p:grpSpPr>
            <p:sp>
              <p:nvSpPr>
                <p:cNvPr id="90" name="Rectangle 89"/>
                <p:cNvSpPr/>
                <p:nvPr/>
              </p:nvSpPr>
              <p:spPr>
                <a:xfrm>
                  <a:off x="0" y="0"/>
                  <a:ext cx="248717" cy="134511"/>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900" b="0" i="0" u="none" strike="noStrike" kern="0" cap="none" spc="0" normalizeH="0" baseline="0" noProof="0">
                      <a:ln>
                        <a:noFill/>
                      </a:ln>
                      <a:solidFill>
                        <a:sysClr val="window" lastClr="FFFFFF"/>
                      </a:solidFill>
                      <a:effectLst/>
                      <a:uLnTx/>
                      <a:uFillTx/>
                      <a:latin typeface="Times New Roman"/>
                      <a:ea typeface="Calibri"/>
                      <a:cs typeface="+mn-cs"/>
                    </a:rPr>
                    <a:t> </a:t>
                  </a:r>
                  <a:endParaRPr kumimoji="0" lang="en-US" sz="1000" b="0" i="0" u="none" strike="noStrike" kern="0" cap="none" spc="0" normalizeH="0" baseline="0" noProof="0">
                    <a:ln>
                      <a:noFill/>
                    </a:ln>
                    <a:solidFill>
                      <a:sysClr val="window" lastClr="FFFFFF"/>
                    </a:solidFill>
                    <a:effectLst/>
                    <a:uLnTx/>
                    <a:uFillTx/>
                    <a:latin typeface="Times New Roman"/>
                    <a:ea typeface="SimSun"/>
                    <a:cs typeface="+mn-cs"/>
                  </a:endParaRPr>
                </a:p>
              </p:txBody>
            </p:sp>
            <p:sp>
              <p:nvSpPr>
                <p:cNvPr id="91" name="Rectangle 90"/>
                <p:cNvSpPr/>
                <p:nvPr/>
              </p:nvSpPr>
              <p:spPr>
                <a:xfrm>
                  <a:off x="0" y="137532"/>
                  <a:ext cx="193075" cy="61402"/>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900" b="0" i="0" u="none" strike="noStrike" kern="0" cap="none" spc="0" normalizeH="0" baseline="0" noProof="0">
                      <a:ln>
                        <a:noFill/>
                      </a:ln>
                      <a:solidFill>
                        <a:sysClr val="window" lastClr="FFFFFF"/>
                      </a:solidFill>
                      <a:effectLst/>
                      <a:uLnTx/>
                      <a:uFillTx/>
                      <a:latin typeface="Times New Roman"/>
                      <a:ea typeface="Times New Roman"/>
                      <a:cs typeface="+mn-cs"/>
                    </a:rPr>
                    <a:t> </a:t>
                  </a:r>
                  <a:endParaRPr kumimoji="0" lang="en-US" sz="1000" b="0" i="0" u="none" strike="noStrike" kern="0" cap="none" spc="0" normalizeH="0" baseline="0" noProof="0">
                    <a:ln>
                      <a:noFill/>
                    </a:ln>
                    <a:solidFill>
                      <a:sysClr val="window" lastClr="FFFFFF"/>
                    </a:solidFill>
                    <a:effectLst/>
                    <a:uLnTx/>
                    <a:uFillTx/>
                    <a:latin typeface="Times New Roman"/>
                    <a:ea typeface="SimSun"/>
                    <a:cs typeface="+mn-cs"/>
                  </a:endParaRPr>
                </a:p>
              </p:txBody>
            </p:sp>
          </p:grpSp>
          <p:sp>
            <p:nvSpPr>
              <p:cNvPr id="88" name="Oval 87"/>
              <p:cNvSpPr/>
              <p:nvPr/>
            </p:nvSpPr>
            <p:spPr>
              <a:xfrm>
                <a:off x="8144209" y="2598713"/>
                <a:ext cx="153035" cy="146050"/>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9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900" b="0" i="0" u="none" strike="noStrike" kern="0" cap="none" spc="0" normalizeH="0" baseline="0" noProof="0">
                  <a:ln>
                    <a:noFill/>
                  </a:ln>
                  <a:solidFill>
                    <a:sysClr val="window" lastClr="FFFFFF"/>
                  </a:solidFill>
                  <a:effectLst/>
                  <a:uLnTx/>
                  <a:uFillTx/>
                  <a:latin typeface="Calibri"/>
                  <a:ea typeface="Calibri"/>
                  <a:cs typeface="Times New Roman"/>
                </a:endParaRPr>
              </a:p>
            </p:txBody>
          </p:sp>
          <p:cxnSp>
            <p:nvCxnSpPr>
              <p:cNvPr id="89" name="Straight Connector 88"/>
              <p:cNvCxnSpPr>
                <a:stCxn id="88" idx="0"/>
                <a:endCxn id="91" idx="2"/>
              </p:cNvCxnSpPr>
              <p:nvPr/>
            </p:nvCxnSpPr>
            <p:spPr>
              <a:xfrm flipV="1">
                <a:off x="8220727" y="2284881"/>
                <a:ext cx="846" cy="31383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68" name="Straight Connector 67"/>
            <p:cNvCxnSpPr>
              <a:stCxn id="64" idx="2"/>
              <a:endCxn id="80" idx="0"/>
            </p:cNvCxnSpPr>
            <p:nvPr/>
          </p:nvCxnSpPr>
          <p:spPr>
            <a:xfrm>
              <a:off x="4424564" y="3023441"/>
              <a:ext cx="11353" cy="392352"/>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bwMode="auto">
            <a:xfrm>
              <a:off x="1886749" y="1846386"/>
              <a:ext cx="463086" cy="770702"/>
            </a:xfrm>
            <a:prstGeom prst="rect">
              <a:avLst/>
            </a:prstGeom>
            <a:solidFill>
              <a:schemeClr val="accent2"/>
            </a:solidFill>
            <a:ln w="12700">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b="1" dirty="0" smtClean="0">
                  <a:solidFill>
                    <a:schemeClr val="tx2"/>
                  </a:solidFill>
                  <a:effectLst>
                    <a:outerShdw blurRad="38100" dist="38100" dir="2700000" algn="tl">
                      <a:srgbClr val="000000">
                        <a:alpha val="43137"/>
                      </a:srgbClr>
                    </a:outerShdw>
                  </a:effectLst>
                </a:rPr>
                <a:t>Live Migration</a:t>
              </a:r>
            </a:p>
          </p:txBody>
        </p:sp>
        <p:sp>
          <p:nvSpPr>
            <p:cNvPr id="70" name="Rectangle 69"/>
            <p:cNvSpPr/>
            <p:nvPr/>
          </p:nvSpPr>
          <p:spPr bwMode="auto">
            <a:xfrm>
              <a:off x="2405431" y="1853669"/>
              <a:ext cx="463086" cy="770702"/>
            </a:xfrm>
            <a:prstGeom prst="rect">
              <a:avLst/>
            </a:prstGeom>
            <a:solidFill>
              <a:schemeClr val="accent2"/>
            </a:solidFill>
            <a:ln w="12700">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b="1" dirty="0" smtClean="0">
                  <a:solidFill>
                    <a:schemeClr val="tx2"/>
                  </a:solidFill>
                  <a:effectLst>
                    <a:outerShdw blurRad="38100" dist="38100" dir="2700000" algn="tl">
                      <a:srgbClr val="000000">
                        <a:alpha val="43137"/>
                      </a:srgbClr>
                    </a:outerShdw>
                  </a:effectLst>
                </a:rPr>
                <a:t>Cluster </a:t>
              </a:r>
            </a:p>
          </p:txBody>
        </p:sp>
        <p:sp>
          <p:nvSpPr>
            <p:cNvPr id="71" name="Rectangle 70"/>
            <p:cNvSpPr/>
            <p:nvPr/>
          </p:nvSpPr>
          <p:spPr bwMode="auto">
            <a:xfrm>
              <a:off x="2933352" y="1853669"/>
              <a:ext cx="463086" cy="770702"/>
            </a:xfrm>
            <a:prstGeom prst="rect">
              <a:avLst/>
            </a:prstGeom>
            <a:solidFill>
              <a:schemeClr val="accent2"/>
            </a:solidFill>
            <a:ln w="12700">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b="1" dirty="0" smtClean="0">
                  <a:solidFill>
                    <a:schemeClr val="tx2"/>
                  </a:solidFill>
                  <a:effectLst>
                    <a:outerShdw blurRad="38100" dist="38100" dir="2700000" algn="tl">
                      <a:srgbClr val="000000">
                        <a:alpha val="43137"/>
                      </a:srgbClr>
                    </a:outerShdw>
                  </a:effectLst>
                </a:rPr>
                <a:t>Manage</a:t>
              </a:r>
            </a:p>
          </p:txBody>
        </p:sp>
        <p:cxnSp>
          <p:nvCxnSpPr>
            <p:cNvPr id="72" name="Straight Connector 71"/>
            <p:cNvCxnSpPr>
              <a:stCxn id="70" idx="2"/>
              <a:endCxn id="84" idx="0"/>
            </p:cNvCxnSpPr>
            <p:nvPr/>
          </p:nvCxnSpPr>
          <p:spPr>
            <a:xfrm>
              <a:off x="2636974" y="2624371"/>
              <a:ext cx="242896" cy="79142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82" idx="0"/>
              <a:endCxn id="71" idx="2"/>
            </p:cNvCxnSpPr>
            <p:nvPr/>
          </p:nvCxnSpPr>
          <p:spPr>
            <a:xfrm flipH="1" flipV="1">
              <a:off x="3164895" y="2624371"/>
              <a:ext cx="492999" cy="79142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69" idx="2"/>
              <a:endCxn id="98" idx="0"/>
            </p:cNvCxnSpPr>
            <p:nvPr/>
          </p:nvCxnSpPr>
          <p:spPr>
            <a:xfrm flipH="1">
              <a:off x="2101846" y="2617088"/>
              <a:ext cx="16446" cy="79870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1966200" y="1064172"/>
              <a:ext cx="637491" cy="276999"/>
            </a:xfrm>
            <a:prstGeom prst="rect">
              <a:avLst/>
            </a:prstGeom>
            <a:noFill/>
          </p:spPr>
          <p:txBody>
            <a:bodyPr wrap="none" lIns="0" tIns="0" rIns="0" bIns="0" rtlCol="0">
              <a:spAutoFit/>
            </a:bodyPr>
            <a:lstStyle/>
            <a:p>
              <a:r>
                <a:rPr lang="en-US" b="1" dirty="0" smtClean="0">
                  <a:solidFill>
                    <a:schemeClr val="tx2"/>
                  </a:solidFill>
                  <a:effectLst>
                    <a:outerShdw blurRad="38100" dist="38100" dir="2700000" algn="tl">
                      <a:srgbClr val="000000">
                        <a:alpha val="43137"/>
                      </a:srgbClr>
                    </a:outerShdw>
                  </a:effectLst>
                </a:rPr>
                <a:t>Server</a:t>
              </a:r>
            </a:p>
          </p:txBody>
        </p:sp>
        <p:grpSp>
          <p:nvGrpSpPr>
            <p:cNvPr id="77" name="Group 76"/>
            <p:cNvGrpSpPr/>
            <p:nvPr/>
          </p:nvGrpSpPr>
          <p:grpSpPr>
            <a:xfrm>
              <a:off x="2567047" y="3415793"/>
              <a:ext cx="625646" cy="435091"/>
              <a:chOff x="2933395" y="2574950"/>
              <a:chExt cx="775411" cy="434477"/>
            </a:xfrm>
          </p:grpSpPr>
          <p:sp>
            <p:nvSpPr>
              <p:cNvPr id="84" name="Rectangle 83"/>
              <p:cNvSpPr/>
              <p:nvPr/>
            </p:nvSpPr>
            <p:spPr>
              <a:xfrm>
                <a:off x="2933395" y="2574950"/>
                <a:ext cx="775411" cy="299923"/>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15000"/>
                  </a:lnSpc>
                  <a:spcBef>
                    <a:spcPts val="0"/>
                  </a:spcBef>
                  <a:spcAft>
                    <a:spcPts val="1000"/>
                  </a:spcAft>
                  <a:buClrTx/>
                  <a:buSzTx/>
                  <a:buFontTx/>
                  <a:buNone/>
                  <a:tabLst/>
                  <a:defRPr/>
                </a:pPr>
                <a:endParaRPr kumimoji="0" lang="en-US" sz="9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ea typeface="Calibri"/>
                  <a:cs typeface="Times New Roman"/>
                </a:endParaRPr>
              </a:p>
            </p:txBody>
          </p:sp>
          <p:sp>
            <p:nvSpPr>
              <p:cNvPr id="85" name="Rectangle 84"/>
              <p:cNvSpPr/>
              <p:nvPr/>
            </p:nvSpPr>
            <p:spPr>
              <a:xfrm>
                <a:off x="2933396" y="2874873"/>
                <a:ext cx="460858" cy="134554"/>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15000"/>
                  </a:lnSpc>
                  <a:spcBef>
                    <a:spcPts val="0"/>
                  </a:spcBef>
                  <a:spcAft>
                    <a:spcPts val="1000"/>
                  </a:spcAft>
                  <a:buClrTx/>
                  <a:buSzTx/>
                  <a:buFontTx/>
                  <a:buNone/>
                  <a:tabLst/>
                  <a:defRPr/>
                </a:pPr>
                <a:r>
                  <a:rPr kumimoji="0" lang="en-US" sz="9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900" b="0" i="0" u="none" strike="noStrike" kern="0" cap="none" spc="0" normalizeH="0" baseline="0" noProof="0">
                  <a:ln>
                    <a:noFill/>
                  </a:ln>
                  <a:solidFill>
                    <a:sysClr val="window" lastClr="FFFFFF"/>
                  </a:solidFill>
                  <a:effectLst/>
                  <a:uLnTx/>
                  <a:uFillTx/>
                  <a:latin typeface="Calibri"/>
                  <a:ea typeface="Calibri"/>
                  <a:cs typeface="Times New Roman"/>
                </a:endParaRPr>
              </a:p>
            </p:txBody>
          </p:sp>
        </p:grpSp>
        <p:grpSp>
          <p:nvGrpSpPr>
            <p:cNvPr id="78" name="Group 77"/>
            <p:cNvGrpSpPr/>
            <p:nvPr/>
          </p:nvGrpSpPr>
          <p:grpSpPr>
            <a:xfrm>
              <a:off x="3345071" y="3415793"/>
              <a:ext cx="625646" cy="435091"/>
              <a:chOff x="2933395" y="2574950"/>
              <a:chExt cx="775411" cy="434477"/>
            </a:xfrm>
          </p:grpSpPr>
          <p:sp>
            <p:nvSpPr>
              <p:cNvPr id="82" name="Rectangle 81"/>
              <p:cNvSpPr/>
              <p:nvPr/>
            </p:nvSpPr>
            <p:spPr>
              <a:xfrm>
                <a:off x="2933395" y="2574950"/>
                <a:ext cx="775411" cy="299923"/>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15000"/>
                  </a:lnSpc>
                  <a:spcBef>
                    <a:spcPts val="0"/>
                  </a:spcBef>
                  <a:spcAft>
                    <a:spcPts val="1000"/>
                  </a:spcAft>
                  <a:buClrTx/>
                  <a:buSzTx/>
                  <a:buFontTx/>
                  <a:buNone/>
                  <a:tabLst/>
                  <a:defRPr/>
                </a:pPr>
                <a:endParaRPr kumimoji="0" lang="en-US" sz="9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ea typeface="Calibri"/>
                  <a:cs typeface="Times New Roman"/>
                </a:endParaRPr>
              </a:p>
            </p:txBody>
          </p:sp>
          <p:sp>
            <p:nvSpPr>
              <p:cNvPr id="83" name="Rectangle 82"/>
              <p:cNvSpPr/>
              <p:nvPr/>
            </p:nvSpPr>
            <p:spPr>
              <a:xfrm>
                <a:off x="2933396" y="2874873"/>
                <a:ext cx="460858" cy="134554"/>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15000"/>
                  </a:lnSpc>
                  <a:spcBef>
                    <a:spcPts val="0"/>
                  </a:spcBef>
                  <a:spcAft>
                    <a:spcPts val="1000"/>
                  </a:spcAft>
                  <a:buClrTx/>
                  <a:buSzTx/>
                  <a:buFontTx/>
                  <a:buNone/>
                  <a:tabLst/>
                  <a:defRPr/>
                </a:pPr>
                <a:r>
                  <a:rPr kumimoji="0" lang="en-US" sz="9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900" b="0" i="0" u="none" strike="noStrike" kern="0" cap="none" spc="0" normalizeH="0" baseline="0" noProof="0">
                  <a:ln>
                    <a:noFill/>
                  </a:ln>
                  <a:solidFill>
                    <a:sysClr val="window" lastClr="FFFFFF"/>
                  </a:solidFill>
                  <a:effectLst/>
                  <a:uLnTx/>
                  <a:uFillTx/>
                  <a:latin typeface="Calibri"/>
                  <a:ea typeface="Calibri"/>
                  <a:cs typeface="Times New Roman"/>
                </a:endParaRPr>
              </a:p>
            </p:txBody>
          </p:sp>
        </p:grpSp>
        <p:grpSp>
          <p:nvGrpSpPr>
            <p:cNvPr id="79" name="Group 78"/>
            <p:cNvGrpSpPr/>
            <p:nvPr/>
          </p:nvGrpSpPr>
          <p:grpSpPr>
            <a:xfrm>
              <a:off x="4123094" y="3415793"/>
              <a:ext cx="625646" cy="435091"/>
              <a:chOff x="2933395" y="2574950"/>
              <a:chExt cx="775411" cy="434477"/>
            </a:xfrm>
          </p:grpSpPr>
          <p:sp>
            <p:nvSpPr>
              <p:cNvPr id="80" name="Rectangle 79"/>
              <p:cNvSpPr/>
              <p:nvPr/>
            </p:nvSpPr>
            <p:spPr>
              <a:xfrm>
                <a:off x="2933395" y="2574950"/>
                <a:ext cx="775411" cy="299923"/>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endParaRPr kumimoji="0" lang="en-US" sz="9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ea typeface="Calibri"/>
                  <a:cs typeface="Times New Roman"/>
                </a:endParaRPr>
              </a:p>
            </p:txBody>
          </p:sp>
          <p:sp>
            <p:nvSpPr>
              <p:cNvPr id="81" name="Rectangle 80"/>
              <p:cNvSpPr/>
              <p:nvPr/>
            </p:nvSpPr>
            <p:spPr>
              <a:xfrm>
                <a:off x="2933396" y="2874873"/>
                <a:ext cx="460858" cy="134554"/>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9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900" b="0" i="0" u="none" strike="noStrike" kern="0" cap="none" spc="0" normalizeH="0" baseline="0" noProof="0">
                  <a:ln>
                    <a:noFill/>
                  </a:ln>
                  <a:solidFill>
                    <a:sysClr val="window" lastClr="FFFFFF"/>
                  </a:solidFill>
                  <a:effectLst/>
                  <a:uLnTx/>
                  <a:uFillTx/>
                  <a:latin typeface="Calibri"/>
                  <a:ea typeface="Calibri"/>
                  <a:cs typeface="Times New Roman"/>
                </a:endParaRPr>
              </a:p>
            </p:txBody>
          </p:sp>
        </p:grpSp>
        <p:sp>
          <p:nvSpPr>
            <p:cNvPr id="138" name="Rectangle 137"/>
            <p:cNvSpPr/>
            <p:nvPr/>
          </p:nvSpPr>
          <p:spPr bwMode="auto">
            <a:xfrm>
              <a:off x="1292892" y="1854181"/>
              <a:ext cx="463086" cy="770702"/>
            </a:xfrm>
            <a:prstGeom prst="rect">
              <a:avLst/>
            </a:prstGeom>
            <a:solidFill>
              <a:schemeClr val="accent2"/>
            </a:solidFill>
            <a:ln w="12700">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b="1" dirty="0" smtClean="0">
                  <a:solidFill>
                    <a:schemeClr val="tx2"/>
                  </a:solidFill>
                  <a:effectLst>
                    <a:outerShdw blurRad="38100" dist="38100" dir="2700000" algn="tl">
                      <a:srgbClr val="000000">
                        <a:alpha val="43137"/>
                      </a:srgbClr>
                    </a:outerShdw>
                  </a:effectLst>
                </a:rPr>
                <a:t>Storage</a:t>
              </a:r>
            </a:p>
          </p:txBody>
        </p:sp>
        <p:grpSp>
          <p:nvGrpSpPr>
            <p:cNvPr id="139" name="Group 138"/>
            <p:cNvGrpSpPr/>
            <p:nvPr/>
          </p:nvGrpSpPr>
          <p:grpSpPr>
            <a:xfrm flipH="1">
              <a:off x="909442" y="3415793"/>
              <a:ext cx="625646" cy="435091"/>
              <a:chOff x="2933395" y="2574950"/>
              <a:chExt cx="775411" cy="434477"/>
            </a:xfrm>
            <a:solidFill>
              <a:schemeClr val="accent5"/>
            </a:solidFill>
          </p:grpSpPr>
          <p:sp>
            <p:nvSpPr>
              <p:cNvPr id="140" name="Rectangle 139"/>
              <p:cNvSpPr/>
              <p:nvPr/>
            </p:nvSpPr>
            <p:spPr>
              <a:xfrm>
                <a:off x="2933395" y="2574950"/>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endParaRPr kumimoji="0" lang="en-US" sz="9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ea typeface="Calibri"/>
                  <a:cs typeface="Times New Roman"/>
                </a:endParaRPr>
              </a:p>
            </p:txBody>
          </p:sp>
          <p:sp>
            <p:nvSpPr>
              <p:cNvPr id="141" name="Rectangle 140"/>
              <p:cNvSpPr/>
              <p:nvPr/>
            </p:nvSpPr>
            <p:spPr>
              <a:xfrm>
                <a:off x="2933396" y="2874873"/>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9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900" b="0" i="0" u="none" strike="noStrike" kern="0" cap="none" spc="0" normalizeH="0" baseline="0" noProof="0">
                  <a:ln>
                    <a:noFill/>
                  </a:ln>
                  <a:solidFill>
                    <a:sysClr val="window" lastClr="FFFFFF"/>
                  </a:solidFill>
                  <a:effectLst/>
                  <a:uLnTx/>
                  <a:uFillTx/>
                  <a:latin typeface="Calibri"/>
                  <a:ea typeface="Calibri"/>
                  <a:cs typeface="Times New Roman"/>
                </a:endParaRPr>
              </a:p>
            </p:txBody>
          </p:sp>
        </p:grpSp>
        <p:cxnSp>
          <p:nvCxnSpPr>
            <p:cNvPr id="142" name="Straight Connector 141"/>
            <p:cNvCxnSpPr>
              <a:stCxn id="138" idx="2"/>
              <a:endCxn id="140" idx="0"/>
            </p:cNvCxnSpPr>
            <p:nvPr/>
          </p:nvCxnSpPr>
          <p:spPr>
            <a:xfrm flipH="1">
              <a:off x="1222265" y="2624883"/>
              <a:ext cx="302170" cy="79091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066800" y="3499306"/>
              <a:ext cx="331822" cy="215444"/>
            </a:xfrm>
            <a:prstGeom prst="rect">
              <a:avLst/>
            </a:prstGeom>
            <a:noFill/>
          </p:spPr>
          <p:txBody>
            <a:bodyPr wrap="none" lIns="0" tIns="0" rIns="0" bIns="0" rtlCol="0">
              <a:spAutoFit/>
            </a:bodyPr>
            <a:lstStyle/>
            <a:p>
              <a:r>
                <a:rPr lang="en-US" sz="1400" b="1" dirty="0" smtClean="0">
                  <a:solidFill>
                    <a:schemeClr val="bg1"/>
                  </a:solidFill>
                </a:rPr>
                <a:t>HBA</a:t>
              </a:r>
            </a:p>
          </p:txBody>
        </p:sp>
        <p:sp>
          <p:nvSpPr>
            <p:cNvPr id="34" name="TextBox 33"/>
            <p:cNvSpPr txBox="1"/>
            <p:nvPr/>
          </p:nvSpPr>
          <p:spPr>
            <a:xfrm>
              <a:off x="1835146" y="3480733"/>
              <a:ext cx="533400" cy="184666"/>
            </a:xfrm>
            <a:prstGeom prst="rect">
              <a:avLst/>
            </a:prstGeom>
            <a:noFill/>
          </p:spPr>
          <p:txBody>
            <a:bodyPr wrap="square" lIns="0" tIns="0" rIns="0" bIns="0" rtlCol="0">
              <a:spAutoFit/>
            </a:bodyPr>
            <a:lstStyle/>
            <a:p>
              <a:r>
                <a:rPr lang="en-US" sz="1200" b="1" dirty="0" smtClean="0">
                  <a:solidFill>
                    <a:schemeClr val="tx2"/>
                  </a:solidFill>
                  <a:effectLst>
                    <a:outerShdw blurRad="38100" dist="38100" dir="2700000" algn="tl">
                      <a:srgbClr val="000000">
                        <a:alpha val="43137"/>
                      </a:srgbClr>
                    </a:outerShdw>
                  </a:effectLst>
                </a:rPr>
                <a:t>1 </a:t>
              </a:r>
              <a:r>
                <a:rPr lang="en-US" sz="1200" b="1" dirty="0" err="1" smtClean="0">
                  <a:solidFill>
                    <a:schemeClr val="tx2"/>
                  </a:solidFill>
                  <a:effectLst>
                    <a:outerShdw blurRad="38100" dist="38100" dir="2700000" algn="tl">
                      <a:srgbClr val="000000">
                        <a:alpha val="43137"/>
                      </a:srgbClr>
                    </a:outerShdw>
                  </a:effectLst>
                </a:rPr>
                <a:t>GbE</a:t>
              </a:r>
              <a:endParaRPr lang="en-US" sz="1200" b="1" dirty="0" smtClean="0">
                <a:solidFill>
                  <a:schemeClr val="tx2"/>
                </a:solidFill>
                <a:effectLst>
                  <a:outerShdw blurRad="38100" dist="38100" dir="2700000" algn="tl">
                    <a:srgbClr val="000000">
                      <a:alpha val="43137"/>
                    </a:srgbClr>
                  </a:outerShdw>
                </a:effectLst>
              </a:endParaRPr>
            </a:p>
          </p:txBody>
        </p:sp>
        <p:sp>
          <p:nvSpPr>
            <p:cNvPr id="143" name="TextBox 142"/>
            <p:cNvSpPr txBox="1"/>
            <p:nvPr/>
          </p:nvSpPr>
          <p:spPr>
            <a:xfrm>
              <a:off x="2613170" y="3480733"/>
              <a:ext cx="533400" cy="184666"/>
            </a:xfrm>
            <a:prstGeom prst="rect">
              <a:avLst/>
            </a:prstGeom>
            <a:noFill/>
          </p:spPr>
          <p:txBody>
            <a:bodyPr wrap="square" lIns="0" tIns="0" rIns="0" bIns="0" rtlCol="0">
              <a:spAutoFit/>
            </a:bodyPr>
            <a:lstStyle/>
            <a:p>
              <a:r>
                <a:rPr lang="en-US" sz="1200" b="1" dirty="0" smtClean="0">
                  <a:solidFill>
                    <a:schemeClr val="tx2"/>
                  </a:solidFill>
                  <a:effectLst>
                    <a:outerShdw blurRad="38100" dist="38100" dir="2700000" algn="tl">
                      <a:srgbClr val="000000">
                        <a:alpha val="43137"/>
                      </a:srgbClr>
                    </a:outerShdw>
                  </a:effectLst>
                </a:rPr>
                <a:t>1 </a:t>
              </a:r>
              <a:r>
                <a:rPr lang="en-US" sz="1200" b="1" dirty="0" err="1" smtClean="0">
                  <a:solidFill>
                    <a:schemeClr val="tx2"/>
                  </a:solidFill>
                  <a:effectLst>
                    <a:outerShdw blurRad="38100" dist="38100" dir="2700000" algn="tl">
                      <a:srgbClr val="000000">
                        <a:alpha val="43137"/>
                      </a:srgbClr>
                    </a:outerShdw>
                  </a:effectLst>
                </a:rPr>
                <a:t>GbE</a:t>
              </a:r>
              <a:endParaRPr lang="en-US" sz="1200" b="1" dirty="0" smtClean="0">
                <a:solidFill>
                  <a:schemeClr val="tx2"/>
                </a:solidFill>
                <a:effectLst>
                  <a:outerShdw blurRad="38100" dist="38100" dir="2700000" algn="tl">
                    <a:srgbClr val="000000">
                      <a:alpha val="43137"/>
                    </a:srgbClr>
                  </a:outerShdw>
                </a:effectLst>
              </a:endParaRPr>
            </a:p>
          </p:txBody>
        </p:sp>
        <p:sp>
          <p:nvSpPr>
            <p:cNvPr id="144" name="TextBox 143"/>
            <p:cNvSpPr txBox="1"/>
            <p:nvPr/>
          </p:nvSpPr>
          <p:spPr>
            <a:xfrm>
              <a:off x="3408609" y="3480733"/>
              <a:ext cx="533400" cy="184666"/>
            </a:xfrm>
            <a:prstGeom prst="rect">
              <a:avLst/>
            </a:prstGeom>
            <a:noFill/>
          </p:spPr>
          <p:txBody>
            <a:bodyPr wrap="square" lIns="0" tIns="0" rIns="0" bIns="0" rtlCol="0">
              <a:spAutoFit/>
            </a:bodyPr>
            <a:lstStyle/>
            <a:p>
              <a:r>
                <a:rPr lang="en-US" sz="1200" b="1" dirty="0" smtClean="0">
                  <a:solidFill>
                    <a:schemeClr val="tx2"/>
                  </a:solidFill>
                  <a:effectLst>
                    <a:outerShdw blurRad="38100" dist="38100" dir="2700000" algn="tl">
                      <a:srgbClr val="000000">
                        <a:alpha val="43137"/>
                      </a:srgbClr>
                    </a:outerShdw>
                  </a:effectLst>
                </a:rPr>
                <a:t>1 </a:t>
              </a:r>
              <a:r>
                <a:rPr lang="en-US" sz="1200" b="1" dirty="0" err="1" smtClean="0">
                  <a:solidFill>
                    <a:schemeClr val="tx2"/>
                  </a:solidFill>
                  <a:effectLst>
                    <a:outerShdw blurRad="38100" dist="38100" dir="2700000" algn="tl">
                      <a:srgbClr val="000000">
                        <a:alpha val="43137"/>
                      </a:srgbClr>
                    </a:outerShdw>
                  </a:effectLst>
                </a:rPr>
                <a:t>GbE</a:t>
              </a:r>
              <a:endParaRPr lang="en-US" sz="1200" b="1" dirty="0" smtClean="0">
                <a:solidFill>
                  <a:schemeClr val="tx2"/>
                </a:solidFill>
                <a:effectLst>
                  <a:outerShdw blurRad="38100" dist="38100" dir="2700000" algn="tl">
                    <a:srgbClr val="000000">
                      <a:alpha val="43137"/>
                    </a:srgbClr>
                  </a:outerShdw>
                </a:effectLst>
              </a:endParaRPr>
            </a:p>
          </p:txBody>
        </p:sp>
        <p:sp>
          <p:nvSpPr>
            <p:cNvPr id="145" name="TextBox 144"/>
            <p:cNvSpPr txBox="1"/>
            <p:nvPr/>
          </p:nvSpPr>
          <p:spPr>
            <a:xfrm>
              <a:off x="4169217" y="3480733"/>
              <a:ext cx="533400" cy="184666"/>
            </a:xfrm>
            <a:prstGeom prst="rect">
              <a:avLst/>
            </a:prstGeom>
            <a:noFill/>
          </p:spPr>
          <p:txBody>
            <a:bodyPr wrap="square" lIns="0" tIns="0" rIns="0" bIns="0" rtlCol="0">
              <a:spAutoFit/>
            </a:bodyPr>
            <a:lstStyle/>
            <a:p>
              <a:r>
                <a:rPr lang="en-US" sz="1200" b="1" dirty="0" smtClean="0">
                  <a:solidFill>
                    <a:schemeClr val="tx2"/>
                  </a:solidFill>
                  <a:effectLst>
                    <a:outerShdw blurRad="38100" dist="38100" dir="2700000" algn="tl">
                      <a:srgbClr val="000000">
                        <a:alpha val="43137"/>
                      </a:srgbClr>
                    </a:outerShdw>
                  </a:effectLst>
                </a:rPr>
                <a:t>1 </a:t>
              </a:r>
              <a:r>
                <a:rPr lang="en-US" sz="1200" b="1" dirty="0" err="1" smtClean="0">
                  <a:solidFill>
                    <a:schemeClr val="tx2"/>
                  </a:solidFill>
                  <a:effectLst>
                    <a:outerShdw blurRad="38100" dist="38100" dir="2700000" algn="tl">
                      <a:srgbClr val="000000">
                        <a:alpha val="43137"/>
                      </a:srgbClr>
                    </a:outerShdw>
                  </a:effectLst>
                </a:rPr>
                <a:t>GbE</a:t>
              </a:r>
              <a:endParaRPr lang="en-US" sz="1200" b="1" dirty="0" smtClean="0">
                <a:solidFill>
                  <a:schemeClr val="tx2"/>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108484393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a:xfrm>
            <a:off x="389437" y="1085850"/>
            <a:ext cx="8363937" cy="2757678"/>
          </a:xfrm>
        </p:spPr>
        <p:txBody>
          <a:bodyPr/>
          <a:lstStyle/>
          <a:p>
            <a:r>
              <a:rPr lang="en-US" sz="2800" dirty="0" smtClean="0"/>
              <a:t>Considerations in designing different types of clouds</a:t>
            </a:r>
          </a:p>
          <a:p>
            <a:r>
              <a:rPr lang="en-US" sz="2800" dirty="0" smtClean="0"/>
              <a:t>Networking Topologies</a:t>
            </a:r>
          </a:p>
          <a:p>
            <a:r>
              <a:rPr lang="en-US" sz="2800" dirty="0" smtClean="0"/>
              <a:t>Storage Architectures</a:t>
            </a:r>
          </a:p>
          <a:p>
            <a:r>
              <a:rPr lang="en-US" sz="2800" dirty="0" smtClean="0"/>
              <a:t>Committed Service Levels</a:t>
            </a:r>
          </a:p>
          <a:p>
            <a:endParaRPr lang="en-US" sz="2800" b="1" dirty="0" smtClean="0"/>
          </a:p>
          <a:p>
            <a:r>
              <a:rPr lang="en-US" sz="2800" b="1" dirty="0" smtClean="0"/>
              <a:t>Putting </a:t>
            </a:r>
            <a:r>
              <a:rPr lang="en-US" sz="2800" b="1" dirty="0"/>
              <a:t>it all together: </a:t>
            </a:r>
            <a:r>
              <a:rPr lang="en-US" sz="2800" dirty="0"/>
              <a:t>Representative </a:t>
            </a:r>
            <a:r>
              <a:rPr lang="en-US" sz="2800" dirty="0" smtClean="0"/>
              <a:t>configurations</a:t>
            </a:r>
          </a:p>
        </p:txBody>
      </p:sp>
    </p:spTree>
    <p:extLst>
      <p:ext uri="{BB962C8B-B14F-4D97-AF65-F5344CB8AC3E}">
        <p14:creationId xmlns:p14="http://schemas.microsoft.com/office/powerpoint/2010/main" val="410788820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Enable Support for Demanding Workloads…</a:t>
            </a:r>
            <a:endParaRPr lang="en-US" sz="3200" dirty="0"/>
          </a:p>
        </p:txBody>
      </p:sp>
      <p:sp>
        <p:nvSpPr>
          <p:cNvPr id="65" name="TextBox 64"/>
          <p:cNvSpPr txBox="1"/>
          <p:nvPr/>
        </p:nvSpPr>
        <p:spPr>
          <a:xfrm>
            <a:off x="5943600" y="1200150"/>
            <a:ext cx="3048000" cy="1015663"/>
          </a:xfrm>
          <a:prstGeom prst="rect">
            <a:avLst/>
          </a:prstGeom>
          <a:noFill/>
        </p:spPr>
        <p:txBody>
          <a:bodyPr wrap="square" rtlCol="0">
            <a:spAutoFit/>
          </a:bodyPr>
          <a:lstStyle/>
          <a:p>
            <a:pPr marL="285750" indent="-285750">
              <a:buFont typeface="Arial" pitchFamily="34" charset="0"/>
              <a:buChar char="•"/>
            </a:pPr>
            <a:r>
              <a:rPr lang="en-US" sz="2000" dirty="0" smtClean="0"/>
              <a:t>10GbE for VM traffic</a:t>
            </a:r>
          </a:p>
          <a:p>
            <a:pPr marL="285750" indent="-285750">
              <a:buFont typeface="Arial" pitchFamily="34" charset="0"/>
              <a:buChar char="•"/>
            </a:pPr>
            <a:r>
              <a:rPr lang="en-US" sz="2000" dirty="0" smtClean="0"/>
              <a:t>SR-IOV enables better scale, reduces latency </a:t>
            </a:r>
          </a:p>
        </p:txBody>
      </p:sp>
      <p:sp>
        <p:nvSpPr>
          <p:cNvPr id="113" name="Rectangle 112"/>
          <p:cNvSpPr/>
          <p:nvPr/>
        </p:nvSpPr>
        <p:spPr bwMode="auto">
          <a:xfrm>
            <a:off x="850518" y="940616"/>
            <a:ext cx="4940682" cy="2629266"/>
          </a:xfrm>
          <a:prstGeom prst="rect">
            <a:avLst/>
          </a:prstGeom>
          <a:solidFill>
            <a:schemeClr val="accent2"/>
          </a:solidFill>
          <a:ln w="38100">
            <a:solidFill>
              <a:schemeClr val="accent4"/>
            </a:solidFill>
            <a:headEnd type="none" w="med" len="med"/>
            <a:tailEnd type="none" w="med" len="med"/>
          </a:ln>
          <a:effectLst>
            <a:glow rad="139700">
              <a:schemeClr val="accent2">
                <a:satMod val="175000"/>
                <a:alpha val="40000"/>
              </a:schemeClr>
            </a:glo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600" dirty="0" smtClean="0">
              <a:gradFill>
                <a:gsLst>
                  <a:gs pos="0">
                    <a:schemeClr val="tx1"/>
                  </a:gs>
                  <a:gs pos="100000">
                    <a:schemeClr val="tx1"/>
                  </a:gs>
                </a:gsLst>
                <a:lin ang="5400000" scaled="0"/>
              </a:gradFill>
            </a:endParaRPr>
          </a:p>
        </p:txBody>
      </p:sp>
      <p:grpSp>
        <p:nvGrpSpPr>
          <p:cNvPr id="114" name="Group 113"/>
          <p:cNvGrpSpPr/>
          <p:nvPr/>
        </p:nvGrpSpPr>
        <p:grpSpPr>
          <a:xfrm>
            <a:off x="1789023" y="3415793"/>
            <a:ext cx="625646" cy="435091"/>
            <a:chOff x="2933395" y="2574950"/>
            <a:chExt cx="775411" cy="434477"/>
          </a:xfrm>
        </p:grpSpPr>
        <p:sp>
          <p:nvSpPr>
            <p:cNvPr id="157" name="Rectangle 156"/>
            <p:cNvSpPr/>
            <p:nvPr/>
          </p:nvSpPr>
          <p:spPr>
            <a:xfrm>
              <a:off x="2933395" y="2574950"/>
              <a:ext cx="775411" cy="299923"/>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endParaRPr kumimoji="0" lang="en-US" sz="9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ea typeface="Calibri"/>
                <a:cs typeface="Times New Roman"/>
              </a:endParaRPr>
            </a:p>
          </p:txBody>
        </p:sp>
        <p:sp>
          <p:nvSpPr>
            <p:cNvPr id="158" name="Rectangle 157"/>
            <p:cNvSpPr/>
            <p:nvPr/>
          </p:nvSpPr>
          <p:spPr>
            <a:xfrm>
              <a:off x="2933396" y="2874873"/>
              <a:ext cx="460858" cy="134554"/>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9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900" b="0" i="0" u="none" strike="noStrike" kern="0" cap="none" spc="0" normalizeH="0" baseline="0" noProof="0">
                <a:ln>
                  <a:noFill/>
                </a:ln>
                <a:solidFill>
                  <a:sysClr val="window" lastClr="FFFFFF"/>
                </a:solidFill>
                <a:effectLst/>
                <a:uLnTx/>
                <a:uFillTx/>
                <a:latin typeface="Calibri"/>
                <a:ea typeface="Calibri"/>
                <a:cs typeface="Times New Roman"/>
              </a:endParaRPr>
            </a:p>
          </p:txBody>
        </p:sp>
      </p:grpSp>
      <p:sp>
        <p:nvSpPr>
          <p:cNvPr id="115" name="Rectangle 114"/>
          <p:cNvSpPr/>
          <p:nvPr/>
        </p:nvSpPr>
        <p:spPr bwMode="auto">
          <a:xfrm>
            <a:off x="3711376" y="2438191"/>
            <a:ext cx="1426376" cy="585250"/>
          </a:xfrm>
          <a:prstGeom prst="rect">
            <a:avLst/>
          </a:prstGeom>
          <a:solidFill>
            <a:schemeClr val="accent2"/>
          </a:solidFill>
          <a:ln w="12700">
            <a:solidFill>
              <a:schemeClr val="accent4"/>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300" b="1" dirty="0" smtClean="0">
                <a:solidFill>
                  <a:schemeClr val="tx2"/>
                </a:solidFill>
                <a:effectLst>
                  <a:outerShdw blurRad="38100" dist="38100" dir="2700000" algn="tl">
                    <a:srgbClr val="000000">
                      <a:alpha val="43137"/>
                    </a:srgbClr>
                  </a:outerShdw>
                </a:effectLst>
              </a:rPr>
              <a:t>Hyper-V</a:t>
            </a:r>
            <a:br>
              <a:rPr lang="en-US" sz="1300" b="1" dirty="0" smtClean="0">
                <a:solidFill>
                  <a:schemeClr val="tx2"/>
                </a:solidFill>
                <a:effectLst>
                  <a:outerShdw blurRad="38100" dist="38100" dir="2700000" algn="tl">
                    <a:srgbClr val="000000">
                      <a:alpha val="43137"/>
                    </a:srgbClr>
                  </a:outerShdw>
                </a:effectLst>
              </a:rPr>
            </a:br>
            <a:r>
              <a:rPr lang="en-US" sz="1300" b="1" dirty="0" smtClean="0">
                <a:solidFill>
                  <a:schemeClr val="tx2"/>
                </a:solidFill>
                <a:effectLst>
                  <a:outerShdw blurRad="38100" dist="38100" dir="2700000" algn="tl">
                    <a:srgbClr val="000000">
                      <a:alpha val="43137"/>
                    </a:srgbClr>
                  </a:outerShdw>
                </a:effectLst>
              </a:rPr>
              <a:t> Extensible Switch</a:t>
            </a:r>
          </a:p>
        </p:txBody>
      </p:sp>
      <p:grpSp>
        <p:nvGrpSpPr>
          <p:cNvPr id="116" name="Group 115"/>
          <p:cNvGrpSpPr/>
          <p:nvPr/>
        </p:nvGrpSpPr>
        <p:grpSpPr>
          <a:xfrm>
            <a:off x="3580897" y="1294619"/>
            <a:ext cx="778832" cy="1192217"/>
            <a:chOff x="6705600" y="1135825"/>
            <a:chExt cx="915350" cy="1620813"/>
          </a:xfrm>
        </p:grpSpPr>
        <p:sp>
          <p:nvSpPr>
            <p:cNvPr id="151" name="Rectangle 150"/>
            <p:cNvSpPr/>
            <p:nvPr/>
          </p:nvSpPr>
          <p:spPr bwMode="auto">
            <a:xfrm>
              <a:off x="6705600" y="1135825"/>
              <a:ext cx="915350" cy="854037"/>
            </a:xfrm>
            <a:prstGeom prst="rect">
              <a:avLst/>
            </a:prstGeom>
            <a:solidFill>
              <a:schemeClr val="accent5"/>
            </a:solidFill>
            <a:ln>
              <a:solidFill>
                <a:schemeClr val="accent4"/>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smtClean="0">
                  <a:solidFill>
                    <a:schemeClr val="bg1"/>
                  </a:solidFill>
                </a:rPr>
                <a:t>VM 1</a:t>
              </a:r>
            </a:p>
          </p:txBody>
        </p:sp>
        <p:grpSp>
          <p:nvGrpSpPr>
            <p:cNvPr id="152" name="Group 151"/>
            <p:cNvGrpSpPr/>
            <p:nvPr/>
          </p:nvGrpSpPr>
          <p:grpSpPr>
            <a:xfrm>
              <a:off x="6921216" y="1964018"/>
              <a:ext cx="442719" cy="332738"/>
              <a:chOff x="0" y="0"/>
              <a:chExt cx="248717" cy="198934"/>
            </a:xfrm>
          </p:grpSpPr>
          <p:sp>
            <p:nvSpPr>
              <p:cNvPr id="155" name="Rectangle 154"/>
              <p:cNvSpPr/>
              <p:nvPr/>
            </p:nvSpPr>
            <p:spPr>
              <a:xfrm>
                <a:off x="0" y="0"/>
                <a:ext cx="248717" cy="134511"/>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900" b="0" i="0" u="none" strike="noStrike" kern="0" cap="none" spc="0" normalizeH="0" baseline="0" noProof="0">
                    <a:ln>
                      <a:noFill/>
                    </a:ln>
                    <a:solidFill>
                      <a:sysClr val="window" lastClr="FFFFFF"/>
                    </a:solidFill>
                    <a:effectLst/>
                    <a:uLnTx/>
                    <a:uFillTx/>
                    <a:latin typeface="Times New Roman"/>
                    <a:ea typeface="Calibri"/>
                    <a:cs typeface="+mn-cs"/>
                  </a:rPr>
                  <a:t> </a:t>
                </a:r>
                <a:endParaRPr kumimoji="0" lang="en-US" sz="1000" b="0" i="0" u="none" strike="noStrike" kern="0" cap="none" spc="0" normalizeH="0" baseline="0" noProof="0">
                  <a:ln>
                    <a:noFill/>
                  </a:ln>
                  <a:solidFill>
                    <a:sysClr val="window" lastClr="FFFFFF"/>
                  </a:solidFill>
                  <a:effectLst/>
                  <a:uLnTx/>
                  <a:uFillTx/>
                  <a:latin typeface="Times New Roman"/>
                  <a:ea typeface="SimSun"/>
                  <a:cs typeface="+mn-cs"/>
                </a:endParaRPr>
              </a:p>
            </p:txBody>
          </p:sp>
          <p:sp>
            <p:nvSpPr>
              <p:cNvPr id="156" name="Rectangle 155"/>
              <p:cNvSpPr/>
              <p:nvPr/>
            </p:nvSpPr>
            <p:spPr>
              <a:xfrm>
                <a:off x="0" y="137532"/>
                <a:ext cx="193075" cy="61402"/>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900" b="0" i="0" u="none" strike="noStrike" kern="0" cap="none" spc="0" normalizeH="0" baseline="0" noProof="0">
                    <a:ln>
                      <a:noFill/>
                    </a:ln>
                    <a:solidFill>
                      <a:sysClr val="window" lastClr="FFFFFF"/>
                    </a:solidFill>
                    <a:effectLst/>
                    <a:uLnTx/>
                    <a:uFillTx/>
                    <a:latin typeface="Times New Roman"/>
                    <a:ea typeface="Times New Roman"/>
                    <a:cs typeface="+mn-cs"/>
                  </a:rPr>
                  <a:t> </a:t>
                </a:r>
                <a:endParaRPr kumimoji="0" lang="en-US" sz="1000" b="0" i="0" u="none" strike="noStrike" kern="0" cap="none" spc="0" normalizeH="0" baseline="0" noProof="0">
                  <a:ln>
                    <a:noFill/>
                  </a:ln>
                  <a:solidFill>
                    <a:sysClr val="window" lastClr="FFFFFF"/>
                  </a:solidFill>
                  <a:effectLst/>
                  <a:uLnTx/>
                  <a:uFillTx/>
                  <a:latin typeface="Times New Roman"/>
                  <a:ea typeface="SimSun"/>
                  <a:cs typeface="+mn-cs"/>
                </a:endParaRPr>
              </a:p>
            </p:txBody>
          </p:sp>
        </p:grpSp>
        <p:sp>
          <p:nvSpPr>
            <p:cNvPr id="153" name="Oval 152"/>
            <p:cNvSpPr/>
            <p:nvPr/>
          </p:nvSpPr>
          <p:spPr>
            <a:xfrm>
              <a:off x="7027959" y="2610588"/>
              <a:ext cx="153035" cy="146050"/>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9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900" b="0" i="0" u="none" strike="noStrike" kern="0" cap="none" spc="0" normalizeH="0" baseline="0" noProof="0">
                <a:ln>
                  <a:noFill/>
                </a:ln>
                <a:solidFill>
                  <a:sysClr val="window" lastClr="FFFFFF"/>
                </a:solidFill>
                <a:effectLst/>
                <a:uLnTx/>
                <a:uFillTx/>
                <a:latin typeface="Calibri"/>
                <a:ea typeface="Calibri"/>
                <a:cs typeface="Times New Roman"/>
              </a:endParaRPr>
            </a:p>
          </p:txBody>
        </p:sp>
        <p:cxnSp>
          <p:nvCxnSpPr>
            <p:cNvPr id="154" name="Straight Connector 153"/>
            <p:cNvCxnSpPr>
              <a:stCxn id="153" idx="0"/>
              <a:endCxn id="156" idx="2"/>
            </p:cNvCxnSpPr>
            <p:nvPr/>
          </p:nvCxnSpPr>
          <p:spPr>
            <a:xfrm flipH="1" flipV="1">
              <a:off x="7093054" y="2296756"/>
              <a:ext cx="11423" cy="31383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45" name="Rectangle 144"/>
          <p:cNvSpPr/>
          <p:nvPr/>
        </p:nvSpPr>
        <p:spPr bwMode="auto">
          <a:xfrm>
            <a:off x="4861592" y="1285884"/>
            <a:ext cx="777207" cy="628202"/>
          </a:xfrm>
          <a:prstGeom prst="rect">
            <a:avLst/>
          </a:prstGeom>
          <a:solidFill>
            <a:schemeClr val="accent5"/>
          </a:solidFill>
          <a:ln>
            <a:solidFill>
              <a:schemeClr val="accent4"/>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smtClean="0">
                <a:solidFill>
                  <a:schemeClr val="bg1"/>
                </a:solidFill>
              </a:rPr>
              <a:t>VM 2</a:t>
            </a:r>
          </a:p>
        </p:txBody>
      </p:sp>
      <p:sp>
        <p:nvSpPr>
          <p:cNvPr id="147" name="Oval 146"/>
          <p:cNvSpPr/>
          <p:nvPr/>
        </p:nvSpPr>
        <p:spPr>
          <a:xfrm>
            <a:off x="4675277" y="2370671"/>
            <a:ext cx="130211" cy="107430"/>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9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900" b="0" i="0" u="none" strike="noStrike" kern="0" cap="none" spc="0" normalizeH="0" baseline="0" noProof="0">
              <a:ln>
                <a:noFill/>
              </a:ln>
              <a:solidFill>
                <a:sysClr val="window" lastClr="FFFFFF"/>
              </a:solidFill>
              <a:effectLst/>
              <a:uLnTx/>
              <a:uFillTx/>
              <a:latin typeface="Calibri"/>
              <a:ea typeface="Calibri"/>
              <a:cs typeface="Times New Roman"/>
            </a:endParaRPr>
          </a:p>
        </p:txBody>
      </p:sp>
      <p:cxnSp>
        <p:nvCxnSpPr>
          <p:cNvPr id="148" name="Straight Connector 147"/>
          <p:cNvCxnSpPr>
            <a:stCxn id="147" idx="7"/>
            <a:endCxn id="161" idx="2"/>
          </p:cNvCxnSpPr>
          <p:nvPr/>
        </p:nvCxnSpPr>
        <p:spPr>
          <a:xfrm flipV="1">
            <a:off x="4786419" y="2139827"/>
            <a:ext cx="497543" cy="24657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a:stCxn id="115" idx="2"/>
          </p:cNvCxnSpPr>
          <p:nvPr/>
        </p:nvCxnSpPr>
        <p:spPr>
          <a:xfrm>
            <a:off x="4424564" y="3023441"/>
            <a:ext cx="11353" cy="392352"/>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9" name="Rectangle 118"/>
          <p:cNvSpPr/>
          <p:nvPr/>
        </p:nvSpPr>
        <p:spPr bwMode="auto">
          <a:xfrm>
            <a:off x="1886749" y="1846386"/>
            <a:ext cx="463086" cy="770702"/>
          </a:xfrm>
          <a:prstGeom prst="rect">
            <a:avLst/>
          </a:prstGeom>
          <a:solidFill>
            <a:schemeClr val="accent2"/>
          </a:solidFill>
          <a:ln w="12700">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b="1" dirty="0" smtClean="0">
                <a:solidFill>
                  <a:schemeClr val="tx2"/>
                </a:solidFill>
                <a:effectLst>
                  <a:outerShdw blurRad="38100" dist="38100" dir="2700000" algn="tl">
                    <a:srgbClr val="000000">
                      <a:alpha val="43137"/>
                    </a:srgbClr>
                  </a:outerShdw>
                </a:effectLst>
              </a:rPr>
              <a:t>Live Migration</a:t>
            </a:r>
          </a:p>
        </p:txBody>
      </p:sp>
      <p:sp>
        <p:nvSpPr>
          <p:cNvPr id="120" name="Rectangle 119"/>
          <p:cNvSpPr/>
          <p:nvPr/>
        </p:nvSpPr>
        <p:spPr bwMode="auto">
          <a:xfrm>
            <a:off x="2405431" y="1853669"/>
            <a:ext cx="463086" cy="770702"/>
          </a:xfrm>
          <a:prstGeom prst="rect">
            <a:avLst/>
          </a:prstGeom>
          <a:solidFill>
            <a:schemeClr val="accent2"/>
          </a:solidFill>
          <a:ln w="12700">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b="1" dirty="0" smtClean="0">
                <a:solidFill>
                  <a:schemeClr val="tx2"/>
                </a:solidFill>
                <a:effectLst>
                  <a:outerShdw blurRad="38100" dist="38100" dir="2700000" algn="tl">
                    <a:srgbClr val="000000">
                      <a:alpha val="43137"/>
                    </a:srgbClr>
                  </a:outerShdw>
                </a:effectLst>
              </a:rPr>
              <a:t>Cluster </a:t>
            </a:r>
          </a:p>
        </p:txBody>
      </p:sp>
      <p:sp>
        <p:nvSpPr>
          <p:cNvPr id="121" name="Rectangle 120"/>
          <p:cNvSpPr/>
          <p:nvPr/>
        </p:nvSpPr>
        <p:spPr bwMode="auto">
          <a:xfrm>
            <a:off x="2933352" y="1853669"/>
            <a:ext cx="463086" cy="770702"/>
          </a:xfrm>
          <a:prstGeom prst="rect">
            <a:avLst/>
          </a:prstGeom>
          <a:solidFill>
            <a:schemeClr val="accent2"/>
          </a:solidFill>
          <a:ln w="12700">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b="1" dirty="0" smtClean="0">
                <a:solidFill>
                  <a:schemeClr val="tx2"/>
                </a:solidFill>
                <a:effectLst>
                  <a:outerShdw blurRad="38100" dist="38100" dir="2700000" algn="tl">
                    <a:srgbClr val="000000">
                      <a:alpha val="43137"/>
                    </a:srgbClr>
                  </a:outerShdw>
                </a:effectLst>
              </a:rPr>
              <a:t>Manage</a:t>
            </a:r>
          </a:p>
        </p:txBody>
      </p:sp>
      <p:cxnSp>
        <p:nvCxnSpPr>
          <p:cNvPr id="122" name="Straight Connector 121"/>
          <p:cNvCxnSpPr>
            <a:stCxn id="120" idx="2"/>
            <a:endCxn id="143" idx="0"/>
          </p:cNvCxnSpPr>
          <p:nvPr/>
        </p:nvCxnSpPr>
        <p:spPr>
          <a:xfrm>
            <a:off x="2636974" y="2624371"/>
            <a:ext cx="242896" cy="79142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a:stCxn id="141" idx="0"/>
            <a:endCxn id="121" idx="2"/>
          </p:cNvCxnSpPr>
          <p:nvPr/>
        </p:nvCxnSpPr>
        <p:spPr>
          <a:xfrm flipH="1" flipV="1">
            <a:off x="3164895" y="2624371"/>
            <a:ext cx="492999" cy="79142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a:stCxn id="119" idx="2"/>
            <a:endCxn id="157" idx="0"/>
          </p:cNvCxnSpPr>
          <p:nvPr/>
        </p:nvCxnSpPr>
        <p:spPr>
          <a:xfrm flipH="1">
            <a:off x="2101846" y="2617088"/>
            <a:ext cx="16446" cy="79870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5" name="TextBox 124"/>
          <p:cNvSpPr txBox="1"/>
          <p:nvPr/>
        </p:nvSpPr>
        <p:spPr>
          <a:xfrm>
            <a:off x="1966200" y="1064172"/>
            <a:ext cx="637491" cy="276999"/>
          </a:xfrm>
          <a:prstGeom prst="rect">
            <a:avLst/>
          </a:prstGeom>
          <a:noFill/>
        </p:spPr>
        <p:txBody>
          <a:bodyPr wrap="none" lIns="0" tIns="0" rIns="0" bIns="0" rtlCol="0">
            <a:spAutoFit/>
          </a:bodyPr>
          <a:lstStyle/>
          <a:p>
            <a:r>
              <a:rPr lang="en-US" b="1" dirty="0" smtClean="0">
                <a:solidFill>
                  <a:schemeClr val="tx2"/>
                </a:solidFill>
                <a:effectLst>
                  <a:outerShdw blurRad="38100" dist="38100" dir="2700000" algn="tl">
                    <a:srgbClr val="000000">
                      <a:alpha val="43137"/>
                    </a:srgbClr>
                  </a:outerShdw>
                </a:effectLst>
              </a:rPr>
              <a:t>Server</a:t>
            </a:r>
          </a:p>
        </p:txBody>
      </p:sp>
      <p:grpSp>
        <p:nvGrpSpPr>
          <p:cNvPr id="126" name="Group 125"/>
          <p:cNvGrpSpPr/>
          <p:nvPr/>
        </p:nvGrpSpPr>
        <p:grpSpPr>
          <a:xfrm>
            <a:off x="2567047" y="3415793"/>
            <a:ext cx="625646" cy="435091"/>
            <a:chOff x="2933395" y="2574950"/>
            <a:chExt cx="775411" cy="434477"/>
          </a:xfrm>
        </p:grpSpPr>
        <p:sp>
          <p:nvSpPr>
            <p:cNvPr id="143" name="Rectangle 142"/>
            <p:cNvSpPr/>
            <p:nvPr/>
          </p:nvSpPr>
          <p:spPr>
            <a:xfrm>
              <a:off x="2933395" y="2574950"/>
              <a:ext cx="775411" cy="299923"/>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15000"/>
                </a:lnSpc>
                <a:spcBef>
                  <a:spcPts val="0"/>
                </a:spcBef>
                <a:spcAft>
                  <a:spcPts val="1000"/>
                </a:spcAft>
                <a:buClrTx/>
                <a:buSzTx/>
                <a:buFontTx/>
                <a:buNone/>
                <a:tabLst/>
                <a:defRPr/>
              </a:pPr>
              <a:endParaRPr kumimoji="0" lang="en-US" sz="9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ea typeface="Calibri"/>
                <a:cs typeface="Times New Roman"/>
              </a:endParaRPr>
            </a:p>
          </p:txBody>
        </p:sp>
        <p:sp>
          <p:nvSpPr>
            <p:cNvPr id="144" name="Rectangle 143"/>
            <p:cNvSpPr/>
            <p:nvPr/>
          </p:nvSpPr>
          <p:spPr>
            <a:xfrm>
              <a:off x="2933396" y="2874873"/>
              <a:ext cx="460858" cy="134554"/>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15000"/>
                </a:lnSpc>
                <a:spcBef>
                  <a:spcPts val="0"/>
                </a:spcBef>
                <a:spcAft>
                  <a:spcPts val="1000"/>
                </a:spcAft>
                <a:buClrTx/>
                <a:buSzTx/>
                <a:buFontTx/>
                <a:buNone/>
                <a:tabLst/>
                <a:defRPr/>
              </a:pPr>
              <a:r>
                <a:rPr kumimoji="0" lang="en-US" sz="9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900" b="0" i="0" u="none" strike="noStrike" kern="0" cap="none" spc="0" normalizeH="0" baseline="0" noProof="0">
                <a:ln>
                  <a:noFill/>
                </a:ln>
                <a:solidFill>
                  <a:sysClr val="window" lastClr="FFFFFF"/>
                </a:solidFill>
                <a:effectLst/>
                <a:uLnTx/>
                <a:uFillTx/>
                <a:latin typeface="Calibri"/>
                <a:ea typeface="Calibri"/>
                <a:cs typeface="Times New Roman"/>
              </a:endParaRPr>
            </a:p>
          </p:txBody>
        </p:sp>
      </p:grpSp>
      <p:grpSp>
        <p:nvGrpSpPr>
          <p:cNvPr id="127" name="Group 126"/>
          <p:cNvGrpSpPr/>
          <p:nvPr/>
        </p:nvGrpSpPr>
        <p:grpSpPr>
          <a:xfrm>
            <a:off x="3345071" y="3415793"/>
            <a:ext cx="625646" cy="435091"/>
            <a:chOff x="2933395" y="2574950"/>
            <a:chExt cx="775411" cy="434477"/>
          </a:xfrm>
        </p:grpSpPr>
        <p:sp>
          <p:nvSpPr>
            <p:cNvPr id="141" name="Rectangle 140"/>
            <p:cNvSpPr/>
            <p:nvPr/>
          </p:nvSpPr>
          <p:spPr>
            <a:xfrm>
              <a:off x="2933395" y="2574950"/>
              <a:ext cx="775411" cy="299923"/>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15000"/>
                </a:lnSpc>
                <a:spcBef>
                  <a:spcPts val="0"/>
                </a:spcBef>
                <a:spcAft>
                  <a:spcPts val="1000"/>
                </a:spcAft>
                <a:buClrTx/>
                <a:buSzTx/>
                <a:buFontTx/>
                <a:buNone/>
                <a:tabLst/>
                <a:defRPr/>
              </a:pPr>
              <a:endParaRPr kumimoji="0" lang="en-US" sz="9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ea typeface="Calibri"/>
                <a:cs typeface="Times New Roman"/>
              </a:endParaRPr>
            </a:p>
          </p:txBody>
        </p:sp>
        <p:sp>
          <p:nvSpPr>
            <p:cNvPr id="142" name="Rectangle 141"/>
            <p:cNvSpPr/>
            <p:nvPr/>
          </p:nvSpPr>
          <p:spPr>
            <a:xfrm>
              <a:off x="2933396" y="2874873"/>
              <a:ext cx="460858" cy="134554"/>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15000"/>
                </a:lnSpc>
                <a:spcBef>
                  <a:spcPts val="0"/>
                </a:spcBef>
                <a:spcAft>
                  <a:spcPts val="1000"/>
                </a:spcAft>
                <a:buClrTx/>
                <a:buSzTx/>
                <a:buFontTx/>
                <a:buNone/>
                <a:tabLst/>
                <a:defRPr/>
              </a:pPr>
              <a:r>
                <a:rPr kumimoji="0" lang="en-US" sz="9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900" b="0" i="0" u="none" strike="noStrike" kern="0" cap="none" spc="0" normalizeH="0" baseline="0" noProof="0">
                <a:ln>
                  <a:noFill/>
                </a:ln>
                <a:solidFill>
                  <a:sysClr val="window" lastClr="FFFFFF"/>
                </a:solidFill>
                <a:effectLst/>
                <a:uLnTx/>
                <a:uFillTx/>
                <a:latin typeface="Calibri"/>
                <a:ea typeface="Calibri"/>
                <a:cs typeface="Times New Roman"/>
              </a:endParaRPr>
            </a:p>
          </p:txBody>
        </p:sp>
      </p:grpSp>
      <p:grpSp>
        <p:nvGrpSpPr>
          <p:cNvPr id="128" name="Group 127"/>
          <p:cNvGrpSpPr/>
          <p:nvPr/>
        </p:nvGrpSpPr>
        <p:grpSpPr>
          <a:xfrm>
            <a:off x="4123093" y="3415793"/>
            <a:ext cx="1391349" cy="435091"/>
            <a:chOff x="2933395" y="2574950"/>
            <a:chExt cx="775411" cy="434477"/>
          </a:xfrm>
        </p:grpSpPr>
        <p:sp>
          <p:nvSpPr>
            <p:cNvPr id="139" name="Rectangle 138"/>
            <p:cNvSpPr/>
            <p:nvPr/>
          </p:nvSpPr>
          <p:spPr>
            <a:xfrm>
              <a:off x="2933395" y="2574950"/>
              <a:ext cx="775411" cy="299923"/>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endParaRPr kumimoji="0" lang="en-US" sz="9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ea typeface="Calibri"/>
                <a:cs typeface="Times New Roman"/>
              </a:endParaRPr>
            </a:p>
          </p:txBody>
        </p:sp>
        <p:sp>
          <p:nvSpPr>
            <p:cNvPr id="140" name="Rectangle 139"/>
            <p:cNvSpPr/>
            <p:nvPr/>
          </p:nvSpPr>
          <p:spPr>
            <a:xfrm>
              <a:off x="2933396" y="2874873"/>
              <a:ext cx="460858" cy="134554"/>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9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900" b="0" i="0" u="none" strike="noStrike" kern="0" cap="none" spc="0" normalizeH="0" baseline="0" noProof="0">
                <a:ln>
                  <a:noFill/>
                </a:ln>
                <a:solidFill>
                  <a:sysClr val="window" lastClr="FFFFFF"/>
                </a:solidFill>
                <a:effectLst/>
                <a:uLnTx/>
                <a:uFillTx/>
                <a:latin typeface="Calibri"/>
                <a:ea typeface="Calibri"/>
                <a:cs typeface="Times New Roman"/>
              </a:endParaRPr>
            </a:p>
          </p:txBody>
        </p:sp>
      </p:grpSp>
      <p:sp>
        <p:nvSpPr>
          <p:cNvPr id="129" name="Rectangle 128"/>
          <p:cNvSpPr/>
          <p:nvPr/>
        </p:nvSpPr>
        <p:spPr bwMode="auto">
          <a:xfrm>
            <a:off x="1292892" y="1854181"/>
            <a:ext cx="463086" cy="770702"/>
          </a:xfrm>
          <a:prstGeom prst="rect">
            <a:avLst/>
          </a:prstGeom>
          <a:solidFill>
            <a:schemeClr val="accent2"/>
          </a:solidFill>
          <a:ln w="12700">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b="1" dirty="0" smtClean="0">
                <a:solidFill>
                  <a:schemeClr val="tx2"/>
                </a:solidFill>
                <a:effectLst>
                  <a:outerShdw blurRad="38100" dist="38100" dir="2700000" algn="tl">
                    <a:srgbClr val="000000">
                      <a:alpha val="43137"/>
                    </a:srgbClr>
                  </a:outerShdw>
                </a:effectLst>
              </a:rPr>
              <a:t>Storage</a:t>
            </a:r>
          </a:p>
        </p:txBody>
      </p:sp>
      <p:cxnSp>
        <p:nvCxnSpPr>
          <p:cNvPr id="131" name="Straight Connector 130"/>
          <p:cNvCxnSpPr>
            <a:stCxn id="129" idx="2"/>
            <a:endCxn id="137" idx="0"/>
          </p:cNvCxnSpPr>
          <p:nvPr/>
        </p:nvCxnSpPr>
        <p:spPr>
          <a:xfrm flipH="1">
            <a:off x="1222265" y="2624883"/>
            <a:ext cx="302170" cy="79091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483796" y="3415793"/>
            <a:ext cx="1358889" cy="1441957"/>
            <a:chOff x="483796" y="3415793"/>
            <a:chExt cx="1358889" cy="1441957"/>
          </a:xfrm>
        </p:grpSpPr>
        <p:sp>
          <p:nvSpPr>
            <p:cNvPr id="110" name="Flowchart: Magnetic Disk 109"/>
            <p:cNvSpPr/>
            <p:nvPr/>
          </p:nvSpPr>
          <p:spPr>
            <a:xfrm>
              <a:off x="483796" y="4324350"/>
              <a:ext cx="1358889" cy="533400"/>
            </a:xfrm>
            <a:prstGeom prst="flowChartMagneticDisk">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SAN</a:t>
              </a:r>
              <a:endParaRPr lang="en-US" b="1" dirty="0">
                <a:solidFill>
                  <a:schemeClr val="bg1"/>
                </a:solidFill>
              </a:endParaRPr>
            </a:p>
          </p:txBody>
        </p:sp>
        <p:cxnSp>
          <p:nvCxnSpPr>
            <p:cNvPr id="111" name="Elbow Connector 110"/>
            <p:cNvCxnSpPr>
              <a:stCxn id="110" idx="1"/>
              <a:endCxn id="138" idx="2"/>
            </p:cNvCxnSpPr>
            <p:nvPr/>
          </p:nvCxnSpPr>
          <p:spPr>
            <a:xfrm rot="5400000" flipH="1" flipV="1">
              <a:off x="1019469" y="3994656"/>
              <a:ext cx="473466" cy="185923"/>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918580" y="4019550"/>
              <a:ext cx="224420" cy="246221"/>
            </a:xfrm>
            <a:prstGeom prst="rect">
              <a:avLst/>
            </a:prstGeom>
            <a:noFill/>
          </p:spPr>
          <p:txBody>
            <a:bodyPr wrap="none" lIns="0" tIns="0" rIns="0" bIns="0" rtlCol="0">
              <a:spAutoFit/>
            </a:bodyPr>
            <a:lstStyle/>
            <a:p>
              <a:r>
                <a:rPr lang="en-US" sz="1600" b="1" dirty="0" smtClean="0">
                  <a:gradFill>
                    <a:gsLst>
                      <a:gs pos="0">
                        <a:schemeClr val="tx1"/>
                      </a:gs>
                      <a:gs pos="86000">
                        <a:schemeClr val="tx1"/>
                      </a:gs>
                    </a:gsLst>
                    <a:lin ang="5400000" scaled="0"/>
                  </a:gradFill>
                </a:rPr>
                <a:t>FC</a:t>
              </a:r>
            </a:p>
          </p:txBody>
        </p:sp>
        <p:grpSp>
          <p:nvGrpSpPr>
            <p:cNvPr id="130" name="Group 129"/>
            <p:cNvGrpSpPr/>
            <p:nvPr/>
          </p:nvGrpSpPr>
          <p:grpSpPr>
            <a:xfrm flipH="1">
              <a:off x="909442" y="3415793"/>
              <a:ext cx="625646" cy="435091"/>
              <a:chOff x="2933395" y="2574950"/>
              <a:chExt cx="775411" cy="434477"/>
            </a:xfrm>
            <a:solidFill>
              <a:schemeClr val="accent5"/>
            </a:solidFill>
          </p:grpSpPr>
          <p:sp>
            <p:nvSpPr>
              <p:cNvPr id="137" name="Rectangle 136"/>
              <p:cNvSpPr/>
              <p:nvPr/>
            </p:nvSpPr>
            <p:spPr>
              <a:xfrm>
                <a:off x="2933395" y="2574950"/>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endParaRPr kumimoji="0" lang="en-US" sz="9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ea typeface="Calibri"/>
                  <a:cs typeface="Times New Roman"/>
                </a:endParaRPr>
              </a:p>
            </p:txBody>
          </p:sp>
          <p:sp>
            <p:nvSpPr>
              <p:cNvPr id="138" name="Rectangle 137"/>
              <p:cNvSpPr/>
              <p:nvPr/>
            </p:nvSpPr>
            <p:spPr>
              <a:xfrm>
                <a:off x="2933396" y="2874873"/>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9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900" b="0" i="0" u="none" strike="noStrike" kern="0" cap="none" spc="0" normalizeH="0" baseline="0" noProof="0">
                  <a:ln>
                    <a:noFill/>
                  </a:ln>
                  <a:solidFill>
                    <a:sysClr val="window" lastClr="FFFFFF"/>
                  </a:solidFill>
                  <a:effectLst/>
                  <a:uLnTx/>
                  <a:uFillTx/>
                  <a:latin typeface="Calibri"/>
                  <a:ea typeface="Calibri"/>
                  <a:cs typeface="Times New Roman"/>
                </a:endParaRPr>
              </a:p>
            </p:txBody>
          </p:sp>
        </p:grpSp>
        <p:sp>
          <p:nvSpPr>
            <p:cNvPr id="132" name="TextBox 131"/>
            <p:cNvSpPr txBox="1"/>
            <p:nvPr/>
          </p:nvSpPr>
          <p:spPr>
            <a:xfrm>
              <a:off x="1066800" y="3499306"/>
              <a:ext cx="331822" cy="215444"/>
            </a:xfrm>
            <a:prstGeom prst="rect">
              <a:avLst/>
            </a:prstGeom>
            <a:noFill/>
          </p:spPr>
          <p:txBody>
            <a:bodyPr wrap="none" lIns="0" tIns="0" rIns="0" bIns="0" rtlCol="0">
              <a:spAutoFit/>
            </a:bodyPr>
            <a:lstStyle/>
            <a:p>
              <a:r>
                <a:rPr lang="en-US" sz="1400" b="1" dirty="0" smtClean="0">
                  <a:solidFill>
                    <a:schemeClr val="bg1"/>
                  </a:solidFill>
                </a:rPr>
                <a:t>HBA</a:t>
              </a:r>
            </a:p>
          </p:txBody>
        </p:sp>
      </p:grpSp>
      <p:sp>
        <p:nvSpPr>
          <p:cNvPr id="133" name="TextBox 132"/>
          <p:cNvSpPr txBox="1"/>
          <p:nvPr/>
        </p:nvSpPr>
        <p:spPr>
          <a:xfrm>
            <a:off x="1835146" y="3480733"/>
            <a:ext cx="533400" cy="184666"/>
          </a:xfrm>
          <a:prstGeom prst="rect">
            <a:avLst/>
          </a:prstGeom>
          <a:noFill/>
        </p:spPr>
        <p:txBody>
          <a:bodyPr wrap="square" lIns="0" tIns="0" rIns="0" bIns="0" rtlCol="0">
            <a:spAutoFit/>
          </a:bodyPr>
          <a:lstStyle/>
          <a:p>
            <a:r>
              <a:rPr lang="en-US" sz="1200" b="1" dirty="0" smtClean="0">
                <a:solidFill>
                  <a:schemeClr val="tx2"/>
                </a:solidFill>
                <a:effectLst>
                  <a:outerShdw blurRad="38100" dist="38100" dir="2700000" algn="tl">
                    <a:srgbClr val="000000">
                      <a:alpha val="43137"/>
                    </a:srgbClr>
                  </a:outerShdw>
                </a:effectLst>
              </a:rPr>
              <a:t>1 </a:t>
            </a:r>
            <a:r>
              <a:rPr lang="en-US" sz="1200" b="1" dirty="0" err="1" smtClean="0">
                <a:solidFill>
                  <a:schemeClr val="tx2"/>
                </a:solidFill>
                <a:effectLst>
                  <a:outerShdw blurRad="38100" dist="38100" dir="2700000" algn="tl">
                    <a:srgbClr val="000000">
                      <a:alpha val="43137"/>
                    </a:srgbClr>
                  </a:outerShdw>
                </a:effectLst>
              </a:rPr>
              <a:t>GbE</a:t>
            </a:r>
            <a:endParaRPr lang="en-US" sz="1200" b="1" dirty="0" smtClean="0">
              <a:solidFill>
                <a:schemeClr val="tx2"/>
              </a:solidFill>
              <a:effectLst>
                <a:outerShdw blurRad="38100" dist="38100" dir="2700000" algn="tl">
                  <a:srgbClr val="000000">
                    <a:alpha val="43137"/>
                  </a:srgbClr>
                </a:outerShdw>
              </a:effectLst>
            </a:endParaRPr>
          </a:p>
        </p:txBody>
      </p:sp>
      <p:sp>
        <p:nvSpPr>
          <p:cNvPr id="134" name="TextBox 133"/>
          <p:cNvSpPr txBox="1"/>
          <p:nvPr/>
        </p:nvSpPr>
        <p:spPr>
          <a:xfrm>
            <a:off x="2613170" y="3480733"/>
            <a:ext cx="533400" cy="184666"/>
          </a:xfrm>
          <a:prstGeom prst="rect">
            <a:avLst/>
          </a:prstGeom>
          <a:noFill/>
        </p:spPr>
        <p:txBody>
          <a:bodyPr wrap="square" lIns="0" tIns="0" rIns="0" bIns="0" rtlCol="0">
            <a:spAutoFit/>
          </a:bodyPr>
          <a:lstStyle/>
          <a:p>
            <a:r>
              <a:rPr lang="en-US" sz="1200" b="1" dirty="0" smtClean="0">
                <a:solidFill>
                  <a:schemeClr val="tx2"/>
                </a:solidFill>
                <a:effectLst>
                  <a:outerShdw blurRad="38100" dist="38100" dir="2700000" algn="tl">
                    <a:srgbClr val="000000">
                      <a:alpha val="43137"/>
                    </a:srgbClr>
                  </a:outerShdw>
                </a:effectLst>
              </a:rPr>
              <a:t>1 </a:t>
            </a:r>
            <a:r>
              <a:rPr lang="en-US" sz="1200" b="1" dirty="0" err="1" smtClean="0">
                <a:solidFill>
                  <a:schemeClr val="tx2"/>
                </a:solidFill>
                <a:effectLst>
                  <a:outerShdw blurRad="38100" dist="38100" dir="2700000" algn="tl">
                    <a:srgbClr val="000000">
                      <a:alpha val="43137"/>
                    </a:srgbClr>
                  </a:outerShdw>
                </a:effectLst>
              </a:rPr>
              <a:t>GbE</a:t>
            </a:r>
            <a:endParaRPr lang="en-US" sz="1200" b="1" dirty="0" smtClean="0">
              <a:solidFill>
                <a:schemeClr val="tx2"/>
              </a:solidFill>
              <a:effectLst>
                <a:outerShdw blurRad="38100" dist="38100" dir="2700000" algn="tl">
                  <a:srgbClr val="000000">
                    <a:alpha val="43137"/>
                  </a:srgbClr>
                </a:outerShdw>
              </a:effectLst>
            </a:endParaRPr>
          </a:p>
        </p:txBody>
      </p:sp>
      <p:sp>
        <p:nvSpPr>
          <p:cNvPr id="135" name="TextBox 134"/>
          <p:cNvSpPr txBox="1"/>
          <p:nvPr/>
        </p:nvSpPr>
        <p:spPr>
          <a:xfrm>
            <a:off x="3408609" y="3480733"/>
            <a:ext cx="533400" cy="184666"/>
          </a:xfrm>
          <a:prstGeom prst="rect">
            <a:avLst/>
          </a:prstGeom>
          <a:noFill/>
        </p:spPr>
        <p:txBody>
          <a:bodyPr wrap="square" lIns="0" tIns="0" rIns="0" bIns="0" rtlCol="0">
            <a:spAutoFit/>
          </a:bodyPr>
          <a:lstStyle/>
          <a:p>
            <a:r>
              <a:rPr lang="en-US" sz="1200" b="1" dirty="0" smtClean="0">
                <a:solidFill>
                  <a:schemeClr val="tx2"/>
                </a:solidFill>
                <a:effectLst>
                  <a:outerShdw blurRad="38100" dist="38100" dir="2700000" algn="tl">
                    <a:srgbClr val="000000">
                      <a:alpha val="43137"/>
                    </a:srgbClr>
                  </a:outerShdw>
                </a:effectLst>
              </a:rPr>
              <a:t>1 </a:t>
            </a:r>
            <a:r>
              <a:rPr lang="en-US" sz="1200" b="1" dirty="0" err="1" smtClean="0">
                <a:solidFill>
                  <a:schemeClr val="tx2"/>
                </a:solidFill>
                <a:effectLst>
                  <a:outerShdw blurRad="38100" dist="38100" dir="2700000" algn="tl">
                    <a:srgbClr val="000000">
                      <a:alpha val="43137"/>
                    </a:srgbClr>
                  </a:outerShdw>
                </a:effectLst>
              </a:rPr>
              <a:t>GbE</a:t>
            </a:r>
            <a:endParaRPr lang="en-US" sz="1200" b="1" dirty="0" smtClean="0">
              <a:solidFill>
                <a:schemeClr val="tx2"/>
              </a:solidFill>
              <a:effectLst>
                <a:outerShdw blurRad="38100" dist="38100" dir="2700000" algn="tl">
                  <a:srgbClr val="000000">
                    <a:alpha val="43137"/>
                  </a:srgbClr>
                </a:outerShdw>
              </a:effectLst>
            </a:endParaRPr>
          </a:p>
        </p:txBody>
      </p:sp>
      <p:sp>
        <p:nvSpPr>
          <p:cNvPr id="136" name="TextBox 135"/>
          <p:cNvSpPr txBox="1"/>
          <p:nvPr/>
        </p:nvSpPr>
        <p:spPr>
          <a:xfrm>
            <a:off x="4328193" y="3480733"/>
            <a:ext cx="533400" cy="184666"/>
          </a:xfrm>
          <a:prstGeom prst="rect">
            <a:avLst/>
          </a:prstGeom>
          <a:noFill/>
        </p:spPr>
        <p:txBody>
          <a:bodyPr wrap="square" lIns="0" tIns="0" rIns="0" bIns="0" rtlCol="0">
            <a:spAutoFit/>
          </a:bodyPr>
          <a:lstStyle/>
          <a:p>
            <a:r>
              <a:rPr lang="en-US" sz="1200" b="1" dirty="0" smtClean="0">
                <a:solidFill>
                  <a:schemeClr val="tx2"/>
                </a:solidFill>
                <a:effectLst>
                  <a:outerShdw blurRad="38100" dist="38100" dir="2700000" algn="tl">
                    <a:srgbClr val="000000">
                      <a:alpha val="43137"/>
                    </a:srgbClr>
                  </a:outerShdw>
                </a:effectLst>
              </a:rPr>
              <a:t>10 </a:t>
            </a:r>
            <a:r>
              <a:rPr lang="en-US" sz="1200" b="1" dirty="0" err="1" smtClean="0">
                <a:solidFill>
                  <a:schemeClr val="tx2"/>
                </a:solidFill>
                <a:effectLst>
                  <a:outerShdw blurRad="38100" dist="38100" dir="2700000" algn="tl">
                    <a:srgbClr val="000000">
                      <a:alpha val="43137"/>
                    </a:srgbClr>
                  </a:outerShdw>
                </a:effectLst>
              </a:rPr>
              <a:t>GbE</a:t>
            </a:r>
            <a:endParaRPr lang="en-US" sz="1200" b="1" dirty="0" smtClean="0">
              <a:solidFill>
                <a:schemeClr val="tx2"/>
              </a:solidFill>
              <a:effectLst>
                <a:outerShdw blurRad="38100" dist="38100" dir="2700000" algn="tl">
                  <a:srgbClr val="000000">
                    <a:alpha val="43137"/>
                  </a:srgbClr>
                </a:outerShdw>
              </a:effectLst>
            </a:endParaRPr>
          </a:p>
        </p:txBody>
      </p:sp>
      <p:grpSp>
        <p:nvGrpSpPr>
          <p:cNvPr id="159" name="Group 158"/>
          <p:cNvGrpSpPr/>
          <p:nvPr/>
        </p:nvGrpSpPr>
        <p:grpSpPr>
          <a:xfrm>
            <a:off x="5137752" y="1895076"/>
            <a:ext cx="376691" cy="244751"/>
            <a:chOff x="0" y="0"/>
            <a:chExt cx="248717" cy="198934"/>
          </a:xfrm>
        </p:grpSpPr>
        <p:sp>
          <p:nvSpPr>
            <p:cNvPr id="160" name="Rectangle 159"/>
            <p:cNvSpPr/>
            <p:nvPr/>
          </p:nvSpPr>
          <p:spPr>
            <a:xfrm>
              <a:off x="0" y="0"/>
              <a:ext cx="248717" cy="134511"/>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900" b="0" i="0" u="none" strike="noStrike" kern="0" cap="none" spc="0" normalizeH="0" baseline="0" noProof="0">
                  <a:ln>
                    <a:noFill/>
                  </a:ln>
                  <a:solidFill>
                    <a:sysClr val="window" lastClr="FFFFFF"/>
                  </a:solidFill>
                  <a:effectLst/>
                  <a:uLnTx/>
                  <a:uFillTx/>
                  <a:latin typeface="Times New Roman"/>
                  <a:ea typeface="Calibri"/>
                  <a:cs typeface="+mn-cs"/>
                </a:rPr>
                <a:t> </a:t>
              </a:r>
              <a:endParaRPr kumimoji="0" lang="en-US" sz="1000" b="0" i="0" u="none" strike="noStrike" kern="0" cap="none" spc="0" normalizeH="0" baseline="0" noProof="0">
                <a:ln>
                  <a:noFill/>
                </a:ln>
                <a:solidFill>
                  <a:sysClr val="window" lastClr="FFFFFF"/>
                </a:solidFill>
                <a:effectLst/>
                <a:uLnTx/>
                <a:uFillTx/>
                <a:latin typeface="Times New Roman"/>
                <a:ea typeface="SimSun"/>
                <a:cs typeface="+mn-cs"/>
              </a:endParaRPr>
            </a:p>
          </p:txBody>
        </p:sp>
        <p:sp>
          <p:nvSpPr>
            <p:cNvPr id="161" name="Rectangle 160"/>
            <p:cNvSpPr/>
            <p:nvPr/>
          </p:nvSpPr>
          <p:spPr>
            <a:xfrm>
              <a:off x="0" y="137532"/>
              <a:ext cx="193075" cy="61402"/>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900" b="0" i="0" u="none" strike="noStrike" kern="0" cap="none" spc="0" normalizeH="0" baseline="0" noProof="0">
                  <a:ln>
                    <a:noFill/>
                  </a:ln>
                  <a:solidFill>
                    <a:sysClr val="window" lastClr="FFFFFF"/>
                  </a:solidFill>
                  <a:effectLst/>
                  <a:uLnTx/>
                  <a:uFillTx/>
                  <a:latin typeface="Times New Roman"/>
                  <a:ea typeface="Times New Roman"/>
                  <a:cs typeface="+mn-cs"/>
                </a:rPr>
                <a:t> </a:t>
              </a:r>
              <a:endParaRPr kumimoji="0" lang="en-US" sz="1000" b="0" i="0" u="none" strike="noStrike" kern="0" cap="none" spc="0" normalizeH="0" baseline="0" noProof="0">
                <a:ln>
                  <a:noFill/>
                </a:ln>
                <a:solidFill>
                  <a:sysClr val="window" lastClr="FFFFFF"/>
                </a:solidFill>
                <a:effectLst/>
                <a:uLnTx/>
                <a:uFillTx/>
                <a:latin typeface="Times New Roman"/>
                <a:ea typeface="SimSun"/>
                <a:cs typeface="+mn-cs"/>
              </a:endParaRPr>
            </a:p>
          </p:txBody>
        </p:sp>
      </p:grpSp>
      <p:cxnSp>
        <p:nvCxnSpPr>
          <p:cNvPr id="162" name="Straight Connector 161"/>
          <p:cNvCxnSpPr/>
          <p:nvPr/>
        </p:nvCxnSpPr>
        <p:spPr>
          <a:xfrm flipV="1">
            <a:off x="5326097" y="2138231"/>
            <a:ext cx="0" cy="12775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3" name="Rectangle 162"/>
          <p:cNvSpPr/>
          <p:nvPr/>
        </p:nvSpPr>
        <p:spPr bwMode="auto">
          <a:xfrm>
            <a:off x="5031277" y="3181350"/>
            <a:ext cx="589629" cy="308416"/>
          </a:xfrm>
          <a:prstGeom prst="rect">
            <a:avLst/>
          </a:prstGeom>
          <a:solidFill>
            <a:srgbClr val="23232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000" b="1" dirty="0" smtClean="0">
                <a:solidFill>
                  <a:schemeClr val="tx2"/>
                </a:solidFill>
              </a:rPr>
              <a:t>SR-IOV</a:t>
            </a:r>
          </a:p>
        </p:txBody>
      </p:sp>
      <p:sp>
        <p:nvSpPr>
          <p:cNvPr id="164" name="Rectangle 163"/>
          <p:cNvSpPr/>
          <p:nvPr/>
        </p:nvSpPr>
        <p:spPr bwMode="auto">
          <a:xfrm>
            <a:off x="4204008" y="3181350"/>
            <a:ext cx="471270" cy="308416"/>
          </a:xfrm>
          <a:prstGeom prst="rect">
            <a:avLst/>
          </a:prstGeom>
          <a:solidFill>
            <a:srgbClr val="23232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000" b="1" dirty="0" smtClean="0">
                <a:solidFill>
                  <a:schemeClr val="tx2"/>
                </a:solidFill>
                <a:effectLst>
                  <a:outerShdw blurRad="38100" dist="38100" dir="2700000" algn="tl">
                    <a:srgbClr val="000000">
                      <a:alpha val="43137"/>
                    </a:srgbClr>
                  </a:outerShdw>
                </a:effectLst>
              </a:rPr>
              <a:t>VMQ</a:t>
            </a:r>
          </a:p>
        </p:txBody>
      </p:sp>
    </p:spTree>
    <p:extLst>
      <p:ext uri="{BB962C8B-B14F-4D97-AF65-F5344CB8AC3E}">
        <p14:creationId xmlns:p14="http://schemas.microsoft.com/office/powerpoint/2010/main" val="362452268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How About 10GbE for Storage Access?</a:t>
            </a:r>
            <a:endParaRPr lang="en-US" sz="3600" dirty="0"/>
          </a:p>
        </p:txBody>
      </p:sp>
      <p:sp>
        <p:nvSpPr>
          <p:cNvPr id="65" name="TextBox 64"/>
          <p:cNvSpPr txBox="1"/>
          <p:nvPr/>
        </p:nvSpPr>
        <p:spPr>
          <a:xfrm>
            <a:off x="5943600" y="1200150"/>
            <a:ext cx="3048000" cy="1200329"/>
          </a:xfrm>
          <a:prstGeom prst="rect">
            <a:avLst/>
          </a:prstGeom>
          <a:noFill/>
        </p:spPr>
        <p:txBody>
          <a:bodyPr wrap="square" rtlCol="0">
            <a:spAutoFit/>
          </a:bodyPr>
          <a:lstStyle/>
          <a:p>
            <a:pPr marL="285750" indent="-285750">
              <a:buFont typeface="Arial" pitchFamily="34" charset="0"/>
              <a:buChar char="•"/>
            </a:pPr>
            <a:r>
              <a:rPr lang="en-US" dirty="0" smtClean="0"/>
              <a:t>Move to 10GbE fabric</a:t>
            </a:r>
          </a:p>
          <a:p>
            <a:pPr marL="285750" indent="-285750">
              <a:buFont typeface="Arial" pitchFamily="34" charset="0"/>
              <a:buChar char="•"/>
            </a:pPr>
            <a:r>
              <a:rPr lang="en-US" dirty="0" smtClean="0"/>
              <a:t>Fast storage access, Ethernet based</a:t>
            </a:r>
          </a:p>
          <a:p>
            <a:pPr marL="285750" indent="-285750">
              <a:buFont typeface="Arial" pitchFamily="34" charset="0"/>
              <a:buChar char="•"/>
            </a:pPr>
            <a:endParaRPr lang="en-US" dirty="0"/>
          </a:p>
        </p:txBody>
      </p:sp>
      <p:sp>
        <p:nvSpPr>
          <p:cNvPr id="63" name="Flowchart: Magnetic Disk 62"/>
          <p:cNvSpPr/>
          <p:nvPr/>
        </p:nvSpPr>
        <p:spPr>
          <a:xfrm>
            <a:off x="483796" y="4324350"/>
            <a:ext cx="1358889" cy="533400"/>
          </a:xfrm>
          <a:prstGeom prst="flowChartMagneticDisk">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SAN</a:t>
            </a:r>
            <a:endParaRPr lang="en-US" b="1" dirty="0">
              <a:solidFill>
                <a:schemeClr val="bg1"/>
              </a:solidFill>
            </a:endParaRPr>
          </a:p>
        </p:txBody>
      </p:sp>
      <p:sp>
        <p:nvSpPr>
          <p:cNvPr id="66" name="TextBox 65"/>
          <p:cNvSpPr txBox="1"/>
          <p:nvPr/>
        </p:nvSpPr>
        <p:spPr>
          <a:xfrm>
            <a:off x="567696" y="3935236"/>
            <a:ext cx="421590" cy="246221"/>
          </a:xfrm>
          <a:prstGeom prst="rect">
            <a:avLst/>
          </a:prstGeom>
          <a:noFill/>
        </p:spPr>
        <p:txBody>
          <a:bodyPr wrap="none" lIns="0" tIns="0" rIns="0" bIns="0" rtlCol="0">
            <a:spAutoFit/>
          </a:bodyPr>
          <a:lstStyle/>
          <a:p>
            <a:r>
              <a:rPr lang="en-US" sz="1600" b="1" dirty="0" err="1" smtClean="0">
                <a:gradFill>
                  <a:gsLst>
                    <a:gs pos="0">
                      <a:schemeClr val="tx1"/>
                    </a:gs>
                    <a:gs pos="86000">
                      <a:schemeClr val="tx1"/>
                    </a:gs>
                  </a:gsLst>
                  <a:lin ang="5400000" scaled="0"/>
                </a:gradFill>
              </a:rPr>
              <a:t>iSCSI</a:t>
            </a:r>
            <a:endParaRPr lang="en-US" sz="1600" b="1" dirty="0" smtClean="0">
              <a:gradFill>
                <a:gsLst>
                  <a:gs pos="0">
                    <a:schemeClr val="tx1"/>
                  </a:gs>
                  <a:gs pos="86000">
                    <a:schemeClr val="tx1"/>
                  </a:gs>
                </a:gsLst>
                <a:lin ang="5400000" scaled="0"/>
              </a:gradFill>
            </a:endParaRPr>
          </a:p>
        </p:txBody>
      </p:sp>
      <p:sp>
        <p:nvSpPr>
          <p:cNvPr id="68" name="Rectangle 67"/>
          <p:cNvSpPr/>
          <p:nvPr/>
        </p:nvSpPr>
        <p:spPr bwMode="auto">
          <a:xfrm>
            <a:off x="850518" y="940616"/>
            <a:ext cx="4458712" cy="2629266"/>
          </a:xfrm>
          <a:prstGeom prst="rect">
            <a:avLst/>
          </a:prstGeom>
          <a:solidFill>
            <a:schemeClr val="accent2"/>
          </a:solidFill>
          <a:ln w="38100">
            <a:solidFill>
              <a:schemeClr val="accent4"/>
            </a:solidFill>
            <a:headEnd type="none" w="med" len="med"/>
            <a:tailEnd type="none" w="med" len="med"/>
          </a:ln>
          <a:effectLst>
            <a:glow rad="139700">
              <a:schemeClr val="accent2">
                <a:satMod val="175000"/>
                <a:alpha val="40000"/>
              </a:schemeClr>
            </a:glo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600" dirty="0" smtClean="0">
              <a:gradFill>
                <a:gsLst>
                  <a:gs pos="0">
                    <a:schemeClr val="tx1"/>
                  </a:gs>
                  <a:gs pos="100000">
                    <a:schemeClr val="tx1"/>
                  </a:gs>
                </a:gsLst>
                <a:lin ang="5400000" scaled="0"/>
              </a:gradFill>
            </a:endParaRPr>
          </a:p>
        </p:txBody>
      </p:sp>
      <p:grpSp>
        <p:nvGrpSpPr>
          <p:cNvPr id="69" name="Group 68"/>
          <p:cNvGrpSpPr/>
          <p:nvPr/>
        </p:nvGrpSpPr>
        <p:grpSpPr>
          <a:xfrm>
            <a:off x="1789023" y="3415793"/>
            <a:ext cx="625646" cy="435091"/>
            <a:chOff x="2933395" y="2574950"/>
            <a:chExt cx="775411" cy="434477"/>
          </a:xfrm>
        </p:grpSpPr>
        <p:sp>
          <p:nvSpPr>
            <p:cNvPr id="112" name="Rectangle 111"/>
            <p:cNvSpPr/>
            <p:nvPr/>
          </p:nvSpPr>
          <p:spPr>
            <a:xfrm>
              <a:off x="2933395" y="2574950"/>
              <a:ext cx="775411" cy="299923"/>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endParaRPr kumimoji="0" lang="en-US" sz="9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ea typeface="Calibri"/>
                <a:cs typeface="Times New Roman"/>
              </a:endParaRPr>
            </a:p>
          </p:txBody>
        </p:sp>
        <p:sp>
          <p:nvSpPr>
            <p:cNvPr id="113" name="Rectangle 112"/>
            <p:cNvSpPr/>
            <p:nvPr/>
          </p:nvSpPr>
          <p:spPr>
            <a:xfrm>
              <a:off x="2933396" y="2874873"/>
              <a:ext cx="460858" cy="134554"/>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9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900" b="0" i="0" u="none" strike="noStrike" kern="0" cap="none" spc="0" normalizeH="0" baseline="0" noProof="0">
                <a:ln>
                  <a:noFill/>
                </a:ln>
                <a:solidFill>
                  <a:sysClr val="window" lastClr="FFFFFF"/>
                </a:solidFill>
                <a:effectLst/>
                <a:uLnTx/>
                <a:uFillTx/>
                <a:latin typeface="Calibri"/>
                <a:ea typeface="Calibri"/>
                <a:cs typeface="Times New Roman"/>
              </a:endParaRPr>
            </a:p>
          </p:txBody>
        </p:sp>
      </p:grpSp>
      <p:sp>
        <p:nvSpPr>
          <p:cNvPr id="70" name="Rectangle 69"/>
          <p:cNvSpPr/>
          <p:nvPr/>
        </p:nvSpPr>
        <p:spPr bwMode="auto">
          <a:xfrm>
            <a:off x="3711376" y="2438191"/>
            <a:ext cx="1426376" cy="585250"/>
          </a:xfrm>
          <a:prstGeom prst="rect">
            <a:avLst/>
          </a:prstGeom>
          <a:solidFill>
            <a:schemeClr val="accent2"/>
          </a:solidFill>
          <a:ln w="12700">
            <a:solidFill>
              <a:schemeClr val="accent4"/>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300" b="1" dirty="0" smtClean="0">
                <a:solidFill>
                  <a:schemeClr val="tx2"/>
                </a:solidFill>
                <a:effectLst>
                  <a:outerShdw blurRad="38100" dist="38100" dir="2700000" algn="tl">
                    <a:srgbClr val="000000">
                      <a:alpha val="43137"/>
                    </a:srgbClr>
                  </a:outerShdw>
                </a:effectLst>
              </a:rPr>
              <a:t>Hyper-V</a:t>
            </a:r>
            <a:br>
              <a:rPr lang="en-US" sz="1300" b="1" dirty="0" smtClean="0">
                <a:solidFill>
                  <a:schemeClr val="tx2"/>
                </a:solidFill>
                <a:effectLst>
                  <a:outerShdw blurRad="38100" dist="38100" dir="2700000" algn="tl">
                    <a:srgbClr val="000000">
                      <a:alpha val="43137"/>
                    </a:srgbClr>
                  </a:outerShdw>
                </a:effectLst>
              </a:rPr>
            </a:br>
            <a:r>
              <a:rPr lang="en-US" sz="1300" b="1" dirty="0" smtClean="0">
                <a:solidFill>
                  <a:schemeClr val="tx2"/>
                </a:solidFill>
                <a:effectLst>
                  <a:outerShdw blurRad="38100" dist="38100" dir="2700000" algn="tl">
                    <a:srgbClr val="000000">
                      <a:alpha val="43137"/>
                    </a:srgbClr>
                  </a:outerShdw>
                </a:effectLst>
              </a:rPr>
              <a:t> Extensible Switch</a:t>
            </a:r>
          </a:p>
        </p:txBody>
      </p:sp>
      <p:grpSp>
        <p:nvGrpSpPr>
          <p:cNvPr id="71" name="Group 70"/>
          <p:cNvGrpSpPr/>
          <p:nvPr/>
        </p:nvGrpSpPr>
        <p:grpSpPr>
          <a:xfrm>
            <a:off x="3580897" y="1294619"/>
            <a:ext cx="778832" cy="1192217"/>
            <a:chOff x="6705600" y="1135825"/>
            <a:chExt cx="915350" cy="1620813"/>
          </a:xfrm>
        </p:grpSpPr>
        <p:sp>
          <p:nvSpPr>
            <p:cNvPr id="106" name="Rectangle 105"/>
            <p:cNvSpPr/>
            <p:nvPr/>
          </p:nvSpPr>
          <p:spPr bwMode="auto">
            <a:xfrm>
              <a:off x="6705600" y="1135825"/>
              <a:ext cx="915350" cy="854037"/>
            </a:xfrm>
            <a:prstGeom prst="rect">
              <a:avLst/>
            </a:prstGeom>
            <a:solidFill>
              <a:schemeClr val="accent5"/>
            </a:solidFill>
            <a:ln>
              <a:solidFill>
                <a:schemeClr val="accent4"/>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smtClean="0">
                  <a:solidFill>
                    <a:schemeClr val="bg1"/>
                  </a:solidFill>
                </a:rPr>
                <a:t>VM 1</a:t>
              </a:r>
            </a:p>
          </p:txBody>
        </p:sp>
        <p:grpSp>
          <p:nvGrpSpPr>
            <p:cNvPr id="107" name="Group 106"/>
            <p:cNvGrpSpPr/>
            <p:nvPr/>
          </p:nvGrpSpPr>
          <p:grpSpPr>
            <a:xfrm>
              <a:off x="6921216" y="1964018"/>
              <a:ext cx="442719" cy="332738"/>
              <a:chOff x="0" y="0"/>
              <a:chExt cx="248717" cy="198934"/>
            </a:xfrm>
          </p:grpSpPr>
          <p:sp>
            <p:nvSpPr>
              <p:cNvPr id="110" name="Rectangle 109"/>
              <p:cNvSpPr/>
              <p:nvPr/>
            </p:nvSpPr>
            <p:spPr>
              <a:xfrm>
                <a:off x="0" y="0"/>
                <a:ext cx="248717" cy="134511"/>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900" b="0" i="0" u="none" strike="noStrike" kern="0" cap="none" spc="0" normalizeH="0" baseline="0" noProof="0">
                    <a:ln>
                      <a:noFill/>
                    </a:ln>
                    <a:solidFill>
                      <a:sysClr val="window" lastClr="FFFFFF"/>
                    </a:solidFill>
                    <a:effectLst/>
                    <a:uLnTx/>
                    <a:uFillTx/>
                    <a:latin typeface="Times New Roman"/>
                    <a:ea typeface="Calibri"/>
                    <a:cs typeface="+mn-cs"/>
                  </a:rPr>
                  <a:t> </a:t>
                </a:r>
                <a:endParaRPr kumimoji="0" lang="en-US" sz="1000" b="0" i="0" u="none" strike="noStrike" kern="0" cap="none" spc="0" normalizeH="0" baseline="0" noProof="0">
                  <a:ln>
                    <a:noFill/>
                  </a:ln>
                  <a:solidFill>
                    <a:sysClr val="window" lastClr="FFFFFF"/>
                  </a:solidFill>
                  <a:effectLst/>
                  <a:uLnTx/>
                  <a:uFillTx/>
                  <a:latin typeface="Times New Roman"/>
                  <a:ea typeface="SimSun"/>
                  <a:cs typeface="+mn-cs"/>
                </a:endParaRPr>
              </a:p>
            </p:txBody>
          </p:sp>
          <p:sp>
            <p:nvSpPr>
              <p:cNvPr id="111" name="Rectangle 110"/>
              <p:cNvSpPr/>
              <p:nvPr/>
            </p:nvSpPr>
            <p:spPr>
              <a:xfrm>
                <a:off x="0" y="137532"/>
                <a:ext cx="193075" cy="61402"/>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900" b="0" i="0" u="none" strike="noStrike" kern="0" cap="none" spc="0" normalizeH="0" baseline="0" noProof="0">
                    <a:ln>
                      <a:noFill/>
                    </a:ln>
                    <a:solidFill>
                      <a:sysClr val="window" lastClr="FFFFFF"/>
                    </a:solidFill>
                    <a:effectLst/>
                    <a:uLnTx/>
                    <a:uFillTx/>
                    <a:latin typeface="Times New Roman"/>
                    <a:ea typeface="Times New Roman"/>
                    <a:cs typeface="+mn-cs"/>
                  </a:rPr>
                  <a:t> </a:t>
                </a:r>
                <a:endParaRPr kumimoji="0" lang="en-US" sz="1000" b="0" i="0" u="none" strike="noStrike" kern="0" cap="none" spc="0" normalizeH="0" baseline="0" noProof="0">
                  <a:ln>
                    <a:noFill/>
                  </a:ln>
                  <a:solidFill>
                    <a:sysClr val="window" lastClr="FFFFFF"/>
                  </a:solidFill>
                  <a:effectLst/>
                  <a:uLnTx/>
                  <a:uFillTx/>
                  <a:latin typeface="Times New Roman"/>
                  <a:ea typeface="SimSun"/>
                  <a:cs typeface="+mn-cs"/>
                </a:endParaRPr>
              </a:p>
            </p:txBody>
          </p:sp>
        </p:grpSp>
        <p:sp>
          <p:nvSpPr>
            <p:cNvPr id="108" name="Oval 107"/>
            <p:cNvSpPr/>
            <p:nvPr/>
          </p:nvSpPr>
          <p:spPr>
            <a:xfrm>
              <a:off x="7027959" y="2610588"/>
              <a:ext cx="153035" cy="146050"/>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9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900" b="0" i="0" u="none" strike="noStrike" kern="0" cap="none" spc="0" normalizeH="0" baseline="0" noProof="0">
                <a:ln>
                  <a:noFill/>
                </a:ln>
                <a:solidFill>
                  <a:sysClr val="window" lastClr="FFFFFF"/>
                </a:solidFill>
                <a:effectLst/>
                <a:uLnTx/>
                <a:uFillTx/>
                <a:latin typeface="Calibri"/>
                <a:ea typeface="Calibri"/>
                <a:cs typeface="Times New Roman"/>
              </a:endParaRPr>
            </a:p>
          </p:txBody>
        </p:sp>
        <p:cxnSp>
          <p:nvCxnSpPr>
            <p:cNvPr id="109" name="Straight Connector 108"/>
            <p:cNvCxnSpPr>
              <a:stCxn id="108" idx="0"/>
              <a:endCxn id="111" idx="2"/>
            </p:cNvCxnSpPr>
            <p:nvPr/>
          </p:nvCxnSpPr>
          <p:spPr>
            <a:xfrm flipH="1" flipV="1">
              <a:off x="7093054" y="2296756"/>
              <a:ext cx="11423" cy="31383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72" name="Group 71"/>
          <p:cNvGrpSpPr/>
          <p:nvPr/>
        </p:nvGrpSpPr>
        <p:grpSpPr>
          <a:xfrm>
            <a:off x="4423756" y="1285884"/>
            <a:ext cx="778832" cy="1192217"/>
            <a:chOff x="7848600" y="1123950"/>
            <a:chExt cx="915350" cy="1620813"/>
          </a:xfrm>
        </p:grpSpPr>
        <p:sp>
          <p:nvSpPr>
            <p:cNvPr id="100" name="Rectangle 99"/>
            <p:cNvSpPr/>
            <p:nvPr/>
          </p:nvSpPr>
          <p:spPr bwMode="auto">
            <a:xfrm>
              <a:off x="7848600" y="1123950"/>
              <a:ext cx="915350" cy="854037"/>
            </a:xfrm>
            <a:prstGeom prst="rect">
              <a:avLst/>
            </a:prstGeom>
            <a:solidFill>
              <a:schemeClr val="accent5"/>
            </a:solidFill>
            <a:ln>
              <a:solidFill>
                <a:schemeClr val="accent4"/>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smtClean="0">
                  <a:solidFill>
                    <a:schemeClr val="bg1"/>
                  </a:solidFill>
                </a:rPr>
                <a:t>VM 2</a:t>
              </a:r>
            </a:p>
          </p:txBody>
        </p:sp>
        <p:grpSp>
          <p:nvGrpSpPr>
            <p:cNvPr id="101" name="Group 100"/>
            <p:cNvGrpSpPr/>
            <p:nvPr/>
          </p:nvGrpSpPr>
          <p:grpSpPr>
            <a:xfrm>
              <a:off x="8049735" y="1952143"/>
              <a:ext cx="442719" cy="332738"/>
              <a:chOff x="0" y="0"/>
              <a:chExt cx="248717" cy="198934"/>
            </a:xfrm>
          </p:grpSpPr>
          <p:sp>
            <p:nvSpPr>
              <p:cNvPr id="104" name="Rectangle 103"/>
              <p:cNvSpPr/>
              <p:nvPr/>
            </p:nvSpPr>
            <p:spPr>
              <a:xfrm>
                <a:off x="0" y="0"/>
                <a:ext cx="248717" cy="134511"/>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900" b="0" i="0" u="none" strike="noStrike" kern="0" cap="none" spc="0" normalizeH="0" baseline="0" noProof="0">
                    <a:ln>
                      <a:noFill/>
                    </a:ln>
                    <a:solidFill>
                      <a:sysClr val="window" lastClr="FFFFFF"/>
                    </a:solidFill>
                    <a:effectLst/>
                    <a:uLnTx/>
                    <a:uFillTx/>
                    <a:latin typeface="Times New Roman"/>
                    <a:ea typeface="Calibri"/>
                    <a:cs typeface="+mn-cs"/>
                  </a:rPr>
                  <a:t> </a:t>
                </a:r>
                <a:endParaRPr kumimoji="0" lang="en-US" sz="1000" b="0" i="0" u="none" strike="noStrike" kern="0" cap="none" spc="0" normalizeH="0" baseline="0" noProof="0">
                  <a:ln>
                    <a:noFill/>
                  </a:ln>
                  <a:solidFill>
                    <a:sysClr val="window" lastClr="FFFFFF"/>
                  </a:solidFill>
                  <a:effectLst/>
                  <a:uLnTx/>
                  <a:uFillTx/>
                  <a:latin typeface="Times New Roman"/>
                  <a:ea typeface="SimSun"/>
                  <a:cs typeface="+mn-cs"/>
                </a:endParaRPr>
              </a:p>
            </p:txBody>
          </p:sp>
          <p:sp>
            <p:nvSpPr>
              <p:cNvPr id="105" name="Rectangle 104"/>
              <p:cNvSpPr/>
              <p:nvPr/>
            </p:nvSpPr>
            <p:spPr>
              <a:xfrm>
                <a:off x="0" y="137532"/>
                <a:ext cx="193075" cy="61402"/>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900" b="0" i="0" u="none" strike="noStrike" kern="0" cap="none" spc="0" normalizeH="0" baseline="0" noProof="0">
                    <a:ln>
                      <a:noFill/>
                    </a:ln>
                    <a:solidFill>
                      <a:sysClr val="window" lastClr="FFFFFF"/>
                    </a:solidFill>
                    <a:effectLst/>
                    <a:uLnTx/>
                    <a:uFillTx/>
                    <a:latin typeface="Times New Roman"/>
                    <a:ea typeface="Times New Roman"/>
                    <a:cs typeface="+mn-cs"/>
                  </a:rPr>
                  <a:t> </a:t>
                </a:r>
                <a:endParaRPr kumimoji="0" lang="en-US" sz="1000" b="0" i="0" u="none" strike="noStrike" kern="0" cap="none" spc="0" normalizeH="0" baseline="0" noProof="0">
                  <a:ln>
                    <a:noFill/>
                  </a:ln>
                  <a:solidFill>
                    <a:sysClr val="window" lastClr="FFFFFF"/>
                  </a:solidFill>
                  <a:effectLst/>
                  <a:uLnTx/>
                  <a:uFillTx/>
                  <a:latin typeface="Times New Roman"/>
                  <a:ea typeface="SimSun"/>
                  <a:cs typeface="+mn-cs"/>
                </a:endParaRPr>
              </a:p>
            </p:txBody>
          </p:sp>
        </p:grpSp>
        <p:sp>
          <p:nvSpPr>
            <p:cNvPr id="102" name="Oval 101"/>
            <p:cNvSpPr/>
            <p:nvPr/>
          </p:nvSpPr>
          <p:spPr>
            <a:xfrm>
              <a:off x="8144209" y="2598713"/>
              <a:ext cx="153035" cy="146050"/>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9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900" b="0" i="0" u="none" strike="noStrike" kern="0" cap="none" spc="0" normalizeH="0" baseline="0" noProof="0">
                <a:ln>
                  <a:noFill/>
                </a:ln>
                <a:solidFill>
                  <a:sysClr val="window" lastClr="FFFFFF"/>
                </a:solidFill>
                <a:effectLst/>
                <a:uLnTx/>
                <a:uFillTx/>
                <a:latin typeface="Calibri"/>
                <a:ea typeface="Calibri"/>
                <a:cs typeface="Times New Roman"/>
              </a:endParaRPr>
            </a:p>
          </p:txBody>
        </p:sp>
        <p:cxnSp>
          <p:nvCxnSpPr>
            <p:cNvPr id="103" name="Straight Connector 102"/>
            <p:cNvCxnSpPr>
              <a:stCxn id="102" idx="0"/>
              <a:endCxn id="105" idx="2"/>
            </p:cNvCxnSpPr>
            <p:nvPr/>
          </p:nvCxnSpPr>
          <p:spPr>
            <a:xfrm flipV="1">
              <a:off x="8220727" y="2284881"/>
              <a:ext cx="846" cy="31383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73" name="Straight Connector 72"/>
          <p:cNvCxnSpPr>
            <a:stCxn id="70" idx="2"/>
            <a:endCxn id="94" idx="0"/>
          </p:cNvCxnSpPr>
          <p:nvPr/>
        </p:nvCxnSpPr>
        <p:spPr>
          <a:xfrm>
            <a:off x="4424564" y="3023441"/>
            <a:ext cx="11353" cy="392352"/>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4" name="Rectangle 73"/>
          <p:cNvSpPr/>
          <p:nvPr/>
        </p:nvSpPr>
        <p:spPr bwMode="auto">
          <a:xfrm>
            <a:off x="1886749" y="1846386"/>
            <a:ext cx="463086" cy="770702"/>
          </a:xfrm>
          <a:prstGeom prst="rect">
            <a:avLst/>
          </a:prstGeom>
          <a:solidFill>
            <a:schemeClr val="accent2"/>
          </a:solidFill>
          <a:ln w="12700">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b="1" dirty="0" smtClean="0">
                <a:solidFill>
                  <a:schemeClr val="tx2"/>
                </a:solidFill>
                <a:effectLst>
                  <a:outerShdw blurRad="38100" dist="38100" dir="2700000" algn="tl">
                    <a:srgbClr val="000000">
                      <a:alpha val="43137"/>
                    </a:srgbClr>
                  </a:outerShdw>
                </a:effectLst>
              </a:rPr>
              <a:t>Live Migration</a:t>
            </a:r>
          </a:p>
        </p:txBody>
      </p:sp>
      <p:sp>
        <p:nvSpPr>
          <p:cNvPr id="75" name="Rectangle 74"/>
          <p:cNvSpPr/>
          <p:nvPr/>
        </p:nvSpPr>
        <p:spPr bwMode="auto">
          <a:xfrm>
            <a:off x="2405431" y="1853669"/>
            <a:ext cx="463086" cy="770702"/>
          </a:xfrm>
          <a:prstGeom prst="rect">
            <a:avLst/>
          </a:prstGeom>
          <a:solidFill>
            <a:schemeClr val="accent2"/>
          </a:solidFill>
          <a:ln w="12700">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b="1" dirty="0" smtClean="0">
                <a:solidFill>
                  <a:schemeClr val="tx2"/>
                </a:solidFill>
                <a:effectLst>
                  <a:outerShdw blurRad="38100" dist="38100" dir="2700000" algn="tl">
                    <a:srgbClr val="000000">
                      <a:alpha val="43137"/>
                    </a:srgbClr>
                  </a:outerShdw>
                </a:effectLst>
              </a:rPr>
              <a:t>Cluster </a:t>
            </a:r>
          </a:p>
        </p:txBody>
      </p:sp>
      <p:sp>
        <p:nvSpPr>
          <p:cNvPr id="76" name="Rectangle 75"/>
          <p:cNvSpPr/>
          <p:nvPr/>
        </p:nvSpPr>
        <p:spPr bwMode="auto">
          <a:xfrm>
            <a:off x="2933352" y="1853669"/>
            <a:ext cx="463086" cy="770702"/>
          </a:xfrm>
          <a:prstGeom prst="rect">
            <a:avLst/>
          </a:prstGeom>
          <a:solidFill>
            <a:schemeClr val="accent2"/>
          </a:solidFill>
          <a:ln w="12700">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b="1" dirty="0" smtClean="0">
                <a:solidFill>
                  <a:schemeClr val="tx2"/>
                </a:solidFill>
                <a:effectLst>
                  <a:outerShdw blurRad="38100" dist="38100" dir="2700000" algn="tl">
                    <a:srgbClr val="000000">
                      <a:alpha val="43137"/>
                    </a:srgbClr>
                  </a:outerShdw>
                </a:effectLst>
              </a:rPr>
              <a:t>Manage</a:t>
            </a:r>
          </a:p>
        </p:txBody>
      </p:sp>
      <p:cxnSp>
        <p:nvCxnSpPr>
          <p:cNvPr id="77" name="Straight Connector 76"/>
          <p:cNvCxnSpPr>
            <a:stCxn id="75" idx="2"/>
            <a:endCxn id="98" idx="0"/>
          </p:cNvCxnSpPr>
          <p:nvPr/>
        </p:nvCxnSpPr>
        <p:spPr>
          <a:xfrm>
            <a:off x="2636974" y="2624371"/>
            <a:ext cx="242896" cy="79142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96" idx="0"/>
            <a:endCxn id="76" idx="2"/>
          </p:cNvCxnSpPr>
          <p:nvPr/>
        </p:nvCxnSpPr>
        <p:spPr>
          <a:xfrm flipH="1" flipV="1">
            <a:off x="3164895" y="2624371"/>
            <a:ext cx="510414" cy="79142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74" idx="2"/>
            <a:endCxn id="112" idx="0"/>
          </p:cNvCxnSpPr>
          <p:nvPr/>
        </p:nvCxnSpPr>
        <p:spPr>
          <a:xfrm flipH="1">
            <a:off x="2101846" y="2617088"/>
            <a:ext cx="16446" cy="79870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1966200" y="1064172"/>
            <a:ext cx="637491" cy="276999"/>
          </a:xfrm>
          <a:prstGeom prst="rect">
            <a:avLst/>
          </a:prstGeom>
          <a:noFill/>
        </p:spPr>
        <p:txBody>
          <a:bodyPr wrap="none" lIns="0" tIns="0" rIns="0" bIns="0" rtlCol="0">
            <a:spAutoFit/>
          </a:bodyPr>
          <a:lstStyle/>
          <a:p>
            <a:r>
              <a:rPr lang="en-US" b="1" dirty="0" smtClean="0">
                <a:solidFill>
                  <a:schemeClr val="tx2"/>
                </a:solidFill>
                <a:effectLst>
                  <a:outerShdw blurRad="38100" dist="38100" dir="2700000" algn="tl">
                    <a:srgbClr val="000000">
                      <a:alpha val="43137"/>
                    </a:srgbClr>
                  </a:outerShdw>
                </a:effectLst>
              </a:rPr>
              <a:t>Server</a:t>
            </a:r>
          </a:p>
        </p:txBody>
      </p:sp>
      <p:grpSp>
        <p:nvGrpSpPr>
          <p:cNvPr id="81" name="Group 80"/>
          <p:cNvGrpSpPr/>
          <p:nvPr/>
        </p:nvGrpSpPr>
        <p:grpSpPr>
          <a:xfrm>
            <a:off x="2567047" y="3415793"/>
            <a:ext cx="625646" cy="435091"/>
            <a:chOff x="2933395" y="2574950"/>
            <a:chExt cx="775411" cy="434477"/>
          </a:xfrm>
        </p:grpSpPr>
        <p:sp>
          <p:nvSpPr>
            <p:cNvPr id="98" name="Rectangle 97"/>
            <p:cNvSpPr/>
            <p:nvPr/>
          </p:nvSpPr>
          <p:spPr>
            <a:xfrm>
              <a:off x="2933395" y="2574950"/>
              <a:ext cx="775411" cy="299923"/>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15000"/>
                </a:lnSpc>
                <a:spcBef>
                  <a:spcPts val="0"/>
                </a:spcBef>
                <a:spcAft>
                  <a:spcPts val="1000"/>
                </a:spcAft>
                <a:buClrTx/>
                <a:buSzTx/>
                <a:buFontTx/>
                <a:buNone/>
                <a:tabLst/>
                <a:defRPr/>
              </a:pPr>
              <a:endParaRPr kumimoji="0" lang="en-US" sz="9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ea typeface="Calibri"/>
                <a:cs typeface="Times New Roman"/>
              </a:endParaRPr>
            </a:p>
          </p:txBody>
        </p:sp>
        <p:sp>
          <p:nvSpPr>
            <p:cNvPr id="99" name="Rectangle 98"/>
            <p:cNvSpPr/>
            <p:nvPr/>
          </p:nvSpPr>
          <p:spPr>
            <a:xfrm>
              <a:off x="2933396" y="2874873"/>
              <a:ext cx="460858" cy="134554"/>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15000"/>
                </a:lnSpc>
                <a:spcBef>
                  <a:spcPts val="0"/>
                </a:spcBef>
                <a:spcAft>
                  <a:spcPts val="1000"/>
                </a:spcAft>
                <a:buClrTx/>
                <a:buSzTx/>
                <a:buFontTx/>
                <a:buNone/>
                <a:tabLst/>
                <a:defRPr/>
              </a:pPr>
              <a:r>
                <a:rPr kumimoji="0" lang="en-US" sz="9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900" b="0" i="0" u="none" strike="noStrike" kern="0" cap="none" spc="0" normalizeH="0" baseline="0" noProof="0">
                <a:ln>
                  <a:noFill/>
                </a:ln>
                <a:solidFill>
                  <a:sysClr val="window" lastClr="FFFFFF"/>
                </a:solidFill>
                <a:effectLst/>
                <a:uLnTx/>
                <a:uFillTx/>
                <a:latin typeface="Calibri"/>
                <a:ea typeface="Calibri"/>
                <a:cs typeface="Times New Roman"/>
              </a:endParaRPr>
            </a:p>
          </p:txBody>
        </p:sp>
      </p:grpSp>
      <p:grpSp>
        <p:nvGrpSpPr>
          <p:cNvPr id="82" name="Group 81"/>
          <p:cNvGrpSpPr/>
          <p:nvPr/>
        </p:nvGrpSpPr>
        <p:grpSpPr>
          <a:xfrm>
            <a:off x="3362486" y="3415793"/>
            <a:ext cx="625646" cy="435091"/>
            <a:chOff x="2933395" y="2574950"/>
            <a:chExt cx="775411" cy="434477"/>
          </a:xfrm>
        </p:grpSpPr>
        <p:sp>
          <p:nvSpPr>
            <p:cNvPr id="96" name="Rectangle 95"/>
            <p:cNvSpPr/>
            <p:nvPr/>
          </p:nvSpPr>
          <p:spPr>
            <a:xfrm>
              <a:off x="2933395" y="2574950"/>
              <a:ext cx="775411" cy="299923"/>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15000"/>
                </a:lnSpc>
                <a:spcBef>
                  <a:spcPts val="0"/>
                </a:spcBef>
                <a:spcAft>
                  <a:spcPts val="1000"/>
                </a:spcAft>
                <a:buClrTx/>
                <a:buSzTx/>
                <a:buFontTx/>
                <a:buNone/>
                <a:tabLst/>
                <a:defRPr/>
              </a:pPr>
              <a:endParaRPr kumimoji="0" lang="en-US" sz="900" b="1" i="0" u="none" strike="noStrike" kern="0" cap="none" spc="0" normalizeH="0" baseline="0" noProof="0" dirty="0">
                <a:ln>
                  <a:noFill/>
                </a:ln>
                <a:solidFill>
                  <a:schemeClr val="tx2"/>
                </a:solidFill>
                <a:effectLst>
                  <a:outerShdw blurRad="38100" dist="38100" dir="2700000" algn="tl">
                    <a:srgbClr val="000000">
                      <a:alpha val="43137"/>
                    </a:srgbClr>
                  </a:outerShdw>
                </a:effectLst>
                <a:uLnTx/>
                <a:uFillTx/>
                <a:ea typeface="Calibri"/>
                <a:cs typeface="Times New Roman"/>
              </a:endParaRPr>
            </a:p>
          </p:txBody>
        </p:sp>
        <p:sp>
          <p:nvSpPr>
            <p:cNvPr id="97" name="Rectangle 96"/>
            <p:cNvSpPr/>
            <p:nvPr/>
          </p:nvSpPr>
          <p:spPr>
            <a:xfrm>
              <a:off x="2933396" y="2874873"/>
              <a:ext cx="460858" cy="134554"/>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15000"/>
                </a:lnSpc>
                <a:spcBef>
                  <a:spcPts val="0"/>
                </a:spcBef>
                <a:spcAft>
                  <a:spcPts val="1000"/>
                </a:spcAft>
                <a:buClrTx/>
                <a:buSzTx/>
                <a:buFontTx/>
                <a:buNone/>
                <a:tabLst/>
                <a:defRPr/>
              </a:pPr>
              <a:r>
                <a:rPr kumimoji="0" lang="en-US" sz="900" b="0" i="0" u="none" strike="noStrike" kern="0" cap="none" spc="0" normalizeH="0" baseline="0" noProof="0">
                  <a:ln>
                    <a:noFill/>
                  </a:ln>
                  <a:solidFill>
                    <a:schemeClr val="tx2"/>
                  </a:solidFill>
                  <a:effectLst/>
                  <a:uLnTx/>
                  <a:uFillTx/>
                  <a:latin typeface="Calibri"/>
                  <a:ea typeface="Times New Roman"/>
                  <a:cs typeface="Times New Roman"/>
                </a:rPr>
                <a:t> </a:t>
              </a:r>
              <a:endParaRPr kumimoji="0" lang="en-US" sz="900" b="0" i="0" u="none" strike="noStrike" kern="0" cap="none" spc="0" normalizeH="0" baseline="0" noProof="0">
                <a:ln>
                  <a:noFill/>
                </a:ln>
                <a:solidFill>
                  <a:schemeClr val="tx2"/>
                </a:solidFill>
                <a:effectLst/>
                <a:uLnTx/>
                <a:uFillTx/>
                <a:latin typeface="Calibri"/>
                <a:ea typeface="Calibri"/>
                <a:cs typeface="Times New Roman"/>
              </a:endParaRPr>
            </a:p>
          </p:txBody>
        </p:sp>
      </p:grpSp>
      <p:grpSp>
        <p:nvGrpSpPr>
          <p:cNvPr id="83" name="Group 82"/>
          <p:cNvGrpSpPr/>
          <p:nvPr/>
        </p:nvGrpSpPr>
        <p:grpSpPr>
          <a:xfrm>
            <a:off x="4123094" y="3415793"/>
            <a:ext cx="625646" cy="435091"/>
            <a:chOff x="2933395" y="2574950"/>
            <a:chExt cx="775411" cy="434477"/>
          </a:xfrm>
        </p:grpSpPr>
        <p:sp>
          <p:nvSpPr>
            <p:cNvPr id="94" name="Rectangle 93"/>
            <p:cNvSpPr/>
            <p:nvPr/>
          </p:nvSpPr>
          <p:spPr>
            <a:xfrm>
              <a:off x="2933395" y="2574950"/>
              <a:ext cx="775411" cy="299923"/>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endParaRPr kumimoji="0" lang="en-US" sz="9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ea typeface="Calibri"/>
                <a:cs typeface="Times New Roman"/>
              </a:endParaRPr>
            </a:p>
          </p:txBody>
        </p:sp>
        <p:sp>
          <p:nvSpPr>
            <p:cNvPr id="95" name="Rectangle 94"/>
            <p:cNvSpPr/>
            <p:nvPr/>
          </p:nvSpPr>
          <p:spPr>
            <a:xfrm>
              <a:off x="2933396" y="2874873"/>
              <a:ext cx="460858" cy="134554"/>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9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900" b="0" i="0" u="none" strike="noStrike" kern="0" cap="none" spc="0" normalizeH="0" baseline="0" noProof="0">
                <a:ln>
                  <a:noFill/>
                </a:ln>
                <a:solidFill>
                  <a:sysClr val="window" lastClr="FFFFFF"/>
                </a:solidFill>
                <a:effectLst/>
                <a:uLnTx/>
                <a:uFillTx/>
                <a:latin typeface="Calibri"/>
                <a:ea typeface="Calibri"/>
                <a:cs typeface="Times New Roman"/>
              </a:endParaRPr>
            </a:p>
          </p:txBody>
        </p:sp>
      </p:grpSp>
      <p:sp>
        <p:nvSpPr>
          <p:cNvPr id="84" name="Rectangle 83"/>
          <p:cNvSpPr/>
          <p:nvPr/>
        </p:nvSpPr>
        <p:spPr bwMode="auto">
          <a:xfrm>
            <a:off x="1292892" y="1854181"/>
            <a:ext cx="463086" cy="770702"/>
          </a:xfrm>
          <a:prstGeom prst="rect">
            <a:avLst/>
          </a:prstGeom>
          <a:solidFill>
            <a:schemeClr val="accent2"/>
          </a:solidFill>
          <a:ln w="12700">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b="1" dirty="0" smtClean="0">
                <a:solidFill>
                  <a:schemeClr val="tx2"/>
                </a:solidFill>
                <a:effectLst>
                  <a:outerShdw blurRad="38100" dist="38100" dir="2700000" algn="tl">
                    <a:srgbClr val="000000">
                      <a:alpha val="43137"/>
                    </a:srgbClr>
                  </a:outerShdw>
                </a:effectLst>
              </a:rPr>
              <a:t>Storage</a:t>
            </a:r>
          </a:p>
        </p:txBody>
      </p:sp>
      <p:cxnSp>
        <p:nvCxnSpPr>
          <p:cNvPr id="86" name="Straight Connector 85"/>
          <p:cNvCxnSpPr>
            <a:stCxn id="84" idx="2"/>
            <a:endCxn id="92" idx="0"/>
          </p:cNvCxnSpPr>
          <p:nvPr/>
        </p:nvCxnSpPr>
        <p:spPr>
          <a:xfrm flipH="1">
            <a:off x="1222265" y="2624883"/>
            <a:ext cx="302170" cy="79091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852561" y="3480733"/>
            <a:ext cx="533400" cy="184666"/>
          </a:xfrm>
          <a:prstGeom prst="rect">
            <a:avLst/>
          </a:prstGeom>
          <a:noFill/>
        </p:spPr>
        <p:txBody>
          <a:bodyPr wrap="square" lIns="0" tIns="0" rIns="0" bIns="0" rtlCol="0">
            <a:spAutoFit/>
          </a:bodyPr>
          <a:lstStyle/>
          <a:p>
            <a:r>
              <a:rPr lang="en-US" sz="1200" b="1" dirty="0" smtClean="0">
                <a:solidFill>
                  <a:schemeClr val="tx2"/>
                </a:solidFill>
                <a:effectLst>
                  <a:outerShdw blurRad="38100" dist="38100" dir="2700000" algn="tl">
                    <a:srgbClr val="000000">
                      <a:alpha val="43137"/>
                    </a:srgbClr>
                  </a:outerShdw>
                </a:effectLst>
              </a:rPr>
              <a:t>1 </a:t>
            </a:r>
            <a:r>
              <a:rPr lang="en-US" sz="1200" b="1" dirty="0" err="1" smtClean="0">
                <a:solidFill>
                  <a:schemeClr val="tx2"/>
                </a:solidFill>
                <a:effectLst>
                  <a:outerShdw blurRad="38100" dist="38100" dir="2700000" algn="tl">
                    <a:srgbClr val="000000">
                      <a:alpha val="43137"/>
                    </a:srgbClr>
                  </a:outerShdw>
                </a:effectLst>
              </a:rPr>
              <a:t>GbE</a:t>
            </a:r>
            <a:endParaRPr lang="en-US" sz="1200" b="1" dirty="0" smtClean="0">
              <a:solidFill>
                <a:schemeClr val="tx2"/>
              </a:solidFill>
              <a:effectLst>
                <a:outerShdw blurRad="38100" dist="38100" dir="2700000" algn="tl">
                  <a:srgbClr val="000000">
                    <a:alpha val="43137"/>
                  </a:srgbClr>
                </a:outerShdw>
              </a:effectLst>
            </a:endParaRPr>
          </a:p>
        </p:txBody>
      </p:sp>
      <p:sp>
        <p:nvSpPr>
          <p:cNvPr id="89" name="TextBox 88"/>
          <p:cNvSpPr txBox="1"/>
          <p:nvPr/>
        </p:nvSpPr>
        <p:spPr>
          <a:xfrm>
            <a:off x="2630585" y="3480733"/>
            <a:ext cx="533400" cy="184666"/>
          </a:xfrm>
          <a:prstGeom prst="rect">
            <a:avLst/>
          </a:prstGeom>
          <a:noFill/>
        </p:spPr>
        <p:txBody>
          <a:bodyPr wrap="square" lIns="0" tIns="0" rIns="0" bIns="0" rtlCol="0">
            <a:spAutoFit/>
          </a:bodyPr>
          <a:lstStyle/>
          <a:p>
            <a:r>
              <a:rPr lang="en-US" sz="1200" b="1" dirty="0" smtClean="0">
                <a:solidFill>
                  <a:schemeClr val="tx2"/>
                </a:solidFill>
                <a:effectLst>
                  <a:outerShdw blurRad="38100" dist="38100" dir="2700000" algn="tl">
                    <a:srgbClr val="000000">
                      <a:alpha val="43137"/>
                    </a:srgbClr>
                  </a:outerShdw>
                </a:effectLst>
              </a:rPr>
              <a:t>1 </a:t>
            </a:r>
            <a:r>
              <a:rPr lang="en-US" sz="1200" b="1" dirty="0" err="1" smtClean="0">
                <a:solidFill>
                  <a:schemeClr val="tx2"/>
                </a:solidFill>
                <a:effectLst>
                  <a:outerShdw blurRad="38100" dist="38100" dir="2700000" algn="tl">
                    <a:srgbClr val="000000">
                      <a:alpha val="43137"/>
                    </a:srgbClr>
                  </a:outerShdw>
                </a:effectLst>
              </a:rPr>
              <a:t>GbE</a:t>
            </a:r>
            <a:endParaRPr lang="en-US" sz="1200" b="1" dirty="0" smtClean="0">
              <a:solidFill>
                <a:schemeClr val="tx2"/>
              </a:solidFill>
              <a:effectLst>
                <a:outerShdw blurRad="38100" dist="38100" dir="2700000" algn="tl">
                  <a:srgbClr val="000000">
                    <a:alpha val="43137"/>
                  </a:srgbClr>
                </a:outerShdw>
              </a:effectLst>
            </a:endParaRPr>
          </a:p>
        </p:txBody>
      </p:sp>
      <p:sp>
        <p:nvSpPr>
          <p:cNvPr id="90" name="TextBox 89"/>
          <p:cNvSpPr txBox="1"/>
          <p:nvPr/>
        </p:nvSpPr>
        <p:spPr>
          <a:xfrm>
            <a:off x="3408609" y="3480733"/>
            <a:ext cx="533400" cy="184666"/>
          </a:xfrm>
          <a:prstGeom prst="rect">
            <a:avLst/>
          </a:prstGeom>
          <a:noFill/>
        </p:spPr>
        <p:txBody>
          <a:bodyPr wrap="square" lIns="0" tIns="0" rIns="0" bIns="0" rtlCol="0">
            <a:spAutoFit/>
          </a:bodyPr>
          <a:lstStyle/>
          <a:p>
            <a:r>
              <a:rPr lang="en-US" sz="1200" b="1" dirty="0" smtClean="0">
                <a:effectLst>
                  <a:outerShdw blurRad="38100" dist="38100" dir="2700000" algn="tl">
                    <a:srgbClr val="000000">
                      <a:alpha val="43137"/>
                    </a:srgbClr>
                  </a:outerShdw>
                </a:effectLst>
              </a:rPr>
              <a:t>1 </a:t>
            </a:r>
            <a:r>
              <a:rPr lang="en-US" sz="1200" b="1" dirty="0" err="1" smtClean="0">
                <a:effectLst>
                  <a:outerShdw blurRad="38100" dist="38100" dir="2700000" algn="tl">
                    <a:srgbClr val="000000">
                      <a:alpha val="43137"/>
                    </a:srgbClr>
                  </a:outerShdw>
                </a:effectLst>
              </a:rPr>
              <a:t>GbE</a:t>
            </a:r>
            <a:endParaRPr lang="en-US" sz="1200" b="1" dirty="0" smtClean="0">
              <a:effectLst>
                <a:outerShdw blurRad="38100" dist="38100" dir="2700000" algn="tl">
                  <a:srgbClr val="000000">
                    <a:alpha val="43137"/>
                  </a:srgbClr>
                </a:outerShdw>
              </a:effectLst>
            </a:endParaRPr>
          </a:p>
        </p:txBody>
      </p:sp>
      <p:sp>
        <p:nvSpPr>
          <p:cNvPr id="91" name="TextBox 90"/>
          <p:cNvSpPr txBox="1"/>
          <p:nvPr/>
        </p:nvSpPr>
        <p:spPr>
          <a:xfrm>
            <a:off x="4169217" y="3480733"/>
            <a:ext cx="533400" cy="184666"/>
          </a:xfrm>
          <a:prstGeom prst="rect">
            <a:avLst/>
          </a:prstGeom>
          <a:noFill/>
        </p:spPr>
        <p:txBody>
          <a:bodyPr wrap="square" lIns="0" tIns="0" rIns="0" bIns="0" rtlCol="0">
            <a:spAutoFit/>
          </a:bodyPr>
          <a:lstStyle/>
          <a:p>
            <a:r>
              <a:rPr lang="en-US" sz="1200" b="1" dirty="0" smtClean="0">
                <a:solidFill>
                  <a:schemeClr val="tx2"/>
                </a:solidFill>
                <a:effectLst>
                  <a:outerShdw blurRad="38100" dist="38100" dir="2700000" algn="tl">
                    <a:srgbClr val="000000">
                      <a:alpha val="43137"/>
                    </a:srgbClr>
                  </a:outerShdw>
                </a:effectLst>
              </a:rPr>
              <a:t>1 </a:t>
            </a:r>
            <a:r>
              <a:rPr lang="en-US" sz="1200" b="1" dirty="0" err="1" smtClean="0">
                <a:solidFill>
                  <a:schemeClr val="tx2"/>
                </a:solidFill>
                <a:effectLst>
                  <a:outerShdw blurRad="38100" dist="38100" dir="2700000" algn="tl">
                    <a:srgbClr val="000000">
                      <a:alpha val="43137"/>
                    </a:srgbClr>
                  </a:outerShdw>
                </a:effectLst>
              </a:rPr>
              <a:t>GbE</a:t>
            </a:r>
            <a:endParaRPr lang="en-US" sz="1200" b="1" dirty="0" smtClean="0">
              <a:solidFill>
                <a:schemeClr val="tx2"/>
              </a:solidFill>
              <a:effectLst>
                <a:outerShdw blurRad="38100" dist="38100" dir="2700000" algn="tl">
                  <a:srgbClr val="000000">
                    <a:alpha val="43137"/>
                  </a:srgbClr>
                </a:outerShdw>
              </a:effectLst>
            </a:endParaRPr>
          </a:p>
        </p:txBody>
      </p:sp>
      <p:grpSp>
        <p:nvGrpSpPr>
          <p:cNvPr id="114" name="Group 113"/>
          <p:cNvGrpSpPr/>
          <p:nvPr/>
        </p:nvGrpSpPr>
        <p:grpSpPr>
          <a:xfrm>
            <a:off x="989285" y="3406533"/>
            <a:ext cx="625646" cy="435091"/>
            <a:chOff x="2933395" y="2574950"/>
            <a:chExt cx="775411" cy="434477"/>
          </a:xfrm>
        </p:grpSpPr>
        <p:sp>
          <p:nvSpPr>
            <p:cNvPr id="115" name="Rectangle 114"/>
            <p:cNvSpPr/>
            <p:nvPr/>
          </p:nvSpPr>
          <p:spPr>
            <a:xfrm>
              <a:off x="2933395" y="2574950"/>
              <a:ext cx="775411" cy="299923"/>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endParaRPr kumimoji="0" lang="en-US" sz="9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ea typeface="Calibri"/>
                <a:cs typeface="Times New Roman"/>
              </a:endParaRPr>
            </a:p>
          </p:txBody>
        </p:sp>
        <p:sp>
          <p:nvSpPr>
            <p:cNvPr id="116" name="Rectangle 115"/>
            <p:cNvSpPr/>
            <p:nvPr/>
          </p:nvSpPr>
          <p:spPr>
            <a:xfrm>
              <a:off x="2933396" y="2874873"/>
              <a:ext cx="460858" cy="134554"/>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9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900" b="0" i="0" u="none" strike="noStrike" kern="0" cap="none" spc="0" normalizeH="0" baseline="0" noProof="0">
                <a:ln>
                  <a:noFill/>
                </a:ln>
                <a:solidFill>
                  <a:sysClr val="window" lastClr="FFFFFF"/>
                </a:solidFill>
                <a:effectLst/>
                <a:uLnTx/>
                <a:uFillTx/>
                <a:latin typeface="Calibri"/>
                <a:ea typeface="Calibri"/>
                <a:cs typeface="Times New Roman"/>
              </a:endParaRPr>
            </a:p>
          </p:txBody>
        </p:sp>
      </p:grpSp>
      <p:sp>
        <p:nvSpPr>
          <p:cNvPr id="117" name="TextBox 116"/>
          <p:cNvSpPr txBox="1"/>
          <p:nvPr/>
        </p:nvSpPr>
        <p:spPr>
          <a:xfrm>
            <a:off x="1043607" y="3473633"/>
            <a:ext cx="533400" cy="184666"/>
          </a:xfrm>
          <a:prstGeom prst="rect">
            <a:avLst/>
          </a:prstGeom>
          <a:noFill/>
        </p:spPr>
        <p:txBody>
          <a:bodyPr wrap="square" lIns="0" tIns="0" rIns="0" bIns="0" rtlCol="0">
            <a:spAutoFit/>
          </a:bodyPr>
          <a:lstStyle/>
          <a:p>
            <a:r>
              <a:rPr lang="en-US" sz="1200" b="1" dirty="0" smtClean="0">
                <a:solidFill>
                  <a:schemeClr val="tx2"/>
                </a:solidFill>
                <a:effectLst>
                  <a:outerShdw blurRad="38100" dist="38100" dir="2700000" algn="tl">
                    <a:srgbClr val="000000">
                      <a:alpha val="43137"/>
                    </a:srgbClr>
                  </a:outerShdw>
                </a:effectLst>
              </a:rPr>
              <a:t>10 </a:t>
            </a:r>
            <a:r>
              <a:rPr lang="en-US" sz="1200" b="1" dirty="0" err="1" smtClean="0">
                <a:solidFill>
                  <a:schemeClr val="tx2"/>
                </a:solidFill>
                <a:effectLst>
                  <a:outerShdw blurRad="38100" dist="38100" dir="2700000" algn="tl">
                    <a:srgbClr val="000000">
                      <a:alpha val="43137"/>
                    </a:srgbClr>
                  </a:outerShdw>
                </a:effectLst>
              </a:rPr>
              <a:t>GbE</a:t>
            </a:r>
            <a:endParaRPr lang="en-US" sz="1200" b="1" dirty="0" smtClean="0">
              <a:solidFill>
                <a:schemeClr val="tx2"/>
              </a:solidFill>
              <a:effectLst>
                <a:outerShdw blurRad="38100" dist="38100" dir="2700000" algn="tl">
                  <a:srgbClr val="000000">
                    <a:alpha val="43137"/>
                  </a:srgbClr>
                </a:outerShdw>
              </a:effectLst>
            </a:endParaRPr>
          </a:p>
        </p:txBody>
      </p:sp>
      <p:sp>
        <p:nvSpPr>
          <p:cNvPr id="118" name="Rectangle 117"/>
          <p:cNvSpPr/>
          <p:nvPr/>
        </p:nvSpPr>
        <p:spPr bwMode="auto">
          <a:xfrm>
            <a:off x="1057257" y="3153930"/>
            <a:ext cx="471270" cy="308416"/>
          </a:xfrm>
          <a:prstGeom prst="rect">
            <a:avLst/>
          </a:prstGeom>
          <a:solidFill>
            <a:srgbClr val="23232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000" b="1" dirty="0" smtClean="0">
                <a:solidFill>
                  <a:schemeClr val="tx2"/>
                </a:solidFill>
                <a:effectLst>
                  <a:outerShdw blurRad="38100" dist="38100" dir="2700000" algn="tl">
                    <a:srgbClr val="000000">
                      <a:alpha val="43137"/>
                    </a:srgbClr>
                  </a:outerShdw>
                </a:effectLst>
              </a:rPr>
              <a:t>RSS</a:t>
            </a:r>
          </a:p>
        </p:txBody>
      </p:sp>
      <p:cxnSp>
        <p:nvCxnSpPr>
          <p:cNvPr id="56" name="Straight Connector 55"/>
          <p:cNvCxnSpPr>
            <a:endCxn id="63" idx="1"/>
          </p:cNvCxnSpPr>
          <p:nvPr/>
        </p:nvCxnSpPr>
        <p:spPr>
          <a:xfrm flipH="1">
            <a:off x="1163241" y="3792345"/>
            <a:ext cx="28414" cy="53200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125973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So you have 10GbE? Converge!</a:t>
            </a:r>
            <a:endParaRPr lang="en-US" sz="3600" dirty="0"/>
          </a:p>
        </p:txBody>
      </p:sp>
      <p:sp>
        <p:nvSpPr>
          <p:cNvPr id="65" name="TextBox 64"/>
          <p:cNvSpPr txBox="1"/>
          <p:nvPr/>
        </p:nvSpPr>
        <p:spPr>
          <a:xfrm>
            <a:off x="5562600" y="1200150"/>
            <a:ext cx="3429000" cy="1754326"/>
          </a:xfrm>
          <a:prstGeom prst="rect">
            <a:avLst/>
          </a:prstGeom>
          <a:noFill/>
        </p:spPr>
        <p:txBody>
          <a:bodyPr wrap="square" rtlCol="0">
            <a:spAutoFit/>
          </a:bodyPr>
          <a:lstStyle/>
          <a:p>
            <a:pPr marL="285750" indent="-285750">
              <a:buFont typeface="Arial" pitchFamily="34" charset="0"/>
              <a:buChar char="•"/>
            </a:pPr>
            <a:r>
              <a:rPr lang="en-US" dirty="0" smtClean="0"/>
              <a:t>Converge onto 10GbE</a:t>
            </a:r>
            <a:endParaRPr lang="en-US" dirty="0"/>
          </a:p>
          <a:p>
            <a:pPr marL="285750" indent="-285750">
              <a:buFont typeface="Arial" pitchFamily="34" charset="0"/>
              <a:buChar char="•"/>
            </a:pPr>
            <a:r>
              <a:rPr lang="en-US" dirty="0" smtClean="0"/>
              <a:t>Switches must support DCB </a:t>
            </a:r>
          </a:p>
          <a:p>
            <a:pPr marL="285750" indent="-285750">
              <a:buFont typeface="Arial" pitchFamily="34" charset="0"/>
              <a:buChar char="•"/>
            </a:pPr>
            <a:r>
              <a:rPr lang="en-US" dirty="0" err="1" smtClean="0"/>
              <a:t>QoS</a:t>
            </a:r>
            <a:r>
              <a:rPr lang="en-US" dirty="0" smtClean="0"/>
              <a:t> policies and DCB traffic classes ensure bandwidth allocations</a:t>
            </a:r>
          </a:p>
          <a:p>
            <a:pPr marL="285750" indent="-285750">
              <a:buFont typeface="Arial" pitchFamily="34" charset="0"/>
              <a:buChar char="•"/>
            </a:pPr>
            <a:endParaRPr lang="en-US" dirty="0" smtClean="0"/>
          </a:p>
        </p:txBody>
      </p:sp>
      <p:grpSp>
        <p:nvGrpSpPr>
          <p:cNvPr id="6" name="Group 5"/>
          <p:cNvGrpSpPr/>
          <p:nvPr/>
        </p:nvGrpSpPr>
        <p:grpSpPr>
          <a:xfrm>
            <a:off x="389802" y="892040"/>
            <a:ext cx="3581400" cy="3965710"/>
            <a:chOff x="389802" y="892040"/>
            <a:chExt cx="3581400" cy="3965710"/>
          </a:xfrm>
        </p:grpSpPr>
        <p:grpSp>
          <p:nvGrpSpPr>
            <p:cNvPr id="5" name="Group 4"/>
            <p:cNvGrpSpPr/>
            <p:nvPr/>
          </p:nvGrpSpPr>
          <p:grpSpPr>
            <a:xfrm>
              <a:off x="389802" y="892040"/>
              <a:ext cx="3581400" cy="2940655"/>
              <a:chOff x="838201" y="776068"/>
              <a:chExt cx="3581400" cy="2940655"/>
            </a:xfrm>
          </p:grpSpPr>
          <p:grpSp>
            <p:nvGrpSpPr>
              <p:cNvPr id="37" name="Group 36"/>
              <p:cNvGrpSpPr/>
              <p:nvPr/>
            </p:nvGrpSpPr>
            <p:grpSpPr>
              <a:xfrm>
                <a:off x="838201" y="776068"/>
                <a:ext cx="3581400" cy="2940655"/>
                <a:chOff x="4648200" y="666435"/>
                <a:chExt cx="4301858" cy="3958089"/>
              </a:xfrm>
            </p:grpSpPr>
            <p:sp>
              <p:nvSpPr>
                <p:cNvPr id="38" name="Rectangle 37"/>
                <p:cNvSpPr/>
                <p:nvPr/>
              </p:nvSpPr>
              <p:spPr bwMode="auto">
                <a:xfrm>
                  <a:off x="4648200" y="666435"/>
                  <a:ext cx="4301858" cy="3574473"/>
                </a:xfrm>
                <a:prstGeom prst="rect">
                  <a:avLst/>
                </a:prstGeom>
                <a:solidFill>
                  <a:schemeClr val="accent2"/>
                </a:solidFill>
                <a:ln w="38100">
                  <a:solidFill>
                    <a:schemeClr val="accent4"/>
                  </a:solidFill>
                  <a:headEnd type="none" w="med" len="med"/>
                  <a:tailEnd type="none" w="med" len="med"/>
                </a:ln>
                <a:effectLst>
                  <a:glow rad="139700">
                    <a:schemeClr val="accent2">
                      <a:satMod val="175000"/>
                      <a:alpha val="40000"/>
                    </a:schemeClr>
                  </a:glo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600" dirty="0" smtClean="0">
                    <a:gradFill>
                      <a:gsLst>
                        <a:gs pos="0">
                          <a:schemeClr val="tx1"/>
                        </a:gs>
                        <a:gs pos="100000">
                          <a:schemeClr val="tx1"/>
                        </a:gs>
                      </a:gsLst>
                      <a:lin ang="5400000" scaled="0"/>
                    </a:gradFill>
                  </a:endParaRPr>
                </a:p>
              </p:txBody>
            </p:sp>
            <p:grpSp>
              <p:nvGrpSpPr>
                <p:cNvPr id="39" name="Group 38"/>
                <p:cNvGrpSpPr/>
                <p:nvPr/>
              </p:nvGrpSpPr>
              <p:grpSpPr>
                <a:xfrm>
                  <a:off x="5410200" y="4019550"/>
                  <a:ext cx="735313" cy="591504"/>
                  <a:chOff x="2933395" y="2574950"/>
                  <a:chExt cx="775411" cy="434477"/>
                </a:xfrm>
              </p:grpSpPr>
              <p:sp>
                <p:nvSpPr>
                  <p:cNvPr id="88" name="Rectangle 87"/>
                  <p:cNvSpPr/>
                  <p:nvPr/>
                </p:nvSpPr>
                <p:spPr>
                  <a:xfrm>
                    <a:off x="2933395" y="2574950"/>
                    <a:ext cx="775411" cy="299923"/>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endParaRPr kumimoji="0" lang="en-US" sz="9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ea typeface="Calibri"/>
                      <a:cs typeface="Times New Roman"/>
                    </a:endParaRPr>
                  </a:p>
                </p:txBody>
              </p:sp>
              <p:sp>
                <p:nvSpPr>
                  <p:cNvPr id="89" name="Rectangle 88"/>
                  <p:cNvSpPr/>
                  <p:nvPr/>
                </p:nvSpPr>
                <p:spPr>
                  <a:xfrm>
                    <a:off x="2933396" y="2874873"/>
                    <a:ext cx="460858" cy="134554"/>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9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900" b="0" i="0" u="none" strike="noStrike" kern="0" cap="none" spc="0" normalizeH="0" baseline="0" noProof="0">
                      <a:ln>
                        <a:noFill/>
                      </a:ln>
                      <a:solidFill>
                        <a:sysClr val="window" lastClr="FFFFFF"/>
                      </a:solidFill>
                      <a:effectLst/>
                      <a:uLnTx/>
                      <a:uFillTx/>
                      <a:latin typeface="Calibri"/>
                      <a:ea typeface="Calibri"/>
                      <a:cs typeface="Times New Roman"/>
                    </a:endParaRPr>
                  </a:p>
                </p:txBody>
              </p:sp>
            </p:grpSp>
            <p:sp>
              <p:nvSpPr>
                <p:cNvPr id="40" name="Rectangle 39"/>
                <p:cNvSpPr/>
                <p:nvPr/>
              </p:nvSpPr>
              <p:spPr bwMode="auto">
                <a:xfrm>
                  <a:off x="7086600" y="2690505"/>
                  <a:ext cx="1676399" cy="795645"/>
                </a:xfrm>
                <a:prstGeom prst="rect">
                  <a:avLst/>
                </a:prstGeom>
                <a:solidFill>
                  <a:schemeClr val="accent2"/>
                </a:solidFill>
                <a:ln w="12700">
                  <a:solidFill>
                    <a:schemeClr val="accent4"/>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100" b="1" dirty="0" smtClean="0">
                      <a:solidFill>
                        <a:schemeClr val="tx2"/>
                      </a:solidFill>
                      <a:effectLst>
                        <a:outerShdw blurRad="38100" dist="38100" dir="2700000" algn="tl">
                          <a:srgbClr val="000000">
                            <a:alpha val="43137"/>
                          </a:srgbClr>
                        </a:outerShdw>
                      </a:effectLst>
                    </a:rPr>
                    <a:t>Hyper-V</a:t>
                  </a:r>
                  <a:br>
                    <a:rPr lang="en-US" sz="1100" b="1" dirty="0" smtClean="0">
                      <a:solidFill>
                        <a:schemeClr val="tx2"/>
                      </a:solidFill>
                      <a:effectLst>
                        <a:outerShdw blurRad="38100" dist="38100" dir="2700000" algn="tl">
                          <a:srgbClr val="000000">
                            <a:alpha val="43137"/>
                          </a:srgbClr>
                        </a:outerShdw>
                      </a:effectLst>
                    </a:rPr>
                  </a:br>
                  <a:r>
                    <a:rPr lang="en-US" sz="1100" b="1" dirty="0" smtClean="0">
                      <a:solidFill>
                        <a:schemeClr val="tx2"/>
                      </a:solidFill>
                      <a:effectLst>
                        <a:outerShdw blurRad="38100" dist="38100" dir="2700000" algn="tl">
                          <a:srgbClr val="000000">
                            <a:alpha val="43137"/>
                          </a:srgbClr>
                        </a:outerShdw>
                      </a:effectLst>
                    </a:rPr>
                    <a:t> Extensible Switch</a:t>
                  </a:r>
                </a:p>
              </p:txBody>
            </p:sp>
            <p:grpSp>
              <p:nvGrpSpPr>
                <p:cNvPr id="41" name="Group 40"/>
                <p:cNvGrpSpPr/>
                <p:nvPr/>
              </p:nvGrpSpPr>
              <p:grpSpPr>
                <a:xfrm>
                  <a:off x="6933250" y="1135825"/>
                  <a:ext cx="915350" cy="1620813"/>
                  <a:chOff x="6705600" y="1135825"/>
                  <a:chExt cx="915350" cy="1620813"/>
                </a:xfrm>
              </p:grpSpPr>
              <p:sp>
                <p:nvSpPr>
                  <p:cNvPr id="82" name="Rectangle 81"/>
                  <p:cNvSpPr/>
                  <p:nvPr/>
                </p:nvSpPr>
                <p:spPr bwMode="auto">
                  <a:xfrm>
                    <a:off x="6705600" y="1135825"/>
                    <a:ext cx="915350" cy="854037"/>
                  </a:xfrm>
                  <a:prstGeom prst="rect">
                    <a:avLst/>
                  </a:prstGeom>
                  <a:solidFill>
                    <a:schemeClr val="accent5"/>
                  </a:solidFill>
                  <a:ln>
                    <a:solidFill>
                      <a:schemeClr val="accent4"/>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smtClean="0">
                        <a:solidFill>
                          <a:schemeClr val="bg1"/>
                        </a:solidFill>
                      </a:rPr>
                      <a:t>VM 1</a:t>
                    </a:r>
                  </a:p>
                </p:txBody>
              </p:sp>
              <p:grpSp>
                <p:nvGrpSpPr>
                  <p:cNvPr id="83" name="Group 82"/>
                  <p:cNvGrpSpPr/>
                  <p:nvPr/>
                </p:nvGrpSpPr>
                <p:grpSpPr>
                  <a:xfrm>
                    <a:off x="6921216" y="1964018"/>
                    <a:ext cx="442719" cy="332738"/>
                    <a:chOff x="0" y="0"/>
                    <a:chExt cx="248717" cy="198934"/>
                  </a:xfrm>
                </p:grpSpPr>
                <p:sp>
                  <p:nvSpPr>
                    <p:cNvPr id="86" name="Rectangle 85"/>
                    <p:cNvSpPr/>
                    <p:nvPr/>
                  </p:nvSpPr>
                  <p:spPr>
                    <a:xfrm>
                      <a:off x="0" y="0"/>
                      <a:ext cx="248717" cy="134511"/>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900" b="0" i="0" u="none" strike="noStrike" kern="0" cap="none" spc="0" normalizeH="0" baseline="0" noProof="0">
                          <a:ln>
                            <a:noFill/>
                          </a:ln>
                          <a:solidFill>
                            <a:sysClr val="window" lastClr="FFFFFF"/>
                          </a:solidFill>
                          <a:effectLst/>
                          <a:uLnTx/>
                          <a:uFillTx/>
                          <a:latin typeface="Times New Roman"/>
                          <a:ea typeface="Calibri"/>
                          <a:cs typeface="+mn-cs"/>
                        </a:rPr>
                        <a:t> </a:t>
                      </a:r>
                      <a:endParaRPr kumimoji="0" lang="en-US" sz="1000" b="0" i="0" u="none" strike="noStrike" kern="0" cap="none" spc="0" normalizeH="0" baseline="0" noProof="0">
                        <a:ln>
                          <a:noFill/>
                        </a:ln>
                        <a:solidFill>
                          <a:sysClr val="window" lastClr="FFFFFF"/>
                        </a:solidFill>
                        <a:effectLst/>
                        <a:uLnTx/>
                        <a:uFillTx/>
                        <a:latin typeface="Times New Roman"/>
                        <a:ea typeface="SimSun"/>
                        <a:cs typeface="+mn-cs"/>
                      </a:endParaRPr>
                    </a:p>
                  </p:txBody>
                </p:sp>
                <p:sp>
                  <p:nvSpPr>
                    <p:cNvPr id="87" name="Rectangle 86"/>
                    <p:cNvSpPr/>
                    <p:nvPr/>
                  </p:nvSpPr>
                  <p:spPr>
                    <a:xfrm>
                      <a:off x="0" y="137532"/>
                      <a:ext cx="193075" cy="61402"/>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900" b="0" i="0" u="none" strike="noStrike" kern="0" cap="none" spc="0" normalizeH="0" baseline="0" noProof="0">
                          <a:ln>
                            <a:noFill/>
                          </a:ln>
                          <a:solidFill>
                            <a:sysClr val="window" lastClr="FFFFFF"/>
                          </a:solidFill>
                          <a:effectLst/>
                          <a:uLnTx/>
                          <a:uFillTx/>
                          <a:latin typeface="Times New Roman"/>
                          <a:ea typeface="Times New Roman"/>
                          <a:cs typeface="+mn-cs"/>
                        </a:rPr>
                        <a:t> </a:t>
                      </a:r>
                      <a:endParaRPr kumimoji="0" lang="en-US" sz="1000" b="0" i="0" u="none" strike="noStrike" kern="0" cap="none" spc="0" normalizeH="0" baseline="0" noProof="0">
                        <a:ln>
                          <a:noFill/>
                        </a:ln>
                        <a:solidFill>
                          <a:sysClr val="window" lastClr="FFFFFF"/>
                        </a:solidFill>
                        <a:effectLst/>
                        <a:uLnTx/>
                        <a:uFillTx/>
                        <a:latin typeface="Times New Roman"/>
                        <a:ea typeface="SimSun"/>
                        <a:cs typeface="+mn-cs"/>
                      </a:endParaRPr>
                    </a:p>
                  </p:txBody>
                </p:sp>
              </p:grpSp>
              <p:sp>
                <p:nvSpPr>
                  <p:cNvPr id="84" name="Oval 83"/>
                  <p:cNvSpPr/>
                  <p:nvPr/>
                </p:nvSpPr>
                <p:spPr>
                  <a:xfrm>
                    <a:off x="7027959" y="2610588"/>
                    <a:ext cx="153035" cy="146050"/>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9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900" b="0" i="0" u="none" strike="noStrike" kern="0" cap="none" spc="0" normalizeH="0" baseline="0" noProof="0">
                      <a:ln>
                        <a:noFill/>
                      </a:ln>
                      <a:solidFill>
                        <a:sysClr val="window" lastClr="FFFFFF"/>
                      </a:solidFill>
                      <a:effectLst/>
                      <a:uLnTx/>
                      <a:uFillTx/>
                      <a:latin typeface="Calibri"/>
                      <a:ea typeface="Calibri"/>
                      <a:cs typeface="Times New Roman"/>
                    </a:endParaRPr>
                  </a:p>
                </p:txBody>
              </p:sp>
              <p:cxnSp>
                <p:nvCxnSpPr>
                  <p:cNvPr id="85" name="Straight Connector 84"/>
                  <p:cNvCxnSpPr>
                    <a:stCxn id="84" idx="0"/>
                    <a:endCxn id="87" idx="2"/>
                  </p:cNvCxnSpPr>
                  <p:nvPr/>
                </p:nvCxnSpPr>
                <p:spPr>
                  <a:xfrm flipH="1" flipV="1">
                    <a:off x="7093054" y="2296756"/>
                    <a:ext cx="11423" cy="31383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7923850" y="1123950"/>
                  <a:ext cx="915350" cy="1620813"/>
                  <a:chOff x="7848600" y="1123950"/>
                  <a:chExt cx="915350" cy="1620813"/>
                </a:xfrm>
              </p:grpSpPr>
              <p:sp>
                <p:nvSpPr>
                  <p:cNvPr id="76" name="Rectangle 75"/>
                  <p:cNvSpPr/>
                  <p:nvPr/>
                </p:nvSpPr>
                <p:spPr bwMode="auto">
                  <a:xfrm>
                    <a:off x="7848600" y="1123950"/>
                    <a:ext cx="915350" cy="854037"/>
                  </a:xfrm>
                  <a:prstGeom prst="rect">
                    <a:avLst/>
                  </a:prstGeom>
                  <a:solidFill>
                    <a:schemeClr val="accent5"/>
                  </a:solidFill>
                  <a:ln>
                    <a:solidFill>
                      <a:schemeClr val="accent4"/>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smtClean="0">
                        <a:solidFill>
                          <a:schemeClr val="bg1"/>
                        </a:solidFill>
                      </a:rPr>
                      <a:t>VM 2</a:t>
                    </a:r>
                  </a:p>
                </p:txBody>
              </p:sp>
              <p:grpSp>
                <p:nvGrpSpPr>
                  <p:cNvPr id="77" name="Group 76"/>
                  <p:cNvGrpSpPr/>
                  <p:nvPr/>
                </p:nvGrpSpPr>
                <p:grpSpPr>
                  <a:xfrm>
                    <a:off x="8049735" y="1952143"/>
                    <a:ext cx="442719" cy="332738"/>
                    <a:chOff x="0" y="0"/>
                    <a:chExt cx="248717" cy="198934"/>
                  </a:xfrm>
                </p:grpSpPr>
                <p:sp>
                  <p:nvSpPr>
                    <p:cNvPr id="80" name="Rectangle 79"/>
                    <p:cNvSpPr/>
                    <p:nvPr/>
                  </p:nvSpPr>
                  <p:spPr>
                    <a:xfrm>
                      <a:off x="0" y="0"/>
                      <a:ext cx="248717" cy="134511"/>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900" b="0" i="0" u="none" strike="noStrike" kern="0" cap="none" spc="0" normalizeH="0" baseline="0" noProof="0">
                          <a:ln>
                            <a:noFill/>
                          </a:ln>
                          <a:solidFill>
                            <a:sysClr val="window" lastClr="FFFFFF"/>
                          </a:solidFill>
                          <a:effectLst/>
                          <a:uLnTx/>
                          <a:uFillTx/>
                          <a:latin typeface="Times New Roman"/>
                          <a:ea typeface="Calibri"/>
                          <a:cs typeface="+mn-cs"/>
                        </a:rPr>
                        <a:t> </a:t>
                      </a:r>
                      <a:endParaRPr kumimoji="0" lang="en-US" sz="1000" b="0" i="0" u="none" strike="noStrike" kern="0" cap="none" spc="0" normalizeH="0" baseline="0" noProof="0">
                        <a:ln>
                          <a:noFill/>
                        </a:ln>
                        <a:solidFill>
                          <a:sysClr val="window" lastClr="FFFFFF"/>
                        </a:solidFill>
                        <a:effectLst/>
                        <a:uLnTx/>
                        <a:uFillTx/>
                        <a:latin typeface="Times New Roman"/>
                        <a:ea typeface="SimSun"/>
                        <a:cs typeface="+mn-cs"/>
                      </a:endParaRPr>
                    </a:p>
                  </p:txBody>
                </p:sp>
                <p:sp>
                  <p:nvSpPr>
                    <p:cNvPr id="81" name="Rectangle 80"/>
                    <p:cNvSpPr/>
                    <p:nvPr/>
                  </p:nvSpPr>
                  <p:spPr>
                    <a:xfrm>
                      <a:off x="0" y="137532"/>
                      <a:ext cx="193075" cy="61402"/>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900" b="0" i="0" u="none" strike="noStrike" kern="0" cap="none" spc="0" normalizeH="0" baseline="0" noProof="0">
                          <a:ln>
                            <a:noFill/>
                          </a:ln>
                          <a:solidFill>
                            <a:sysClr val="window" lastClr="FFFFFF"/>
                          </a:solidFill>
                          <a:effectLst/>
                          <a:uLnTx/>
                          <a:uFillTx/>
                          <a:latin typeface="Times New Roman"/>
                          <a:ea typeface="Times New Roman"/>
                          <a:cs typeface="+mn-cs"/>
                        </a:rPr>
                        <a:t> </a:t>
                      </a:r>
                      <a:endParaRPr kumimoji="0" lang="en-US" sz="1000" b="0" i="0" u="none" strike="noStrike" kern="0" cap="none" spc="0" normalizeH="0" baseline="0" noProof="0">
                        <a:ln>
                          <a:noFill/>
                        </a:ln>
                        <a:solidFill>
                          <a:sysClr val="window" lastClr="FFFFFF"/>
                        </a:solidFill>
                        <a:effectLst/>
                        <a:uLnTx/>
                        <a:uFillTx/>
                        <a:latin typeface="Times New Roman"/>
                        <a:ea typeface="SimSun"/>
                        <a:cs typeface="+mn-cs"/>
                      </a:endParaRPr>
                    </a:p>
                  </p:txBody>
                </p:sp>
              </p:grpSp>
              <p:sp>
                <p:nvSpPr>
                  <p:cNvPr id="78" name="Oval 77"/>
                  <p:cNvSpPr/>
                  <p:nvPr/>
                </p:nvSpPr>
                <p:spPr>
                  <a:xfrm>
                    <a:off x="8144209" y="2598713"/>
                    <a:ext cx="153035" cy="146050"/>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9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900" b="0" i="0" u="none" strike="noStrike" kern="0" cap="none" spc="0" normalizeH="0" baseline="0" noProof="0">
                      <a:ln>
                        <a:noFill/>
                      </a:ln>
                      <a:solidFill>
                        <a:sysClr val="window" lastClr="FFFFFF"/>
                      </a:solidFill>
                      <a:effectLst/>
                      <a:uLnTx/>
                      <a:uFillTx/>
                      <a:latin typeface="Calibri"/>
                      <a:ea typeface="Calibri"/>
                      <a:cs typeface="Times New Roman"/>
                    </a:endParaRPr>
                  </a:p>
                </p:txBody>
              </p:sp>
              <p:cxnSp>
                <p:nvCxnSpPr>
                  <p:cNvPr id="79" name="Straight Connector 78"/>
                  <p:cNvCxnSpPr>
                    <a:stCxn id="78" idx="0"/>
                    <a:endCxn id="81" idx="2"/>
                  </p:cNvCxnSpPr>
                  <p:nvPr/>
                </p:nvCxnSpPr>
                <p:spPr>
                  <a:xfrm flipV="1">
                    <a:off x="8220727" y="2284881"/>
                    <a:ext cx="846" cy="31383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49" name="Straight Connector 48"/>
                <p:cNvCxnSpPr>
                  <a:stCxn id="40" idx="2"/>
                  <a:endCxn id="74" idx="0"/>
                </p:cNvCxnSpPr>
                <p:nvPr/>
              </p:nvCxnSpPr>
              <p:spPr>
                <a:xfrm>
                  <a:off x="7924800" y="3486150"/>
                  <a:ext cx="13344" cy="54687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bwMode="auto">
                <a:xfrm>
                  <a:off x="4942142" y="1809750"/>
                  <a:ext cx="544258" cy="1058646"/>
                </a:xfrm>
                <a:prstGeom prst="rect">
                  <a:avLst/>
                </a:prstGeom>
                <a:solidFill>
                  <a:schemeClr val="accent2"/>
                </a:solidFill>
                <a:ln w="12700">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b="1" dirty="0" smtClean="0">
                      <a:solidFill>
                        <a:schemeClr val="tx2"/>
                      </a:solidFill>
                      <a:effectLst>
                        <a:outerShdw blurRad="38100" dist="38100" dir="2700000" algn="tl">
                          <a:srgbClr val="000000">
                            <a:alpha val="43137"/>
                          </a:srgbClr>
                        </a:outerShdw>
                      </a:effectLst>
                    </a:rPr>
                    <a:t>Live Migration</a:t>
                  </a:r>
                </a:p>
              </p:txBody>
            </p:sp>
            <p:sp>
              <p:nvSpPr>
                <p:cNvPr id="54" name="Rectangle 53"/>
                <p:cNvSpPr/>
                <p:nvPr/>
              </p:nvSpPr>
              <p:spPr bwMode="auto">
                <a:xfrm>
                  <a:off x="5551742" y="1819650"/>
                  <a:ext cx="544258" cy="1058646"/>
                </a:xfrm>
                <a:prstGeom prst="rect">
                  <a:avLst/>
                </a:prstGeom>
                <a:solidFill>
                  <a:schemeClr val="accent2"/>
                </a:solidFill>
                <a:ln w="12700">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b="1" dirty="0" smtClean="0">
                      <a:solidFill>
                        <a:schemeClr val="tx2"/>
                      </a:solidFill>
                      <a:effectLst>
                        <a:outerShdw blurRad="38100" dist="38100" dir="2700000" algn="tl">
                          <a:srgbClr val="000000">
                            <a:alpha val="43137"/>
                          </a:srgbClr>
                        </a:outerShdw>
                      </a:effectLst>
                    </a:rPr>
                    <a:t>Cluster / Storage</a:t>
                  </a:r>
                </a:p>
              </p:txBody>
            </p:sp>
            <p:sp>
              <p:nvSpPr>
                <p:cNvPr id="56" name="Rectangle 55"/>
                <p:cNvSpPr/>
                <p:nvPr/>
              </p:nvSpPr>
              <p:spPr bwMode="auto">
                <a:xfrm>
                  <a:off x="6172200" y="1819650"/>
                  <a:ext cx="544258" cy="1058646"/>
                </a:xfrm>
                <a:prstGeom prst="rect">
                  <a:avLst/>
                </a:prstGeom>
                <a:solidFill>
                  <a:schemeClr val="accent2"/>
                </a:solidFill>
                <a:ln w="12700">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b="1" dirty="0" smtClean="0">
                      <a:solidFill>
                        <a:schemeClr val="tx2"/>
                      </a:solidFill>
                      <a:effectLst>
                        <a:outerShdw blurRad="38100" dist="38100" dir="2700000" algn="tl">
                          <a:srgbClr val="000000">
                            <a:alpha val="43137"/>
                          </a:srgbClr>
                        </a:outerShdw>
                      </a:effectLst>
                    </a:rPr>
                    <a:t>Manage</a:t>
                  </a:r>
                </a:p>
              </p:txBody>
            </p:sp>
            <p:cxnSp>
              <p:nvCxnSpPr>
                <p:cNvPr id="57" name="Straight Connector 56"/>
                <p:cNvCxnSpPr>
                  <a:endCxn id="88" idx="0"/>
                </p:cNvCxnSpPr>
                <p:nvPr/>
              </p:nvCxnSpPr>
              <p:spPr>
                <a:xfrm flipH="1">
                  <a:off x="5777857" y="2878296"/>
                  <a:ext cx="85018" cy="114125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51" idx="2"/>
                  <a:endCxn id="88" idx="0"/>
                </p:cNvCxnSpPr>
                <p:nvPr/>
              </p:nvCxnSpPr>
              <p:spPr>
                <a:xfrm>
                  <a:off x="5214271" y="2868396"/>
                  <a:ext cx="563586" cy="1151154"/>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7545323" y="2390207"/>
                  <a:ext cx="354288" cy="227845"/>
                </a:xfrm>
                <a:prstGeom prst="rect">
                  <a:avLst/>
                </a:prstGeom>
                <a:noFill/>
              </p:spPr>
              <p:txBody>
                <a:bodyPr wrap="none" lIns="0" tIns="0" rIns="0" bIns="0" rtlCol="0">
                  <a:spAutoFit/>
                </a:bodyPr>
                <a:lstStyle/>
                <a:p>
                  <a:r>
                    <a:rPr lang="en-US" sz="1100" b="1" dirty="0" smtClean="0">
                      <a:gradFill>
                        <a:gsLst>
                          <a:gs pos="0">
                            <a:schemeClr val="tx1"/>
                          </a:gs>
                          <a:gs pos="86000">
                            <a:schemeClr val="tx1"/>
                          </a:gs>
                        </a:gsLst>
                        <a:lin ang="5400000" scaled="0"/>
                      </a:gradFill>
                      <a:effectLst>
                        <a:outerShdw blurRad="38100" dist="38100" dir="2700000" algn="tl">
                          <a:srgbClr val="000000">
                            <a:alpha val="43137"/>
                          </a:srgbClr>
                        </a:outerShdw>
                      </a:effectLst>
                    </a:rPr>
                    <a:t>ACLs</a:t>
                  </a:r>
                </a:p>
              </p:txBody>
            </p:sp>
            <p:sp>
              <p:nvSpPr>
                <p:cNvPr id="68" name="TextBox 67"/>
                <p:cNvSpPr txBox="1"/>
                <p:nvPr/>
              </p:nvSpPr>
              <p:spPr>
                <a:xfrm>
                  <a:off x="5035520" y="822532"/>
                  <a:ext cx="746699" cy="372838"/>
                </a:xfrm>
                <a:prstGeom prst="rect">
                  <a:avLst/>
                </a:prstGeom>
                <a:noFill/>
              </p:spPr>
              <p:txBody>
                <a:bodyPr wrap="none" lIns="0" tIns="0" rIns="0" bIns="0" rtlCol="0">
                  <a:spAutoFit/>
                </a:bodyPr>
                <a:lstStyle/>
                <a:p>
                  <a:r>
                    <a:rPr lang="en-US" b="1" dirty="0" smtClean="0">
                      <a:solidFill>
                        <a:schemeClr val="tx2"/>
                      </a:solidFill>
                      <a:effectLst>
                        <a:outerShdw blurRad="38100" dist="38100" dir="2700000" algn="tl">
                          <a:srgbClr val="000000">
                            <a:alpha val="43137"/>
                          </a:srgbClr>
                        </a:outerShdw>
                      </a:effectLst>
                    </a:rPr>
                    <a:t>Server</a:t>
                  </a:r>
                </a:p>
              </p:txBody>
            </p:sp>
            <p:grpSp>
              <p:nvGrpSpPr>
                <p:cNvPr id="70" name="Group 69"/>
                <p:cNvGrpSpPr/>
                <p:nvPr/>
              </p:nvGrpSpPr>
              <p:grpSpPr>
                <a:xfrm>
                  <a:off x="7570487" y="4033020"/>
                  <a:ext cx="735313" cy="591504"/>
                  <a:chOff x="2933395" y="2574950"/>
                  <a:chExt cx="775411" cy="434477"/>
                </a:xfrm>
              </p:grpSpPr>
              <p:sp>
                <p:nvSpPr>
                  <p:cNvPr id="74" name="Rectangle 73"/>
                  <p:cNvSpPr/>
                  <p:nvPr/>
                </p:nvSpPr>
                <p:spPr>
                  <a:xfrm>
                    <a:off x="2933395" y="2574950"/>
                    <a:ext cx="775411" cy="299923"/>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endParaRPr kumimoji="0" lang="en-US" sz="9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ea typeface="Calibri"/>
                      <a:cs typeface="Times New Roman"/>
                    </a:endParaRPr>
                  </a:p>
                </p:txBody>
              </p:sp>
              <p:sp>
                <p:nvSpPr>
                  <p:cNvPr id="75" name="Rectangle 74"/>
                  <p:cNvSpPr/>
                  <p:nvPr/>
                </p:nvSpPr>
                <p:spPr>
                  <a:xfrm>
                    <a:off x="2933396" y="2874873"/>
                    <a:ext cx="460858" cy="134554"/>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9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900" b="0" i="0" u="none" strike="noStrike" kern="0" cap="none" spc="0" normalizeH="0" baseline="0" noProof="0">
                      <a:ln>
                        <a:noFill/>
                      </a:ln>
                      <a:solidFill>
                        <a:sysClr val="window" lastClr="FFFFFF"/>
                      </a:solidFill>
                      <a:effectLst/>
                      <a:uLnTx/>
                      <a:uFillTx/>
                      <a:latin typeface="Calibri"/>
                      <a:ea typeface="Calibri"/>
                      <a:cs typeface="Times New Roman"/>
                    </a:endParaRPr>
                  </a:p>
                </p:txBody>
              </p:sp>
            </p:grpSp>
            <p:cxnSp>
              <p:nvCxnSpPr>
                <p:cNvPr id="71" name="Straight Connector 70"/>
                <p:cNvCxnSpPr>
                  <a:stCxn id="56" idx="2"/>
                  <a:endCxn id="88" idx="0"/>
                </p:cNvCxnSpPr>
                <p:nvPr/>
              </p:nvCxnSpPr>
              <p:spPr>
                <a:xfrm flipH="1">
                  <a:off x="5777857" y="2878296"/>
                  <a:ext cx="666472" cy="1141254"/>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2" name="Oval 71"/>
                <p:cNvSpPr/>
                <p:nvPr/>
              </p:nvSpPr>
              <p:spPr>
                <a:xfrm>
                  <a:off x="7847332" y="3413125"/>
                  <a:ext cx="153035" cy="146050"/>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9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900" b="0" i="0" u="none" strike="noStrike" kern="0" cap="none" spc="0" normalizeH="0" baseline="0" noProof="0">
                    <a:ln>
                      <a:noFill/>
                    </a:ln>
                    <a:solidFill>
                      <a:sysClr val="window" lastClr="FFFFFF"/>
                    </a:solidFill>
                    <a:effectLst/>
                    <a:uLnTx/>
                    <a:uFillTx/>
                    <a:latin typeface="Calibri"/>
                    <a:ea typeface="Calibri"/>
                    <a:cs typeface="Times New Roman"/>
                  </a:endParaRPr>
                </a:p>
              </p:txBody>
            </p:sp>
            <p:sp>
              <p:nvSpPr>
                <p:cNvPr id="73" name="TextBox 72"/>
                <p:cNvSpPr txBox="1"/>
                <p:nvPr/>
              </p:nvSpPr>
              <p:spPr>
                <a:xfrm>
                  <a:off x="5464570" y="4117797"/>
                  <a:ext cx="489071" cy="217489"/>
                </a:xfrm>
                <a:prstGeom prst="rect">
                  <a:avLst/>
                </a:prstGeom>
                <a:noFill/>
              </p:spPr>
              <p:txBody>
                <a:bodyPr wrap="none" lIns="0" tIns="0" rIns="0" bIns="0" rtlCol="0">
                  <a:spAutoFit/>
                </a:bodyPr>
                <a:lstStyle/>
                <a:p>
                  <a:r>
                    <a:rPr lang="en-US" sz="1050" b="1" dirty="0" smtClean="0">
                      <a:solidFill>
                        <a:schemeClr val="tx2"/>
                      </a:solidFill>
                      <a:effectLst>
                        <a:outerShdw blurRad="38100" dist="38100" dir="2700000" algn="tl">
                          <a:srgbClr val="000000">
                            <a:alpha val="43137"/>
                          </a:srgbClr>
                        </a:outerShdw>
                      </a:effectLst>
                    </a:rPr>
                    <a:t>10 GbE</a:t>
                  </a:r>
                </a:p>
              </p:txBody>
            </p:sp>
          </p:grpSp>
          <p:sp>
            <p:nvSpPr>
              <p:cNvPr id="90" name="Rectangle 89"/>
              <p:cNvSpPr/>
              <p:nvPr/>
            </p:nvSpPr>
            <p:spPr bwMode="auto">
              <a:xfrm>
                <a:off x="1761599" y="3124250"/>
                <a:ext cx="471270" cy="198924"/>
              </a:xfrm>
              <a:prstGeom prst="rect">
                <a:avLst/>
              </a:prstGeom>
              <a:solidFill>
                <a:srgbClr val="232323"/>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000" b="1" dirty="0" smtClean="0">
                    <a:solidFill>
                      <a:schemeClr val="tx2"/>
                    </a:solidFill>
                    <a:effectLst>
                      <a:outerShdw blurRad="38100" dist="38100" dir="2700000" algn="tl">
                        <a:srgbClr val="000000">
                          <a:alpha val="43137"/>
                        </a:srgbClr>
                      </a:outerShdw>
                    </a:effectLst>
                  </a:rPr>
                  <a:t>RSS</a:t>
                </a:r>
              </a:p>
            </p:txBody>
          </p:sp>
          <p:sp>
            <p:nvSpPr>
              <p:cNvPr id="91" name="Rectangle 90"/>
              <p:cNvSpPr/>
              <p:nvPr/>
            </p:nvSpPr>
            <p:spPr bwMode="auto">
              <a:xfrm>
                <a:off x="1324467" y="3124250"/>
                <a:ext cx="433309" cy="196841"/>
              </a:xfrm>
              <a:prstGeom prst="rect">
                <a:avLst/>
              </a:prstGeom>
              <a:solidFill>
                <a:srgbClr val="232323"/>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000" b="1" dirty="0" smtClean="0">
                    <a:solidFill>
                      <a:schemeClr val="tx2"/>
                    </a:solidFill>
                    <a:effectLst>
                      <a:outerShdw blurRad="38100" dist="38100" dir="2700000" algn="tl">
                        <a:srgbClr val="000000">
                          <a:alpha val="43137"/>
                        </a:srgbClr>
                      </a:outerShdw>
                    </a:effectLst>
                  </a:rPr>
                  <a:t>DCB</a:t>
                </a:r>
              </a:p>
            </p:txBody>
          </p:sp>
          <p:sp>
            <p:nvSpPr>
              <p:cNvPr id="92" name="Rectangle 91"/>
              <p:cNvSpPr/>
              <p:nvPr/>
            </p:nvSpPr>
            <p:spPr bwMode="auto">
              <a:xfrm>
                <a:off x="1324467" y="2800350"/>
                <a:ext cx="908402" cy="228482"/>
              </a:xfrm>
              <a:prstGeom prst="rect">
                <a:avLst/>
              </a:prstGeom>
              <a:solidFill>
                <a:schemeClr val="accent2"/>
              </a:solidFill>
              <a:ln>
                <a:solidFill>
                  <a:schemeClr val="bg1"/>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000" b="1" dirty="0" err="1" smtClean="0">
                    <a:solidFill>
                      <a:schemeClr val="tx2"/>
                    </a:solidFill>
                    <a:effectLst>
                      <a:outerShdw blurRad="38100" dist="38100" dir="2700000" algn="tl">
                        <a:srgbClr val="000000">
                          <a:alpha val="43137"/>
                        </a:srgbClr>
                      </a:outerShdw>
                    </a:effectLst>
                  </a:rPr>
                  <a:t>QoS</a:t>
                </a:r>
                <a:endParaRPr lang="en-US" sz="1000" b="1" dirty="0" smtClean="0">
                  <a:solidFill>
                    <a:schemeClr val="tx2"/>
                  </a:solidFill>
                  <a:effectLst>
                    <a:outerShdw blurRad="38100" dist="38100" dir="2700000" algn="tl">
                      <a:srgbClr val="000000">
                        <a:alpha val="43137"/>
                      </a:srgbClr>
                    </a:outerShdw>
                  </a:effectLst>
                </a:endParaRPr>
              </a:p>
            </p:txBody>
          </p:sp>
        </p:grpSp>
        <p:sp>
          <p:nvSpPr>
            <p:cNvPr id="93" name="Flowchart: Magnetic Disk 92"/>
            <p:cNvSpPr/>
            <p:nvPr/>
          </p:nvSpPr>
          <p:spPr>
            <a:xfrm>
              <a:off x="483796" y="4324350"/>
              <a:ext cx="1358889" cy="533400"/>
            </a:xfrm>
            <a:prstGeom prst="flowChartMagneticDisk">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SAN</a:t>
              </a:r>
              <a:endParaRPr lang="en-US" b="1" dirty="0">
                <a:solidFill>
                  <a:schemeClr val="bg1"/>
                </a:solidFill>
              </a:endParaRPr>
            </a:p>
          </p:txBody>
        </p:sp>
        <p:sp>
          <p:nvSpPr>
            <p:cNvPr id="94" name="TextBox 93"/>
            <p:cNvSpPr txBox="1"/>
            <p:nvPr/>
          </p:nvSpPr>
          <p:spPr>
            <a:xfrm>
              <a:off x="567696" y="3935236"/>
              <a:ext cx="421590" cy="246221"/>
            </a:xfrm>
            <a:prstGeom prst="rect">
              <a:avLst/>
            </a:prstGeom>
            <a:noFill/>
          </p:spPr>
          <p:txBody>
            <a:bodyPr wrap="none" lIns="0" tIns="0" rIns="0" bIns="0" rtlCol="0">
              <a:spAutoFit/>
            </a:bodyPr>
            <a:lstStyle/>
            <a:p>
              <a:r>
                <a:rPr lang="en-US" sz="1600" b="1" dirty="0" err="1" smtClean="0">
                  <a:gradFill>
                    <a:gsLst>
                      <a:gs pos="0">
                        <a:schemeClr val="tx1"/>
                      </a:gs>
                      <a:gs pos="86000">
                        <a:schemeClr val="tx1"/>
                      </a:gs>
                    </a:gsLst>
                    <a:lin ang="5400000" scaled="0"/>
                  </a:gradFill>
                </a:rPr>
                <a:t>iSCSI</a:t>
              </a:r>
              <a:endParaRPr lang="en-US" sz="1600" b="1" dirty="0" smtClean="0">
                <a:gradFill>
                  <a:gsLst>
                    <a:gs pos="0">
                      <a:schemeClr val="tx1"/>
                    </a:gs>
                    <a:gs pos="86000">
                      <a:schemeClr val="tx1"/>
                    </a:gs>
                  </a:gsLst>
                  <a:lin ang="5400000" scaled="0"/>
                </a:gradFill>
              </a:endParaRPr>
            </a:p>
          </p:txBody>
        </p:sp>
        <p:cxnSp>
          <p:nvCxnSpPr>
            <p:cNvPr id="95" name="Straight Connector 94"/>
            <p:cNvCxnSpPr>
              <a:endCxn id="93" idx="1"/>
            </p:cNvCxnSpPr>
            <p:nvPr/>
          </p:nvCxnSpPr>
          <p:spPr>
            <a:xfrm flipH="1">
              <a:off x="1163241" y="3792345"/>
              <a:ext cx="28414" cy="53200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7091417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You’ve Converged? Use File Servers!</a:t>
            </a:r>
            <a:endParaRPr lang="en-US" sz="3600" dirty="0"/>
          </a:p>
        </p:txBody>
      </p:sp>
      <p:sp>
        <p:nvSpPr>
          <p:cNvPr id="65" name="TextBox 64"/>
          <p:cNvSpPr txBox="1"/>
          <p:nvPr/>
        </p:nvSpPr>
        <p:spPr>
          <a:xfrm>
            <a:off x="5943600" y="1200150"/>
            <a:ext cx="3048000" cy="2031325"/>
          </a:xfrm>
          <a:prstGeom prst="rect">
            <a:avLst/>
          </a:prstGeom>
          <a:noFill/>
        </p:spPr>
        <p:txBody>
          <a:bodyPr wrap="square" rtlCol="0">
            <a:spAutoFit/>
          </a:bodyPr>
          <a:lstStyle/>
          <a:p>
            <a:pPr marL="285750" indent="-285750">
              <a:buFont typeface="Arial" pitchFamily="34" charset="0"/>
              <a:buChar char="•"/>
            </a:pPr>
            <a:r>
              <a:rPr lang="en-US" dirty="0" smtClean="0"/>
              <a:t>File Servers in front of storage</a:t>
            </a:r>
          </a:p>
          <a:p>
            <a:pPr marL="285750" indent="-285750">
              <a:buFont typeface="Arial" pitchFamily="34" charset="0"/>
              <a:buChar char="•"/>
            </a:pPr>
            <a:r>
              <a:rPr lang="en-US" dirty="0" smtClean="0"/>
              <a:t>RDMA for high speed, low-latency, reduced CPU overhead</a:t>
            </a:r>
          </a:p>
          <a:p>
            <a:pPr marL="285750" indent="-285750">
              <a:buFont typeface="Arial" pitchFamily="34" charset="0"/>
              <a:buChar char="•"/>
            </a:pPr>
            <a:r>
              <a:rPr lang="en-US" dirty="0" smtClean="0"/>
              <a:t>Less </a:t>
            </a:r>
            <a:r>
              <a:rPr lang="en-US" dirty="0" err="1" smtClean="0"/>
              <a:t>fibre</a:t>
            </a:r>
            <a:r>
              <a:rPr lang="en-US" dirty="0" smtClean="0"/>
              <a:t>-channel fabric </a:t>
            </a:r>
          </a:p>
          <a:p>
            <a:pPr marL="285750" indent="-285750">
              <a:buFont typeface="Arial" pitchFamily="34" charset="0"/>
              <a:buChar char="•"/>
            </a:pPr>
            <a:r>
              <a:rPr lang="en-US" dirty="0" smtClean="0"/>
              <a:t>Better VM mobility</a:t>
            </a:r>
          </a:p>
        </p:txBody>
      </p:sp>
      <p:grpSp>
        <p:nvGrpSpPr>
          <p:cNvPr id="22" name="Group 21"/>
          <p:cNvGrpSpPr/>
          <p:nvPr/>
        </p:nvGrpSpPr>
        <p:grpSpPr>
          <a:xfrm>
            <a:off x="567696" y="708525"/>
            <a:ext cx="4766304" cy="3996825"/>
            <a:chOff x="567696" y="708525"/>
            <a:chExt cx="4766304" cy="4149349"/>
          </a:xfrm>
        </p:grpSpPr>
        <p:grpSp>
          <p:nvGrpSpPr>
            <p:cNvPr id="54" name="Group 53"/>
            <p:cNvGrpSpPr/>
            <p:nvPr/>
          </p:nvGrpSpPr>
          <p:grpSpPr>
            <a:xfrm>
              <a:off x="567696" y="708525"/>
              <a:ext cx="3581400" cy="2940655"/>
              <a:chOff x="4648200" y="666435"/>
              <a:chExt cx="4301858" cy="3958089"/>
            </a:xfrm>
          </p:grpSpPr>
          <p:sp>
            <p:nvSpPr>
              <p:cNvPr id="59" name="Rectangle 58"/>
              <p:cNvSpPr/>
              <p:nvPr/>
            </p:nvSpPr>
            <p:spPr bwMode="auto">
              <a:xfrm>
                <a:off x="4648200" y="666435"/>
                <a:ext cx="4301858" cy="3574473"/>
              </a:xfrm>
              <a:prstGeom prst="rect">
                <a:avLst/>
              </a:prstGeom>
              <a:solidFill>
                <a:schemeClr val="accent2"/>
              </a:solidFill>
              <a:ln w="38100">
                <a:solidFill>
                  <a:schemeClr val="accent4"/>
                </a:solidFill>
                <a:headEnd type="none" w="med" len="med"/>
                <a:tailEnd type="none" w="med" len="med"/>
              </a:ln>
              <a:effectLst>
                <a:glow rad="139700">
                  <a:schemeClr val="accent2">
                    <a:satMod val="175000"/>
                    <a:alpha val="40000"/>
                  </a:schemeClr>
                </a:glo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600" dirty="0" smtClean="0">
                  <a:gradFill>
                    <a:gsLst>
                      <a:gs pos="0">
                        <a:schemeClr val="tx1"/>
                      </a:gs>
                      <a:gs pos="100000">
                        <a:schemeClr val="tx1"/>
                      </a:gs>
                    </a:gsLst>
                    <a:lin ang="5400000" scaled="0"/>
                  </a:gradFill>
                </a:endParaRPr>
              </a:p>
            </p:txBody>
          </p:sp>
          <p:grpSp>
            <p:nvGrpSpPr>
              <p:cNvPr id="63" name="Group 62"/>
              <p:cNvGrpSpPr/>
              <p:nvPr/>
            </p:nvGrpSpPr>
            <p:grpSpPr>
              <a:xfrm>
                <a:off x="5410200" y="4019550"/>
                <a:ext cx="735313" cy="591504"/>
                <a:chOff x="2933395" y="2574950"/>
                <a:chExt cx="775411" cy="434477"/>
              </a:xfrm>
            </p:grpSpPr>
            <p:sp>
              <p:nvSpPr>
                <p:cNvPr id="95" name="Rectangle 94"/>
                <p:cNvSpPr/>
                <p:nvPr/>
              </p:nvSpPr>
              <p:spPr>
                <a:xfrm>
                  <a:off x="2933395" y="2574950"/>
                  <a:ext cx="775411" cy="299923"/>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endParaRPr kumimoji="0" lang="en-US" sz="9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ea typeface="Calibri"/>
                    <a:cs typeface="Times New Roman"/>
                  </a:endParaRPr>
                </a:p>
              </p:txBody>
            </p:sp>
            <p:sp>
              <p:nvSpPr>
                <p:cNvPr id="96" name="Rectangle 95"/>
                <p:cNvSpPr/>
                <p:nvPr/>
              </p:nvSpPr>
              <p:spPr>
                <a:xfrm>
                  <a:off x="2933396" y="2874873"/>
                  <a:ext cx="460858" cy="134554"/>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9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900" b="0" i="0" u="none" strike="noStrike" kern="0" cap="none" spc="0" normalizeH="0" baseline="0" noProof="0">
                    <a:ln>
                      <a:noFill/>
                    </a:ln>
                    <a:solidFill>
                      <a:sysClr val="window" lastClr="FFFFFF"/>
                    </a:solidFill>
                    <a:effectLst/>
                    <a:uLnTx/>
                    <a:uFillTx/>
                    <a:latin typeface="Calibri"/>
                    <a:ea typeface="Calibri"/>
                    <a:cs typeface="Times New Roman"/>
                  </a:endParaRPr>
                </a:p>
              </p:txBody>
            </p:sp>
          </p:grpSp>
          <p:sp>
            <p:nvSpPr>
              <p:cNvPr id="64" name="Rectangle 63"/>
              <p:cNvSpPr/>
              <p:nvPr/>
            </p:nvSpPr>
            <p:spPr bwMode="auto">
              <a:xfrm>
                <a:off x="7086600" y="2690505"/>
                <a:ext cx="1676399" cy="795645"/>
              </a:xfrm>
              <a:prstGeom prst="rect">
                <a:avLst/>
              </a:prstGeom>
              <a:solidFill>
                <a:schemeClr val="accent2"/>
              </a:solidFill>
              <a:ln w="12700">
                <a:solidFill>
                  <a:schemeClr val="accent4"/>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100" b="1" dirty="0" smtClean="0">
                    <a:solidFill>
                      <a:schemeClr val="tx2"/>
                    </a:solidFill>
                    <a:effectLst>
                      <a:outerShdw blurRad="38100" dist="38100" dir="2700000" algn="tl">
                        <a:srgbClr val="000000">
                          <a:alpha val="43137"/>
                        </a:srgbClr>
                      </a:outerShdw>
                    </a:effectLst>
                  </a:rPr>
                  <a:t>Hyper-V</a:t>
                </a:r>
                <a:br>
                  <a:rPr lang="en-US" sz="1100" b="1" dirty="0" smtClean="0">
                    <a:solidFill>
                      <a:schemeClr val="tx2"/>
                    </a:solidFill>
                    <a:effectLst>
                      <a:outerShdw blurRad="38100" dist="38100" dir="2700000" algn="tl">
                        <a:srgbClr val="000000">
                          <a:alpha val="43137"/>
                        </a:srgbClr>
                      </a:outerShdw>
                    </a:effectLst>
                  </a:rPr>
                </a:br>
                <a:r>
                  <a:rPr lang="en-US" sz="1100" b="1" dirty="0" smtClean="0">
                    <a:solidFill>
                      <a:schemeClr val="tx2"/>
                    </a:solidFill>
                    <a:effectLst>
                      <a:outerShdw blurRad="38100" dist="38100" dir="2700000" algn="tl">
                        <a:srgbClr val="000000">
                          <a:alpha val="43137"/>
                        </a:srgbClr>
                      </a:outerShdw>
                    </a:effectLst>
                  </a:rPr>
                  <a:t> Extensible Switch</a:t>
                </a:r>
              </a:p>
            </p:txBody>
          </p:sp>
          <p:grpSp>
            <p:nvGrpSpPr>
              <p:cNvPr id="66" name="Group 65"/>
              <p:cNvGrpSpPr/>
              <p:nvPr/>
            </p:nvGrpSpPr>
            <p:grpSpPr>
              <a:xfrm>
                <a:off x="6933250" y="1135825"/>
                <a:ext cx="915350" cy="1620813"/>
                <a:chOff x="6705600" y="1135825"/>
                <a:chExt cx="915350" cy="1620813"/>
              </a:xfrm>
            </p:grpSpPr>
            <p:sp>
              <p:nvSpPr>
                <p:cNvPr id="89" name="Rectangle 88"/>
                <p:cNvSpPr/>
                <p:nvPr/>
              </p:nvSpPr>
              <p:spPr bwMode="auto">
                <a:xfrm>
                  <a:off x="6705600" y="1135825"/>
                  <a:ext cx="915350" cy="854037"/>
                </a:xfrm>
                <a:prstGeom prst="rect">
                  <a:avLst/>
                </a:prstGeom>
                <a:solidFill>
                  <a:schemeClr val="accent5"/>
                </a:solidFill>
                <a:ln>
                  <a:solidFill>
                    <a:schemeClr val="accent4"/>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smtClean="0">
                      <a:solidFill>
                        <a:schemeClr val="bg1"/>
                      </a:solidFill>
                    </a:rPr>
                    <a:t>VM 1</a:t>
                  </a:r>
                </a:p>
              </p:txBody>
            </p:sp>
            <p:grpSp>
              <p:nvGrpSpPr>
                <p:cNvPr id="90" name="Group 89"/>
                <p:cNvGrpSpPr/>
                <p:nvPr/>
              </p:nvGrpSpPr>
              <p:grpSpPr>
                <a:xfrm>
                  <a:off x="6921216" y="1964018"/>
                  <a:ext cx="442719" cy="332738"/>
                  <a:chOff x="0" y="0"/>
                  <a:chExt cx="248717" cy="198934"/>
                </a:xfrm>
              </p:grpSpPr>
              <p:sp>
                <p:nvSpPr>
                  <p:cNvPr id="93" name="Rectangle 92"/>
                  <p:cNvSpPr/>
                  <p:nvPr/>
                </p:nvSpPr>
                <p:spPr>
                  <a:xfrm>
                    <a:off x="0" y="0"/>
                    <a:ext cx="248717" cy="134511"/>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900" b="0" i="0" u="none" strike="noStrike" kern="0" cap="none" spc="0" normalizeH="0" baseline="0" noProof="0">
                        <a:ln>
                          <a:noFill/>
                        </a:ln>
                        <a:solidFill>
                          <a:sysClr val="window" lastClr="FFFFFF"/>
                        </a:solidFill>
                        <a:effectLst/>
                        <a:uLnTx/>
                        <a:uFillTx/>
                        <a:latin typeface="Times New Roman"/>
                        <a:ea typeface="Calibri"/>
                        <a:cs typeface="+mn-cs"/>
                      </a:rPr>
                      <a:t> </a:t>
                    </a:r>
                    <a:endParaRPr kumimoji="0" lang="en-US" sz="1000" b="0" i="0" u="none" strike="noStrike" kern="0" cap="none" spc="0" normalizeH="0" baseline="0" noProof="0">
                      <a:ln>
                        <a:noFill/>
                      </a:ln>
                      <a:solidFill>
                        <a:sysClr val="window" lastClr="FFFFFF"/>
                      </a:solidFill>
                      <a:effectLst/>
                      <a:uLnTx/>
                      <a:uFillTx/>
                      <a:latin typeface="Times New Roman"/>
                      <a:ea typeface="SimSun"/>
                      <a:cs typeface="+mn-cs"/>
                    </a:endParaRPr>
                  </a:p>
                </p:txBody>
              </p:sp>
              <p:sp>
                <p:nvSpPr>
                  <p:cNvPr id="94" name="Rectangle 93"/>
                  <p:cNvSpPr/>
                  <p:nvPr/>
                </p:nvSpPr>
                <p:spPr>
                  <a:xfrm>
                    <a:off x="0" y="137532"/>
                    <a:ext cx="193075" cy="61402"/>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900" b="0" i="0" u="none" strike="noStrike" kern="0" cap="none" spc="0" normalizeH="0" baseline="0" noProof="0">
                        <a:ln>
                          <a:noFill/>
                        </a:ln>
                        <a:solidFill>
                          <a:sysClr val="window" lastClr="FFFFFF"/>
                        </a:solidFill>
                        <a:effectLst/>
                        <a:uLnTx/>
                        <a:uFillTx/>
                        <a:latin typeface="Times New Roman"/>
                        <a:ea typeface="Times New Roman"/>
                        <a:cs typeface="+mn-cs"/>
                      </a:rPr>
                      <a:t> </a:t>
                    </a:r>
                    <a:endParaRPr kumimoji="0" lang="en-US" sz="1000" b="0" i="0" u="none" strike="noStrike" kern="0" cap="none" spc="0" normalizeH="0" baseline="0" noProof="0">
                      <a:ln>
                        <a:noFill/>
                      </a:ln>
                      <a:solidFill>
                        <a:sysClr val="window" lastClr="FFFFFF"/>
                      </a:solidFill>
                      <a:effectLst/>
                      <a:uLnTx/>
                      <a:uFillTx/>
                      <a:latin typeface="Times New Roman"/>
                      <a:ea typeface="SimSun"/>
                      <a:cs typeface="+mn-cs"/>
                    </a:endParaRPr>
                  </a:p>
                </p:txBody>
              </p:sp>
            </p:grpSp>
            <p:sp>
              <p:nvSpPr>
                <p:cNvPr id="91" name="Oval 90"/>
                <p:cNvSpPr/>
                <p:nvPr/>
              </p:nvSpPr>
              <p:spPr>
                <a:xfrm>
                  <a:off x="7027959" y="2610588"/>
                  <a:ext cx="153035" cy="146050"/>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9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900" b="0" i="0" u="none" strike="noStrike" kern="0" cap="none" spc="0" normalizeH="0" baseline="0" noProof="0">
                    <a:ln>
                      <a:noFill/>
                    </a:ln>
                    <a:solidFill>
                      <a:sysClr val="window" lastClr="FFFFFF"/>
                    </a:solidFill>
                    <a:effectLst/>
                    <a:uLnTx/>
                    <a:uFillTx/>
                    <a:latin typeface="Calibri"/>
                    <a:ea typeface="Calibri"/>
                    <a:cs typeface="Times New Roman"/>
                  </a:endParaRPr>
                </a:p>
              </p:txBody>
            </p:sp>
            <p:cxnSp>
              <p:nvCxnSpPr>
                <p:cNvPr id="92" name="Straight Connector 91"/>
                <p:cNvCxnSpPr>
                  <a:stCxn id="91" idx="0"/>
                  <a:endCxn id="94" idx="2"/>
                </p:cNvCxnSpPr>
                <p:nvPr/>
              </p:nvCxnSpPr>
              <p:spPr>
                <a:xfrm flipH="1" flipV="1">
                  <a:off x="7093054" y="2296756"/>
                  <a:ext cx="11423" cy="31383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923850" y="1123950"/>
                <a:ext cx="915350" cy="1620813"/>
                <a:chOff x="7848600" y="1123950"/>
                <a:chExt cx="915350" cy="1620813"/>
              </a:xfrm>
            </p:grpSpPr>
            <p:sp>
              <p:nvSpPr>
                <p:cNvPr id="83" name="Rectangle 82"/>
                <p:cNvSpPr/>
                <p:nvPr/>
              </p:nvSpPr>
              <p:spPr bwMode="auto">
                <a:xfrm>
                  <a:off x="7848600" y="1123950"/>
                  <a:ext cx="915350" cy="854037"/>
                </a:xfrm>
                <a:prstGeom prst="rect">
                  <a:avLst/>
                </a:prstGeom>
                <a:solidFill>
                  <a:schemeClr val="accent5"/>
                </a:solidFill>
                <a:ln>
                  <a:solidFill>
                    <a:schemeClr val="accent4"/>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smtClean="0">
                      <a:solidFill>
                        <a:schemeClr val="bg1"/>
                      </a:solidFill>
                    </a:rPr>
                    <a:t>VM 2</a:t>
                  </a:r>
                </a:p>
              </p:txBody>
            </p:sp>
            <p:grpSp>
              <p:nvGrpSpPr>
                <p:cNvPr id="84" name="Group 83"/>
                <p:cNvGrpSpPr/>
                <p:nvPr/>
              </p:nvGrpSpPr>
              <p:grpSpPr>
                <a:xfrm>
                  <a:off x="8049735" y="1952143"/>
                  <a:ext cx="442719" cy="332738"/>
                  <a:chOff x="0" y="0"/>
                  <a:chExt cx="248717" cy="198934"/>
                </a:xfrm>
              </p:grpSpPr>
              <p:sp>
                <p:nvSpPr>
                  <p:cNvPr id="87" name="Rectangle 86"/>
                  <p:cNvSpPr/>
                  <p:nvPr/>
                </p:nvSpPr>
                <p:spPr>
                  <a:xfrm>
                    <a:off x="0" y="0"/>
                    <a:ext cx="248717" cy="134511"/>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900" b="0" i="0" u="none" strike="noStrike" kern="0" cap="none" spc="0" normalizeH="0" baseline="0" noProof="0">
                        <a:ln>
                          <a:noFill/>
                        </a:ln>
                        <a:solidFill>
                          <a:sysClr val="window" lastClr="FFFFFF"/>
                        </a:solidFill>
                        <a:effectLst/>
                        <a:uLnTx/>
                        <a:uFillTx/>
                        <a:latin typeface="Times New Roman"/>
                        <a:ea typeface="Calibri"/>
                        <a:cs typeface="+mn-cs"/>
                      </a:rPr>
                      <a:t> </a:t>
                    </a:r>
                    <a:endParaRPr kumimoji="0" lang="en-US" sz="1000" b="0" i="0" u="none" strike="noStrike" kern="0" cap="none" spc="0" normalizeH="0" baseline="0" noProof="0">
                      <a:ln>
                        <a:noFill/>
                      </a:ln>
                      <a:solidFill>
                        <a:sysClr val="window" lastClr="FFFFFF"/>
                      </a:solidFill>
                      <a:effectLst/>
                      <a:uLnTx/>
                      <a:uFillTx/>
                      <a:latin typeface="Times New Roman"/>
                      <a:ea typeface="SimSun"/>
                      <a:cs typeface="+mn-cs"/>
                    </a:endParaRPr>
                  </a:p>
                </p:txBody>
              </p:sp>
              <p:sp>
                <p:nvSpPr>
                  <p:cNvPr id="88" name="Rectangle 87"/>
                  <p:cNvSpPr/>
                  <p:nvPr/>
                </p:nvSpPr>
                <p:spPr>
                  <a:xfrm>
                    <a:off x="0" y="137532"/>
                    <a:ext cx="193075" cy="61402"/>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900" b="0" i="0" u="none" strike="noStrike" kern="0" cap="none" spc="0" normalizeH="0" baseline="0" noProof="0">
                        <a:ln>
                          <a:noFill/>
                        </a:ln>
                        <a:solidFill>
                          <a:sysClr val="window" lastClr="FFFFFF"/>
                        </a:solidFill>
                        <a:effectLst/>
                        <a:uLnTx/>
                        <a:uFillTx/>
                        <a:latin typeface="Times New Roman"/>
                        <a:ea typeface="Times New Roman"/>
                        <a:cs typeface="+mn-cs"/>
                      </a:rPr>
                      <a:t> </a:t>
                    </a:r>
                    <a:endParaRPr kumimoji="0" lang="en-US" sz="1000" b="0" i="0" u="none" strike="noStrike" kern="0" cap="none" spc="0" normalizeH="0" baseline="0" noProof="0">
                      <a:ln>
                        <a:noFill/>
                      </a:ln>
                      <a:solidFill>
                        <a:sysClr val="window" lastClr="FFFFFF"/>
                      </a:solidFill>
                      <a:effectLst/>
                      <a:uLnTx/>
                      <a:uFillTx/>
                      <a:latin typeface="Times New Roman"/>
                      <a:ea typeface="SimSun"/>
                      <a:cs typeface="+mn-cs"/>
                    </a:endParaRPr>
                  </a:p>
                </p:txBody>
              </p:sp>
            </p:grpSp>
            <p:sp>
              <p:nvSpPr>
                <p:cNvPr id="85" name="Oval 84"/>
                <p:cNvSpPr/>
                <p:nvPr/>
              </p:nvSpPr>
              <p:spPr>
                <a:xfrm>
                  <a:off x="8144209" y="2598713"/>
                  <a:ext cx="153035" cy="146050"/>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9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900" b="0" i="0" u="none" strike="noStrike" kern="0" cap="none" spc="0" normalizeH="0" baseline="0" noProof="0">
                    <a:ln>
                      <a:noFill/>
                    </a:ln>
                    <a:solidFill>
                      <a:sysClr val="window" lastClr="FFFFFF"/>
                    </a:solidFill>
                    <a:effectLst/>
                    <a:uLnTx/>
                    <a:uFillTx/>
                    <a:latin typeface="Calibri"/>
                    <a:ea typeface="Calibri"/>
                    <a:cs typeface="Times New Roman"/>
                  </a:endParaRPr>
                </a:p>
              </p:txBody>
            </p:sp>
            <p:cxnSp>
              <p:nvCxnSpPr>
                <p:cNvPr id="86" name="Straight Connector 85"/>
                <p:cNvCxnSpPr>
                  <a:stCxn id="85" idx="0"/>
                  <a:endCxn id="88" idx="2"/>
                </p:cNvCxnSpPr>
                <p:nvPr/>
              </p:nvCxnSpPr>
              <p:spPr>
                <a:xfrm flipV="1">
                  <a:off x="8220727" y="2284881"/>
                  <a:ext cx="846" cy="31383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69" name="Straight Connector 68"/>
              <p:cNvCxnSpPr>
                <a:stCxn id="64" idx="2"/>
                <a:endCxn id="81" idx="0"/>
              </p:cNvCxnSpPr>
              <p:nvPr/>
            </p:nvCxnSpPr>
            <p:spPr>
              <a:xfrm>
                <a:off x="7924800" y="3486150"/>
                <a:ext cx="13344" cy="54687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bwMode="auto">
              <a:xfrm>
                <a:off x="4942142" y="1809750"/>
                <a:ext cx="544258" cy="1058646"/>
              </a:xfrm>
              <a:prstGeom prst="rect">
                <a:avLst/>
              </a:prstGeom>
              <a:solidFill>
                <a:schemeClr val="accent2"/>
              </a:solidFill>
              <a:ln w="12700">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b="1" dirty="0" smtClean="0">
                    <a:solidFill>
                      <a:schemeClr val="tx2"/>
                    </a:solidFill>
                    <a:effectLst>
                      <a:outerShdw blurRad="38100" dist="38100" dir="2700000" algn="tl">
                        <a:srgbClr val="000000">
                          <a:alpha val="43137"/>
                        </a:srgbClr>
                      </a:outerShdw>
                    </a:effectLst>
                  </a:rPr>
                  <a:t>Live Migration</a:t>
                </a:r>
              </a:p>
            </p:txBody>
          </p:sp>
          <p:sp>
            <p:nvSpPr>
              <p:cNvPr id="71" name="Rectangle 70"/>
              <p:cNvSpPr/>
              <p:nvPr/>
            </p:nvSpPr>
            <p:spPr bwMode="auto">
              <a:xfrm>
                <a:off x="5551742" y="1819650"/>
                <a:ext cx="544258" cy="1058646"/>
              </a:xfrm>
              <a:prstGeom prst="rect">
                <a:avLst/>
              </a:prstGeom>
              <a:solidFill>
                <a:schemeClr val="accent2"/>
              </a:solidFill>
              <a:ln w="12700">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b="1" dirty="0" smtClean="0">
                    <a:solidFill>
                      <a:schemeClr val="tx2"/>
                    </a:solidFill>
                    <a:effectLst>
                      <a:outerShdw blurRad="38100" dist="38100" dir="2700000" algn="tl">
                        <a:srgbClr val="000000">
                          <a:alpha val="43137"/>
                        </a:srgbClr>
                      </a:outerShdw>
                    </a:effectLst>
                  </a:rPr>
                  <a:t>Cluster / Storage</a:t>
                </a:r>
              </a:p>
            </p:txBody>
          </p:sp>
          <p:sp>
            <p:nvSpPr>
              <p:cNvPr id="72" name="Rectangle 71"/>
              <p:cNvSpPr/>
              <p:nvPr/>
            </p:nvSpPr>
            <p:spPr bwMode="auto">
              <a:xfrm>
                <a:off x="6172200" y="1819650"/>
                <a:ext cx="544258" cy="1058646"/>
              </a:xfrm>
              <a:prstGeom prst="rect">
                <a:avLst/>
              </a:prstGeom>
              <a:solidFill>
                <a:schemeClr val="accent2"/>
              </a:solidFill>
              <a:ln w="12700">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b="1" dirty="0" smtClean="0">
                    <a:solidFill>
                      <a:schemeClr val="tx2"/>
                    </a:solidFill>
                    <a:effectLst>
                      <a:outerShdw blurRad="38100" dist="38100" dir="2700000" algn="tl">
                        <a:srgbClr val="000000">
                          <a:alpha val="43137"/>
                        </a:srgbClr>
                      </a:outerShdw>
                    </a:effectLst>
                  </a:rPr>
                  <a:t>Manage</a:t>
                </a:r>
              </a:p>
            </p:txBody>
          </p:sp>
          <p:cxnSp>
            <p:nvCxnSpPr>
              <p:cNvPr id="73" name="Straight Connector 72"/>
              <p:cNvCxnSpPr>
                <a:endCxn id="95" idx="0"/>
              </p:cNvCxnSpPr>
              <p:nvPr/>
            </p:nvCxnSpPr>
            <p:spPr>
              <a:xfrm flipH="1">
                <a:off x="5777857" y="2878296"/>
                <a:ext cx="85018" cy="114125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70" idx="2"/>
                <a:endCxn id="95" idx="0"/>
              </p:cNvCxnSpPr>
              <p:nvPr/>
            </p:nvCxnSpPr>
            <p:spPr>
              <a:xfrm>
                <a:off x="5214271" y="2868396"/>
                <a:ext cx="563586" cy="1151154"/>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7545323" y="2390207"/>
                <a:ext cx="354288" cy="227845"/>
              </a:xfrm>
              <a:prstGeom prst="rect">
                <a:avLst/>
              </a:prstGeom>
              <a:noFill/>
            </p:spPr>
            <p:txBody>
              <a:bodyPr wrap="none" lIns="0" tIns="0" rIns="0" bIns="0" rtlCol="0">
                <a:spAutoFit/>
              </a:bodyPr>
              <a:lstStyle/>
              <a:p>
                <a:r>
                  <a:rPr lang="en-US" sz="1100" b="1" dirty="0" smtClean="0">
                    <a:gradFill>
                      <a:gsLst>
                        <a:gs pos="0">
                          <a:schemeClr val="tx1"/>
                        </a:gs>
                        <a:gs pos="86000">
                          <a:schemeClr val="tx1"/>
                        </a:gs>
                      </a:gsLst>
                      <a:lin ang="5400000" scaled="0"/>
                    </a:gradFill>
                    <a:effectLst>
                      <a:outerShdw blurRad="38100" dist="38100" dir="2700000" algn="tl">
                        <a:srgbClr val="000000">
                          <a:alpha val="43137"/>
                        </a:srgbClr>
                      </a:outerShdw>
                    </a:effectLst>
                  </a:rPr>
                  <a:t>ACLs</a:t>
                </a:r>
              </a:p>
            </p:txBody>
          </p:sp>
          <p:sp>
            <p:nvSpPr>
              <p:cNvPr id="76" name="TextBox 75"/>
              <p:cNvSpPr txBox="1"/>
              <p:nvPr/>
            </p:nvSpPr>
            <p:spPr>
              <a:xfrm>
                <a:off x="5035520" y="822532"/>
                <a:ext cx="746699" cy="372838"/>
              </a:xfrm>
              <a:prstGeom prst="rect">
                <a:avLst/>
              </a:prstGeom>
              <a:noFill/>
            </p:spPr>
            <p:txBody>
              <a:bodyPr wrap="none" lIns="0" tIns="0" rIns="0" bIns="0" rtlCol="0">
                <a:spAutoFit/>
              </a:bodyPr>
              <a:lstStyle/>
              <a:p>
                <a:r>
                  <a:rPr lang="en-US" b="1" dirty="0" smtClean="0">
                    <a:solidFill>
                      <a:schemeClr val="tx2"/>
                    </a:solidFill>
                    <a:effectLst>
                      <a:outerShdw blurRad="38100" dist="38100" dir="2700000" algn="tl">
                        <a:srgbClr val="000000">
                          <a:alpha val="43137"/>
                        </a:srgbClr>
                      </a:outerShdw>
                    </a:effectLst>
                  </a:rPr>
                  <a:t>Server</a:t>
                </a:r>
              </a:p>
            </p:txBody>
          </p:sp>
          <p:grpSp>
            <p:nvGrpSpPr>
              <p:cNvPr id="77" name="Group 76"/>
              <p:cNvGrpSpPr/>
              <p:nvPr/>
            </p:nvGrpSpPr>
            <p:grpSpPr>
              <a:xfrm>
                <a:off x="7570487" y="4033020"/>
                <a:ext cx="735313" cy="591504"/>
                <a:chOff x="2933395" y="2574950"/>
                <a:chExt cx="775411" cy="434477"/>
              </a:xfrm>
            </p:grpSpPr>
            <p:sp>
              <p:nvSpPr>
                <p:cNvPr id="81" name="Rectangle 80"/>
                <p:cNvSpPr/>
                <p:nvPr/>
              </p:nvSpPr>
              <p:spPr>
                <a:xfrm>
                  <a:off x="2933395" y="2574950"/>
                  <a:ext cx="775411" cy="299923"/>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endParaRPr kumimoji="0" lang="en-US" sz="9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ea typeface="Calibri"/>
                    <a:cs typeface="Times New Roman"/>
                  </a:endParaRPr>
                </a:p>
              </p:txBody>
            </p:sp>
            <p:sp>
              <p:nvSpPr>
                <p:cNvPr id="82" name="Rectangle 81"/>
                <p:cNvSpPr/>
                <p:nvPr/>
              </p:nvSpPr>
              <p:spPr>
                <a:xfrm>
                  <a:off x="2933396" y="2874873"/>
                  <a:ext cx="460858" cy="134554"/>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9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900" b="0" i="0" u="none" strike="noStrike" kern="0" cap="none" spc="0" normalizeH="0" baseline="0" noProof="0">
                    <a:ln>
                      <a:noFill/>
                    </a:ln>
                    <a:solidFill>
                      <a:sysClr val="window" lastClr="FFFFFF"/>
                    </a:solidFill>
                    <a:effectLst/>
                    <a:uLnTx/>
                    <a:uFillTx/>
                    <a:latin typeface="Calibri"/>
                    <a:ea typeface="Calibri"/>
                    <a:cs typeface="Times New Roman"/>
                  </a:endParaRPr>
                </a:p>
              </p:txBody>
            </p:sp>
          </p:grpSp>
          <p:cxnSp>
            <p:nvCxnSpPr>
              <p:cNvPr id="78" name="Straight Connector 77"/>
              <p:cNvCxnSpPr>
                <a:stCxn id="72" idx="2"/>
                <a:endCxn id="95" idx="0"/>
              </p:cNvCxnSpPr>
              <p:nvPr/>
            </p:nvCxnSpPr>
            <p:spPr>
              <a:xfrm flipH="1">
                <a:off x="5777857" y="2878296"/>
                <a:ext cx="666472" cy="1141254"/>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9" name="Oval 78"/>
              <p:cNvSpPr/>
              <p:nvPr/>
            </p:nvSpPr>
            <p:spPr>
              <a:xfrm>
                <a:off x="7847332" y="3413125"/>
                <a:ext cx="153035" cy="146050"/>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9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900" b="0" i="0" u="none" strike="noStrike" kern="0" cap="none" spc="0" normalizeH="0" baseline="0" noProof="0">
                  <a:ln>
                    <a:noFill/>
                  </a:ln>
                  <a:solidFill>
                    <a:sysClr val="window" lastClr="FFFFFF"/>
                  </a:solidFill>
                  <a:effectLst/>
                  <a:uLnTx/>
                  <a:uFillTx/>
                  <a:latin typeface="Calibri"/>
                  <a:ea typeface="Calibri"/>
                  <a:cs typeface="Times New Roman"/>
                </a:endParaRPr>
              </a:p>
            </p:txBody>
          </p:sp>
          <p:sp>
            <p:nvSpPr>
              <p:cNvPr id="80" name="TextBox 79"/>
              <p:cNvSpPr txBox="1"/>
              <p:nvPr/>
            </p:nvSpPr>
            <p:spPr>
              <a:xfrm>
                <a:off x="5464570" y="4117798"/>
                <a:ext cx="489071" cy="225789"/>
              </a:xfrm>
              <a:prstGeom prst="rect">
                <a:avLst/>
              </a:prstGeom>
              <a:noFill/>
            </p:spPr>
            <p:txBody>
              <a:bodyPr wrap="none" lIns="0" tIns="0" rIns="0" bIns="0" rtlCol="0">
                <a:spAutoFit/>
              </a:bodyPr>
              <a:lstStyle/>
              <a:p>
                <a:r>
                  <a:rPr lang="en-US" sz="1050" b="1" dirty="0" smtClean="0">
                    <a:solidFill>
                      <a:schemeClr val="tx2"/>
                    </a:solidFill>
                    <a:effectLst>
                      <a:outerShdw blurRad="38100" dist="38100" dir="2700000" algn="tl">
                        <a:srgbClr val="000000">
                          <a:alpha val="43137"/>
                        </a:srgbClr>
                      </a:outerShdw>
                    </a:effectLst>
                  </a:rPr>
                  <a:t>10</a:t>
                </a:r>
                <a:r>
                  <a:rPr lang="en-US" sz="1050" b="1" dirty="0" smtClean="0">
                    <a:solidFill>
                      <a:schemeClr val="bg1"/>
                    </a:solidFill>
                    <a:effectLst>
                      <a:outerShdw blurRad="38100" dist="38100" dir="2700000" algn="tl">
                        <a:srgbClr val="000000">
                          <a:alpha val="43137"/>
                        </a:srgbClr>
                      </a:outerShdw>
                    </a:effectLst>
                  </a:rPr>
                  <a:t> </a:t>
                </a:r>
                <a:r>
                  <a:rPr lang="en-US" sz="1050" b="1" dirty="0" smtClean="0">
                    <a:solidFill>
                      <a:schemeClr val="tx2"/>
                    </a:solidFill>
                    <a:effectLst>
                      <a:outerShdw blurRad="38100" dist="38100" dir="2700000" algn="tl">
                        <a:srgbClr val="000000">
                          <a:alpha val="43137"/>
                        </a:srgbClr>
                      </a:outerShdw>
                    </a:effectLst>
                  </a:rPr>
                  <a:t>GbE</a:t>
                </a:r>
              </a:p>
            </p:txBody>
          </p:sp>
        </p:grpSp>
        <p:sp>
          <p:nvSpPr>
            <p:cNvPr id="56" name="Rectangle 55"/>
            <p:cNvSpPr/>
            <p:nvPr/>
          </p:nvSpPr>
          <p:spPr bwMode="auto">
            <a:xfrm>
              <a:off x="1491094" y="2876550"/>
              <a:ext cx="471270" cy="198924"/>
            </a:xfrm>
            <a:prstGeom prst="rect">
              <a:avLst/>
            </a:prstGeom>
            <a:solidFill>
              <a:srgbClr val="232323"/>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000" b="1" dirty="0" smtClean="0">
                  <a:solidFill>
                    <a:schemeClr val="tx2"/>
                  </a:solidFill>
                  <a:effectLst>
                    <a:outerShdw blurRad="38100" dist="38100" dir="2700000" algn="tl">
                      <a:srgbClr val="000000">
                        <a:alpha val="43137"/>
                      </a:srgbClr>
                    </a:outerShdw>
                  </a:effectLst>
                </a:rPr>
                <a:t>RSS</a:t>
              </a:r>
            </a:p>
          </p:txBody>
        </p:sp>
        <p:sp>
          <p:nvSpPr>
            <p:cNvPr id="57" name="Rectangle 56"/>
            <p:cNvSpPr/>
            <p:nvPr/>
          </p:nvSpPr>
          <p:spPr bwMode="auto">
            <a:xfrm>
              <a:off x="1053962" y="2876550"/>
              <a:ext cx="433309" cy="196841"/>
            </a:xfrm>
            <a:prstGeom prst="rect">
              <a:avLst/>
            </a:prstGeom>
            <a:solidFill>
              <a:srgbClr val="232323"/>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000" b="1" dirty="0" smtClean="0">
                  <a:solidFill>
                    <a:schemeClr val="tx2"/>
                  </a:solidFill>
                  <a:effectLst>
                    <a:outerShdw blurRad="38100" dist="38100" dir="2700000" algn="tl">
                      <a:srgbClr val="000000">
                        <a:alpha val="43137"/>
                      </a:srgbClr>
                    </a:outerShdw>
                  </a:effectLst>
                </a:rPr>
                <a:t>DCB</a:t>
              </a:r>
            </a:p>
          </p:txBody>
        </p:sp>
        <p:sp>
          <p:nvSpPr>
            <p:cNvPr id="58" name="Rectangle 57"/>
            <p:cNvSpPr/>
            <p:nvPr/>
          </p:nvSpPr>
          <p:spPr bwMode="auto">
            <a:xfrm>
              <a:off x="1053962" y="2571750"/>
              <a:ext cx="908402" cy="228482"/>
            </a:xfrm>
            <a:prstGeom prst="rect">
              <a:avLst/>
            </a:prstGeom>
            <a:solidFill>
              <a:schemeClr val="accent2"/>
            </a:solidFill>
            <a:ln>
              <a:solidFill>
                <a:schemeClr val="bg1"/>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000" b="1" dirty="0" err="1" smtClean="0">
                  <a:solidFill>
                    <a:schemeClr val="tx2"/>
                  </a:solidFill>
                  <a:effectLst>
                    <a:outerShdw blurRad="38100" dist="38100" dir="2700000" algn="tl">
                      <a:srgbClr val="000000">
                        <a:alpha val="43137"/>
                      </a:srgbClr>
                    </a:outerShdw>
                  </a:effectLst>
                </a:rPr>
                <a:t>QoS</a:t>
              </a:r>
              <a:endParaRPr lang="en-US" sz="1000" b="1" dirty="0" smtClean="0">
                <a:solidFill>
                  <a:schemeClr val="tx2"/>
                </a:solidFill>
                <a:effectLst>
                  <a:outerShdw blurRad="38100" dist="38100" dir="2700000" algn="tl">
                    <a:srgbClr val="000000">
                      <a:alpha val="43137"/>
                    </a:srgbClr>
                  </a:outerShdw>
                </a:effectLst>
              </a:endParaRPr>
            </a:p>
          </p:txBody>
        </p:sp>
        <p:sp>
          <p:nvSpPr>
            <p:cNvPr id="49" name="Flowchart: Magnetic Disk 48"/>
            <p:cNvSpPr/>
            <p:nvPr/>
          </p:nvSpPr>
          <p:spPr>
            <a:xfrm>
              <a:off x="3975111" y="4171950"/>
              <a:ext cx="1358889" cy="533400"/>
            </a:xfrm>
            <a:prstGeom prst="flowChartMagneticDisk">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Storage</a:t>
              </a:r>
              <a:endParaRPr lang="en-US" b="1" dirty="0">
                <a:solidFill>
                  <a:schemeClr val="bg1"/>
                </a:solidFill>
              </a:endParaRPr>
            </a:p>
          </p:txBody>
        </p:sp>
        <p:cxnSp>
          <p:nvCxnSpPr>
            <p:cNvPr id="51" name="Straight Connector 50"/>
            <p:cNvCxnSpPr>
              <a:stCxn id="99" idx="3"/>
              <a:endCxn id="49" idx="2"/>
            </p:cNvCxnSpPr>
            <p:nvPr/>
          </p:nvCxnSpPr>
          <p:spPr>
            <a:xfrm>
              <a:off x="3605221" y="4437798"/>
              <a:ext cx="369890" cy="852"/>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9" name="Rectangle 98"/>
            <p:cNvSpPr/>
            <p:nvPr/>
          </p:nvSpPr>
          <p:spPr>
            <a:xfrm>
              <a:off x="2062025" y="4017722"/>
              <a:ext cx="1543196" cy="840152"/>
            </a:xfrm>
            <a:prstGeom prst="rect">
              <a:avLst/>
            </a:prstGeom>
            <a:solidFill>
              <a:schemeClr val="accent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Windows</a:t>
              </a:r>
              <a:br>
                <a:rPr lang="en-US" sz="1400" dirty="0" smtClean="0"/>
              </a:br>
              <a:r>
                <a:rPr lang="en-US" sz="1400" dirty="0" smtClean="0"/>
                <a:t>File Server</a:t>
              </a:r>
              <a:endParaRPr lang="en-US" sz="1400" dirty="0"/>
            </a:p>
          </p:txBody>
        </p:sp>
        <p:sp>
          <p:nvSpPr>
            <p:cNvPr id="101" name="Rectangle 100"/>
            <p:cNvSpPr/>
            <p:nvPr/>
          </p:nvSpPr>
          <p:spPr bwMode="auto">
            <a:xfrm>
              <a:off x="1053962" y="3075474"/>
              <a:ext cx="908402" cy="194758"/>
            </a:xfrm>
            <a:prstGeom prst="rect">
              <a:avLst/>
            </a:prstGeom>
            <a:solidFill>
              <a:srgbClr val="232323"/>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000" b="1" dirty="0" smtClean="0">
                  <a:solidFill>
                    <a:schemeClr val="tx2"/>
                  </a:solidFill>
                  <a:effectLst>
                    <a:outerShdw blurRad="38100" dist="38100" dir="2700000" algn="tl">
                      <a:srgbClr val="000000">
                        <a:alpha val="43137"/>
                      </a:srgbClr>
                    </a:outerShdw>
                  </a:effectLst>
                </a:rPr>
                <a:t>RDMA</a:t>
              </a:r>
            </a:p>
          </p:txBody>
        </p:sp>
        <p:sp>
          <p:nvSpPr>
            <p:cNvPr id="103" name="Rectangle 102"/>
            <p:cNvSpPr/>
            <p:nvPr/>
          </p:nvSpPr>
          <p:spPr>
            <a:xfrm>
              <a:off x="1677045" y="4246045"/>
              <a:ext cx="612166" cy="303361"/>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endParaRPr kumimoji="0" lang="en-US" sz="9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ea typeface="Calibri"/>
                <a:cs typeface="Times New Roman"/>
              </a:endParaRPr>
            </a:p>
          </p:txBody>
        </p:sp>
        <p:sp>
          <p:nvSpPr>
            <p:cNvPr id="104" name="Rectangle 103"/>
            <p:cNvSpPr/>
            <p:nvPr/>
          </p:nvSpPr>
          <p:spPr>
            <a:xfrm>
              <a:off x="1677046" y="4549406"/>
              <a:ext cx="363835" cy="136096"/>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9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900" b="0" i="0" u="none" strike="noStrike" kern="0" cap="none" spc="0" normalizeH="0" baseline="0" noProof="0">
                <a:ln>
                  <a:noFill/>
                </a:ln>
                <a:solidFill>
                  <a:sysClr val="window" lastClr="FFFFFF"/>
                </a:solidFill>
                <a:effectLst/>
                <a:uLnTx/>
                <a:uFillTx/>
                <a:latin typeface="Calibri"/>
                <a:ea typeface="Calibri"/>
                <a:cs typeface="Times New Roman"/>
              </a:endParaRPr>
            </a:p>
          </p:txBody>
        </p:sp>
        <p:sp>
          <p:nvSpPr>
            <p:cNvPr id="102" name="Rectangle 101"/>
            <p:cNvSpPr/>
            <p:nvPr/>
          </p:nvSpPr>
          <p:spPr bwMode="auto">
            <a:xfrm>
              <a:off x="1700221" y="4148666"/>
              <a:ext cx="576593" cy="194758"/>
            </a:xfrm>
            <a:prstGeom prst="rect">
              <a:avLst/>
            </a:prstGeom>
            <a:solidFill>
              <a:srgbClr val="232323"/>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000" b="1" dirty="0" smtClean="0">
                  <a:solidFill>
                    <a:schemeClr val="tx2"/>
                  </a:solidFill>
                  <a:effectLst>
                    <a:outerShdw blurRad="38100" dist="38100" dir="2700000" algn="tl">
                      <a:srgbClr val="000000">
                        <a:alpha val="43137"/>
                      </a:srgbClr>
                    </a:outerShdw>
                  </a:effectLst>
                </a:rPr>
                <a:t>RDMA</a:t>
              </a:r>
            </a:p>
          </p:txBody>
        </p:sp>
        <p:cxnSp>
          <p:nvCxnSpPr>
            <p:cNvPr id="16" name="Elbow Connector 15"/>
            <p:cNvCxnSpPr>
              <a:endCxn id="104" idx="2"/>
            </p:cNvCxnSpPr>
            <p:nvPr/>
          </p:nvCxnSpPr>
          <p:spPr>
            <a:xfrm rot="16200000" flipH="1">
              <a:off x="1103319" y="3929857"/>
              <a:ext cx="1036322" cy="474967"/>
            </a:xfrm>
            <a:prstGeom prst="bentConnector3">
              <a:avLst>
                <a:gd name="adj1" fmla="val 122059"/>
              </a:avLst>
            </a:prstGeom>
            <a:ln w="57150"/>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29747" y="4044229"/>
              <a:ext cx="492122" cy="246221"/>
            </a:xfrm>
            <a:prstGeom prst="rect">
              <a:avLst/>
            </a:prstGeom>
            <a:noFill/>
          </p:spPr>
          <p:txBody>
            <a:bodyPr wrap="none" lIns="0" tIns="0" rIns="0" bIns="0" rtlCol="0">
              <a:spAutoFit/>
            </a:bodyPr>
            <a:lstStyle/>
            <a:p>
              <a:r>
                <a:rPr lang="en-US" sz="1600" b="1" dirty="0" smtClean="0">
                  <a:gradFill>
                    <a:gsLst>
                      <a:gs pos="0">
                        <a:schemeClr val="tx1"/>
                      </a:gs>
                      <a:gs pos="86000">
                        <a:schemeClr val="tx1"/>
                      </a:gs>
                    </a:gsLst>
                    <a:lin ang="5400000" scaled="0"/>
                  </a:gradFill>
                  <a:effectLst>
                    <a:outerShdw blurRad="38100" dist="38100" dir="2700000" algn="tl">
                      <a:srgbClr val="000000">
                        <a:alpha val="43137"/>
                      </a:srgbClr>
                    </a:outerShdw>
                  </a:effectLst>
                </a:rPr>
                <a:t>SMB2</a:t>
              </a:r>
            </a:p>
          </p:txBody>
        </p:sp>
      </p:grpSp>
    </p:spTree>
    <p:extLst>
      <p:ext uri="{BB962C8B-B14F-4D97-AF65-F5344CB8AC3E}">
        <p14:creationId xmlns:p14="http://schemas.microsoft.com/office/powerpoint/2010/main" val="179710245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High Availability AND Performance with 3 NICs!</a:t>
            </a:r>
            <a:endParaRPr lang="en-US" sz="2800" dirty="0"/>
          </a:p>
        </p:txBody>
      </p:sp>
      <p:sp>
        <p:nvSpPr>
          <p:cNvPr id="65" name="TextBox 64"/>
          <p:cNvSpPr txBox="1"/>
          <p:nvPr/>
        </p:nvSpPr>
        <p:spPr>
          <a:xfrm>
            <a:off x="5943600" y="1200150"/>
            <a:ext cx="3048000" cy="646331"/>
          </a:xfrm>
          <a:prstGeom prst="rect">
            <a:avLst/>
          </a:prstGeom>
          <a:noFill/>
        </p:spPr>
        <p:txBody>
          <a:bodyPr wrap="square" rtlCol="0">
            <a:spAutoFit/>
          </a:bodyPr>
          <a:lstStyle/>
          <a:p>
            <a:pPr marL="285750" indent="-285750">
              <a:buFont typeface="Arial" pitchFamily="34" charset="0"/>
              <a:buChar char="•"/>
            </a:pPr>
            <a:r>
              <a:rPr lang="en-US" dirty="0" smtClean="0"/>
              <a:t>RDMA or NIC Teaming?</a:t>
            </a:r>
          </a:p>
          <a:p>
            <a:pPr marL="285750" indent="-285750">
              <a:buFont typeface="Arial" pitchFamily="34" charset="0"/>
              <a:buChar char="•"/>
            </a:pPr>
            <a:r>
              <a:rPr lang="en-US" dirty="0" smtClean="0"/>
              <a:t>SR-IOV or NIC Teaming?</a:t>
            </a:r>
            <a:endParaRPr lang="en-US" dirty="0"/>
          </a:p>
        </p:txBody>
      </p:sp>
      <p:sp>
        <p:nvSpPr>
          <p:cNvPr id="72" name="Flowchart: Magnetic Disk 71"/>
          <p:cNvSpPr/>
          <p:nvPr/>
        </p:nvSpPr>
        <p:spPr>
          <a:xfrm>
            <a:off x="3975111" y="4171950"/>
            <a:ext cx="1358889" cy="533400"/>
          </a:xfrm>
          <a:prstGeom prst="flowChartMagneticDisk">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Storage</a:t>
            </a:r>
            <a:endParaRPr lang="en-US" b="1" dirty="0">
              <a:solidFill>
                <a:schemeClr val="bg1"/>
              </a:solidFill>
            </a:endParaRPr>
          </a:p>
        </p:txBody>
      </p:sp>
      <p:cxnSp>
        <p:nvCxnSpPr>
          <p:cNvPr id="73" name="Straight Connector 72"/>
          <p:cNvCxnSpPr>
            <a:stCxn id="74" idx="3"/>
            <a:endCxn id="72" idx="2"/>
          </p:cNvCxnSpPr>
          <p:nvPr/>
        </p:nvCxnSpPr>
        <p:spPr>
          <a:xfrm>
            <a:off x="3605221" y="4437798"/>
            <a:ext cx="369890" cy="852"/>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2062025" y="4017722"/>
            <a:ext cx="1543196" cy="840152"/>
          </a:xfrm>
          <a:prstGeom prst="rect">
            <a:avLst/>
          </a:prstGeom>
          <a:solidFill>
            <a:schemeClr val="accent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Windows</a:t>
            </a:r>
            <a:br>
              <a:rPr lang="en-US" sz="1400" dirty="0" smtClean="0"/>
            </a:br>
            <a:r>
              <a:rPr lang="en-US" sz="1400" dirty="0" smtClean="0"/>
              <a:t>File Server</a:t>
            </a:r>
            <a:endParaRPr lang="en-US" sz="1400" dirty="0"/>
          </a:p>
        </p:txBody>
      </p:sp>
      <p:sp>
        <p:nvSpPr>
          <p:cNvPr id="76" name="Rectangle 75"/>
          <p:cNvSpPr/>
          <p:nvPr/>
        </p:nvSpPr>
        <p:spPr>
          <a:xfrm>
            <a:off x="1677045" y="4246045"/>
            <a:ext cx="612166" cy="303361"/>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endParaRPr kumimoji="0" lang="en-US" sz="9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ea typeface="Calibri"/>
              <a:cs typeface="Times New Roman"/>
            </a:endParaRPr>
          </a:p>
        </p:txBody>
      </p:sp>
      <p:sp>
        <p:nvSpPr>
          <p:cNvPr id="77" name="Rectangle 76"/>
          <p:cNvSpPr/>
          <p:nvPr/>
        </p:nvSpPr>
        <p:spPr>
          <a:xfrm>
            <a:off x="1677046" y="4549406"/>
            <a:ext cx="363835" cy="136096"/>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9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900" b="0" i="0" u="none" strike="noStrike" kern="0" cap="none" spc="0" normalizeH="0" baseline="0" noProof="0">
              <a:ln>
                <a:noFill/>
              </a:ln>
              <a:solidFill>
                <a:sysClr val="window" lastClr="FFFFFF"/>
              </a:solidFill>
              <a:effectLst/>
              <a:uLnTx/>
              <a:uFillTx/>
              <a:latin typeface="Calibri"/>
              <a:ea typeface="Calibri"/>
              <a:cs typeface="Times New Roman"/>
            </a:endParaRPr>
          </a:p>
        </p:txBody>
      </p:sp>
      <p:cxnSp>
        <p:nvCxnSpPr>
          <p:cNvPr id="79" name="Elbow Connector 78"/>
          <p:cNvCxnSpPr>
            <a:endCxn id="77" idx="2"/>
          </p:cNvCxnSpPr>
          <p:nvPr/>
        </p:nvCxnSpPr>
        <p:spPr>
          <a:xfrm rot="16200000" flipH="1">
            <a:off x="1103319" y="3929857"/>
            <a:ext cx="1036322" cy="474967"/>
          </a:xfrm>
          <a:prstGeom prst="bentConnector3">
            <a:avLst>
              <a:gd name="adj1" fmla="val 122059"/>
            </a:avLst>
          </a:prstGeom>
          <a:ln w="38100"/>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833323" y="4357149"/>
            <a:ext cx="492122" cy="246221"/>
          </a:xfrm>
          <a:prstGeom prst="rect">
            <a:avLst/>
          </a:prstGeom>
          <a:noFill/>
        </p:spPr>
        <p:txBody>
          <a:bodyPr wrap="none" lIns="0" tIns="0" rIns="0" bIns="0" rtlCol="0">
            <a:spAutoFit/>
          </a:bodyPr>
          <a:lstStyle/>
          <a:p>
            <a:r>
              <a:rPr lang="en-US" sz="1600" b="1" dirty="0" smtClean="0">
                <a:gradFill>
                  <a:gsLst>
                    <a:gs pos="0">
                      <a:schemeClr val="tx1"/>
                    </a:gs>
                    <a:gs pos="86000">
                      <a:schemeClr val="tx1"/>
                    </a:gs>
                  </a:gsLst>
                  <a:lin ang="5400000" scaled="0"/>
                </a:gradFill>
                <a:effectLst>
                  <a:outerShdw blurRad="38100" dist="38100" dir="2700000" algn="tl">
                    <a:srgbClr val="000000">
                      <a:alpha val="43137"/>
                    </a:srgbClr>
                  </a:outerShdw>
                </a:effectLst>
              </a:rPr>
              <a:t>SMB2</a:t>
            </a:r>
          </a:p>
        </p:txBody>
      </p:sp>
      <p:cxnSp>
        <p:nvCxnSpPr>
          <p:cNvPr id="4" name="Elbow Connector 3"/>
          <p:cNvCxnSpPr>
            <a:endCxn id="168" idx="2"/>
          </p:cNvCxnSpPr>
          <p:nvPr/>
        </p:nvCxnSpPr>
        <p:spPr>
          <a:xfrm flipV="1">
            <a:off x="1383996" y="3726572"/>
            <a:ext cx="742744" cy="216778"/>
          </a:xfrm>
          <a:prstGeom prst="bentConnector2">
            <a:avLst/>
          </a:prstGeom>
          <a:ln w="38100"/>
        </p:spPr>
        <p:style>
          <a:lnRef idx="1">
            <a:schemeClr val="accent1"/>
          </a:lnRef>
          <a:fillRef idx="0">
            <a:schemeClr val="accent1"/>
          </a:fillRef>
          <a:effectRef idx="0">
            <a:schemeClr val="accent1"/>
          </a:effectRef>
          <a:fontRef idx="minor">
            <a:schemeClr val="tx1"/>
          </a:fontRef>
        </p:style>
      </p:cxnSp>
      <p:sp>
        <p:nvSpPr>
          <p:cNvPr id="139" name="Rectangle 138"/>
          <p:cNvSpPr/>
          <p:nvPr/>
        </p:nvSpPr>
        <p:spPr bwMode="auto">
          <a:xfrm>
            <a:off x="763612" y="663476"/>
            <a:ext cx="4265587" cy="2775668"/>
          </a:xfrm>
          <a:prstGeom prst="rect">
            <a:avLst/>
          </a:prstGeom>
          <a:solidFill>
            <a:schemeClr val="accent2"/>
          </a:solidFill>
          <a:ln w="38100">
            <a:solidFill>
              <a:schemeClr val="accent4"/>
            </a:solidFill>
            <a:headEnd type="none" w="med" len="med"/>
            <a:tailEnd type="none" w="med" len="med"/>
          </a:ln>
          <a:effectLst>
            <a:glow rad="139700">
              <a:schemeClr val="accent2">
                <a:satMod val="175000"/>
                <a:alpha val="40000"/>
              </a:schemeClr>
            </a:glo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gradFill>
                <a:gsLst>
                  <a:gs pos="0">
                    <a:schemeClr val="tx1"/>
                  </a:gs>
                  <a:gs pos="100000">
                    <a:schemeClr val="tx1"/>
                  </a:gs>
                </a:gsLst>
                <a:lin ang="5400000" scaled="0"/>
              </a:gradFill>
            </a:endParaRPr>
          </a:p>
        </p:txBody>
      </p:sp>
      <p:grpSp>
        <p:nvGrpSpPr>
          <p:cNvPr id="140" name="Group 139"/>
          <p:cNvGrpSpPr/>
          <p:nvPr/>
        </p:nvGrpSpPr>
        <p:grpSpPr>
          <a:xfrm>
            <a:off x="1214569" y="3267254"/>
            <a:ext cx="592040" cy="459318"/>
            <a:chOff x="2933395" y="2574950"/>
            <a:chExt cx="775411" cy="434477"/>
          </a:xfrm>
        </p:grpSpPr>
        <p:sp>
          <p:nvSpPr>
            <p:cNvPr id="181" name="Rectangle 180"/>
            <p:cNvSpPr/>
            <p:nvPr/>
          </p:nvSpPr>
          <p:spPr>
            <a:xfrm>
              <a:off x="2933395" y="2574950"/>
              <a:ext cx="775411" cy="299923"/>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endParaRPr kumimoji="0" lang="en-US" sz="10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ea typeface="Calibri"/>
                <a:cs typeface="Times New Roman"/>
              </a:endParaRPr>
            </a:p>
          </p:txBody>
        </p:sp>
        <p:sp>
          <p:nvSpPr>
            <p:cNvPr id="182" name="Rectangle 181"/>
            <p:cNvSpPr/>
            <p:nvPr/>
          </p:nvSpPr>
          <p:spPr>
            <a:xfrm>
              <a:off x="2933396" y="2874873"/>
              <a:ext cx="460858" cy="134554"/>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0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1000" b="0" i="0" u="none" strike="noStrike" kern="0" cap="none" spc="0" normalizeH="0" baseline="0" noProof="0">
                <a:ln>
                  <a:noFill/>
                </a:ln>
                <a:solidFill>
                  <a:sysClr val="window" lastClr="FFFFFF"/>
                </a:solidFill>
                <a:effectLst/>
                <a:uLnTx/>
                <a:uFillTx/>
                <a:latin typeface="Calibri"/>
                <a:ea typeface="Calibri"/>
                <a:cs typeface="Times New Roman"/>
              </a:endParaRPr>
            </a:p>
          </p:txBody>
        </p:sp>
      </p:grpSp>
      <p:sp>
        <p:nvSpPr>
          <p:cNvPr id="141" name="Rectangle 140"/>
          <p:cNvSpPr/>
          <p:nvPr/>
        </p:nvSpPr>
        <p:spPr bwMode="auto">
          <a:xfrm>
            <a:off x="2743200" y="1809750"/>
            <a:ext cx="1349759" cy="617838"/>
          </a:xfrm>
          <a:prstGeom prst="rect">
            <a:avLst/>
          </a:prstGeom>
          <a:solidFill>
            <a:schemeClr val="accent2"/>
          </a:solidFill>
          <a:ln w="12700">
            <a:solidFill>
              <a:schemeClr val="accent4"/>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b="1" dirty="0" smtClean="0">
                <a:solidFill>
                  <a:schemeClr val="tx2"/>
                </a:solidFill>
                <a:effectLst>
                  <a:outerShdw blurRad="38100" dist="38100" dir="2700000" algn="tl">
                    <a:srgbClr val="000000">
                      <a:alpha val="43137"/>
                    </a:srgbClr>
                  </a:outerShdw>
                </a:effectLst>
              </a:rPr>
              <a:t>Hyper-V</a:t>
            </a:r>
            <a:br>
              <a:rPr lang="en-US" sz="1200" b="1" dirty="0" smtClean="0">
                <a:solidFill>
                  <a:schemeClr val="tx2"/>
                </a:solidFill>
                <a:effectLst>
                  <a:outerShdw blurRad="38100" dist="38100" dir="2700000" algn="tl">
                    <a:srgbClr val="000000">
                      <a:alpha val="43137"/>
                    </a:srgbClr>
                  </a:outerShdw>
                </a:effectLst>
              </a:rPr>
            </a:br>
            <a:r>
              <a:rPr lang="en-US" sz="1200" b="1" dirty="0" smtClean="0">
                <a:solidFill>
                  <a:schemeClr val="tx2"/>
                </a:solidFill>
                <a:effectLst>
                  <a:outerShdw blurRad="38100" dist="38100" dir="2700000" algn="tl">
                    <a:srgbClr val="000000">
                      <a:alpha val="43137"/>
                    </a:srgbClr>
                  </a:outerShdw>
                </a:effectLst>
              </a:rPr>
              <a:t> Extensible Switch</a:t>
            </a:r>
          </a:p>
        </p:txBody>
      </p:sp>
      <p:grpSp>
        <p:nvGrpSpPr>
          <p:cNvPr id="142" name="Group 141"/>
          <p:cNvGrpSpPr/>
          <p:nvPr/>
        </p:nvGrpSpPr>
        <p:grpSpPr>
          <a:xfrm>
            <a:off x="2679824" y="769478"/>
            <a:ext cx="736998" cy="1081442"/>
            <a:chOff x="6705600" y="1135825"/>
            <a:chExt cx="915350" cy="1535911"/>
          </a:xfrm>
        </p:grpSpPr>
        <p:sp>
          <p:nvSpPr>
            <p:cNvPr id="175" name="Rectangle 174"/>
            <p:cNvSpPr/>
            <p:nvPr/>
          </p:nvSpPr>
          <p:spPr bwMode="auto">
            <a:xfrm>
              <a:off x="6705600" y="1135825"/>
              <a:ext cx="915350" cy="854037"/>
            </a:xfrm>
            <a:prstGeom prst="rect">
              <a:avLst/>
            </a:prstGeom>
            <a:solidFill>
              <a:schemeClr val="accent5"/>
            </a:solidFill>
            <a:ln>
              <a:solidFill>
                <a:schemeClr val="accent4"/>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solidFill>
                    <a:schemeClr val="bg1"/>
                  </a:solidFill>
                </a:rPr>
                <a:t>VM 1</a:t>
              </a:r>
            </a:p>
          </p:txBody>
        </p:sp>
        <p:grpSp>
          <p:nvGrpSpPr>
            <p:cNvPr id="176" name="Group 175"/>
            <p:cNvGrpSpPr/>
            <p:nvPr/>
          </p:nvGrpSpPr>
          <p:grpSpPr>
            <a:xfrm>
              <a:off x="6921216" y="1964018"/>
              <a:ext cx="442719" cy="332738"/>
              <a:chOff x="0" y="0"/>
              <a:chExt cx="248717" cy="198934"/>
            </a:xfrm>
          </p:grpSpPr>
          <p:sp>
            <p:nvSpPr>
              <p:cNvPr id="179" name="Rectangle 178"/>
              <p:cNvSpPr/>
              <p:nvPr/>
            </p:nvSpPr>
            <p:spPr>
              <a:xfrm>
                <a:off x="0" y="0"/>
                <a:ext cx="248717" cy="134511"/>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000" b="0" i="0" u="none" strike="noStrike" kern="0" cap="none" spc="0" normalizeH="0" baseline="0" noProof="0">
                    <a:ln>
                      <a:noFill/>
                    </a:ln>
                    <a:solidFill>
                      <a:sysClr val="window" lastClr="FFFFFF"/>
                    </a:solidFill>
                    <a:effectLst/>
                    <a:uLnTx/>
                    <a:uFillTx/>
                    <a:latin typeface="Times New Roman"/>
                    <a:ea typeface="Calibri"/>
                    <a:cs typeface="+mn-cs"/>
                  </a:rPr>
                  <a:t> </a:t>
                </a:r>
                <a:endParaRPr kumimoji="0" lang="en-US" sz="1050" b="0" i="0" u="none" strike="noStrike" kern="0" cap="none" spc="0" normalizeH="0" baseline="0" noProof="0">
                  <a:ln>
                    <a:noFill/>
                  </a:ln>
                  <a:solidFill>
                    <a:sysClr val="window" lastClr="FFFFFF"/>
                  </a:solidFill>
                  <a:effectLst/>
                  <a:uLnTx/>
                  <a:uFillTx/>
                  <a:latin typeface="Times New Roman"/>
                  <a:ea typeface="SimSun"/>
                  <a:cs typeface="+mn-cs"/>
                </a:endParaRPr>
              </a:p>
            </p:txBody>
          </p:sp>
          <p:sp>
            <p:nvSpPr>
              <p:cNvPr id="180" name="Rectangle 179"/>
              <p:cNvSpPr/>
              <p:nvPr/>
            </p:nvSpPr>
            <p:spPr>
              <a:xfrm>
                <a:off x="0" y="137532"/>
                <a:ext cx="193075" cy="61402"/>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000" b="0" i="0" u="none" strike="noStrike" kern="0" cap="none" spc="0" normalizeH="0" baseline="0" noProof="0">
                    <a:ln>
                      <a:noFill/>
                    </a:ln>
                    <a:solidFill>
                      <a:sysClr val="window" lastClr="FFFFFF"/>
                    </a:solidFill>
                    <a:effectLst/>
                    <a:uLnTx/>
                    <a:uFillTx/>
                    <a:latin typeface="Times New Roman"/>
                    <a:ea typeface="Times New Roman"/>
                    <a:cs typeface="+mn-cs"/>
                  </a:rPr>
                  <a:t> </a:t>
                </a:r>
                <a:endParaRPr kumimoji="0" lang="en-US" sz="1050" b="0" i="0" u="none" strike="noStrike" kern="0" cap="none" spc="0" normalizeH="0" baseline="0" noProof="0">
                  <a:ln>
                    <a:noFill/>
                  </a:ln>
                  <a:solidFill>
                    <a:sysClr val="window" lastClr="FFFFFF"/>
                  </a:solidFill>
                  <a:effectLst/>
                  <a:uLnTx/>
                  <a:uFillTx/>
                  <a:latin typeface="Times New Roman"/>
                  <a:ea typeface="SimSun"/>
                  <a:cs typeface="+mn-cs"/>
                </a:endParaRPr>
              </a:p>
            </p:txBody>
          </p:sp>
        </p:grpSp>
        <p:sp>
          <p:nvSpPr>
            <p:cNvPr id="177" name="Oval 176"/>
            <p:cNvSpPr/>
            <p:nvPr/>
          </p:nvSpPr>
          <p:spPr>
            <a:xfrm>
              <a:off x="7027536" y="2525687"/>
              <a:ext cx="153035" cy="146049"/>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0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1000" b="0" i="0" u="none" strike="noStrike" kern="0" cap="none" spc="0" normalizeH="0" baseline="0" noProof="0">
                <a:ln>
                  <a:noFill/>
                </a:ln>
                <a:solidFill>
                  <a:sysClr val="window" lastClr="FFFFFF"/>
                </a:solidFill>
                <a:effectLst/>
                <a:uLnTx/>
                <a:uFillTx/>
                <a:latin typeface="Calibri"/>
                <a:ea typeface="Calibri"/>
                <a:cs typeface="Times New Roman"/>
              </a:endParaRPr>
            </a:p>
          </p:txBody>
        </p:sp>
        <p:cxnSp>
          <p:nvCxnSpPr>
            <p:cNvPr id="178" name="Straight Connector 177"/>
            <p:cNvCxnSpPr>
              <a:stCxn id="177" idx="0"/>
              <a:endCxn id="180" idx="2"/>
            </p:cNvCxnSpPr>
            <p:nvPr/>
          </p:nvCxnSpPr>
          <p:spPr>
            <a:xfrm flipH="1" flipV="1">
              <a:off x="7093054" y="2296755"/>
              <a:ext cx="11000" cy="22893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69" name="Rectangle 168"/>
          <p:cNvSpPr/>
          <p:nvPr/>
        </p:nvSpPr>
        <p:spPr bwMode="auto">
          <a:xfrm>
            <a:off x="4025950" y="769478"/>
            <a:ext cx="754666" cy="601332"/>
          </a:xfrm>
          <a:prstGeom prst="rect">
            <a:avLst/>
          </a:prstGeom>
          <a:solidFill>
            <a:schemeClr val="accent5"/>
          </a:solidFill>
          <a:ln>
            <a:solidFill>
              <a:schemeClr val="accent4"/>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solidFill>
                  <a:schemeClr val="bg1"/>
                </a:solidFill>
              </a:rPr>
              <a:t>VM 2</a:t>
            </a:r>
          </a:p>
        </p:txBody>
      </p:sp>
      <p:sp>
        <p:nvSpPr>
          <p:cNvPr id="171" name="Oval 170"/>
          <p:cNvSpPr/>
          <p:nvPr/>
        </p:nvSpPr>
        <p:spPr>
          <a:xfrm>
            <a:off x="3692013" y="1745906"/>
            <a:ext cx="123217" cy="102834"/>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0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1000" b="0" i="0" u="none" strike="noStrike" kern="0" cap="none" spc="0" normalizeH="0" baseline="0" noProof="0">
              <a:ln>
                <a:noFill/>
              </a:ln>
              <a:solidFill>
                <a:sysClr val="window" lastClr="FFFFFF"/>
              </a:solidFill>
              <a:effectLst/>
              <a:uLnTx/>
              <a:uFillTx/>
              <a:latin typeface="Calibri"/>
              <a:ea typeface="Calibri"/>
              <a:cs typeface="Times New Roman"/>
            </a:endParaRPr>
          </a:p>
        </p:txBody>
      </p:sp>
      <p:cxnSp>
        <p:nvCxnSpPr>
          <p:cNvPr id="172" name="Straight Connector 171"/>
          <p:cNvCxnSpPr/>
          <p:nvPr/>
        </p:nvCxnSpPr>
        <p:spPr>
          <a:xfrm flipV="1">
            <a:off x="3815230" y="1598626"/>
            <a:ext cx="483048" cy="18466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5" name="Rectangle 144"/>
          <p:cNvSpPr/>
          <p:nvPr/>
        </p:nvSpPr>
        <p:spPr bwMode="auto">
          <a:xfrm>
            <a:off x="1000282" y="1551289"/>
            <a:ext cx="438211" cy="822065"/>
          </a:xfrm>
          <a:prstGeom prst="rect">
            <a:avLst/>
          </a:prstGeom>
          <a:solidFill>
            <a:schemeClr val="accent2"/>
          </a:solidFill>
          <a:ln w="12700">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chemeClr val="tx2"/>
                </a:solidFill>
                <a:effectLst>
                  <a:outerShdw blurRad="38100" dist="38100" dir="2700000" algn="tl">
                    <a:srgbClr val="000000">
                      <a:alpha val="43137"/>
                    </a:srgbClr>
                  </a:outerShdw>
                </a:effectLst>
              </a:rPr>
              <a:t>Live Migration</a:t>
            </a:r>
          </a:p>
        </p:txBody>
      </p:sp>
      <p:sp>
        <p:nvSpPr>
          <p:cNvPr id="146" name="Rectangle 145"/>
          <p:cNvSpPr/>
          <p:nvPr/>
        </p:nvSpPr>
        <p:spPr bwMode="auto">
          <a:xfrm>
            <a:off x="1491103" y="1558977"/>
            <a:ext cx="438211" cy="822065"/>
          </a:xfrm>
          <a:prstGeom prst="rect">
            <a:avLst/>
          </a:prstGeom>
          <a:solidFill>
            <a:schemeClr val="accent2"/>
          </a:solidFill>
          <a:ln w="12700">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chemeClr val="tx2"/>
                </a:solidFill>
                <a:effectLst>
                  <a:outerShdw blurRad="38100" dist="38100" dir="2700000" algn="tl">
                    <a:srgbClr val="000000">
                      <a:alpha val="43137"/>
                    </a:srgbClr>
                  </a:outerShdw>
                </a:effectLst>
              </a:rPr>
              <a:t>Cluster / Storage</a:t>
            </a:r>
          </a:p>
        </p:txBody>
      </p:sp>
      <p:sp>
        <p:nvSpPr>
          <p:cNvPr id="147" name="Rectangle 146"/>
          <p:cNvSpPr/>
          <p:nvPr/>
        </p:nvSpPr>
        <p:spPr bwMode="auto">
          <a:xfrm>
            <a:off x="1990668" y="1558977"/>
            <a:ext cx="438211" cy="822065"/>
          </a:xfrm>
          <a:prstGeom prst="rect">
            <a:avLst/>
          </a:prstGeom>
          <a:solidFill>
            <a:schemeClr val="accent2"/>
          </a:solidFill>
          <a:ln w="12700">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chemeClr val="tx2"/>
                </a:solidFill>
                <a:effectLst>
                  <a:outerShdw blurRad="38100" dist="38100" dir="2700000" algn="tl">
                    <a:srgbClr val="000000">
                      <a:alpha val="43137"/>
                    </a:srgbClr>
                  </a:outerShdw>
                </a:effectLst>
              </a:rPr>
              <a:t>Manage</a:t>
            </a:r>
          </a:p>
        </p:txBody>
      </p:sp>
      <p:cxnSp>
        <p:nvCxnSpPr>
          <p:cNvPr id="148" name="Straight Connector 147"/>
          <p:cNvCxnSpPr>
            <a:endCxn id="158" idx="0"/>
          </p:cNvCxnSpPr>
          <p:nvPr/>
        </p:nvCxnSpPr>
        <p:spPr>
          <a:xfrm>
            <a:off x="1765976" y="2373354"/>
            <a:ext cx="6096" cy="29245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a:stCxn id="145" idx="2"/>
          </p:cNvCxnSpPr>
          <p:nvPr/>
        </p:nvCxnSpPr>
        <p:spPr>
          <a:xfrm flipH="1">
            <a:off x="1207735" y="2373354"/>
            <a:ext cx="11653" cy="292454"/>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1" name="TextBox 150"/>
          <p:cNvSpPr txBox="1"/>
          <p:nvPr/>
        </p:nvSpPr>
        <p:spPr>
          <a:xfrm>
            <a:off x="1075465" y="784690"/>
            <a:ext cx="690510" cy="307777"/>
          </a:xfrm>
          <a:prstGeom prst="rect">
            <a:avLst/>
          </a:prstGeom>
          <a:noFill/>
        </p:spPr>
        <p:txBody>
          <a:bodyPr wrap="none" lIns="0" tIns="0" rIns="0" bIns="0" rtlCol="0">
            <a:spAutoFit/>
          </a:bodyPr>
          <a:lstStyle/>
          <a:p>
            <a:r>
              <a:rPr lang="en-US" sz="2000" b="1" dirty="0" smtClean="0">
                <a:solidFill>
                  <a:schemeClr val="tx2"/>
                </a:solidFill>
                <a:effectLst>
                  <a:outerShdw blurRad="38100" dist="38100" dir="2700000" algn="tl">
                    <a:srgbClr val="000000">
                      <a:alpha val="43137"/>
                    </a:srgbClr>
                  </a:outerShdw>
                </a:effectLst>
              </a:rPr>
              <a:t>Server</a:t>
            </a:r>
          </a:p>
        </p:txBody>
      </p:sp>
      <p:grpSp>
        <p:nvGrpSpPr>
          <p:cNvPr id="152" name="Group 151"/>
          <p:cNvGrpSpPr/>
          <p:nvPr/>
        </p:nvGrpSpPr>
        <p:grpSpPr>
          <a:xfrm>
            <a:off x="1950802" y="3267254"/>
            <a:ext cx="592040" cy="459318"/>
            <a:chOff x="2933395" y="2574950"/>
            <a:chExt cx="775411" cy="434477"/>
          </a:xfrm>
        </p:grpSpPr>
        <p:sp>
          <p:nvSpPr>
            <p:cNvPr id="167" name="Rectangle 166"/>
            <p:cNvSpPr/>
            <p:nvPr/>
          </p:nvSpPr>
          <p:spPr>
            <a:xfrm>
              <a:off x="2933395" y="2574950"/>
              <a:ext cx="775411" cy="299923"/>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15000"/>
                </a:lnSpc>
                <a:spcBef>
                  <a:spcPts val="0"/>
                </a:spcBef>
                <a:spcAft>
                  <a:spcPts val="1000"/>
                </a:spcAft>
                <a:buClrTx/>
                <a:buSzTx/>
                <a:buFontTx/>
                <a:buNone/>
                <a:tabLst/>
                <a:defRPr/>
              </a:pPr>
              <a:endParaRPr kumimoji="0" lang="en-US" sz="10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ea typeface="Calibri"/>
                <a:cs typeface="Times New Roman"/>
              </a:endParaRPr>
            </a:p>
          </p:txBody>
        </p:sp>
        <p:sp>
          <p:nvSpPr>
            <p:cNvPr id="168" name="Rectangle 167"/>
            <p:cNvSpPr/>
            <p:nvPr/>
          </p:nvSpPr>
          <p:spPr>
            <a:xfrm>
              <a:off x="2933396" y="2874873"/>
              <a:ext cx="460858" cy="134554"/>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15000"/>
                </a:lnSpc>
                <a:spcBef>
                  <a:spcPts val="0"/>
                </a:spcBef>
                <a:spcAft>
                  <a:spcPts val="1000"/>
                </a:spcAft>
                <a:buClrTx/>
                <a:buSzTx/>
                <a:buFontTx/>
                <a:buNone/>
                <a:tabLst/>
                <a:defRPr/>
              </a:pPr>
              <a:r>
                <a:rPr kumimoji="0" lang="en-US" sz="10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1000" b="0" i="0" u="none" strike="noStrike" kern="0" cap="none" spc="0" normalizeH="0" baseline="0" noProof="0">
                <a:ln>
                  <a:noFill/>
                </a:ln>
                <a:solidFill>
                  <a:sysClr val="window" lastClr="FFFFFF"/>
                </a:solidFill>
                <a:effectLst/>
                <a:uLnTx/>
                <a:uFillTx/>
                <a:latin typeface="Calibri"/>
                <a:ea typeface="Calibri"/>
                <a:cs typeface="Times New Roman"/>
              </a:endParaRPr>
            </a:p>
          </p:txBody>
        </p:sp>
      </p:grpSp>
      <p:cxnSp>
        <p:nvCxnSpPr>
          <p:cNvPr id="154" name="Straight Connector 153"/>
          <p:cNvCxnSpPr>
            <a:stCxn id="147" idx="2"/>
          </p:cNvCxnSpPr>
          <p:nvPr/>
        </p:nvCxnSpPr>
        <p:spPr>
          <a:xfrm flipH="1">
            <a:off x="2209773" y="2381042"/>
            <a:ext cx="1" cy="28476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5" name="Oval 154"/>
          <p:cNvSpPr/>
          <p:nvPr/>
        </p:nvSpPr>
        <p:spPr>
          <a:xfrm>
            <a:off x="3352800" y="2370883"/>
            <a:ext cx="123217" cy="113412"/>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0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1000" b="0" i="0" u="none" strike="noStrike" kern="0" cap="none" spc="0" normalizeH="0" baseline="0" noProof="0">
              <a:ln>
                <a:noFill/>
              </a:ln>
              <a:solidFill>
                <a:sysClr val="window" lastClr="FFFFFF"/>
              </a:solidFill>
              <a:effectLst/>
              <a:uLnTx/>
              <a:uFillTx/>
              <a:latin typeface="Calibri"/>
              <a:ea typeface="Calibri"/>
              <a:cs typeface="Times New Roman"/>
            </a:endParaRPr>
          </a:p>
        </p:txBody>
      </p:sp>
      <p:cxnSp>
        <p:nvCxnSpPr>
          <p:cNvPr id="156" name="Straight Connector 155"/>
          <p:cNvCxnSpPr>
            <a:endCxn id="181" idx="0"/>
          </p:cNvCxnSpPr>
          <p:nvPr/>
        </p:nvCxnSpPr>
        <p:spPr>
          <a:xfrm>
            <a:off x="1491103" y="2952750"/>
            <a:ext cx="19486" cy="314504"/>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2206454" y="2952750"/>
            <a:ext cx="1" cy="32256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8" name="Rectangle 157"/>
          <p:cNvSpPr/>
          <p:nvPr/>
        </p:nvSpPr>
        <p:spPr>
          <a:xfrm>
            <a:off x="1066800" y="2665808"/>
            <a:ext cx="1410544" cy="286942"/>
          </a:xfrm>
          <a:prstGeom prst="rect">
            <a:avLst/>
          </a:prstGeom>
          <a:solidFill>
            <a:schemeClr val="accent2"/>
          </a:solidFill>
          <a:ln w="9525" cap="flat" cmpd="sng" algn="ctr">
            <a:solidFill>
              <a:schemeClr val="accent4"/>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200" b="1"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ea typeface="Calibri"/>
                <a:cs typeface="Times New Roman"/>
              </a:rPr>
              <a:t>NIC Teaming</a:t>
            </a:r>
            <a:endParaRPr kumimoji="0" lang="en-US" sz="1200" b="1" i="0" u="none" strike="noStrike" kern="0" cap="none" spc="0" normalizeH="0" baseline="0" noProof="0" dirty="0">
              <a:ln>
                <a:noFill/>
              </a:ln>
              <a:solidFill>
                <a:schemeClr val="tx2"/>
              </a:solidFill>
              <a:effectLst>
                <a:outerShdw blurRad="38100" dist="38100" dir="2700000" algn="tl">
                  <a:srgbClr val="000000">
                    <a:alpha val="43137"/>
                  </a:srgbClr>
                </a:outerShdw>
              </a:effectLst>
              <a:uLnTx/>
              <a:uFillTx/>
              <a:ea typeface="Calibri"/>
              <a:cs typeface="Times New Roman"/>
            </a:endParaRPr>
          </a:p>
        </p:txBody>
      </p:sp>
      <p:grpSp>
        <p:nvGrpSpPr>
          <p:cNvPr id="192" name="Group 191"/>
          <p:cNvGrpSpPr/>
          <p:nvPr/>
        </p:nvGrpSpPr>
        <p:grpSpPr>
          <a:xfrm>
            <a:off x="3751360" y="3277714"/>
            <a:ext cx="592040" cy="459318"/>
            <a:chOff x="2933395" y="2574950"/>
            <a:chExt cx="775411" cy="434477"/>
          </a:xfrm>
        </p:grpSpPr>
        <p:sp>
          <p:nvSpPr>
            <p:cNvPr id="193" name="Rectangle 192"/>
            <p:cNvSpPr/>
            <p:nvPr/>
          </p:nvSpPr>
          <p:spPr>
            <a:xfrm>
              <a:off x="2933395" y="2574950"/>
              <a:ext cx="775411" cy="299923"/>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endParaRPr kumimoji="0" lang="en-US" sz="10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ea typeface="Calibri"/>
                <a:cs typeface="Times New Roman"/>
              </a:endParaRPr>
            </a:p>
          </p:txBody>
        </p:sp>
        <p:sp>
          <p:nvSpPr>
            <p:cNvPr id="194" name="Rectangle 193"/>
            <p:cNvSpPr/>
            <p:nvPr/>
          </p:nvSpPr>
          <p:spPr>
            <a:xfrm>
              <a:off x="2933396" y="2874873"/>
              <a:ext cx="460858" cy="134554"/>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0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1000" b="0" i="0" u="none" strike="noStrike" kern="0" cap="none" spc="0" normalizeH="0" baseline="0" noProof="0">
                <a:ln>
                  <a:noFill/>
                </a:ln>
                <a:solidFill>
                  <a:sysClr val="window" lastClr="FFFFFF"/>
                </a:solidFill>
                <a:effectLst/>
                <a:uLnTx/>
                <a:uFillTx/>
                <a:latin typeface="Calibri"/>
                <a:ea typeface="Calibri"/>
                <a:cs typeface="Times New Roman"/>
              </a:endParaRPr>
            </a:p>
          </p:txBody>
        </p:sp>
      </p:grpSp>
      <p:cxnSp>
        <p:nvCxnSpPr>
          <p:cNvPr id="199" name="Straight Connector 198"/>
          <p:cNvCxnSpPr>
            <a:stCxn id="155" idx="4"/>
          </p:cNvCxnSpPr>
          <p:nvPr/>
        </p:nvCxnSpPr>
        <p:spPr>
          <a:xfrm>
            <a:off x="3414409" y="2484295"/>
            <a:ext cx="574344" cy="795994"/>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11" name="Group 210"/>
          <p:cNvGrpSpPr/>
          <p:nvPr/>
        </p:nvGrpSpPr>
        <p:grpSpPr>
          <a:xfrm>
            <a:off x="4191000" y="1346868"/>
            <a:ext cx="356457" cy="234282"/>
            <a:chOff x="0" y="0"/>
            <a:chExt cx="248717" cy="198934"/>
          </a:xfrm>
        </p:grpSpPr>
        <p:sp>
          <p:nvSpPr>
            <p:cNvPr id="212" name="Rectangle 211"/>
            <p:cNvSpPr/>
            <p:nvPr/>
          </p:nvSpPr>
          <p:spPr>
            <a:xfrm>
              <a:off x="0" y="0"/>
              <a:ext cx="248717" cy="134511"/>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000" b="0" i="0" u="none" strike="noStrike" kern="0" cap="none" spc="0" normalizeH="0" baseline="0" noProof="0">
                  <a:ln>
                    <a:noFill/>
                  </a:ln>
                  <a:solidFill>
                    <a:sysClr val="window" lastClr="FFFFFF"/>
                  </a:solidFill>
                  <a:effectLst/>
                  <a:uLnTx/>
                  <a:uFillTx/>
                  <a:latin typeface="Times New Roman"/>
                  <a:ea typeface="Calibri"/>
                  <a:cs typeface="+mn-cs"/>
                </a:rPr>
                <a:t> </a:t>
              </a:r>
              <a:endParaRPr kumimoji="0" lang="en-US" sz="1050" b="0" i="0" u="none" strike="noStrike" kern="0" cap="none" spc="0" normalizeH="0" baseline="0" noProof="0">
                <a:ln>
                  <a:noFill/>
                </a:ln>
                <a:solidFill>
                  <a:sysClr val="window" lastClr="FFFFFF"/>
                </a:solidFill>
                <a:effectLst/>
                <a:uLnTx/>
                <a:uFillTx/>
                <a:latin typeface="Times New Roman"/>
                <a:ea typeface="SimSun"/>
                <a:cs typeface="+mn-cs"/>
              </a:endParaRPr>
            </a:p>
          </p:txBody>
        </p:sp>
        <p:sp>
          <p:nvSpPr>
            <p:cNvPr id="213" name="Rectangle 212"/>
            <p:cNvSpPr/>
            <p:nvPr/>
          </p:nvSpPr>
          <p:spPr>
            <a:xfrm>
              <a:off x="0" y="137532"/>
              <a:ext cx="193075" cy="61402"/>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000" b="0" i="0" u="none" strike="noStrike" kern="0" cap="none" spc="0" normalizeH="0" baseline="0" noProof="0">
                  <a:ln>
                    <a:noFill/>
                  </a:ln>
                  <a:solidFill>
                    <a:sysClr val="window" lastClr="FFFFFF"/>
                  </a:solidFill>
                  <a:effectLst/>
                  <a:uLnTx/>
                  <a:uFillTx/>
                  <a:latin typeface="Times New Roman"/>
                  <a:ea typeface="Times New Roman"/>
                  <a:cs typeface="+mn-cs"/>
                </a:rPr>
                <a:t> </a:t>
              </a:r>
              <a:endParaRPr kumimoji="0" lang="en-US" sz="1050" b="0" i="0" u="none" strike="noStrike" kern="0" cap="none" spc="0" normalizeH="0" baseline="0" noProof="0">
                <a:ln>
                  <a:noFill/>
                </a:ln>
                <a:solidFill>
                  <a:sysClr val="window" lastClr="FFFFFF"/>
                </a:solidFill>
                <a:effectLst/>
                <a:uLnTx/>
                <a:uFillTx/>
                <a:latin typeface="Times New Roman"/>
                <a:ea typeface="SimSun"/>
                <a:cs typeface="+mn-cs"/>
              </a:endParaRPr>
            </a:p>
          </p:txBody>
        </p:sp>
      </p:grpSp>
      <p:cxnSp>
        <p:nvCxnSpPr>
          <p:cNvPr id="215" name="Straight Connector 214"/>
          <p:cNvCxnSpPr>
            <a:stCxn id="213" idx="2"/>
          </p:cNvCxnSpPr>
          <p:nvPr/>
        </p:nvCxnSpPr>
        <p:spPr>
          <a:xfrm flipH="1">
            <a:off x="4267200" y="1581150"/>
            <a:ext cx="62156" cy="169913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6" name="Rectangle 215"/>
          <p:cNvSpPr/>
          <p:nvPr/>
        </p:nvSpPr>
        <p:spPr bwMode="auto">
          <a:xfrm>
            <a:off x="4041968" y="2595862"/>
            <a:ext cx="576593" cy="194758"/>
          </a:xfrm>
          <a:prstGeom prst="rect">
            <a:avLst/>
          </a:prstGeom>
          <a:solidFill>
            <a:srgbClr val="232323"/>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000" b="1" dirty="0" smtClean="0">
                <a:solidFill>
                  <a:schemeClr val="tx2"/>
                </a:solidFill>
                <a:effectLst>
                  <a:outerShdw blurRad="38100" dist="38100" dir="2700000" algn="tl">
                    <a:srgbClr val="000000">
                      <a:alpha val="43137"/>
                    </a:srgbClr>
                  </a:outerShdw>
                </a:effectLst>
              </a:rPr>
              <a:t>SR-IOV</a:t>
            </a:r>
          </a:p>
        </p:txBody>
      </p:sp>
      <p:sp>
        <p:nvSpPr>
          <p:cNvPr id="220" name="TextBox 219"/>
          <p:cNvSpPr txBox="1"/>
          <p:nvPr/>
        </p:nvSpPr>
        <p:spPr>
          <a:xfrm>
            <a:off x="1259715" y="3369103"/>
            <a:ext cx="533400" cy="161583"/>
          </a:xfrm>
          <a:prstGeom prst="rect">
            <a:avLst/>
          </a:prstGeom>
          <a:noFill/>
        </p:spPr>
        <p:txBody>
          <a:bodyPr wrap="square" lIns="0" tIns="0" rIns="0" bIns="0" rtlCol="0">
            <a:spAutoFit/>
          </a:bodyPr>
          <a:lstStyle/>
          <a:p>
            <a:r>
              <a:rPr lang="en-US" sz="1050" b="1" dirty="0" smtClean="0">
                <a:solidFill>
                  <a:schemeClr val="tx2"/>
                </a:solidFill>
                <a:effectLst>
                  <a:outerShdw blurRad="38100" dist="38100" dir="2700000" algn="tl">
                    <a:srgbClr val="000000">
                      <a:alpha val="43137"/>
                    </a:srgbClr>
                  </a:outerShdw>
                </a:effectLst>
              </a:rPr>
              <a:t>10 GbE</a:t>
            </a:r>
          </a:p>
        </p:txBody>
      </p:sp>
      <p:sp>
        <p:nvSpPr>
          <p:cNvPr id="221" name="TextBox 220"/>
          <p:cNvSpPr txBox="1"/>
          <p:nvPr/>
        </p:nvSpPr>
        <p:spPr>
          <a:xfrm>
            <a:off x="1995947" y="3369103"/>
            <a:ext cx="533400" cy="161583"/>
          </a:xfrm>
          <a:prstGeom prst="rect">
            <a:avLst/>
          </a:prstGeom>
          <a:noFill/>
        </p:spPr>
        <p:txBody>
          <a:bodyPr wrap="square" lIns="0" tIns="0" rIns="0" bIns="0" rtlCol="0">
            <a:spAutoFit/>
          </a:bodyPr>
          <a:lstStyle/>
          <a:p>
            <a:r>
              <a:rPr lang="en-US" sz="1050" b="1" dirty="0" smtClean="0">
                <a:solidFill>
                  <a:schemeClr val="tx2"/>
                </a:solidFill>
                <a:effectLst>
                  <a:outerShdw blurRad="38100" dist="38100" dir="2700000" algn="tl">
                    <a:srgbClr val="000000">
                      <a:alpha val="43137"/>
                    </a:srgbClr>
                  </a:outerShdw>
                </a:effectLst>
              </a:rPr>
              <a:t>10 GbE</a:t>
            </a:r>
          </a:p>
        </p:txBody>
      </p:sp>
      <p:sp>
        <p:nvSpPr>
          <p:cNvPr id="223" name="TextBox 222"/>
          <p:cNvSpPr txBox="1"/>
          <p:nvPr/>
        </p:nvSpPr>
        <p:spPr>
          <a:xfrm>
            <a:off x="3810000" y="3369103"/>
            <a:ext cx="533400" cy="161583"/>
          </a:xfrm>
          <a:prstGeom prst="rect">
            <a:avLst/>
          </a:prstGeom>
          <a:noFill/>
        </p:spPr>
        <p:txBody>
          <a:bodyPr wrap="square" lIns="0" tIns="0" rIns="0" bIns="0" rtlCol="0">
            <a:spAutoFit/>
          </a:bodyPr>
          <a:lstStyle/>
          <a:p>
            <a:r>
              <a:rPr lang="en-US" sz="1050" b="1" dirty="0" smtClean="0">
                <a:solidFill>
                  <a:schemeClr val="tx2"/>
                </a:solidFill>
                <a:effectLst>
                  <a:outerShdw blurRad="38100" dist="38100" dir="2700000" algn="tl">
                    <a:srgbClr val="000000">
                      <a:alpha val="43137"/>
                    </a:srgbClr>
                  </a:outerShdw>
                </a:effectLst>
              </a:rPr>
              <a:t>10 GbE</a:t>
            </a:r>
          </a:p>
        </p:txBody>
      </p:sp>
      <p:sp>
        <p:nvSpPr>
          <p:cNvPr id="87" name="TextBox 86"/>
          <p:cNvSpPr txBox="1"/>
          <p:nvPr/>
        </p:nvSpPr>
        <p:spPr>
          <a:xfrm>
            <a:off x="1755368" y="4319033"/>
            <a:ext cx="533400" cy="161583"/>
          </a:xfrm>
          <a:prstGeom prst="rect">
            <a:avLst/>
          </a:prstGeom>
          <a:noFill/>
        </p:spPr>
        <p:txBody>
          <a:bodyPr wrap="square" lIns="0" tIns="0" rIns="0" bIns="0" rtlCol="0">
            <a:spAutoFit/>
          </a:bodyPr>
          <a:lstStyle/>
          <a:p>
            <a:r>
              <a:rPr lang="en-US" sz="1050" b="1" dirty="0" smtClean="0">
                <a:solidFill>
                  <a:schemeClr val="tx2"/>
                </a:solidFill>
                <a:effectLst>
                  <a:outerShdw blurRad="38100" dist="38100" dir="2700000" algn="tl">
                    <a:srgbClr val="000000">
                      <a:alpha val="43137"/>
                    </a:srgbClr>
                  </a:outerShdw>
                </a:effectLst>
              </a:rPr>
              <a:t>10 GbE</a:t>
            </a:r>
          </a:p>
        </p:txBody>
      </p:sp>
      <p:sp>
        <p:nvSpPr>
          <p:cNvPr id="69" name="Rectangle 68"/>
          <p:cNvSpPr/>
          <p:nvPr/>
        </p:nvSpPr>
        <p:spPr bwMode="auto">
          <a:xfrm>
            <a:off x="1814730" y="3028950"/>
            <a:ext cx="471270" cy="198924"/>
          </a:xfrm>
          <a:prstGeom prst="rect">
            <a:avLst/>
          </a:prstGeom>
          <a:solidFill>
            <a:srgbClr val="232323"/>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000" b="1" dirty="0" smtClean="0">
                <a:solidFill>
                  <a:schemeClr val="tx2"/>
                </a:solidFill>
                <a:effectLst>
                  <a:outerShdw blurRad="38100" dist="38100" dir="2700000" algn="tl">
                    <a:srgbClr val="000000">
                      <a:alpha val="43137"/>
                    </a:srgbClr>
                  </a:outerShdw>
                </a:effectLst>
              </a:rPr>
              <a:t>RSS</a:t>
            </a:r>
          </a:p>
        </p:txBody>
      </p:sp>
      <p:sp>
        <p:nvSpPr>
          <p:cNvPr id="70" name="Rectangle 69"/>
          <p:cNvSpPr/>
          <p:nvPr/>
        </p:nvSpPr>
        <p:spPr bwMode="auto">
          <a:xfrm>
            <a:off x="1377598" y="3028950"/>
            <a:ext cx="433309" cy="196841"/>
          </a:xfrm>
          <a:prstGeom prst="rect">
            <a:avLst/>
          </a:prstGeom>
          <a:solidFill>
            <a:srgbClr val="232323"/>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000" b="1" dirty="0" smtClean="0">
                <a:solidFill>
                  <a:schemeClr val="tx2"/>
                </a:solidFill>
                <a:effectLst>
                  <a:outerShdw blurRad="38100" dist="38100" dir="2700000" algn="tl">
                    <a:srgbClr val="000000">
                      <a:alpha val="43137"/>
                    </a:srgbClr>
                  </a:outerShdw>
                </a:effectLst>
              </a:rPr>
              <a:t>DCB</a:t>
            </a:r>
          </a:p>
        </p:txBody>
      </p:sp>
    </p:spTree>
    <p:extLst>
      <p:ext uri="{BB962C8B-B14F-4D97-AF65-F5344CB8AC3E}">
        <p14:creationId xmlns:p14="http://schemas.microsoft.com/office/powerpoint/2010/main" val="278614588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Sample Documented Configuration</a:t>
            </a:r>
            <a:endParaRPr lang="en-US" sz="2800" dirty="0"/>
          </a:p>
        </p:txBody>
      </p:sp>
      <p:sp>
        <p:nvSpPr>
          <p:cNvPr id="117" name="Content Placeholder 2"/>
          <p:cNvSpPr>
            <a:spLocks noGrp="1"/>
          </p:cNvSpPr>
          <p:nvPr>
            <p:ph idx="1"/>
          </p:nvPr>
        </p:nvSpPr>
        <p:spPr>
          <a:xfrm>
            <a:off x="162389" y="800210"/>
            <a:ext cx="2885611" cy="3143140"/>
          </a:xfrm>
        </p:spPr>
        <p:txBody>
          <a:bodyPr>
            <a:normAutofit lnSpcReduction="10000"/>
          </a:bodyPr>
          <a:lstStyle/>
          <a:p>
            <a:r>
              <a:rPr lang="en-US" dirty="0" smtClean="0"/>
              <a:t>No network legacy concerns (green field)</a:t>
            </a:r>
          </a:p>
          <a:p>
            <a:r>
              <a:rPr lang="en-US" dirty="0" smtClean="0"/>
              <a:t>Hyper-V clustered</a:t>
            </a:r>
          </a:p>
          <a:p>
            <a:r>
              <a:rPr lang="en-US" dirty="0" smtClean="0"/>
              <a:t>Converged 10GbE with DCB for QoS</a:t>
            </a:r>
          </a:p>
          <a:p>
            <a:r>
              <a:rPr lang="en-US" dirty="0"/>
              <a:t>File Server clustered with scale-out</a:t>
            </a:r>
          </a:p>
          <a:p>
            <a:endParaRPr lang="en-US" dirty="0" smtClean="0"/>
          </a:p>
        </p:txBody>
      </p:sp>
      <p:sp>
        <p:nvSpPr>
          <p:cNvPr id="268" name="Flowchart: Magnetic Disk 267"/>
          <p:cNvSpPr/>
          <p:nvPr/>
        </p:nvSpPr>
        <p:spPr>
          <a:xfrm>
            <a:off x="3124200" y="4044397"/>
            <a:ext cx="1358889" cy="533400"/>
          </a:xfrm>
          <a:prstGeom prst="flowChartMagneticDisk">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SAN</a:t>
            </a:r>
            <a:endParaRPr lang="en-US" b="1" dirty="0">
              <a:solidFill>
                <a:schemeClr val="bg1"/>
              </a:solidFill>
            </a:endParaRPr>
          </a:p>
        </p:txBody>
      </p:sp>
      <p:cxnSp>
        <p:nvCxnSpPr>
          <p:cNvPr id="269" name="Elbow Connector 268"/>
          <p:cNvCxnSpPr>
            <a:stCxn id="268" idx="1"/>
            <a:endCxn id="274" idx="2"/>
          </p:cNvCxnSpPr>
          <p:nvPr/>
        </p:nvCxnSpPr>
        <p:spPr>
          <a:xfrm rot="5400000" flipH="1" flipV="1">
            <a:off x="3648263" y="3701419"/>
            <a:ext cx="498360" cy="187596"/>
          </a:xfrm>
          <a:prstGeom prst="bentConnector3">
            <a:avLst/>
          </a:prstGeom>
          <a:ln w="12700"/>
        </p:spPr>
        <p:style>
          <a:lnRef idx="1">
            <a:schemeClr val="accent1"/>
          </a:lnRef>
          <a:fillRef idx="0">
            <a:schemeClr val="accent1"/>
          </a:fillRef>
          <a:effectRef idx="0">
            <a:schemeClr val="accent1"/>
          </a:effectRef>
          <a:fontRef idx="minor">
            <a:schemeClr val="tx1"/>
          </a:fontRef>
        </p:style>
      </p:cxnSp>
      <p:grpSp>
        <p:nvGrpSpPr>
          <p:cNvPr id="62" name="Group 61"/>
          <p:cNvGrpSpPr/>
          <p:nvPr/>
        </p:nvGrpSpPr>
        <p:grpSpPr>
          <a:xfrm>
            <a:off x="4598414" y="3867150"/>
            <a:ext cx="2691346" cy="364491"/>
            <a:chOff x="5228145" y="4099006"/>
            <a:chExt cx="2412960" cy="364491"/>
          </a:xfrm>
        </p:grpSpPr>
        <p:sp>
          <p:nvSpPr>
            <p:cNvPr id="275" name="Rectangle 274"/>
            <p:cNvSpPr/>
            <p:nvPr/>
          </p:nvSpPr>
          <p:spPr>
            <a:xfrm>
              <a:off x="5228145" y="4158697"/>
              <a:ext cx="2412960" cy="30480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2"/>
                  </a:solidFill>
                  <a:effectLst>
                    <a:outerShdw blurRad="38100" dist="38100" dir="2700000" algn="tl">
                      <a:srgbClr val="000000">
                        <a:alpha val="43137"/>
                      </a:srgbClr>
                    </a:outerShdw>
                  </a:effectLst>
                </a:rPr>
                <a:t>10GBE Switch + DCB support</a:t>
              </a:r>
              <a:endParaRPr lang="en-US" sz="1400" dirty="0">
                <a:solidFill>
                  <a:schemeClr val="tx2"/>
                </a:solidFill>
                <a:effectLst>
                  <a:outerShdw blurRad="38100" dist="38100" dir="2700000" algn="tl">
                    <a:srgbClr val="000000">
                      <a:alpha val="43137"/>
                    </a:srgbClr>
                  </a:outerShdw>
                </a:effectLst>
              </a:endParaRPr>
            </a:p>
          </p:txBody>
        </p:sp>
        <p:sp>
          <p:nvSpPr>
            <p:cNvPr id="276" name="Oval 275"/>
            <p:cNvSpPr/>
            <p:nvPr/>
          </p:nvSpPr>
          <p:spPr>
            <a:xfrm>
              <a:off x="5339070" y="4099006"/>
              <a:ext cx="96964" cy="92176"/>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8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800" b="0" i="0" u="none" strike="noStrike" kern="0" cap="none" spc="0" normalizeH="0" baseline="0" noProof="0">
                <a:ln>
                  <a:noFill/>
                </a:ln>
                <a:solidFill>
                  <a:sysClr val="window" lastClr="FFFFFF"/>
                </a:solidFill>
                <a:effectLst/>
                <a:uLnTx/>
                <a:uFillTx/>
                <a:latin typeface="Calibri"/>
                <a:ea typeface="Calibri"/>
                <a:cs typeface="Times New Roman"/>
              </a:endParaRPr>
            </a:p>
          </p:txBody>
        </p:sp>
        <p:sp>
          <p:nvSpPr>
            <p:cNvPr id="277" name="Oval 276"/>
            <p:cNvSpPr/>
            <p:nvPr/>
          </p:nvSpPr>
          <p:spPr>
            <a:xfrm>
              <a:off x="5934168" y="4099006"/>
              <a:ext cx="96964" cy="92176"/>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8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800" b="0" i="0" u="none" strike="noStrike" kern="0" cap="none" spc="0" normalizeH="0" baseline="0" noProof="0">
                <a:ln>
                  <a:noFill/>
                </a:ln>
                <a:solidFill>
                  <a:sysClr val="window" lastClr="FFFFFF"/>
                </a:solidFill>
                <a:effectLst/>
                <a:uLnTx/>
                <a:uFillTx/>
                <a:latin typeface="Calibri"/>
                <a:ea typeface="Calibri"/>
                <a:cs typeface="Times New Roman"/>
              </a:endParaRPr>
            </a:p>
          </p:txBody>
        </p:sp>
        <p:sp>
          <p:nvSpPr>
            <p:cNvPr id="278" name="Oval 277"/>
            <p:cNvSpPr/>
            <p:nvPr/>
          </p:nvSpPr>
          <p:spPr>
            <a:xfrm>
              <a:off x="6529266" y="4099006"/>
              <a:ext cx="96964" cy="92176"/>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8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800" b="0" i="0" u="none" strike="noStrike" kern="0" cap="none" spc="0" normalizeH="0" baseline="0" noProof="0">
                <a:ln>
                  <a:noFill/>
                </a:ln>
                <a:solidFill>
                  <a:sysClr val="window" lastClr="FFFFFF"/>
                </a:solidFill>
                <a:effectLst/>
                <a:uLnTx/>
                <a:uFillTx/>
                <a:latin typeface="Calibri"/>
                <a:ea typeface="Calibri"/>
                <a:cs typeface="Times New Roman"/>
              </a:endParaRPr>
            </a:p>
          </p:txBody>
        </p:sp>
        <p:sp>
          <p:nvSpPr>
            <p:cNvPr id="279" name="Oval 278"/>
            <p:cNvSpPr/>
            <p:nvPr/>
          </p:nvSpPr>
          <p:spPr>
            <a:xfrm>
              <a:off x="7124365" y="4099006"/>
              <a:ext cx="96964" cy="92176"/>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8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800" b="0" i="0" u="none" strike="noStrike" kern="0" cap="none" spc="0" normalizeH="0" baseline="0" noProof="0">
                <a:ln>
                  <a:noFill/>
                </a:ln>
                <a:solidFill>
                  <a:sysClr val="window" lastClr="FFFFFF"/>
                </a:solidFill>
                <a:effectLst/>
                <a:uLnTx/>
                <a:uFillTx/>
                <a:latin typeface="Calibri"/>
                <a:ea typeface="Calibri"/>
                <a:cs typeface="Times New Roman"/>
              </a:endParaRPr>
            </a:p>
          </p:txBody>
        </p:sp>
      </p:grpSp>
      <p:cxnSp>
        <p:nvCxnSpPr>
          <p:cNvPr id="14" name="Straight Connector 13"/>
          <p:cNvCxnSpPr>
            <a:stCxn id="266" idx="2"/>
          </p:cNvCxnSpPr>
          <p:nvPr/>
        </p:nvCxnSpPr>
        <p:spPr>
          <a:xfrm>
            <a:off x="4542158" y="3522660"/>
            <a:ext cx="193743" cy="35798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258" idx="2"/>
            <a:endCxn id="277" idx="3"/>
          </p:cNvCxnSpPr>
          <p:nvPr/>
        </p:nvCxnSpPr>
        <p:spPr>
          <a:xfrm>
            <a:off x="5121529" y="3522660"/>
            <a:ext cx="280201" cy="42316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67" idx="2"/>
            <a:endCxn id="278" idx="0"/>
          </p:cNvCxnSpPr>
          <p:nvPr/>
        </p:nvCxnSpPr>
        <p:spPr>
          <a:xfrm flipH="1">
            <a:off x="6103723" y="3522660"/>
            <a:ext cx="275133" cy="34449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57" idx="2"/>
            <a:endCxn id="279" idx="0"/>
          </p:cNvCxnSpPr>
          <p:nvPr/>
        </p:nvCxnSpPr>
        <p:spPr>
          <a:xfrm flipH="1">
            <a:off x="6767479" y="3522660"/>
            <a:ext cx="233755" cy="344490"/>
          </a:xfrm>
          <a:prstGeom prst="line">
            <a:avLst/>
          </a:prstGeom>
          <a:ln w="12700"/>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3391576" y="777014"/>
            <a:ext cx="2298713" cy="2769023"/>
            <a:chOff x="3657600" y="777014"/>
            <a:chExt cx="2298713" cy="2769023"/>
          </a:xfrm>
          <a:solidFill>
            <a:schemeClr val="accent2">
              <a:lumMod val="75000"/>
            </a:schemeClr>
          </a:solidFill>
        </p:grpSpPr>
        <p:sp>
          <p:nvSpPr>
            <p:cNvPr id="211" name="Rectangle 210"/>
            <p:cNvSpPr/>
            <p:nvPr/>
          </p:nvSpPr>
          <p:spPr bwMode="auto">
            <a:xfrm>
              <a:off x="3657600" y="777014"/>
              <a:ext cx="2298713" cy="2488006"/>
            </a:xfrm>
            <a:prstGeom prst="rect">
              <a:avLst/>
            </a:prstGeom>
            <a:grpFill/>
            <a:ln w="38100">
              <a:solidFill>
                <a:schemeClr val="accent4"/>
              </a:solidFill>
              <a:headEnd type="none" w="med" len="med"/>
              <a:tailEnd type="none" w="med" len="med"/>
            </a:ln>
            <a:effectLst>
              <a:glow rad="139700">
                <a:schemeClr val="accent2">
                  <a:satMod val="175000"/>
                  <a:alpha val="40000"/>
                </a:schemeClr>
              </a:glo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gradFill>
                  <a:gsLst>
                    <a:gs pos="0">
                      <a:schemeClr val="tx1"/>
                    </a:gs>
                    <a:gs pos="100000">
                      <a:schemeClr val="tx1"/>
                    </a:gs>
                  </a:gsLst>
                  <a:lin ang="5400000" scaled="0"/>
                </a:gradFill>
              </a:endParaRPr>
            </a:p>
          </p:txBody>
        </p:sp>
        <p:sp>
          <p:nvSpPr>
            <p:cNvPr id="221" name="TextBox 220"/>
            <p:cNvSpPr txBox="1"/>
            <p:nvPr/>
          </p:nvSpPr>
          <p:spPr>
            <a:xfrm>
              <a:off x="3773401" y="867356"/>
              <a:ext cx="787075" cy="738664"/>
            </a:xfrm>
            <a:prstGeom prst="rect">
              <a:avLst/>
            </a:prstGeom>
            <a:grpFill/>
          </p:spPr>
          <p:txBody>
            <a:bodyPr wrap="none" lIns="0" tIns="0" rIns="0" bIns="0" rtlCol="0">
              <a:spAutoFit/>
            </a:bodyPr>
            <a:lstStyle/>
            <a:p>
              <a:r>
                <a:rPr lang="en-US" sz="1600" b="1" dirty="0" smtClean="0">
                  <a:solidFill>
                    <a:schemeClr val="tx2"/>
                  </a:solidFill>
                  <a:effectLst>
                    <a:outerShdw blurRad="38100" dist="38100" dir="2700000" algn="tl">
                      <a:srgbClr val="000000">
                        <a:alpha val="43137"/>
                      </a:srgbClr>
                    </a:outerShdw>
                  </a:effectLst>
                </a:rPr>
                <a:t>Windows</a:t>
              </a:r>
            </a:p>
            <a:p>
              <a:r>
                <a:rPr lang="en-US" sz="1600" b="1" dirty="0" smtClean="0">
                  <a:solidFill>
                    <a:schemeClr val="tx2"/>
                  </a:solidFill>
                  <a:effectLst>
                    <a:outerShdw blurRad="38100" dist="38100" dir="2700000" algn="tl">
                      <a:srgbClr val="000000">
                        <a:alpha val="43137"/>
                      </a:srgbClr>
                    </a:outerShdw>
                  </a:effectLst>
                </a:rPr>
                <a:t>File </a:t>
              </a:r>
              <a:br>
                <a:rPr lang="en-US" sz="1600" b="1" dirty="0" smtClean="0">
                  <a:solidFill>
                    <a:schemeClr val="tx2"/>
                  </a:solidFill>
                  <a:effectLst>
                    <a:outerShdw blurRad="38100" dist="38100" dir="2700000" algn="tl">
                      <a:srgbClr val="000000">
                        <a:alpha val="43137"/>
                      </a:srgbClr>
                    </a:outerShdw>
                  </a:effectLst>
                </a:rPr>
              </a:br>
              <a:r>
                <a:rPr lang="en-US" sz="1600" b="1" dirty="0" smtClean="0">
                  <a:solidFill>
                    <a:schemeClr val="tx2"/>
                  </a:solidFill>
                  <a:effectLst>
                    <a:outerShdw blurRad="38100" dist="38100" dir="2700000" algn="tl">
                      <a:srgbClr val="000000">
                        <a:alpha val="43137"/>
                      </a:srgbClr>
                    </a:outerShdw>
                  </a:effectLst>
                </a:rPr>
                <a:t>Server</a:t>
              </a:r>
            </a:p>
          </p:txBody>
        </p:sp>
        <p:grpSp>
          <p:nvGrpSpPr>
            <p:cNvPr id="212" name="Group 211"/>
            <p:cNvGrpSpPr/>
            <p:nvPr/>
          </p:nvGrpSpPr>
          <p:grpSpPr>
            <a:xfrm>
              <a:off x="4669729" y="3110944"/>
              <a:ext cx="465900" cy="411716"/>
              <a:chOff x="2933395" y="2574950"/>
              <a:chExt cx="775411" cy="434477"/>
            </a:xfrm>
            <a:grpFill/>
          </p:grpSpPr>
          <p:sp>
            <p:nvSpPr>
              <p:cNvPr id="265" name="Rectangle 264"/>
              <p:cNvSpPr/>
              <p:nvPr/>
            </p:nvSpPr>
            <p:spPr>
              <a:xfrm>
                <a:off x="2933395" y="2574950"/>
                <a:ext cx="775411" cy="299923"/>
              </a:xfrm>
              <a:prstGeom prst="rect">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endParaRPr kumimoji="0" lang="en-US" sz="8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ea typeface="Calibri"/>
                  <a:cs typeface="Times New Roman"/>
                </a:endParaRPr>
              </a:p>
            </p:txBody>
          </p:sp>
          <p:sp>
            <p:nvSpPr>
              <p:cNvPr id="266" name="Rectangle 265"/>
              <p:cNvSpPr/>
              <p:nvPr/>
            </p:nvSpPr>
            <p:spPr>
              <a:xfrm>
                <a:off x="2933396" y="2874873"/>
                <a:ext cx="460858" cy="134554"/>
              </a:xfrm>
              <a:prstGeom prst="rect">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8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800" b="0" i="0" u="none" strike="noStrike" kern="0" cap="none" spc="0" normalizeH="0" baseline="0" noProof="0">
                  <a:ln>
                    <a:noFill/>
                  </a:ln>
                  <a:solidFill>
                    <a:sysClr val="window" lastClr="FFFFFF"/>
                  </a:solidFill>
                  <a:effectLst/>
                  <a:uLnTx/>
                  <a:uFillTx/>
                  <a:latin typeface="Calibri"/>
                  <a:ea typeface="Calibri"/>
                  <a:cs typeface="Times New Roman"/>
                </a:endParaRPr>
              </a:p>
            </p:txBody>
          </p:sp>
        </p:grpSp>
        <p:sp>
          <p:nvSpPr>
            <p:cNvPr id="216" name="Rectangle 215"/>
            <p:cNvSpPr/>
            <p:nvPr/>
          </p:nvSpPr>
          <p:spPr bwMode="auto">
            <a:xfrm>
              <a:off x="4501098" y="1200150"/>
              <a:ext cx="344846" cy="736869"/>
            </a:xfrm>
            <a:prstGeom prst="rect">
              <a:avLst/>
            </a:prstGeom>
            <a:grpFill/>
            <a:ln w="12700">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100" b="1" dirty="0" smtClean="0">
                  <a:solidFill>
                    <a:schemeClr val="tx2"/>
                  </a:solidFill>
                  <a:effectLst>
                    <a:outerShdw blurRad="38100" dist="38100" dir="2700000" algn="tl">
                      <a:srgbClr val="000000">
                        <a:alpha val="43137"/>
                      </a:srgbClr>
                    </a:outerShdw>
                  </a:effectLst>
                </a:rPr>
                <a:t>Cluster</a:t>
              </a:r>
            </a:p>
          </p:txBody>
        </p:sp>
        <p:sp>
          <p:nvSpPr>
            <p:cNvPr id="217" name="Rectangle 216"/>
            <p:cNvSpPr/>
            <p:nvPr/>
          </p:nvSpPr>
          <p:spPr bwMode="auto">
            <a:xfrm>
              <a:off x="4887345" y="1207041"/>
              <a:ext cx="344846" cy="736869"/>
            </a:xfrm>
            <a:prstGeom prst="rect">
              <a:avLst/>
            </a:prstGeom>
            <a:grpFill/>
            <a:ln w="12700">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100" b="1" dirty="0" smtClean="0">
                  <a:solidFill>
                    <a:schemeClr val="tx2"/>
                  </a:solidFill>
                  <a:effectLst>
                    <a:outerShdw blurRad="38100" dist="38100" dir="2700000" algn="tl">
                      <a:srgbClr val="000000">
                        <a:alpha val="43137"/>
                      </a:srgbClr>
                    </a:outerShdw>
                  </a:effectLst>
                </a:rPr>
                <a:t>Storage</a:t>
              </a:r>
            </a:p>
          </p:txBody>
        </p:sp>
        <p:sp>
          <p:nvSpPr>
            <p:cNvPr id="218" name="Rectangle 217"/>
            <p:cNvSpPr/>
            <p:nvPr/>
          </p:nvSpPr>
          <p:spPr bwMode="auto">
            <a:xfrm>
              <a:off x="5280472" y="1207041"/>
              <a:ext cx="344846" cy="736869"/>
            </a:xfrm>
            <a:prstGeom prst="rect">
              <a:avLst/>
            </a:prstGeom>
            <a:grpFill/>
            <a:ln w="12700">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100" b="1" dirty="0" smtClean="0">
                  <a:solidFill>
                    <a:schemeClr val="tx2"/>
                  </a:solidFill>
                  <a:effectLst>
                    <a:outerShdw blurRad="38100" dist="38100" dir="2700000" algn="tl">
                      <a:srgbClr val="000000">
                        <a:alpha val="43137"/>
                      </a:srgbClr>
                    </a:outerShdw>
                  </a:effectLst>
                </a:rPr>
                <a:t>Manage</a:t>
              </a:r>
            </a:p>
          </p:txBody>
        </p:sp>
        <p:cxnSp>
          <p:nvCxnSpPr>
            <p:cNvPr id="219" name="Straight Connector 218"/>
            <p:cNvCxnSpPr/>
            <p:nvPr/>
          </p:nvCxnSpPr>
          <p:spPr>
            <a:xfrm flipH="1">
              <a:off x="5063780" y="1943910"/>
              <a:ext cx="20700" cy="559688"/>
            </a:xfrm>
            <a:prstGeom prst="line">
              <a:avLst/>
            </a:prstGeom>
            <a:grpFill/>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a:stCxn id="216" idx="2"/>
            </p:cNvCxnSpPr>
            <p:nvPr/>
          </p:nvCxnSpPr>
          <p:spPr>
            <a:xfrm flipH="1">
              <a:off x="4664351" y="1937018"/>
              <a:ext cx="9169" cy="480815"/>
            </a:xfrm>
            <a:prstGeom prst="line">
              <a:avLst/>
            </a:prstGeom>
            <a:grpFill/>
            <a:ln w="381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22" name="Group 221"/>
            <p:cNvGrpSpPr/>
            <p:nvPr/>
          </p:nvGrpSpPr>
          <p:grpSpPr>
            <a:xfrm>
              <a:off x="5249100" y="3110944"/>
              <a:ext cx="465900" cy="411716"/>
              <a:chOff x="2933395" y="2574950"/>
              <a:chExt cx="775411" cy="434477"/>
            </a:xfrm>
            <a:grpFill/>
          </p:grpSpPr>
          <p:sp>
            <p:nvSpPr>
              <p:cNvPr id="257" name="Rectangle 256"/>
              <p:cNvSpPr/>
              <p:nvPr/>
            </p:nvSpPr>
            <p:spPr>
              <a:xfrm>
                <a:off x="2933395" y="2574950"/>
                <a:ext cx="775411" cy="299923"/>
              </a:xfrm>
              <a:prstGeom prst="rect">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15000"/>
                  </a:lnSpc>
                  <a:spcBef>
                    <a:spcPts val="0"/>
                  </a:spcBef>
                  <a:spcAft>
                    <a:spcPts val="1000"/>
                  </a:spcAft>
                  <a:buClrTx/>
                  <a:buSzTx/>
                  <a:buFontTx/>
                  <a:buNone/>
                  <a:tabLst/>
                  <a:defRPr/>
                </a:pPr>
                <a:endParaRPr kumimoji="0" lang="en-US" sz="8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ea typeface="Calibri"/>
                  <a:cs typeface="Times New Roman"/>
                </a:endParaRPr>
              </a:p>
            </p:txBody>
          </p:sp>
          <p:sp>
            <p:nvSpPr>
              <p:cNvPr id="258" name="Rectangle 257"/>
              <p:cNvSpPr/>
              <p:nvPr/>
            </p:nvSpPr>
            <p:spPr>
              <a:xfrm>
                <a:off x="2933396" y="2874873"/>
                <a:ext cx="460858" cy="134554"/>
              </a:xfrm>
              <a:prstGeom prst="rect">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15000"/>
                  </a:lnSpc>
                  <a:spcBef>
                    <a:spcPts val="0"/>
                  </a:spcBef>
                  <a:spcAft>
                    <a:spcPts val="1000"/>
                  </a:spcAft>
                  <a:buClrTx/>
                  <a:buSzTx/>
                  <a:buFontTx/>
                  <a:buNone/>
                  <a:tabLst/>
                  <a:defRPr/>
                </a:pPr>
                <a:r>
                  <a:rPr kumimoji="0" lang="en-US" sz="8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800" b="0" i="0" u="none" strike="noStrike" kern="0" cap="none" spc="0" normalizeH="0" baseline="0" noProof="0">
                  <a:ln>
                    <a:noFill/>
                  </a:ln>
                  <a:solidFill>
                    <a:sysClr val="window" lastClr="FFFFFF"/>
                  </a:solidFill>
                  <a:effectLst/>
                  <a:uLnTx/>
                  <a:uFillTx/>
                  <a:latin typeface="Calibri"/>
                  <a:ea typeface="Calibri"/>
                  <a:cs typeface="Times New Roman"/>
                </a:endParaRPr>
              </a:p>
            </p:txBody>
          </p:sp>
        </p:grpSp>
        <p:cxnSp>
          <p:nvCxnSpPr>
            <p:cNvPr id="224" name="Straight Connector 223"/>
            <p:cNvCxnSpPr>
              <a:stCxn id="218" idx="2"/>
            </p:cNvCxnSpPr>
            <p:nvPr/>
          </p:nvCxnSpPr>
          <p:spPr>
            <a:xfrm flipH="1">
              <a:off x="5441114" y="1943910"/>
              <a:ext cx="11781" cy="473925"/>
            </a:xfrm>
            <a:prstGeom prst="line">
              <a:avLst/>
            </a:prstGeom>
            <a:grp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a:endCxn id="257" idx="0"/>
            </p:cNvCxnSpPr>
            <p:nvPr/>
          </p:nvCxnSpPr>
          <p:spPr>
            <a:xfrm>
              <a:off x="5467472" y="2632200"/>
              <a:ext cx="14578" cy="478744"/>
            </a:xfrm>
            <a:prstGeom prst="line">
              <a:avLst/>
            </a:prstGeom>
            <a:grpFill/>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48" name="Rectangle 247"/>
            <p:cNvSpPr/>
            <p:nvPr/>
          </p:nvSpPr>
          <p:spPr>
            <a:xfrm>
              <a:off x="4527985" y="2374996"/>
              <a:ext cx="1110013" cy="257204"/>
            </a:xfrm>
            <a:prstGeom prst="rect">
              <a:avLst/>
            </a:prstGeom>
            <a:grpFill/>
            <a:ln w="9525" cap="flat" cmpd="sng" algn="ctr">
              <a:solidFill>
                <a:schemeClr val="accent4"/>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050" b="1"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ea typeface="Calibri"/>
                  <a:cs typeface="Times New Roman"/>
                </a:rPr>
                <a:t>NIC Teaming</a:t>
              </a:r>
              <a:endParaRPr kumimoji="0" lang="en-US" sz="1050" b="1" i="0" u="none" strike="noStrike" kern="0" cap="none" spc="0" normalizeH="0" baseline="0" noProof="0" dirty="0">
                <a:ln>
                  <a:noFill/>
                </a:ln>
                <a:solidFill>
                  <a:schemeClr val="tx2"/>
                </a:solidFill>
                <a:effectLst>
                  <a:outerShdw blurRad="38100" dist="38100" dir="2700000" algn="tl">
                    <a:srgbClr val="000000">
                      <a:alpha val="43137"/>
                    </a:srgbClr>
                  </a:outerShdw>
                </a:effectLst>
                <a:uLnTx/>
                <a:uFillTx/>
                <a:ea typeface="Calibri"/>
                <a:cs typeface="Times New Roman"/>
              </a:endParaRPr>
            </a:p>
          </p:txBody>
        </p:sp>
        <p:sp>
          <p:nvSpPr>
            <p:cNvPr id="235" name="TextBox 234"/>
            <p:cNvSpPr txBox="1"/>
            <p:nvPr/>
          </p:nvSpPr>
          <p:spPr>
            <a:xfrm>
              <a:off x="4705256" y="3202238"/>
              <a:ext cx="419754" cy="138499"/>
            </a:xfrm>
            <a:prstGeom prst="rect">
              <a:avLst/>
            </a:prstGeom>
            <a:noFill/>
          </p:spPr>
          <p:txBody>
            <a:bodyPr wrap="square" lIns="0" tIns="0" rIns="0" bIns="0" rtlCol="0">
              <a:spAutoFit/>
            </a:bodyPr>
            <a:lstStyle/>
            <a:p>
              <a:r>
                <a:rPr lang="en-US" sz="900" b="1" dirty="0" smtClean="0">
                  <a:solidFill>
                    <a:schemeClr val="tx2"/>
                  </a:solidFill>
                  <a:effectLst>
                    <a:outerShdw blurRad="38100" dist="38100" dir="2700000" algn="tl">
                      <a:srgbClr val="000000">
                        <a:alpha val="43137"/>
                      </a:srgbClr>
                    </a:outerShdw>
                  </a:effectLst>
                </a:rPr>
                <a:t>10 GbE</a:t>
              </a:r>
            </a:p>
          </p:txBody>
        </p:sp>
        <p:sp>
          <p:nvSpPr>
            <p:cNvPr id="236" name="TextBox 235"/>
            <p:cNvSpPr txBox="1"/>
            <p:nvPr/>
          </p:nvSpPr>
          <p:spPr>
            <a:xfrm>
              <a:off x="5284627" y="3202238"/>
              <a:ext cx="419754" cy="138499"/>
            </a:xfrm>
            <a:prstGeom prst="rect">
              <a:avLst/>
            </a:prstGeom>
            <a:noFill/>
          </p:spPr>
          <p:txBody>
            <a:bodyPr wrap="square" lIns="0" tIns="0" rIns="0" bIns="0" rtlCol="0">
              <a:spAutoFit/>
            </a:bodyPr>
            <a:lstStyle/>
            <a:p>
              <a:r>
                <a:rPr lang="en-US" sz="900" b="1" dirty="0" smtClean="0">
                  <a:solidFill>
                    <a:schemeClr val="tx2"/>
                  </a:solidFill>
                  <a:effectLst>
                    <a:outerShdw blurRad="38100" dist="38100" dir="2700000" algn="tl">
                      <a:srgbClr val="000000">
                        <a:alpha val="43137"/>
                      </a:srgbClr>
                    </a:outerShdw>
                  </a:effectLst>
                </a:rPr>
                <a:t>10 GbE</a:t>
              </a:r>
            </a:p>
          </p:txBody>
        </p:sp>
        <p:grpSp>
          <p:nvGrpSpPr>
            <p:cNvPr id="271" name="Group 270"/>
            <p:cNvGrpSpPr/>
            <p:nvPr/>
          </p:nvGrpSpPr>
          <p:grpSpPr>
            <a:xfrm flipH="1">
              <a:off x="3865240" y="3177343"/>
              <a:ext cx="557781" cy="368694"/>
              <a:chOff x="2933395" y="2574950"/>
              <a:chExt cx="775411" cy="434477"/>
            </a:xfrm>
            <a:grpFill/>
          </p:grpSpPr>
          <p:sp>
            <p:nvSpPr>
              <p:cNvPr id="273" name="Rectangle 272"/>
              <p:cNvSpPr/>
              <p:nvPr/>
            </p:nvSpPr>
            <p:spPr>
              <a:xfrm>
                <a:off x="2933395" y="2574950"/>
                <a:ext cx="775411" cy="299923"/>
              </a:xfrm>
              <a:prstGeom prst="rect">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endParaRPr kumimoji="0" lang="en-US" sz="9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ea typeface="Calibri"/>
                  <a:cs typeface="Times New Roman"/>
                </a:endParaRPr>
              </a:p>
            </p:txBody>
          </p:sp>
          <p:sp>
            <p:nvSpPr>
              <p:cNvPr id="274" name="Rectangle 273"/>
              <p:cNvSpPr/>
              <p:nvPr/>
            </p:nvSpPr>
            <p:spPr>
              <a:xfrm>
                <a:off x="2933396" y="2874873"/>
                <a:ext cx="460858" cy="134554"/>
              </a:xfrm>
              <a:prstGeom prst="rect">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9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900" b="0" i="0" u="none" strike="noStrike" kern="0" cap="none" spc="0" normalizeH="0" baseline="0" noProof="0">
                  <a:ln>
                    <a:noFill/>
                  </a:ln>
                  <a:solidFill>
                    <a:sysClr val="window" lastClr="FFFFFF"/>
                  </a:solidFill>
                  <a:effectLst/>
                  <a:uLnTx/>
                  <a:uFillTx/>
                  <a:latin typeface="Calibri"/>
                  <a:ea typeface="Calibri"/>
                  <a:cs typeface="Times New Roman"/>
                </a:endParaRPr>
              </a:p>
            </p:txBody>
          </p:sp>
        </p:grpSp>
        <p:sp>
          <p:nvSpPr>
            <p:cNvPr id="272" name="TextBox 271"/>
            <p:cNvSpPr txBox="1"/>
            <p:nvPr/>
          </p:nvSpPr>
          <p:spPr>
            <a:xfrm>
              <a:off x="4051302" y="3225284"/>
              <a:ext cx="283732" cy="184666"/>
            </a:xfrm>
            <a:prstGeom prst="rect">
              <a:avLst/>
            </a:prstGeom>
            <a:noFill/>
          </p:spPr>
          <p:txBody>
            <a:bodyPr wrap="none" lIns="0" tIns="0" rIns="0" bIns="0" rtlCol="0">
              <a:spAutoFit/>
            </a:bodyPr>
            <a:lstStyle/>
            <a:p>
              <a:r>
                <a:rPr lang="en-US" sz="1200" b="1" dirty="0" smtClean="0">
                  <a:solidFill>
                    <a:schemeClr val="bg1"/>
                  </a:solidFill>
                </a:rPr>
                <a:t>HBA</a:t>
              </a:r>
            </a:p>
          </p:txBody>
        </p:sp>
        <p:cxnSp>
          <p:nvCxnSpPr>
            <p:cNvPr id="287" name="Straight Connector 286"/>
            <p:cNvCxnSpPr>
              <a:endCxn id="265" idx="0"/>
            </p:cNvCxnSpPr>
            <p:nvPr/>
          </p:nvCxnSpPr>
          <p:spPr>
            <a:xfrm>
              <a:off x="4902679" y="2632200"/>
              <a:ext cx="0" cy="478744"/>
            </a:xfrm>
            <a:prstGeom prst="line">
              <a:avLst/>
            </a:prstGeom>
            <a:grpFill/>
            <a:ln w="381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4686758" y="2815886"/>
              <a:ext cx="401174" cy="358043"/>
              <a:chOff x="4705256" y="2782377"/>
              <a:chExt cx="401174" cy="358043"/>
            </a:xfrm>
            <a:grpFill/>
          </p:grpSpPr>
          <p:cxnSp>
            <p:nvCxnSpPr>
              <p:cNvPr id="226" name="Straight Connector 225"/>
              <p:cNvCxnSpPr>
                <a:endCxn id="265" idx="0"/>
              </p:cNvCxnSpPr>
              <p:nvPr/>
            </p:nvCxnSpPr>
            <p:spPr>
              <a:xfrm>
                <a:off x="4902679" y="2782377"/>
                <a:ext cx="0" cy="328567"/>
              </a:xfrm>
              <a:prstGeom prst="line">
                <a:avLst/>
              </a:prstGeom>
              <a:grpFill/>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81" name="Rectangle 280"/>
              <p:cNvSpPr/>
              <p:nvPr/>
            </p:nvSpPr>
            <p:spPr bwMode="auto">
              <a:xfrm>
                <a:off x="4705256" y="2956246"/>
                <a:ext cx="401174" cy="184174"/>
              </a:xfrm>
              <a:prstGeom prst="rect">
                <a:avLst/>
              </a:prstGeom>
              <a:grp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800" b="1" dirty="0" smtClean="0">
                    <a:solidFill>
                      <a:schemeClr val="tx2"/>
                    </a:solidFill>
                    <a:effectLst>
                      <a:outerShdw blurRad="38100" dist="38100" dir="2700000" algn="tl">
                        <a:srgbClr val="000000">
                          <a:alpha val="43137"/>
                        </a:srgbClr>
                      </a:outerShdw>
                    </a:effectLst>
                  </a:rPr>
                  <a:t>DCB</a:t>
                </a:r>
              </a:p>
            </p:txBody>
          </p:sp>
          <p:sp>
            <p:nvSpPr>
              <p:cNvPr id="282" name="Rectangle 281"/>
              <p:cNvSpPr/>
              <p:nvPr/>
            </p:nvSpPr>
            <p:spPr bwMode="auto">
              <a:xfrm>
                <a:off x="4705256" y="2789600"/>
                <a:ext cx="401174" cy="184174"/>
              </a:xfrm>
              <a:prstGeom prst="rect">
                <a:avLst/>
              </a:prstGeom>
              <a:grp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800" b="1" dirty="0" smtClean="0">
                    <a:solidFill>
                      <a:schemeClr val="tx2"/>
                    </a:solidFill>
                    <a:effectLst>
                      <a:outerShdw blurRad="38100" dist="38100" dir="2700000" algn="tl">
                        <a:srgbClr val="000000">
                          <a:alpha val="43137"/>
                        </a:srgbClr>
                      </a:outerShdw>
                    </a:effectLst>
                  </a:rPr>
                  <a:t>RSS</a:t>
                </a:r>
              </a:p>
            </p:txBody>
          </p:sp>
        </p:grpSp>
        <p:grpSp>
          <p:nvGrpSpPr>
            <p:cNvPr id="288" name="Group 287"/>
            <p:cNvGrpSpPr/>
            <p:nvPr/>
          </p:nvGrpSpPr>
          <p:grpSpPr>
            <a:xfrm>
              <a:off x="5277691" y="2815886"/>
              <a:ext cx="401174" cy="358043"/>
              <a:chOff x="4705256" y="2782377"/>
              <a:chExt cx="401174" cy="358043"/>
            </a:xfrm>
            <a:grpFill/>
          </p:grpSpPr>
          <p:cxnSp>
            <p:nvCxnSpPr>
              <p:cNvPr id="289" name="Straight Connector 288"/>
              <p:cNvCxnSpPr/>
              <p:nvPr/>
            </p:nvCxnSpPr>
            <p:spPr>
              <a:xfrm>
                <a:off x="4902679" y="2782377"/>
                <a:ext cx="0" cy="328567"/>
              </a:xfrm>
              <a:prstGeom prst="line">
                <a:avLst/>
              </a:prstGeom>
              <a:grpFill/>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90" name="Rectangle 289"/>
              <p:cNvSpPr/>
              <p:nvPr/>
            </p:nvSpPr>
            <p:spPr bwMode="auto">
              <a:xfrm>
                <a:off x="4705256" y="2956246"/>
                <a:ext cx="401174" cy="184174"/>
              </a:xfrm>
              <a:prstGeom prst="rect">
                <a:avLst/>
              </a:prstGeom>
              <a:grp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800" b="1" dirty="0" smtClean="0">
                    <a:solidFill>
                      <a:schemeClr val="tx2"/>
                    </a:solidFill>
                    <a:effectLst>
                      <a:outerShdw blurRad="38100" dist="38100" dir="2700000" algn="tl">
                        <a:srgbClr val="000000">
                          <a:alpha val="43137"/>
                        </a:srgbClr>
                      </a:outerShdw>
                    </a:effectLst>
                  </a:rPr>
                  <a:t>DCB</a:t>
                </a:r>
              </a:p>
            </p:txBody>
          </p:sp>
          <p:sp>
            <p:nvSpPr>
              <p:cNvPr id="291" name="Rectangle 290"/>
              <p:cNvSpPr/>
              <p:nvPr/>
            </p:nvSpPr>
            <p:spPr bwMode="auto">
              <a:xfrm>
                <a:off x="4705256" y="2789600"/>
                <a:ext cx="401174" cy="184174"/>
              </a:xfrm>
              <a:prstGeom prst="rect">
                <a:avLst/>
              </a:prstGeom>
              <a:grp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800" b="1" dirty="0" smtClean="0">
                    <a:solidFill>
                      <a:schemeClr val="tx2"/>
                    </a:solidFill>
                    <a:effectLst>
                      <a:outerShdw blurRad="38100" dist="38100" dir="2700000" algn="tl">
                        <a:srgbClr val="000000">
                          <a:alpha val="43137"/>
                        </a:srgbClr>
                      </a:outerShdw>
                    </a:effectLst>
                  </a:rPr>
                  <a:t>RSS</a:t>
                </a:r>
              </a:p>
            </p:txBody>
          </p:sp>
        </p:grpSp>
      </p:grpSp>
      <p:grpSp>
        <p:nvGrpSpPr>
          <p:cNvPr id="59" name="Group 58"/>
          <p:cNvGrpSpPr/>
          <p:nvPr/>
        </p:nvGrpSpPr>
        <p:grpSpPr>
          <a:xfrm>
            <a:off x="5848907" y="777014"/>
            <a:ext cx="3124200" cy="2755022"/>
            <a:chOff x="6083287" y="777014"/>
            <a:chExt cx="2908313" cy="2755022"/>
          </a:xfrm>
        </p:grpSpPr>
        <p:sp>
          <p:nvSpPr>
            <p:cNvPr id="71" name="Rectangle 70"/>
            <p:cNvSpPr/>
            <p:nvPr/>
          </p:nvSpPr>
          <p:spPr bwMode="auto">
            <a:xfrm>
              <a:off x="6083287" y="777014"/>
              <a:ext cx="2908313" cy="2488006"/>
            </a:xfrm>
            <a:prstGeom prst="rect">
              <a:avLst/>
            </a:prstGeom>
            <a:solidFill>
              <a:schemeClr val="accent2"/>
            </a:solidFill>
            <a:ln w="38100">
              <a:solidFill>
                <a:schemeClr val="accent4"/>
              </a:solidFill>
              <a:headEnd type="none" w="med" len="med"/>
              <a:tailEnd type="none" w="med" len="med"/>
            </a:ln>
            <a:effectLst>
              <a:glow rad="139700">
                <a:schemeClr val="accent2">
                  <a:satMod val="175000"/>
                  <a:alpha val="40000"/>
                </a:schemeClr>
              </a:glo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gradFill>
                  <a:gsLst>
                    <a:gs pos="0">
                      <a:schemeClr val="tx1"/>
                    </a:gs>
                    <a:gs pos="100000">
                      <a:schemeClr val="tx1"/>
                    </a:gs>
                  </a:gsLst>
                  <a:lin ang="5400000" scaled="0"/>
                </a:gradFill>
              </a:endParaRPr>
            </a:p>
          </p:txBody>
        </p:sp>
        <p:grpSp>
          <p:nvGrpSpPr>
            <p:cNvPr id="72" name="Group 71"/>
            <p:cNvGrpSpPr/>
            <p:nvPr/>
          </p:nvGrpSpPr>
          <p:grpSpPr>
            <a:xfrm>
              <a:off x="6438163" y="3110944"/>
              <a:ext cx="465900" cy="411716"/>
              <a:chOff x="2933395" y="2574950"/>
              <a:chExt cx="775411" cy="434477"/>
            </a:xfrm>
          </p:grpSpPr>
          <p:sp>
            <p:nvSpPr>
              <p:cNvPr id="166" name="Rectangle 165"/>
              <p:cNvSpPr/>
              <p:nvPr/>
            </p:nvSpPr>
            <p:spPr>
              <a:xfrm>
                <a:off x="2933395" y="2574950"/>
                <a:ext cx="775411" cy="299923"/>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endParaRPr kumimoji="0" lang="en-US" sz="8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ea typeface="Calibri"/>
                  <a:cs typeface="Times New Roman"/>
                </a:endParaRPr>
              </a:p>
            </p:txBody>
          </p:sp>
          <p:sp>
            <p:nvSpPr>
              <p:cNvPr id="167" name="Rectangle 166"/>
              <p:cNvSpPr/>
              <p:nvPr/>
            </p:nvSpPr>
            <p:spPr>
              <a:xfrm>
                <a:off x="2933396" y="2874873"/>
                <a:ext cx="460858" cy="134554"/>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8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800" b="0" i="0" u="none" strike="noStrike" kern="0" cap="none" spc="0" normalizeH="0" baseline="0" noProof="0">
                  <a:ln>
                    <a:noFill/>
                  </a:ln>
                  <a:solidFill>
                    <a:sysClr val="window" lastClr="FFFFFF"/>
                  </a:solidFill>
                  <a:effectLst/>
                  <a:uLnTx/>
                  <a:uFillTx/>
                  <a:latin typeface="Calibri"/>
                  <a:ea typeface="Calibri"/>
                  <a:cs typeface="Times New Roman"/>
                </a:endParaRPr>
              </a:p>
            </p:txBody>
          </p:sp>
        </p:grpSp>
        <p:sp>
          <p:nvSpPr>
            <p:cNvPr id="73" name="Rectangle 72"/>
            <p:cNvSpPr/>
            <p:nvPr/>
          </p:nvSpPr>
          <p:spPr bwMode="auto">
            <a:xfrm>
              <a:off x="7641104" y="1804492"/>
              <a:ext cx="1062179" cy="553807"/>
            </a:xfrm>
            <a:prstGeom prst="rect">
              <a:avLst/>
            </a:prstGeom>
            <a:solidFill>
              <a:schemeClr val="accent2"/>
            </a:solidFill>
            <a:ln w="12700">
              <a:solidFill>
                <a:schemeClr val="accent4"/>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050" b="1" dirty="0" smtClean="0">
                  <a:solidFill>
                    <a:schemeClr val="tx2"/>
                  </a:solidFill>
                  <a:effectLst>
                    <a:outerShdw blurRad="38100" dist="38100" dir="2700000" algn="tl">
                      <a:srgbClr val="000000">
                        <a:alpha val="43137"/>
                      </a:srgbClr>
                    </a:outerShdw>
                  </a:effectLst>
                </a:rPr>
                <a:t>Hyper-V</a:t>
              </a:r>
              <a:br>
                <a:rPr lang="en-US" sz="1050" b="1" dirty="0" smtClean="0">
                  <a:solidFill>
                    <a:schemeClr val="tx2"/>
                  </a:solidFill>
                  <a:effectLst>
                    <a:outerShdw blurRad="38100" dist="38100" dir="2700000" algn="tl">
                      <a:srgbClr val="000000">
                        <a:alpha val="43137"/>
                      </a:srgbClr>
                    </a:outerShdw>
                  </a:effectLst>
                </a:rPr>
              </a:br>
              <a:r>
                <a:rPr lang="en-US" sz="1050" b="1" dirty="0" smtClean="0">
                  <a:solidFill>
                    <a:schemeClr val="tx2"/>
                  </a:solidFill>
                  <a:effectLst>
                    <a:outerShdw blurRad="38100" dist="38100" dir="2700000" algn="tl">
                      <a:srgbClr val="000000">
                        <a:alpha val="43137"/>
                      </a:srgbClr>
                    </a:outerShdw>
                  </a:effectLst>
                </a:rPr>
                <a:t> Extensible Switch</a:t>
              </a:r>
            </a:p>
          </p:txBody>
        </p:sp>
        <p:grpSp>
          <p:nvGrpSpPr>
            <p:cNvPr id="74" name="Group 73"/>
            <p:cNvGrpSpPr/>
            <p:nvPr/>
          </p:nvGrpSpPr>
          <p:grpSpPr>
            <a:xfrm>
              <a:off x="7591231" y="881736"/>
              <a:ext cx="579973" cy="969365"/>
              <a:chOff x="6705600" y="1135825"/>
              <a:chExt cx="915350" cy="1535911"/>
            </a:xfrm>
          </p:grpSpPr>
          <p:sp>
            <p:nvSpPr>
              <p:cNvPr id="160" name="Rectangle 159"/>
              <p:cNvSpPr/>
              <p:nvPr/>
            </p:nvSpPr>
            <p:spPr bwMode="auto">
              <a:xfrm>
                <a:off x="6705600" y="1135825"/>
                <a:ext cx="915350" cy="854037"/>
              </a:xfrm>
              <a:prstGeom prst="rect">
                <a:avLst/>
              </a:prstGeom>
              <a:solidFill>
                <a:schemeClr val="accent5"/>
              </a:solidFill>
              <a:ln>
                <a:solidFill>
                  <a:schemeClr val="accent4"/>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chemeClr val="bg1"/>
                    </a:solidFill>
                  </a:rPr>
                  <a:t>VM 1</a:t>
                </a:r>
              </a:p>
            </p:txBody>
          </p:sp>
          <p:grpSp>
            <p:nvGrpSpPr>
              <p:cNvPr id="161" name="Group 160"/>
              <p:cNvGrpSpPr/>
              <p:nvPr/>
            </p:nvGrpSpPr>
            <p:grpSpPr>
              <a:xfrm>
                <a:off x="6921216" y="1964018"/>
                <a:ext cx="442719" cy="332738"/>
                <a:chOff x="0" y="0"/>
                <a:chExt cx="248717" cy="198934"/>
              </a:xfrm>
            </p:grpSpPr>
            <p:sp>
              <p:nvSpPr>
                <p:cNvPr id="164" name="Rectangle 163"/>
                <p:cNvSpPr/>
                <p:nvPr/>
              </p:nvSpPr>
              <p:spPr>
                <a:xfrm>
                  <a:off x="0" y="0"/>
                  <a:ext cx="248717" cy="134511"/>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800" b="0" i="0" u="none" strike="noStrike" kern="0" cap="none" spc="0" normalizeH="0" baseline="0" noProof="0">
                      <a:ln>
                        <a:noFill/>
                      </a:ln>
                      <a:solidFill>
                        <a:sysClr val="window" lastClr="FFFFFF"/>
                      </a:solidFill>
                      <a:effectLst/>
                      <a:uLnTx/>
                      <a:uFillTx/>
                      <a:latin typeface="Times New Roman"/>
                      <a:ea typeface="Calibri"/>
                      <a:cs typeface="+mn-cs"/>
                    </a:rPr>
                    <a:t> </a:t>
                  </a:r>
                  <a:endParaRPr kumimoji="0" lang="en-US" sz="900" b="0" i="0" u="none" strike="noStrike" kern="0" cap="none" spc="0" normalizeH="0" baseline="0" noProof="0">
                    <a:ln>
                      <a:noFill/>
                    </a:ln>
                    <a:solidFill>
                      <a:sysClr val="window" lastClr="FFFFFF"/>
                    </a:solidFill>
                    <a:effectLst/>
                    <a:uLnTx/>
                    <a:uFillTx/>
                    <a:latin typeface="Times New Roman"/>
                    <a:ea typeface="SimSun"/>
                    <a:cs typeface="+mn-cs"/>
                  </a:endParaRPr>
                </a:p>
              </p:txBody>
            </p:sp>
            <p:sp>
              <p:nvSpPr>
                <p:cNvPr id="165" name="Rectangle 164"/>
                <p:cNvSpPr/>
                <p:nvPr/>
              </p:nvSpPr>
              <p:spPr>
                <a:xfrm>
                  <a:off x="0" y="137532"/>
                  <a:ext cx="193075" cy="61402"/>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800" b="0" i="0" u="none" strike="noStrike" kern="0" cap="none" spc="0" normalizeH="0" baseline="0" noProof="0">
                      <a:ln>
                        <a:noFill/>
                      </a:ln>
                      <a:solidFill>
                        <a:sysClr val="window" lastClr="FFFFFF"/>
                      </a:solidFill>
                      <a:effectLst/>
                      <a:uLnTx/>
                      <a:uFillTx/>
                      <a:latin typeface="Times New Roman"/>
                      <a:ea typeface="Times New Roman"/>
                      <a:cs typeface="+mn-cs"/>
                    </a:rPr>
                    <a:t> </a:t>
                  </a:r>
                  <a:endParaRPr kumimoji="0" lang="en-US" sz="900" b="0" i="0" u="none" strike="noStrike" kern="0" cap="none" spc="0" normalizeH="0" baseline="0" noProof="0">
                    <a:ln>
                      <a:noFill/>
                    </a:ln>
                    <a:solidFill>
                      <a:sysClr val="window" lastClr="FFFFFF"/>
                    </a:solidFill>
                    <a:effectLst/>
                    <a:uLnTx/>
                    <a:uFillTx/>
                    <a:latin typeface="Times New Roman"/>
                    <a:ea typeface="SimSun"/>
                    <a:cs typeface="+mn-cs"/>
                  </a:endParaRPr>
                </a:p>
              </p:txBody>
            </p:sp>
          </p:grpSp>
          <p:sp>
            <p:nvSpPr>
              <p:cNvPr id="162" name="Oval 161"/>
              <p:cNvSpPr/>
              <p:nvPr/>
            </p:nvSpPr>
            <p:spPr>
              <a:xfrm>
                <a:off x="7027536" y="2525687"/>
                <a:ext cx="153035" cy="146049"/>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8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800" b="0" i="0" u="none" strike="noStrike" kern="0" cap="none" spc="0" normalizeH="0" baseline="0" noProof="0">
                  <a:ln>
                    <a:noFill/>
                  </a:ln>
                  <a:solidFill>
                    <a:sysClr val="window" lastClr="FFFFFF"/>
                  </a:solidFill>
                  <a:effectLst/>
                  <a:uLnTx/>
                  <a:uFillTx/>
                  <a:latin typeface="Calibri"/>
                  <a:ea typeface="Calibri"/>
                  <a:cs typeface="Times New Roman"/>
                </a:endParaRPr>
              </a:p>
            </p:txBody>
          </p:sp>
          <p:cxnSp>
            <p:nvCxnSpPr>
              <p:cNvPr id="163" name="Straight Connector 162"/>
              <p:cNvCxnSpPr>
                <a:stCxn id="162" idx="0"/>
                <a:endCxn id="165" idx="2"/>
              </p:cNvCxnSpPr>
              <p:nvPr/>
            </p:nvCxnSpPr>
            <p:spPr>
              <a:xfrm flipH="1" flipV="1">
                <a:off x="7093054" y="2296755"/>
                <a:ext cx="11000" cy="22893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95" name="Straight Connector 94"/>
            <p:cNvCxnSpPr>
              <a:stCxn id="73" idx="2"/>
              <a:endCxn id="130" idx="0"/>
            </p:cNvCxnSpPr>
            <p:nvPr/>
          </p:nvCxnSpPr>
          <p:spPr>
            <a:xfrm>
              <a:off x="8172193" y="2358299"/>
              <a:ext cx="11538" cy="389364"/>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5" name="Rectangle 104"/>
            <p:cNvSpPr/>
            <p:nvPr/>
          </p:nvSpPr>
          <p:spPr bwMode="auto">
            <a:xfrm>
              <a:off x="6269532" y="1200150"/>
              <a:ext cx="344846" cy="736869"/>
            </a:xfrm>
            <a:prstGeom prst="rect">
              <a:avLst/>
            </a:prstGeom>
            <a:solidFill>
              <a:schemeClr val="accent2"/>
            </a:solidFill>
            <a:ln w="12700">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100" b="1" dirty="0" smtClean="0">
                  <a:solidFill>
                    <a:schemeClr val="tx2"/>
                  </a:solidFill>
                  <a:effectLst>
                    <a:outerShdw blurRad="38100" dist="38100" dir="2700000" algn="tl">
                      <a:srgbClr val="000000">
                        <a:alpha val="43137"/>
                      </a:srgbClr>
                    </a:outerShdw>
                  </a:effectLst>
                </a:rPr>
                <a:t>Live Migration</a:t>
              </a:r>
            </a:p>
          </p:txBody>
        </p:sp>
        <p:sp>
          <p:nvSpPr>
            <p:cNvPr id="111" name="Rectangle 110"/>
            <p:cNvSpPr/>
            <p:nvPr/>
          </p:nvSpPr>
          <p:spPr bwMode="auto">
            <a:xfrm>
              <a:off x="6655779" y="1207041"/>
              <a:ext cx="344846" cy="736869"/>
            </a:xfrm>
            <a:prstGeom prst="rect">
              <a:avLst/>
            </a:prstGeom>
            <a:solidFill>
              <a:schemeClr val="accent2"/>
            </a:solidFill>
            <a:ln w="12700">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100" b="1" dirty="0" smtClean="0">
                  <a:solidFill>
                    <a:schemeClr val="tx2"/>
                  </a:solidFill>
                  <a:effectLst>
                    <a:outerShdw blurRad="38100" dist="38100" dir="2700000" algn="tl">
                      <a:srgbClr val="000000">
                        <a:alpha val="43137"/>
                      </a:srgbClr>
                    </a:outerShdw>
                  </a:effectLst>
                </a:rPr>
                <a:t>Cluster / Storage</a:t>
              </a:r>
            </a:p>
          </p:txBody>
        </p:sp>
        <p:sp>
          <p:nvSpPr>
            <p:cNvPr id="118" name="Rectangle 117"/>
            <p:cNvSpPr/>
            <p:nvPr/>
          </p:nvSpPr>
          <p:spPr bwMode="auto">
            <a:xfrm>
              <a:off x="7048906" y="1207041"/>
              <a:ext cx="344846" cy="736869"/>
            </a:xfrm>
            <a:prstGeom prst="rect">
              <a:avLst/>
            </a:prstGeom>
            <a:solidFill>
              <a:schemeClr val="accent2"/>
            </a:solidFill>
            <a:ln w="12700">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100" b="1" dirty="0" smtClean="0">
                  <a:solidFill>
                    <a:schemeClr val="tx2"/>
                  </a:solidFill>
                  <a:effectLst>
                    <a:outerShdw blurRad="38100" dist="38100" dir="2700000" algn="tl">
                      <a:srgbClr val="000000">
                        <a:alpha val="43137"/>
                      </a:srgbClr>
                    </a:outerShdw>
                  </a:effectLst>
                </a:rPr>
                <a:t>Manage</a:t>
              </a:r>
            </a:p>
          </p:txBody>
        </p:sp>
        <p:cxnSp>
          <p:nvCxnSpPr>
            <p:cNvPr id="119" name="Straight Connector 118"/>
            <p:cNvCxnSpPr/>
            <p:nvPr/>
          </p:nvCxnSpPr>
          <p:spPr>
            <a:xfrm flipH="1">
              <a:off x="6832214" y="1943910"/>
              <a:ext cx="20700" cy="55968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a:stCxn id="105" idx="2"/>
            </p:cNvCxnSpPr>
            <p:nvPr/>
          </p:nvCxnSpPr>
          <p:spPr>
            <a:xfrm flipH="1">
              <a:off x="6432785" y="1937018"/>
              <a:ext cx="9169" cy="48081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6328697" y="885666"/>
              <a:ext cx="1312026" cy="246221"/>
            </a:xfrm>
            <a:prstGeom prst="rect">
              <a:avLst/>
            </a:prstGeom>
            <a:noFill/>
          </p:spPr>
          <p:txBody>
            <a:bodyPr wrap="none" lIns="0" tIns="0" rIns="0" bIns="0" rtlCol="0">
              <a:spAutoFit/>
            </a:bodyPr>
            <a:lstStyle/>
            <a:p>
              <a:r>
                <a:rPr lang="en-US" sz="1600" b="1" dirty="0" smtClean="0">
                  <a:solidFill>
                    <a:schemeClr val="tx2"/>
                  </a:solidFill>
                  <a:effectLst>
                    <a:outerShdw blurRad="38100" dist="38100" dir="2700000" algn="tl">
                      <a:srgbClr val="000000">
                        <a:alpha val="43137"/>
                      </a:srgbClr>
                    </a:outerShdw>
                  </a:effectLst>
                </a:rPr>
                <a:t>Hyper-V Server</a:t>
              </a:r>
            </a:p>
          </p:txBody>
        </p:sp>
        <p:grpSp>
          <p:nvGrpSpPr>
            <p:cNvPr id="123" name="Group 122"/>
            <p:cNvGrpSpPr/>
            <p:nvPr/>
          </p:nvGrpSpPr>
          <p:grpSpPr>
            <a:xfrm>
              <a:off x="7017534" y="3110944"/>
              <a:ext cx="465900" cy="411716"/>
              <a:chOff x="2933395" y="2574950"/>
              <a:chExt cx="775411" cy="434477"/>
            </a:xfrm>
          </p:grpSpPr>
          <p:sp>
            <p:nvSpPr>
              <p:cNvPr id="156" name="Rectangle 155"/>
              <p:cNvSpPr/>
              <p:nvPr/>
            </p:nvSpPr>
            <p:spPr>
              <a:xfrm>
                <a:off x="2933395" y="2574950"/>
                <a:ext cx="775411" cy="299923"/>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15000"/>
                  </a:lnSpc>
                  <a:spcBef>
                    <a:spcPts val="0"/>
                  </a:spcBef>
                  <a:spcAft>
                    <a:spcPts val="1000"/>
                  </a:spcAft>
                  <a:buClrTx/>
                  <a:buSzTx/>
                  <a:buFontTx/>
                  <a:buNone/>
                  <a:tabLst/>
                  <a:defRPr/>
                </a:pPr>
                <a:endParaRPr kumimoji="0" lang="en-US" sz="8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ea typeface="Calibri"/>
                  <a:cs typeface="Times New Roman"/>
                </a:endParaRPr>
              </a:p>
            </p:txBody>
          </p:sp>
          <p:sp>
            <p:nvSpPr>
              <p:cNvPr id="157" name="Rectangle 156"/>
              <p:cNvSpPr/>
              <p:nvPr/>
            </p:nvSpPr>
            <p:spPr>
              <a:xfrm>
                <a:off x="2933396" y="2874873"/>
                <a:ext cx="460858" cy="134554"/>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15000"/>
                  </a:lnSpc>
                  <a:spcBef>
                    <a:spcPts val="0"/>
                  </a:spcBef>
                  <a:spcAft>
                    <a:spcPts val="1000"/>
                  </a:spcAft>
                  <a:buClrTx/>
                  <a:buSzTx/>
                  <a:buFontTx/>
                  <a:buNone/>
                  <a:tabLst/>
                  <a:defRPr/>
                </a:pPr>
                <a:r>
                  <a:rPr kumimoji="0" lang="en-US" sz="8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800" b="0" i="0" u="none" strike="noStrike" kern="0" cap="none" spc="0" normalizeH="0" baseline="0" noProof="0">
                  <a:ln>
                    <a:noFill/>
                  </a:ln>
                  <a:solidFill>
                    <a:sysClr val="window" lastClr="FFFFFF"/>
                  </a:solidFill>
                  <a:effectLst/>
                  <a:uLnTx/>
                  <a:uFillTx/>
                  <a:latin typeface="Calibri"/>
                  <a:ea typeface="Calibri"/>
                  <a:cs typeface="Times New Roman"/>
                </a:endParaRPr>
              </a:p>
            </p:txBody>
          </p:sp>
        </p:grpSp>
        <p:grpSp>
          <p:nvGrpSpPr>
            <p:cNvPr id="124" name="Group 123"/>
            <p:cNvGrpSpPr/>
            <p:nvPr/>
          </p:nvGrpSpPr>
          <p:grpSpPr>
            <a:xfrm>
              <a:off x="7701069" y="3120320"/>
              <a:ext cx="465900" cy="411716"/>
              <a:chOff x="2933395" y="2574950"/>
              <a:chExt cx="775411" cy="434477"/>
            </a:xfrm>
          </p:grpSpPr>
          <p:sp>
            <p:nvSpPr>
              <p:cNvPr id="154" name="Rectangle 153"/>
              <p:cNvSpPr/>
              <p:nvPr/>
            </p:nvSpPr>
            <p:spPr>
              <a:xfrm>
                <a:off x="2933395" y="2574950"/>
                <a:ext cx="775411" cy="299923"/>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endParaRPr kumimoji="0" lang="en-US" sz="8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ea typeface="Calibri"/>
                  <a:cs typeface="Times New Roman"/>
                </a:endParaRPr>
              </a:p>
            </p:txBody>
          </p:sp>
          <p:sp>
            <p:nvSpPr>
              <p:cNvPr id="155" name="Rectangle 154"/>
              <p:cNvSpPr/>
              <p:nvPr/>
            </p:nvSpPr>
            <p:spPr>
              <a:xfrm>
                <a:off x="2933396" y="2874873"/>
                <a:ext cx="460858" cy="134554"/>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8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800" b="0" i="0" u="none" strike="noStrike" kern="0" cap="none" spc="0" normalizeH="0" baseline="0" noProof="0">
                  <a:ln>
                    <a:noFill/>
                  </a:ln>
                  <a:solidFill>
                    <a:sysClr val="window" lastClr="FFFFFF"/>
                  </a:solidFill>
                  <a:effectLst/>
                  <a:uLnTx/>
                  <a:uFillTx/>
                  <a:latin typeface="Calibri"/>
                  <a:ea typeface="Calibri"/>
                  <a:cs typeface="Times New Roman"/>
                </a:endParaRPr>
              </a:p>
            </p:txBody>
          </p:sp>
        </p:grpSp>
        <p:cxnSp>
          <p:nvCxnSpPr>
            <p:cNvPr id="125" name="Straight Connector 124"/>
            <p:cNvCxnSpPr>
              <a:stCxn id="118" idx="2"/>
            </p:cNvCxnSpPr>
            <p:nvPr/>
          </p:nvCxnSpPr>
          <p:spPr>
            <a:xfrm flipH="1">
              <a:off x="7209548" y="1943910"/>
              <a:ext cx="11781" cy="47392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6" name="Oval 125"/>
            <p:cNvSpPr/>
            <p:nvPr/>
          </p:nvSpPr>
          <p:spPr>
            <a:xfrm>
              <a:off x="8120823" y="2307471"/>
              <a:ext cx="96964" cy="101658"/>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8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800" b="0" i="0" u="none" strike="noStrike" kern="0" cap="none" spc="0" normalizeH="0" baseline="0" noProof="0">
                <a:ln>
                  <a:noFill/>
                </a:ln>
                <a:solidFill>
                  <a:sysClr val="window" lastClr="FFFFFF"/>
                </a:solidFill>
                <a:effectLst/>
                <a:uLnTx/>
                <a:uFillTx/>
                <a:latin typeface="Calibri"/>
                <a:ea typeface="Calibri"/>
                <a:cs typeface="Times New Roman"/>
              </a:endParaRPr>
            </a:p>
          </p:txBody>
        </p:sp>
        <p:cxnSp>
          <p:nvCxnSpPr>
            <p:cNvPr id="127" name="Straight Connector 126"/>
            <p:cNvCxnSpPr>
              <a:endCxn id="166" idx="0"/>
            </p:cNvCxnSpPr>
            <p:nvPr/>
          </p:nvCxnSpPr>
          <p:spPr>
            <a:xfrm>
              <a:off x="6655779" y="2632200"/>
              <a:ext cx="15334" cy="478744"/>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a:endCxn id="156" idx="0"/>
            </p:cNvCxnSpPr>
            <p:nvPr/>
          </p:nvCxnSpPr>
          <p:spPr>
            <a:xfrm>
              <a:off x="7221329" y="2632200"/>
              <a:ext cx="29155" cy="478744"/>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7" name="Rectangle 146"/>
            <p:cNvSpPr/>
            <p:nvPr/>
          </p:nvSpPr>
          <p:spPr>
            <a:xfrm>
              <a:off x="6296419" y="2374996"/>
              <a:ext cx="1110013" cy="257204"/>
            </a:xfrm>
            <a:prstGeom prst="rect">
              <a:avLst/>
            </a:prstGeom>
            <a:solidFill>
              <a:schemeClr val="accent2"/>
            </a:solidFill>
            <a:ln w="9525" cap="flat" cmpd="sng" algn="ctr">
              <a:solidFill>
                <a:schemeClr val="accent4"/>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050" b="1"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ea typeface="Calibri"/>
                  <a:cs typeface="Times New Roman"/>
                </a:rPr>
                <a:t>NIC Teaming</a:t>
              </a:r>
              <a:endParaRPr kumimoji="0" lang="en-US" sz="1050" b="1" i="0" u="none" strike="noStrike" kern="0" cap="none" spc="0" normalizeH="0" baseline="0" noProof="0" dirty="0">
                <a:ln>
                  <a:noFill/>
                </a:ln>
                <a:solidFill>
                  <a:schemeClr val="tx2"/>
                </a:solidFill>
                <a:effectLst>
                  <a:outerShdw blurRad="38100" dist="38100" dir="2700000" algn="tl">
                    <a:srgbClr val="000000">
                      <a:alpha val="43137"/>
                    </a:srgbClr>
                  </a:outerShdw>
                </a:effectLst>
                <a:uLnTx/>
                <a:uFillTx/>
                <a:ea typeface="Calibri"/>
                <a:cs typeface="Times New Roman"/>
              </a:endParaRPr>
            </a:p>
          </p:txBody>
        </p:sp>
        <p:sp>
          <p:nvSpPr>
            <p:cNvPr id="130" name="Rectangle 129"/>
            <p:cNvSpPr/>
            <p:nvPr/>
          </p:nvSpPr>
          <p:spPr>
            <a:xfrm>
              <a:off x="7628725" y="2747663"/>
              <a:ext cx="1110013" cy="257204"/>
            </a:xfrm>
            <a:prstGeom prst="rect">
              <a:avLst/>
            </a:prstGeom>
            <a:solidFill>
              <a:schemeClr val="accent2"/>
            </a:solidFill>
            <a:ln w="9525" cap="flat" cmpd="sng" algn="ctr">
              <a:solidFill>
                <a:schemeClr val="accent4"/>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050" b="1"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ea typeface="Calibri"/>
                  <a:cs typeface="Times New Roman"/>
                </a:rPr>
                <a:t>NIC Teaming</a:t>
              </a:r>
              <a:endParaRPr kumimoji="0" lang="en-US" sz="1050" b="1" i="0" u="none" strike="noStrike" kern="0" cap="none" spc="0" normalizeH="0" baseline="0" noProof="0" dirty="0">
                <a:ln>
                  <a:noFill/>
                </a:ln>
                <a:solidFill>
                  <a:schemeClr val="tx2"/>
                </a:solidFill>
                <a:effectLst>
                  <a:outerShdw blurRad="38100" dist="38100" dir="2700000" algn="tl">
                    <a:srgbClr val="000000">
                      <a:alpha val="43137"/>
                    </a:srgbClr>
                  </a:outerShdw>
                </a:effectLst>
                <a:uLnTx/>
                <a:uFillTx/>
                <a:ea typeface="Calibri"/>
                <a:cs typeface="Times New Roman"/>
              </a:endParaRPr>
            </a:p>
          </p:txBody>
        </p:sp>
        <p:grpSp>
          <p:nvGrpSpPr>
            <p:cNvPr id="133" name="Group 132"/>
            <p:cNvGrpSpPr/>
            <p:nvPr/>
          </p:nvGrpSpPr>
          <p:grpSpPr>
            <a:xfrm>
              <a:off x="8434465" y="3120320"/>
              <a:ext cx="465900" cy="411716"/>
              <a:chOff x="2933395" y="2574950"/>
              <a:chExt cx="775411" cy="434477"/>
            </a:xfrm>
          </p:grpSpPr>
          <p:sp>
            <p:nvSpPr>
              <p:cNvPr id="145" name="Rectangle 144"/>
              <p:cNvSpPr/>
              <p:nvPr/>
            </p:nvSpPr>
            <p:spPr>
              <a:xfrm>
                <a:off x="2933395" y="2574950"/>
                <a:ext cx="775411" cy="299923"/>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endParaRPr kumimoji="0" lang="en-US" sz="8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ea typeface="Calibri"/>
                  <a:cs typeface="Times New Roman"/>
                </a:endParaRPr>
              </a:p>
            </p:txBody>
          </p:sp>
          <p:sp>
            <p:nvSpPr>
              <p:cNvPr id="146" name="Rectangle 145"/>
              <p:cNvSpPr/>
              <p:nvPr/>
            </p:nvSpPr>
            <p:spPr>
              <a:xfrm>
                <a:off x="2933396" y="2874873"/>
                <a:ext cx="460858" cy="134554"/>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8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800" b="0" i="0" u="none" strike="noStrike" kern="0" cap="none" spc="0" normalizeH="0" baseline="0" noProof="0">
                  <a:ln>
                    <a:noFill/>
                  </a:ln>
                  <a:solidFill>
                    <a:sysClr val="window" lastClr="FFFFFF"/>
                  </a:solidFill>
                  <a:effectLst/>
                  <a:uLnTx/>
                  <a:uFillTx/>
                  <a:latin typeface="Calibri"/>
                  <a:ea typeface="Calibri"/>
                  <a:cs typeface="Times New Roman"/>
                </a:endParaRPr>
              </a:p>
            </p:txBody>
          </p:sp>
        </p:grpSp>
        <p:cxnSp>
          <p:nvCxnSpPr>
            <p:cNvPr id="134" name="Straight Connector 133"/>
            <p:cNvCxnSpPr/>
            <p:nvPr/>
          </p:nvCxnSpPr>
          <p:spPr>
            <a:xfrm>
              <a:off x="7925416" y="3007104"/>
              <a:ext cx="1" cy="108301"/>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8621279" y="3014327"/>
              <a:ext cx="1" cy="108301"/>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9" name="TextBox 138"/>
            <p:cNvSpPr txBox="1"/>
            <p:nvPr/>
          </p:nvSpPr>
          <p:spPr>
            <a:xfrm>
              <a:off x="6473690" y="3202238"/>
              <a:ext cx="419754" cy="138499"/>
            </a:xfrm>
            <a:prstGeom prst="rect">
              <a:avLst/>
            </a:prstGeom>
            <a:noFill/>
          </p:spPr>
          <p:txBody>
            <a:bodyPr wrap="square" lIns="0" tIns="0" rIns="0" bIns="0" rtlCol="0">
              <a:spAutoFit/>
            </a:bodyPr>
            <a:lstStyle/>
            <a:p>
              <a:r>
                <a:rPr lang="en-US" sz="900" b="1" dirty="0" smtClean="0">
                  <a:solidFill>
                    <a:schemeClr val="tx2"/>
                  </a:solidFill>
                  <a:effectLst>
                    <a:outerShdw blurRad="38100" dist="38100" dir="2700000" algn="tl">
                      <a:srgbClr val="000000">
                        <a:alpha val="43137"/>
                      </a:srgbClr>
                    </a:outerShdw>
                  </a:effectLst>
                </a:rPr>
                <a:t>10 GbE</a:t>
              </a:r>
            </a:p>
          </p:txBody>
        </p:sp>
        <p:sp>
          <p:nvSpPr>
            <p:cNvPr id="140" name="TextBox 139"/>
            <p:cNvSpPr txBox="1"/>
            <p:nvPr/>
          </p:nvSpPr>
          <p:spPr>
            <a:xfrm>
              <a:off x="7053061" y="3202238"/>
              <a:ext cx="419754" cy="138499"/>
            </a:xfrm>
            <a:prstGeom prst="rect">
              <a:avLst/>
            </a:prstGeom>
            <a:noFill/>
          </p:spPr>
          <p:txBody>
            <a:bodyPr wrap="square" lIns="0" tIns="0" rIns="0" bIns="0" rtlCol="0">
              <a:spAutoFit/>
            </a:bodyPr>
            <a:lstStyle/>
            <a:p>
              <a:r>
                <a:rPr lang="en-US" sz="900" b="1" dirty="0" smtClean="0">
                  <a:solidFill>
                    <a:schemeClr val="tx2"/>
                  </a:solidFill>
                  <a:effectLst>
                    <a:outerShdw blurRad="38100" dist="38100" dir="2700000" algn="tl">
                      <a:srgbClr val="000000">
                        <a:alpha val="43137"/>
                      </a:srgbClr>
                    </a:outerShdw>
                  </a:effectLst>
                </a:rPr>
                <a:t>10 GbE</a:t>
              </a:r>
            </a:p>
          </p:txBody>
        </p:sp>
        <p:sp>
          <p:nvSpPr>
            <p:cNvPr id="141" name="TextBox 140"/>
            <p:cNvSpPr txBox="1"/>
            <p:nvPr/>
          </p:nvSpPr>
          <p:spPr>
            <a:xfrm>
              <a:off x="7748179" y="3202238"/>
              <a:ext cx="419754" cy="138499"/>
            </a:xfrm>
            <a:prstGeom prst="rect">
              <a:avLst/>
            </a:prstGeom>
            <a:noFill/>
          </p:spPr>
          <p:txBody>
            <a:bodyPr wrap="square" lIns="0" tIns="0" rIns="0" bIns="0" rtlCol="0">
              <a:spAutoFit/>
            </a:bodyPr>
            <a:lstStyle/>
            <a:p>
              <a:r>
                <a:rPr lang="en-US" sz="900" b="1" dirty="0" smtClean="0">
                  <a:solidFill>
                    <a:schemeClr val="tx2"/>
                  </a:solidFill>
                  <a:effectLst>
                    <a:outerShdw blurRad="38100" dist="38100" dir="2700000" algn="tl">
                      <a:srgbClr val="000000">
                        <a:alpha val="43137"/>
                      </a:srgbClr>
                    </a:outerShdw>
                  </a:effectLst>
                </a:rPr>
                <a:t>1 GbE</a:t>
              </a:r>
            </a:p>
          </p:txBody>
        </p:sp>
        <p:sp>
          <p:nvSpPr>
            <p:cNvPr id="142" name="TextBox 141"/>
            <p:cNvSpPr txBox="1"/>
            <p:nvPr/>
          </p:nvSpPr>
          <p:spPr>
            <a:xfrm>
              <a:off x="8480612" y="3202238"/>
              <a:ext cx="419754" cy="138499"/>
            </a:xfrm>
            <a:prstGeom prst="rect">
              <a:avLst/>
            </a:prstGeom>
            <a:noFill/>
          </p:spPr>
          <p:txBody>
            <a:bodyPr wrap="square" lIns="0" tIns="0" rIns="0" bIns="0" rtlCol="0">
              <a:spAutoFit/>
            </a:bodyPr>
            <a:lstStyle/>
            <a:p>
              <a:r>
                <a:rPr lang="en-US" sz="900" b="1" dirty="0" smtClean="0">
                  <a:solidFill>
                    <a:schemeClr val="tx2"/>
                  </a:solidFill>
                  <a:effectLst>
                    <a:outerShdw blurRad="38100" dist="38100" dir="2700000" algn="tl">
                      <a:srgbClr val="000000">
                        <a:alpha val="43137"/>
                      </a:srgbClr>
                    </a:outerShdw>
                  </a:effectLst>
                </a:rPr>
                <a:t>1 GbE</a:t>
              </a:r>
            </a:p>
          </p:txBody>
        </p:sp>
        <p:grpSp>
          <p:nvGrpSpPr>
            <p:cNvPr id="168" name="Group 167"/>
            <p:cNvGrpSpPr/>
            <p:nvPr/>
          </p:nvGrpSpPr>
          <p:grpSpPr>
            <a:xfrm>
              <a:off x="8217787" y="881736"/>
              <a:ext cx="579973" cy="969365"/>
              <a:chOff x="6705600" y="1135825"/>
              <a:chExt cx="915350" cy="1535911"/>
            </a:xfrm>
          </p:grpSpPr>
          <p:sp>
            <p:nvSpPr>
              <p:cNvPr id="169" name="Rectangle 168"/>
              <p:cNvSpPr/>
              <p:nvPr/>
            </p:nvSpPr>
            <p:spPr bwMode="auto">
              <a:xfrm>
                <a:off x="6705600" y="1135825"/>
                <a:ext cx="915350" cy="854037"/>
              </a:xfrm>
              <a:prstGeom prst="rect">
                <a:avLst/>
              </a:prstGeom>
              <a:solidFill>
                <a:schemeClr val="accent5"/>
              </a:solidFill>
              <a:ln>
                <a:solidFill>
                  <a:schemeClr val="accent4"/>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chemeClr val="bg1"/>
                    </a:solidFill>
                  </a:rPr>
                  <a:t>VM </a:t>
                </a:r>
                <a:r>
                  <a:rPr lang="en-US" sz="1300" b="1" dirty="0">
                    <a:solidFill>
                      <a:schemeClr val="bg1"/>
                    </a:solidFill>
                  </a:rPr>
                  <a:t>n</a:t>
                </a:r>
                <a:endParaRPr lang="en-US" sz="1300" b="1" dirty="0" smtClean="0">
                  <a:solidFill>
                    <a:schemeClr val="bg1"/>
                  </a:solidFill>
                </a:endParaRPr>
              </a:p>
            </p:txBody>
          </p:sp>
          <p:grpSp>
            <p:nvGrpSpPr>
              <p:cNvPr id="170" name="Group 169"/>
              <p:cNvGrpSpPr/>
              <p:nvPr/>
            </p:nvGrpSpPr>
            <p:grpSpPr>
              <a:xfrm>
                <a:off x="6921216" y="1964018"/>
                <a:ext cx="442719" cy="332738"/>
                <a:chOff x="0" y="0"/>
                <a:chExt cx="248717" cy="198934"/>
              </a:xfrm>
            </p:grpSpPr>
            <p:sp>
              <p:nvSpPr>
                <p:cNvPr id="173" name="Rectangle 172"/>
                <p:cNvSpPr/>
                <p:nvPr/>
              </p:nvSpPr>
              <p:spPr>
                <a:xfrm>
                  <a:off x="0" y="0"/>
                  <a:ext cx="248717" cy="134511"/>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800" b="0" i="0" u="none" strike="noStrike" kern="0" cap="none" spc="0" normalizeH="0" baseline="0" noProof="0">
                      <a:ln>
                        <a:noFill/>
                      </a:ln>
                      <a:solidFill>
                        <a:sysClr val="window" lastClr="FFFFFF"/>
                      </a:solidFill>
                      <a:effectLst/>
                      <a:uLnTx/>
                      <a:uFillTx/>
                      <a:latin typeface="Times New Roman"/>
                      <a:ea typeface="Calibri"/>
                      <a:cs typeface="+mn-cs"/>
                    </a:rPr>
                    <a:t> </a:t>
                  </a:r>
                  <a:endParaRPr kumimoji="0" lang="en-US" sz="900" b="0" i="0" u="none" strike="noStrike" kern="0" cap="none" spc="0" normalizeH="0" baseline="0" noProof="0">
                    <a:ln>
                      <a:noFill/>
                    </a:ln>
                    <a:solidFill>
                      <a:sysClr val="window" lastClr="FFFFFF"/>
                    </a:solidFill>
                    <a:effectLst/>
                    <a:uLnTx/>
                    <a:uFillTx/>
                    <a:latin typeface="Times New Roman"/>
                    <a:ea typeface="SimSun"/>
                    <a:cs typeface="+mn-cs"/>
                  </a:endParaRPr>
                </a:p>
              </p:txBody>
            </p:sp>
            <p:sp>
              <p:nvSpPr>
                <p:cNvPr id="174" name="Rectangle 173"/>
                <p:cNvSpPr/>
                <p:nvPr/>
              </p:nvSpPr>
              <p:spPr>
                <a:xfrm>
                  <a:off x="0" y="137532"/>
                  <a:ext cx="193075" cy="61402"/>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800" b="0" i="0" u="none" strike="noStrike" kern="0" cap="none" spc="0" normalizeH="0" baseline="0" noProof="0">
                      <a:ln>
                        <a:noFill/>
                      </a:ln>
                      <a:solidFill>
                        <a:sysClr val="window" lastClr="FFFFFF"/>
                      </a:solidFill>
                      <a:effectLst/>
                      <a:uLnTx/>
                      <a:uFillTx/>
                      <a:latin typeface="Times New Roman"/>
                      <a:ea typeface="Times New Roman"/>
                      <a:cs typeface="+mn-cs"/>
                    </a:rPr>
                    <a:t> </a:t>
                  </a:r>
                  <a:endParaRPr kumimoji="0" lang="en-US" sz="900" b="0" i="0" u="none" strike="noStrike" kern="0" cap="none" spc="0" normalizeH="0" baseline="0" noProof="0">
                    <a:ln>
                      <a:noFill/>
                    </a:ln>
                    <a:solidFill>
                      <a:sysClr val="window" lastClr="FFFFFF"/>
                    </a:solidFill>
                    <a:effectLst/>
                    <a:uLnTx/>
                    <a:uFillTx/>
                    <a:latin typeface="Times New Roman"/>
                    <a:ea typeface="SimSun"/>
                    <a:cs typeface="+mn-cs"/>
                  </a:endParaRPr>
                </a:p>
              </p:txBody>
            </p:sp>
          </p:grpSp>
          <p:sp>
            <p:nvSpPr>
              <p:cNvPr id="171" name="Oval 170"/>
              <p:cNvSpPr/>
              <p:nvPr/>
            </p:nvSpPr>
            <p:spPr>
              <a:xfrm>
                <a:off x="7027536" y="2525687"/>
                <a:ext cx="153035" cy="146049"/>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8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800" b="0" i="0" u="none" strike="noStrike" kern="0" cap="none" spc="0" normalizeH="0" baseline="0" noProof="0">
                  <a:ln>
                    <a:noFill/>
                  </a:ln>
                  <a:solidFill>
                    <a:sysClr val="window" lastClr="FFFFFF"/>
                  </a:solidFill>
                  <a:effectLst/>
                  <a:uLnTx/>
                  <a:uFillTx/>
                  <a:latin typeface="Calibri"/>
                  <a:ea typeface="Calibri"/>
                  <a:cs typeface="Times New Roman"/>
                </a:endParaRPr>
              </a:p>
            </p:txBody>
          </p:sp>
          <p:cxnSp>
            <p:nvCxnSpPr>
              <p:cNvPr id="172" name="Straight Connector 171"/>
              <p:cNvCxnSpPr>
                <a:stCxn id="171" idx="0"/>
                <a:endCxn id="174" idx="2"/>
              </p:cNvCxnSpPr>
              <p:nvPr/>
            </p:nvCxnSpPr>
            <p:spPr>
              <a:xfrm flipH="1" flipV="1">
                <a:off x="7093054" y="2296755"/>
                <a:ext cx="11000" cy="22893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92" name="Group 291"/>
            <p:cNvGrpSpPr/>
            <p:nvPr/>
          </p:nvGrpSpPr>
          <p:grpSpPr>
            <a:xfrm>
              <a:off x="6436892" y="2815886"/>
              <a:ext cx="401174" cy="358043"/>
              <a:chOff x="4705256" y="2782377"/>
              <a:chExt cx="401174" cy="358043"/>
            </a:xfrm>
          </p:grpSpPr>
          <p:cxnSp>
            <p:nvCxnSpPr>
              <p:cNvPr id="293" name="Straight Connector 292"/>
              <p:cNvCxnSpPr/>
              <p:nvPr/>
            </p:nvCxnSpPr>
            <p:spPr>
              <a:xfrm>
                <a:off x="4902679" y="2782377"/>
                <a:ext cx="0" cy="328567"/>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94" name="Rectangle 293"/>
              <p:cNvSpPr/>
              <p:nvPr/>
            </p:nvSpPr>
            <p:spPr bwMode="auto">
              <a:xfrm>
                <a:off x="4705256" y="2956246"/>
                <a:ext cx="401174" cy="184174"/>
              </a:xfrm>
              <a:prstGeom prst="rect">
                <a:avLst/>
              </a:prstGeom>
              <a:solidFill>
                <a:srgbClr val="232323"/>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800" b="1" dirty="0" smtClean="0">
                    <a:solidFill>
                      <a:schemeClr val="tx2"/>
                    </a:solidFill>
                    <a:effectLst>
                      <a:outerShdw blurRad="38100" dist="38100" dir="2700000" algn="tl">
                        <a:srgbClr val="000000">
                          <a:alpha val="43137"/>
                        </a:srgbClr>
                      </a:outerShdw>
                    </a:effectLst>
                  </a:rPr>
                  <a:t>DCB</a:t>
                </a:r>
              </a:p>
            </p:txBody>
          </p:sp>
          <p:sp>
            <p:nvSpPr>
              <p:cNvPr id="295" name="Rectangle 294"/>
              <p:cNvSpPr/>
              <p:nvPr/>
            </p:nvSpPr>
            <p:spPr bwMode="auto">
              <a:xfrm>
                <a:off x="4705256" y="2789600"/>
                <a:ext cx="401174" cy="184174"/>
              </a:xfrm>
              <a:prstGeom prst="rect">
                <a:avLst/>
              </a:prstGeom>
              <a:solidFill>
                <a:srgbClr val="232323"/>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800" b="1" dirty="0" smtClean="0">
                    <a:solidFill>
                      <a:schemeClr val="tx2"/>
                    </a:solidFill>
                    <a:effectLst>
                      <a:outerShdw blurRad="38100" dist="38100" dir="2700000" algn="tl">
                        <a:srgbClr val="000000">
                          <a:alpha val="43137"/>
                        </a:srgbClr>
                      </a:outerShdw>
                    </a:effectLst>
                  </a:rPr>
                  <a:t>RSS</a:t>
                </a:r>
              </a:p>
            </p:txBody>
          </p:sp>
        </p:grpSp>
        <p:grpSp>
          <p:nvGrpSpPr>
            <p:cNvPr id="296" name="Group 295"/>
            <p:cNvGrpSpPr/>
            <p:nvPr/>
          </p:nvGrpSpPr>
          <p:grpSpPr>
            <a:xfrm>
              <a:off x="7027825" y="2815886"/>
              <a:ext cx="401174" cy="358043"/>
              <a:chOff x="4705256" y="2782377"/>
              <a:chExt cx="401174" cy="358043"/>
            </a:xfrm>
          </p:grpSpPr>
          <p:cxnSp>
            <p:nvCxnSpPr>
              <p:cNvPr id="297" name="Straight Connector 296"/>
              <p:cNvCxnSpPr/>
              <p:nvPr/>
            </p:nvCxnSpPr>
            <p:spPr>
              <a:xfrm>
                <a:off x="4902679" y="2782377"/>
                <a:ext cx="0" cy="328567"/>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98" name="Rectangle 297"/>
              <p:cNvSpPr/>
              <p:nvPr/>
            </p:nvSpPr>
            <p:spPr bwMode="auto">
              <a:xfrm>
                <a:off x="4705256" y="2956246"/>
                <a:ext cx="401174" cy="184174"/>
              </a:xfrm>
              <a:prstGeom prst="rect">
                <a:avLst/>
              </a:prstGeom>
              <a:solidFill>
                <a:srgbClr val="232323"/>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800" b="1" dirty="0" smtClean="0">
                    <a:solidFill>
                      <a:schemeClr val="tx2"/>
                    </a:solidFill>
                    <a:effectLst>
                      <a:outerShdw blurRad="38100" dist="38100" dir="2700000" algn="tl">
                        <a:srgbClr val="000000">
                          <a:alpha val="43137"/>
                        </a:srgbClr>
                      </a:outerShdw>
                    </a:effectLst>
                  </a:rPr>
                  <a:t>DCB</a:t>
                </a:r>
              </a:p>
            </p:txBody>
          </p:sp>
          <p:sp>
            <p:nvSpPr>
              <p:cNvPr id="299" name="Rectangle 298"/>
              <p:cNvSpPr/>
              <p:nvPr/>
            </p:nvSpPr>
            <p:spPr bwMode="auto">
              <a:xfrm>
                <a:off x="4705256" y="2789600"/>
                <a:ext cx="401174" cy="184174"/>
              </a:xfrm>
              <a:prstGeom prst="rect">
                <a:avLst/>
              </a:prstGeom>
              <a:solidFill>
                <a:srgbClr val="232323"/>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800" b="1" dirty="0" smtClean="0">
                    <a:solidFill>
                      <a:schemeClr val="tx2"/>
                    </a:solidFill>
                    <a:effectLst>
                      <a:outerShdw blurRad="38100" dist="38100" dir="2700000" algn="tl">
                        <a:srgbClr val="000000">
                          <a:alpha val="43137"/>
                        </a:srgbClr>
                      </a:outerShdw>
                    </a:effectLst>
                  </a:rPr>
                  <a:t>RSS</a:t>
                </a:r>
              </a:p>
            </p:txBody>
          </p:sp>
        </p:grpSp>
      </p:grpSp>
      <p:grpSp>
        <p:nvGrpSpPr>
          <p:cNvPr id="300" name="Group 299"/>
          <p:cNvGrpSpPr/>
          <p:nvPr/>
        </p:nvGrpSpPr>
        <p:grpSpPr>
          <a:xfrm>
            <a:off x="6858000" y="4324350"/>
            <a:ext cx="1965501" cy="364491"/>
            <a:chOff x="5478813" y="4099006"/>
            <a:chExt cx="2412960" cy="364491"/>
          </a:xfrm>
        </p:grpSpPr>
        <p:sp>
          <p:nvSpPr>
            <p:cNvPr id="301" name="Rectangle 300"/>
            <p:cNvSpPr/>
            <p:nvPr/>
          </p:nvSpPr>
          <p:spPr>
            <a:xfrm>
              <a:off x="5478813" y="4158697"/>
              <a:ext cx="2412960" cy="30480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2"/>
                  </a:solidFill>
                  <a:effectLst>
                    <a:outerShdw blurRad="38100" dist="38100" dir="2700000" algn="tl">
                      <a:srgbClr val="000000">
                        <a:alpha val="43137"/>
                      </a:srgbClr>
                    </a:outerShdw>
                  </a:effectLst>
                </a:rPr>
                <a:t>1GBE Switch</a:t>
              </a:r>
              <a:endParaRPr lang="en-US" sz="1400" dirty="0">
                <a:solidFill>
                  <a:schemeClr val="tx2"/>
                </a:solidFill>
                <a:effectLst>
                  <a:outerShdw blurRad="38100" dist="38100" dir="2700000" algn="tl">
                    <a:srgbClr val="000000">
                      <a:alpha val="43137"/>
                    </a:srgbClr>
                  </a:outerShdw>
                </a:effectLst>
              </a:endParaRPr>
            </a:p>
          </p:txBody>
        </p:sp>
        <p:sp>
          <p:nvSpPr>
            <p:cNvPr id="304" name="Oval 303"/>
            <p:cNvSpPr/>
            <p:nvPr/>
          </p:nvSpPr>
          <p:spPr>
            <a:xfrm>
              <a:off x="6529266" y="4099006"/>
              <a:ext cx="96964" cy="92176"/>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8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800" b="0" i="0" u="none" strike="noStrike" kern="0" cap="none" spc="0" normalizeH="0" baseline="0" noProof="0">
                <a:ln>
                  <a:noFill/>
                </a:ln>
                <a:solidFill>
                  <a:sysClr val="window" lastClr="FFFFFF"/>
                </a:solidFill>
                <a:effectLst/>
                <a:uLnTx/>
                <a:uFillTx/>
                <a:latin typeface="Calibri"/>
                <a:ea typeface="Calibri"/>
                <a:cs typeface="Times New Roman"/>
              </a:endParaRPr>
            </a:p>
          </p:txBody>
        </p:sp>
        <p:sp>
          <p:nvSpPr>
            <p:cNvPr id="305" name="Oval 304"/>
            <p:cNvSpPr/>
            <p:nvPr/>
          </p:nvSpPr>
          <p:spPr>
            <a:xfrm>
              <a:off x="7124365" y="4099006"/>
              <a:ext cx="96964" cy="92176"/>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8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800" b="0" i="0" u="none" strike="noStrike" kern="0" cap="none" spc="0" normalizeH="0" baseline="0" noProof="0">
                <a:ln>
                  <a:noFill/>
                </a:ln>
                <a:solidFill>
                  <a:sysClr val="window" lastClr="FFFFFF"/>
                </a:solidFill>
                <a:effectLst/>
                <a:uLnTx/>
                <a:uFillTx/>
                <a:latin typeface="Calibri"/>
                <a:ea typeface="Calibri"/>
                <a:cs typeface="Times New Roman"/>
              </a:endParaRPr>
            </a:p>
          </p:txBody>
        </p:sp>
      </p:grpSp>
      <p:cxnSp>
        <p:nvCxnSpPr>
          <p:cNvPr id="309" name="Straight Connector 308"/>
          <p:cNvCxnSpPr>
            <a:stCxn id="155" idx="2"/>
            <a:endCxn id="304" idx="7"/>
          </p:cNvCxnSpPr>
          <p:nvPr/>
        </p:nvCxnSpPr>
        <p:spPr>
          <a:xfrm>
            <a:off x="7735509" y="3532036"/>
            <a:ext cx="45564" cy="80581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3" name="Straight Connector 312"/>
          <p:cNvCxnSpPr>
            <a:stCxn id="146" idx="2"/>
            <a:endCxn id="305" idx="0"/>
          </p:cNvCxnSpPr>
          <p:nvPr/>
        </p:nvCxnSpPr>
        <p:spPr>
          <a:xfrm flipH="1">
            <a:off x="8237893" y="3532036"/>
            <a:ext cx="285452" cy="79231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6" name="Straight Connector 135"/>
          <p:cNvCxnSpPr>
            <a:stCxn id="301" idx="2"/>
          </p:cNvCxnSpPr>
          <p:nvPr/>
        </p:nvCxnSpPr>
        <p:spPr>
          <a:xfrm flipH="1">
            <a:off x="7836724" y="4688841"/>
            <a:ext cx="4027" cy="24510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869731" y="4781550"/>
            <a:ext cx="664669" cy="246221"/>
          </a:xfrm>
          <a:prstGeom prst="rect">
            <a:avLst/>
          </a:prstGeom>
          <a:noFill/>
        </p:spPr>
        <p:txBody>
          <a:bodyPr wrap="none" lIns="0" tIns="0" rIns="0" bIns="0" rtlCol="0">
            <a:spAutoFit/>
          </a:bodyPr>
          <a:lstStyle/>
          <a:p>
            <a:r>
              <a:rPr lang="en-US" sz="1600" b="1" dirty="0" smtClean="0"/>
              <a:t>Internet</a:t>
            </a:r>
          </a:p>
        </p:txBody>
      </p:sp>
      <p:sp>
        <p:nvSpPr>
          <p:cNvPr id="138" name="Rectangle 137"/>
          <p:cNvSpPr/>
          <p:nvPr/>
        </p:nvSpPr>
        <p:spPr bwMode="auto">
          <a:xfrm>
            <a:off x="6609226" y="2571750"/>
            <a:ext cx="401174" cy="184174"/>
          </a:xfrm>
          <a:prstGeom prst="rect">
            <a:avLst/>
          </a:prstGeom>
          <a:solidFill>
            <a:srgbClr val="232323"/>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800" b="1" dirty="0" smtClean="0">
                <a:solidFill>
                  <a:schemeClr val="tx2"/>
                </a:solidFill>
                <a:effectLst>
                  <a:outerShdw blurRad="38100" dist="38100" dir="2700000" algn="tl">
                    <a:srgbClr val="000000">
                      <a:alpha val="43137"/>
                    </a:srgbClr>
                  </a:outerShdw>
                </a:effectLst>
              </a:rPr>
              <a:t>QoS</a:t>
            </a:r>
          </a:p>
        </p:txBody>
      </p:sp>
      <p:sp>
        <p:nvSpPr>
          <p:cNvPr id="143" name="Rectangle 142"/>
          <p:cNvSpPr/>
          <p:nvPr/>
        </p:nvSpPr>
        <p:spPr bwMode="auto">
          <a:xfrm>
            <a:off x="4724400" y="2571750"/>
            <a:ext cx="401174" cy="184174"/>
          </a:xfrm>
          <a:prstGeom prst="rect">
            <a:avLst/>
          </a:prstGeom>
          <a:solidFill>
            <a:srgbClr val="232323"/>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800" b="1" dirty="0" smtClean="0">
                <a:solidFill>
                  <a:schemeClr val="tx2"/>
                </a:solidFill>
                <a:effectLst>
                  <a:outerShdw blurRad="38100" dist="38100" dir="2700000" algn="tl">
                    <a:srgbClr val="000000">
                      <a:alpha val="43137"/>
                    </a:srgbClr>
                  </a:outerShdw>
                </a:effectLst>
              </a:rPr>
              <a:t>QoS</a:t>
            </a:r>
          </a:p>
        </p:txBody>
      </p:sp>
    </p:spTree>
    <p:extLst>
      <p:ext uri="{BB962C8B-B14F-4D97-AF65-F5344CB8AC3E}">
        <p14:creationId xmlns:p14="http://schemas.microsoft.com/office/powerpoint/2010/main" val="142124746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8"/>
                                        </p:tgtEl>
                                        <p:attrNameLst>
                                          <p:attrName>style.visibility</p:attrName>
                                        </p:attrNameLst>
                                      </p:cBhvr>
                                      <p:to>
                                        <p:strVal val="visible"/>
                                      </p:to>
                                    </p:set>
                                    <p:animEffect transition="in" filter="fade">
                                      <p:cBhvr>
                                        <p:cTn id="7" dur="500"/>
                                        <p:tgtEl>
                                          <p:spTgt spid="268"/>
                                        </p:tgtEl>
                                      </p:cBhvr>
                                    </p:animEffect>
                                  </p:childTnLst>
                                </p:cTn>
                              </p:par>
                              <p:par>
                                <p:cTn id="8" presetID="10" presetClass="entr" presetSubtype="0" fill="hold" nodeType="withEffect">
                                  <p:stCondLst>
                                    <p:cond delay="0"/>
                                  </p:stCondLst>
                                  <p:childTnLst>
                                    <p:set>
                                      <p:cBhvr>
                                        <p:cTn id="9" dur="1" fill="hold">
                                          <p:stCondLst>
                                            <p:cond delay="0"/>
                                          </p:stCondLst>
                                        </p:cTn>
                                        <p:tgtEl>
                                          <p:spTgt spid="269"/>
                                        </p:tgtEl>
                                        <p:attrNameLst>
                                          <p:attrName>style.visibility</p:attrName>
                                        </p:attrNameLst>
                                      </p:cBhvr>
                                      <p:to>
                                        <p:strVal val="visible"/>
                                      </p:to>
                                    </p:set>
                                    <p:animEffect transition="in" filter="fade">
                                      <p:cBhvr>
                                        <p:cTn id="10" dur="500"/>
                                        <p:tgtEl>
                                          <p:spTgt spid="269"/>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3"/>
                                        </p:tgtEl>
                                        <p:attrNameLst>
                                          <p:attrName>style.visibility</p:attrName>
                                        </p:attrNameLst>
                                      </p:cBhvr>
                                      <p:to>
                                        <p:strVal val="visible"/>
                                      </p:to>
                                    </p:set>
                                    <p:animEffect transition="in" filter="fade">
                                      <p:cBhvr>
                                        <p:cTn id="22" dur="500"/>
                                        <p:tgtEl>
                                          <p:spTgt spid="143"/>
                                        </p:tgtEl>
                                      </p:cBhvr>
                                    </p:animEffect>
                                  </p:childTnLst>
                                </p:cTn>
                              </p:par>
                              <p:par>
                                <p:cTn id="23" presetID="10" presetClass="entr" presetSubtype="0" fill="hold" nodeType="withEffect">
                                  <p:stCondLst>
                                    <p:cond delay="0"/>
                                  </p:stCondLst>
                                  <p:childTnLst>
                                    <p:set>
                                      <p:cBhvr>
                                        <p:cTn id="24" dur="1" fill="hold">
                                          <p:stCondLst>
                                            <p:cond delay="0"/>
                                          </p:stCondLst>
                                        </p:cTn>
                                        <p:tgtEl>
                                          <p:spTgt spid="117">
                                            <p:txEl>
                                              <p:pRg st="3" end="3"/>
                                            </p:txEl>
                                          </p:spTgt>
                                        </p:tgtEl>
                                        <p:attrNameLst>
                                          <p:attrName>style.visibility</p:attrName>
                                        </p:attrNameLst>
                                      </p:cBhvr>
                                      <p:to>
                                        <p:strVal val="visible"/>
                                      </p:to>
                                    </p:set>
                                    <p:animEffect transition="in" filter="fade">
                                      <p:cBhvr>
                                        <p:cTn id="25" dur="500"/>
                                        <p:tgtEl>
                                          <p:spTgt spid="1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 grpId="0" animBg="1"/>
      <p:bldP spid="1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1885950"/>
            <a:ext cx="8229600" cy="2057400"/>
          </a:xfrm>
        </p:spPr>
        <p:txBody>
          <a:bodyPr>
            <a:normAutofit/>
          </a:bodyPr>
          <a:lstStyle/>
          <a:p>
            <a:pPr algn="ctr"/>
            <a:r>
              <a:rPr lang="en-US" sz="5400" dirty="0" smtClean="0">
                <a:solidFill>
                  <a:schemeClr val="tx2"/>
                </a:solidFill>
                <a:effectLst>
                  <a:outerShdw blurRad="38100" dist="38100" dir="2700000" algn="tl">
                    <a:srgbClr val="000000">
                      <a:alpha val="43137"/>
                    </a:srgbClr>
                  </a:outerShdw>
                </a:effectLst>
              </a:rPr>
              <a:t>Windows Server 8</a:t>
            </a:r>
            <a:br>
              <a:rPr lang="en-US" sz="5400" dirty="0" smtClean="0">
                <a:solidFill>
                  <a:schemeClr val="tx2"/>
                </a:solidFill>
                <a:effectLst>
                  <a:outerShdw blurRad="38100" dist="38100" dir="2700000" algn="tl">
                    <a:srgbClr val="000000">
                      <a:alpha val="43137"/>
                    </a:srgbClr>
                  </a:outerShdw>
                </a:effectLst>
              </a:rPr>
            </a:br>
            <a:r>
              <a:rPr lang="en-US" sz="5400" dirty="0" smtClean="0">
                <a:solidFill>
                  <a:schemeClr val="tx2"/>
                </a:solidFill>
                <a:effectLst>
                  <a:outerShdw blurRad="38100" dist="38100" dir="2700000" algn="tl">
                    <a:srgbClr val="000000">
                      <a:alpha val="43137"/>
                    </a:srgbClr>
                  </a:outerShdw>
                </a:effectLst>
              </a:rPr>
              <a:t> is Cloud Optimized</a:t>
            </a:r>
            <a:endParaRPr lang="en-US" sz="5400"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3523861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352550"/>
            <a:ext cx="8229600" cy="2057400"/>
          </a:xfrm>
        </p:spPr>
        <p:txBody>
          <a:bodyPr>
            <a:noAutofit/>
          </a:bodyPr>
          <a:lstStyle/>
          <a:p>
            <a:pPr algn="ctr"/>
            <a:r>
              <a:rPr lang="en-US" sz="4000" dirty="0" smtClean="0">
                <a:solidFill>
                  <a:schemeClr val="tx2"/>
                </a:solidFill>
                <a:effectLst>
                  <a:outerShdw blurRad="38100" dist="38100" dir="2700000" algn="tl">
                    <a:srgbClr val="000000">
                      <a:alpha val="43137"/>
                    </a:srgbClr>
                  </a:outerShdw>
                </a:effectLst>
              </a:rPr>
              <a:t>Optimize your Servers and Systems</a:t>
            </a:r>
            <a:br>
              <a:rPr lang="en-US" sz="4000" dirty="0" smtClean="0">
                <a:solidFill>
                  <a:schemeClr val="tx2"/>
                </a:solidFill>
                <a:effectLst>
                  <a:outerShdw blurRad="38100" dist="38100" dir="2700000" algn="tl">
                    <a:srgbClr val="000000">
                      <a:alpha val="43137"/>
                    </a:srgbClr>
                  </a:outerShdw>
                </a:effectLst>
              </a:rPr>
            </a:br>
            <a:r>
              <a:rPr lang="en-US" sz="4000" dirty="0" smtClean="0">
                <a:solidFill>
                  <a:schemeClr val="tx2"/>
                </a:solidFill>
                <a:effectLst>
                  <a:outerShdw blurRad="38100" dist="38100" dir="2700000" algn="tl">
                    <a:srgbClr val="000000">
                      <a:alpha val="43137"/>
                    </a:srgbClr>
                  </a:outerShdw>
                </a:effectLst>
              </a:rPr>
              <a:t> for the cloud</a:t>
            </a:r>
            <a:br>
              <a:rPr lang="en-US" sz="4000" dirty="0" smtClean="0">
                <a:solidFill>
                  <a:schemeClr val="tx2"/>
                </a:solidFill>
                <a:effectLst>
                  <a:outerShdw blurRad="38100" dist="38100" dir="2700000" algn="tl">
                    <a:srgbClr val="000000">
                      <a:alpha val="43137"/>
                    </a:srgbClr>
                  </a:outerShdw>
                </a:effectLst>
              </a:rPr>
            </a:br>
            <a:r>
              <a:rPr lang="en-US" sz="4000" dirty="0">
                <a:solidFill>
                  <a:schemeClr val="tx2"/>
                </a:solidFill>
                <a:effectLst>
                  <a:outerShdw blurRad="38100" dist="38100" dir="2700000" algn="tl">
                    <a:srgbClr val="000000">
                      <a:alpha val="43137"/>
                    </a:srgbClr>
                  </a:outerShdw>
                </a:effectLst>
              </a:rPr>
              <a:t/>
            </a:r>
            <a:br>
              <a:rPr lang="en-US" sz="4000" dirty="0">
                <a:solidFill>
                  <a:schemeClr val="tx2"/>
                </a:solidFill>
                <a:effectLst>
                  <a:outerShdw blurRad="38100" dist="38100" dir="2700000" algn="tl">
                    <a:srgbClr val="000000">
                      <a:alpha val="43137"/>
                    </a:srgbClr>
                  </a:outerShdw>
                </a:effectLst>
              </a:rPr>
            </a:br>
            <a:r>
              <a:rPr lang="en-US" sz="4000" dirty="0" smtClean="0">
                <a:solidFill>
                  <a:schemeClr val="tx2"/>
                </a:solidFill>
                <a:effectLst>
                  <a:outerShdw blurRad="38100" dist="38100" dir="2700000" algn="tl">
                    <a:srgbClr val="000000">
                      <a:alpha val="43137"/>
                    </a:srgbClr>
                  </a:outerShdw>
                </a:effectLst>
              </a:rPr>
              <a:t>Help your customers build better customized clouds!</a:t>
            </a:r>
            <a:endParaRPr lang="en-US" sz="4000"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7634791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44755" y="1841720"/>
            <a:ext cx="8363938" cy="1500411"/>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gradFill>
                <a:gsLst>
                  <a:gs pos="0">
                    <a:srgbClr val="FFFFFF"/>
                  </a:gs>
                  <a:gs pos="86000">
                    <a:srgbClr val="FFFFFF"/>
                  </a:gs>
                </a:gsLst>
                <a:lin ang="5400000" scaled="0"/>
              </a:gradFill>
            </a:endParaRPr>
          </a:p>
        </p:txBody>
      </p:sp>
      <p:sp>
        <p:nvSpPr>
          <p:cNvPr id="5" name="Content Placeholder 2"/>
          <p:cNvSpPr txBox="1">
            <a:spLocks/>
          </p:cNvSpPr>
          <p:nvPr/>
        </p:nvSpPr>
        <p:spPr>
          <a:xfrm>
            <a:off x="422627" y="3070914"/>
            <a:ext cx="8363938" cy="1500411"/>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gradFill>
                <a:gsLst>
                  <a:gs pos="0">
                    <a:srgbClr val="FFFFFF"/>
                  </a:gs>
                  <a:gs pos="86000">
                    <a:srgbClr val="FFFFFF"/>
                  </a:gs>
                </a:gsLst>
                <a:lin ang="5400000" scaled="0"/>
              </a:gradFill>
            </a:endParaRPr>
          </a:p>
        </p:txBody>
      </p:sp>
      <p:sp>
        <p:nvSpPr>
          <p:cNvPr id="6" name="Title 5"/>
          <p:cNvSpPr>
            <a:spLocks noGrp="1"/>
          </p:cNvSpPr>
          <p:nvPr>
            <p:ph type="title"/>
          </p:nvPr>
        </p:nvSpPr>
        <p:spPr>
          <a:xfrm>
            <a:off x="389436" y="171450"/>
            <a:ext cx="8363938" cy="457049"/>
          </a:xfrm>
        </p:spPr>
        <p:txBody>
          <a:bodyPr/>
          <a:lstStyle/>
          <a:p>
            <a:r>
              <a:rPr lang="en-US" dirty="0" smtClean="0"/>
              <a:t>Related sessions</a:t>
            </a:r>
            <a:endParaRPr lang="en-US" dirty="0"/>
          </a:p>
        </p:txBody>
      </p:sp>
      <p:sp>
        <p:nvSpPr>
          <p:cNvPr id="7" name="Text Placeholder 6"/>
          <p:cNvSpPr>
            <a:spLocks noGrp="1"/>
          </p:cNvSpPr>
          <p:nvPr>
            <p:ph type="body" sz="quarter" idx="10"/>
          </p:nvPr>
        </p:nvSpPr>
        <p:spPr>
          <a:xfrm>
            <a:off x="389437" y="1085850"/>
            <a:ext cx="8363937" cy="3749744"/>
          </a:xfrm>
        </p:spPr>
        <p:txBody>
          <a:bodyPr/>
          <a:lstStyle/>
          <a:p>
            <a:pPr>
              <a:spcBef>
                <a:spcPts val="1350"/>
              </a:spcBef>
            </a:pPr>
            <a:r>
              <a:rPr lang="en-US" sz="1800" dirty="0"/>
              <a:t>[SAC-429T] Using Windows Server 8 for building private and public </a:t>
            </a:r>
            <a:r>
              <a:rPr lang="en-US" sz="1800" dirty="0" err="1"/>
              <a:t>IaaS</a:t>
            </a:r>
            <a:r>
              <a:rPr lang="en-US" sz="1800" dirty="0"/>
              <a:t> clouds</a:t>
            </a:r>
          </a:p>
          <a:p>
            <a:pPr>
              <a:spcBef>
                <a:spcPts val="1350"/>
              </a:spcBef>
            </a:pPr>
            <a:r>
              <a:rPr lang="en-US" sz="1800" dirty="0"/>
              <a:t>[SAC-433T] Network acceleration and other NIC technologies for the data center</a:t>
            </a:r>
          </a:p>
          <a:p>
            <a:pPr>
              <a:spcBef>
                <a:spcPts val="1350"/>
              </a:spcBef>
            </a:pPr>
            <a:r>
              <a:rPr lang="en-US" sz="1800" dirty="0"/>
              <a:t>[SAC-437T] A deep dive into Hyper-V networking</a:t>
            </a:r>
          </a:p>
          <a:p>
            <a:pPr>
              <a:spcBef>
                <a:spcPts val="1350"/>
              </a:spcBef>
            </a:pPr>
            <a:r>
              <a:rPr lang="en-US" sz="1800" dirty="0"/>
              <a:t>[SAC-439T] Enabling multi-tenancy and converged fabric for the cloud using </a:t>
            </a:r>
            <a:r>
              <a:rPr lang="en-US" sz="1800" dirty="0" err="1"/>
              <a:t>QoS</a:t>
            </a:r>
            <a:endParaRPr lang="en-US" sz="1800" dirty="0"/>
          </a:p>
          <a:p>
            <a:pPr>
              <a:spcBef>
                <a:spcPts val="1350"/>
              </a:spcBef>
            </a:pPr>
            <a:r>
              <a:rPr lang="en-US" sz="1800" dirty="0"/>
              <a:t>[SAC-442T] Building secure, scalable multi-tenant clouds using Hyper-V Network Virtualization – </a:t>
            </a:r>
            <a:r>
              <a:rPr lang="en-US" sz="1800" b="1" dirty="0">
                <a:solidFill>
                  <a:srgbClr val="FFC000"/>
                </a:solidFill>
              </a:rPr>
              <a:t>In this room!</a:t>
            </a:r>
            <a:endParaRPr lang="en-US" sz="1800" dirty="0"/>
          </a:p>
          <a:p>
            <a:pPr>
              <a:spcBef>
                <a:spcPts val="1350"/>
              </a:spcBef>
            </a:pPr>
            <a:r>
              <a:rPr lang="en-US" sz="1800" dirty="0"/>
              <a:t>[SAC-444T] Designing systems for continuous availability - multi-node with remote file storage</a:t>
            </a:r>
            <a:endParaRPr lang="en-US" sz="1800" dirty="0" smtClean="0"/>
          </a:p>
          <a:p>
            <a:pPr>
              <a:spcBef>
                <a:spcPts val="1350"/>
              </a:spcBef>
            </a:pPr>
            <a:r>
              <a:rPr lang="en-US" sz="1800" dirty="0"/>
              <a:t>[SAC-446T] Designing systems for continuous availability and </a:t>
            </a:r>
            <a:r>
              <a:rPr lang="en-US" sz="1800" dirty="0" smtClean="0"/>
              <a:t>scalability</a:t>
            </a:r>
          </a:p>
          <a:p>
            <a:pPr>
              <a:spcBef>
                <a:spcPts val="1350"/>
              </a:spcBef>
            </a:pPr>
            <a:r>
              <a:rPr lang="en-US" sz="1800" dirty="0"/>
              <a:t>[SAC-451T] Building continuously available systems with Hyper-V</a:t>
            </a:r>
          </a:p>
        </p:txBody>
      </p:sp>
    </p:spTree>
    <p:extLst>
      <p:ext uri="{BB962C8B-B14F-4D97-AF65-F5344CB8AC3E}">
        <p14:creationId xmlns:p14="http://schemas.microsoft.com/office/powerpoint/2010/main" val="178012439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727662" y="2559526"/>
            <a:ext cx="8137987" cy="2002334"/>
          </a:xfrm>
        </p:spPr>
        <p:txBody>
          <a:bodyPr/>
          <a:lstStyle/>
          <a:p>
            <a:pPr marL="342946" indent="-342946">
              <a:buFont typeface="Arial" pitchFamily="34" charset="0"/>
              <a:buChar char="•"/>
            </a:pPr>
            <a:r>
              <a:rPr lang="en-US" sz="2700" b="1" dirty="0"/>
              <a:t>Feedback and questions </a:t>
            </a:r>
            <a:r>
              <a:rPr lang="en-US" sz="2700" u="sng" dirty="0">
                <a:hlinkClick r:id="rId2"/>
              </a:rPr>
              <a:t>http://forums.dev.windows.com</a:t>
            </a:r>
            <a:r>
              <a:rPr lang="en-US" sz="2700" dirty="0"/>
              <a:t> </a:t>
            </a:r>
            <a:br>
              <a:rPr lang="en-US" sz="2700" dirty="0"/>
            </a:br>
            <a:endParaRPr lang="en-US" sz="2700" dirty="0"/>
          </a:p>
          <a:p>
            <a:pPr marL="342946" indent="-342946">
              <a:buFont typeface="Arial" pitchFamily="34" charset="0"/>
              <a:buChar char="•"/>
            </a:pPr>
            <a:r>
              <a:rPr lang="en-US" sz="2700" b="1" dirty="0"/>
              <a:t>Session feedback</a:t>
            </a:r>
            <a:br>
              <a:rPr lang="en-US" sz="2700" b="1" dirty="0"/>
            </a:br>
            <a:r>
              <a:rPr lang="en-US" sz="2700" u="sng" dirty="0">
                <a:hlinkClick r:id="rId3"/>
              </a:rPr>
              <a:t>http://bldw.in/SessionFeedback</a:t>
            </a:r>
            <a:r>
              <a:rPr lang="en-US" sz="2700" dirty="0"/>
              <a:t> </a:t>
            </a:r>
          </a:p>
          <a:p>
            <a:endParaRPr lang="en-US" sz="2700" dirty="0"/>
          </a:p>
        </p:txBody>
      </p:sp>
      <p:sp>
        <p:nvSpPr>
          <p:cNvPr id="4" name="Text Placeholder 3"/>
          <p:cNvSpPr>
            <a:spLocks noGrp="1"/>
          </p:cNvSpPr>
          <p:nvPr>
            <p:ph type="body" sz="quarter" idx="10"/>
          </p:nvPr>
        </p:nvSpPr>
        <p:spPr>
          <a:xfrm>
            <a:off x="727663" y="956904"/>
            <a:ext cx="6794285" cy="1033983"/>
          </a:xfrm>
        </p:spPr>
        <p:txBody>
          <a:bodyPr/>
          <a:lstStyle/>
          <a:p>
            <a:r>
              <a:rPr lang="en-US" dirty="0"/>
              <a:t>t</a:t>
            </a:r>
            <a:r>
              <a:rPr lang="en-US" dirty="0" smtClean="0"/>
              <a:t>hank you</a:t>
            </a:r>
            <a:endParaRPr lang="en-US" dirty="0"/>
          </a:p>
        </p:txBody>
      </p:sp>
    </p:spTree>
    <p:extLst>
      <p:ext uri="{BB962C8B-B14F-4D97-AF65-F5344CB8AC3E}">
        <p14:creationId xmlns:p14="http://schemas.microsoft.com/office/powerpoint/2010/main" val="392534076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304712002"/>
              </p:ext>
            </p:extLst>
          </p:nvPr>
        </p:nvGraphicFramePr>
        <p:xfrm>
          <a:off x="762000" y="609600"/>
          <a:ext cx="8382000" cy="4324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p:cNvGrpSpPr/>
          <p:nvPr/>
        </p:nvGrpSpPr>
        <p:grpSpPr>
          <a:xfrm>
            <a:off x="-76200" y="1276350"/>
            <a:ext cx="8389129" cy="3187933"/>
            <a:chOff x="-76200" y="1276350"/>
            <a:chExt cx="8389129" cy="3187933"/>
          </a:xfrm>
        </p:grpSpPr>
        <p:sp>
          <p:nvSpPr>
            <p:cNvPr id="2" name="Rounded Rectangle 1"/>
            <p:cNvSpPr/>
            <p:nvPr/>
          </p:nvSpPr>
          <p:spPr bwMode="auto">
            <a:xfrm>
              <a:off x="1454929" y="1276350"/>
              <a:ext cx="6858000" cy="1447800"/>
            </a:xfrm>
            <a:prstGeom prst="roundRect">
              <a:avLst/>
            </a:prstGeom>
            <a:solidFill>
              <a:schemeClr val="accent5"/>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2400" b="1" dirty="0" smtClean="0">
                  <a:solidFill>
                    <a:schemeClr val="bg1"/>
                  </a:solidFill>
                </a:rPr>
                <a:t>Building an optimized cloud requires difficult decisions and tradeoffs among an</a:t>
              </a:r>
            </a:p>
            <a:p>
              <a:pPr algn="ctr"/>
              <a:r>
                <a:rPr lang="en-US" sz="2400" b="1" dirty="0" smtClean="0">
                  <a:solidFill>
                    <a:schemeClr val="bg1"/>
                  </a:solidFill>
                </a:rPr>
                <a:t> alphabet soup of technologies</a:t>
              </a:r>
              <a:endParaRPr lang="en-US" sz="2400" b="1" dirty="0">
                <a:solidFill>
                  <a:schemeClr val="bg1"/>
                </a:solidFill>
              </a:endParaRPr>
            </a:p>
          </p:txBody>
        </p:sp>
        <p:pic>
          <p:nvPicPr>
            <p:cNvPr id="2050" name="Picture 2" descr="C:\Users\rossort.NTDEV\AppData\Local\Microsoft\Windows\Temporary Internet Files\Content.IE5\7LIJDPLU\MC900216946[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76200" y="3184758"/>
              <a:ext cx="1811338" cy="12795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66800" y="2724150"/>
              <a:ext cx="793487" cy="738664"/>
            </a:xfrm>
            <a:prstGeom prst="rect">
              <a:avLst/>
            </a:prstGeom>
            <a:noFill/>
          </p:spPr>
          <p:txBody>
            <a:bodyPr wrap="none" lIns="0" tIns="0" rIns="0" bIns="0" rtlCol="0">
              <a:spAutoFit/>
            </a:bodyPr>
            <a:lstStyle/>
            <a:p>
              <a:r>
                <a:rPr lang="en-US" sz="4800" b="1" dirty="0" smtClean="0">
                  <a:gradFill>
                    <a:gsLst>
                      <a:gs pos="0">
                        <a:schemeClr val="tx1"/>
                      </a:gs>
                      <a:gs pos="86000">
                        <a:schemeClr val="tx1"/>
                      </a:gs>
                    </a:gsLst>
                    <a:lin ang="5400000" scaled="0"/>
                  </a:gradFill>
                  <a:effectLst>
                    <a:outerShdw blurRad="38100" dist="38100" dir="2700000" algn="tl">
                      <a:srgbClr val="000000">
                        <a:alpha val="43137"/>
                      </a:srgbClr>
                    </a:outerShdw>
                  </a:effectLst>
                </a:rPr>
                <a:t>???</a:t>
              </a:r>
            </a:p>
          </p:txBody>
        </p:sp>
      </p:grpSp>
    </p:spTree>
    <p:extLst>
      <p:ext uri="{BB962C8B-B14F-4D97-AF65-F5344CB8AC3E}">
        <p14:creationId xmlns:p14="http://schemas.microsoft.com/office/powerpoint/2010/main" val="356426813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3241725" y="2348075"/>
            <a:ext cx="2660550" cy="447351"/>
          </a:xfrm>
          <a:prstGeom prst="rect">
            <a:avLst/>
          </a:prstGeom>
          <a:noFill/>
          <a:ln>
            <a:noFill/>
          </a:ln>
        </p:spPr>
      </p:pic>
      <p:sp>
        <p:nvSpPr>
          <p:cNvPr id="5" name="Text Box 3"/>
          <p:cNvSpPr txBox="1">
            <a:spLocks noChangeArrowheads="1"/>
          </p:cNvSpPr>
          <p:nvPr/>
        </p:nvSpPr>
        <p:spPr bwMode="blackWhite">
          <a:xfrm>
            <a:off x="381000" y="4562680"/>
            <a:ext cx="8382000" cy="311613"/>
          </a:xfrm>
          <a:prstGeom prst="rect">
            <a:avLst/>
          </a:prstGeom>
          <a:noFill/>
          <a:ln w="12700">
            <a:noFill/>
            <a:miter lim="800000"/>
            <a:headEnd type="none" w="sm" len="sm"/>
            <a:tailEnd type="none" w="sm" len="sm"/>
          </a:ln>
          <a:effectLst/>
        </p:spPr>
        <p:txBody>
          <a:bodyPr vert="horz" wrap="square" lIns="68578" tIns="34289" rIns="68578" bIns="34289" numCol="1" anchor="t" anchorCtr="0" compatLnSpc="1">
            <a:prstTxWarp prst="textNoShape">
              <a:avLst/>
            </a:prstTxWarp>
            <a:spAutoFit/>
          </a:bodyPr>
          <a:lstStyle/>
          <a:p>
            <a:pPr algn="ctr" defTabSz="685666" eaLnBrk="0" hangingPunct="0"/>
            <a:r>
              <a:rPr lang="en-US" sz="500" dirty="0">
                <a:gradFill>
                  <a:gsLst>
                    <a:gs pos="0">
                      <a:schemeClr val="tx1"/>
                    </a:gs>
                    <a:gs pos="100000">
                      <a:schemeClr val="tx1"/>
                    </a:gs>
                  </a:gsLst>
                  <a:lin ang="5400000" scaled="0"/>
                </a:gradFill>
                <a:latin typeface="Segoe UI" pitchFamily="34" charset="0"/>
                <a:cs typeface="Arial" charset="0"/>
              </a:rPr>
              <a:t>© 2011 Microsoft Corporation. All rights reserved. Microsoft, Windows, Windows Vista and other product names are or may be registered trademarks and/or trademarks in the U.S. and/or other countries.</a:t>
            </a:r>
          </a:p>
          <a:p>
            <a:pPr algn="ctr" defTabSz="685666" eaLnBrk="0" hangingPunct="0"/>
            <a:r>
              <a:rPr lang="en-US" sz="5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53007937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534745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ctr">
            <a:noAutofit/>
          </a:bodyPr>
          <a:lstStyle/>
          <a:p>
            <a:pPr marL="0" indent="0" algn="ctr">
              <a:buNone/>
            </a:pPr>
            <a:r>
              <a:rPr lang="en-US" sz="3600" dirty="0" smtClean="0"/>
              <a:t>There is no “one size fits” all cloud</a:t>
            </a:r>
          </a:p>
          <a:p>
            <a:pPr marL="0" indent="0" algn="ctr">
              <a:buNone/>
            </a:pPr>
            <a:endParaRPr lang="en-US" sz="3600" dirty="0"/>
          </a:p>
          <a:p>
            <a:pPr marL="0" indent="0" algn="ctr">
              <a:buNone/>
            </a:pPr>
            <a:r>
              <a:rPr lang="en-US" sz="3600" dirty="0" smtClean="0"/>
              <a:t>Different needs require different</a:t>
            </a:r>
            <a:br>
              <a:rPr lang="en-US" sz="3600" dirty="0" smtClean="0"/>
            </a:br>
            <a:r>
              <a:rPr lang="en-US" sz="3600" dirty="0" smtClean="0"/>
              <a:t> cloud architectures </a:t>
            </a:r>
            <a:br>
              <a:rPr lang="en-US" sz="3600" dirty="0" smtClean="0"/>
            </a:br>
            <a:r>
              <a:rPr lang="en-US" sz="3600" dirty="0" smtClean="0"/>
              <a:t> </a:t>
            </a:r>
            <a:endParaRPr lang="en-US" sz="3600" dirty="0"/>
          </a:p>
        </p:txBody>
      </p:sp>
    </p:spTree>
    <p:extLst>
      <p:ext uri="{BB962C8B-B14F-4D97-AF65-F5344CB8AC3E}">
        <p14:creationId xmlns:p14="http://schemas.microsoft.com/office/powerpoint/2010/main" val="199999944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95350"/>
            <a:ext cx="8229600" cy="3429000"/>
          </a:xfrm>
        </p:spPr>
        <p:txBody>
          <a:bodyPr anchor="ctr">
            <a:noAutofit/>
          </a:bodyPr>
          <a:lstStyle/>
          <a:p>
            <a:pPr marL="0" indent="0" algn="ctr">
              <a:buNone/>
            </a:pPr>
            <a:r>
              <a:rPr lang="en-US" sz="3200" dirty="0" smtClean="0"/>
              <a:t>Use Windows Server 8</a:t>
            </a:r>
            <a:br>
              <a:rPr lang="en-US" sz="3200" dirty="0" smtClean="0"/>
            </a:br>
            <a:r>
              <a:rPr lang="en-US" sz="3200" dirty="0" smtClean="0"/>
              <a:t>features and best practices</a:t>
            </a:r>
            <a:br>
              <a:rPr lang="en-US" sz="3200" dirty="0" smtClean="0"/>
            </a:br>
            <a:r>
              <a:rPr lang="en-US" sz="3200" dirty="0" smtClean="0"/>
              <a:t> to design servers and systems</a:t>
            </a:r>
            <a:br>
              <a:rPr lang="en-US" sz="3200" dirty="0" smtClean="0"/>
            </a:br>
            <a:r>
              <a:rPr lang="en-US" sz="3200" dirty="0" smtClean="0"/>
              <a:t> optimized for</a:t>
            </a:r>
            <a:r>
              <a:rPr lang="en-US" sz="3200" dirty="0"/>
              <a:t> </a:t>
            </a:r>
            <a:r>
              <a:rPr lang="en-US" sz="3200" dirty="0" smtClean="0"/>
              <a:t>differing cloud requirements </a:t>
            </a:r>
            <a:endParaRPr lang="en-US" sz="3200" dirty="0"/>
          </a:p>
        </p:txBody>
      </p:sp>
    </p:spTree>
    <p:extLst>
      <p:ext uri="{BB962C8B-B14F-4D97-AF65-F5344CB8AC3E}">
        <p14:creationId xmlns:p14="http://schemas.microsoft.com/office/powerpoint/2010/main" val="84286614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457048"/>
          </a:xfrm>
        </p:spPr>
        <p:txBody>
          <a:bodyPr/>
          <a:lstStyle/>
          <a:p>
            <a:r>
              <a:rPr lang="en-US" dirty="0" smtClean="0"/>
              <a:t>Requirements Influence Choices</a:t>
            </a:r>
            <a:endParaRPr lang="en-US" dirty="0"/>
          </a:p>
        </p:txBody>
      </p:sp>
      <p:graphicFrame>
        <p:nvGraphicFramePr>
          <p:cNvPr id="10" name="Content Placeholder 9"/>
          <p:cNvGraphicFramePr>
            <a:graphicFrameLocks noGrp="1"/>
          </p:cNvGraphicFramePr>
          <p:nvPr>
            <p:ph sz="half" idx="4294967295"/>
            <p:extLst>
              <p:ext uri="{D42A27DB-BD31-4B8C-83A1-F6EECF244321}">
                <p14:modId xmlns:p14="http://schemas.microsoft.com/office/powerpoint/2010/main" val="3356843225"/>
              </p:ext>
            </p:extLst>
          </p:nvPr>
        </p:nvGraphicFramePr>
        <p:xfrm>
          <a:off x="0" y="590550"/>
          <a:ext cx="8602663" cy="4381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Oval 7"/>
          <p:cNvSpPr/>
          <p:nvPr/>
        </p:nvSpPr>
        <p:spPr>
          <a:xfrm>
            <a:off x="3276600" y="1885950"/>
            <a:ext cx="2286000" cy="1828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effectLst>
                  <a:outerShdw blurRad="38100" dist="38100" dir="2700000" algn="tl">
                    <a:srgbClr val="000000">
                      <a:alpha val="43137"/>
                    </a:srgbClr>
                  </a:outerShdw>
                </a:effectLst>
              </a:rPr>
              <a:t>Workloads</a:t>
            </a:r>
            <a:endParaRPr lang="en-US" b="1" dirty="0">
              <a:effectLst>
                <a:outerShdw blurRad="38100" dist="38100" dir="2700000" algn="tl">
                  <a:srgbClr val="000000">
                    <a:alpha val="43137"/>
                  </a:srgbClr>
                </a:outerShdw>
              </a:effectLst>
            </a:endParaRPr>
          </a:p>
          <a:p>
            <a:pPr algn="ctr"/>
            <a:r>
              <a:rPr lang="en-US" b="1" dirty="0" smtClean="0">
                <a:solidFill>
                  <a:schemeClr val="tx1"/>
                </a:solidFill>
                <a:effectLst>
                  <a:outerShdw blurRad="38100" dist="38100" dir="2700000" algn="tl">
                    <a:srgbClr val="000000">
                      <a:alpha val="43137"/>
                    </a:srgbClr>
                  </a:outerShdw>
                </a:effectLst>
              </a:rPr>
              <a:t>Networking</a:t>
            </a:r>
            <a:endParaRPr lang="en-US" b="1" dirty="0">
              <a:solidFill>
                <a:schemeClr val="tx1"/>
              </a:solidFill>
              <a:effectLst>
                <a:outerShdw blurRad="38100" dist="38100" dir="2700000" algn="tl">
                  <a:srgbClr val="000000">
                    <a:alpha val="43137"/>
                  </a:srgbClr>
                </a:outerShdw>
              </a:effectLst>
            </a:endParaRPr>
          </a:p>
          <a:p>
            <a:pPr algn="ctr"/>
            <a:r>
              <a:rPr lang="en-US" b="1" dirty="0">
                <a:effectLst>
                  <a:outerShdw blurRad="38100" dist="38100" dir="2700000" algn="tl">
                    <a:srgbClr val="000000">
                      <a:alpha val="43137"/>
                    </a:srgbClr>
                  </a:outerShdw>
                </a:effectLst>
              </a:rPr>
              <a:t>Storage </a:t>
            </a:r>
          </a:p>
          <a:p>
            <a:pPr algn="ctr"/>
            <a:r>
              <a:rPr lang="en-US" b="1" dirty="0" smtClean="0">
                <a:effectLst>
                  <a:outerShdw blurRad="38100" dist="38100" dir="2700000" algn="tl">
                    <a:srgbClr val="000000">
                      <a:alpha val="43137"/>
                    </a:srgbClr>
                  </a:outerShdw>
                </a:effectLst>
              </a:rPr>
              <a:t>Service Levels</a:t>
            </a:r>
          </a:p>
        </p:txBody>
      </p:sp>
    </p:spTree>
    <p:extLst>
      <p:ext uri="{BB962C8B-B14F-4D97-AF65-F5344CB8AC3E}">
        <p14:creationId xmlns:p14="http://schemas.microsoft.com/office/powerpoint/2010/main" val="294436346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457048"/>
          </a:xfrm>
        </p:spPr>
        <p:txBody>
          <a:bodyPr/>
          <a:lstStyle/>
          <a:p>
            <a:r>
              <a:rPr lang="en-US" dirty="0" smtClean="0"/>
              <a:t>Workloads Considerations</a:t>
            </a:r>
            <a:endParaRPr lang="en-US" dirty="0"/>
          </a:p>
        </p:txBody>
      </p:sp>
      <p:graphicFrame>
        <p:nvGraphicFramePr>
          <p:cNvPr id="10" name="Content Placeholder 9"/>
          <p:cNvGraphicFramePr>
            <a:graphicFrameLocks noGrp="1"/>
          </p:cNvGraphicFramePr>
          <p:nvPr>
            <p:ph sz="half" idx="4294967295"/>
            <p:extLst>
              <p:ext uri="{D42A27DB-BD31-4B8C-83A1-F6EECF244321}">
                <p14:modId xmlns:p14="http://schemas.microsoft.com/office/powerpoint/2010/main" val="495059811"/>
              </p:ext>
            </p:extLst>
          </p:nvPr>
        </p:nvGraphicFramePr>
        <p:xfrm>
          <a:off x="0" y="590550"/>
          <a:ext cx="8602663" cy="4381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Oval 7"/>
          <p:cNvSpPr/>
          <p:nvPr/>
        </p:nvSpPr>
        <p:spPr>
          <a:xfrm>
            <a:off x="3276600" y="1885950"/>
            <a:ext cx="2286000" cy="1828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effectLst>
                  <a:outerShdw blurRad="38100" dist="38100" dir="2700000" algn="tl">
                    <a:srgbClr val="000000">
                      <a:alpha val="43137"/>
                    </a:srgbClr>
                  </a:outerShdw>
                </a:effectLst>
              </a:rPr>
              <a:t>Workloads</a:t>
            </a:r>
            <a:endParaRPr lang="en-US" b="1" dirty="0">
              <a:solidFill>
                <a:schemeClr val="bg1"/>
              </a:solidFill>
              <a:effectLst>
                <a:outerShdw blurRad="38100" dist="38100" dir="2700000" algn="tl">
                  <a:srgbClr val="000000">
                    <a:alpha val="43137"/>
                  </a:srgbClr>
                </a:outerShdw>
              </a:effectLst>
            </a:endParaRPr>
          </a:p>
          <a:p>
            <a:pPr algn="ctr"/>
            <a:r>
              <a:rPr lang="en-US" b="1" dirty="0" smtClean="0">
                <a:solidFill>
                  <a:schemeClr val="tx1"/>
                </a:solidFill>
                <a:effectLst>
                  <a:outerShdw blurRad="38100" dist="38100" dir="2700000" algn="tl">
                    <a:srgbClr val="000000">
                      <a:alpha val="43137"/>
                    </a:srgbClr>
                  </a:outerShdw>
                </a:effectLst>
              </a:rPr>
              <a:t>Networking</a:t>
            </a:r>
            <a:endParaRPr lang="en-US" b="1" dirty="0">
              <a:solidFill>
                <a:schemeClr val="tx1"/>
              </a:solidFill>
              <a:effectLst>
                <a:outerShdw blurRad="38100" dist="38100" dir="2700000" algn="tl">
                  <a:srgbClr val="000000">
                    <a:alpha val="43137"/>
                  </a:srgbClr>
                </a:outerShdw>
              </a:effectLst>
            </a:endParaRPr>
          </a:p>
          <a:p>
            <a:pPr algn="ctr"/>
            <a:r>
              <a:rPr lang="en-US" b="1" dirty="0">
                <a:effectLst>
                  <a:outerShdw blurRad="38100" dist="38100" dir="2700000" algn="tl">
                    <a:srgbClr val="000000">
                      <a:alpha val="43137"/>
                    </a:srgbClr>
                  </a:outerShdw>
                </a:effectLst>
              </a:rPr>
              <a:t>Storage </a:t>
            </a:r>
          </a:p>
          <a:p>
            <a:pPr algn="ctr"/>
            <a:r>
              <a:rPr lang="en-US" b="1" dirty="0" smtClean="0">
                <a:effectLst>
                  <a:outerShdw blurRad="38100" dist="38100" dir="2700000" algn="tl">
                    <a:srgbClr val="000000">
                      <a:alpha val="43137"/>
                    </a:srgbClr>
                  </a:outerShdw>
                </a:effectLst>
              </a:rPr>
              <a:t>Service Levels</a:t>
            </a:r>
          </a:p>
        </p:txBody>
      </p:sp>
    </p:spTree>
    <p:extLst>
      <p:ext uri="{BB962C8B-B14F-4D97-AF65-F5344CB8AC3E}">
        <p14:creationId xmlns:p14="http://schemas.microsoft.com/office/powerpoint/2010/main" val="258251457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457048"/>
          </a:xfrm>
        </p:spPr>
        <p:txBody>
          <a:bodyPr/>
          <a:lstStyle/>
          <a:p>
            <a:r>
              <a:rPr lang="en-US" dirty="0" smtClean="0"/>
              <a:t>Which workloads will run in my cloud?</a:t>
            </a:r>
            <a:endParaRPr lang="en-US" dirty="0"/>
          </a:p>
        </p:txBody>
      </p:sp>
      <p:sp>
        <p:nvSpPr>
          <p:cNvPr id="3" name="Content Placeholder 2"/>
          <p:cNvSpPr>
            <a:spLocks noGrp="1"/>
          </p:cNvSpPr>
          <p:nvPr>
            <p:ph idx="1"/>
          </p:nvPr>
        </p:nvSpPr>
        <p:spPr>
          <a:xfrm>
            <a:off x="457200" y="1200150"/>
            <a:ext cx="8229600" cy="3352800"/>
          </a:xfrm>
        </p:spPr>
        <p:txBody>
          <a:bodyPr>
            <a:noAutofit/>
          </a:bodyPr>
          <a:lstStyle/>
          <a:p>
            <a:r>
              <a:rPr lang="en-US" dirty="0"/>
              <a:t>Cloud aware </a:t>
            </a:r>
            <a:r>
              <a:rPr lang="en-US" dirty="0" smtClean="0"/>
              <a:t>apps or </a:t>
            </a:r>
            <a:r>
              <a:rPr lang="en-US" dirty="0"/>
              <a:t>legacy </a:t>
            </a:r>
            <a:r>
              <a:rPr lang="en-US" dirty="0" smtClean="0"/>
              <a:t>/ </a:t>
            </a:r>
            <a:r>
              <a:rPr lang="en-US" dirty="0" err="1" smtClean="0"/>
              <a:t>stateful</a:t>
            </a:r>
            <a:r>
              <a:rPr lang="en-US" dirty="0" smtClean="0"/>
              <a:t> apps?</a:t>
            </a:r>
          </a:p>
          <a:p>
            <a:endParaRPr lang="en-US" dirty="0" smtClean="0"/>
          </a:p>
          <a:p>
            <a:r>
              <a:rPr lang="en-US" dirty="0" smtClean="0"/>
              <a:t>Are workloads trusted? </a:t>
            </a:r>
            <a:endParaRPr lang="en-US" dirty="0"/>
          </a:p>
          <a:p>
            <a:endParaRPr lang="en-US" dirty="0" smtClean="0"/>
          </a:p>
          <a:p>
            <a:r>
              <a:rPr lang="en-US" dirty="0" smtClean="0"/>
              <a:t>Compute-bound or Storage-bound?</a:t>
            </a:r>
          </a:p>
          <a:p>
            <a:endParaRPr lang="en-US" dirty="0"/>
          </a:p>
          <a:p>
            <a:r>
              <a:rPr lang="en-US" dirty="0" smtClean="0"/>
              <a:t>Workloads size? And how many per server?</a:t>
            </a:r>
          </a:p>
        </p:txBody>
      </p:sp>
    </p:spTree>
    <p:extLst>
      <p:ext uri="{BB962C8B-B14F-4D97-AF65-F5344CB8AC3E}">
        <p14:creationId xmlns:p14="http://schemas.microsoft.com/office/powerpoint/2010/main" val="422121516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5.xml><?xml version="1.0" encoding="utf-8"?>
<a:theme xmlns:a="http://schemas.openxmlformats.org/drawingml/2006/main" name="1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6.xml><?xml version="1.0" encoding="utf-8"?>
<a:theme xmlns:a="http://schemas.openxmlformats.org/drawingml/2006/main" name="2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1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8.xml><?xml version="1.0" encoding="utf-8"?>
<a:theme xmlns:a="http://schemas.openxmlformats.org/drawingml/2006/main" name="&lt;5-30000_BUILD_16x9&gt;">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9.xml><?xml version="1.0" encoding="utf-8"?>
<a:theme xmlns:a="http://schemas.openxmlformats.org/drawingml/2006/main" name="1_16x9_New_Win_PPT_Template_4_compressed">
  <a:themeElements>
    <a:clrScheme name="New Windows Template 2">
      <a:dk1>
        <a:srgbClr val="292929"/>
      </a:dk1>
      <a:lt1>
        <a:srgbClr val="FFFFFF"/>
      </a:lt1>
      <a:dk2>
        <a:srgbClr val="072B60"/>
      </a:dk2>
      <a:lt2>
        <a:srgbClr val="EEECE1"/>
      </a:lt2>
      <a:accent1>
        <a:srgbClr val="557EB9"/>
      </a:accent1>
      <a:accent2>
        <a:srgbClr val="FFC211"/>
      </a:accent2>
      <a:accent3>
        <a:srgbClr val="6BBD46"/>
      </a:accent3>
      <a:accent4>
        <a:srgbClr val="FE5815"/>
      </a:accent4>
      <a:accent5>
        <a:srgbClr val="EB7C00"/>
      </a:accent5>
      <a:accent6>
        <a:srgbClr val="00DCFF"/>
      </a:accent6>
      <a:hlink>
        <a:srgbClr val="00B9F2"/>
      </a:hlink>
      <a:folHlink>
        <a:srgbClr val="008AB5"/>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solidFill>
              <a:schemeClr val="tx1">
                <a:lumMod val="75000"/>
                <a:lumOff val="25000"/>
                <a:alpha val="99000"/>
              </a:schemeClr>
            </a:solidFill>
          </a:defRPr>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9A772780AAE043B02F447FDD204C6F" ma:contentTypeVersion="0" ma:contentTypeDescription="Create a new document." ma:contentTypeScope="" ma:versionID="8521d547e6875f8e9efeb25124febd4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3157E9-41FE-44B8-AAE5-6EA526BA80BB}"/>
</file>

<file path=customXml/itemProps2.xml><?xml version="1.0" encoding="utf-8"?>
<ds:datastoreItem xmlns:ds="http://schemas.openxmlformats.org/officeDocument/2006/customXml" ds:itemID="{8D862E31-8358-492C-BDF2-1610E0DCD68E}"/>
</file>

<file path=customXml/itemProps3.xml><?xml version="1.0" encoding="utf-8"?>
<ds:datastoreItem xmlns:ds="http://schemas.openxmlformats.org/officeDocument/2006/customXml" ds:itemID="{0AA51765-FA75-4FCB-99E7-99C37D8F4C7B}"/>
</file>

<file path=docProps/app.xml><?xml version="1.0" encoding="utf-8"?>
<Properties xmlns="http://schemas.openxmlformats.org/officeDocument/2006/extended-properties" xmlns:vt="http://schemas.openxmlformats.org/officeDocument/2006/docPropsVTypes">
  <Template/>
  <TotalTime>5136</TotalTime>
  <Words>1604</Words>
  <Application>Microsoft Office PowerPoint</Application>
  <PresentationFormat>On-screen Show (16:9)</PresentationFormat>
  <Paragraphs>675</Paragraphs>
  <Slides>41</Slides>
  <Notes>20</Notes>
  <HiddenSlides>0</HiddenSlides>
  <MMClips>0</MMClips>
  <ScaleCrop>false</ScaleCrop>
  <HeadingPairs>
    <vt:vector size="4" baseType="variant">
      <vt:variant>
        <vt:lpstr>Theme</vt:lpstr>
      </vt:variant>
      <vt:variant>
        <vt:i4>9</vt:i4>
      </vt:variant>
      <vt:variant>
        <vt:lpstr>Slide Titles</vt:lpstr>
      </vt:variant>
      <vt:variant>
        <vt:i4>41</vt:i4>
      </vt:variant>
    </vt:vector>
  </HeadingPairs>
  <TitlesOfParts>
    <vt:vector size="50" baseType="lpstr">
      <vt:lpstr>Custom Design</vt:lpstr>
      <vt:lpstr>1_Custom Design</vt:lpstr>
      <vt:lpstr>BUILD_Breakout_Template _ SAMPLE for Scott 7.28</vt:lpstr>
      <vt:lpstr>White with Consolas font for code slides</vt:lpstr>
      <vt:lpstr>1_BUILD_Breakout_Template _ SAMPLE for Scott 7.28</vt:lpstr>
      <vt:lpstr>2_BUILD_Breakout_Template _ SAMPLE for Scott 7.28</vt:lpstr>
      <vt:lpstr>1_White with Consolas font for code slides</vt:lpstr>
      <vt:lpstr>&lt;5-30000_BUILD_16x9&gt;</vt:lpstr>
      <vt:lpstr>1_16x9_New_Win_PPT_Template_4_compressed</vt:lpstr>
      <vt:lpstr>Designing the building blocks for a Windows Server 8 cloud</vt:lpstr>
      <vt:lpstr>Windows Server 8 is Cloud Optimized</vt:lpstr>
      <vt:lpstr>Agenda</vt:lpstr>
      <vt:lpstr>PowerPoint Presentation</vt:lpstr>
      <vt:lpstr>PowerPoint Presentation</vt:lpstr>
      <vt:lpstr>PowerPoint Presentation</vt:lpstr>
      <vt:lpstr>Requirements Influence Choices</vt:lpstr>
      <vt:lpstr>Workloads Considerations</vt:lpstr>
      <vt:lpstr>Which workloads will run in my cloud?</vt:lpstr>
      <vt:lpstr>Networking Considerations</vt:lpstr>
      <vt:lpstr>Network Topology</vt:lpstr>
      <vt:lpstr>InfiniBand vs. 10GbE vs. 1GbE</vt:lpstr>
      <vt:lpstr>PowerPoint Presentation</vt:lpstr>
      <vt:lpstr>Physical Isolation  (4 NICs)</vt:lpstr>
      <vt:lpstr>Management  and Guest Isolation (2 NICs) </vt:lpstr>
      <vt:lpstr>Convergence (1 NIC)</vt:lpstr>
      <vt:lpstr>NICs, Scalability and Performance</vt:lpstr>
      <vt:lpstr>Using Network Offloads for Increased Scale</vt:lpstr>
      <vt:lpstr>Selecting NIC Offloads *</vt:lpstr>
      <vt:lpstr>Storage Considerations</vt:lpstr>
      <vt:lpstr>Host Bus Adapters vs. NICs</vt:lpstr>
      <vt:lpstr>Storage Architectures</vt:lpstr>
      <vt:lpstr>Service Levels</vt:lpstr>
      <vt:lpstr>Service Level Agreements</vt:lpstr>
      <vt:lpstr>Resiliency Approach </vt:lpstr>
      <vt:lpstr>Requirements Influence Choices</vt:lpstr>
      <vt:lpstr>Requirements Influence Choices</vt:lpstr>
      <vt:lpstr>Representative Configurations</vt:lpstr>
      <vt:lpstr>“Traditional” Enterprise Configuration w/ FC Storage</vt:lpstr>
      <vt:lpstr>Enable Support for Demanding Workloads…</vt:lpstr>
      <vt:lpstr>How About 10GbE for Storage Access?</vt:lpstr>
      <vt:lpstr>So you have 10GbE? Converge!</vt:lpstr>
      <vt:lpstr>You’ve Converged? Use File Servers!</vt:lpstr>
      <vt:lpstr>High Availability AND Performance with 3 NICs!</vt:lpstr>
      <vt:lpstr>Sample Documented Configuration</vt:lpstr>
      <vt:lpstr>Windows Server 8  is Cloud Optimized</vt:lpstr>
      <vt:lpstr>Optimize your Servers and Systems  for the cloud  Help your customers build better customized clouds!</vt:lpstr>
      <vt:lpstr>Related sessions</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SAC-430T: Designing the building blocks for a Windows Server 8 cloud</dc:title>
  <dc:subject>BUILD</dc:subject>
  <dc:creator>Yigal Edery, Ross Ortega</dc:creator>
  <dc:description>Template: Sam Moore, Silver Fox Productions, Inc.
Formatting: Dana Kim-Wincapaw, Silver Fox Productions, Inc.
Event Date: September 13th–16th
Event Location: Anaheim, CA
Audience Type: External Developers, Programmers</dc:description>
  <cp:lastModifiedBy>Shows</cp:lastModifiedBy>
  <cp:revision>304</cp:revision>
  <dcterms:created xsi:type="dcterms:W3CDTF">2011-07-18T18:41:00Z</dcterms:created>
  <dcterms:modified xsi:type="dcterms:W3CDTF">2011-09-15T20:32:28Z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0x0101005A9A772780AAE043B02F447FDD204C6F</vt:lpwstr>
  </property>
  <property fmtid="{D5CDD505-2E9C-101B-9397-08002B2CF9AE}" pid="3" name="Doc Owner">
    <vt:lpwstr>Ross Ortega79620</vt:lpwstr>
  </property>
  <property fmtid="{D5CDD505-2E9C-101B-9397-08002B2CF9AE}" pid="4" name="Doc Type">
    <vt:lpwstr>Other</vt:lpwstr>
  </property>
  <property fmtid="{D5CDD505-2E9C-101B-9397-08002B2CF9AE}" pid="5" name="Doc Status">
    <vt:lpwstr>Placeholder</vt:lpwstr>
  </property>
  <property fmtid="{D5CDD505-2E9C-101B-9397-08002B2CF9AE}" pid="6" name="Editing/Review Status">
    <vt:lpwstr>Ready for review</vt:lpwstr>
  </property>
  <property fmtid="{D5CDD505-2E9C-101B-9397-08002B2CF9AE}" pid="7" name="Speaker">
    <vt:lpwstr>268</vt:lpwstr>
  </property>
  <property fmtid="{D5CDD505-2E9C-101B-9397-08002B2CF9AE}" pid="8" name="Session ID">
    <vt:lpwstr>430</vt:lpwstr>
  </property>
  <property fmtid="{D5CDD505-2E9C-101B-9397-08002B2CF9AE}" pid="9" name="Track">
    <vt:lpwstr>12</vt:lpwstr>
  </property>
</Properties>
</file>