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85" r:id="rId5"/>
    <p:sldMasterId id="2147483689" r:id="rId6"/>
    <p:sldMasterId id="2147483709" r:id="rId7"/>
    <p:sldMasterId id="2147483729" r:id="rId8"/>
    <p:sldMasterId id="2147483731" r:id="rId9"/>
    <p:sldMasterId id="2147483743" r:id="rId10"/>
    <p:sldMasterId id="2147483769" r:id="rId11"/>
    <p:sldMasterId id="2147483771" r:id="rId12"/>
    <p:sldMasterId id="2147483789" r:id="rId13"/>
  </p:sldMasterIdLst>
  <p:notesMasterIdLst>
    <p:notesMasterId r:id="rId49"/>
  </p:notesMasterIdLst>
  <p:sldIdLst>
    <p:sldId id="335" r:id="rId14"/>
    <p:sldId id="378" r:id="rId15"/>
    <p:sldId id="381" r:id="rId16"/>
    <p:sldId id="386" r:id="rId17"/>
    <p:sldId id="389" r:id="rId18"/>
    <p:sldId id="387" r:id="rId19"/>
    <p:sldId id="390" r:id="rId20"/>
    <p:sldId id="391" r:id="rId21"/>
    <p:sldId id="310" r:id="rId22"/>
    <p:sldId id="353" r:id="rId23"/>
    <p:sldId id="382" r:id="rId24"/>
    <p:sldId id="365" r:id="rId25"/>
    <p:sldId id="345" r:id="rId26"/>
    <p:sldId id="352" r:id="rId27"/>
    <p:sldId id="366" r:id="rId28"/>
    <p:sldId id="392" r:id="rId29"/>
    <p:sldId id="368" r:id="rId30"/>
    <p:sldId id="338" r:id="rId31"/>
    <p:sldId id="384" r:id="rId32"/>
    <p:sldId id="344" r:id="rId33"/>
    <p:sldId id="339" r:id="rId34"/>
    <p:sldId id="377" r:id="rId35"/>
    <p:sldId id="364" r:id="rId36"/>
    <p:sldId id="355" r:id="rId37"/>
    <p:sldId id="385" r:id="rId38"/>
    <p:sldId id="361" r:id="rId39"/>
    <p:sldId id="369" r:id="rId40"/>
    <p:sldId id="356" r:id="rId41"/>
    <p:sldId id="393" r:id="rId42"/>
    <p:sldId id="331" r:id="rId43"/>
    <p:sldId id="395" r:id="rId44"/>
    <p:sldId id="396" r:id="rId45"/>
    <p:sldId id="383" r:id="rId46"/>
    <p:sldId id="341" r:id="rId47"/>
    <p:sldId id="334" r:id="rId48"/>
  </p:sldIdLst>
  <p:sldSz cx="9144000" cy="5143500" type="screen16x9"/>
  <p:notesSz cx="6858000" cy="9144000"/>
  <p:defaultTextStyle>
    <a:defPPr>
      <a:defRPr lang="en-US"/>
    </a:defPPr>
    <a:lvl1pPr marL="0" algn="l" defTabSz="914248" rtl="0" eaLnBrk="1" latinLnBrk="0" hangingPunct="1">
      <a:defRPr sz="1800" kern="1200">
        <a:solidFill>
          <a:schemeClr val="tx1"/>
        </a:solidFill>
        <a:latin typeface="+mn-lt"/>
        <a:ea typeface="+mn-ea"/>
        <a:cs typeface="+mn-cs"/>
      </a:defRPr>
    </a:lvl1pPr>
    <a:lvl2pPr marL="457124" algn="l" defTabSz="914248" rtl="0" eaLnBrk="1" latinLnBrk="0" hangingPunct="1">
      <a:defRPr sz="1800" kern="1200">
        <a:solidFill>
          <a:schemeClr val="tx1"/>
        </a:solidFill>
        <a:latin typeface="+mn-lt"/>
        <a:ea typeface="+mn-ea"/>
        <a:cs typeface="+mn-cs"/>
      </a:defRPr>
    </a:lvl2pPr>
    <a:lvl3pPr marL="914248" algn="l" defTabSz="914248" rtl="0" eaLnBrk="1" latinLnBrk="0" hangingPunct="1">
      <a:defRPr sz="1800" kern="1200">
        <a:solidFill>
          <a:schemeClr val="tx1"/>
        </a:solidFill>
        <a:latin typeface="+mn-lt"/>
        <a:ea typeface="+mn-ea"/>
        <a:cs typeface="+mn-cs"/>
      </a:defRPr>
    </a:lvl3pPr>
    <a:lvl4pPr marL="1371372" algn="l" defTabSz="914248" rtl="0" eaLnBrk="1" latinLnBrk="0" hangingPunct="1">
      <a:defRPr sz="1800" kern="1200">
        <a:solidFill>
          <a:schemeClr val="tx1"/>
        </a:solidFill>
        <a:latin typeface="+mn-lt"/>
        <a:ea typeface="+mn-ea"/>
        <a:cs typeface="+mn-cs"/>
      </a:defRPr>
    </a:lvl4pPr>
    <a:lvl5pPr marL="1828496" algn="l" defTabSz="914248" rtl="0" eaLnBrk="1" latinLnBrk="0" hangingPunct="1">
      <a:defRPr sz="1800" kern="1200">
        <a:solidFill>
          <a:schemeClr val="tx1"/>
        </a:solidFill>
        <a:latin typeface="+mn-lt"/>
        <a:ea typeface="+mn-ea"/>
        <a:cs typeface="+mn-cs"/>
      </a:defRPr>
    </a:lvl5pPr>
    <a:lvl6pPr marL="2285618" algn="l" defTabSz="914248" rtl="0" eaLnBrk="1" latinLnBrk="0" hangingPunct="1">
      <a:defRPr sz="1800" kern="1200">
        <a:solidFill>
          <a:schemeClr val="tx1"/>
        </a:solidFill>
        <a:latin typeface="+mn-lt"/>
        <a:ea typeface="+mn-ea"/>
        <a:cs typeface="+mn-cs"/>
      </a:defRPr>
    </a:lvl6pPr>
    <a:lvl7pPr marL="2742744" algn="l" defTabSz="914248" rtl="0" eaLnBrk="1" latinLnBrk="0" hangingPunct="1">
      <a:defRPr sz="1800" kern="1200">
        <a:solidFill>
          <a:schemeClr val="tx1"/>
        </a:solidFill>
        <a:latin typeface="+mn-lt"/>
        <a:ea typeface="+mn-ea"/>
        <a:cs typeface="+mn-cs"/>
      </a:defRPr>
    </a:lvl7pPr>
    <a:lvl8pPr marL="3199866" algn="l" defTabSz="914248" rtl="0" eaLnBrk="1" latinLnBrk="0" hangingPunct="1">
      <a:defRPr sz="1800" kern="1200">
        <a:solidFill>
          <a:schemeClr val="tx1"/>
        </a:solidFill>
        <a:latin typeface="+mn-lt"/>
        <a:ea typeface="+mn-ea"/>
        <a:cs typeface="+mn-cs"/>
      </a:defRPr>
    </a:lvl8pPr>
    <a:lvl9pPr marL="3656990" algn="l" defTabSz="91424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4605" autoAdjust="0"/>
  </p:normalViewPr>
  <p:slideViewPr>
    <p:cSldViewPr>
      <p:cViewPr varScale="1">
        <p:scale>
          <a:sx n="146" d="100"/>
          <a:sy n="146" d="100"/>
        </p:scale>
        <p:origin x="-774" y="-96"/>
      </p:cViewPr>
      <p:guideLst>
        <p:guide orient="horz" pos="1620"/>
        <p:guide pos="2880"/>
      </p:guideLst>
    </p:cSldViewPr>
  </p:slideViewPr>
  <p:notesTextViewPr>
    <p:cViewPr>
      <p:scale>
        <a:sx n="1" d="1"/>
        <a:sy n="1" d="1"/>
      </p:scale>
      <p:origin x="0" y="0"/>
    </p:cViewPr>
  </p:notesTextViewPr>
  <p:sorterViewPr>
    <p:cViewPr>
      <p:scale>
        <a:sx n="31" d="100"/>
        <a:sy n="3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3345E-F64D-4827-A692-61D23872BACC}" type="datetimeFigureOut">
              <a:rPr lang="en-US" smtClean="0"/>
              <a:t>9/15/2011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F1113C-4562-491F-9C66-EB585D508009}" type="slidenum">
              <a:rPr lang="en-US" smtClean="0"/>
              <a:t>‹#›</a:t>
            </a:fld>
            <a:endParaRPr lang="en-US"/>
          </a:p>
        </p:txBody>
      </p:sp>
    </p:spTree>
    <p:extLst>
      <p:ext uri="{BB962C8B-B14F-4D97-AF65-F5344CB8AC3E}">
        <p14:creationId xmlns:p14="http://schemas.microsoft.com/office/powerpoint/2010/main" val="606723064"/>
      </p:ext>
    </p:extLst>
  </p:cSld>
  <p:clrMap bg1="lt1" tx1="dk1" bg2="lt2" tx2="dk2" accent1="accent1" accent2="accent2" accent3="accent3" accent4="accent4" accent5="accent5" accent6="accent6" hlink="hlink" folHlink="folHlink"/>
  <p:notesStyle>
    <a:lvl1pPr marL="0" algn="l" defTabSz="914248" rtl="0" eaLnBrk="1" latinLnBrk="0" hangingPunct="1">
      <a:defRPr sz="1200" kern="1200">
        <a:solidFill>
          <a:schemeClr val="tx1"/>
        </a:solidFill>
        <a:latin typeface="+mn-lt"/>
        <a:ea typeface="+mn-ea"/>
        <a:cs typeface="+mn-cs"/>
      </a:defRPr>
    </a:lvl1pPr>
    <a:lvl2pPr marL="457124" algn="l" defTabSz="914248" rtl="0" eaLnBrk="1" latinLnBrk="0" hangingPunct="1">
      <a:defRPr sz="1200" kern="1200">
        <a:solidFill>
          <a:schemeClr val="tx1"/>
        </a:solidFill>
        <a:latin typeface="+mn-lt"/>
        <a:ea typeface="+mn-ea"/>
        <a:cs typeface="+mn-cs"/>
      </a:defRPr>
    </a:lvl2pPr>
    <a:lvl3pPr marL="914248" algn="l" defTabSz="914248" rtl="0" eaLnBrk="1" latinLnBrk="0" hangingPunct="1">
      <a:defRPr sz="1200" kern="1200">
        <a:solidFill>
          <a:schemeClr val="tx1"/>
        </a:solidFill>
        <a:latin typeface="+mn-lt"/>
        <a:ea typeface="+mn-ea"/>
        <a:cs typeface="+mn-cs"/>
      </a:defRPr>
    </a:lvl3pPr>
    <a:lvl4pPr marL="1371372" algn="l" defTabSz="914248" rtl="0" eaLnBrk="1" latinLnBrk="0" hangingPunct="1">
      <a:defRPr sz="1200" kern="1200">
        <a:solidFill>
          <a:schemeClr val="tx1"/>
        </a:solidFill>
        <a:latin typeface="+mn-lt"/>
        <a:ea typeface="+mn-ea"/>
        <a:cs typeface="+mn-cs"/>
      </a:defRPr>
    </a:lvl4pPr>
    <a:lvl5pPr marL="1828496" algn="l" defTabSz="914248" rtl="0" eaLnBrk="1" latinLnBrk="0" hangingPunct="1">
      <a:defRPr sz="1200" kern="1200">
        <a:solidFill>
          <a:schemeClr val="tx1"/>
        </a:solidFill>
        <a:latin typeface="+mn-lt"/>
        <a:ea typeface="+mn-ea"/>
        <a:cs typeface="+mn-cs"/>
      </a:defRPr>
    </a:lvl5pPr>
    <a:lvl6pPr marL="2285618" algn="l" defTabSz="914248" rtl="0" eaLnBrk="1" latinLnBrk="0" hangingPunct="1">
      <a:defRPr sz="1200" kern="1200">
        <a:solidFill>
          <a:schemeClr val="tx1"/>
        </a:solidFill>
        <a:latin typeface="+mn-lt"/>
        <a:ea typeface="+mn-ea"/>
        <a:cs typeface="+mn-cs"/>
      </a:defRPr>
    </a:lvl6pPr>
    <a:lvl7pPr marL="2742744" algn="l" defTabSz="914248" rtl="0" eaLnBrk="1" latinLnBrk="0" hangingPunct="1">
      <a:defRPr sz="1200" kern="1200">
        <a:solidFill>
          <a:schemeClr val="tx1"/>
        </a:solidFill>
        <a:latin typeface="+mn-lt"/>
        <a:ea typeface="+mn-ea"/>
        <a:cs typeface="+mn-cs"/>
      </a:defRPr>
    </a:lvl7pPr>
    <a:lvl8pPr marL="3199866" algn="l" defTabSz="914248" rtl="0" eaLnBrk="1" latinLnBrk="0" hangingPunct="1">
      <a:defRPr sz="1200" kern="1200">
        <a:solidFill>
          <a:schemeClr val="tx1"/>
        </a:solidFill>
        <a:latin typeface="+mn-lt"/>
        <a:ea typeface="+mn-ea"/>
        <a:cs typeface="+mn-cs"/>
      </a:defRPr>
    </a:lvl8pPr>
    <a:lvl9pPr marL="3656990" algn="l" defTabSz="91424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9:36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1113C-4562-491F-9C66-EB585D508009}" type="slidenum">
              <a:rPr lang="en-US" smtClean="0"/>
              <a:t>20</a:t>
            </a:fld>
            <a:endParaRPr lang="en-US"/>
          </a:p>
        </p:txBody>
      </p:sp>
    </p:spTree>
    <p:extLst>
      <p:ext uri="{BB962C8B-B14F-4D97-AF65-F5344CB8AC3E}">
        <p14:creationId xmlns:p14="http://schemas.microsoft.com/office/powerpoint/2010/main" val="172228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9:34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9:34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1113C-4562-491F-9C66-EB585D508009}" type="slidenum">
              <a:rPr lang="en-US" smtClean="0"/>
              <a:t>26</a:t>
            </a:fld>
            <a:endParaRPr lang="en-US"/>
          </a:p>
        </p:txBody>
      </p:sp>
    </p:spTree>
    <p:extLst>
      <p:ext uri="{BB962C8B-B14F-4D97-AF65-F5344CB8AC3E}">
        <p14:creationId xmlns:p14="http://schemas.microsoft.com/office/powerpoint/2010/main" val="1722289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1113C-4562-491F-9C66-EB585D508009}" type="slidenum">
              <a:rPr lang="en-US" smtClean="0"/>
              <a:t>27</a:t>
            </a:fld>
            <a:endParaRPr lang="en-US"/>
          </a:p>
        </p:txBody>
      </p:sp>
    </p:spTree>
    <p:extLst>
      <p:ext uri="{BB962C8B-B14F-4D97-AF65-F5344CB8AC3E}">
        <p14:creationId xmlns:p14="http://schemas.microsoft.com/office/powerpoint/2010/main" val="172228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9:34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33</a:t>
            </a:fld>
            <a:endParaRPr lang="en-US"/>
          </a:p>
        </p:txBody>
      </p:sp>
    </p:spTree>
    <p:extLst>
      <p:ext uri="{BB962C8B-B14F-4D97-AF65-F5344CB8AC3E}">
        <p14:creationId xmlns:p14="http://schemas.microsoft.com/office/powerpoint/2010/main" val="3524489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9:34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F1113C-4562-491F-9C66-EB585D508009}" type="slidenum">
              <a:rPr lang="en-US" smtClean="0"/>
              <a:t>35</a:t>
            </a:fld>
            <a:endParaRPr lang="en-US"/>
          </a:p>
        </p:txBody>
      </p:sp>
    </p:spTree>
    <p:extLst>
      <p:ext uri="{BB962C8B-B14F-4D97-AF65-F5344CB8AC3E}">
        <p14:creationId xmlns:p14="http://schemas.microsoft.com/office/powerpoint/2010/main" val="216266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9:34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1113C-4562-491F-9C66-EB585D508009}" type="slidenum">
              <a:rPr lang="en-US" smtClean="0"/>
              <a:t>9</a:t>
            </a:fld>
            <a:endParaRPr lang="en-US"/>
          </a:p>
        </p:txBody>
      </p:sp>
    </p:spTree>
    <p:extLst>
      <p:ext uri="{BB962C8B-B14F-4D97-AF65-F5344CB8AC3E}">
        <p14:creationId xmlns:p14="http://schemas.microsoft.com/office/powerpoint/2010/main" val="267146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1113C-4562-491F-9C66-EB585D50800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7146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1113C-4562-491F-9C66-EB585D508009}" type="slidenum">
              <a:rPr lang="en-US" smtClean="0"/>
              <a:t>14</a:t>
            </a:fld>
            <a:endParaRPr lang="en-US"/>
          </a:p>
        </p:txBody>
      </p:sp>
    </p:spTree>
    <p:extLst>
      <p:ext uri="{BB962C8B-B14F-4D97-AF65-F5344CB8AC3E}">
        <p14:creationId xmlns:p14="http://schemas.microsoft.com/office/powerpoint/2010/main" val="93374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9:34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1"/>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6"/>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p:nvSpPr>
        <p:spPr>
          <a:xfrm>
            <a:off x="2" y="4925506"/>
            <a:ext cx="1262934" cy="196208"/>
          </a:xfrm>
          <a:prstGeom prst="rect">
            <a:avLst/>
          </a:prstGeom>
        </p:spPr>
        <p:txBody>
          <a:bodyPr wrap="none" lIns="68577" tIns="34289" rIns="68577" bIns="34289">
            <a:spAutoFit/>
          </a:bodyPr>
          <a:lstStyle/>
          <a:p>
            <a:r>
              <a:rPr lang="en-US" sz="8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1"/>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77"/>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2"/>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4925504"/>
            <a:ext cx="1262934" cy="196208"/>
          </a:xfrm>
          <a:prstGeom prst="rect">
            <a:avLst/>
          </a:prstGeom>
        </p:spPr>
        <p:txBody>
          <a:bodyPr wrap="none" lIns="68589" tIns="34295" rIns="68589" bIns="34295">
            <a:spAutoFit/>
          </a:bodyPr>
          <a:lstStyle/>
          <a:p>
            <a:pPr defTabSz="685864"/>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77"/>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701267285"/>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4" y="2258996"/>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3"/>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4" y="633082"/>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4925504"/>
            <a:ext cx="1262934" cy="196208"/>
          </a:xfrm>
          <a:prstGeom prst="rect">
            <a:avLst/>
          </a:prstGeom>
        </p:spPr>
        <p:txBody>
          <a:bodyPr wrap="none" lIns="68589" tIns="34295" rIns="68589" bIns="34295">
            <a:spAutoFit/>
          </a:bodyPr>
          <a:lstStyle/>
          <a:p>
            <a:pPr defTabSz="685864"/>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42689400"/>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7" y="1085850"/>
            <a:ext cx="8363937" cy="1500411"/>
          </a:xfrm>
        </p:spPr>
        <p:txBody>
          <a:bodyPr>
            <a:spAutoFit/>
          </a:bodyPr>
          <a:lstStyle>
            <a:lvl1pPr marL="345327" indent="-345327">
              <a:buFont typeface="Arial" pitchFamily="34" charset="0"/>
              <a:buChar char="•"/>
              <a:defRPr/>
            </a:lvl1pPr>
            <a:lvl2pPr marL="641833" indent="-296506">
              <a:buFont typeface="Arial" pitchFamily="34" charset="0"/>
              <a:buChar char="•"/>
              <a:defRPr/>
            </a:lvl2pPr>
            <a:lvl3pPr marL="944292" indent="-302459">
              <a:buFont typeface="Arial" pitchFamily="34" charset="0"/>
              <a:buChar char="•"/>
              <a:defRPr/>
            </a:lvl3pPr>
            <a:lvl4pPr marL="1203883" indent="-259591">
              <a:buFont typeface="Arial" pitchFamily="34" charset="0"/>
              <a:buChar char="•"/>
              <a:defRPr/>
            </a:lvl4pPr>
            <a:lvl5pPr marL="1456329" indent="-252446">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4925504"/>
            <a:ext cx="1262934" cy="196208"/>
          </a:xfrm>
          <a:prstGeom prst="rect">
            <a:avLst/>
          </a:prstGeom>
        </p:spPr>
        <p:txBody>
          <a:bodyPr wrap="none" lIns="68589" tIns="34295" rIns="68589" bIns="34295">
            <a:spAutoFit/>
          </a:bodyPr>
          <a:lstStyle/>
          <a:p>
            <a:pPr defTabSz="685864"/>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38907483"/>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4925504"/>
            <a:ext cx="1262934" cy="196208"/>
          </a:xfrm>
          <a:prstGeom prst="rect">
            <a:avLst/>
          </a:prstGeom>
        </p:spPr>
        <p:txBody>
          <a:bodyPr wrap="none" lIns="68589" tIns="34295" rIns="68589" bIns="34295">
            <a:spAutoFit/>
          </a:bodyPr>
          <a:lstStyle/>
          <a:p>
            <a:pPr defTabSz="685864"/>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29300655"/>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1"/>
            <a:ext cx="4115872" cy="1323439"/>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1"/>
            <a:ext cx="4115872" cy="1323439"/>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4925504"/>
            <a:ext cx="1262934" cy="196208"/>
          </a:xfrm>
          <a:prstGeom prst="rect">
            <a:avLst/>
          </a:prstGeom>
        </p:spPr>
        <p:txBody>
          <a:bodyPr wrap="none" lIns="68589" tIns="34295" rIns="68589" bIns="34295">
            <a:spAutoFit/>
          </a:bodyPr>
          <a:lstStyle/>
          <a:p>
            <a:pPr defTabSz="685864"/>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1095202"/>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4"/>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0"/>
            <a:ext cx="4114800" cy="1166473"/>
          </a:xfrm>
        </p:spPr>
        <p:txBody>
          <a:bodyPr/>
          <a:lstStyle>
            <a:lvl1pPr marL="211356" indent="-211356">
              <a:defRPr sz="1700"/>
            </a:lvl1pPr>
            <a:lvl2pPr marL="421720" indent="-199449">
              <a:defRPr sz="1500"/>
            </a:lvl2pPr>
            <a:lvl3pPr marL="610253" indent="-182580">
              <a:defRPr sz="1400"/>
            </a:lvl3pPr>
            <a:lvl4pPr marL="787871" indent="-171665">
              <a:defRPr sz="1300"/>
            </a:lvl4pPr>
            <a:lvl5pPr marL="959535" indent="-15479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4"/>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2"/>
            <a:ext cx="4115872" cy="1183964"/>
          </a:xfrm>
        </p:spPr>
        <p:txBody>
          <a:bodyPr/>
          <a:lstStyle>
            <a:lvl1pPr marL="222270" indent="-222270">
              <a:defRPr sz="1700"/>
            </a:lvl1pPr>
            <a:lvl2pPr marL="427673" indent="-205402">
              <a:defRPr sz="1500"/>
            </a:lvl2pPr>
            <a:lvl3pPr marL="616206" indent="-183572">
              <a:defRPr sz="1400"/>
            </a:lvl3pPr>
            <a:lvl4pPr marL="787871" indent="-177618">
              <a:defRPr sz="1300"/>
            </a:lvl4pPr>
            <a:lvl5pPr marL="959535" indent="-16571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4925504"/>
            <a:ext cx="1262934" cy="196208"/>
          </a:xfrm>
          <a:prstGeom prst="rect">
            <a:avLst/>
          </a:prstGeom>
        </p:spPr>
        <p:txBody>
          <a:bodyPr wrap="none" lIns="68589" tIns="34295" rIns="68589" bIns="34295">
            <a:spAutoFit/>
          </a:bodyPr>
          <a:lstStyle/>
          <a:p>
            <a:pPr defTabSz="685864"/>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87834581"/>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4925504"/>
            <a:ext cx="1262934" cy="196208"/>
          </a:xfrm>
          <a:prstGeom prst="rect">
            <a:avLst/>
          </a:prstGeom>
        </p:spPr>
        <p:txBody>
          <a:bodyPr wrap="none" lIns="68589" tIns="34295" rIns="68589" bIns="34295">
            <a:spAutoFit/>
          </a:bodyPr>
          <a:lstStyle/>
          <a:p>
            <a:pPr defTabSz="685864"/>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54227463"/>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904117"/>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42" y="2924175"/>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424480"/>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390267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60"/>
            <a:ext cx="9144001" cy="464344"/>
          </a:xfrm>
          <a:solidFill>
            <a:srgbClr val="FFFF99"/>
          </a:solidFill>
        </p:spPr>
        <p:txBody>
          <a:bodyPr wrap="square" lIns="114291" tIns="57143" rIns="114291" bIns="57143"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9"/>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547784915"/>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264420022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975" indent="-260975">
              <a:buFont typeface="Wingdings" pitchFamily="2" charset="2"/>
              <a:buChar char="§"/>
              <a:defRPr sz="1800">
                <a:solidFill>
                  <a:srgbClr val="666666"/>
                </a:solidFill>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4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975" indent="-260975">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4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72" lvl="0"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72" lvl="1"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72" lvl="2"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72" lvl="3"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72" lvl="4"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36" tIns="45718" rIns="91436" bIns="45718"/>
          <a:lstStyle/>
          <a:p>
            <a:pPr defTabSz="685864"/>
            <a:fld id="{B2863303-CC64-46A5-B0FA-50C96ED61598}" type="datetime1">
              <a:rPr lang="en-US" sz="1400" smtClean="0">
                <a:solidFill>
                  <a:srgbClr val="FFFFFF"/>
                </a:solidFill>
              </a:rPr>
              <a:pPr defTabSz="685864"/>
              <a:t>9/15/2011</a:t>
            </a:fld>
            <a:endParaRPr lang="en-US" sz="1400" dirty="0">
              <a:solidFill>
                <a:srgbClr val="FFFFFF"/>
              </a:solidFill>
            </a:endParaRPr>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36" tIns="45718" rIns="91436" bIns="45718"/>
          <a:lstStyle/>
          <a:p>
            <a:pPr defTabSz="685864"/>
            <a:r>
              <a:rPr lang="en-US" sz="1400" smtClean="0">
                <a:solidFill>
                  <a:srgbClr val="FFFFFF"/>
                </a:solidFill>
              </a:rPr>
              <a:t>PAGE </a:t>
            </a:r>
            <a:fld id="{711B4CA8-52BE-46B1-A536-58CE1A3FAF74}" type="slidenum">
              <a:rPr lang="en-US" sz="1400" smtClean="0">
                <a:solidFill>
                  <a:srgbClr val="FFFFFF"/>
                </a:solidFill>
              </a:rPr>
              <a:pPr defTabSz="685864"/>
              <a:t>‹#›</a:t>
            </a:fld>
            <a:endParaRPr lang="en-US" sz="1400" dirty="0">
              <a:solidFill>
                <a:srgbClr val="FFFFFF"/>
              </a:solidFill>
            </a:endParaRPr>
          </a:p>
        </p:txBody>
      </p:sp>
      <p:sp>
        <p:nvSpPr>
          <p:cNvPr id="11" name="Footer Placeholder 10"/>
          <p:cNvSpPr>
            <a:spLocks noGrp="1"/>
          </p:cNvSpPr>
          <p:nvPr>
            <p:ph type="ftr" sz="quarter" idx="16"/>
          </p:nvPr>
        </p:nvSpPr>
        <p:spPr>
          <a:xfrm>
            <a:off x="460723" y="4846238"/>
            <a:ext cx="1360679" cy="96431"/>
          </a:xfrm>
          <a:prstGeom prst="rect">
            <a:avLst/>
          </a:prstGeom>
        </p:spPr>
        <p:txBody>
          <a:bodyPr lIns="91436" tIns="45718" rIns="91436" bIns="45718"/>
          <a:lstStyle/>
          <a:p>
            <a:pPr defTabSz="685864"/>
            <a:r>
              <a:rPr lang="en-US" sz="1400" smtClean="0">
                <a:solidFill>
                  <a:srgbClr val="FFFFFF"/>
                </a:solidFill>
              </a:rPr>
              <a:t>MICROSOFT CONFIDENTIAL</a:t>
            </a:r>
            <a:endParaRPr lang="en-US" sz="1400" dirty="0">
              <a:solidFill>
                <a:srgbClr val="FFFFFF"/>
              </a:solidFill>
            </a:endParaRPr>
          </a:p>
        </p:txBody>
      </p:sp>
      <p:sp>
        <p:nvSpPr>
          <p:cNvPr id="12"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21276381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36" tIns="45718" rIns="91436" bIns="45718"/>
          <a:lstStyle/>
          <a:p>
            <a:pPr defTabSz="685864"/>
            <a:fld id="{EC5D9FC8-00D4-4E62-B79F-0DB35C5AD30E}" type="datetime1">
              <a:rPr lang="en-US" sz="1400" smtClean="0">
                <a:solidFill>
                  <a:srgbClr val="FFFFFF"/>
                </a:solidFill>
              </a:rPr>
              <a:pPr defTabSz="685864"/>
              <a:t>9/15/2011</a:t>
            </a:fld>
            <a:endParaRPr lang="en-US" sz="1400" dirty="0">
              <a:solidFill>
                <a:srgbClr val="FFFFFF"/>
              </a:solidFill>
            </a:endParaRPr>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36" tIns="45718" rIns="91436" bIns="45718"/>
          <a:lstStyle/>
          <a:p>
            <a:pPr defTabSz="685864"/>
            <a:r>
              <a:rPr lang="en-US" sz="1400" smtClean="0">
                <a:solidFill>
                  <a:srgbClr val="FFFFFF"/>
                </a:solidFill>
              </a:rPr>
              <a:t>PAGE </a:t>
            </a:r>
            <a:fld id="{711B4CA8-52BE-46B1-A536-58CE1A3FAF74}" type="slidenum">
              <a:rPr lang="en-US" sz="1400" smtClean="0">
                <a:solidFill>
                  <a:srgbClr val="FFFFFF"/>
                </a:solidFill>
              </a:rPr>
              <a:pPr defTabSz="685864"/>
              <a:t>‹#›</a:t>
            </a:fld>
            <a:endParaRPr lang="en-US" sz="1400" dirty="0">
              <a:solidFill>
                <a:srgbClr val="FFFFFF"/>
              </a:solidFill>
            </a:endParaRPr>
          </a:p>
        </p:txBody>
      </p:sp>
      <p:sp>
        <p:nvSpPr>
          <p:cNvPr id="11" name="Footer Placeholder 10"/>
          <p:cNvSpPr>
            <a:spLocks noGrp="1"/>
          </p:cNvSpPr>
          <p:nvPr>
            <p:ph type="ftr" sz="quarter" idx="17"/>
          </p:nvPr>
        </p:nvSpPr>
        <p:spPr>
          <a:xfrm>
            <a:off x="460723" y="4846238"/>
            <a:ext cx="1360679" cy="96431"/>
          </a:xfrm>
          <a:prstGeom prst="rect">
            <a:avLst/>
          </a:prstGeom>
        </p:spPr>
        <p:txBody>
          <a:bodyPr lIns="91436" tIns="45718" rIns="91436" bIns="45718"/>
          <a:lstStyle/>
          <a:p>
            <a:pPr defTabSz="685864"/>
            <a:r>
              <a:rPr lang="en-US" sz="1400" dirty="0" smtClean="0">
                <a:solidFill>
                  <a:srgbClr val="FFFFFF"/>
                </a:solidFill>
              </a:rPr>
              <a:t>MICROSOFT CONFIDENTIAL</a:t>
            </a:r>
            <a:endParaRPr lang="en-US" sz="1400" dirty="0">
              <a:solidFill>
                <a:srgbClr val="FFFFFF"/>
              </a:solidFill>
            </a:endParaRPr>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24205449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930" indent="-257542">
              <a:buFont typeface="Wingdings" pitchFamily="2" charset="2"/>
              <a:buChar char="§"/>
              <a:defRPr baseline="0">
                <a:solidFill>
                  <a:srgbClr val="666666"/>
                </a:solidFill>
              </a:defRPr>
            </a:lvl2pPr>
            <a:lvl3pPr marL="901395" indent="-214618">
              <a:buFont typeface="Wingdings" pitchFamily="2" charset="2"/>
              <a:buChar char="§"/>
              <a:defRPr baseline="0">
                <a:solidFill>
                  <a:srgbClr val="666666"/>
                </a:solidFill>
              </a:defRPr>
            </a:lvl3pPr>
            <a:lvl4pPr marL="1244784" indent="-214618">
              <a:buFont typeface="Wingdings" pitchFamily="2" charset="2"/>
              <a:buChar char="§"/>
              <a:defRPr baseline="0">
                <a:solidFill>
                  <a:srgbClr val="666666"/>
                </a:solidFill>
              </a:defRPr>
            </a:lvl4pPr>
            <a:lvl5pPr marL="1588172" indent="-214618">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372" indent="-240372">
              <a:buFont typeface="Wingdings" pitchFamily="2" charset="2"/>
              <a:buChar char="§"/>
              <a:defRPr sz="1800">
                <a:solidFill>
                  <a:srgbClr val="666666"/>
                </a:solidFill>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5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542" indent="-257542">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5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72" lvl="0"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72" lvl="1"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72" lvl="2"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72" lvl="3"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72" lvl="4"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36" tIns="45718" rIns="91436" bIns="45718"/>
          <a:lstStyle/>
          <a:p>
            <a:pPr defTabSz="685864"/>
            <a:fld id="{65C051CB-E580-4873-8532-75D0163B3EAE}" type="datetime1">
              <a:rPr lang="en-US" sz="1400" smtClean="0">
                <a:solidFill>
                  <a:srgbClr val="FFFFFF"/>
                </a:solidFill>
              </a:rPr>
              <a:pPr defTabSz="685864"/>
              <a:t>9/15/2011</a:t>
            </a:fld>
            <a:endParaRPr lang="en-US" sz="1400" dirty="0">
              <a:solidFill>
                <a:srgbClr val="FFFFFF"/>
              </a:solidFill>
            </a:endParaRPr>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36" tIns="45718" rIns="91436" bIns="45718"/>
          <a:lstStyle/>
          <a:p>
            <a:pPr defTabSz="685864"/>
            <a:r>
              <a:rPr lang="en-US" sz="1400" smtClean="0">
                <a:solidFill>
                  <a:srgbClr val="FFFFFF"/>
                </a:solidFill>
              </a:rPr>
              <a:t>PAGE </a:t>
            </a:r>
            <a:fld id="{711B4CA8-52BE-46B1-A536-58CE1A3FAF74}" type="slidenum">
              <a:rPr lang="en-US" sz="1400" smtClean="0">
                <a:solidFill>
                  <a:srgbClr val="FFFFFF"/>
                </a:solidFill>
              </a:rPr>
              <a:pPr defTabSz="685864"/>
              <a:t>‹#›</a:t>
            </a:fld>
            <a:endParaRPr lang="en-US" sz="1400" dirty="0">
              <a:solidFill>
                <a:srgbClr val="FFFFFF"/>
              </a:solidFill>
            </a:endParaRPr>
          </a:p>
        </p:txBody>
      </p:sp>
      <p:sp>
        <p:nvSpPr>
          <p:cNvPr id="14" name="Footer Placeholder 13"/>
          <p:cNvSpPr>
            <a:spLocks noGrp="1"/>
          </p:cNvSpPr>
          <p:nvPr>
            <p:ph type="ftr" sz="quarter" idx="17"/>
          </p:nvPr>
        </p:nvSpPr>
        <p:spPr>
          <a:xfrm>
            <a:off x="460723" y="4846238"/>
            <a:ext cx="1360679" cy="96431"/>
          </a:xfrm>
          <a:prstGeom prst="rect">
            <a:avLst/>
          </a:prstGeom>
        </p:spPr>
        <p:txBody>
          <a:bodyPr lIns="91436" tIns="45718" rIns="91436" bIns="45718"/>
          <a:lstStyle/>
          <a:p>
            <a:pPr defTabSz="685864"/>
            <a:r>
              <a:rPr lang="en-US" sz="1400" smtClean="0">
                <a:solidFill>
                  <a:srgbClr val="FFFFFF"/>
                </a:solidFill>
              </a:rPr>
              <a:t>MICROSOFT CONFIDENTIAL</a:t>
            </a:r>
            <a:endParaRPr lang="en-US" sz="1400" dirty="0">
              <a:solidFill>
                <a:srgbClr val="FFFFFF"/>
              </a:solidFill>
            </a:endParaRPr>
          </a:p>
        </p:txBody>
      </p:sp>
      <p:sp>
        <p:nvSpPr>
          <p:cNvPr id="15"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06061791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3"/>
            <a:ext cx="9144000" cy="5130775"/>
          </a:xfrm>
          <a:prstGeom prst="rect">
            <a:avLst/>
          </a:prstGeom>
        </p:spPr>
      </p:pic>
    </p:spTree>
    <p:extLst>
      <p:ext uri="{BB962C8B-B14F-4D97-AF65-F5344CB8AC3E}">
        <p14:creationId xmlns:p14="http://schemas.microsoft.com/office/powerpoint/2010/main" val="208328172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630"/>
            <a:ext cx="9144000" cy="5122238"/>
          </a:xfrm>
          <a:prstGeom prst="rect">
            <a:avLst/>
          </a:prstGeom>
        </p:spPr>
      </p:pic>
    </p:spTree>
    <p:extLst>
      <p:ext uri="{BB962C8B-B14F-4D97-AF65-F5344CB8AC3E}">
        <p14:creationId xmlns:p14="http://schemas.microsoft.com/office/powerpoint/2010/main" val="2277840761"/>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77"/>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2"/>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pPr defTabSz="914400"/>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77"/>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233647920"/>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4" y="2258996"/>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3"/>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4" y="633082"/>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p:nvSpPr>
        <p:spPr>
          <a:xfrm>
            <a:off x="1" y="4925504"/>
            <a:ext cx="1262934" cy="196208"/>
          </a:xfrm>
          <a:prstGeom prst="rect">
            <a:avLst/>
          </a:prstGeom>
        </p:spPr>
        <p:txBody>
          <a:bodyPr wrap="none" lIns="68589" tIns="34295" rIns="68589" bIns="34295">
            <a:spAutoFit/>
          </a:bodyPr>
          <a:lstStyle/>
          <a:p>
            <a:pPr defTabSz="914400"/>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48430548"/>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7" y="1085850"/>
            <a:ext cx="8363937" cy="1500411"/>
          </a:xfrm>
        </p:spPr>
        <p:txBody>
          <a:bodyPr>
            <a:spAutoFit/>
          </a:bodyPr>
          <a:lstStyle>
            <a:lvl1pPr marL="345327" indent="-345327">
              <a:buFont typeface="Arial" pitchFamily="34" charset="0"/>
              <a:buChar char="•"/>
              <a:defRPr/>
            </a:lvl1pPr>
            <a:lvl2pPr marL="641833" indent="-296506">
              <a:buFont typeface="Arial" pitchFamily="34" charset="0"/>
              <a:buChar char="•"/>
              <a:defRPr/>
            </a:lvl2pPr>
            <a:lvl3pPr marL="944292" indent="-302459">
              <a:buFont typeface="Arial" pitchFamily="34" charset="0"/>
              <a:buChar char="•"/>
              <a:defRPr/>
            </a:lvl3pPr>
            <a:lvl4pPr marL="1203883" indent="-259591">
              <a:buFont typeface="Arial" pitchFamily="34" charset="0"/>
              <a:buChar char="•"/>
              <a:defRPr/>
            </a:lvl4pPr>
            <a:lvl5pPr marL="1456329" indent="-252446">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pPr defTabSz="914400"/>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5264056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pPr defTabSz="914400"/>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04437620"/>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1"/>
            <a:ext cx="4115872" cy="1323439"/>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1"/>
            <a:ext cx="4115872" cy="1323439"/>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 y="4925504"/>
            <a:ext cx="1262934" cy="196208"/>
          </a:xfrm>
          <a:prstGeom prst="rect">
            <a:avLst/>
          </a:prstGeom>
        </p:spPr>
        <p:txBody>
          <a:bodyPr wrap="none" lIns="68589" tIns="34295" rIns="68589" bIns="34295">
            <a:spAutoFit/>
          </a:bodyPr>
          <a:lstStyle/>
          <a:p>
            <a:pPr defTabSz="914400"/>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61183190"/>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4"/>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0"/>
            <a:ext cx="4114800" cy="1166473"/>
          </a:xfrm>
        </p:spPr>
        <p:txBody>
          <a:bodyPr/>
          <a:lstStyle>
            <a:lvl1pPr marL="211356" indent="-211356">
              <a:defRPr sz="1700"/>
            </a:lvl1pPr>
            <a:lvl2pPr marL="421720" indent="-199449">
              <a:defRPr sz="1500"/>
            </a:lvl2pPr>
            <a:lvl3pPr marL="610253" indent="-182580">
              <a:defRPr sz="1400"/>
            </a:lvl3pPr>
            <a:lvl4pPr marL="787871" indent="-171665">
              <a:defRPr sz="1300"/>
            </a:lvl4pPr>
            <a:lvl5pPr marL="959535" indent="-15479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4"/>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2"/>
            <a:ext cx="4115872" cy="1183964"/>
          </a:xfrm>
        </p:spPr>
        <p:txBody>
          <a:bodyPr/>
          <a:lstStyle>
            <a:lvl1pPr marL="222270" indent="-222270">
              <a:defRPr sz="1700"/>
            </a:lvl1pPr>
            <a:lvl2pPr marL="427673" indent="-205402">
              <a:defRPr sz="1500"/>
            </a:lvl2pPr>
            <a:lvl3pPr marL="616206" indent="-183572">
              <a:defRPr sz="1400"/>
            </a:lvl3pPr>
            <a:lvl4pPr marL="787871" indent="-177618">
              <a:defRPr sz="1300"/>
            </a:lvl4pPr>
            <a:lvl5pPr marL="959535" indent="-16571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1" y="4925504"/>
            <a:ext cx="1262934" cy="196208"/>
          </a:xfrm>
          <a:prstGeom prst="rect">
            <a:avLst/>
          </a:prstGeom>
        </p:spPr>
        <p:txBody>
          <a:bodyPr wrap="none" lIns="68589" tIns="34295" rIns="68589" bIns="34295">
            <a:spAutoFit/>
          </a:bodyPr>
          <a:lstStyle/>
          <a:p>
            <a:pPr defTabSz="914400"/>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0331767"/>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pPr defTabSz="914400"/>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4817394"/>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495042"/>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42" y="2924175"/>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384526"/>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7150574"/>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9"/>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459719149"/>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2641325381"/>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975" indent="-260975">
              <a:buFont typeface="Wingdings" pitchFamily="2" charset="2"/>
              <a:buChar char="§"/>
              <a:defRPr sz="1800">
                <a:solidFill>
                  <a:srgbClr val="666666"/>
                </a:solidFill>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4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975" indent="-260975">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4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72" lvl="0"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72" lvl="1"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72" lvl="2"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72" lvl="3"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72" lvl="4"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36" tIns="45718" rIns="91436" bIns="45718"/>
          <a:lstStyle/>
          <a:p>
            <a:pPr defTabSz="914400"/>
            <a:fld id="{9D7FC534-8211-4B30-A47C-1A23E25055CA}" type="datetimeFigureOut">
              <a:rPr lang="en-US" smtClean="0">
                <a:solidFill>
                  <a:srgbClr val="FFFFFF"/>
                </a:solidFill>
              </a:rPr>
              <a:pPr defTabSz="914400"/>
              <a:t>9/15/2011</a:t>
            </a:fld>
            <a:endParaRPr lang="en-US">
              <a:solidFill>
                <a:srgbClr val="FFFFFF"/>
              </a:solidFill>
            </a:endParaRPr>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36" tIns="45718" rIns="91436" bIns="45718"/>
          <a:lstStyle/>
          <a:p>
            <a:pPr defTabSz="914400"/>
            <a:fld id="{44C2B22C-ACF3-46E7-A1BB-183171647EEC}" type="slidenum">
              <a:rPr lang="en-US" smtClean="0">
                <a:solidFill>
                  <a:srgbClr val="FFFFFF"/>
                </a:solidFill>
              </a:rPr>
              <a:pPr defTabSz="914400"/>
              <a:t>‹#›</a:t>
            </a:fld>
            <a:endParaRPr lang="en-US">
              <a:solidFill>
                <a:srgbClr val="FFFFFF"/>
              </a:solidFill>
            </a:endParaRPr>
          </a:p>
        </p:txBody>
      </p:sp>
      <p:sp>
        <p:nvSpPr>
          <p:cNvPr id="11" name="Footer Placeholder 10"/>
          <p:cNvSpPr>
            <a:spLocks noGrp="1"/>
          </p:cNvSpPr>
          <p:nvPr>
            <p:ph type="ftr" sz="quarter" idx="16"/>
          </p:nvPr>
        </p:nvSpPr>
        <p:spPr>
          <a:xfrm>
            <a:off x="460723" y="4846238"/>
            <a:ext cx="1360679" cy="96431"/>
          </a:xfrm>
          <a:prstGeom prst="rect">
            <a:avLst/>
          </a:prstGeom>
        </p:spPr>
        <p:txBody>
          <a:bodyPr lIns="91436" tIns="45718" rIns="91436" bIns="45718"/>
          <a:lstStyle/>
          <a:p>
            <a:pPr defTabSz="914400"/>
            <a:endParaRPr lang="en-US">
              <a:solidFill>
                <a:srgbClr val="FFFFFF"/>
              </a:solidFill>
            </a:endParaRPr>
          </a:p>
        </p:txBody>
      </p:sp>
      <p:sp>
        <p:nvSpPr>
          <p:cNvPr id="12"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1746743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931" indent="-260931">
              <a:buFont typeface="Wingdings" pitchFamily="2" charset="2"/>
              <a:buChar char="§"/>
              <a:defRPr sz="1800">
                <a:solidFill>
                  <a:srgbClr val="666666"/>
                </a:solidFill>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4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931" indent="-260931">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4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32" lvl="0" indent="-240332" algn="l" defTabSz="686663"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32" lvl="1" indent="-240332" algn="l" defTabSz="686663"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32" lvl="2" indent="-240332" algn="l" defTabSz="686663"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32" lvl="3" indent="-240332" algn="l" defTabSz="686663"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32" lvl="4" indent="-240332" algn="l" defTabSz="686663"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20" tIns="45710" rIns="91420" bIns="45710"/>
          <a:lstStyle/>
          <a:p>
            <a:fld id="{9D7FC534-8211-4B30-A47C-1A23E25055CA}" type="datetimeFigureOut">
              <a:rPr lang="en-US" smtClean="0"/>
              <a:t>9/15/2011</a:t>
            </a:fld>
            <a:endParaRPr lang="en-US"/>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20" tIns="45710" rIns="91420" bIns="45710"/>
          <a:lstStyle/>
          <a:p>
            <a:fld id="{44C2B22C-ACF3-46E7-A1BB-183171647EEC}" type="slidenum">
              <a:rPr lang="en-US" smtClean="0"/>
              <a:t>‹#›</a:t>
            </a:fld>
            <a:endParaRPr lang="en-US"/>
          </a:p>
        </p:txBody>
      </p:sp>
      <p:sp>
        <p:nvSpPr>
          <p:cNvPr id="11" name="Footer Placeholder 10"/>
          <p:cNvSpPr>
            <a:spLocks noGrp="1"/>
          </p:cNvSpPr>
          <p:nvPr>
            <p:ph type="ftr" sz="quarter" idx="16"/>
          </p:nvPr>
        </p:nvSpPr>
        <p:spPr>
          <a:xfrm>
            <a:off x="460723" y="4846242"/>
            <a:ext cx="1360679" cy="96431"/>
          </a:xfrm>
          <a:prstGeom prst="rect">
            <a:avLst/>
          </a:prstGeom>
        </p:spPr>
        <p:txBody>
          <a:bodyPr lIns="91420" tIns="45710" rIns="91420" bIns="45710"/>
          <a:lstStyle/>
          <a:p>
            <a:endParaRPr lang="en-US"/>
          </a:p>
        </p:txBody>
      </p:sp>
      <p:sp>
        <p:nvSpPr>
          <p:cNvPr id="12" name="Text Placeholder 12"/>
          <p:cNvSpPr>
            <a:spLocks noGrp="1"/>
          </p:cNvSpPr>
          <p:nvPr>
            <p:ph type="body" sz="quarter" idx="13" hasCustomPrompt="1"/>
          </p:nvPr>
        </p:nvSpPr>
        <p:spPr>
          <a:xfrm>
            <a:off x="457200" y="711392"/>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36" tIns="45718" rIns="91436" bIns="45718"/>
          <a:lstStyle/>
          <a:p>
            <a:pPr defTabSz="914400"/>
            <a:fld id="{9D7FC534-8211-4B30-A47C-1A23E25055CA}" type="datetimeFigureOut">
              <a:rPr lang="en-US" smtClean="0">
                <a:solidFill>
                  <a:srgbClr val="FFFFFF"/>
                </a:solidFill>
              </a:rPr>
              <a:pPr defTabSz="914400"/>
              <a:t>9/15/2011</a:t>
            </a:fld>
            <a:endParaRPr lang="en-US">
              <a:solidFill>
                <a:srgbClr val="FFFFFF"/>
              </a:solidFill>
            </a:endParaRPr>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36" tIns="45718" rIns="91436" bIns="45718"/>
          <a:lstStyle/>
          <a:p>
            <a:pPr defTabSz="914400"/>
            <a:fld id="{44C2B22C-ACF3-46E7-A1BB-183171647EEC}" type="slidenum">
              <a:rPr lang="en-US" smtClean="0">
                <a:solidFill>
                  <a:srgbClr val="FFFFFF"/>
                </a:solidFill>
              </a:rPr>
              <a:pPr defTabSz="914400"/>
              <a:t>‹#›</a:t>
            </a:fld>
            <a:endParaRPr lang="en-US">
              <a:solidFill>
                <a:srgbClr val="FFFFFF"/>
              </a:solidFill>
            </a:endParaRPr>
          </a:p>
        </p:txBody>
      </p:sp>
      <p:sp>
        <p:nvSpPr>
          <p:cNvPr id="11" name="Footer Placeholder 10"/>
          <p:cNvSpPr>
            <a:spLocks noGrp="1"/>
          </p:cNvSpPr>
          <p:nvPr>
            <p:ph type="ftr" sz="quarter" idx="17"/>
          </p:nvPr>
        </p:nvSpPr>
        <p:spPr>
          <a:xfrm>
            <a:off x="460723" y="4846238"/>
            <a:ext cx="1360679" cy="96431"/>
          </a:xfrm>
          <a:prstGeom prst="rect">
            <a:avLst/>
          </a:prstGeom>
        </p:spPr>
        <p:txBody>
          <a:bodyPr lIns="91436" tIns="45718" rIns="91436" bIns="45718"/>
          <a:lstStyle/>
          <a:p>
            <a:pPr defTabSz="914400"/>
            <a:endParaRPr lang="en-US">
              <a:solidFill>
                <a:srgbClr val="FFFFFF"/>
              </a:solidFill>
            </a:endParaRPr>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67835034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930" indent="-257542">
              <a:buFont typeface="Wingdings" pitchFamily="2" charset="2"/>
              <a:buChar char="§"/>
              <a:defRPr baseline="0">
                <a:solidFill>
                  <a:srgbClr val="666666"/>
                </a:solidFill>
              </a:defRPr>
            </a:lvl2pPr>
            <a:lvl3pPr marL="901395" indent="-214618">
              <a:buFont typeface="Wingdings" pitchFamily="2" charset="2"/>
              <a:buChar char="§"/>
              <a:defRPr baseline="0">
                <a:solidFill>
                  <a:srgbClr val="666666"/>
                </a:solidFill>
              </a:defRPr>
            </a:lvl3pPr>
            <a:lvl4pPr marL="1244784" indent="-214618">
              <a:buFont typeface="Wingdings" pitchFamily="2" charset="2"/>
              <a:buChar char="§"/>
              <a:defRPr baseline="0">
                <a:solidFill>
                  <a:srgbClr val="666666"/>
                </a:solidFill>
              </a:defRPr>
            </a:lvl4pPr>
            <a:lvl5pPr marL="1588172" indent="-214618">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372" indent="-240372">
              <a:buFont typeface="Wingdings" pitchFamily="2" charset="2"/>
              <a:buChar char="§"/>
              <a:defRPr sz="1800">
                <a:solidFill>
                  <a:srgbClr val="666666"/>
                </a:solidFill>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5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542" indent="-257542">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5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72" lvl="0"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72" lvl="1"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72" lvl="2"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72" lvl="3"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72" lvl="4"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36" tIns="45718" rIns="91436" bIns="45718"/>
          <a:lstStyle/>
          <a:p>
            <a:pPr defTabSz="914400"/>
            <a:fld id="{9D7FC534-8211-4B30-A47C-1A23E25055CA}" type="datetimeFigureOut">
              <a:rPr lang="en-US" smtClean="0">
                <a:solidFill>
                  <a:srgbClr val="FFFFFF"/>
                </a:solidFill>
              </a:rPr>
              <a:pPr defTabSz="914400"/>
              <a:t>9/15/2011</a:t>
            </a:fld>
            <a:endParaRPr lang="en-US">
              <a:solidFill>
                <a:srgbClr val="FFFFFF"/>
              </a:solidFill>
            </a:endParaRPr>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36" tIns="45718" rIns="91436" bIns="45718"/>
          <a:lstStyle/>
          <a:p>
            <a:pPr defTabSz="914400"/>
            <a:fld id="{44C2B22C-ACF3-46E7-A1BB-183171647EEC}" type="slidenum">
              <a:rPr lang="en-US" smtClean="0">
                <a:solidFill>
                  <a:srgbClr val="FFFFFF"/>
                </a:solidFill>
              </a:rPr>
              <a:pPr defTabSz="914400"/>
              <a:t>‹#›</a:t>
            </a:fld>
            <a:endParaRPr lang="en-US">
              <a:solidFill>
                <a:srgbClr val="FFFFFF"/>
              </a:solidFill>
            </a:endParaRPr>
          </a:p>
        </p:txBody>
      </p:sp>
      <p:sp>
        <p:nvSpPr>
          <p:cNvPr id="14" name="Footer Placeholder 13"/>
          <p:cNvSpPr>
            <a:spLocks noGrp="1"/>
          </p:cNvSpPr>
          <p:nvPr>
            <p:ph type="ftr" sz="quarter" idx="17"/>
          </p:nvPr>
        </p:nvSpPr>
        <p:spPr>
          <a:xfrm>
            <a:off x="460723" y="4846238"/>
            <a:ext cx="1360679" cy="96431"/>
          </a:xfrm>
          <a:prstGeom prst="rect">
            <a:avLst/>
          </a:prstGeom>
        </p:spPr>
        <p:txBody>
          <a:bodyPr lIns="91436" tIns="45718" rIns="91436" bIns="45718"/>
          <a:lstStyle/>
          <a:p>
            <a:pPr defTabSz="914400"/>
            <a:endParaRPr lang="en-US">
              <a:solidFill>
                <a:srgbClr val="FFFFFF"/>
              </a:solidFill>
            </a:endParaRPr>
          </a:p>
        </p:txBody>
      </p:sp>
      <p:sp>
        <p:nvSpPr>
          <p:cNvPr id="15"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27258431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30"/>
            <a:ext cx="9144000" cy="5122238"/>
          </a:xfrm>
          <a:prstGeom prst="rect">
            <a:avLst/>
          </a:prstGeom>
        </p:spPr>
      </p:pic>
    </p:spTree>
    <p:extLst>
      <p:ext uri="{BB962C8B-B14F-4D97-AF65-F5344CB8AC3E}">
        <p14:creationId xmlns:p14="http://schemas.microsoft.com/office/powerpoint/2010/main" val="300093921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460721" y="1064525"/>
            <a:ext cx="8076602" cy="3393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457200" y="711384"/>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3" y="186928"/>
            <a:ext cx="8275875" cy="50910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08649971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460721" y="1064525"/>
            <a:ext cx="8076602" cy="3393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457200" y="711384"/>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3" y="186928"/>
            <a:ext cx="8275875" cy="50910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63345228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460721" y="1064525"/>
            <a:ext cx="8076602" cy="3393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457200" y="711384"/>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3" y="186928"/>
            <a:ext cx="8275875" cy="50910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032018354"/>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3"/>
            <a:ext cx="9144000" cy="5130775"/>
          </a:xfrm>
          <a:prstGeom prst="rect">
            <a:avLst/>
          </a:prstGeom>
        </p:spPr>
      </p:pic>
    </p:spTree>
    <p:extLst>
      <p:ext uri="{BB962C8B-B14F-4D97-AF65-F5344CB8AC3E}">
        <p14:creationId xmlns:p14="http://schemas.microsoft.com/office/powerpoint/2010/main" val="33575671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20" tIns="45710" rIns="91420" bIns="45710"/>
          <a:lstStyle/>
          <a:p>
            <a:fld id="{9D7FC534-8211-4B30-A47C-1A23E25055CA}" type="datetimeFigureOut">
              <a:rPr lang="en-US" smtClean="0"/>
              <a:t>9/15/2011</a:t>
            </a:fld>
            <a:endParaRPr lang="en-US"/>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20" tIns="45710" rIns="91420" bIns="45710"/>
          <a:lstStyle/>
          <a:p>
            <a:fld id="{44C2B22C-ACF3-46E7-A1BB-183171647EEC}" type="slidenum">
              <a:rPr lang="en-US" smtClean="0"/>
              <a:t>‹#›</a:t>
            </a:fld>
            <a:endParaRPr lang="en-US"/>
          </a:p>
        </p:txBody>
      </p:sp>
      <p:sp>
        <p:nvSpPr>
          <p:cNvPr id="11" name="Footer Placeholder 10"/>
          <p:cNvSpPr>
            <a:spLocks noGrp="1"/>
          </p:cNvSpPr>
          <p:nvPr>
            <p:ph type="ftr" sz="quarter" idx="17"/>
          </p:nvPr>
        </p:nvSpPr>
        <p:spPr>
          <a:xfrm>
            <a:off x="460723" y="4846242"/>
            <a:ext cx="1360679" cy="96431"/>
          </a:xfrm>
          <a:prstGeom prst="rect">
            <a:avLst/>
          </a:prstGeom>
        </p:spPr>
        <p:txBody>
          <a:bodyPr lIns="91420" tIns="45710" rIns="91420" bIns="45710"/>
          <a:lstStyle/>
          <a:p>
            <a:endParaRPr lang="en-US"/>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92"/>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830" indent="-257500">
              <a:buFont typeface="Wingdings" pitchFamily="2" charset="2"/>
              <a:buChar char="§"/>
              <a:defRPr baseline="0">
                <a:solidFill>
                  <a:srgbClr val="666666"/>
                </a:solidFill>
              </a:defRPr>
            </a:lvl2pPr>
            <a:lvl3pPr marL="901245" indent="-214582">
              <a:buFont typeface="Wingdings" pitchFamily="2" charset="2"/>
              <a:buChar char="§"/>
              <a:defRPr baseline="0">
                <a:solidFill>
                  <a:srgbClr val="666666"/>
                </a:solidFill>
              </a:defRPr>
            </a:lvl3pPr>
            <a:lvl4pPr marL="1244576" indent="-214582">
              <a:buFont typeface="Wingdings" pitchFamily="2" charset="2"/>
              <a:buChar char="§"/>
              <a:defRPr baseline="0">
                <a:solidFill>
                  <a:srgbClr val="666666"/>
                </a:solidFill>
              </a:defRPr>
            </a:lvl4pPr>
            <a:lvl5pPr marL="1587908" indent="-214582">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332" indent="-240332">
              <a:buFont typeface="Wingdings" pitchFamily="2" charset="2"/>
              <a:buChar char="§"/>
              <a:defRPr sz="1800">
                <a:solidFill>
                  <a:srgbClr val="666666"/>
                </a:solidFill>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5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500" indent="-257500">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5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32" lvl="0" indent="-240332" algn="l" defTabSz="686663"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32" lvl="1" indent="-240332" algn="l" defTabSz="686663"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32" lvl="2" indent="-240332" algn="l" defTabSz="686663"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32" lvl="3" indent="-240332" algn="l" defTabSz="686663"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32" lvl="4" indent="-240332" algn="l" defTabSz="686663"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20" tIns="45710" rIns="91420" bIns="45710"/>
          <a:lstStyle/>
          <a:p>
            <a:fld id="{9D7FC534-8211-4B30-A47C-1A23E25055CA}" type="datetimeFigureOut">
              <a:rPr lang="en-US" smtClean="0"/>
              <a:t>9/15/2011</a:t>
            </a:fld>
            <a:endParaRPr lang="en-US"/>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20" tIns="45710" rIns="91420" bIns="45710"/>
          <a:lstStyle/>
          <a:p>
            <a:fld id="{44C2B22C-ACF3-46E7-A1BB-183171647EEC}" type="slidenum">
              <a:rPr lang="en-US" smtClean="0"/>
              <a:t>‹#›</a:t>
            </a:fld>
            <a:endParaRPr lang="en-US"/>
          </a:p>
        </p:txBody>
      </p:sp>
      <p:sp>
        <p:nvSpPr>
          <p:cNvPr id="14" name="Footer Placeholder 13"/>
          <p:cNvSpPr>
            <a:spLocks noGrp="1"/>
          </p:cNvSpPr>
          <p:nvPr>
            <p:ph type="ftr" sz="quarter" idx="17"/>
          </p:nvPr>
        </p:nvSpPr>
        <p:spPr>
          <a:xfrm>
            <a:off x="460723" y="4846242"/>
            <a:ext cx="1360679" cy="96431"/>
          </a:xfrm>
          <a:prstGeom prst="rect">
            <a:avLst/>
          </a:prstGeom>
        </p:spPr>
        <p:txBody>
          <a:bodyPr lIns="91420" tIns="45710" rIns="91420" bIns="45710"/>
          <a:lstStyle/>
          <a:p>
            <a:endParaRPr lang="en-US"/>
          </a:p>
        </p:txBody>
      </p:sp>
      <p:sp>
        <p:nvSpPr>
          <p:cNvPr id="15" name="Text Placeholder 12"/>
          <p:cNvSpPr>
            <a:spLocks noGrp="1"/>
          </p:cNvSpPr>
          <p:nvPr>
            <p:ph type="body" sz="quarter" idx="13" hasCustomPrompt="1"/>
          </p:nvPr>
        </p:nvSpPr>
        <p:spPr>
          <a:xfrm>
            <a:off x="457200" y="711392"/>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30"/>
            <a:ext cx="9144000" cy="5122238"/>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460721" y="1064525"/>
            <a:ext cx="8076602" cy="15004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1"/>
            <a:ext cx="8275875" cy="457049"/>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2228745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460721" y="1064525"/>
            <a:ext cx="8076602" cy="15004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1"/>
            <a:ext cx="8275875" cy="457049"/>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2228745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460721" y="1064525"/>
            <a:ext cx="8076602" cy="15004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1"/>
            <a:ext cx="8275875" cy="457049"/>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22287453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7"/>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8"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p:nvSpPr>
        <p:spPr>
          <a:xfrm>
            <a:off x="2" y="4925506"/>
            <a:ext cx="1262934" cy="196208"/>
          </a:xfrm>
          <a:prstGeom prst="rect">
            <a:avLst/>
          </a:prstGeom>
        </p:spPr>
        <p:txBody>
          <a:bodyPr wrap="none" lIns="68577" tIns="34289" rIns="68577" bIns="34289">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3"/>
            <a:ext cx="9144000" cy="5130775"/>
          </a:xfrm>
          <a:prstGeom prst="rect">
            <a:avLst/>
          </a:prstGeom>
        </p:spPr>
      </p:pic>
    </p:spTree>
    <p:extLst>
      <p:ext uri="{BB962C8B-B14F-4D97-AF65-F5344CB8AC3E}">
        <p14:creationId xmlns:p14="http://schemas.microsoft.com/office/powerpoint/2010/main" val="18423175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2"/>
            <a:ext cx="8363937" cy="122687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91412" tIns="45706" rIns="91412" bIns="45706"/>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lIns="91412" tIns="45706" rIns="91412" bIns="45706"/>
          <a:lstStyle/>
          <a:p>
            <a:endParaRPr lang="en-US"/>
          </a:p>
        </p:txBody>
      </p:sp>
      <p:sp>
        <p:nvSpPr>
          <p:cNvPr id="6" name="Slide Number Placeholder 5"/>
          <p:cNvSpPr>
            <a:spLocks noGrp="1"/>
          </p:cNvSpPr>
          <p:nvPr>
            <p:ph type="sldNum" sz="quarter" idx="12"/>
          </p:nvPr>
        </p:nvSpPr>
        <p:spPr>
          <a:xfrm>
            <a:off x="6553201" y="4767264"/>
            <a:ext cx="2133600" cy="273844"/>
          </a:xfrm>
          <a:prstGeom prst="rect">
            <a:avLst/>
          </a:prstGeom>
        </p:spPr>
        <p:txBody>
          <a:bodyPr lIns="91412" tIns="45706" rIns="91412" bIns="45706"/>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4"/>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9"/>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2" y="4925506"/>
            <a:ext cx="1262934" cy="196208"/>
          </a:xfrm>
          <a:prstGeom prst="rect">
            <a:avLst/>
          </a:prstGeom>
        </p:spPr>
        <p:txBody>
          <a:bodyPr wrap="none" lIns="68568" tIns="34285" rIns="68568" bIns="34285">
            <a:spAutoFit/>
          </a:bodyPr>
          <a:lstStyle/>
          <a:p>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4"/>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90"/>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71"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68" tIns="34285" rIns="68568" bIns="34285">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90"/>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71"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68" tIns="34285" rIns="68568" bIns="34285">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7"/>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8" y="1085852"/>
            <a:ext cx="8363937" cy="1500411"/>
          </a:xfrm>
        </p:spPr>
        <p:txBody>
          <a:bodyPr>
            <a:spAutoFit/>
          </a:bodyPr>
          <a:lstStyle>
            <a:lvl1pPr marL="345222" indent="-345222">
              <a:buFont typeface="Arial" pitchFamily="34" charset="0"/>
              <a:buChar char="•"/>
              <a:defRPr/>
            </a:lvl1pPr>
            <a:lvl2pPr marL="641645" indent="-296422">
              <a:buFont typeface="Arial" pitchFamily="34" charset="0"/>
              <a:buChar char="•"/>
              <a:defRPr/>
            </a:lvl2pPr>
            <a:lvl3pPr marL="944019" indent="-302374">
              <a:buFont typeface="Arial" pitchFamily="34" charset="0"/>
              <a:buChar char="•"/>
              <a:defRPr/>
            </a:lvl3pPr>
            <a:lvl4pPr marL="1203526" indent="-259514">
              <a:buFont typeface="Arial" pitchFamily="34" charset="0"/>
              <a:buChar char="•"/>
              <a:defRPr/>
            </a:lvl4pPr>
            <a:lvl5pPr marL="1455907" indent="-25237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68" tIns="34285" rIns="68568" bIns="34285">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68" tIns="34285" rIns="68568" bIns="34285">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2"/>
            <a:ext cx="4115872" cy="1323439"/>
          </a:xfrm>
        </p:spPr>
        <p:txBody>
          <a:bodyPr/>
          <a:lstStyle>
            <a:lvl1pPr marL="254942" indent="-254942">
              <a:lnSpc>
                <a:spcPct val="90000"/>
              </a:lnSpc>
              <a:defRPr sz="2100"/>
            </a:lvl1pPr>
            <a:lvl2pPr marL="504924" indent="-244031">
              <a:lnSpc>
                <a:spcPct val="90000"/>
              </a:lnSpc>
              <a:defRPr sz="1800"/>
            </a:lvl2pPr>
            <a:lvl3pPr marL="715224" indent="-216254">
              <a:lnSpc>
                <a:spcPct val="90000"/>
              </a:lnSpc>
              <a:defRPr sz="1500"/>
            </a:lvl3pPr>
            <a:lvl4pPr marL="920565" indent="-205339">
              <a:lnSpc>
                <a:spcPct val="90000"/>
              </a:lnSpc>
              <a:defRPr sz="1400"/>
            </a:lvl4pPr>
            <a:lvl5pPr marL="1136819" indent="-210300">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2"/>
            <a:ext cx="4115872" cy="1323439"/>
          </a:xfrm>
        </p:spPr>
        <p:txBody>
          <a:bodyPr/>
          <a:lstStyle>
            <a:lvl1pPr marL="260893" indent="-260893">
              <a:lnSpc>
                <a:spcPct val="90000"/>
              </a:lnSpc>
              <a:defRPr sz="2100"/>
            </a:lvl1pPr>
            <a:lvl2pPr marL="504924" indent="-254942">
              <a:lnSpc>
                <a:spcPct val="90000"/>
              </a:lnSpc>
              <a:defRPr sz="1800"/>
            </a:lvl2pPr>
            <a:lvl3pPr marL="721178" indent="-227169">
              <a:lnSpc>
                <a:spcPct val="90000"/>
              </a:lnSpc>
              <a:defRPr sz="1500"/>
            </a:lvl3pPr>
            <a:lvl4pPr marL="920565" indent="-199386">
              <a:lnSpc>
                <a:spcPct val="90000"/>
              </a:lnSpc>
              <a:defRPr sz="1400"/>
            </a:lvl4pPr>
            <a:lvl5pPr marL="1136819" indent="-205339">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2" y="4925506"/>
            <a:ext cx="1262934" cy="196208"/>
          </a:xfrm>
          <a:prstGeom prst="rect">
            <a:avLst/>
          </a:prstGeom>
        </p:spPr>
        <p:txBody>
          <a:bodyPr wrap="none" lIns="68568" tIns="34285" rIns="68568" bIns="34285">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4"/>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8" y="1085852"/>
            <a:ext cx="8363937" cy="1500411"/>
          </a:xfrm>
        </p:spPr>
        <p:txBody>
          <a:bodyPr>
            <a:spAutoFit/>
          </a:bodyPr>
          <a:lstStyle>
            <a:lvl1pPr marL="345267" indent="-345267">
              <a:buFont typeface="Arial" pitchFamily="34" charset="0"/>
              <a:buChar char="•"/>
              <a:defRPr/>
            </a:lvl1pPr>
            <a:lvl2pPr marL="641726" indent="-296458">
              <a:buFont typeface="Arial" pitchFamily="34" charset="0"/>
              <a:buChar char="•"/>
              <a:defRPr/>
            </a:lvl2pPr>
            <a:lvl3pPr marL="944136" indent="-302410">
              <a:buFont typeface="Arial" pitchFamily="34" charset="0"/>
              <a:buChar char="•"/>
              <a:defRPr/>
            </a:lvl3pPr>
            <a:lvl4pPr marL="1203679" indent="-259547">
              <a:buFont typeface="Arial" pitchFamily="34" charset="0"/>
              <a:buChar char="•"/>
              <a:defRPr/>
            </a:lvl4pPr>
            <a:lvl5pPr marL="1456087" indent="-252404">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2" y="4925506"/>
            <a:ext cx="1262934" cy="196208"/>
          </a:xfrm>
          <a:prstGeom prst="rect">
            <a:avLst/>
          </a:prstGeom>
        </p:spPr>
        <p:txBody>
          <a:bodyPr wrap="none" lIns="68577" tIns="34289" rIns="68577" bIns="34289">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11"/>
            <a:ext cx="4115872" cy="263149"/>
          </a:xfrm>
        </p:spPr>
        <p:txBody>
          <a:bodyPr anchor="b"/>
          <a:lstStyle>
            <a:lvl1pPr marL="0" indent="0">
              <a:lnSpc>
                <a:spcPct val="90000"/>
              </a:lnSpc>
              <a:spcBef>
                <a:spcPts val="0"/>
              </a:spcBef>
              <a:buNone/>
              <a:defRPr sz="1900" b="1"/>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7"/>
            <a:ext cx="4114800"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11"/>
            <a:ext cx="4115872" cy="263149"/>
          </a:xfrm>
        </p:spPr>
        <p:txBody>
          <a:bodyPr anchor="b"/>
          <a:lstStyle>
            <a:lvl1pPr marL="0" indent="0">
              <a:lnSpc>
                <a:spcPct val="90000"/>
              </a:lnSpc>
              <a:spcBef>
                <a:spcPts val="0"/>
              </a:spcBef>
              <a:buNone/>
              <a:defRPr sz="1900" b="1"/>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4"/>
            <a:ext cx="4115872"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 y="4925506"/>
            <a:ext cx="1262934" cy="196208"/>
          </a:xfrm>
          <a:prstGeom prst="rect">
            <a:avLst/>
          </a:prstGeom>
        </p:spPr>
        <p:txBody>
          <a:bodyPr wrap="none" lIns="68568" tIns="34285" rIns="68568" bIns="34285">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2" y="4925506"/>
            <a:ext cx="1262934" cy="196208"/>
          </a:xfrm>
          <a:prstGeom prst="rect">
            <a:avLst/>
          </a:prstGeom>
        </p:spPr>
        <p:txBody>
          <a:bodyPr wrap="none" lIns="68568" tIns="34285" rIns="68568" bIns="34285">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43"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60"/>
            <a:ext cx="9144001" cy="464344"/>
          </a:xfrm>
          <a:solidFill>
            <a:srgbClr val="FFFF99"/>
          </a:solidFill>
        </p:spPr>
        <p:txBody>
          <a:bodyPr wrap="square" lIns="114276" tIns="57134" rIns="114276" bIns="57134"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41" indent="0" algn="ctr">
              <a:buNone/>
              <a:defRPr>
                <a:solidFill>
                  <a:schemeClr val="tx1">
                    <a:tint val="75000"/>
                  </a:schemeClr>
                </a:solidFill>
              </a:defRPr>
            </a:lvl2pPr>
            <a:lvl3pPr marL="685691" indent="0" algn="ctr">
              <a:buNone/>
              <a:defRPr>
                <a:solidFill>
                  <a:schemeClr val="tx1">
                    <a:tint val="75000"/>
                  </a:schemeClr>
                </a:solidFill>
              </a:defRPr>
            </a:lvl3pPr>
            <a:lvl4pPr marL="1028536" indent="0" algn="ctr">
              <a:buNone/>
              <a:defRPr>
                <a:solidFill>
                  <a:schemeClr val="tx1">
                    <a:tint val="75000"/>
                  </a:schemeClr>
                </a:solidFill>
              </a:defRPr>
            </a:lvl4pPr>
            <a:lvl5pPr marL="1371384" indent="0" algn="ctr">
              <a:buNone/>
              <a:defRPr>
                <a:solidFill>
                  <a:schemeClr val="tx1">
                    <a:tint val="75000"/>
                  </a:schemeClr>
                </a:solidFill>
              </a:defRPr>
            </a:lvl5pPr>
            <a:lvl6pPr marL="1714225" indent="0" algn="ctr">
              <a:buNone/>
              <a:defRPr>
                <a:solidFill>
                  <a:schemeClr val="tx1">
                    <a:tint val="75000"/>
                  </a:schemeClr>
                </a:solidFill>
              </a:defRPr>
            </a:lvl6pPr>
            <a:lvl7pPr marL="2057075" indent="0" algn="ctr">
              <a:buNone/>
              <a:defRPr>
                <a:solidFill>
                  <a:schemeClr val="tx1">
                    <a:tint val="75000"/>
                  </a:schemeClr>
                </a:solidFill>
              </a:defRPr>
            </a:lvl7pPr>
            <a:lvl8pPr marL="2399920" indent="0" algn="ctr">
              <a:buNone/>
              <a:defRPr>
                <a:solidFill>
                  <a:schemeClr val="tx1">
                    <a:tint val="75000"/>
                  </a:schemeClr>
                </a:solidFill>
              </a:defRPr>
            </a:lvl8pPr>
            <a:lvl9pPr marL="2742768"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6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6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898" indent="-260898">
              <a:buFont typeface="Wingdings" pitchFamily="2" charset="2"/>
              <a:buChar char="§"/>
              <a:defRPr sz="1800">
                <a:solidFill>
                  <a:srgbClr val="666666"/>
                </a:solidFill>
              </a:defRPr>
            </a:lvl1pPr>
            <a:lvl2pPr marL="557840" indent="-214555">
              <a:buFont typeface="Wingdings" pitchFamily="2" charset="2"/>
              <a:buChar char="§"/>
              <a:defRPr sz="1500">
                <a:solidFill>
                  <a:srgbClr val="666666"/>
                </a:solidFill>
              </a:defRPr>
            </a:lvl2pPr>
            <a:lvl3pPr marL="858219" indent="-171645">
              <a:buFont typeface="Wingdings" pitchFamily="2" charset="2"/>
              <a:buChar char="§"/>
              <a:defRPr sz="1400">
                <a:solidFill>
                  <a:srgbClr val="666666"/>
                </a:solidFill>
              </a:defRPr>
            </a:lvl3pPr>
            <a:lvl4pPr marL="1201510" indent="-171645">
              <a:buFont typeface="Wingdings" pitchFamily="2" charset="2"/>
              <a:buChar char="§"/>
              <a:defRPr sz="1400">
                <a:solidFill>
                  <a:srgbClr val="666666"/>
                </a:solidFill>
              </a:defRPr>
            </a:lvl4pPr>
            <a:lvl5pPr marL="1544798" indent="-171645">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898" indent="-260898">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840" indent="-214555">
              <a:buFont typeface="Wingdings" pitchFamily="2" charset="2"/>
              <a:buChar char="§"/>
              <a:defRPr sz="1500">
                <a:solidFill>
                  <a:srgbClr val="666666"/>
                </a:solidFill>
              </a:defRPr>
            </a:lvl2pPr>
            <a:lvl3pPr marL="858219" indent="-171645">
              <a:buFont typeface="Wingdings" pitchFamily="2" charset="2"/>
              <a:buChar char="§"/>
              <a:defRPr sz="1400">
                <a:solidFill>
                  <a:srgbClr val="666666"/>
                </a:solidFill>
              </a:defRPr>
            </a:lvl3pPr>
            <a:lvl4pPr marL="1201510" indent="-171645">
              <a:buFont typeface="Wingdings" pitchFamily="2" charset="2"/>
              <a:buChar char="§"/>
              <a:defRPr sz="1400">
                <a:solidFill>
                  <a:srgbClr val="666666"/>
                </a:solidFill>
              </a:defRPr>
            </a:lvl4pPr>
            <a:lvl5pPr marL="1544798" indent="-171645">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02" lvl="0" indent="-240302" algn="l" defTabSz="686577"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302" lvl="1" indent="-240302" algn="l" defTabSz="686577"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302" lvl="2" indent="-240302" algn="l" defTabSz="686577"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302" lvl="3" indent="-240302" algn="l" defTabSz="686577"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302" lvl="4" indent="-240302" algn="l" defTabSz="686577"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08" tIns="45704" rIns="91408" bIns="45704"/>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08" tIns="45704" rIns="91408" bIns="45704"/>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460723" y="4846245"/>
            <a:ext cx="1360679" cy="96431"/>
          </a:xfrm>
          <a:prstGeom prst="rect">
            <a:avLst/>
          </a:prstGeom>
        </p:spPr>
        <p:txBody>
          <a:bodyPr lIns="91408" tIns="45704" rIns="91408" bIns="45704"/>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457200" y="711395"/>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08" tIns="45704" rIns="91408" bIns="45704"/>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08" tIns="45704" rIns="91408" bIns="45704"/>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460723" y="4846245"/>
            <a:ext cx="1360679" cy="96431"/>
          </a:xfrm>
          <a:prstGeom prst="rect">
            <a:avLst/>
          </a:prstGeom>
        </p:spPr>
        <p:txBody>
          <a:bodyPr lIns="91408" tIns="45704" rIns="91408" bIns="45704"/>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95"/>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755" indent="-257468">
              <a:buFont typeface="Wingdings" pitchFamily="2" charset="2"/>
              <a:buChar char="§"/>
              <a:defRPr baseline="0">
                <a:solidFill>
                  <a:srgbClr val="666666"/>
                </a:solidFill>
              </a:defRPr>
            </a:lvl2pPr>
            <a:lvl3pPr marL="901133" indent="-214555">
              <a:buFont typeface="Wingdings" pitchFamily="2" charset="2"/>
              <a:buChar char="§"/>
              <a:defRPr baseline="0">
                <a:solidFill>
                  <a:srgbClr val="666666"/>
                </a:solidFill>
              </a:defRPr>
            </a:lvl3pPr>
            <a:lvl4pPr marL="1244420" indent="-214555">
              <a:buFont typeface="Wingdings" pitchFamily="2" charset="2"/>
              <a:buChar char="§"/>
              <a:defRPr baseline="0">
                <a:solidFill>
                  <a:srgbClr val="666666"/>
                </a:solidFill>
              </a:defRPr>
            </a:lvl4pPr>
            <a:lvl5pPr marL="1587710" indent="-214555">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302" indent="-240302">
              <a:buFont typeface="Wingdings" pitchFamily="2" charset="2"/>
              <a:buChar char="§"/>
              <a:defRPr sz="1800">
                <a:solidFill>
                  <a:srgbClr val="666666"/>
                </a:solidFill>
              </a:defRPr>
            </a:lvl1pPr>
            <a:lvl2pPr marL="557840" indent="-214555">
              <a:buFont typeface="Wingdings" pitchFamily="2" charset="2"/>
              <a:buChar char="§"/>
              <a:defRPr sz="1500">
                <a:solidFill>
                  <a:srgbClr val="666666"/>
                </a:solidFill>
              </a:defRPr>
            </a:lvl2pPr>
            <a:lvl3pPr marL="858219" indent="-171645">
              <a:buFont typeface="Wingdings" pitchFamily="2" charset="2"/>
              <a:buChar char="§"/>
              <a:defRPr sz="1500">
                <a:solidFill>
                  <a:srgbClr val="666666"/>
                </a:solidFill>
              </a:defRPr>
            </a:lvl3pPr>
            <a:lvl4pPr marL="1201510" indent="-171645">
              <a:buFont typeface="Wingdings" pitchFamily="2" charset="2"/>
              <a:buChar char="§"/>
              <a:defRPr sz="1400">
                <a:solidFill>
                  <a:srgbClr val="666666"/>
                </a:solidFill>
              </a:defRPr>
            </a:lvl4pPr>
            <a:lvl5pPr marL="1544798" indent="-171645">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468" indent="-257468">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840" indent="-214555">
              <a:buFont typeface="Wingdings" pitchFamily="2" charset="2"/>
              <a:buChar char="§"/>
              <a:defRPr sz="1500">
                <a:solidFill>
                  <a:srgbClr val="666666"/>
                </a:solidFill>
              </a:defRPr>
            </a:lvl2pPr>
            <a:lvl3pPr marL="858219" indent="-171645">
              <a:buFont typeface="Wingdings" pitchFamily="2" charset="2"/>
              <a:buChar char="§"/>
              <a:defRPr sz="1500">
                <a:solidFill>
                  <a:srgbClr val="666666"/>
                </a:solidFill>
              </a:defRPr>
            </a:lvl3pPr>
            <a:lvl4pPr marL="1201510" indent="-171645">
              <a:buFont typeface="Wingdings" pitchFamily="2" charset="2"/>
              <a:buChar char="§"/>
              <a:defRPr sz="1400">
                <a:solidFill>
                  <a:srgbClr val="666666"/>
                </a:solidFill>
              </a:defRPr>
            </a:lvl4pPr>
            <a:lvl5pPr marL="1544798" indent="-171645">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02" lvl="0" indent="-240302" algn="l" defTabSz="686577"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302" lvl="1" indent="-240302" algn="l" defTabSz="686577"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302" lvl="2" indent="-240302" algn="l" defTabSz="686577"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302" lvl="3" indent="-240302" algn="l" defTabSz="686577"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302" lvl="4" indent="-240302" algn="l" defTabSz="686577"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08" tIns="45704" rIns="91408" bIns="45704"/>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08" tIns="45704" rIns="91408" bIns="45704"/>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460723" y="4846245"/>
            <a:ext cx="1360679" cy="96431"/>
          </a:xfrm>
          <a:prstGeom prst="rect">
            <a:avLst/>
          </a:prstGeom>
        </p:spPr>
        <p:txBody>
          <a:bodyPr lIns="91408" tIns="45704" rIns="91408" bIns="45704"/>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457200" y="711395"/>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2" y="4925506"/>
            <a:ext cx="1262934" cy="196208"/>
          </a:xfrm>
          <a:prstGeom prst="rect">
            <a:avLst/>
          </a:prstGeom>
        </p:spPr>
        <p:txBody>
          <a:bodyPr wrap="none" lIns="68577" tIns="34289" rIns="68577" bIns="34289">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50"/>
            <a:ext cx="8363938" cy="4570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3"/>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0" y="1072495"/>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41" indent="0" algn="ctr">
              <a:buNone/>
              <a:defRPr>
                <a:solidFill>
                  <a:schemeClr val="tx1">
                    <a:tint val="75000"/>
                  </a:schemeClr>
                </a:solidFill>
              </a:defRPr>
            </a:lvl2pPr>
            <a:lvl3pPr marL="685691" indent="0" algn="ctr">
              <a:buNone/>
              <a:defRPr>
                <a:solidFill>
                  <a:schemeClr val="tx1">
                    <a:tint val="75000"/>
                  </a:schemeClr>
                </a:solidFill>
              </a:defRPr>
            </a:lvl3pPr>
            <a:lvl4pPr marL="1028536" indent="0" algn="ctr">
              <a:buNone/>
              <a:defRPr>
                <a:solidFill>
                  <a:schemeClr val="tx1">
                    <a:tint val="75000"/>
                  </a:schemeClr>
                </a:solidFill>
              </a:defRPr>
            </a:lvl4pPr>
            <a:lvl5pPr marL="1371384" indent="0" algn="ctr">
              <a:buNone/>
              <a:defRPr>
                <a:solidFill>
                  <a:schemeClr val="tx1">
                    <a:tint val="75000"/>
                  </a:schemeClr>
                </a:solidFill>
              </a:defRPr>
            </a:lvl5pPr>
            <a:lvl6pPr marL="1714225" indent="0" algn="ctr">
              <a:buNone/>
              <a:defRPr>
                <a:solidFill>
                  <a:schemeClr val="tx1">
                    <a:tint val="75000"/>
                  </a:schemeClr>
                </a:solidFill>
              </a:defRPr>
            </a:lvl6pPr>
            <a:lvl7pPr marL="2057075" indent="0" algn="ctr">
              <a:buNone/>
              <a:defRPr>
                <a:solidFill>
                  <a:schemeClr val="tx1">
                    <a:tint val="75000"/>
                  </a:schemeClr>
                </a:solidFill>
              </a:defRPr>
            </a:lvl7pPr>
            <a:lvl8pPr marL="2399920" indent="0" algn="ctr">
              <a:buNone/>
              <a:defRPr>
                <a:solidFill>
                  <a:schemeClr val="tx1">
                    <a:tint val="75000"/>
                  </a:schemeClr>
                </a:solidFill>
              </a:defRPr>
            </a:lvl8pPr>
            <a:lvl9pPr marL="2742768"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6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6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5"/>
            <a:ext cx="9144000" cy="5130775"/>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2"/>
            <a:ext cx="8363937"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5"/>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60"/>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814" indent="0" algn="ctr">
              <a:buNone/>
              <a:defRPr>
                <a:solidFill>
                  <a:schemeClr val="tx1">
                    <a:tint val="75000"/>
                  </a:schemeClr>
                </a:solidFill>
              </a:defRPr>
            </a:lvl2pPr>
            <a:lvl3pPr marL="685636" indent="0" algn="ctr">
              <a:buNone/>
              <a:defRPr>
                <a:solidFill>
                  <a:schemeClr val="tx1">
                    <a:tint val="75000"/>
                  </a:schemeClr>
                </a:solidFill>
              </a:defRPr>
            </a:lvl3pPr>
            <a:lvl4pPr marL="1028452" indent="0" algn="ctr">
              <a:buNone/>
              <a:defRPr>
                <a:solidFill>
                  <a:schemeClr val="tx1">
                    <a:tint val="75000"/>
                  </a:schemeClr>
                </a:solidFill>
              </a:defRPr>
            </a:lvl4pPr>
            <a:lvl5pPr marL="1371272" indent="0" algn="ctr">
              <a:buNone/>
              <a:defRPr>
                <a:solidFill>
                  <a:schemeClr val="tx1">
                    <a:tint val="75000"/>
                  </a:schemeClr>
                </a:solidFill>
              </a:defRPr>
            </a:lvl5pPr>
            <a:lvl6pPr marL="1714084" indent="0" algn="ctr">
              <a:buNone/>
              <a:defRPr>
                <a:solidFill>
                  <a:schemeClr val="tx1">
                    <a:tint val="75000"/>
                  </a:schemeClr>
                </a:solidFill>
              </a:defRPr>
            </a:lvl6pPr>
            <a:lvl7pPr marL="2056906" indent="0" algn="ctr">
              <a:buNone/>
              <a:defRPr>
                <a:solidFill>
                  <a:schemeClr val="tx1">
                    <a:tint val="75000"/>
                  </a:schemeClr>
                </a:solidFill>
              </a:defRPr>
            </a:lvl7pPr>
            <a:lvl8pPr marL="2399724" indent="0" algn="ctr">
              <a:buNone/>
              <a:defRPr>
                <a:solidFill>
                  <a:schemeClr val="tx1">
                    <a:tint val="75000"/>
                  </a:schemeClr>
                </a:solidFill>
              </a:defRPr>
            </a:lvl8pPr>
            <a:lvl9pPr marL="2742543"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2" y="4925506"/>
            <a:ext cx="1262934" cy="196208"/>
          </a:xfrm>
          <a:prstGeom prst="rect">
            <a:avLst/>
          </a:prstGeom>
        </p:spPr>
        <p:txBody>
          <a:bodyPr wrap="none" lIns="68565" tIns="34283" rIns="68565" bIns="34283">
            <a:spAutoFit/>
          </a:bodyPr>
          <a:lstStyle/>
          <a:p>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5"/>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91"/>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14" indent="0" algn="ctr">
              <a:buNone/>
              <a:defRPr>
                <a:solidFill>
                  <a:schemeClr val="tx1">
                    <a:tint val="75000"/>
                  </a:schemeClr>
                </a:solidFill>
              </a:defRPr>
            </a:lvl2pPr>
            <a:lvl3pPr marL="685636" indent="0" algn="ctr">
              <a:buNone/>
              <a:defRPr>
                <a:solidFill>
                  <a:schemeClr val="tx1">
                    <a:tint val="75000"/>
                  </a:schemeClr>
                </a:solidFill>
              </a:defRPr>
            </a:lvl3pPr>
            <a:lvl4pPr marL="1028452" indent="0" algn="ctr">
              <a:buNone/>
              <a:defRPr>
                <a:solidFill>
                  <a:schemeClr val="tx1">
                    <a:tint val="75000"/>
                  </a:schemeClr>
                </a:solidFill>
              </a:defRPr>
            </a:lvl4pPr>
            <a:lvl5pPr marL="1371272" indent="0" algn="ctr">
              <a:buNone/>
              <a:defRPr>
                <a:solidFill>
                  <a:schemeClr val="tx1">
                    <a:tint val="75000"/>
                  </a:schemeClr>
                </a:solidFill>
              </a:defRPr>
            </a:lvl5pPr>
            <a:lvl6pPr marL="1714084" indent="0" algn="ctr">
              <a:buNone/>
              <a:defRPr>
                <a:solidFill>
                  <a:schemeClr val="tx1">
                    <a:tint val="75000"/>
                  </a:schemeClr>
                </a:solidFill>
              </a:defRPr>
            </a:lvl6pPr>
            <a:lvl7pPr marL="2056906" indent="0" algn="ctr">
              <a:buNone/>
              <a:defRPr>
                <a:solidFill>
                  <a:schemeClr val="tx1">
                    <a:tint val="75000"/>
                  </a:schemeClr>
                </a:solidFill>
              </a:defRPr>
            </a:lvl7pPr>
            <a:lvl8pPr marL="2399724" indent="0" algn="ctr">
              <a:buNone/>
              <a:defRPr>
                <a:solidFill>
                  <a:schemeClr val="tx1">
                    <a:tint val="75000"/>
                  </a:schemeClr>
                </a:solidFill>
              </a:defRPr>
            </a:lvl8pPr>
            <a:lvl9pPr marL="274254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72"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65" tIns="34283" rIns="68565" bIns="34283">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91"/>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14" indent="0" algn="ctr">
              <a:buNone/>
              <a:defRPr>
                <a:solidFill>
                  <a:schemeClr val="tx1">
                    <a:tint val="75000"/>
                  </a:schemeClr>
                </a:solidFill>
              </a:defRPr>
            </a:lvl2pPr>
            <a:lvl3pPr marL="685636" indent="0" algn="ctr">
              <a:buNone/>
              <a:defRPr>
                <a:solidFill>
                  <a:schemeClr val="tx1">
                    <a:tint val="75000"/>
                  </a:schemeClr>
                </a:solidFill>
              </a:defRPr>
            </a:lvl3pPr>
            <a:lvl4pPr marL="1028452" indent="0" algn="ctr">
              <a:buNone/>
              <a:defRPr>
                <a:solidFill>
                  <a:schemeClr val="tx1">
                    <a:tint val="75000"/>
                  </a:schemeClr>
                </a:solidFill>
              </a:defRPr>
            </a:lvl4pPr>
            <a:lvl5pPr marL="1371272" indent="0" algn="ctr">
              <a:buNone/>
              <a:defRPr>
                <a:solidFill>
                  <a:schemeClr val="tx1">
                    <a:tint val="75000"/>
                  </a:schemeClr>
                </a:solidFill>
              </a:defRPr>
            </a:lvl5pPr>
            <a:lvl6pPr marL="1714084" indent="0" algn="ctr">
              <a:buNone/>
              <a:defRPr>
                <a:solidFill>
                  <a:schemeClr val="tx1">
                    <a:tint val="75000"/>
                  </a:schemeClr>
                </a:solidFill>
              </a:defRPr>
            </a:lvl6pPr>
            <a:lvl7pPr marL="2056906" indent="0" algn="ctr">
              <a:buNone/>
              <a:defRPr>
                <a:solidFill>
                  <a:schemeClr val="tx1">
                    <a:tint val="75000"/>
                  </a:schemeClr>
                </a:solidFill>
              </a:defRPr>
            </a:lvl7pPr>
            <a:lvl8pPr marL="2399724" indent="0" algn="ctr">
              <a:buNone/>
              <a:defRPr>
                <a:solidFill>
                  <a:schemeClr val="tx1">
                    <a:tint val="75000"/>
                  </a:schemeClr>
                </a:solidFill>
              </a:defRPr>
            </a:lvl8pPr>
            <a:lvl9pPr marL="274254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72"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65" tIns="34283" rIns="68565" bIns="34283">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8"/>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8" y="1085852"/>
            <a:ext cx="8363937" cy="1500411"/>
          </a:xfrm>
        </p:spPr>
        <p:txBody>
          <a:bodyPr>
            <a:spAutoFit/>
          </a:bodyPr>
          <a:lstStyle>
            <a:lvl1pPr marL="345207" indent="-345207">
              <a:buFont typeface="Arial" pitchFamily="34" charset="0"/>
              <a:buChar char="•"/>
              <a:defRPr/>
            </a:lvl1pPr>
            <a:lvl2pPr marL="641618" indent="-296410">
              <a:buFont typeface="Arial" pitchFamily="34" charset="0"/>
              <a:buChar char="•"/>
              <a:defRPr/>
            </a:lvl2pPr>
            <a:lvl3pPr marL="943980" indent="-302362">
              <a:buFont typeface="Arial" pitchFamily="34" charset="0"/>
              <a:buChar char="•"/>
              <a:defRPr/>
            </a:lvl3pPr>
            <a:lvl4pPr marL="1203476" indent="-259503">
              <a:buFont typeface="Arial" pitchFamily="34" charset="0"/>
              <a:buChar char="•"/>
              <a:defRPr/>
            </a:lvl4pPr>
            <a:lvl5pPr marL="1455847" indent="-252362">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65" tIns="34283" rIns="68565" bIns="34283">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65" tIns="34283" rIns="68565" bIns="34283">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2"/>
            <a:ext cx="4115872" cy="1323439"/>
          </a:xfrm>
        </p:spPr>
        <p:txBody>
          <a:bodyPr/>
          <a:lstStyle>
            <a:lvl1pPr marL="254931" indent="-254931">
              <a:lnSpc>
                <a:spcPct val="90000"/>
              </a:lnSpc>
              <a:defRPr sz="2100"/>
            </a:lvl1pPr>
            <a:lvl2pPr marL="504903" indent="-244021">
              <a:lnSpc>
                <a:spcPct val="90000"/>
              </a:lnSpc>
              <a:defRPr sz="1800"/>
            </a:lvl2pPr>
            <a:lvl3pPr marL="715194" indent="-216245">
              <a:lnSpc>
                <a:spcPct val="90000"/>
              </a:lnSpc>
              <a:defRPr sz="1500"/>
            </a:lvl3pPr>
            <a:lvl4pPr marL="920526" indent="-205330">
              <a:lnSpc>
                <a:spcPct val="90000"/>
              </a:lnSpc>
              <a:defRPr sz="1400"/>
            </a:lvl4pPr>
            <a:lvl5pPr marL="1136771" indent="-210291">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2"/>
            <a:ext cx="4115872" cy="1323439"/>
          </a:xfrm>
        </p:spPr>
        <p:txBody>
          <a:bodyPr/>
          <a:lstStyle>
            <a:lvl1pPr marL="260882" indent="-260882">
              <a:lnSpc>
                <a:spcPct val="90000"/>
              </a:lnSpc>
              <a:defRPr sz="2100"/>
            </a:lvl1pPr>
            <a:lvl2pPr marL="504903" indent="-254931">
              <a:lnSpc>
                <a:spcPct val="90000"/>
              </a:lnSpc>
              <a:defRPr sz="1800"/>
            </a:lvl2pPr>
            <a:lvl3pPr marL="721148" indent="-227160">
              <a:lnSpc>
                <a:spcPct val="90000"/>
              </a:lnSpc>
              <a:defRPr sz="1500"/>
            </a:lvl3pPr>
            <a:lvl4pPr marL="920526" indent="-199377">
              <a:lnSpc>
                <a:spcPct val="90000"/>
              </a:lnSpc>
              <a:defRPr sz="1400"/>
            </a:lvl4pPr>
            <a:lvl5pPr marL="1136771" indent="-205330">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2" y="4925506"/>
            <a:ext cx="1262934" cy="196208"/>
          </a:xfrm>
          <a:prstGeom prst="rect">
            <a:avLst/>
          </a:prstGeom>
        </p:spPr>
        <p:txBody>
          <a:bodyPr wrap="none" lIns="68565" tIns="34283" rIns="68565" bIns="34283">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12"/>
            <a:ext cx="4115872" cy="263149"/>
          </a:xfrm>
        </p:spPr>
        <p:txBody>
          <a:bodyPr anchor="b"/>
          <a:lstStyle>
            <a:lvl1pPr marL="0" indent="0">
              <a:lnSpc>
                <a:spcPct val="90000"/>
              </a:lnSpc>
              <a:spcBef>
                <a:spcPts val="0"/>
              </a:spcBef>
              <a:buNone/>
              <a:defRPr sz="1900" b="1"/>
            </a:lvl1pPr>
            <a:lvl2pPr marL="342814" indent="0">
              <a:buNone/>
              <a:defRPr sz="1500" b="1"/>
            </a:lvl2pPr>
            <a:lvl3pPr marL="685636" indent="0">
              <a:buNone/>
              <a:defRPr sz="1400" b="1"/>
            </a:lvl3pPr>
            <a:lvl4pPr marL="1028452" indent="0">
              <a:buNone/>
              <a:defRPr sz="1200" b="1"/>
            </a:lvl4pPr>
            <a:lvl5pPr marL="1371272" indent="0">
              <a:buNone/>
              <a:defRPr sz="1200" b="1"/>
            </a:lvl5pPr>
            <a:lvl6pPr marL="1714084" indent="0">
              <a:buNone/>
              <a:defRPr sz="1200" b="1"/>
            </a:lvl6pPr>
            <a:lvl7pPr marL="2056906" indent="0">
              <a:buNone/>
              <a:defRPr sz="1200" b="1"/>
            </a:lvl7pPr>
            <a:lvl8pPr marL="2399724" indent="0">
              <a:buNone/>
              <a:defRPr sz="1200" b="1"/>
            </a:lvl8pPr>
            <a:lvl9pPr marL="2742543"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8"/>
            <a:ext cx="4114800" cy="1166473"/>
          </a:xfrm>
        </p:spPr>
        <p:txBody>
          <a:bodyPr/>
          <a:lstStyle>
            <a:lvl1pPr marL="211284" indent="-211284">
              <a:defRPr sz="1700"/>
            </a:lvl1pPr>
            <a:lvl2pPr marL="421576" indent="-199377">
              <a:defRPr sz="1500"/>
            </a:lvl2pPr>
            <a:lvl3pPr marL="610049" indent="-182520">
              <a:defRPr sz="1400"/>
            </a:lvl3pPr>
            <a:lvl4pPr marL="787607" indent="-171609">
              <a:defRPr sz="1300"/>
            </a:lvl4pPr>
            <a:lvl5pPr marL="959215" indent="-154748">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12"/>
            <a:ext cx="4115872" cy="263149"/>
          </a:xfrm>
        </p:spPr>
        <p:txBody>
          <a:bodyPr anchor="b"/>
          <a:lstStyle>
            <a:lvl1pPr marL="0" indent="0">
              <a:lnSpc>
                <a:spcPct val="90000"/>
              </a:lnSpc>
              <a:spcBef>
                <a:spcPts val="0"/>
              </a:spcBef>
              <a:buNone/>
              <a:defRPr sz="1900" b="1"/>
            </a:lvl1pPr>
            <a:lvl2pPr marL="342814" indent="0">
              <a:buNone/>
              <a:defRPr sz="1500" b="1"/>
            </a:lvl2pPr>
            <a:lvl3pPr marL="685636" indent="0">
              <a:buNone/>
              <a:defRPr sz="1400" b="1"/>
            </a:lvl3pPr>
            <a:lvl4pPr marL="1028452" indent="0">
              <a:buNone/>
              <a:defRPr sz="1200" b="1"/>
            </a:lvl4pPr>
            <a:lvl5pPr marL="1371272" indent="0">
              <a:buNone/>
              <a:defRPr sz="1200" b="1"/>
            </a:lvl5pPr>
            <a:lvl6pPr marL="1714084" indent="0">
              <a:buNone/>
              <a:defRPr sz="1200" b="1"/>
            </a:lvl6pPr>
            <a:lvl7pPr marL="2056906" indent="0">
              <a:buNone/>
              <a:defRPr sz="1200" b="1"/>
            </a:lvl7pPr>
            <a:lvl8pPr marL="2399724" indent="0">
              <a:buNone/>
              <a:defRPr sz="1200" b="1"/>
            </a:lvl8pPr>
            <a:lvl9pPr marL="274254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4"/>
            <a:ext cx="4115872" cy="1183964"/>
          </a:xfrm>
        </p:spPr>
        <p:txBody>
          <a:bodyPr/>
          <a:lstStyle>
            <a:lvl1pPr marL="222198" indent="-222198">
              <a:defRPr sz="1700"/>
            </a:lvl1pPr>
            <a:lvl2pPr marL="427529" indent="-205330">
              <a:defRPr sz="1500"/>
            </a:lvl2pPr>
            <a:lvl3pPr marL="616002" indent="-183511">
              <a:defRPr sz="1400"/>
            </a:lvl3pPr>
            <a:lvl4pPr marL="787607" indent="-177558">
              <a:defRPr sz="1300"/>
            </a:lvl4pPr>
            <a:lvl5pPr marL="959215" indent="-165655">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 y="4925506"/>
            <a:ext cx="1262934" cy="196208"/>
          </a:xfrm>
          <a:prstGeom prst="rect">
            <a:avLst/>
          </a:prstGeom>
        </p:spPr>
        <p:txBody>
          <a:bodyPr wrap="none" lIns="68565" tIns="34283" rIns="68565" bIns="34283">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2"/>
            <a:ext cx="4115872" cy="1323439"/>
          </a:xfrm>
        </p:spPr>
        <p:txBody>
          <a:bodyPr/>
          <a:lstStyle>
            <a:lvl1pPr marL="254973" indent="-254973">
              <a:lnSpc>
                <a:spcPct val="90000"/>
              </a:lnSpc>
              <a:defRPr sz="2100"/>
            </a:lvl1pPr>
            <a:lvl2pPr marL="504987" indent="-244061">
              <a:lnSpc>
                <a:spcPct val="90000"/>
              </a:lnSpc>
              <a:defRPr sz="1800"/>
            </a:lvl2pPr>
            <a:lvl3pPr marL="715314" indent="-216281">
              <a:lnSpc>
                <a:spcPct val="90000"/>
              </a:lnSpc>
              <a:defRPr sz="1500"/>
            </a:lvl3pPr>
            <a:lvl4pPr marL="920680" indent="-205366">
              <a:lnSpc>
                <a:spcPct val="90000"/>
              </a:lnSpc>
              <a:defRPr sz="1400"/>
            </a:lvl4pPr>
            <a:lvl5pPr marL="1136963" indent="-210327">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2"/>
            <a:ext cx="4115872" cy="1323439"/>
          </a:xfrm>
        </p:spPr>
        <p:txBody>
          <a:bodyPr/>
          <a:lstStyle>
            <a:lvl1pPr marL="260926" indent="-260926">
              <a:lnSpc>
                <a:spcPct val="90000"/>
              </a:lnSpc>
              <a:defRPr sz="2100"/>
            </a:lvl1pPr>
            <a:lvl2pPr marL="504987" indent="-254973">
              <a:lnSpc>
                <a:spcPct val="90000"/>
              </a:lnSpc>
              <a:defRPr sz="1800"/>
            </a:lvl2pPr>
            <a:lvl3pPr marL="721268" indent="-227196">
              <a:lnSpc>
                <a:spcPct val="90000"/>
              </a:lnSpc>
              <a:defRPr sz="1500"/>
            </a:lvl3pPr>
            <a:lvl4pPr marL="920680" indent="-199413">
              <a:lnSpc>
                <a:spcPct val="90000"/>
              </a:lnSpc>
              <a:defRPr sz="1400"/>
            </a:lvl4pPr>
            <a:lvl5pPr marL="1136963" indent="-205366">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2" y="4925506"/>
            <a:ext cx="1262934" cy="196208"/>
          </a:xfrm>
          <a:prstGeom prst="rect">
            <a:avLst/>
          </a:prstGeom>
        </p:spPr>
        <p:txBody>
          <a:bodyPr wrap="none" lIns="68577" tIns="34289" rIns="68577" bIns="34289">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2" y="4925506"/>
            <a:ext cx="1262934" cy="196208"/>
          </a:xfrm>
          <a:prstGeom prst="rect">
            <a:avLst/>
          </a:prstGeom>
        </p:spPr>
        <p:txBody>
          <a:bodyPr wrap="none" lIns="68565" tIns="34283" rIns="68565" bIns="34283">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43"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60"/>
            <a:ext cx="9144001" cy="464344"/>
          </a:xfrm>
          <a:solidFill>
            <a:srgbClr val="FFFF99"/>
          </a:solidFill>
        </p:spPr>
        <p:txBody>
          <a:bodyPr wrap="square" lIns="114271" tIns="57131" rIns="114271" bIns="57131"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26" indent="0" algn="ctr">
              <a:buNone/>
              <a:defRPr>
                <a:solidFill>
                  <a:schemeClr val="tx1">
                    <a:tint val="75000"/>
                  </a:schemeClr>
                </a:solidFill>
              </a:defRPr>
            </a:lvl2pPr>
            <a:lvl3pPr marL="685663" indent="0" algn="ctr">
              <a:buNone/>
              <a:defRPr>
                <a:solidFill>
                  <a:schemeClr val="tx1">
                    <a:tint val="75000"/>
                  </a:schemeClr>
                </a:solidFill>
              </a:defRPr>
            </a:lvl3pPr>
            <a:lvl4pPr marL="1028493" indent="0" algn="ctr">
              <a:buNone/>
              <a:defRPr>
                <a:solidFill>
                  <a:schemeClr val="tx1">
                    <a:tint val="75000"/>
                  </a:schemeClr>
                </a:solidFill>
              </a:defRPr>
            </a:lvl4pPr>
            <a:lvl5pPr marL="1371327" indent="0" algn="ctr">
              <a:buNone/>
              <a:defRPr>
                <a:solidFill>
                  <a:schemeClr val="tx1">
                    <a:tint val="75000"/>
                  </a:schemeClr>
                </a:solidFill>
              </a:defRPr>
            </a:lvl5pPr>
            <a:lvl6pPr marL="1714153" indent="0" algn="ctr">
              <a:buNone/>
              <a:defRPr>
                <a:solidFill>
                  <a:schemeClr val="tx1">
                    <a:tint val="75000"/>
                  </a:schemeClr>
                </a:solidFill>
              </a:defRPr>
            </a:lvl6pPr>
            <a:lvl7pPr marL="2056989" indent="0" algn="ctr">
              <a:buNone/>
              <a:defRPr>
                <a:solidFill>
                  <a:schemeClr val="tx1">
                    <a:tint val="75000"/>
                  </a:schemeClr>
                </a:solidFill>
              </a:defRPr>
            </a:lvl7pPr>
            <a:lvl8pPr marL="2399820" indent="0" algn="ctr">
              <a:buNone/>
              <a:defRPr>
                <a:solidFill>
                  <a:schemeClr val="tx1">
                    <a:tint val="75000"/>
                  </a:schemeClr>
                </a:solidFill>
              </a:defRPr>
            </a:lvl8pPr>
            <a:lvl9pPr marL="2742654"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663"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663"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887" indent="-260887">
              <a:buFont typeface="Wingdings" pitchFamily="2" charset="2"/>
              <a:buChar char="§"/>
              <a:defRPr sz="1800">
                <a:solidFill>
                  <a:srgbClr val="666666"/>
                </a:solidFill>
              </a:defRPr>
            </a:lvl1pPr>
            <a:lvl2pPr marL="557817" indent="-214546">
              <a:buFont typeface="Wingdings" pitchFamily="2" charset="2"/>
              <a:buChar char="§"/>
              <a:defRPr sz="1500">
                <a:solidFill>
                  <a:srgbClr val="666666"/>
                </a:solidFill>
              </a:defRPr>
            </a:lvl2pPr>
            <a:lvl3pPr marL="858183" indent="-171638">
              <a:buFont typeface="Wingdings" pitchFamily="2" charset="2"/>
              <a:buChar char="§"/>
              <a:defRPr sz="1400">
                <a:solidFill>
                  <a:srgbClr val="666666"/>
                </a:solidFill>
              </a:defRPr>
            </a:lvl3pPr>
            <a:lvl4pPr marL="1201460" indent="-171638">
              <a:buFont typeface="Wingdings" pitchFamily="2" charset="2"/>
              <a:buChar char="§"/>
              <a:defRPr sz="1400">
                <a:solidFill>
                  <a:srgbClr val="666666"/>
                </a:solidFill>
              </a:defRPr>
            </a:lvl4pPr>
            <a:lvl5pPr marL="1544733" indent="-171638">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887" indent="-260887">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817" indent="-214546">
              <a:buFont typeface="Wingdings" pitchFamily="2" charset="2"/>
              <a:buChar char="§"/>
              <a:defRPr sz="1500">
                <a:solidFill>
                  <a:srgbClr val="666666"/>
                </a:solidFill>
              </a:defRPr>
            </a:lvl2pPr>
            <a:lvl3pPr marL="858183" indent="-171638">
              <a:buFont typeface="Wingdings" pitchFamily="2" charset="2"/>
              <a:buChar char="§"/>
              <a:defRPr sz="1400">
                <a:solidFill>
                  <a:srgbClr val="666666"/>
                </a:solidFill>
              </a:defRPr>
            </a:lvl3pPr>
            <a:lvl4pPr marL="1201460" indent="-171638">
              <a:buFont typeface="Wingdings" pitchFamily="2" charset="2"/>
              <a:buChar char="§"/>
              <a:defRPr sz="1400">
                <a:solidFill>
                  <a:srgbClr val="666666"/>
                </a:solidFill>
              </a:defRPr>
            </a:lvl4pPr>
            <a:lvl5pPr marL="1544733" indent="-171638">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292" lvl="0" indent="-240292" algn="l" defTabSz="686549"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292" lvl="1" indent="-240292" algn="l" defTabSz="686549"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292" lvl="2" indent="-240292" algn="l" defTabSz="686549"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292" lvl="3" indent="-240292" algn="l" defTabSz="686549"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292" lvl="4" indent="-240292" algn="l" defTabSz="686549"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04" tIns="45702" rIns="91404" bIns="45702"/>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04" tIns="45702" rIns="91404" bIns="45702"/>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460723" y="4846246"/>
            <a:ext cx="1360679" cy="96431"/>
          </a:xfrm>
          <a:prstGeom prst="rect">
            <a:avLst/>
          </a:prstGeom>
        </p:spPr>
        <p:txBody>
          <a:bodyPr lIns="91404" tIns="45702" rIns="91404" bIns="45702"/>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457200" y="711396"/>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04" tIns="45702" rIns="91404" bIns="45702"/>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04" tIns="45702" rIns="91404" bIns="45702"/>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460723" y="4846246"/>
            <a:ext cx="1360679" cy="96431"/>
          </a:xfrm>
          <a:prstGeom prst="rect">
            <a:avLst/>
          </a:prstGeom>
        </p:spPr>
        <p:txBody>
          <a:bodyPr lIns="91404" tIns="45702" rIns="91404" bIns="45702"/>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96"/>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730" indent="-257458">
              <a:buFont typeface="Wingdings" pitchFamily="2" charset="2"/>
              <a:buChar char="§"/>
              <a:defRPr baseline="0">
                <a:solidFill>
                  <a:srgbClr val="666666"/>
                </a:solidFill>
              </a:defRPr>
            </a:lvl2pPr>
            <a:lvl3pPr marL="901095" indent="-214546">
              <a:buFont typeface="Wingdings" pitchFamily="2" charset="2"/>
              <a:buChar char="§"/>
              <a:defRPr baseline="0">
                <a:solidFill>
                  <a:srgbClr val="666666"/>
                </a:solidFill>
              </a:defRPr>
            </a:lvl3pPr>
            <a:lvl4pPr marL="1244368" indent="-214546">
              <a:buFont typeface="Wingdings" pitchFamily="2" charset="2"/>
              <a:buChar char="§"/>
              <a:defRPr baseline="0">
                <a:solidFill>
                  <a:srgbClr val="666666"/>
                </a:solidFill>
              </a:defRPr>
            </a:lvl4pPr>
            <a:lvl5pPr marL="1587644" indent="-214546">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292" indent="-240292">
              <a:buFont typeface="Wingdings" pitchFamily="2" charset="2"/>
              <a:buChar char="§"/>
              <a:defRPr sz="1800">
                <a:solidFill>
                  <a:srgbClr val="666666"/>
                </a:solidFill>
              </a:defRPr>
            </a:lvl1pPr>
            <a:lvl2pPr marL="557817" indent="-214546">
              <a:buFont typeface="Wingdings" pitchFamily="2" charset="2"/>
              <a:buChar char="§"/>
              <a:defRPr sz="1500">
                <a:solidFill>
                  <a:srgbClr val="666666"/>
                </a:solidFill>
              </a:defRPr>
            </a:lvl2pPr>
            <a:lvl3pPr marL="858183" indent="-171638">
              <a:buFont typeface="Wingdings" pitchFamily="2" charset="2"/>
              <a:buChar char="§"/>
              <a:defRPr sz="1500">
                <a:solidFill>
                  <a:srgbClr val="666666"/>
                </a:solidFill>
              </a:defRPr>
            </a:lvl3pPr>
            <a:lvl4pPr marL="1201460" indent="-171638">
              <a:buFont typeface="Wingdings" pitchFamily="2" charset="2"/>
              <a:buChar char="§"/>
              <a:defRPr sz="1400">
                <a:solidFill>
                  <a:srgbClr val="666666"/>
                </a:solidFill>
              </a:defRPr>
            </a:lvl4pPr>
            <a:lvl5pPr marL="1544733" indent="-171638">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458" indent="-257458">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817" indent="-214546">
              <a:buFont typeface="Wingdings" pitchFamily="2" charset="2"/>
              <a:buChar char="§"/>
              <a:defRPr sz="1500">
                <a:solidFill>
                  <a:srgbClr val="666666"/>
                </a:solidFill>
              </a:defRPr>
            </a:lvl2pPr>
            <a:lvl3pPr marL="858183" indent="-171638">
              <a:buFont typeface="Wingdings" pitchFamily="2" charset="2"/>
              <a:buChar char="§"/>
              <a:defRPr sz="1500">
                <a:solidFill>
                  <a:srgbClr val="666666"/>
                </a:solidFill>
              </a:defRPr>
            </a:lvl3pPr>
            <a:lvl4pPr marL="1201460" indent="-171638">
              <a:buFont typeface="Wingdings" pitchFamily="2" charset="2"/>
              <a:buChar char="§"/>
              <a:defRPr sz="1400">
                <a:solidFill>
                  <a:srgbClr val="666666"/>
                </a:solidFill>
              </a:defRPr>
            </a:lvl4pPr>
            <a:lvl5pPr marL="1544733" indent="-171638">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292" lvl="0" indent="-240292" algn="l" defTabSz="686549"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292" lvl="1" indent="-240292" algn="l" defTabSz="686549"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292" lvl="2" indent="-240292" algn="l" defTabSz="686549"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292" lvl="3" indent="-240292" algn="l" defTabSz="686549"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292" lvl="4" indent="-240292" algn="l" defTabSz="686549"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04" tIns="45702" rIns="91404" bIns="45702"/>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04" tIns="45702" rIns="91404" bIns="45702"/>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460723" y="4846246"/>
            <a:ext cx="1360679" cy="96431"/>
          </a:xfrm>
          <a:prstGeom prst="rect">
            <a:avLst/>
          </a:prstGeom>
        </p:spPr>
        <p:txBody>
          <a:bodyPr lIns="91404" tIns="45702" rIns="91404" bIns="45702"/>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457200" y="711396"/>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50"/>
            <a:ext cx="8363938" cy="4570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3"/>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1" y="1072496"/>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8"/>
            <a:ext cx="4115872" cy="263149"/>
          </a:xfrm>
        </p:spPr>
        <p:txBody>
          <a:bodyPr anchor="b"/>
          <a:lstStyle>
            <a:lvl1pPr marL="0" indent="0">
              <a:lnSpc>
                <a:spcPct val="90000"/>
              </a:lnSpc>
              <a:spcBef>
                <a:spcPts val="0"/>
              </a:spcBef>
              <a:buNone/>
              <a:defRPr sz="1900" b="1"/>
            </a:lvl1pPr>
            <a:lvl2pPr marL="342874" indent="0">
              <a:buNone/>
              <a:defRPr sz="1500" b="1"/>
            </a:lvl2pPr>
            <a:lvl3pPr marL="685750" indent="0">
              <a:buNone/>
              <a:defRPr sz="1400" b="1"/>
            </a:lvl3pPr>
            <a:lvl4pPr marL="1028624" indent="0">
              <a:buNone/>
              <a:defRPr sz="1200" b="1"/>
            </a:lvl4pPr>
            <a:lvl5pPr marL="1371500" indent="0">
              <a:buNone/>
              <a:defRPr sz="1200" b="1"/>
            </a:lvl5pPr>
            <a:lvl6pPr marL="1714372" indent="0">
              <a:buNone/>
              <a:defRPr sz="1200" b="1"/>
            </a:lvl6pPr>
            <a:lvl7pPr marL="2057249" indent="0">
              <a:buNone/>
              <a:defRPr sz="1200" b="1"/>
            </a:lvl7pPr>
            <a:lvl8pPr marL="2400124" indent="0">
              <a:buNone/>
              <a:defRPr sz="1200" b="1"/>
            </a:lvl8pPr>
            <a:lvl9pPr marL="2742999"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4"/>
            <a:ext cx="4114800" cy="1166473"/>
          </a:xfrm>
        </p:spPr>
        <p:txBody>
          <a:bodyPr/>
          <a:lstStyle>
            <a:lvl1pPr marL="211320" indent="-211320">
              <a:defRPr sz="1700"/>
            </a:lvl1pPr>
            <a:lvl2pPr marL="421648" indent="-199413">
              <a:defRPr sz="1500"/>
            </a:lvl2pPr>
            <a:lvl3pPr marL="610151" indent="-182550">
              <a:defRPr sz="1400"/>
            </a:lvl3pPr>
            <a:lvl4pPr marL="787739" indent="-171637">
              <a:defRPr sz="1300"/>
            </a:lvl4pPr>
            <a:lvl5pPr marL="959375" indent="-15477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8"/>
            <a:ext cx="4115872" cy="263149"/>
          </a:xfrm>
        </p:spPr>
        <p:txBody>
          <a:bodyPr anchor="b"/>
          <a:lstStyle>
            <a:lvl1pPr marL="0" indent="0">
              <a:lnSpc>
                <a:spcPct val="90000"/>
              </a:lnSpc>
              <a:spcBef>
                <a:spcPts val="0"/>
              </a:spcBef>
              <a:buNone/>
              <a:defRPr sz="1900" b="1"/>
            </a:lvl1pPr>
            <a:lvl2pPr marL="342874" indent="0">
              <a:buNone/>
              <a:defRPr sz="1500" b="1"/>
            </a:lvl2pPr>
            <a:lvl3pPr marL="685750" indent="0">
              <a:buNone/>
              <a:defRPr sz="1400" b="1"/>
            </a:lvl3pPr>
            <a:lvl4pPr marL="1028624" indent="0">
              <a:buNone/>
              <a:defRPr sz="1200" b="1"/>
            </a:lvl4pPr>
            <a:lvl5pPr marL="1371500" indent="0">
              <a:buNone/>
              <a:defRPr sz="1200" b="1"/>
            </a:lvl5pPr>
            <a:lvl6pPr marL="1714372" indent="0">
              <a:buNone/>
              <a:defRPr sz="1200" b="1"/>
            </a:lvl6pPr>
            <a:lvl7pPr marL="2057249" indent="0">
              <a:buNone/>
              <a:defRPr sz="1200" b="1"/>
            </a:lvl7pPr>
            <a:lvl8pPr marL="2400124" indent="0">
              <a:buNone/>
              <a:defRPr sz="1200" b="1"/>
            </a:lvl8pPr>
            <a:lvl9pPr marL="2742999"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4"/>
            <a:ext cx="4115872" cy="1183964"/>
          </a:xfrm>
        </p:spPr>
        <p:txBody>
          <a:bodyPr/>
          <a:lstStyle>
            <a:lvl1pPr marL="222234" indent="-222234">
              <a:defRPr sz="1700"/>
            </a:lvl1pPr>
            <a:lvl2pPr marL="427601" indent="-205366">
              <a:defRPr sz="1500"/>
            </a:lvl2pPr>
            <a:lvl3pPr marL="616104" indent="-183541">
              <a:defRPr sz="1400"/>
            </a:lvl3pPr>
            <a:lvl4pPr marL="787739" indent="-177588">
              <a:defRPr sz="1300"/>
            </a:lvl4pPr>
            <a:lvl5pPr marL="959375" indent="-165683">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2" y="4925506"/>
            <a:ext cx="1262934" cy="196208"/>
          </a:xfrm>
          <a:prstGeom prst="rect">
            <a:avLst/>
          </a:prstGeom>
        </p:spPr>
        <p:txBody>
          <a:bodyPr wrap="none" lIns="68577" tIns="34289" rIns="68577" bIns="34289">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26" indent="0" algn="ctr">
              <a:buNone/>
              <a:defRPr>
                <a:solidFill>
                  <a:schemeClr val="tx1">
                    <a:tint val="75000"/>
                  </a:schemeClr>
                </a:solidFill>
              </a:defRPr>
            </a:lvl2pPr>
            <a:lvl3pPr marL="685663" indent="0" algn="ctr">
              <a:buNone/>
              <a:defRPr>
                <a:solidFill>
                  <a:schemeClr val="tx1">
                    <a:tint val="75000"/>
                  </a:schemeClr>
                </a:solidFill>
              </a:defRPr>
            </a:lvl3pPr>
            <a:lvl4pPr marL="1028493" indent="0" algn="ctr">
              <a:buNone/>
              <a:defRPr>
                <a:solidFill>
                  <a:schemeClr val="tx1">
                    <a:tint val="75000"/>
                  </a:schemeClr>
                </a:solidFill>
              </a:defRPr>
            </a:lvl4pPr>
            <a:lvl5pPr marL="1371327" indent="0" algn="ctr">
              <a:buNone/>
              <a:defRPr>
                <a:solidFill>
                  <a:schemeClr val="tx1">
                    <a:tint val="75000"/>
                  </a:schemeClr>
                </a:solidFill>
              </a:defRPr>
            </a:lvl5pPr>
            <a:lvl6pPr marL="1714153" indent="0" algn="ctr">
              <a:buNone/>
              <a:defRPr>
                <a:solidFill>
                  <a:schemeClr val="tx1">
                    <a:tint val="75000"/>
                  </a:schemeClr>
                </a:solidFill>
              </a:defRPr>
            </a:lvl6pPr>
            <a:lvl7pPr marL="2056989" indent="0" algn="ctr">
              <a:buNone/>
              <a:defRPr>
                <a:solidFill>
                  <a:schemeClr val="tx1">
                    <a:tint val="75000"/>
                  </a:schemeClr>
                </a:solidFill>
              </a:defRPr>
            </a:lvl7pPr>
            <a:lvl8pPr marL="2399820" indent="0" algn="ctr">
              <a:buNone/>
              <a:defRPr>
                <a:solidFill>
                  <a:schemeClr val="tx1">
                    <a:tint val="75000"/>
                  </a:schemeClr>
                </a:solidFill>
              </a:defRPr>
            </a:lvl8pPr>
            <a:lvl9pPr marL="2742654"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663"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663"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5"/>
            <a:ext cx="9144000" cy="5130775"/>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2"/>
            <a:ext cx="8363937"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1"/>
            <a:ext cx="8363937" cy="122687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6"/>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61"/>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784" indent="0" algn="ctr">
              <a:buNone/>
              <a:defRPr>
                <a:solidFill>
                  <a:schemeClr val="tx1">
                    <a:tint val="75000"/>
                  </a:schemeClr>
                </a:solidFill>
              </a:defRPr>
            </a:lvl2pPr>
            <a:lvl3pPr marL="685579" indent="0" algn="ctr">
              <a:buNone/>
              <a:defRPr>
                <a:solidFill>
                  <a:schemeClr val="tx1">
                    <a:tint val="75000"/>
                  </a:schemeClr>
                </a:solidFill>
              </a:defRPr>
            </a:lvl3pPr>
            <a:lvl4pPr marL="1028366" indent="0" algn="ctr">
              <a:buNone/>
              <a:defRPr>
                <a:solidFill>
                  <a:schemeClr val="tx1">
                    <a:tint val="75000"/>
                  </a:schemeClr>
                </a:solidFill>
              </a:defRPr>
            </a:lvl4pPr>
            <a:lvl5pPr marL="1371158" indent="0" algn="ctr">
              <a:buNone/>
              <a:defRPr>
                <a:solidFill>
                  <a:schemeClr val="tx1">
                    <a:tint val="75000"/>
                  </a:schemeClr>
                </a:solidFill>
              </a:defRPr>
            </a:lvl5pPr>
            <a:lvl6pPr marL="1713940" indent="0" algn="ctr">
              <a:buNone/>
              <a:defRPr>
                <a:solidFill>
                  <a:schemeClr val="tx1">
                    <a:tint val="75000"/>
                  </a:schemeClr>
                </a:solidFill>
              </a:defRPr>
            </a:lvl6pPr>
            <a:lvl7pPr marL="2056734" indent="0" algn="ctr">
              <a:buNone/>
              <a:defRPr>
                <a:solidFill>
                  <a:schemeClr val="tx1">
                    <a:tint val="75000"/>
                  </a:schemeClr>
                </a:solidFill>
              </a:defRPr>
            </a:lvl7pPr>
            <a:lvl8pPr marL="2399524" indent="0" algn="ctr">
              <a:buNone/>
              <a:defRPr>
                <a:solidFill>
                  <a:schemeClr val="tx1">
                    <a:tint val="75000"/>
                  </a:schemeClr>
                </a:solidFill>
              </a:defRPr>
            </a:lvl8pPr>
            <a:lvl9pPr marL="2742315"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0" y="4925506"/>
            <a:ext cx="1262934" cy="196208"/>
          </a:xfrm>
          <a:prstGeom prst="rect">
            <a:avLst/>
          </a:prstGeom>
        </p:spPr>
        <p:txBody>
          <a:bodyPr wrap="none" lIns="68559" tIns="34280" rIns="68559" bIns="34280">
            <a:spAutoFit/>
          </a:bodyPr>
          <a:lstStyle/>
          <a:p>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6"/>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91"/>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784" indent="0" algn="ctr">
              <a:buNone/>
              <a:defRPr>
                <a:solidFill>
                  <a:schemeClr val="tx1">
                    <a:tint val="75000"/>
                  </a:schemeClr>
                </a:solidFill>
              </a:defRPr>
            </a:lvl2pPr>
            <a:lvl3pPr marL="685579" indent="0" algn="ctr">
              <a:buNone/>
              <a:defRPr>
                <a:solidFill>
                  <a:schemeClr val="tx1">
                    <a:tint val="75000"/>
                  </a:schemeClr>
                </a:solidFill>
              </a:defRPr>
            </a:lvl3pPr>
            <a:lvl4pPr marL="1028366" indent="0" algn="ctr">
              <a:buNone/>
              <a:defRPr>
                <a:solidFill>
                  <a:schemeClr val="tx1">
                    <a:tint val="75000"/>
                  </a:schemeClr>
                </a:solidFill>
              </a:defRPr>
            </a:lvl4pPr>
            <a:lvl5pPr marL="1371158" indent="0" algn="ctr">
              <a:buNone/>
              <a:defRPr>
                <a:solidFill>
                  <a:schemeClr val="tx1">
                    <a:tint val="75000"/>
                  </a:schemeClr>
                </a:solidFill>
              </a:defRPr>
            </a:lvl5pPr>
            <a:lvl6pPr marL="1713940" indent="0" algn="ctr">
              <a:buNone/>
              <a:defRPr>
                <a:solidFill>
                  <a:schemeClr val="tx1">
                    <a:tint val="75000"/>
                  </a:schemeClr>
                </a:solidFill>
              </a:defRPr>
            </a:lvl6pPr>
            <a:lvl7pPr marL="2056734" indent="0" algn="ctr">
              <a:buNone/>
              <a:defRPr>
                <a:solidFill>
                  <a:schemeClr val="tx1">
                    <a:tint val="75000"/>
                  </a:schemeClr>
                </a:solidFill>
              </a:defRPr>
            </a:lvl7pPr>
            <a:lvl8pPr marL="2399524" indent="0" algn="ctr">
              <a:buNone/>
              <a:defRPr>
                <a:solidFill>
                  <a:schemeClr val="tx1">
                    <a:tint val="75000"/>
                  </a:schemeClr>
                </a:solidFill>
              </a:defRPr>
            </a:lvl8pPr>
            <a:lvl9pPr marL="2742315"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73"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4925506"/>
            <a:ext cx="1262934" cy="196208"/>
          </a:xfrm>
          <a:prstGeom prst="rect">
            <a:avLst/>
          </a:prstGeom>
        </p:spPr>
        <p:txBody>
          <a:bodyPr wrap="none" lIns="68559" tIns="34280" rIns="68559" bIns="34280">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9"/>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6" y="1085852"/>
            <a:ext cx="8363937" cy="1500411"/>
          </a:xfrm>
        </p:spPr>
        <p:txBody>
          <a:bodyPr>
            <a:spAutoFit/>
          </a:bodyPr>
          <a:lstStyle>
            <a:lvl1pPr marL="345177" indent="-345177">
              <a:buFont typeface="Arial" pitchFamily="34" charset="0"/>
              <a:buChar char="•"/>
              <a:defRPr/>
            </a:lvl1pPr>
            <a:lvl2pPr marL="641564" indent="-296386">
              <a:buFont typeface="Arial" pitchFamily="34" charset="0"/>
              <a:buChar char="•"/>
              <a:defRPr/>
            </a:lvl2pPr>
            <a:lvl3pPr marL="943902" indent="-302338">
              <a:buFont typeface="Arial" pitchFamily="34" charset="0"/>
              <a:buChar char="•"/>
              <a:defRPr/>
            </a:lvl3pPr>
            <a:lvl4pPr marL="1203376" indent="-259481">
              <a:buFont typeface="Arial" pitchFamily="34" charset="0"/>
              <a:buChar char="•"/>
              <a:defRPr/>
            </a:lvl4pPr>
            <a:lvl5pPr marL="1455727" indent="-252341">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4925506"/>
            <a:ext cx="1262934" cy="196208"/>
          </a:xfrm>
          <a:prstGeom prst="rect">
            <a:avLst/>
          </a:prstGeom>
        </p:spPr>
        <p:txBody>
          <a:bodyPr wrap="none" lIns="68559" tIns="34280" rIns="68559" bIns="34280">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4925506"/>
            <a:ext cx="1262934" cy="196208"/>
          </a:xfrm>
          <a:prstGeom prst="rect">
            <a:avLst/>
          </a:prstGeom>
        </p:spPr>
        <p:txBody>
          <a:bodyPr wrap="none" lIns="68559" tIns="34280" rIns="68559" bIns="34280">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2"/>
            <a:ext cx="4115872" cy="1323439"/>
          </a:xfrm>
        </p:spPr>
        <p:txBody>
          <a:bodyPr/>
          <a:lstStyle>
            <a:lvl1pPr marL="254910" indent="-254910">
              <a:lnSpc>
                <a:spcPct val="90000"/>
              </a:lnSpc>
              <a:defRPr sz="2100"/>
            </a:lvl1pPr>
            <a:lvl2pPr marL="504861" indent="-244001">
              <a:lnSpc>
                <a:spcPct val="90000"/>
              </a:lnSpc>
              <a:defRPr sz="1800"/>
            </a:lvl2pPr>
            <a:lvl3pPr marL="715134" indent="-216227">
              <a:lnSpc>
                <a:spcPct val="90000"/>
              </a:lnSpc>
              <a:defRPr sz="1500"/>
            </a:lvl3pPr>
            <a:lvl4pPr marL="920448" indent="-205312">
              <a:lnSpc>
                <a:spcPct val="90000"/>
              </a:lnSpc>
              <a:defRPr sz="1400"/>
            </a:lvl4pPr>
            <a:lvl5pPr marL="1136675" indent="-21027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2"/>
            <a:ext cx="4115872" cy="1323439"/>
          </a:xfrm>
        </p:spPr>
        <p:txBody>
          <a:bodyPr/>
          <a:lstStyle>
            <a:lvl1pPr marL="260860" indent="-260860">
              <a:lnSpc>
                <a:spcPct val="90000"/>
              </a:lnSpc>
              <a:defRPr sz="2100"/>
            </a:lvl1pPr>
            <a:lvl2pPr marL="504861" indent="-254910">
              <a:lnSpc>
                <a:spcPct val="90000"/>
              </a:lnSpc>
              <a:defRPr sz="1800"/>
            </a:lvl2pPr>
            <a:lvl3pPr marL="721088" indent="-227142">
              <a:lnSpc>
                <a:spcPct val="90000"/>
              </a:lnSpc>
              <a:defRPr sz="1500"/>
            </a:lvl3pPr>
            <a:lvl4pPr marL="920448" indent="-199359">
              <a:lnSpc>
                <a:spcPct val="90000"/>
              </a:lnSpc>
              <a:defRPr sz="1400"/>
            </a:lvl4pPr>
            <a:lvl5pPr marL="1136675" indent="-20531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4925506"/>
            <a:ext cx="1262934" cy="196208"/>
          </a:xfrm>
          <a:prstGeom prst="rect">
            <a:avLst/>
          </a:prstGeom>
        </p:spPr>
        <p:txBody>
          <a:bodyPr wrap="none" lIns="68559" tIns="34280" rIns="68559" bIns="34280">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13"/>
            <a:ext cx="4115872" cy="263149"/>
          </a:xfrm>
        </p:spPr>
        <p:txBody>
          <a:bodyPr anchor="b"/>
          <a:lstStyle>
            <a:lvl1pPr marL="0" indent="0">
              <a:lnSpc>
                <a:spcPct val="90000"/>
              </a:lnSpc>
              <a:spcBef>
                <a:spcPts val="0"/>
              </a:spcBef>
              <a:buNone/>
              <a:defRPr sz="1900" b="1"/>
            </a:lvl1pPr>
            <a:lvl2pPr marL="342784" indent="0">
              <a:buNone/>
              <a:defRPr sz="1500" b="1"/>
            </a:lvl2pPr>
            <a:lvl3pPr marL="685579" indent="0">
              <a:buNone/>
              <a:defRPr sz="1400" b="1"/>
            </a:lvl3pPr>
            <a:lvl4pPr marL="1028366" indent="0">
              <a:buNone/>
              <a:defRPr sz="1200" b="1"/>
            </a:lvl4pPr>
            <a:lvl5pPr marL="1371158" indent="0">
              <a:buNone/>
              <a:defRPr sz="1200" b="1"/>
            </a:lvl5pPr>
            <a:lvl6pPr marL="1713940" indent="0">
              <a:buNone/>
              <a:defRPr sz="1200" b="1"/>
            </a:lvl6pPr>
            <a:lvl7pPr marL="2056734" indent="0">
              <a:buNone/>
              <a:defRPr sz="1200" b="1"/>
            </a:lvl7pPr>
            <a:lvl8pPr marL="2399524" indent="0">
              <a:buNone/>
              <a:defRPr sz="1200" b="1"/>
            </a:lvl8pPr>
            <a:lvl9pPr marL="274231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10"/>
            <a:ext cx="4114800" cy="1166473"/>
          </a:xfrm>
        </p:spPr>
        <p:txBody>
          <a:bodyPr/>
          <a:lstStyle>
            <a:lvl1pPr marL="211266" indent="-211266">
              <a:defRPr sz="1700"/>
            </a:lvl1pPr>
            <a:lvl2pPr marL="421540" indent="-199359">
              <a:defRPr sz="1500"/>
            </a:lvl2pPr>
            <a:lvl3pPr marL="609998" indent="-182505">
              <a:defRPr sz="1400"/>
            </a:lvl3pPr>
            <a:lvl4pPr marL="787541" indent="-171595">
              <a:defRPr sz="1300"/>
            </a:lvl4pPr>
            <a:lvl5pPr marL="959135" indent="-15473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13"/>
            <a:ext cx="4115872" cy="263149"/>
          </a:xfrm>
        </p:spPr>
        <p:txBody>
          <a:bodyPr anchor="b"/>
          <a:lstStyle>
            <a:lvl1pPr marL="0" indent="0">
              <a:lnSpc>
                <a:spcPct val="90000"/>
              </a:lnSpc>
              <a:spcBef>
                <a:spcPts val="0"/>
              </a:spcBef>
              <a:buNone/>
              <a:defRPr sz="1900" b="1"/>
            </a:lvl1pPr>
            <a:lvl2pPr marL="342784" indent="0">
              <a:buNone/>
              <a:defRPr sz="1500" b="1"/>
            </a:lvl2pPr>
            <a:lvl3pPr marL="685579" indent="0">
              <a:buNone/>
              <a:defRPr sz="1400" b="1"/>
            </a:lvl3pPr>
            <a:lvl4pPr marL="1028366" indent="0">
              <a:buNone/>
              <a:defRPr sz="1200" b="1"/>
            </a:lvl4pPr>
            <a:lvl5pPr marL="1371158" indent="0">
              <a:buNone/>
              <a:defRPr sz="1200" b="1"/>
            </a:lvl5pPr>
            <a:lvl6pPr marL="1713940" indent="0">
              <a:buNone/>
              <a:defRPr sz="1200" b="1"/>
            </a:lvl6pPr>
            <a:lvl7pPr marL="2056734" indent="0">
              <a:buNone/>
              <a:defRPr sz="1200" b="1"/>
            </a:lvl7pPr>
            <a:lvl8pPr marL="2399524" indent="0">
              <a:buNone/>
              <a:defRPr sz="1200" b="1"/>
            </a:lvl8pPr>
            <a:lvl9pPr marL="274231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180" indent="-222180">
              <a:defRPr sz="1700"/>
            </a:lvl1pPr>
            <a:lvl2pPr marL="427493" indent="-205312">
              <a:defRPr sz="1500"/>
            </a:lvl2pPr>
            <a:lvl3pPr marL="615951" indent="-183496">
              <a:defRPr sz="1400"/>
            </a:lvl3pPr>
            <a:lvl4pPr marL="787541" indent="-177543">
              <a:defRPr sz="1300"/>
            </a:lvl4pPr>
            <a:lvl5pPr marL="959135" indent="-16564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4925506"/>
            <a:ext cx="1262934" cy="196208"/>
          </a:xfrm>
          <a:prstGeom prst="rect">
            <a:avLst/>
          </a:prstGeom>
        </p:spPr>
        <p:txBody>
          <a:bodyPr wrap="none" lIns="68559" tIns="34280" rIns="68559" bIns="34280">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4925506"/>
            <a:ext cx="1262934" cy="196208"/>
          </a:xfrm>
          <a:prstGeom prst="rect">
            <a:avLst/>
          </a:prstGeom>
        </p:spPr>
        <p:txBody>
          <a:bodyPr wrap="none" lIns="68559" tIns="34280" rIns="68559" bIns="34280">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p:nvSpPr>
        <p:spPr>
          <a:xfrm>
            <a:off x="2" y="4925506"/>
            <a:ext cx="1262934" cy="196208"/>
          </a:xfrm>
          <a:prstGeom prst="rect">
            <a:avLst/>
          </a:prstGeom>
        </p:spPr>
        <p:txBody>
          <a:bodyPr wrap="none" lIns="68577" tIns="34289" rIns="68577" bIns="34289">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41"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61" tIns="57125" rIns="114261" bIns="5712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4" y="2041958"/>
            <a:ext cx="7683913" cy="1142623"/>
          </a:xfrm>
        </p:spPr>
        <p:txBody>
          <a:bodyPr anchor="ctr">
            <a:noAutofit/>
          </a:bodyPr>
          <a:lstStyle>
            <a:lvl1pPr algn="ctr">
              <a:lnSpc>
                <a:spcPct val="90000"/>
              </a:lnSpc>
              <a:defRPr sz="4500" spc="-225"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93616" y="4258056"/>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769" indent="0" algn="ctr">
              <a:buNone/>
              <a:defRPr>
                <a:solidFill>
                  <a:schemeClr val="tx1">
                    <a:tint val="75000"/>
                  </a:schemeClr>
                </a:solidFill>
              </a:defRPr>
            </a:lvl2pPr>
            <a:lvl3pPr marL="685550" indent="0" algn="ctr">
              <a:buNone/>
              <a:defRPr>
                <a:solidFill>
                  <a:schemeClr val="tx1">
                    <a:tint val="75000"/>
                  </a:schemeClr>
                </a:solidFill>
              </a:defRPr>
            </a:lvl3pPr>
            <a:lvl4pPr marL="1028323" indent="0" algn="ctr">
              <a:buNone/>
              <a:defRPr>
                <a:solidFill>
                  <a:schemeClr val="tx1">
                    <a:tint val="75000"/>
                  </a:schemeClr>
                </a:solidFill>
              </a:defRPr>
            </a:lvl4pPr>
            <a:lvl5pPr marL="1371101" indent="0" algn="ctr">
              <a:buNone/>
              <a:defRPr>
                <a:solidFill>
                  <a:schemeClr val="tx1">
                    <a:tint val="75000"/>
                  </a:schemeClr>
                </a:solidFill>
              </a:defRPr>
            </a:lvl5pPr>
            <a:lvl6pPr marL="1713868" indent="0" algn="ctr">
              <a:buNone/>
              <a:defRPr>
                <a:solidFill>
                  <a:schemeClr val="tx1">
                    <a:tint val="75000"/>
                  </a:schemeClr>
                </a:solidFill>
              </a:defRPr>
            </a:lvl6pPr>
            <a:lvl7pPr marL="2056648" indent="0" algn="ctr">
              <a:buNone/>
              <a:defRPr>
                <a:solidFill>
                  <a:schemeClr val="tx1">
                    <a:tint val="75000"/>
                  </a:schemeClr>
                </a:solidFill>
              </a:defRPr>
            </a:lvl7pPr>
            <a:lvl8pPr marL="2399424" indent="0" algn="ctr">
              <a:buNone/>
              <a:defRPr>
                <a:solidFill>
                  <a:schemeClr val="tx1">
                    <a:tint val="75000"/>
                  </a:schemeClr>
                </a:solidFill>
              </a:defRPr>
            </a:lvl8pPr>
            <a:lvl9pPr marL="2742201"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93626" y="4591062"/>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4" y="2041958"/>
            <a:ext cx="7683913" cy="1142623"/>
          </a:xfrm>
        </p:spPr>
        <p:txBody>
          <a:bodyPr anchor="ctr">
            <a:noAutofit/>
          </a:bodyPr>
          <a:lstStyle>
            <a:lvl1pPr algn="ctr">
              <a:lnSpc>
                <a:spcPct val="90000"/>
              </a:lnSpc>
              <a:defRPr sz="4500" spc="-225"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3616" y="4258056"/>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769" indent="0" algn="ctr">
              <a:buNone/>
              <a:defRPr>
                <a:solidFill>
                  <a:schemeClr val="tx1">
                    <a:tint val="75000"/>
                  </a:schemeClr>
                </a:solidFill>
              </a:defRPr>
            </a:lvl2pPr>
            <a:lvl3pPr marL="685550" indent="0" algn="ctr">
              <a:buNone/>
              <a:defRPr>
                <a:solidFill>
                  <a:schemeClr val="tx1">
                    <a:tint val="75000"/>
                  </a:schemeClr>
                </a:solidFill>
              </a:defRPr>
            </a:lvl3pPr>
            <a:lvl4pPr marL="1028323" indent="0" algn="ctr">
              <a:buNone/>
              <a:defRPr>
                <a:solidFill>
                  <a:schemeClr val="tx1">
                    <a:tint val="75000"/>
                  </a:schemeClr>
                </a:solidFill>
              </a:defRPr>
            </a:lvl4pPr>
            <a:lvl5pPr marL="1371101" indent="0" algn="ctr">
              <a:buNone/>
              <a:defRPr>
                <a:solidFill>
                  <a:schemeClr val="tx1">
                    <a:tint val="75000"/>
                  </a:schemeClr>
                </a:solidFill>
              </a:defRPr>
            </a:lvl5pPr>
            <a:lvl6pPr marL="1713868" indent="0" algn="ctr">
              <a:buNone/>
              <a:defRPr>
                <a:solidFill>
                  <a:schemeClr val="tx1">
                    <a:tint val="75000"/>
                  </a:schemeClr>
                </a:solidFill>
              </a:defRPr>
            </a:lvl6pPr>
            <a:lvl7pPr marL="2056648" indent="0" algn="ctr">
              <a:buNone/>
              <a:defRPr>
                <a:solidFill>
                  <a:schemeClr val="tx1">
                    <a:tint val="75000"/>
                  </a:schemeClr>
                </a:solidFill>
              </a:defRPr>
            </a:lvl7pPr>
            <a:lvl8pPr marL="2399424" indent="0" algn="ctr">
              <a:buNone/>
              <a:defRPr>
                <a:solidFill>
                  <a:schemeClr val="tx1">
                    <a:tint val="75000"/>
                  </a:schemeClr>
                </a:solidFill>
              </a:defRPr>
            </a:lvl8pPr>
            <a:lvl9pPr marL="2742201"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493626" y="4591062"/>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1729" y="202379"/>
            <a:ext cx="7683913" cy="1142623"/>
          </a:xfrm>
        </p:spPr>
        <p:txBody>
          <a:bodyPr anchor="ctr">
            <a:noAutofit/>
          </a:bodyPr>
          <a:lstStyle>
            <a:lvl1pPr algn="l">
              <a:lnSpc>
                <a:spcPct val="90000"/>
              </a:lnSpc>
              <a:defRPr sz="3600" spc="-15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21718" y="4354878"/>
            <a:ext cx="7683914" cy="347441"/>
          </a:xfrm>
        </p:spPr>
        <p:txBody>
          <a:bodyPr>
            <a:noAutofit/>
          </a:bodyPr>
          <a:lstStyle>
            <a:lvl1pPr marL="0" indent="0" algn="l">
              <a:lnSpc>
                <a:spcPct val="90000"/>
              </a:lnSpc>
              <a:spcBef>
                <a:spcPts val="0"/>
              </a:spcBef>
              <a:buNone/>
              <a:defRPr sz="1500" b="1" cap="all" baseline="0">
                <a:solidFill>
                  <a:schemeClr val="tx1">
                    <a:lumMod val="75000"/>
                    <a:lumOff val="25000"/>
                    <a:alpha val="99000"/>
                  </a:schemeClr>
                </a:solidFill>
              </a:defRPr>
            </a:lvl1pPr>
            <a:lvl2pPr marL="342769" indent="0" algn="ctr">
              <a:buNone/>
              <a:defRPr>
                <a:solidFill>
                  <a:schemeClr val="tx1">
                    <a:tint val="75000"/>
                  </a:schemeClr>
                </a:solidFill>
              </a:defRPr>
            </a:lvl2pPr>
            <a:lvl3pPr marL="685550" indent="0" algn="ctr">
              <a:buNone/>
              <a:defRPr>
                <a:solidFill>
                  <a:schemeClr val="tx1">
                    <a:tint val="75000"/>
                  </a:schemeClr>
                </a:solidFill>
              </a:defRPr>
            </a:lvl3pPr>
            <a:lvl4pPr marL="1028323" indent="0" algn="ctr">
              <a:buNone/>
              <a:defRPr>
                <a:solidFill>
                  <a:schemeClr val="tx1">
                    <a:tint val="75000"/>
                  </a:schemeClr>
                </a:solidFill>
              </a:defRPr>
            </a:lvl4pPr>
            <a:lvl5pPr marL="1371101" indent="0" algn="ctr">
              <a:buNone/>
              <a:defRPr>
                <a:solidFill>
                  <a:schemeClr val="tx1">
                    <a:tint val="75000"/>
                  </a:schemeClr>
                </a:solidFill>
              </a:defRPr>
            </a:lvl5pPr>
            <a:lvl6pPr marL="1713868" indent="0" algn="ctr">
              <a:buNone/>
              <a:defRPr>
                <a:solidFill>
                  <a:schemeClr val="tx1">
                    <a:tint val="75000"/>
                  </a:schemeClr>
                </a:solidFill>
              </a:defRPr>
            </a:lvl6pPr>
            <a:lvl7pPr marL="2056648" indent="0" algn="ctr">
              <a:buNone/>
              <a:defRPr>
                <a:solidFill>
                  <a:schemeClr val="tx1">
                    <a:tint val="75000"/>
                  </a:schemeClr>
                </a:solidFill>
              </a:defRPr>
            </a:lvl7pPr>
            <a:lvl8pPr marL="2399424" indent="0" algn="ctr">
              <a:buNone/>
              <a:defRPr>
                <a:solidFill>
                  <a:schemeClr val="tx1">
                    <a:tint val="75000"/>
                  </a:schemeClr>
                </a:solidFill>
              </a:defRPr>
            </a:lvl8pPr>
            <a:lvl9pPr marL="2742201"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21729" y="4591062"/>
            <a:ext cx="4002733" cy="166199"/>
          </a:xfrm>
        </p:spPr>
        <p:txBody>
          <a:bodyPr/>
          <a:lstStyle>
            <a:lvl1pPr marL="0" indent="0">
              <a:buNone/>
              <a:defRPr sz="12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1729" y="3316826"/>
            <a:ext cx="7683913" cy="1142623"/>
          </a:xfrm>
        </p:spPr>
        <p:txBody>
          <a:bodyPr anchor="ctr">
            <a:noAutofit/>
          </a:bodyPr>
          <a:lstStyle>
            <a:lvl1pPr algn="l">
              <a:lnSpc>
                <a:spcPct val="90000"/>
              </a:lnSpc>
              <a:defRPr sz="3600" spc="-15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21718" y="4354878"/>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769" indent="0" algn="ctr">
              <a:buNone/>
              <a:defRPr>
                <a:solidFill>
                  <a:schemeClr val="tx1">
                    <a:tint val="75000"/>
                  </a:schemeClr>
                </a:solidFill>
              </a:defRPr>
            </a:lvl2pPr>
            <a:lvl3pPr marL="685550" indent="0" algn="ctr">
              <a:buNone/>
              <a:defRPr>
                <a:solidFill>
                  <a:schemeClr val="tx1">
                    <a:tint val="75000"/>
                  </a:schemeClr>
                </a:solidFill>
              </a:defRPr>
            </a:lvl3pPr>
            <a:lvl4pPr marL="1028323" indent="0" algn="ctr">
              <a:buNone/>
              <a:defRPr>
                <a:solidFill>
                  <a:schemeClr val="tx1">
                    <a:tint val="75000"/>
                  </a:schemeClr>
                </a:solidFill>
              </a:defRPr>
            </a:lvl4pPr>
            <a:lvl5pPr marL="1371101" indent="0" algn="ctr">
              <a:buNone/>
              <a:defRPr>
                <a:solidFill>
                  <a:schemeClr val="tx1">
                    <a:tint val="75000"/>
                  </a:schemeClr>
                </a:solidFill>
              </a:defRPr>
            </a:lvl5pPr>
            <a:lvl6pPr marL="1713868" indent="0" algn="ctr">
              <a:buNone/>
              <a:defRPr>
                <a:solidFill>
                  <a:schemeClr val="tx1">
                    <a:tint val="75000"/>
                  </a:schemeClr>
                </a:solidFill>
              </a:defRPr>
            </a:lvl6pPr>
            <a:lvl7pPr marL="2056648" indent="0" algn="ctr">
              <a:buNone/>
              <a:defRPr>
                <a:solidFill>
                  <a:schemeClr val="tx1">
                    <a:tint val="75000"/>
                  </a:schemeClr>
                </a:solidFill>
              </a:defRPr>
            </a:lvl7pPr>
            <a:lvl8pPr marL="2399424" indent="0" algn="ctr">
              <a:buNone/>
              <a:defRPr>
                <a:solidFill>
                  <a:schemeClr val="tx1">
                    <a:tint val="75000"/>
                  </a:schemeClr>
                </a:solidFill>
              </a:defRPr>
            </a:lvl8pPr>
            <a:lvl9pPr marL="2742201"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21729" y="4591062"/>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950247"/>
            <a:ext cx="6994362" cy="1142621"/>
          </a:xfrm>
        </p:spPr>
        <p:txBody>
          <a:bodyPr anchor="ctr" anchorCtr="0">
            <a:noAutofit/>
          </a:bodyPr>
          <a:lstStyle>
            <a:lvl1pPr>
              <a:lnSpc>
                <a:spcPct val="90000"/>
              </a:lnSpc>
              <a:defRPr sz="33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74" y="3258753"/>
            <a:ext cx="6994363" cy="346249"/>
          </a:xfrm>
        </p:spPr>
        <p:txBody>
          <a:bodyPr>
            <a:noAutofit/>
          </a:bodyPr>
          <a:lstStyle>
            <a:lvl1pPr marL="0" indent="0" algn="l">
              <a:lnSpc>
                <a:spcPct val="90000"/>
              </a:lnSpc>
              <a:spcBef>
                <a:spcPts val="0"/>
              </a:spcBef>
              <a:buNone/>
              <a:defRPr sz="1500" i="0" u="none">
                <a:solidFill>
                  <a:schemeClr val="bg1">
                    <a:alpha val="99000"/>
                  </a:schemeClr>
                </a:solidFill>
              </a:defRPr>
            </a:lvl1pPr>
            <a:lvl2pPr marL="342769" indent="0" algn="ctr">
              <a:buNone/>
              <a:defRPr>
                <a:solidFill>
                  <a:schemeClr val="tx1">
                    <a:tint val="75000"/>
                  </a:schemeClr>
                </a:solidFill>
              </a:defRPr>
            </a:lvl2pPr>
            <a:lvl3pPr marL="685550" indent="0" algn="ctr">
              <a:buNone/>
              <a:defRPr>
                <a:solidFill>
                  <a:schemeClr val="tx1">
                    <a:tint val="75000"/>
                  </a:schemeClr>
                </a:solidFill>
              </a:defRPr>
            </a:lvl3pPr>
            <a:lvl4pPr marL="1028323" indent="0" algn="ctr">
              <a:buNone/>
              <a:defRPr>
                <a:solidFill>
                  <a:schemeClr val="tx1">
                    <a:tint val="75000"/>
                  </a:schemeClr>
                </a:solidFill>
              </a:defRPr>
            </a:lvl4pPr>
            <a:lvl5pPr marL="1371101" indent="0" algn="ctr">
              <a:buNone/>
              <a:defRPr>
                <a:solidFill>
                  <a:schemeClr val="tx1">
                    <a:tint val="75000"/>
                  </a:schemeClr>
                </a:solidFill>
              </a:defRPr>
            </a:lvl5pPr>
            <a:lvl6pPr marL="1713868" indent="0" algn="ctr">
              <a:buNone/>
              <a:defRPr>
                <a:solidFill>
                  <a:schemeClr val="tx1">
                    <a:tint val="75000"/>
                  </a:schemeClr>
                </a:solidFill>
              </a:defRPr>
            </a:lvl6pPr>
            <a:lvl7pPr marL="2056648" indent="0" algn="ctr">
              <a:buNone/>
              <a:defRPr>
                <a:solidFill>
                  <a:schemeClr val="tx1">
                    <a:tint val="75000"/>
                  </a:schemeClr>
                </a:solidFill>
              </a:defRPr>
            </a:lvl7pPr>
            <a:lvl8pPr marL="2399424" indent="0" algn="ctr">
              <a:buNone/>
              <a:defRPr>
                <a:solidFill>
                  <a:schemeClr val="tx1">
                    <a:tint val="75000"/>
                  </a:schemeClr>
                </a:solidFill>
              </a:defRPr>
            </a:lvl8pPr>
            <a:lvl9pPr marL="274220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2" y="2045981"/>
            <a:ext cx="7683914" cy="1033983"/>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7200" b="0" i="0" u="none" strike="noStrike" kern="1200" cap="none" spc="-48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4" y="2041958"/>
            <a:ext cx="7683913" cy="1142623"/>
          </a:xfrm>
        </p:spPr>
        <p:txBody>
          <a:bodyPr anchor="ctr">
            <a:noAutofit/>
          </a:bodyPr>
          <a:lstStyle>
            <a:lvl1pPr algn="ctr">
              <a:lnSpc>
                <a:spcPct val="90000"/>
              </a:lnSpc>
              <a:defRPr sz="4500" spc="-225"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93616" y="4258056"/>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769" indent="0" algn="ctr">
              <a:buNone/>
              <a:defRPr>
                <a:solidFill>
                  <a:schemeClr val="tx1">
                    <a:tint val="75000"/>
                  </a:schemeClr>
                </a:solidFill>
              </a:defRPr>
            </a:lvl2pPr>
            <a:lvl3pPr marL="685550" indent="0" algn="ctr">
              <a:buNone/>
              <a:defRPr>
                <a:solidFill>
                  <a:schemeClr val="tx1">
                    <a:tint val="75000"/>
                  </a:schemeClr>
                </a:solidFill>
              </a:defRPr>
            </a:lvl3pPr>
            <a:lvl4pPr marL="1028323" indent="0" algn="ctr">
              <a:buNone/>
              <a:defRPr>
                <a:solidFill>
                  <a:schemeClr val="tx1">
                    <a:tint val="75000"/>
                  </a:schemeClr>
                </a:solidFill>
              </a:defRPr>
            </a:lvl4pPr>
            <a:lvl5pPr marL="1371101" indent="0" algn="ctr">
              <a:buNone/>
              <a:defRPr>
                <a:solidFill>
                  <a:schemeClr val="tx1">
                    <a:tint val="75000"/>
                  </a:schemeClr>
                </a:solidFill>
              </a:defRPr>
            </a:lvl5pPr>
            <a:lvl6pPr marL="1713868" indent="0" algn="ctr">
              <a:buNone/>
              <a:defRPr>
                <a:solidFill>
                  <a:schemeClr val="tx1">
                    <a:tint val="75000"/>
                  </a:schemeClr>
                </a:solidFill>
              </a:defRPr>
            </a:lvl6pPr>
            <a:lvl7pPr marL="2056648" indent="0" algn="ctr">
              <a:buNone/>
              <a:defRPr>
                <a:solidFill>
                  <a:schemeClr val="tx1">
                    <a:tint val="75000"/>
                  </a:schemeClr>
                </a:solidFill>
              </a:defRPr>
            </a:lvl7pPr>
            <a:lvl8pPr marL="2399424" indent="0" algn="ctr">
              <a:buNone/>
              <a:defRPr>
                <a:solidFill>
                  <a:schemeClr val="tx1">
                    <a:tint val="75000"/>
                  </a:schemeClr>
                </a:solidFill>
              </a:defRPr>
            </a:lvl8pPr>
            <a:lvl9pPr marL="2742201"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93626" y="4591062"/>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263357"/>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9"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11" name="TextBox 10"/>
          <p:cNvSpPr txBox="1"/>
          <p:nvPr userDrawn="1"/>
        </p:nvSpPr>
        <p:spPr>
          <a:xfrm>
            <a:off x="443870" y="4762017"/>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2" name="TextBox 11"/>
          <p:cNvSpPr txBox="1"/>
          <p:nvPr userDrawn="1"/>
        </p:nvSpPr>
        <p:spPr>
          <a:xfrm>
            <a:off x="766674" y="4762017"/>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3" name="TextBox 12"/>
          <p:cNvSpPr txBox="1"/>
          <p:nvPr userDrawn="1"/>
        </p:nvSpPr>
        <p:spPr>
          <a:xfrm>
            <a:off x="435809" y="4864873"/>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263357"/>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6" name="TextBox 5"/>
          <p:cNvSpPr txBox="1"/>
          <p:nvPr userDrawn="1"/>
        </p:nvSpPr>
        <p:spPr>
          <a:xfrm>
            <a:off x="443870" y="4762017"/>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7"/>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9" y="4864873"/>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2"/>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4" y="1072499"/>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7"/>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7"/>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9" y="4864873"/>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2"/>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4" y="1072499"/>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7"/>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7"/>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9" y="4864873"/>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4"/>
            <a:ext cx="8363938" cy="2492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4" y="1072499"/>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7"/>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7"/>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9" y="4864873"/>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4"/>
            <a:ext cx="8363938" cy="2492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4" y="1072499"/>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7"/>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7"/>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9" y="4864873"/>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4001" y="1166534"/>
            <a:ext cx="8363938" cy="114646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5"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6" name="TextBox 5"/>
          <p:cNvSpPr txBox="1"/>
          <p:nvPr userDrawn="1"/>
        </p:nvSpPr>
        <p:spPr>
          <a:xfrm>
            <a:off x="443870" y="4762017"/>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7" name="TextBox 6"/>
          <p:cNvSpPr txBox="1"/>
          <p:nvPr userDrawn="1"/>
        </p:nvSpPr>
        <p:spPr>
          <a:xfrm>
            <a:off x="766674" y="4762017"/>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8" name="TextBox 7"/>
          <p:cNvSpPr txBox="1"/>
          <p:nvPr userDrawn="1"/>
        </p:nvSpPr>
        <p:spPr>
          <a:xfrm>
            <a:off x="435809" y="4864873"/>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919972" y="1697023"/>
            <a:ext cx="3739499" cy="1183964"/>
          </a:xfrm>
        </p:spPr>
        <p:txBody>
          <a:bodyPr/>
          <a:lstStyle>
            <a:lvl1pPr marL="222171" indent="-222171">
              <a:defRPr sz="1700"/>
            </a:lvl1pPr>
            <a:lvl2pPr marL="427475" indent="-205303">
              <a:defRPr sz="1500"/>
            </a:lvl2pPr>
            <a:lvl3pPr marL="615925" indent="-183489">
              <a:defRPr sz="1400"/>
            </a:lvl3pPr>
            <a:lvl4pPr marL="787508" indent="-177536">
              <a:defRPr sz="1300"/>
            </a:lvl4pPr>
            <a:lvl5pPr marL="959095" indent="-16563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3" y="1071479"/>
            <a:ext cx="3863630" cy="166199"/>
          </a:xfrm>
        </p:spPr>
        <p:txBody>
          <a:bodyPr anchor="b"/>
          <a:lstStyle>
            <a:lvl1pPr marL="0" indent="0">
              <a:lnSpc>
                <a:spcPct val="90000"/>
              </a:lnSpc>
              <a:spcBef>
                <a:spcPts val="0"/>
              </a:spcBef>
              <a:buNone/>
              <a:defRPr sz="1200" b="1" cap="all" baseline="0"/>
            </a:lvl1pPr>
            <a:lvl2pPr marL="342769" indent="0">
              <a:buNone/>
              <a:defRPr sz="1500" b="1"/>
            </a:lvl2pPr>
            <a:lvl3pPr marL="685550" indent="0">
              <a:buNone/>
              <a:defRPr sz="1400" b="1"/>
            </a:lvl3pPr>
            <a:lvl4pPr marL="1028323" indent="0">
              <a:buNone/>
              <a:defRPr sz="1200" b="1"/>
            </a:lvl4pPr>
            <a:lvl5pPr marL="1371101" indent="0">
              <a:buNone/>
              <a:defRPr sz="1200" b="1"/>
            </a:lvl5pPr>
            <a:lvl6pPr marL="1713868" indent="0">
              <a:buNone/>
              <a:defRPr sz="1200" b="1"/>
            </a:lvl6pPr>
            <a:lvl7pPr marL="2056648" indent="0">
              <a:buNone/>
              <a:defRPr sz="1200" b="1"/>
            </a:lvl7pPr>
            <a:lvl8pPr marL="2399424" indent="0">
              <a:buNone/>
              <a:defRPr sz="1200" b="1"/>
            </a:lvl8pPr>
            <a:lvl9pPr marL="274220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118" y="1697033"/>
            <a:ext cx="3702583" cy="1166473"/>
          </a:xfrm>
        </p:spPr>
        <p:txBody>
          <a:bodyPr/>
          <a:lstStyle>
            <a:lvl1pPr marL="211257" indent="-211257">
              <a:defRPr sz="1700"/>
            </a:lvl1pPr>
            <a:lvl2pPr marL="421522" indent="-199350">
              <a:defRPr sz="1500"/>
            </a:lvl2pPr>
            <a:lvl3pPr marL="609972" indent="-182497">
              <a:defRPr sz="1400"/>
            </a:lvl3pPr>
            <a:lvl4pPr marL="787508" indent="-171588">
              <a:defRPr sz="1300"/>
            </a:lvl4pPr>
            <a:lvl5pPr marL="959095" indent="-15473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0137" y="1071479"/>
            <a:ext cx="3949334" cy="166199"/>
          </a:xfrm>
        </p:spPr>
        <p:txBody>
          <a:bodyPr anchor="b"/>
          <a:lstStyle>
            <a:lvl1pPr marL="0" indent="0">
              <a:lnSpc>
                <a:spcPct val="90000"/>
              </a:lnSpc>
              <a:spcBef>
                <a:spcPts val="0"/>
              </a:spcBef>
              <a:buNone/>
              <a:defRPr sz="1200" b="1" cap="all" baseline="0"/>
            </a:lvl1pPr>
            <a:lvl2pPr marL="342769" indent="0">
              <a:buNone/>
              <a:defRPr sz="1500" b="1"/>
            </a:lvl2pPr>
            <a:lvl3pPr marL="685550" indent="0">
              <a:buNone/>
              <a:defRPr sz="1400" b="1"/>
            </a:lvl3pPr>
            <a:lvl4pPr marL="1028323" indent="0">
              <a:buNone/>
              <a:defRPr sz="1200" b="1"/>
            </a:lvl4pPr>
            <a:lvl5pPr marL="1371101" indent="0">
              <a:buNone/>
              <a:defRPr sz="1200" b="1"/>
            </a:lvl5pPr>
            <a:lvl6pPr marL="1713868" indent="0">
              <a:buNone/>
              <a:defRPr sz="1200" b="1"/>
            </a:lvl6pPr>
            <a:lvl7pPr marL="2056648" indent="0">
              <a:buNone/>
              <a:defRPr sz="1200" b="1"/>
            </a:lvl7pPr>
            <a:lvl8pPr marL="2399424" indent="0">
              <a:buNone/>
              <a:defRPr sz="1200" b="1"/>
            </a:lvl8pPr>
            <a:lvl9pPr marL="2742201" indent="0">
              <a:buNone/>
              <a:defRPr sz="12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7"/>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7"/>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9" y="4864873"/>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83" y="1071468"/>
            <a:ext cx="8334595" cy="203314"/>
          </a:xfrm>
        </p:spPr>
        <p:txBody>
          <a:bodyPr anchor="t" anchorCtr="0">
            <a:noAutofit/>
          </a:bodyPr>
          <a:lstStyle>
            <a:lvl1pPr marL="0" indent="0">
              <a:lnSpc>
                <a:spcPct val="90000"/>
              </a:lnSpc>
              <a:spcBef>
                <a:spcPts val="0"/>
              </a:spcBef>
              <a:buNone/>
              <a:defRPr sz="1200" b="1" cap="all" baseline="0"/>
            </a:lvl1pPr>
            <a:lvl2pPr marL="342769" indent="0">
              <a:buNone/>
              <a:defRPr sz="1500" b="1"/>
            </a:lvl2pPr>
            <a:lvl3pPr marL="685550" indent="0">
              <a:buNone/>
              <a:defRPr sz="1400" b="1"/>
            </a:lvl3pPr>
            <a:lvl4pPr marL="1028323" indent="0">
              <a:buNone/>
              <a:defRPr sz="1200" b="1"/>
            </a:lvl4pPr>
            <a:lvl5pPr marL="1371101" indent="0">
              <a:buNone/>
              <a:defRPr sz="1200" b="1"/>
            </a:lvl5pPr>
            <a:lvl6pPr marL="1713868" indent="0">
              <a:buNone/>
              <a:defRPr sz="1200" b="1"/>
            </a:lvl6pPr>
            <a:lvl7pPr marL="2056648" indent="0">
              <a:buNone/>
              <a:defRPr sz="1200" b="1"/>
            </a:lvl7pPr>
            <a:lvl8pPr marL="2399424" indent="0">
              <a:buNone/>
              <a:defRPr sz="1200" b="1"/>
            </a:lvl8pPr>
            <a:lvl9pPr marL="274220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118" y="1697033"/>
            <a:ext cx="3702583" cy="1166473"/>
          </a:xfrm>
        </p:spPr>
        <p:txBody>
          <a:bodyPr/>
          <a:lstStyle>
            <a:lvl1pPr marL="211257" indent="-211257">
              <a:defRPr sz="1700"/>
            </a:lvl1pPr>
            <a:lvl2pPr marL="421522" indent="-199350">
              <a:defRPr sz="1500"/>
            </a:lvl2pPr>
            <a:lvl3pPr marL="609972" indent="-182497">
              <a:defRPr sz="1400"/>
            </a:lvl3pPr>
            <a:lvl4pPr marL="787508" indent="-171588">
              <a:defRPr sz="1300"/>
            </a:lvl4pPr>
            <a:lvl5pPr marL="959095" indent="-15473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84" y="1697023"/>
            <a:ext cx="3731429" cy="1183964"/>
          </a:xfrm>
        </p:spPr>
        <p:txBody>
          <a:bodyPr/>
          <a:lstStyle>
            <a:lvl1pPr marL="222171" indent="-222171">
              <a:defRPr sz="1700"/>
            </a:lvl1pPr>
            <a:lvl2pPr marL="427475" indent="-205303">
              <a:defRPr sz="1500"/>
            </a:lvl2pPr>
            <a:lvl3pPr marL="615925" indent="-183489">
              <a:defRPr sz="1400"/>
            </a:lvl3pPr>
            <a:lvl4pPr marL="787508" indent="-177536">
              <a:defRPr sz="1300"/>
            </a:lvl4pPr>
            <a:lvl5pPr marL="959095" indent="-16563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7"/>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7"/>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9" y="4864873"/>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43"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83" y="1071468"/>
            <a:ext cx="8334595" cy="203314"/>
          </a:xfrm>
        </p:spPr>
        <p:txBody>
          <a:bodyPr anchor="t" anchorCtr="0">
            <a:noAutofit/>
          </a:bodyPr>
          <a:lstStyle>
            <a:lvl1pPr marL="0" indent="0">
              <a:lnSpc>
                <a:spcPct val="90000"/>
              </a:lnSpc>
              <a:spcBef>
                <a:spcPts val="0"/>
              </a:spcBef>
              <a:buNone/>
              <a:defRPr sz="1200" b="1" cap="all" baseline="0"/>
            </a:lvl1pPr>
            <a:lvl2pPr marL="342769" indent="0">
              <a:buNone/>
              <a:defRPr sz="1500" b="1"/>
            </a:lvl2pPr>
            <a:lvl3pPr marL="685550" indent="0">
              <a:buNone/>
              <a:defRPr sz="1400" b="1"/>
            </a:lvl3pPr>
            <a:lvl4pPr marL="1028323" indent="0">
              <a:buNone/>
              <a:defRPr sz="1200" b="1"/>
            </a:lvl4pPr>
            <a:lvl5pPr marL="1371101" indent="0">
              <a:buNone/>
              <a:defRPr sz="1200" b="1"/>
            </a:lvl5pPr>
            <a:lvl6pPr marL="1713868" indent="0">
              <a:buNone/>
              <a:defRPr sz="1200" b="1"/>
            </a:lvl6pPr>
            <a:lvl7pPr marL="2056648" indent="0">
              <a:buNone/>
              <a:defRPr sz="1200" b="1"/>
            </a:lvl7pPr>
            <a:lvl8pPr marL="2399424" indent="0">
              <a:buNone/>
              <a:defRPr sz="1200" b="1"/>
            </a:lvl8pPr>
            <a:lvl9pPr marL="274220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62083" y="1697033"/>
            <a:ext cx="3855559" cy="1166473"/>
          </a:xfrm>
        </p:spPr>
        <p:txBody>
          <a:bodyPr/>
          <a:lstStyle>
            <a:lvl1pPr marL="211257" indent="-211257">
              <a:defRPr sz="1700"/>
            </a:lvl1pPr>
            <a:lvl2pPr marL="421522" indent="-199350">
              <a:defRPr sz="1500"/>
            </a:lvl2pPr>
            <a:lvl3pPr marL="609972" indent="-182497">
              <a:defRPr sz="1400"/>
            </a:lvl3pPr>
            <a:lvl4pPr marL="787508" indent="-171588">
              <a:defRPr sz="1300"/>
            </a:lvl4pPr>
            <a:lvl5pPr marL="959095" indent="-15473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84" y="1697023"/>
            <a:ext cx="3731429" cy="1183964"/>
          </a:xfrm>
        </p:spPr>
        <p:txBody>
          <a:bodyPr/>
          <a:lstStyle>
            <a:lvl1pPr marL="222171" indent="-222171">
              <a:defRPr sz="1700"/>
            </a:lvl1pPr>
            <a:lvl2pPr marL="427475" indent="-205303">
              <a:defRPr sz="1500"/>
            </a:lvl2pPr>
            <a:lvl3pPr marL="615925" indent="-183489">
              <a:defRPr sz="1400"/>
            </a:lvl3pPr>
            <a:lvl4pPr marL="787508" indent="-177536">
              <a:defRPr sz="1300"/>
            </a:lvl4pPr>
            <a:lvl5pPr marL="959095" indent="-16563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7"/>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7"/>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9" y="4864873"/>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83" y="1071468"/>
            <a:ext cx="8334595" cy="203314"/>
          </a:xfrm>
        </p:spPr>
        <p:txBody>
          <a:bodyPr anchor="t" anchorCtr="0">
            <a:noAutofit/>
          </a:bodyPr>
          <a:lstStyle>
            <a:lvl1pPr marL="0" indent="0">
              <a:lnSpc>
                <a:spcPct val="90000"/>
              </a:lnSpc>
              <a:spcBef>
                <a:spcPts val="0"/>
              </a:spcBef>
              <a:buNone/>
              <a:defRPr sz="1200" b="1" cap="all" baseline="0"/>
            </a:lvl1pPr>
            <a:lvl2pPr marL="342769" indent="0">
              <a:buNone/>
              <a:defRPr sz="1500" b="1"/>
            </a:lvl2pPr>
            <a:lvl3pPr marL="685550" indent="0">
              <a:buNone/>
              <a:defRPr sz="1400" b="1"/>
            </a:lvl3pPr>
            <a:lvl4pPr marL="1028323" indent="0">
              <a:buNone/>
              <a:defRPr sz="1200" b="1"/>
            </a:lvl4pPr>
            <a:lvl5pPr marL="1371101" indent="0">
              <a:buNone/>
              <a:defRPr sz="1200" b="1"/>
            </a:lvl5pPr>
            <a:lvl6pPr marL="1713868" indent="0">
              <a:buNone/>
              <a:defRPr sz="1200" b="1"/>
            </a:lvl6pPr>
            <a:lvl7pPr marL="2056648" indent="0">
              <a:buNone/>
              <a:defRPr sz="1200" b="1"/>
            </a:lvl7pPr>
            <a:lvl8pPr marL="2399424" indent="0">
              <a:buNone/>
              <a:defRPr sz="1200" b="1"/>
            </a:lvl8pPr>
            <a:lvl9pPr marL="274220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118" y="2019773"/>
            <a:ext cx="3702583" cy="1166473"/>
          </a:xfrm>
        </p:spPr>
        <p:txBody>
          <a:bodyPr/>
          <a:lstStyle>
            <a:lvl1pPr marL="211257" indent="-211257">
              <a:defRPr sz="1700"/>
            </a:lvl1pPr>
            <a:lvl2pPr marL="421522" indent="-199350">
              <a:defRPr sz="1500"/>
            </a:lvl2pPr>
            <a:lvl3pPr marL="609972" indent="-182497">
              <a:defRPr sz="1400"/>
            </a:lvl3pPr>
            <a:lvl4pPr marL="787508" indent="-171588">
              <a:defRPr sz="1300"/>
            </a:lvl4pPr>
            <a:lvl5pPr marL="959095" indent="-15473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72" y="2019763"/>
            <a:ext cx="3739499" cy="1183964"/>
          </a:xfrm>
        </p:spPr>
        <p:txBody>
          <a:bodyPr/>
          <a:lstStyle>
            <a:lvl1pPr marL="222171" indent="-222171">
              <a:defRPr sz="1700"/>
            </a:lvl1pPr>
            <a:lvl2pPr marL="427475" indent="-205303">
              <a:defRPr sz="1500"/>
            </a:lvl2pPr>
            <a:lvl3pPr marL="615925" indent="-183489">
              <a:defRPr sz="1400"/>
            </a:lvl3pPr>
            <a:lvl4pPr marL="787508" indent="-177536">
              <a:defRPr sz="1300"/>
            </a:lvl4pPr>
            <a:lvl5pPr marL="959095" indent="-16563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7"/>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7"/>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9" y="4864873"/>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09759" y="1726545"/>
            <a:ext cx="3724012" cy="207749"/>
          </a:xfrm>
        </p:spPr>
        <p:txBody>
          <a:bodyPr/>
          <a:lstStyle>
            <a:lvl1pPr marL="0" indent="0">
              <a:buNone/>
              <a:defRPr sz="15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4891171" y="1726545"/>
            <a:ext cx="3768300" cy="207749"/>
          </a:xfrm>
        </p:spPr>
        <p:txBody>
          <a:bodyPr/>
          <a:lstStyle>
            <a:lvl1pPr marL="0" indent="0">
              <a:buNone/>
              <a:defRPr lang="en-US" sz="1500" b="1" kern="1200" cap="all" baseline="0" dirty="0">
                <a:solidFill>
                  <a:schemeClr val="tx1">
                    <a:lumMod val="75000"/>
                    <a:lumOff val="25000"/>
                    <a:alpha val="99000"/>
                  </a:schemeClr>
                </a:solidFill>
                <a:latin typeface="+mn-lt"/>
                <a:ea typeface="+mn-ea"/>
                <a:cs typeface="+mn-cs"/>
              </a:defRPr>
            </a:lvl1pPr>
          </a:lstStyle>
          <a:p>
            <a:pPr marL="0" lvl="0" indent="0" algn="l" defTabSz="685550"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83" y="1071468"/>
            <a:ext cx="8334595" cy="203314"/>
          </a:xfrm>
        </p:spPr>
        <p:txBody>
          <a:bodyPr anchor="t" anchorCtr="0">
            <a:noAutofit/>
          </a:bodyPr>
          <a:lstStyle>
            <a:lvl1pPr marL="0" indent="0">
              <a:lnSpc>
                <a:spcPct val="90000"/>
              </a:lnSpc>
              <a:spcBef>
                <a:spcPts val="0"/>
              </a:spcBef>
              <a:buNone/>
              <a:defRPr sz="1200" b="1" cap="all" baseline="0"/>
            </a:lvl1pPr>
            <a:lvl2pPr marL="342769" indent="0">
              <a:buNone/>
              <a:defRPr sz="1500" b="1"/>
            </a:lvl2pPr>
            <a:lvl3pPr marL="685550" indent="0">
              <a:buNone/>
              <a:defRPr sz="1400" b="1"/>
            </a:lvl3pPr>
            <a:lvl4pPr marL="1028323" indent="0">
              <a:buNone/>
              <a:defRPr sz="1200" b="1"/>
            </a:lvl4pPr>
            <a:lvl5pPr marL="1371101" indent="0">
              <a:buNone/>
              <a:defRPr sz="1200" b="1"/>
            </a:lvl5pPr>
            <a:lvl6pPr marL="1713868" indent="0">
              <a:buNone/>
              <a:defRPr sz="1200" b="1"/>
            </a:lvl6pPr>
            <a:lvl7pPr marL="2056648" indent="0">
              <a:buNone/>
              <a:defRPr sz="1200" b="1"/>
            </a:lvl7pPr>
            <a:lvl8pPr marL="2399424" indent="0">
              <a:buNone/>
              <a:defRPr sz="1200" b="1"/>
            </a:lvl8pPr>
            <a:lvl9pPr marL="274220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62072" y="2019773"/>
            <a:ext cx="3863629" cy="1166473"/>
          </a:xfrm>
        </p:spPr>
        <p:txBody>
          <a:bodyPr/>
          <a:lstStyle>
            <a:lvl1pPr marL="211257" indent="-211257">
              <a:defRPr sz="1700"/>
            </a:lvl1pPr>
            <a:lvl2pPr marL="421522" indent="-199350">
              <a:defRPr sz="1500"/>
            </a:lvl2pPr>
            <a:lvl3pPr marL="609972" indent="-182497">
              <a:defRPr sz="1400"/>
            </a:lvl3pPr>
            <a:lvl4pPr marL="787508" indent="-171588">
              <a:defRPr sz="1300"/>
            </a:lvl4pPr>
            <a:lvl5pPr marL="959095" indent="-15473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84" y="2019763"/>
            <a:ext cx="3731429" cy="1183964"/>
          </a:xfrm>
        </p:spPr>
        <p:txBody>
          <a:bodyPr/>
          <a:lstStyle>
            <a:lvl1pPr marL="222171" indent="-222171">
              <a:defRPr sz="1700"/>
            </a:lvl1pPr>
            <a:lvl2pPr marL="427475" indent="-205303">
              <a:defRPr sz="1500"/>
            </a:lvl2pPr>
            <a:lvl3pPr marL="615925" indent="-183489">
              <a:defRPr sz="1400"/>
            </a:lvl3pPr>
            <a:lvl4pPr marL="787508" indent="-177536">
              <a:defRPr sz="1300"/>
            </a:lvl4pPr>
            <a:lvl5pPr marL="959095" indent="-16563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7"/>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7"/>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9" y="4864873"/>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462072" y="1726545"/>
            <a:ext cx="3879770" cy="207749"/>
          </a:xfrm>
        </p:spPr>
        <p:txBody>
          <a:bodyPr/>
          <a:lstStyle>
            <a:lvl1pPr marL="0" indent="0">
              <a:buNone/>
              <a:defRPr sz="15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4891171" y="1726545"/>
            <a:ext cx="3768300" cy="207749"/>
          </a:xfrm>
        </p:spPr>
        <p:txBody>
          <a:bodyPr/>
          <a:lstStyle>
            <a:lvl1pPr marL="0" indent="0">
              <a:buNone/>
              <a:defRPr lang="en-US" sz="1500" b="1" kern="1200" cap="all" baseline="0" dirty="0">
                <a:solidFill>
                  <a:schemeClr val="tx1">
                    <a:lumMod val="75000"/>
                    <a:lumOff val="25000"/>
                    <a:alpha val="99000"/>
                  </a:schemeClr>
                </a:solidFill>
                <a:latin typeface="+mn-lt"/>
                <a:ea typeface="+mn-ea"/>
                <a:cs typeface="+mn-cs"/>
              </a:defRPr>
            </a:lvl1pPr>
          </a:lstStyle>
          <a:p>
            <a:pPr marL="0" lvl="0" indent="0" algn="l" defTabSz="685550"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5" name="TextBox 4"/>
          <p:cNvSpPr txBox="1"/>
          <p:nvPr userDrawn="1"/>
        </p:nvSpPr>
        <p:spPr>
          <a:xfrm>
            <a:off x="443870" y="4762017"/>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6" name="TextBox 5"/>
          <p:cNvSpPr txBox="1"/>
          <p:nvPr userDrawn="1"/>
        </p:nvSpPr>
        <p:spPr>
          <a:xfrm>
            <a:off x="766674" y="4762017"/>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7" name="TextBox 6"/>
          <p:cNvSpPr txBox="1"/>
          <p:nvPr userDrawn="1"/>
        </p:nvSpPr>
        <p:spPr>
          <a:xfrm>
            <a:off x="435809" y="4864873"/>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4" y="2041958"/>
            <a:ext cx="7683913" cy="1142623"/>
          </a:xfrm>
        </p:spPr>
        <p:txBody>
          <a:bodyPr anchor="ctr">
            <a:noAutofit/>
          </a:bodyPr>
          <a:lstStyle>
            <a:lvl1pPr algn="ctr">
              <a:lnSpc>
                <a:spcPct val="90000"/>
              </a:lnSpc>
              <a:defRPr sz="4500" spc="-225"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93616" y="4258056"/>
            <a:ext cx="7683914" cy="347441"/>
          </a:xfrm>
        </p:spPr>
        <p:txBody>
          <a:bodyPr>
            <a:noAutofit/>
          </a:bodyPr>
          <a:lstStyle>
            <a:lvl1pPr marL="0" indent="0" algn="l">
              <a:lnSpc>
                <a:spcPct val="90000"/>
              </a:lnSpc>
              <a:spcBef>
                <a:spcPts val="0"/>
              </a:spcBef>
              <a:buNone/>
              <a:defRPr sz="1500" b="1" cap="all" baseline="0">
                <a:solidFill>
                  <a:schemeClr val="tx1">
                    <a:lumMod val="75000"/>
                    <a:lumOff val="25000"/>
                    <a:alpha val="99000"/>
                  </a:schemeClr>
                </a:solidFill>
              </a:defRPr>
            </a:lvl1pPr>
            <a:lvl2pPr marL="342769" indent="0" algn="ctr">
              <a:buNone/>
              <a:defRPr>
                <a:solidFill>
                  <a:schemeClr val="tx1">
                    <a:tint val="75000"/>
                  </a:schemeClr>
                </a:solidFill>
              </a:defRPr>
            </a:lvl2pPr>
            <a:lvl3pPr marL="685550" indent="0" algn="ctr">
              <a:buNone/>
              <a:defRPr>
                <a:solidFill>
                  <a:schemeClr val="tx1">
                    <a:tint val="75000"/>
                  </a:schemeClr>
                </a:solidFill>
              </a:defRPr>
            </a:lvl3pPr>
            <a:lvl4pPr marL="1028323" indent="0" algn="ctr">
              <a:buNone/>
              <a:defRPr>
                <a:solidFill>
                  <a:schemeClr val="tx1">
                    <a:tint val="75000"/>
                  </a:schemeClr>
                </a:solidFill>
              </a:defRPr>
            </a:lvl4pPr>
            <a:lvl5pPr marL="1371101" indent="0" algn="ctr">
              <a:buNone/>
              <a:defRPr>
                <a:solidFill>
                  <a:schemeClr val="tx1">
                    <a:tint val="75000"/>
                  </a:schemeClr>
                </a:solidFill>
              </a:defRPr>
            </a:lvl5pPr>
            <a:lvl6pPr marL="1713868" indent="0" algn="ctr">
              <a:buNone/>
              <a:defRPr>
                <a:solidFill>
                  <a:schemeClr val="tx1">
                    <a:tint val="75000"/>
                  </a:schemeClr>
                </a:solidFill>
              </a:defRPr>
            </a:lvl6pPr>
            <a:lvl7pPr marL="2056648" indent="0" algn="ctr">
              <a:buNone/>
              <a:defRPr>
                <a:solidFill>
                  <a:schemeClr val="tx1">
                    <a:tint val="75000"/>
                  </a:schemeClr>
                </a:solidFill>
              </a:defRPr>
            </a:lvl7pPr>
            <a:lvl8pPr marL="2399424" indent="0" algn="ctr">
              <a:buNone/>
              <a:defRPr>
                <a:solidFill>
                  <a:schemeClr val="tx1">
                    <a:tint val="75000"/>
                  </a:schemeClr>
                </a:solidFill>
              </a:defRPr>
            </a:lvl8pPr>
            <a:lvl9pPr marL="2742201"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93626" y="4591062"/>
            <a:ext cx="4002733" cy="166199"/>
          </a:xfrm>
        </p:spPr>
        <p:txBody>
          <a:bodyPr/>
          <a:lstStyle>
            <a:lvl1pPr marL="0" indent="0">
              <a:buNone/>
              <a:defRPr sz="12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14646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14646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56" tIns="57122" rIns="114256" bIns="57122"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428751"/>
            <a:ext cx="8363937" cy="122687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917774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theme" Target="../theme/theme10.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image" Target="../media/image1.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image" Target="../media/image1.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theme" Target="../theme/theme7.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image" Target="../media/image1.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4"/>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8"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1" r:id="rId16"/>
    <p:sldLayoutId id="2147483683" r:id="rId17"/>
    <p:sldLayoutId id="2147483684" r:id="rId18"/>
    <p:sldLayoutId id="2147483663" r:id="rId19"/>
    <p:sldLayoutId id="2147483809" r:id="rId20"/>
  </p:sldLayoutIdLst>
  <p:transition>
    <p:fade/>
  </p:transition>
  <p:timing>
    <p:tnLst>
      <p:par>
        <p:cTn id="1" dur="indefinite" restart="never" nodeType="tmRoot"/>
      </p:par>
    </p:tnLst>
  </p:timing>
  <p:txStyles>
    <p:titleStyle>
      <a:lvl1pPr algn="l" defTabSz="685750"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67" indent="-345267" algn="l" defTabSz="685750"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726" indent="-296458" algn="l" defTabSz="685750"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136" indent="-302410" algn="l" defTabSz="685750"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679" indent="-259547" algn="l" defTabSz="685750"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087" indent="-252404" algn="l" defTabSz="685750"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814"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86"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62"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36"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0" rtl="0" eaLnBrk="1" latinLnBrk="0" hangingPunct="1">
        <a:defRPr sz="1400" kern="1200">
          <a:solidFill>
            <a:schemeClr val="tx1"/>
          </a:solidFill>
          <a:latin typeface="+mn-lt"/>
          <a:ea typeface="+mn-ea"/>
          <a:cs typeface="+mn-cs"/>
        </a:defRPr>
      </a:lvl1pPr>
      <a:lvl2pPr marL="342874" algn="l" defTabSz="685750" rtl="0" eaLnBrk="1" latinLnBrk="0" hangingPunct="1">
        <a:defRPr sz="1400" kern="1200">
          <a:solidFill>
            <a:schemeClr val="tx1"/>
          </a:solidFill>
          <a:latin typeface="+mn-lt"/>
          <a:ea typeface="+mn-ea"/>
          <a:cs typeface="+mn-cs"/>
        </a:defRPr>
      </a:lvl2pPr>
      <a:lvl3pPr marL="685750" algn="l" defTabSz="685750" rtl="0" eaLnBrk="1" latinLnBrk="0" hangingPunct="1">
        <a:defRPr sz="1400" kern="1200">
          <a:solidFill>
            <a:schemeClr val="tx1"/>
          </a:solidFill>
          <a:latin typeface="+mn-lt"/>
          <a:ea typeface="+mn-ea"/>
          <a:cs typeface="+mn-cs"/>
        </a:defRPr>
      </a:lvl3pPr>
      <a:lvl4pPr marL="1028624" algn="l" defTabSz="685750" rtl="0" eaLnBrk="1" latinLnBrk="0" hangingPunct="1">
        <a:defRPr sz="1400" kern="1200">
          <a:solidFill>
            <a:schemeClr val="tx1"/>
          </a:solidFill>
          <a:latin typeface="+mn-lt"/>
          <a:ea typeface="+mn-ea"/>
          <a:cs typeface="+mn-cs"/>
        </a:defRPr>
      </a:lvl4pPr>
      <a:lvl5pPr marL="1371500" algn="l" defTabSz="685750" rtl="0" eaLnBrk="1" latinLnBrk="0" hangingPunct="1">
        <a:defRPr sz="1400" kern="1200">
          <a:solidFill>
            <a:schemeClr val="tx1"/>
          </a:solidFill>
          <a:latin typeface="+mn-lt"/>
          <a:ea typeface="+mn-ea"/>
          <a:cs typeface="+mn-cs"/>
        </a:defRPr>
      </a:lvl5pPr>
      <a:lvl6pPr marL="1714372" algn="l" defTabSz="685750" rtl="0" eaLnBrk="1" latinLnBrk="0" hangingPunct="1">
        <a:defRPr sz="1400" kern="1200">
          <a:solidFill>
            <a:schemeClr val="tx1"/>
          </a:solidFill>
          <a:latin typeface="+mn-lt"/>
          <a:ea typeface="+mn-ea"/>
          <a:cs typeface="+mn-cs"/>
        </a:defRPr>
      </a:lvl6pPr>
      <a:lvl7pPr marL="2057249" algn="l" defTabSz="685750" rtl="0" eaLnBrk="1" latinLnBrk="0" hangingPunct="1">
        <a:defRPr sz="1400" kern="1200">
          <a:solidFill>
            <a:schemeClr val="tx1"/>
          </a:solidFill>
          <a:latin typeface="+mn-lt"/>
          <a:ea typeface="+mn-ea"/>
          <a:cs typeface="+mn-cs"/>
        </a:defRPr>
      </a:lvl7pPr>
      <a:lvl8pPr marL="2400124" algn="l" defTabSz="685750" rtl="0" eaLnBrk="1" latinLnBrk="0" hangingPunct="1">
        <a:defRPr sz="1400" kern="1200">
          <a:solidFill>
            <a:schemeClr val="tx1"/>
          </a:solidFill>
          <a:latin typeface="+mn-lt"/>
          <a:ea typeface="+mn-ea"/>
          <a:cs typeface="+mn-cs"/>
        </a:defRPr>
      </a:lvl8pPr>
      <a:lvl9pPr marL="2742999" algn="l" defTabSz="685750"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085850"/>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9738046"/>
      </p:ext>
    </p:extLst>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10" r:id="rId20"/>
  </p:sldLayoutIdLst>
  <p:transition>
    <p:fade/>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27" indent="-345327" algn="l" defTabSz="685864"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833" indent="-296506" algn="l" defTabSz="685864"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292" indent="-302459" algn="l" defTabSz="685864"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883" indent="-259591" algn="l" defTabSz="6858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329" indent="-252446" algn="l" defTabSz="6858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6"/>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428751"/>
            <a:ext cx="8363936" cy="122687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Lst>
  <p:transition>
    <p:fade/>
  </p:transition>
  <p:timing>
    <p:tnLst>
      <p:par>
        <p:cTn id="1" dur="indefinite" restart="never" nodeType="tmRoot"/>
      </p:par>
    </p:tnLst>
  </p:timing>
  <p:txStyles>
    <p:titleStyle>
      <a:lvl1pPr algn="l" defTabSz="685721" rtl="0" eaLnBrk="1" latinLnBrk="0" hangingPunct="1">
        <a:lnSpc>
          <a:spcPct val="90000"/>
        </a:lnSpc>
        <a:spcBef>
          <a:spcPct val="0"/>
        </a:spcBef>
        <a:buNone/>
        <a:defRPr lang="en-US" sz="3300" b="0" kern="1200" cap="none" spc="-75"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685721"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1pPr>
      <a:lvl2pPr marL="288694" indent="-5954" algn="l" defTabSz="685721" rtl="0" eaLnBrk="1" latinLnBrk="0" hangingPunct="1">
        <a:lnSpc>
          <a:spcPct val="90000"/>
        </a:lnSpc>
        <a:spcBef>
          <a:spcPct val="20000"/>
        </a:spcBef>
        <a:buFont typeface="Arial" pitchFamily="34" charset="0"/>
        <a:buNone/>
        <a:defRPr sz="1500" b="0" kern="1200">
          <a:gradFill>
            <a:gsLst>
              <a:gs pos="0">
                <a:srgbClr val="000000"/>
              </a:gs>
              <a:gs pos="86000">
                <a:srgbClr val="000000"/>
              </a:gs>
            </a:gsLst>
            <a:lin ang="5400000" scaled="0"/>
          </a:gradFill>
          <a:latin typeface="Consolas" pitchFamily="49" charset="0"/>
          <a:ea typeface="+mn-ea"/>
          <a:cs typeface="Consolas" pitchFamily="49" charset="0"/>
        </a:defRPr>
      </a:lvl2pPr>
      <a:lvl3pPr marL="571434" indent="-5954" algn="l" defTabSz="685721"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820446" indent="5954" algn="l" defTabSz="685721"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069454" indent="0" algn="l" defTabSz="685721"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1885736"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93"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55"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15"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21" rtl="0" eaLnBrk="1" latinLnBrk="0" hangingPunct="1">
        <a:defRPr sz="1400" kern="1200">
          <a:solidFill>
            <a:schemeClr val="tx1"/>
          </a:solidFill>
          <a:latin typeface="+mn-lt"/>
          <a:ea typeface="+mn-ea"/>
          <a:cs typeface="+mn-cs"/>
        </a:defRPr>
      </a:lvl1pPr>
      <a:lvl2pPr marL="342859" algn="l" defTabSz="685721" rtl="0" eaLnBrk="1" latinLnBrk="0" hangingPunct="1">
        <a:defRPr sz="1400" kern="1200">
          <a:solidFill>
            <a:schemeClr val="tx1"/>
          </a:solidFill>
          <a:latin typeface="+mn-lt"/>
          <a:ea typeface="+mn-ea"/>
          <a:cs typeface="+mn-cs"/>
        </a:defRPr>
      </a:lvl2pPr>
      <a:lvl3pPr marL="685721" algn="l" defTabSz="685721" rtl="0" eaLnBrk="1" latinLnBrk="0" hangingPunct="1">
        <a:defRPr sz="1400" kern="1200">
          <a:solidFill>
            <a:schemeClr val="tx1"/>
          </a:solidFill>
          <a:latin typeface="+mn-lt"/>
          <a:ea typeface="+mn-ea"/>
          <a:cs typeface="+mn-cs"/>
        </a:defRPr>
      </a:lvl3pPr>
      <a:lvl4pPr marL="1028581" algn="l" defTabSz="685721" rtl="0" eaLnBrk="1" latinLnBrk="0" hangingPunct="1">
        <a:defRPr sz="1400" kern="1200">
          <a:solidFill>
            <a:schemeClr val="tx1"/>
          </a:solidFill>
          <a:latin typeface="+mn-lt"/>
          <a:ea typeface="+mn-ea"/>
          <a:cs typeface="+mn-cs"/>
        </a:defRPr>
      </a:lvl4pPr>
      <a:lvl5pPr marL="1371443" algn="l" defTabSz="685721" rtl="0" eaLnBrk="1" latinLnBrk="0" hangingPunct="1">
        <a:defRPr sz="1400" kern="1200">
          <a:solidFill>
            <a:schemeClr val="tx1"/>
          </a:solidFill>
          <a:latin typeface="+mn-lt"/>
          <a:ea typeface="+mn-ea"/>
          <a:cs typeface="+mn-cs"/>
        </a:defRPr>
      </a:lvl5pPr>
      <a:lvl6pPr marL="1714300" algn="l" defTabSz="685721" rtl="0" eaLnBrk="1" latinLnBrk="0" hangingPunct="1">
        <a:defRPr sz="1400" kern="1200">
          <a:solidFill>
            <a:schemeClr val="tx1"/>
          </a:solidFill>
          <a:latin typeface="+mn-lt"/>
          <a:ea typeface="+mn-ea"/>
          <a:cs typeface="+mn-cs"/>
        </a:defRPr>
      </a:lvl6pPr>
      <a:lvl7pPr marL="2057164" algn="l" defTabSz="685721" rtl="0" eaLnBrk="1" latinLnBrk="0" hangingPunct="1">
        <a:defRPr sz="1400" kern="1200">
          <a:solidFill>
            <a:schemeClr val="tx1"/>
          </a:solidFill>
          <a:latin typeface="+mn-lt"/>
          <a:ea typeface="+mn-ea"/>
          <a:cs typeface="+mn-cs"/>
        </a:defRPr>
      </a:lvl7pPr>
      <a:lvl8pPr marL="2400024" algn="l" defTabSz="685721" rtl="0" eaLnBrk="1" latinLnBrk="0" hangingPunct="1">
        <a:defRPr sz="1400" kern="1200">
          <a:solidFill>
            <a:schemeClr val="tx1"/>
          </a:solidFill>
          <a:latin typeface="+mn-lt"/>
          <a:ea typeface="+mn-ea"/>
          <a:cs typeface="+mn-cs"/>
        </a:defRPr>
      </a:lvl8pPr>
      <a:lvl9pPr marL="2742885" algn="l" defTabSz="685721"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6"/>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8"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transition>
    <p:fade/>
  </p:transition>
  <p:timing>
    <p:tnLst>
      <p:par>
        <p:cTn id="1" dur="indefinite" restart="never" nodeType="tmRoot"/>
      </p:par>
    </p:tnLst>
  </p:timing>
  <p:txStyles>
    <p:titleStyle>
      <a:lvl1pPr algn="l" defTabSz="685693"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37" indent="-345237" algn="l" defTabSz="68569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672" indent="-296434" algn="l" defTabSz="685693"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058" indent="-302386" algn="l" defTabSz="685693"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577" indent="-259525" algn="l" defTabSz="685693"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5967" indent="-252383" algn="l" defTabSz="685693"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65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00"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4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193"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93" rtl="0" eaLnBrk="1" latinLnBrk="0" hangingPunct="1">
        <a:defRPr sz="1400" kern="1200">
          <a:solidFill>
            <a:schemeClr val="tx1"/>
          </a:solidFill>
          <a:latin typeface="+mn-lt"/>
          <a:ea typeface="+mn-ea"/>
          <a:cs typeface="+mn-cs"/>
        </a:defRPr>
      </a:lvl1pPr>
      <a:lvl2pPr marL="342844" algn="l" defTabSz="685693" rtl="0" eaLnBrk="1" latinLnBrk="0" hangingPunct="1">
        <a:defRPr sz="1400" kern="1200">
          <a:solidFill>
            <a:schemeClr val="tx1"/>
          </a:solidFill>
          <a:latin typeface="+mn-lt"/>
          <a:ea typeface="+mn-ea"/>
          <a:cs typeface="+mn-cs"/>
        </a:defRPr>
      </a:lvl2pPr>
      <a:lvl3pPr marL="685693" algn="l" defTabSz="685693" rtl="0" eaLnBrk="1" latinLnBrk="0" hangingPunct="1">
        <a:defRPr sz="1400" kern="1200">
          <a:solidFill>
            <a:schemeClr val="tx1"/>
          </a:solidFill>
          <a:latin typeface="+mn-lt"/>
          <a:ea typeface="+mn-ea"/>
          <a:cs typeface="+mn-cs"/>
        </a:defRPr>
      </a:lvl3pPr>
      <a:lvl4pPr marL="1028538" algn="l" defTabSz="685693" rtl="0" eaLnBrk="1" latinLnBrk="0" hangingPunct="1">
        <a:defRPr sz="1400" kern="1200">
          <a:solidFill>
            <a:schemeClr val="tx1"/>
          </a:solidFill>
          <a:latin typeface="+mn-lt"/>
          <a:ea typeface="+mn-ea"/>
          <a:cs typeface="+mn-cs"/>
        </a:defRPr>
      </a:lvl4pPr>
      <a:lvl5pPr marL="1371386" algn="l" defTabSz="685693" rtl="0" eaLnBrk="1" latinLnBrk="0" hangingPunct="1">
        <a:defRPr sz="1400" kern="1200">
          <a:solidFill>
            <a:schemeClr val="tx1"/>
          </a:solidFill>
          <a:latin typeface="+mn-lt"/>
          <a:ea typeface="+mn-ea"/>
          <a:cs typeface="+mn-cs"/>
        </a:defRPr>
      </a:lvl5pPr>
      <a:lvl6pPr marL="1714228" algn="l" defTabSz="685693" rtl="0" eaLnBrk="1" latinLnBrk="0" hangingPunct="1">
        <a:defRPr sz="1400" kern="1200">
          <a:solidFill>
            <a:schemeClr val="tx1"/>
          </a:solidFill>
          <a:latin typeface="+mn-lt"/>
          <a:ea typeface="+mn-ea"/>
          <a:cs typeface="+mn-cs"/>
        </a:defRPr>
      </a:lvl6pPr>
      <a:lvl7pPr marL="2057078" algn="l" defTabSz="685693" rtl="0" eaLnBrk="1" latinLnBrk="0" hangingPunct="1">
        <a:defRPr sz="1400" kern="1200">
          <a:solidFill>
            <a:schemeClr val="tx1"/>
          </a:solidFill>
          <a:latin typeface="+mn-lt"/>
          <a:ea typeface="+mn-ea"/>
          <a:cs typeface="+mn-cs"/>
        </a:defRPr>
      </a:lvl7pPr>
      <a:lvl8pPr marL="2399924" algn="l" defTabSz="685693" rtl="0" eaLnBrk="1" latinLnBrk="0" hangingPunct="1">
        <a:defRPr sz="1400" kern="1200">
          <a:solidFill>
            <a:schemeClr val="tx1"/>
          </a:solidFill>
          <a:latin typeface="+mn-lt"/>
          <a:ea typeface="+mn-ea"/>
          <a:cs typeface="+mn-cs"/>
        </a:defRPr>
      </a:lvl8pPr>
      <a:lvl9pPr marL="2742771" algn="l" defTabSz="685693"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7"/>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8"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p:transition>
    <p:fade/>
  </p:transition>
  <p:timing>
    <p:tnLst>
      <p:par>
        <p:cTn id="1" dur="indefinite" restart="never" nodeType="tmRoot"/>
      </p:par>
    </p:tnLst>
  </p:timing>
  <p:txStyles>
    <p:titleStyle>
      <a:lvl1pPr algn="l" defTabSz="68566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22" indent="-345222" algn="l" defTabSz="685664"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645" indent="-296422" algn="l" defTabSz="685664"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019" indent="-302374" algn="l" defTabSz="685664"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526" indent="-259514" algn="l" defTabSz="6856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5907" indent="-252373" algn="l" defTabSz="6856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580" indent="-171417" algn="l" defTabSz="6856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407" indent="-171417" algn="l" defTabSz="6856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241" indent="-171417" algn="l" defTabSz="6856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72" indent="-171417" algn="l" defTabSz="6856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64" rtl="0" eaLnBrk="1" latinLnBrk="0" hangingPunct="1">
        <a:defRPr sz="1400" kern="1200">
          <a:solidFill>
            <a:schemeClr val="tx1"/>
          </a:solidFill>
          <a:latin typeface="+mn-lt"/>
          <a:ea typeface="+mn-ea"/>
          <a:cs typeface="+mn-cs"/>
        </a:defRPr>
      </a:lvl1pPr>
      <a:lvl2pPr marL="342829" algn="l" defTabSz="685664" rtl="0" eaLnBrk="1" latinLnBrk="0" hangingPunct="1">
        <a:defRPr sz="1400" kern="1200">
          <a:solidFill>
            <a:schemeClr val="tx1"/>
          </a:solidFill>
          <a:latin typeface="+mn-lt"/>
          <a:ea typeface="+mn-ea"/>
          <a:cs typeface="+mn-cs"/>
        </a:defRPr>
      </a:lvl2pPr>
      <a:lvl3pPr marL="685664" algn="l" defTabSz="685664" rtl="0" eaLnBrk="1" latinLnBrk="0" hangingPunct="1">
        <a:defRPr sz="1400" kern="1200">
          <a:solidFill>
            <a:schemeClr val="tx1"/>
          </a:solidFill>
          <a:latin typeface="+mn-lt"/>
          <a:ea typeface="+mn-ea"/>
          <a:cs typeface="+mn-cs"/>
        </a:defRPr>
      </a:lvl3pPr>
      <a:lvl4pPr marL="1028495" algn="l" defTabSz="685664" rtl="0" eaLnBrk="1" latinLnBrk="0" hangingPunct="1">
        <a:defRPr sz="1400" kern="1200">
          <a:solidFill>
            <a:schemeClr val="tx1"/>
          </a:solidFill>
          <a:latin typeface="+mn-lt"/>
          <a:ea typeface="+mn-ea"/>
          <a:cs typeface="+mn-cs"/>
        </a:defRPr>
      </a:lvl4pPr>
      <a:lvl5pPr marL="1371329" algn="l" defTabSz="685664" rtl="0" eaLnBrk="1" latinLnBrk="0" hangingPunct="1">
        <a:defRPr sz="1400" kern="1200">
          <a:solidFill>
            <a:schemeClr val="tx1"/>
          </a:solidFill>
          <a:latin typeface="+mn-lt"/>
          <a:ea typeface="+mn-ea"/>
          <a:cs typeface="+mn-cs"/>
        </a:defRPr>
      </a:lvl5pPr>
      <a:lvl6pPr marL="1714156" algn="l" defTabSz="685664" rtl="0" eaLnBrk="1" latinLnBrk="0" hangingPunct="1">
        <a:defRPr sz="1400" kern="1200">
          <a:solidFill>
            <a:schemeClr val="tx1"/>
          </a:solidFill>
          <a:latin typeface="+mn-lt"/>
          <a:ea typeface="+mn-ea"/>
          <a:cs typeface="+mn-cs"/>
        </a:defRPr>
      </a:lvl6pPr>
      <a:lvl7pPr marL="2056992" algn="l" defTabSz="685664" rtl="0" eaLnBrk="1" latinLnBrk="0" hangingPunct="1">
        <a:defRPr sz="1400" kern="1200">
          <a:solidFill>
            <a:schemeClr val="tx1"/>
          </a:solidFill>
          <a:latin typeface="+mn-lt"/>
          <a:ea typeface="+mn-ea"/>
          <a:cs typeface="+mn-cs"/>
        </a:defRPr>
      </a:lvl7pPr>
      <a:lvl8pPr marL="2399824" algn="l" defTabSz="685664" rtl="0" eaLnBrk="1" latinLnBrk="0" hangingPunct="1">
        <a:defRPr sz="1400" kern="1200">
          <a:solidFill>
            <a:schemeClr val="tx1"/>
          </a:solidFill>
          <a:latin typeface="+mn-lt"/>
          <a:ea typeface="+mn-ea"/>
          <a:cs typeface="+mn-cs"/>
        </a:defRPr>
      </a:lvl8pPr>
      <a:lvl9pPr marL="2742657" algn="l" defTabSz="685664"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9"/>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428751"/>
            <a:ext cx="8363936" cy="122687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30" r:id="rId1"/>
  </p:sldLayoutIdLst>
  <p:transition>
    <p:fade/>
  </p:transition>
  <p:timing>
    <p:tnLst>
      <p:par>
        <p:cTn id="1" dur="indefinite" restart="never" nodeType="tmRoot"/>
      </p:par>
    </p:tnLst>
  </p:timing>
  <p:txStyles>
    <p:titleStyle>
      <a:lvl1pPr algn="l" defTabSz="685636" rtl="0" eaLnBrk="1" latinLnBrk="0" hangingPunct="1">
        <a:lnSpc>
          <a:spcPct val="90000"/>
        </a:lnSpc>
        <a:spcBef>
          <a:spcPct val="0"/>
        </a:spcBef>
        <a:buNone/>
        <a:defRPr lang="en-US" sz="3300" b="0" kern="1200" cap="none" spc="-75"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685636"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1pPr>
      <a:lvl2pPr marL="288658" indent="-5954" algn="l" defTabSz="685636" rtl="0" eaLnBrk="1" latinLnBrk="0" hangingPunct="1">
        <a:lnSpc>
          <a:spcPct val="90000"/>
        </a:lnSpc>
        <a:spcBef>
          <a:spcPct val="20000"/>
        </a:spcBef>
        <a:buFont typeface="Arial" pitchFamily="34" charset="0"/>
        <a:buNone/>
        <a:defRPr sz="1500" b="0" kern="1200">
          <a:gradFill>
            <a:gsLst>
              <a:gs pos="0">
                <a:srgbClr val="000000"/>
              </a:gs>
              <a:gs pos="86000">
                <a:srgbClr val="000000"/>
              </a:gs>
            </a:gsLst>
            <a:lin ang="5400000" scaled="0"/>
          </a:gradFill>
          <a:latin typeface="Consolas" pitchFamily="49" charset="0"/>
          <a:ea typeface="+mn-ea"/>
          <a:cs typeface="Consolas" pitchFamily="49" charset="0"/>
        </a:defRPr>
      </a:lvl2pPr>
      <a:lvl3pPr marL="571362" indent="-5954" algn="l" defTabSz="685636"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820344" indent="5954" algn="l" defTabSz="685636"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069319" indent="0" algn="l" defTabSz="685636"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1885502" indent="-171410" algn="l" defTabSz="68563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14" indent="-171410" algn="l" defTabSz="68563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134" indent="-171410" algn="l" defTabSz="68563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950" indent="-171410" algn="l" defTabSz="68563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36" rtl="0" eaLnBrk="1" latinLnBrk="0" hangingPunct="1">
        <a:defRPr sz="1400" kern="1200">
          <a:solidFill>
            <a:schemeClr val="tx1"/>
          </a:solidFill>
          <a:latin typeface="+mn-lt"/>
          <a:ea typeface="+mn-ea"/>
          <a:cs typeface="+mn-cs"/>
        </a:defRPr>
      </a:lvl1pPr>
      <a:lvl2pPr marL="342814" algn="l" defTabSz="685636" rtl="0" eaLnBrk="1" latinLnBrk="0" hangingPunct="1">
        <a:defRPr sz="1400" kern="1200">
          <a:solidFill>
            <a:schemeClr val="tx1"/>
          </a:solidFill>
          <a:latin typeface="+mn-lt"/>
          <a:ea typeface="+mn-ea"/>
          <a:cs typeface="+mn-cs"/>
        </a:defRPr>
      </a:lvl2pPr>
      <a:lvl3pPr marL="685636" algn="l" defTabSz="685636" rtl="0" eaLnBrk="1" latinLnBrk="0" hangingPunct="1">
        <a:defRPr sz="1400" kern="1200">
          <a:solidFill>
            <a:schemeClr val="tx1"/>
          </a:solidFill>
          <a:latin typeface="+mn-lt"/>
          <a:ea typeface="+mn-ea"/>
          <a:cs typeface="+mn-cs"/>
        </a:defRPr>
      </a:lvl3pPr>
      <a:lvl4pPr marL="1028452" algn="l" defTabSz="685636" rtl="0" eaLnBrk="1" latinLnBrk="0" hangingPunct="1">
        <a:defRPr sz="1400" kern="1200">
          <a:solidFill>
            <a:schemeClr val="tx1"/>
          </a:solidFill>
          <a:latin typeface="+mn-lt"/>
          <a:ea typeface="+mn-ea"/>
          <a:cs typeface="+mn-cs"/>
        </a:defRPr>
      </a:lvl4pPr>
      <a:lvl5pPr marL="1371272" algn="l" defTabSz="685636" rtl="0" eaLnBrk="1" latinLnBrk="0" hangingPunct="1">
        <a:defRPr sz="1400" kern="1200">
          <a:solidFill>
            <a:schemeClr val="tx1"/>
          </a:solidFill>
          <a:latin typeface="+mn-lt"/>
          <a:ea typeface="+mn-ea"/>
          <a:cs typeface="+mn-cs"/>
        </a:defRPr>
      </a:lvl5pPr>
      <a:lvl6pPr marL="1714084" algn="l" defTabSz="685636" rtl="0" eaLnBrk="1" latinLnBrk="0" hangingPunct="1">
        <a:defRPr sz="1400" kern="1200">
          <a:solidFill>
            <a:schemeClr val="tx1"/>
          </a:solidFill>
          <a:latin typeface="+mn-lt"/>
          <a:ea typeface="+mn-ea"/>
          <a:cs typeface="+mn-cs"/>
        </a:defRPr>
      </a:lvl6pPr>
      <a:lvl7pPr marL="2056906" algn="l" defTabSz="685636" rtl="0" eaLnBrk="1" latinLnBrk="0" hangingPunct="1">
        <a:defRPr sz="1400" kern="1200">
          <a:solidFill>
            <a:schemeClr val="tx1"/>
          </a:solidFill>
          <a:latin typeface="+mn-lt"/>
          <a:ea typeface="+mn-ea"/>
          <a:cs typeface="+mn-cs"/>
        </a:defRPr>
      </a:lvl7pPr>
      <a:lvl8pPr marL="2399724" algn="l" defTabSz="685636" rtl="0" eaLnBrk="1" latinLnBrk="0" hangingPunct="1">
        <a:defRPr sz="1400" kern="1200">
          <a:solidFill>
            <a:schemeClr val="tx1"/>
          </a:solidFill>
          <a:latin typeface="+mn-lt"/>
          <a:ea typeface="+mn-ea"/>
          <a:cs typeface="+mn-cs"/>
        </a:defRPr>
      </a:lvl8pPr>
      <a:lvl9pPr marL="2742543" algn="l" defTabSz="685636"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9"/>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fade/>
  </p:transition>
  <p:timing>
    <p:tnLst>
      <p:par>
        <p:cTn id="1" dur="indefinite" restart="never" nodeType="tmRoot"/>
      </p:par>
    </p:tnLst>
  </p:timing>
  <p:txStyles>
    <p:titleStyle>
      <a:lvl1pPr algn="l" defTabSz="685607"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192" indent="-345192" algn="l" defTabSz="685607"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591" indent="-296398" algn="l" defTabSz="685607"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3941" indent="-302350" algn="l" defTabSz="685607"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426" indent="-259492" algn="l" defTabSz="685607"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5787" indent="-252352" algn="l" defTabSz="685607"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424" indent="-171403" algn="l" defTabSz="68560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221" indent="-171403" algn="l" defTabSz="68560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027" indent="-171403" algn="l" defTabSz="68560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829" indent="-171403" algn="l" defTabSz="68560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07" rtl="0" eaLnBrk="1" latinLnBrk="0" hangingPunct="1">
        <a:defRPr sz="1400" kern="1200">
          <a:solidFill>
            <a:schemeClr val="tx1"/>
          </a:solidFill>
          <a:latin typeface="+mn-lt"/>
          <a:ea typeface="+mn-ea"/>
          <a:cs typeface="+mn-cs"/>
        </a:defRPr>
      </a:lvl1pPr>
      <a:lvl2pPr marL="342799" algn="l" defTabSz="685607" rtl="0" eaLnBrk="1" latinLnBrk="0" hangingPunct="1">
        <a:defRPr sz="1400" kern="1200">
          <a:solidFill>
            <a:schemeClr val="tx1"/>
          </a:solidFill>
          <a:latin typeface="+mn-lt"/>
          <a:ea typeface="+mn-ea"/>
          <a:cs typeface="+mn-cs"/>
        </a:defRPr>
      </a:lvl2pPr>
      <a:lvl3pPr marL="685607" algn="l" defTabSz="685607" rtl="0" eaLnBrk="1" latinLnBrk="0" hangingPunct="1">
        <a:defRPr sz="1400" kern="1200">
          <a:solidFill>
            <a:schemeClr val="tx1"/>
          </a:solidFill>
          <a:latin typeface="+mn-lt"/>
          <a:ea typeface="+mn-ea"/>
          <a:cs typeface="+mn-cs"/>
        </a:defRPr>
      </a:lvl3pPr>
      <a:lvl4pPr marL="1028409" algn="l" defTabSz="685607" rtl="0" eaLnBrk="1" latinLnBrk="0" hangingPunct="1">
        <a:defRPr sz="1400" kern="1200">
          <a:solidFill>
            <a:schemeClr val="tx1"/>
          </a:solidFill>
          <a:latin typeface="+mn-lt"/>
          <a:ea typeface="+mn-ea"/>
          <a:cs typeface="+mn-cs"/>
        </a:defRPr>
      </a:lvl4pPr>
      <a:lvl5pPr marL="1371215" algn="l" defTabSz="685607" rtl="0" eaLnBrk="1" latinLnBrk="0" hangingPunct="1">
        <a:defRPr sz="1400" kern="1200">
          <a:solidFill>
            <a:schemeClr val="tx1"/>
          </a:solidFill>
          <a:latin typeface="+mn-lt"/>
          <a:ea typeface="+mn-ea"/>
          <a:cs typeface="+mn-cs"/>
        </a:defRPr>
      </a:lvl5pPr>
      <a:lvl6pPr marL="1714012" algn="l" defTabSz="685607" rtl="0" eaLnBrk="1" latinLnBrk="0" hangingPunct="1">
        <a:defRPr sz="1400" kern="1200">
          <a:solidFill>
            <a:schemeClr val="tx1"/>
          </a:solidFill>
          <a:latin typeface="+mn-lt"/>
          <a:ea typeface="+mn-ea"/>
          <a:cs typeface="+mn-cs"/>
        </a:defRPr>
      </a:lvl6pPr>
      <a:lvl7pPr marL="2056820" algn="l" defTabSz="685607" rtl="0" eaLnBrk="1" latinLnBrk="0" hangingPunct="1">
        <a:defRPr sz="1400" kern="1200">
          <a:solidFill>
            <a:schemeClr val="tx1"/>
          </a:solidFill>
          <a:latin typeface="+mn-lt"/>
          <a:ea typeface="+mn-ea"/>
          <a:cs typeface="+mn-cs"/>
        </a:defRPr>
      </a:lvl7pPr>
      <a:lvl8pPr marL="2399624" algn="l" defTabSz="685607" rtl="0" eaLnBrk="1" latinLnBrk="0" hangingPunct="1">
        <a:defRPr sz="1400" kern="1200">
          <a:solidFill>
            <a:schemeClr val="tx1"/>
          </a:solidFill>
          <a:latin typeface="+mn-lt"/>
          <a:ea typeface="+mn-ea"/>
          <a:cs typeface="+mn-cs"/>
        </a:defRPr>
      </a:lvl8pPr>
      <a:lvl9pPr marL="2742429" algn="l" defTabSz="685607"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859" y="147246"/>
            <a:ext cx="8363938" cy="872728"/>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4003" y="1263358"/>
            <a:ext cx="8363937" cy="1163396"/>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Lst>
  <p:transition>
    <p:fade/>
  </p:transition>
  <p:hf hdr="0"/>
  <p:txStyles>
    <p:titleStyle>
      <a:lvl1pPr algn="l" defTabSz="685579" rtl="0" eaLnBrk="1" latinLnBrk="0" hangingPunct="1">
        <a:lnSpc>
          <a:spcPct val="90000"/>
        </a:lnSpc>
        <a:spcBef>
          <a:spcPct val="0"/>
        </a:spcBef>
        <a:buNone/>
        <a:defRPr lang="en-US" sz="3600" b="0" kern="1200" cap="none" spc="-15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345177" indent="-345177" algn="l" defTabSz="685579"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1pPr>
      <a:lvl2pPr marL="641564" indent="-296386" algn="l" defTabSz="685579" rtl="0" eaLnBrk="1" latinLnBrk="0" hangingPunct="1">
        <a:lnSpc>
          <a:spcPct val="90000"/>
        </a:lnSpc>
        <a:spcBef>
          <a:spcPct val="20000"/>
        </a:spcBef>
        <a:buClr>
          <a:srgbClr val="00DCFF"/>
        </a:buClr>
        <a:buSzPct val="90000"/>
        <a:buFont typeface="Arial" pitchFamily="34" charset="0"/>
        <a:buChar char="•"/>
        <a:defRPr sz="1500" kern="1200">
          <a:solidFill>
            <a:schemeClr val="tx1">
              <a:lumMod val="75000"/>
              <a:lumOff val="25000"/>
              <a:alpha val="99000"/>
            </a:schemeClr>
          </a:solidFill>
          <a:latin typeface="+mn-lt"/>
          <a:ea typeface="+mn-ea"/>
          <a:cs typeface="+mn-cs"/>
        </a:defRPr>
      </a:lvl2pPr>
      <a:lvl3pPr marL="943902" indent="-302338" algn="l" defTabSz="685579" rtl="0" eaLnBrk="1" latinLnBrk="0" hangingPunct="1">
        <a:lnSpc>
          <a:spcPct val="90000"/>
        </a:lnSpc>
        <a:spcBef>
          <a:spcPct val="20000"/>
        </a:spcBef>
        <a:buClr>
          <a:srgbClr val="00DCFF"/>
        </a:buClr>
        <a:buSzPct val="90000"/>
        <a:buFont typeface="Arial" pitchFamily="34" charset="0"/>
        <a:buChar char="•"/>
        <a:defRPr sz="1400" kern="1200">
          <a:solidFill>
            <a:schemeClr val="tx1">
              <a:lumMod val="75000"/>
              <a:lumOff val="25000"/>
              <a:alpha val="99000"/>
            </a:schemeClr>
          </a:solidFill>
          <a:latin typeface="+mn-lt"/>
          <a:ea typeface="+mn-ea"/>
          <a:cs typeface="+mn-cs"/>
        </a:defRPr>
      </a:lvl3pPr>
      <a:lvl4pPr marL="1203376" indent="-259481" algn="l" defTabSz="685579" rtl="0" eaLnBrk="1" latinLnBrk="0" hangingPunct="1">
        <a:lnSpc>
          <a:spcPct val="90000"/>
        </a:lnSpc>
        <a:spcBef>
          <a:spcPct val="20000"/>
        </a:spcBef>
        <a:buClr>
          <a:srgbClr val="00DCFF"/>
        </a:buClr>
        <a:buSzPct val="90000"/>
        <a:buFont typeface="Arial" pitchFamily="34" charset="0"/>
        <a:buChar char="•"/>
        <a:defRPr sz="1200" kern="1200">
          <a:solidFill>
            <a:schemeClr val="tx1">
              <a:lumMod val="75000"/>
              <a:lumOff val="25000"/>
              <a:alpha val="99000"/>
            </a:schemeClr>
          </a:solidFill>
          <a:latin typeface="+mn-lt"/>
          <a:ea typeface="+mn-ea"/>
          <a:cs typeface="+mn-cs"/>
        </a:defRPr>
      </a:lvl4pPr>
      <a:lvl5pPr marL="1455727" indent="-252341" algn="l" defTabSz="685579" rtl="0" eaLnBrk="1" latinLnBrk="0" hangingPunct="1">
        <a:lnSpc>
          <a:spcPct val="90000"/>
        </a:lnSpc>
        <a:spcBef>
          <a:spcPct val="20000"/>
        </a:spcBef>
        <a:buClr>
          <a:srgbClr val="00DCFF"/>
        </a:buClr>
        <a:buSzPct val="90000"/>
        <a:buFont typeface="Arial" pitchFamily="34" charset="0"/>
        <a:buChar char="•"/>
        <a:defRPr sz="1200" kern="1200">
          <a:solidFill>
            <a:schemeClr val="tx1">
              <a:lumMod val="75000"/>
              <a:lumOff val="25000"/>
              <a:alpha val="99000"/>
            </a:schemeClr>
          </a:solidFill>
          <a:latin typeface="+mn-lt"/>
          <a:ea typeface="+mn-ea"/>
          <a:cs typeface="+mn-cs"/>
        </a:defRPr>
      </a:lvl5pPr>
      <a:lvl6pPr marL="1885346" indent="-171396" algn="l" defTabSz="68557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128" indent="-171396" algn="l" defTabSz="68557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920" indent="-171396" algn="l" defTabSz="68557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707" indent="-171396" algn="l" defTabSz="68557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579" rtl="0" eaLnBrk="1" latinLnBrk="0" hangingPunct="1">
        <a:defRPr sz="1400" kern="1200">
          <a:solidFill>
            <a:schemeClr val="tx1"/>
          </a:solidFill>
          <a:latin typeface="+mn-lt"/>
          <a:ea typeface="+mn-ea"/>
          <a:cs typeface="+mn-cs"/>
        </a:defRPr>
      </a:lvl1pPr>
      <a:lvl2pPr marL="342784" algn="l" defTabSz="685579" rtl="0" eaLnBrk="1" latinLnBrk="0" hangingPunct="1">
        <a:defRPr sz="1400" kern="1200">
          <a:solidFill>
            <a:schemeClr val="tx1"/>
          </a:solidFill>
          <a:latin typeface="+mn-lt"/>
          <a:ea typeface="+mn-ea"/>
          <a:cs typeface="+mn-cs"/>
        </a:defRPr>
      </a:lvl2pPr>
      <a:lvl3pPr marL="685579" algn="l" defTabSz="685579" rtl="0" eaLnBrk="1" latinLnBrk="0" hangingPunct="1">
        <a:defRPr sz="1400" kern="1200">
          <a:solidFill>
            <a:schemeClr val="tx1"/>
          </a:solidFill>
          <a:latin typeface="+mn-lt"/>
          <a:ea typeface="+mn-ea"/>
          <a:cs typeface="+mn-cs"/>
        </a:defRPr>
      </a:lvl3pPr>
      <a:lvl4pPr marL="1028366" algn="l" defTabSz="685579" rtl="0" eaLnBrk="1" latinLnBrk="0" hangingPunct="1">
        <a:defRPr sz="1400" kern="1200">
          <a:solidFill>
            <a:schemeClr val="tx1"/>
          </a:solidFill>
          <a:latin typeface="+mn-lt"/>
          <a:ea typeface="+mn-ea"/>
          <a:cs typeface="+mn-cs"/>
        </a:defRPr>
      </a:lvl4pPr>
      <a:lvl5pPr marL="1371158" algn="l" defTabSz="685579" rtl="0" eaLnBrk="1" latinLnBrk="0" hangingPunct="1">
        <a:defRPr sz="1400" kern="1200">
          <a:solidFill>
            <a:schemeClr val="tx1"/>
          </a:solidFill>
          <a:latin typeface="+mn-lt"/>
          <a:ea typeface="+mn-ea"/>
          <a:cs typeface="+mn-cs"/>
        </a:defRPr>
      </a:lvl5pPr>
      <a:lvl6pPr marL="1713940" algn="l" defTabSz="685579" rtl="0" eaLnBrk="1" latinLnBrk="0" hangingPunct="1">
        <a:defRPr sz="1400" kern="1200">
          <a:solidFill>
            <a:schemeClr val="tx1"/>
          </a:solidFill>
          <a:latin typeface="+mn-lt"/>
          <a:ea typeface="+mn-ea"/>
          <a:cs typeface="+mn-cs"/>
        </a:defRPr>
      </a:lvl6pPr>
      <a:lvl7pPr marL="2056734" algn="l" defTabSz="685579" rtl="0" eaLnBrk="1" latinLnBrk="0" hangingPunct="1">
        <a:defRPr sz="1400" kern="1200">
          <a:solidFill>
            <a:schemeClr val="tx1"/>
          </a:solidFill>
          <a:latin typeface="+mn-lt"/>
          <a:ea typeface="+mn-ea"/>
          <a:cs typeface="+mn-cs"/>
        </a:defRPr>
      </a:lvl7pPr>
      <a:lvl8pPr marL="2399524" algn="l" defTabSz="685579" rtl="0" eaLnBrk="1" latinLnBrk="0" hangingPunct="1">
        <a:defRPr sz="1400" kern="1200">
          <a:solidFill>
            <a:schemeClr val="tx1"/>
          </a:solidFill>
          <a:latin typeface="+mn-lt"/>
          <a:ea typeface="+mn-ea"/>
          <a:cs typeface="+mn-cs"/>
        </a:defRPr>
      </a:lvl8pPr>
      <a:lvl9pPr marL="2742315" algn="l" defTabSz="685579"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3"/>
            <a:ext cx="8363938" cy="45704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428751"/>
            <a:ext cx="8363936" cy="1226874"/>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2871274"/>
      </p:ext>
    </p:extLst>
  </p:cSld>
  <p:clrMap bg1="dk1" tx1="lt1" bg2="dk2" tx2="lt2" accent1="accent1" accent2="accent2" accent3="accent3" accent4="accent4" accent5="accent5" accent6="accent6" hlink="hlink" folHlink="folHlink"/>
  <p:sldLayoutIdLst>
    <p:sldLayoutId id="2147483770" r:id="rId1"/>
  </p:sldLayoutIdLst>
  <p:transition>
    <p:fade/>
  </p:transition>
  <p:timing>
    <p:tnLst>
      <p:par>
        <p:cTn id="1" dur="indefinite" restart="never" nodeType="tmRoot"/>
      </p:par>
    </p:tnLst>
  </p:timing>
  <p:txStyles>
    <p:titleStyle>
      <a:lvl1pPr algn="l" defTabSz="685807" rtl="0" eaLnBrk="1" latinLnBrk="0" hangingPunct="1">
        <a:lnSpc>
          <a:spcPct val="90000"/>
        </a:lnSpc>
        <a:spcBef>
          <a:spcPct val="0"/>
        </a:spcBef>
        <a:buNone/>
        <a:defRPr lang="en-US" sz="3300" b="0" kern="1200" cap="none" spc="-75"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685807"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1pPr>
      <a:lvl2pPr marL="288730" indent="-5954" algn="l" defTabSz="685807" rtl="0" eaLnBrk="1" latinLnBrk="0" hangingPunct="1">
        <a:lnSpc>
          <a:spcPct val="90000"/>
        </a:lnSpc>
        <a:spcBef>
          <a:spcPct val="20000"/>
        </a:spcBef>
        <a:buFont typeface="Arial" pitchFamily="34" charset="0"/>
        <a:buNone/>
        <a:defRPr sz="1500" b="0" kern="1200">
          <a:gradFill>
            <a:gsLst>
              <a:gs pos="0">
                <a:srgbClr val="000000"/>
              </a:gs>
              <a:gs pos="86000">
                <a:srgbClr val="000000"/>
              </a:gs>
            </a:gsLst>
            <a:lin ang="5400000" scaled="0"/>
          </a:gradFill>
          <a:latin typeface="Consolas" pitchFamily="49" charset="0"/>
          <a:ea typeface="+mn-ea"/>
          <a:cs typeface="Consolas" pitchFamily="49" charset="0"/>
        </a:defRPr>
      </a:lvl2pPr>
      <a:lvl3pPr marL="571506" indent="-5954" algn="l" defTabSz="685807"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820548" indent="5954" algn="l" defTabSz="685807"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069589" indent="0" algn="l" defTabSz="685807"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1885970"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72"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76"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79"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7" rtl="0" eaLnBrk="1" latinLnBrk="0" hangingPunct="1">
        <a:defRPr sz="1400" kern="1200">
          <a:solidFill>
            <a:schemeClr val="tx1"/>
          </a:solidFill>
          <a:latin typeface="+mn-lt"/>
          <a:ea typeface="+mn-ea"/>
          <a:cs typeface="+mn-cs"/>
        </a:defRPr>
      </a:lvl1pPr>
      <a:lvl2pPr marL="342904" algn="l" defTabSz="685807" rtl="0" eaLnBrk="1" latinLnBrk="0" hangingPunct="1">
        <a:defRPr sz="1400" kern="1200">
          <a:solidFill>
            <a:schemeClr val="tx1"/>
          </a:solidFill>
          <a:latin typeface="+mn-lt"/>
          <a:ea typeface="+mn-ea"/>
          <a:cs typeface="+mn-cs"/>
        </a:defRPr>
      </a:lvl2pPr>
      <a:lvl3pPr marL="685807" algn="l" defTabSz="685807" rtl="0" eaLnBrk="1" latinLnBrk="0" hangingPunct="1">
        <a:defRPr sz="1400" kern="1200">
          <a:solidFill>
            <a:schemeClr val="tx1"/>
          </a:solidFill>
          <a:latin typeface="+mn-lt"/>
          <a:ea typeface="+mn-ea"/>
          <a:cs typeface="+mn-cs"/>
        </a:defRPr>
      </a:lvl3pPr>
      <a:lvl4pPr marL="1028710" algn="l" defTabSz="685807" rtl="0" eaLnBrk="1" latinLnBrk="0" hangingPunct="1">
        <a:defRPr sz="1400" kern="1200">
          <a:solidFill>
            <a:schemeClr val="tx1"/>
          </a:solidFill>
          <a:latin typeface="+mn-lt"/>
          <a:ea typeface="+mn-ea"/>
          <a:cs typeface="+mn-cs"/>
        </a:defRPr>
      </a:lvl4pPr>
      <a:lvl5pPr marL="1371614" algn="l" defTabSz="685807" rtl="0" eaLnBrk="1" latinLnBrk="0" hangingPunct="1">
        <a:defRPr sz="1400" kern="1200">
          <a:solidFill>
            <a:schemeClr val="tx1"/>
          </a:solidFill>
          <a:latin typeface="+mn-lt"/>
          <a:ea typeface="+mn-ea"/>
          <a:cs typeface="+mn-cs"/>
        </a:defRPr>
      </a:lvl5pPr>
      <a:lvl6pPr marL="1714516" algn="l" defTabSz="685807" rtl="0" eaLnBrk="1" latinLnBrk="0" hangingPunct="1">
        <a:defRPr sz="1400" kern="1200">
          <a:solidFill>
            <a:schemeClr val="tx1"/>
          </a:solidFill>
          <a:latin typeface="+mn-lt"/>
          <a:ea typeface="+mn-ea"/>
          <a:cs typeface="+mn-cs"/>
        </a:defRPr>
      </a:lvl6pPr>
      <a:lvl7pPr marL="2057420" algn="l" defTabSz="685807" rtl="0" eaLnBrk="1" latinLnBrk="0" hangingPunct="1">
        <a:defRPr sz="1400" kern="1200">
          <a:solidFill>
            <a:schemeClr val="tx1"/>
          </a:solidFill>
          <a:latin typeface="+mn-lt"/>
          <a:ea typeface="+mn-ea"/>
          <a:cs typeface="+mn-cs"/>
        </a:defRPr>
      </a:lvl7pPr>
      <a:lvl8pPr marL="2400324" algn="l" defTabSz="685807" rtl="0" eaLnBrk="1" latinLnBrk="0" hangingPunct="1">
        <a:defRPr sz="1400" kern="1200">
          <a:solidFill>
            <a:schemeClr val="tx1"/>
          </a:solidFill>
          <a:latin typeface="+mn-lt"/>
          <a:ea typeface="+mn-ea"/>
          <a:cs typeface="+mn-cs"/>
        </a:defRPr>
      </a:lvl8pPr>
      <a:lvl9pPr marL="2743227" algn="l" defTabSz="685807"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085850"/>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8434"/>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transition>
    <p:fade/>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27" indent="-345327" algn="l" defTabSz="685864"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833" indent="-296506" algn="l" defTabSz="685864"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292" indent="-302459" algn="l" defTabSz="685864"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883" indent="-259591" algn="l" defTabSz="6858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329" indent="-252446" algn="l" defTabSz="6858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Manage a highly-efficient environment at scale using the Windows Management Framework (WMF)</a:t>
            </a:r>
            <a:endParaRPr lang="en-US" sz="3600" dirty="0"/>
          </a:p>
        </p:txBody>
      </p:sp>
      <p:sp>
        <p:nvSpPr>
          <p:cNvPr id="3" name="Subtitle 2"/>
          <p:cNvSpPr>
            <a:spLocks noGrp="1"/>
          </p:cNvSpPr>
          <p:nvPr>
            <p:ph type="subTitle" idx="1"/>
          </p:nvPr>
        </p:nvSpPr>
        <p:spPr>
          <a:xfrm>
            <a:off x="152404" y="3257556"/>
            <a:ext cx="3234737" cy="347441"/>
          </a:xfrm>
        </p:spPr>
        <p:txBody>
          <a:bodyPr/>
          <a:lstStyle/>
          <a:p>
            <a:r>
              <a:rPr lang="en-US" dirty="0" smtClean="0">
                <a:latin typeface="+mj-lt"/>
              </a:rPr>
              <a:t>Jeffrey Snover</a:t>
            </a:r>
          </a:p>
          <a:p>
            <a:r>
              <a:rPr lang="en-US" dirty="0"/>
              <a:t>Distinguished Engineer</a:t>
            </a:r>
          </a:p>
          <a:p>
            <a:r>
              <a:rPr lang="en-US" dirty="0"/>
              <a:t>&amp; Lead Architect, </a:t>
            </a:r>
          </a:p>
          <a:p>
            <a:r>
              <a:rPr lang="en-US" dirty="0"/>
              <a:t>Windows Server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SAC-646T</a:t>
            </a:r>
            <a:endParaRPr lang="en-US" dirty="0"/>
          </a:p>
        </p:txBody>
      </p:sp>
      <p:sp>
        <p:nvSpPr>
          <p:cNvPr id="5" name="Subtitle 2"/>
          <p:cNvSpPr txBox="1">
            <a:spLocks/>
          </p:cNvSpPr>
          <p:nvPr/>
        </p:nvSpPr>
        <p:spPr>
          <a:xfrm>
            <a:off x="3276600" y="3272324"/>
            <a:ext cx="3463337" cy="347441"/>
          </a:xfrm>
          <a:prstGeom prst="rect">
            <a:avLst/>
          </a:prstGeom>
        </p:spPr>
        <p:txBody>
          <a:bodyPr vert="horz" wrap="square" lIns="0" tIns="0" rIns="0" bIns="0" rtlCol="0">
            <a:noAutofit/>
          </a:bodyPr>
          <a:lstStyle>
            <a:lvl1pPr marL="0" indent="0" algn="l" defTabSz="685864" rtl="0" eaLnBrk="1" latinLnBrk="0" hangingPunct="1">
              <a:lnSpc>
                <a:spcPct val="90000"/>
              </a:lnSpc>
              <a:spcBef>
                <a:spcPts val="0"/>
              </a:spcBef>
              <a:buSzPct val="90000"/>
              <a:buFont typeface="Arial" pitchFamily="34" charset="0"/>
              <a:buNone/>
              <a:defRPr sz="2400" kern="1200">
                <a:gradFill>
                  <a:gsLst>
                    <a:gs pos="0">
                      <a:schemeClr val="accent1"/>
                    </a:gs>
                    <a:gs pos="86000">
                      <a:schemeClr val="accent1"/>
                    </a:gs>
                  </a:gsLst>
                  <a:lin ang="5400000" scaled="0"/>
                </a:gradFill>
                <a:latin typeface="+mn-lt"/>
                <a:ea typeface="+mn-ea"/>
                <a:cs typeface="+mn-cs"/>
              </a:defRPr>
            </a:lvl1pPr>
            <a:lvl2pPr marL="342932" indent="0" algn="ctr" defTabSz="685864" rtl="0" eaLnBrk="1" latinLnBrk="0" hangingPunct="1">
              <a:lnSpc>
                <a:spcPct val="90000"/>
              </a:lnSpc>
              <a:spcBef>
                <a:spcPct val="20000"/>
              </a:spcBef>
              <a:buSzPct val="90000"/>
              <a:buFont typeface="Arial" pitchFamily="34" charset="0"/>
              <a:buNone/>
              <a:defRPr sz="2100" kern="1200">
                <a:solidFill>
                  <a:schemeClr val="tx1">
                    <a:tint val="75000"/>
                  </a:schemeClr>
                </a:solidFill>
                <a:latin typeface="+mn-lt"/>
                <a:ea typeface="+mn-ea"/>
                <a:cs typeface="+mn-cs"/>
              </a:defRPr>
            </a:lvl2pPr>
            <a:lvl3pPr marL="685864" indent="0" algn="ctr" defTabSz="685864" rtl="0" eaLnBrk="1" latinLnBrk="0" hangingPunct="1">
              <a:lnSpc>
                <a:spcPct val="90000"/>
              </a:lnSpc>
              <a:spcBef>
                <a:spcPct val="20000"/>
              </a:spcBef>
              <a:buSzPct val="90000"/>
              <a:buFont typeface="Arial" pitchFamily="34" charset="0"/>
              <a:buNone/>
              <a:defRPr sz="1800" kern="1200">
                <a:solidFill>
                  <a:schemeClr val="tx1">
                    <a:tint val="75000"/>
                  </a:schemeClr>
                </a:solidFill>
                <a:latin typeface="+mn-lt"/>
                <a:ea typeface="+mn-ea"/>
                <a:cs typeface="+mn-cs"/>
              </a:defRPr>
            </a:lvl3pPr>
            <a:lvl4pPr marL="1028796"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4pPr>
            <a:lvl5pPr marL="1371728"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5pPr>
            <a:lvl6pPr marL="1714660"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592"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524"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456"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dirty="0" smtClean="0">
                <a:latin typeface="+mj-lt"/>
              </a:rPr>
              <a:t>Refaat Issa</a:t>
            </a:r>
            <a:r>
              <a:rPr lang="en-US" dirty="0" smtClean="0"/>
              <a:t> </a:t>
            </a:r>
          </a:p>
          <a:p>
            <a:r>
              <a:rPr lang="en-US" dirty="0" smtClean="0"/>
              <a:t>Senior Program Manager, </a:t>
            </a:r>
            <a:br>
              <a:rPr lang="en-US" dirty="0" smtClean="0"/>
            </a:br>
            <a:r>
              <a:rPr lang="en-US" dirty="0" smtClean="0"/>
              <a:t>Windows </a:t>
            </a:r>
            <a:r>
              <a:rPr lang="en-US" dirty="0"/>
              <a:t>PowerShell</a:t>
            </a:r>
            <a:endParaRPr lang="en-US" dirty="0" smtClean="0"/>
          </a:p>
          <a:p>
            <a:r>
              <a:rPr lang="en-US" dirty="0" smtClean="0"/>
              <a:t>Microsoft Corporation</a:t>
            </a:r>
            <a:endParaRPr lang="en-US" dirty="0"/>
          </a:p>
        </p:txBody>
      </p:sp>
    </p:spTree>
    <p:extLst>
      <p:ext uri="{BB962C8B-B14F-4D97-AF65-F5344CB8AC3E}">
        <p14:creationId xmlns:p14="http://schemas.microsoft.com/office/powerpoint/2010/main" val="403678987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OR Maximizing the value of leveraging the Windows Management Framework</a:t>
            </a:r>
            <a:endParaRPr lang="en-US" dirty="0"/>
          </a:p>
        </p:txBody>
      </p:sp>
      <p:sp>
        <p:nvSpPr>
          <p:cNvPr id="2" name="Title 1"/>
          <p:cNvSpPr>
            <a:spLocks noGrp="1"/>
          </p:cNvSpPr>
          <p:nvPr>
            <p:ph type="title"/>
          </p:nvPr>
        </p:nvSpPr>
        <p:spPr/>
        <p:txBody>
          <a:bodyPr vert="horz" lIns="0" tIns="45720" rIns="91440" bIns="45720" rtlCol="0" anchor="t" anchorCtr="0">
            <a:noAutofit/>
          </a:bodyPr>
          <a:lstStyle/>
          <a:p>
            <a:pPr algn="l"/>
            <a:r>
              <a:rPr lang="en-US" sz="3600" b="1" dirty="0"/>
              <a:t>The </a:t>
            </a:r>
            <a:r>
              <a:rPr lang="en-US" sz="3600" b="1" dirty="0" smtClean="0"/>
              <a:t>Solution</a:t>
            </a:r>
            <a:endParaRPr lang="en-US" sz="3600" b="1" dirty="0"/>
          </a:p>
        </p:txBody>
      </p:sp>
      <p:sp>
        <p:nvSpPr>
          <p:cNvPr id="6" name="TextBox 5"/>
          <p:cNvSpPr txBox="1"/>
          <p:nvPr/>
        </p:nvSpPr>
        <p:spPr>
          <a:xfrm>
            <a:off x="2667000" y="2343150"/>
            <a:ext cx="3124200" cy="990600"/>
          </a:xfrm>
          <a:prstGeom prst="rect">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wrap="square" rtlCol="0" anchor="ctr" anchorCtr="0">
            <a:noAutofit/>
          </a:bodyPr>
          <a:lstStyle/>
          <a:p>
            <a:pPr algn="ctr" defTabSz="914400"/>
            <a:r>
              <a:rPr lang="en-US" sz="2800" dirty="0" smtClean="0">
                <a:solidFill>
                  <a:srgbClr val="FFFFFF"/>
                </a:solidFill>
              </a:rPr>
              <a:t>WMF</a:t>
            </a:r>
          </a:p>
        </p:txBody>
      </p:sp>
      <p:sp>
        <p:nvSpPr>
          <p:cNvPr id="7" name="TextBox 6"/>
          <p:cNvSpPr txBox="1"/>
          <p:nvPr/>
        </p:nvSpPr>
        <p:spPr>
          <a:xfrm>
            <a:off x="2057400" y="1428750"/>
            <a:ext cx="838200" cy="381000"/>
          </a:xfrm>
          <a:prstGeom prst="rect">
            <a:avLst/>
          </a:prstGeom>
          <a:solidFill>
            <a:schemeClr val="accent3"/>
          </a:solidFill>
          <a:ln/>
        </p:spPr>
        <p:style>
          <a:lnRef idx="0">
            <a:schemeClr val="accent1"/>
          </a:lnRef>
          <a:fillRef idx="3">
            <a:schemeClr val="accent1"/>
          </a:fillRef>
          <a:effectRef idx="3">
            <a:schemeClr val="accent1"/>
          </a:effectRef>
          <a:fontRef idx="minor">
            <a:schemeClr val="lt1"/>
          </a:fontRef>
        </p:style>
        <p:txBody>
          <a:bodyPr wrap="square" rtlCol="0" anchor="ctr" anchorCtr="0">
            <a:noAutofit/>
          </a:bodyPr>
          <a:lstStyle/>
          <a:p>
            <a:pPr algn="ctr" defTabSz="914400"/>
            <a:r>
              <a:rPr lang="en-US" dirty="0" smtClean="0">
                <a:solidFill>
                  <a:srgbClr val="FFFFFF"/>
                </a:solidFill>
              </a:rPr>
              <a:t>IT Pro</a:t>
            </a:r>
            <a:endParaRPr lang="en-US" dirty="0">
              <a:solidFill>
                <a:srgbClr val="FFFFFF"/>
              </a:solidFill>
            </a:endParaRPr>
          </a:p>
        </p:txBody>
      </p:sp>
      <p:sp>
        <p:nvSpPr>
          <p:cNvPr id="8" name="TextBox 7"/>
          <p:cNvSpPr txBox="1"/>
          <p:nvPr/>
        </p:nvSpPr>
        <p:spPr>
          <a:xfrm>
            <a:off x="3481418" y="1428750"/>
            <a:ext cx="1485900" cy="381000"/>
          </a:xfrm>
          <a:prstGeom prst="rect">
            <a:avLst/>
          </a:prstGeom>
          <a:solidFill>
            <a:schemeClr val="accent3"/>
          </a:solidFill>
          <a:ln/>
        </p:spPr>
        <p:style>
          <a:lnRef idx="0">
            <a:schemeClr val="accent1"/>
          </a:lnRef>
          <a:fillRef idx="3">
            <a:schemeClr val="accent1"/>
          </a:fillRef>
          <a:effectRef idx="3">
            <a:schemeClr val="accent1"/>
          </a:effectRef>
          <a:fontRef idx="minor">
            <a:schemeClr val="lt1"/>
          </a:fontRef>
        </p:style>
        <p:txBody>
          <a:bodyPr wrap="square" rtlCol="0" anchor="ctr" anchorCtr="0">
            <a:noAutofit/>
          </a:bodyPr>
          <a:lstStyle/>
          <a:p>
            <a:pPr algn="ctr" defTabSz="914400"/>
            <a:r>
              <a:rPr lang="en-US" dirty="0" smtClean="0">
                <a:solidFill>
                  <a:srgbClr val="FFFFFF"/>
                </a:solidFill>
              </a:rPr>
              <a:t>IT Developer</a:t>
            </a:r>
            <a:endParaRPr lang="en-US" dirty="0">
              <a:solidFill>
                <a:srgbClr val="FFFFFF"/>
              </a:solidFill>
            </a:endParaRPr>
          </a:p>
        </p:txBody>
      </p:sp>
      <p:sp>
        <p:nvSpPr>
          <p:cNvPr id="9" name="TextBox 8"/>
          <p:cNvSpPr txBox="1"/>
          <p:nvPr/>
        </p:nvSpPr>
        <p:spPr>
          <a:xfrm>
            <a:off x="5311430" y="1390650"/>
            <a:ext cx="2156170" cy="457200"/>
          </a:xfrm>
          <a:prstGeom prst="rect">
            <a:avLst/>
          </a:prstGeom>
          <a:solidFill>
            <a:schemeClr val="accent3"/>
          </a:solidFill>
          <a:ln/>
        </p:spPr>
        <p:style>
          <a:lnRef idx="0">
            <a:schemeClr val="accent1"/>
          </a:lnRef>
          <a:fillRef idx="3">
            <a:schemeClr val="accent1"/>
          </a:fillRef>
          <a:effectRef idx="3">
            <a:schemeClr val="accent1"/>
          </a:effectRef>
          <a:fontRef idx="minor">
            <a:schemeClr val="lt1"/>
          </a:fontRef>
        </p:style>
        <p:txBody>
          <a:bodyPr wrap="square" rtlCol="0" anchor="ctr" anchorCtr="0">
            <a:noAutofit/>
          </a:bodyPr>
          <a:lstStyle/>
          <a:p>
            <a:pPr algn="ctr" defTabSz="914400"/>
            <a:r>
              <a:rPr lang="en-US" dirty="0" smtClean="0">
                <a:solidFill>
                  <a:srgbClr val="FFFFFF"/>
                </a:solidFill>
              </a:rPr>
              <a:t>Solution Developer</a:t>
            </a:r>
            <a:endParaRPr lang="en-US" dirty="0">
              <a:solidFill>
                <a:srgbClr val="FFFFFF"/>
              </a:solidFill>
            </a:endParaRPr>
          </a:p>
        </p:txBody>
      </p:sp>
      <p:cxnSp>
        <p:nvCxnSpPr>
          <p:cNvPr id="11" name="Straight Arrow Connector 10"/>
          <p:cNvCxnSpPr>
            <a:stCxn id="7" idx="2"/>
          </p:cNvCxnSpPr>
          <p:nvPr/>
        </p:nvCxnSpPr>
        <p:spPr>
          <a:xfrm>
            <a:off x="2476500" y="1809750"/>
            <a:ext cx="15621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6" idx="0"/>
          </p:cNvCxnSpPr>
          <p:nvPr/>
        </p:nvCxnSpPr>
        <p:spPr>
          <a:xfrm>
            <a:off x="4224368" y="1809750"/>
            <a:ext cx="4732"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p:cNvCxnSpPr>
          <p:nvPr/>
        </p:nvCxnSpPr>
        <p:spPr>
          <a:xfrm flipH="1">
            <a:off x="4419601" y="1847850"/>
            <a:ext cx="1969914"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57468" y="4019550"/>
            <a:ext cx="995332" cy="381000"/>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p>
            <a:pPr algn="ctr" defTabSz="914400"/>
            <a:r>
              <a:rPr lang="en-US" dirty="0" smtClean="0">
                <a:solidFill>
                  <a:srgbClr val="FFFFFF"/>
                </a:solidFill>
              </a:rPr>
              <a:t>Storage</a:t>
            </a:r>
            <a:endParaRPr lang="en-US" dirty="0">
              <a:solidFill>
                <a:srgbClr val="FFFFFF"/>
              </a:solidFill>
            </a:endParaRPr>
          </a:p>
        </p:txBody>
      </p:sp>
      <p:sp>
        <p:nvSpPr>
          <p:cNvPr id="22" name="TextBox 21"/>
          <p:cNvSpPr txBox="1"/>
          <p:nvPr/>
        </p:nvSpPr>
        <p:spPr>
          <a:xfrm>
            <a:off x="3657600" y="4019550"/>
            <a:ext cx="1143000" cy="381000"/>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p>
            <a:pPr algn="ctr" defTabSz="914400"/>
            <a:r>
              <a:rPr lang="en-US" dirty="0" smtClean="0">
                <a:solidFill>
                  <a:srgbClr val="FFFFFF"/>
                </a:solidFill>
              </a:rPr>
              <a:t>Exchange</a:t>
            </a:r>
            <a:endParaRPr lang="en-US" dirty="0">
              <a:solidFill>
                <a:srgbClr val="FFFFFF"/>
              </a:solidFill>
            </a:endParaRPr>
          </a:p>
        </p:txBody>
      </p:sp>
      <p:sp>
        <p:nvSpPr>
          <p:cNvPr id="23" name="TextBox 22"/>
          <p:cNvSpPr txBox="1"/>
          <p:nvPr/>
        </p:nvSpPr>
        <p:spPr>
          <a:xfrm>
            <a:off x="5029200" y="4019550"/>
            <a:ext cx="1447800" cy="381000"/>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p>
            <a:pPr algn="ctr" defTabSz="914400"/>
            <a:r>
              <a:rPr lang="en-US" dirty="0" smtClean="0">
                <a:solidFill>
                  <a:srgbClr val="FFFFFF"/>
                </a:solidFill>
              </a:rPr>
              <a:t>Devices</a:t>
            </a:r>
            <a:endParaRPr lang="en-US" dirty="0">
              <a:solidFill>
                <a:srgbClr val="FFFFFF"/>
              </a:solidFill>
            </a:endParaRPr>
          </a:p>
        </p:txBody>
      </p:sp>
      <p:cxnSp>
        <p:nvCxnSpPr>
          <p:cNvPr id="25" name="Straight Arrow Connector 24"/>
          <p:cNvCxnSpPr>
            <a:stCxn id="23" idx="0"/>
          </p:cNvCxnSpPr>
          <p:nvPr/>
        </p:nvCxnSpPr>
        <p:spPr>
          <a:xfrm flipH="1" flipV="1">
            <a:off x="4724400" y="3333750"/>
            <a:ext cx="10287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0"/>
            <a:endCxn id="6" idx="2"/>
          </p:cNvCxnSpPr>
          <p:nvPr/>
        </p:nvCxnSpPr>
        <p:spPr>
          <a:xfrm flipV="1">
            <a:off x="4229100" y="333375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1" idx="0"/>
          </p:cNvCxnSpPr>
          <p:nvPr/>
        </p:nvCxnSpPr>
        <p:spPr>
          <a:xfrm flipV="1">
            <a:off x="2855134" y="3333750"/>
            <a:ext cx="954866"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19200" y="4019550"/>
            <a:ext cx="995332" cy="381000"/>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p>
            <a:pPr algn="ctr" defTabSz="914400"/>
            <a:r>
              <a:rPr lang="en-US" dirty="0" smtClean="0">
                <a:solidFill>
                  <a:srgbClr val="FFFFFF"/>
                </a:solidFill>
              </a:rPr>
              <a:t>Disk</a:t>
            </a:r>
            <a:endParaRPr lang="en-US" dirty="0">
              <a:solidFill>
                <a:srgbClr val="FFFFFF"/>
              </a:solidFill>
            </a:endParaRPr>
          </a:p>
        </p:txBody>
      </p:sp>
      <p:cxnSp>
        <p:nvCxnSpPr>
          <p:cNvPr id="16" name="Straight Arrow Connector 15"/>
          <p:cNvCxnSpPr/>
          <p:nvPr/>
        </p:nvCxnSpPr>
        <p:spPr>
          <a:xfrm flipV="1">
            <a:off x="1716866" y="3333750"/>
            <a:ext cx="1407334"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705600" y="4019550"/>
            <a:ext cx="1981200" cy="381000"/>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p>
            <a:pPr algn="ctr" defTabSz="914400"/>
            <a:r>
              <a:rPr lang="en-US" b="1" dirty="0" smtClean="0">
                <a:solidFill>
                  <a:srgbClr val="FFFFFF"/>
                </a:solidFill>
              </a:rPr>
              <a:t>YOUR ELEMENTS</a:t>
            </a:r>
            <a:endParaRPr lang="en-US" b="1" dirty="0">
              <a:solidFill>
                <a:srgbClr val="FFFFFF"/>
              </a:solidFill>
            </a:endParaRPr>
          </a:p>
        </p:txBody>
      </p:sp>
      <p:cxnSp>
        <p:nvCxnSpPr>
          <p:cNvPr id="20" name="Straight Arrow Connector 19"/>
          <p:cNvCxnSpPr>
            <a:stCxn id="26" idx="0"/>
          </p:cNvCxnSpPr>
          <p:nvPr/>
        </p:nvCxnSpPr>
        <p:spPr>
          <a:xfrm flipH="1" flipV="1">
            <a:off x="5404558" y="3333750"/>
            <a:ext cx="229164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72950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720" y="2571752"/>
            <a:ext cx="7768879" cy="1177253"/>
          </a:xfrm>
          <a:prstGeom prst="rect">
            <a:avLst/>
          </a:prstGeom>
          <a:noFill/>
        </p:spPr>
        <p:txBody>
          <a:bodyPr wrap="square" lIns="68586" tIns="34294" rIns="68586" bIns="34294" rtlCol="0">
            <a:spAutoFit/>
          </a:bodyPr>
          <a:lstStyle/>
          <a:p>
            <a:pPr defTabSz="685835"/>
            <a:r>
              <a:rPr lang="en-US" sz="3600" b="1" dirty="0" smtClean="0"/>
              <a:t>A cloud </a:t>
            </a:r>
            <a:r>
              <a:rPr lang="en-US" sz="3600" b="1" dirty="0"/>
              <a:t>o</a:t>
            </a:r>
            <a:r>
              <a:rPr lang="en-US" sz="3600" b="1" dirty="0" smtClean="0"/>
              <a:t>ptimized OS </a:t>
            </a:r>
            <a:r>
              <a:rPr lang="en-US" sz="3600" b="1" dirty="0"/>
              <a:t>r</a:t>
            </a:r>
            <a:r>
              <a:rPr lang="en-US" sz="3600" b="1" dirty="0" smtClean="0"/>
              <a:t>equires </a:t>
            </a:r>
            <a:r>
              <a:rPr lang="en-US" sz="3600" b="1" dirty="0"/>
              <a:t>f</a:t>
            </a:r>
            <a:r>
              <a:rPr lang="en-US" sz="3600" b="1" dirty="0" smtClean="0"/>
              <a:t>ormal </a:t>
            </a:r>
            <a:r>
              <a:rPr lang="en-US" sz="3600" b="1" dirty="0"/>
              <a:t>and </a:t>
            </a:r>
            <a:r>
              <a:rPr lang="en-US" sz="3600" b="1" dirty="0" smtClean="0"/>
              <a:t>informal management</a:t>
            </a:r>
            <a:endParaRPr lang="en-US" sz="3300" b="1" dirty="0">
              <a:solidFill>
                <a:srgbClr val="FFFFFF"/>
              </a:solidFill>
              <a:latin typeface="Segoe UI Semibold"/>
            </a:endParaRPr>
          </a:p>
        </p:txBody>
      </p:sp>
    </p:spTree>
    <p:extLst>
      <p:ext uri="{BB962C8B-B14F-4D97-AF65-F5344CB8AC3E}">
        <p14:creationId xmlns:p14="http://schemas.microsoft.com/office/powerpoint/2010/main" val="48049546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Developers AND Scripters</a:t>
            </a:r>
            <a:endParaRPr lang="en-US" dirty="0"/>
          </a:p>
        </p:txBody>
      </p:sp>
      <p:sp>
        <p:nvSpPr>
          <p:cNvPr id="6" name="TextBox 5"/>
          <p:cNvSpPr txBox="1"/>
          <p:nvPr/>
        </p:nvSpPr>
        <p:spPr>
          <a:xfrm>
            <a:off x="2667000" y="2343150"/>
            <a:ext cx="3124200" cy="990600"/>
          </a:xfrm>
          <a:prstGeom prst="rect">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wrap="square" rtlCol="0" anchor="ctr" anchorCtr="0">
            <a:noAutofit/>
          </a:bodyPr>
          <a:lstStyle/>
          <a:p>
            <a:pPr algn="ctr" defTabSz="914400"/>
            <a:r>
              <a:rPr lang="en-US" sz="2800" dirty="0" smtClean="0">
                <a:solidFill>
                  <a:srgbClr val="FFFFFF"/>
                </a:solidFill>
              </a:rPr>
              <a:t>WMF</a:t>
            </a:r>
          </a:p>
        </p:txBody>
      </p:sp>
      <p:sp>
        <p:nvSpPr>
          <p:cNvPr id="7" name="TextBox 6"/>
          <p:cNvSpPr txBox="1"/>
          <p:nvPr/>
        </p:nvSpPr>
        <p:spPr>
          <a:xfrm>
            <a:off x="2667000" y="1390650"/>
            <a:ext cx="1447800" cy="457200"/>
          </a:xfrm>
          <a:prstGeom prst="rect">
            <a:avLst/>
          </a:prstGeom>
          <a:solidFill>
            <a:schemeClr val="accent3"/>
          </a:solidFill>
          <a:ln/>
        </p:spPr>
        <p:style>
          <a:lnRef idx="0">
            <a:schemeClr val="accent1"/>
          </a:lnRef>
          <a:fillRef idx="3">
            <a:schemeClr val="accent1"/>
          </a:fillRef>
          <a:effectRef idx="3">
            <a:schemeClr val="accent1"/>
          </a:effectRef>
          <a:fontRef idx="minor">
            <a:schemeClr val="lt1"/>
          </a:fontRef>
        </p:style>
        <p:txBody>
          <a:bodyPr wrap="square" rtlCol="0" anchor="ctr" anchorCtr="0">
            <a:noAutofit/>
          </a:bodyPr>
          <a:lstStyle/>
          <a:p>
            <a:pPr algn="ctr" defTabSz="914400"/>
            <a:r>
              <a:rPr lang="en-US" dirty="0" smtClean="0">
                <a:solidFill>
                  <a:srgbClr val="FFFFFF"/>
                </a:solidFill>
              </a:rPr>
              <a:t>Developers</a:t>
            </a:r>
            <a:endParaRPr lang="en-US" dirty="0">
              <a:solidFill>
                <a:srgbClr val="FFFFFF"/>
              </a:solidFill>
            </a:endParaRPr>
          </a:p>
        </p:txBody>
      </p:sp>
      <p:sp>
        <p:nvSpPr>
          <p:cNvPr id="8" name="TextBox 7"/>
          <p:cNvSpPr txBox="1"/>
          <p:nvPr/>
        </p:nvSpPr>
        <p:spPr>
          <a:xfrm>
            <a:off x="2667000" y="3714750"/>
            <a:ext cx="1447800" cy="457200"/>
          </a:xfrm>
          <a:prstGeom prst="rect">
            <a:avLst/>
          </a:prstGeom>
          <a:solidFill>
            <a:srgbClr val="7030A0"/>
          </a:solidFill>
          <a:ln/>
        </p:spPr>
        <p:style>
          <a:lnRef idx="0">
            <a:schemeClr val="accent1"/>
          </a:lnRef>
          <a:fillRef idx="3">
            <a:schemeClr val="accent1"/>
          </a:fillRef>
          <a:effectRef idx="3">
            <a:schemeClr val="accent1"/>
          </a:effectRef>
          <a:fontRef idx="minor">
            <a:schemeClr val="lt1"/>
          </a:fontRef>
        </p:style>
        <p:txBody>
          <a:bodyPr wrap="square" rtlCol="0" anchor="ctr" anchorCtr="0">
            <a:noAutofit/>
          </a:bodyPr>
          <a:lstStyle/>
          <a:p>
            <a:pPr algn="ctr" defTabSz="914400"/>
            <a:r>
              <a:rPr lang="en-US" dirty="0" smtClean="0">
                <a:solidFill>
                  <a:srgbClr val="FFFFFF"/>
                </a:solidFill>
              </a:rPr>
              <a:t>Developers</a:t>
            </a:r>
            <a:endParaRPr lang="en-US" dirty="0">
              <a:solidFill>
                <a:srgbClr val="FFFFFF"/>
              </a:solidFill>
            </a:endParaRPr>
          </a:p>
        </p:txBody>
      </p:sp>
      <p:sp>
        <p:nvSpPr>
          <p:cNvPr id="9" name="TextBox 8"/>
          <p:cNvSpPr txBox="1"/>
          <p:nvPr/>
        </p:nvSpPr>
        <p:spPr>
          <a:xfrm>
            <a:off x="4343400" y="1390650"/>
            <a:ext cx="1447800" cy="457200"/>
          </a:xfrm>
          <a:prstGeom prst="rect">
            <a:avLst/>
          </a:prstGeom>
          <a:solidFill>
            <a:schemeClr val="accent3"/>
          </a:solidFill>
          <a:ln/>
        </p:spPr>
        <p:style>
          <a:lnRef idx="0">
            <a:schemeClr val="accent1"/>
          </a:lnRef>
          <a:fillRef idx="3">
            <a:schemeClr val="accent1"/>
          </a:fillRef>
          <a:effectRef idx="3">
            <a:schemeClr val="accent1"/>
          </a:effectRef>
          <a:fontRef idx="minor">
            <a:schemeClr val="lt1"/>
          </a:fontRef>
        </p:style>
        <p:txBody>
          <a:bodyPr wrap="square" rtlCol="0" anchor="ctr" anchorCtr="0">
            <a:noAutofit/>
          </a:bodyPr>
          <a:lstStyle/>
          <a:p>
            <a:pPr algn="ctr" defTabSz="914400"/>
            <a:r>
              <a:rPr lang="en-US" dirty="0" smtClean="0">
                <a:solidFill>
                  <a:srgbClr val="FFFFFF"/>
                </a:solidFill>
              </a:rPr>
              <a:t>Scripters</a:t>
            </a:r>
            <a:endParaRPr lang="en-US" dirty="0">
              <a:solidFill>
                <a:srgbClr val="FFFFFF"/>
              </a:solidFill>
            </a:endParaRPr>
          </a:p>
        </p:txBody>
      </p:sp>
      <p:sp>
        <p:nvSpPr>
          <p:cNvPr id="10" name="TextBox 9"/>
          <p:cNvSpPr txBox="1"/>
          <p:nvPr/>
        </p:nvSpPr>
        <p:spPr>
          <a:xfrm>
            <a:off x="4343400" y="3714750"/>
            <a:ext cx="1447800" cy="457200"/>
          </a:xfrm>
          <a:prstGeom prst="rect">
            <a:avLst/>
          </a:prstGeom>
          <a:solidFill>
            <a:srgbClr val="7030A0"/>
          </a:solidFill>
          <a:ln/>
        </p:spPr>
        <p:style>
          <a:lnRef idx="0">
            <a:schemeClr val="accent1"/>
          </a:lnRef>
          <a:fillRef idx="3">
            <a:schemeClr val="accent1"/>
          </a:fillRef>
          <a:effectRef idx="3">
            <a:schemeClr val="accent1"/>
          </a:effectRef>
          <a:fontRef idx="minor">
            <a:schemeClr val="lt1"/>
          </a:fontRef>
        </p:style>
        <p:txBody>
          <a:bodyPr wrap="square" rtlCol="0" anchor="ctr" anchorCtr="0">
            <a:noAutofit/>
          </a:bodyPr>
          <a:lstStyle/>
          <a:p>
            <a:pPr algn="ctr" defTabSz="914400"/>
            <a:r>
              <a:rPr lang="en-US" dirty="0" smtClean="0">
                <a:solidFill>
                  <a:srgbClr val="FFFFFF"/>
                </a:solidFill>
              </a:rPr>
              <a:t>Scripters</a:t>
            </a:r>
            <a:endParaRPr lang="en-US" dirty="0">
              <a:solidFill>
                <a:srgbClr val="FFFFFF"/>
              </a:solidFill>
            </a:endParaRPr>
          </a:p>
        </p:txBody>
      </p:sp>
      <p:cxnSp>
        <p:nvCxnSpPr>
          <p:cNvPr id="12" name="Straight Arrow Connector 11"/>
          <p:cNvCxnSpPr>
            <a:stCxn id="8" idx="0"/>
          </p:cNvCxnSpPr>
          <p:nvPr/>
        </p:nvCxnSpPr>
        <p:spPr>
          <a:xfrm flipV="1">
            <a:off x="3390900" y="3333750"/>
            <a:ext cx="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029200" y="3333750"/>
            <a:ext cx="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77967" y="1847850"/>
            <a:ext cx="0" cy="495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029200" y="1834917"/>
            <a:ext cx="0" cy="495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66671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571752"/>
            <a:ext cx="7464079" cy="2100583"/>
          </a:xfrm>
          <a:prstGeom prst="rect">
            <a:avLst/>
          </a:prstGeom>
          <a:noFill/>
        </p:spPr>
        <p:txBody>
          <a:bodyPr wrap="square" lIns="68586" tIns="34294" rIns="68586" bIns="34294" rtlCol="0">
            <a:spAutoFit/>
          </a:bodyPr>
          <a:lstStyle/>
          <a:p>
            <a:pPr defTabSz="685835"/>
            <a:r>
              <a:rPr lang="en-US" sz="3300" dirty="0" smtClean="0">
                <a:solidFill>
                  <a:srgbClr val="FFFFFF"/>
                </a:solidFill>
                <a:latin typeface="Segoe UI Semibold"/>
              </a:rPr>
              <a:t>Windows 8 provides the best cloud optimized management platform with great new standards-based APIs and cmdlets</a:t>
            </a:r>
            <a:endParaRPr lang="en-US" sz="3300" dirty="0">
              <a:solidFill>
                <a:srgbClr val="FFFFFF"/>
              </a:solidFill>
              <a:latin typeface="Segoe UI Semibold"/>
            </a:endParaRPr>
          </a:p>
        </p:txBody>
      </p:sp>
    </p:spTree>
    <p:extLst>
      <p:ext uri="{BB962C8B-B14F-4D97-AF65-F5344CB8AC3E}">
        <p14:creationId xmlns:p14="http://schemas.microsoft.com/office/powerpoint/2010/main" val="112428507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CIM Interface</a:t>
            </a:r>
            <a:endParaRPr lang="en-US" dirty="0"/>
          </a:p>
        </p:txBody>
      </p:sp>
      <p:sp>
        <p:nvSpPr>
          <p:cNvPr id="3" name="Content Placeholder 2"/>
          <p:cNvSpPr>
            <a:spLocks noGrp="1"/>
          </p:cNvSpPr>
          <p:nvPr>
            <p:ph idx="1"/>
          </p:nvPr>
        </p:nvSpPr>
        <p:spPr>
          <a:xfrm>
            <a:off x="152400" y="1200150"/>
            <a:ext cx="8915400" cy="3714750"/>
          </a:xfrm>
        </p:spPr>
        <p:txBody>
          <a:bodyPr>
            <a:normAutofit/>
          </a:bodyPr>
          <a:lstStyle/>
          <a:p>
            <a:r>
              <a:rPr lang="en-US" dirty="0" smtClean="0"/>
              <a:t>Simple API and cmdlets to manage </a:t>
            </a:r>
            <a:r>
              <a:rPr lang="en-US" dirty="0"/>
              <a:t>standards-based </a:t>
            </a:r>
            <a:r>
              <a:rPr lang="en-US" dirty="0" smtClean="0"/>
              <a:t>devices</a:t>
            </a:r>
          </a:p>
          <a:p>
            <a:pPr lvl="1"/>
            <a:r>
              <a:rPr lang="en-US" dirty="0" smtClean="0"/>
              <a:t>Windows and/or non-Windows</a:t>
            </a:r>
          </a:p>
          <a:p>
            <a:r>
              <a:rPr lang="en-US" dirty="0" smtClean="0"/>
              <a:t>Native and managed </a:t>
            </a:r>
          </a:p>
          <a:p>
            <a:r>
              <a:rPr lang="en-US" dirty="0" smtClean="0"/>
              <a:t>Supports both </a:t>
            </a:r>
            <a:r>
              <a:rPr lang="en-US" dirty="0" err="1" smtClean="0"/>
              <a:t>WSMan</a:t>
            </a:r>
            <a:r>
              <a:rPr lang="en-US" dirty="0" smtClean="0"/>
              <a:t> and DCOM</a:t>
            </a:r>
          </a:p>
          <a:p>
            <a:r>
              <a:rPr lang="en-US" dirty="0" smtClean="0"/>
              <a:t>Follows the latest .NET framework design patterns:</a:t>
            </a:r>
          </a:p>
          <a:p>
            <a:pPr lvl="1"/>
            <a:r>
              <a:rPr lang="en-US" dirty="0" smtClean="0"/>
              <a:t>For </a:t>
            </a:r>
            <a:r>
              <a:rPr lang="en-US" dirty="0" err="1" smtClean="0"/>
              <a:t>async</a:t>
            </a:r>
            <a:r>
              <a:rPr lang="en-US" dirty="0" smtClean="0"/>
              <a:t>: Supports </a:t>
            </a:r>
            <a:r>
              <a:rPr lang="en-US" dirty="0" err="1" smtClean="0"/>
              <a:t>IObservable</a:t>
            </a:r>
            <a:r>
              <a:rPr lang="en-US" dirty="0" smtClean="0"/>
              <a:t> &lt;T&gt; / integration with Rx (Reactive Extensions Framework)</a:t>
            </a:r>
          </a:p>
          <a:p>
            <a:pPr lvl="1"/>
            <a:r>
              <a:rPr lang="en-US" dirty="0" smtClean="0"/>
              <a:t>Using cancellation token</a:t>
            </a:r>
            <a:endParaRPr lang="en-US" dirty="0"/>
          </a:p>
        </p:txBody>
      </p:sp>
    </p:spTree>
    <p:extLst>
      <p:ext uri="{BB962C8B-B14F-4D97-AF65-F5344CB8AC3E}">
        <p14:creationId xmlns:p14="http://schemas.microsoft.com/office/powerpoint/2010/main" val="423125997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72645"/>
            <a:ext cx="8382000" cy="457049"/>
          </a:xfrm>
        </p:spPr>
        <p:txBody>
          <a:bodyPr/>
          <a:lstStyle/>
          <a:p>
            <a:r>
              <a:rPr lang="en-US" dirty="0" smtClean="0"/>
              <a:t>Old WMI API – Query Operation</a:t>
            </a:r>
            <a:endParaRPr lang="en-US" dirty="0"/>
          </a:p>
        </p:txBody>
      </p:sp>
      <p:sp>
        <p:nvSpPr>
          <p:cNvPr id="6" name="Text Placeholder 5"/>
          <p:cNvSpPr>
            <a:spLocks noGrp="1"/>
          </p:cNvSpPr>
          <p:nvPr>
            <p:ph type="body" sz="quarter" idx="10"/>
          </p:nvPr>
        </p:nvSpPr>
        <p:spPr>
          <a:xfrm>
            <a:off x="228600" y="895350"/>
            <a:ext cx="8534400" cy="4055726"/>
          </a:xfrm>
          <a:noFill/>
        </p:spPr>
        <p:txBody>
          <a:bodyPr/>
          <a:lstStyle/>
          <a:p>
            <a:r>
              <a:rPr lang="en-US" sz="1050" dirty="0">
                <a:gradFill>
                  <a:gsLst>
                    <a:gs pos="0">
                      <a:schemeClr val="bg1"/>
                    </a:gs>
                    <a:gs pos="86000">
                      <a:schemeClr val="bg1"/>
                    </a:gs>
                  </a:gsLst>
                  <a:lin ang="5400000" scaled="0"/>
                </a:gradFill>
              </a:rPr>
              <a:t>//Connect to remote computer</a:t>
            </a:r>
          </a:p>
          <a:p>
            <a:r>
              <a:rPr lang="en-US" sz="1050" dirty="0" err="1">
                <a:gradFill>
                  <a:gsLst>
                    <a:gs pos="0">
                      <a:schemeClr val="bg1"/>
                    </a:gs>
                    <a:gs pos="86000">
                      <a:schemeClr val="bg1"/>
                    </a:gs>
                  </a:gsLst>
                  <a:lin ang="5400000" scaled="0"/>
                </a:gradFill>
              </a:rPr>
              <a:t>ManagementScope</a:t>
            </a:r>
            <a:r>
              <a:rPr lang="en-US" sz="1050" dirty="0">
                <a:gradFill>
                  <a:gsLst>
                    <a:gs pos="0">
                      <a:schemeClr val="bg1"/>
                    </a:gs>
                    <a:gs pos="86000">
                      <a:schemeClr val="bg1"/>
                    </a:gs>
                  </a:gsLst>
                  <a:lin ang="5400000" scaled="0"/>
                </a:gradFill>
              </a:rPr>
              <a:t> scope = new </a:t>
            </a:r>
            <a:r>
              <a:rPr lang="en-US" sz="1050" dirty="0" err="1">
                <a:gradFill>
                  <a:gsLst>
                    <a:gs pos="0">
                      <a:schemeClr val="bg1"/>
                    </a:gs>
                    <a:gs pos="86000">
                      <a:schemeClr val="bg1"/>
                    </a:gs>
                  </a:gsLst>
                  <a:lin ang="5400000" scaled="0"/>
                </a:gradFill>
              </a:rPr>
              <a:t>ManagementScope</a:t>
            </a:r>
            <a:r>
              <a:rPr lang="en-US" sz="1050" dirty="0" smtClean="0">
                <a:gradFill>
                  <a:gsLst>
                    <a:gs pos="0">
                      <a:schemeClr val="bg1"/>
                    </a:gs>
                    <a:gs pos="86000">
                      <a:schemeClr val="bg1"/>
                    </a:gs>
                  </a:gsLst>
                  <a:lin ang="5400000" scaled="0"/>
                </a:gradFill>
              </a:rPr>
              <a:t>("\\\\</a:t>
            </a:r>
            <a:r>
              <a:rPr lang="en-US" sz="1050" dirty="0">
                <a:gradFill>
                  <a:gsLst>
                    <a:gs pos="0">
                      <a:schemeClr val="bg1"/>
                    </a:gs>
                    <a:gs pos="86000">
                      <a:schemeClr val="bg1"/>
                    </a:gs>
                  </a:gsLst>
                  <a:lin ang="5400000" scaled="0"/>
                </a:gradFill>
              </a:rPr>
              <a:t>RemoteComputer\\root\\cimv2");</a:t>
            </a:r>
          </a:p>
          <a:p>
            <a:r>
              <a:rPr lang="en-US" sz="1050" dirty="0" err="1">
                <a:gradFill>
                  <a:gsLst>
                    <a:gs pos="0">
                      <a:schemeClr val="bg1"/>
                    </a:gs>
                    <a:gs pos="86000">
                      <a:schemeClr val="bg1"/>
                    </a:gs>
                  </a:gsLst>
                  <a:lin ang="5400000" scaled="0"/>
                </a:gradFill>
              </a:rPr>
              <a:t>scope.Connect</a:t>
            </a:r>
            <a:r>
              <a:rPr lang="en-US" sz="1050" dirty="0">
                <a:gradFill>
                  <a:gsLst>
                    <a:gs pos="0">
                      <a:schemeClr val="bg1"/>
                    </a:gs>
                    <a:gs pos="86000">
                      <a:schemeClr val="bg1"/>
                    </a:gs>
                  </a:gsLst>
                  <a:lin ang="5400000" scaled="0"/>
                </a:gradFill>
              </a:rPr>
              <a:t>();</a:t>
            </a:r>
          </a:p>
          <a:p>
            <a:r>
              <a:rPr lang="en-US" sz="1050" dirty="0">
                <a:gradFill>
                  <a:gsLst>
                    <a:gs pos="0">
                      <a:schemeClr val="bg1"/>
                    </a:gs>
                    <a:gs pos="86000">
                      <a:schemeClr val="bg1"/>
                    </a:gs>
                  </a:gsLst>
                  <a:lin ang="5400000" scaled="0"/>
                </a:gradFill>
              </a:rPr>
              <a:t>// Create a results watcher object and handler for results and completion</a:t>
            </a:r>
          </a:p>
          <a:p>
            <a:r>
              <a:rPr lang="en-US" sz="1050" dirty="0" err="1">
                <a:gradFill>
                  <a:gsLst>
                    <a:gs pos="0">
                      <a:schemeClr val="bg1"/>
                    </a:gs>
                    <a:gs pos="86000">
                      <a:schemeClr val="bg1"/>
                    </a:gs>
                  </a:gsLst>
                  <a:lin ang="5400000" scaled="0"/>
                </a:gradFill>
              </a:rPr>
              <a:t>ManagementOperationObserver</a:t>
            </a:r>
            <a:r>
              <a:rPr lang="en-US" sz="1050" dirty="0">
                <a:gradFill>
                  <a:gsLst>
                    <a:gs pos="0">
                      <a:schemeClr val="bg1"/>
                    </a:gs>
                    <a:gs pos="86000">
                      <a:schemeClr val="bg1"/>
                    </a:gs>
                  </a:gsLst>
                  <a:lin ang="5400000" scaled="0"/>
                </a:gradFill>
              </a:rPr>
              <a:t> results = new </a:t>
            </a:r>
            <a:r>
              <a:rPr lang="en-US" sz="1050" dirty="0" err="1">
                <a:gradFill>
                  <a:gsLst>
                    <a:gs pos="0">
                      <a:schemeClr val="bg1"/>
                    </a:gs>
                    <a:gs pos="86000">
                      <a:schemeClr val="bg1"/>
                    </a:gs>
                  </a:gsLst>
                  <a:lin ang="5400000" scaled="0"/>
                </a:gradFill>
              </a:rPr>
              <a:t>ManagementOperationObserver</a:t>
            </a:r>
            <a:r>
              <a:rPr lang="en-US" sz="1050" dirty="0">
                <a:gradFill>
                  <a:gsLst>
                    <a:gs pos="0">
                      <a:schemeClr val="bg1"/>
                    </a:gs>
                    <a:gs pos="86000">
                      <a:schemeClr val="bg1"/>
                    </a:gs>
                  </a:gsLst>
                  <a:lin ang="5400000" scaled="0"/>
                </a:gradFill>
              </a:rPr>
              <a:t>();</a:t>
            </a:r>
          </a:p>
          <a:p>
            <a:r>
              <a:rPr lang="en-US" sz="1050" dirty="0">
                <a:gradFill>
                  <a:gsLst>
                    <a:gs pos="0">
                      <a:schemeClr val="bg1"/>
                    </a:gs>
                    <a:gs pos="86000">
                      <a:schemeClr val="bg1"/>
                    </a:gs>
                  </a:gsLst>
                  <a:lin ang="5400000" scaled="0"/>
                </a:gradFill>
              </a:rPr>
              <a:t>// Attach handler to events for results and completion</a:t>
            </a:r>
          </a:p>
          <a:p>
            <a:r>
              <a:rPr lang="en-US" sz="1050" dirty="0" err="1">
                <a:gradFill>
                  <a:gsLst>
                    <a:gs pos="0">
                      <a:schemeClr val="bg1"/>
                    </a:gs>
                    <a:gs pos="86000">
                      <a:schemeClr val="bg1"/>
                    </a:gs>
                  </a:gsLst>
                  <a:lin ang="5400000" scaled="0"/>
                </a:gradFill>
              </a:rPr>
              <a:t>results.ObjectReady</a:t>
            </a:r>
            <a:r>
              <a:rPr lang="en-US" sz="1050" dirty="0">
                <a:gradFill>
                  <a:gsLst>
                    <a:gs pos="0">
                      <a:schemeClr val="bg1"/>
                    </a:gs>
                    <a:gs pos="86000">
                      <a:schemeClr val="bg1"/>
                    </a:gs>
                  </a:gsLst>
                  <a:lin ang="5400000" scaled="0"/>
                </a:gradFill>
              </a:rPr>
              <a:t> += new  </a:t>
            </a:r>
            <a:r>
              <a:rPr lang="en-US" sz="1050" dirty="0" err="1">
                <a:gradFill>
                  <a:gsLst>
                    <a:gs pos="0">
                      <a:schemeClr val="bg1"/>
                    </a:gs>
                    <a:gs pos="86000">
                      <a:schemeClr val="bg1"/>
                    </a:gs>
                  </a:gsLst>
                  <a:lin ang="5400000" scaled="0"/>
                </a:gradFill>
              </a:rPr>
              <a:t>ObjectReadyEventHandler</a:t>
            </a:r>
            <a:r>
              <a:rPr lang="en-US" sz="1050" dirty="0">
                <a:gradFill>
                  <a:gsLst>
                    <a:gs pos="0">
                      <a:schemeClr val="bg1"/>
                    </a:gs>
                    <a:gs pos="86000">
                      <a:schemeClr val="bg1"/>
                    </a:gs>
                  </a:gsLst>
                  <a:lin ang="5400000" scaled="0"/>
                </a:gradFill>
              </a:rPr>
              <a:t>(</a:t>
            </a:r>
            <a:r>
              <a:rPr lang="en-US" sz="1050" dirty="0" err="1">
                <a:gradFill>
                  <a:gsLst>
                    <a:gs pos="0">
                      <a:schemeClr val="bg1"/>
                    </a:gs>
                    <a:gs pos="86000">
                      <a:schemeClr val="bg1"/>
                    </a:gs>
                  </a:gsLst>
                  <a:lin ang="5400000" scaled="0"/>
                </a:gradFill>
              </a:rPr>
              <a:t>this.NewObject</a:t>
            </a:r>
            <a:r>
              <a:rPr lang="en-US" sz="1050" dirty="0">
                <a:gradFill>
                  <a:gsLst>
                    <a:gs pos="0">
                      <a:schemeClr val="bg1"/>
                    </a:gs>
                    <a:gs pos="86000">
                      <a:schemeClr val="bg1"/>
                    </a:gs>
                  </a:gsLst>
                  <a:lin ang="5400000" scaled="0"/>
                </a:gradFill>
              </a:rPr>
              <a:t>);</a:t>
            </a:r>
          </a:p>
          <a:p>
            <a:r>
              <a:rPr lang="en-US" sz="1050" dirty="0" err="1">
                <a:gradFill>
                  <a:gsLst>
                    <a:gs pos="0">
                      <a:schemeClr val="bg1"/>
                    </a:gs>
                    <a:gs pos="86000">
                      <a:schemeClr val="bg1"/>
                    </a:gs>
                  </a:gsLst>
                  <a:lin ang="5400000" scaled="0"/>
                </a:gradFill>
              </a:rPr>
              <a:t>results.Completed</a:t>
            </a:r>
            <a:r>
              <a:rPr lang="en-US" sz="1050" dirty="0">
                <a:gradFill>
                  <a:gsLst>
                    <a:gs pos="0">
                      <a:schemeClr val="bg1"/>
                    </a:gs>
                    <a:gs pos="86000">
                      <a:schemeClr val="bg1"/>
                    </a:gs>
                  </a:gsLst>
                  <a:lin ang="5400000" scaled="0"/>
                </a:gradFill>
              </a:rPr>
              <a:t> += new     </a:t>
            </a:r>
            <a:r>
              <a:rPr lang="en-US" sz="1050" dirty="0" err="1">
                <a:gradFill>
                  <a:gsLst>
                    <a:gs pos="0">
                      <a:schemeClr val="bg1"/>
                    </a:gs>
                    <a:gs pos="86000">
                      <a:schemeClr val="bg1"/>
                    </a:gs>
                  </a:gsLst>
                  <a:lin ang="5400000" scaled="0"/>
                </a:gradFill>
              </a:rPr>
              <a:t>CompletedEventHandler</a:t>
            </a:r>
            <a:r>
              <a:rPr lang="en-US" sz="1050" dirty="0">
                <a:gradFill>
                  <a:gsLst>
                    <a:gs pos="0">
                      <a:schemeClr val="bg1"/>
                    </a:gs>
                    <a:gs pos="86000">
                      <a:schemeClr val="bg1"/>
                    </a:gs>
                  </a:gsLst>
                  <a:lin ang="5400000" scaled="0"/>
                </a:gradFill>
              </a:rPr>
              <a:t>(</a:t>
            </a:r>
            <a:r>
              <a:rPr lang="en-US" sz="1050" dirty="0" err="1">
                <a:gradFill>
                  <a:gsLst>
                    <a:gs pos="0">
                      <a:schemeClr val="bg1"/>
                    </a:gs>
                    <a:gs pos="86000">
                      <a:schemeClr val="bg1"/>
                    </a:gs>
                  </a:gsLst>
                  <a:lin ang="5400000" scaled="0"/>
                </a:gradFill>
              </a:rPr>
              <a:t>this.Done</a:t>
            </a:r>
            <a:r>
              <a:rPr lang="en-US" sz="1050" dirty="0">
                <a:gradFill>
                  <a:gsLst>
                    <a:gs pos="0">
                      <a:schemeClr val="bg1"/>
                    </a:gs>
                    <a:gs pos="86000">
                      <a:schemeClr val="bg1"/>
                    </a:gs>
                  </a:gsLst>
                  <a:lin ang="5400000" scaled="0"/>
                </a:gradFill>
              </a:rPr>
              <a:t>);</a:t>
            </a:r>
          </a:p>
          <a:p>
            <a:endParaRPr lang="en-US" sz="1050" dirty="0">
              <a:gradFill>
                <a:gsLst>
                  <a:gs pos="0">
                    <a:schemeClr val="bg1"/>
                  </a:gs>
                  <a:gs pos="86000">
                    <a:schemeClr val="bg1"/>
                  </a:gs>
                </a:gsLst>
                <a:lin ang="5400000" scaled="0"/>
              </a:gradFill>
            </a:endParaRPr>
          </a:p>
          <a:p>
            <a:r>
              <a:rPr lang="en-US" sz="1050" dirty="0">
                <a:gradFill>
                  <a:gsLst>
                    <a:gs pos="0">
                      <a:schemeClr val="bg1"/>
                    </a:gs>
                    <a:gs pos="86000">
                      <a:schemeClr val="bg1"/>
                    </a:gs>
                  </a:gsLst>
                  <a:lin ang="5400000" scaled="0"/>
                </a:gradFill>
              </a:rPr>
              <a:t>//Build a query system for Operating System information</a:t>
            </a:r>
          </a:p>
          <a:p>
            <a:r>
              <a:rPr lang="en-US" sz="1050" dirty="0" err="1">
                <a:gradFill>
                  <a:gsLst>
                    <a:gs pos="0">
                      <a:schemeClr val="bg1"/>
                    </a:gs>
                    <a:gs pos="86000">
                      <a:schemeClr val="bg1"/>
                    </a:gs>
                  </a:gsLst>
                  <a:lin ang="5400000" scaled="0"/>
                </a:gradFill>
              </a:rPr>
              <a:t>SelectQuery</a:t>
            </a:r>
            <a:r>
              <a:rPr lang="en-US" sz="1050" dirty="0">
                <a:gradFill>
                  <a:gsLst>
                    <a:gs pos="0">
                      <a:schemeClr val="bg1"/>
                    </a:gs>
                    <a:gs pos="86000">
                      <a:schemeClr val="bg1"/>
                    </a:gs>
                  </a:gsLst>
                  <a:lin ang="5400000" scaled="0"/>
                </a:gradFill>
              </a:rPr>
              <a:t> query = new </a:t>
            </a:r>
            <a:r>
              <a:rPr lang="en-US" sz="1050" dirty="0" err="1">
                <a:gradFill>
                  <a:gsLst>
                    <a:gs pos="0">
                      <a:schemeClr val="bg1"/>
                    </a:gs>
                    <a:gs pos="86000">
                      <a:schemeClr val="bg1"/>
                    </a:gs>
                  </a:gsLst>
                  <a:lin ang="5400000" scaled="0"/>
                </a:gradFill>
              </a:rPr>
              <a:t>SelectQuery</a:t>
            </a:r>
            <a:r>
              <a:rPr lang="en-US" sz="1050" dirty="0">
                <a:gradFill>
                  <a:gsLst>
                    <a:gs pos="0">
                      <a:schemeClr val="bg1"/>
                    </a:gs>
                    <a:gs pos="86000">
                      <a:schemeClr val="bg1"/>
                    </a:gs>
                  </a:gsLst>
                  <a:lin ang="5400000" scaled="0"/>
                </a:gradFill>
              </a:rPr>
              <a:t>("Win32_Process");</a:t>
            </a:r>
          </a:p>
          <a:p>
            <a:r>
              <a:rPr lang="en-US" sz="1050" dirty="0">
                <a:gradFill>
                  <a:gsLst>
                    <a:gs pos="0">
                      <a:schemeClr val="bg1"/>
                    </a:gs>
                    <a:gs pos="86000">
                      <a:schemeClr val="bg1"/>
                    </a:gs>
                  </a:gsLst>
                  <a:lin ang="5400000" scaled="0"/>
                </a:gradFill>
              </a:rPr>
              <a:t>// Instantiate an object searcher with this query</a:t>
            </a:r>
          </a:p>
          <a:p>
            <a:r>
              <a:rPr lang="en-US" sz="1050" dirty="0" err="1">
                <a:gradFill>
                  <a:gsLst>
                    <a:gs pos="0">
                      <a:schemeClr val="bg1"/>
                    </a:gs>
                    <a:gs pos="86000">
                      <a:schemeClr val="bg1"/>
                    </a:gs>
                  </a:gsLst>
                  <a:lin ang="5400000" scaled="0"/>
                </a:gradFill>
              </a:rPr>
              <a:t>ManagementObjectSearcher</a:t>
            </a:r>
            <a:r>
              <a:rPr lang="en-US" sz="1050" dirty="0">
                <a:gradFill>
                  <a:gsLst>
                    <a:gs pos="0">
                      <a:schemeClr val="bg1"/>
                    </a:gs>
                    <a:gs pos="86000">
                      <a:schemeClr val="bg1"/>
                    </a:gs>
                  </a:gsLst>
                  <a:lin ang="5400000" scaled="0"/>
                </a:gradFill>
              </a:rPr>
              <a:t> searcher = new </a:t>
            </a:r>
            <a:r>
              <a:rPr lang="en-US" sz="1050" dirty="0" err="1">
                <a:gradFill>
                  <a:gsLst>
                    <a:gs pos="0">
                      <a:schemeClr val="bg1"/>
                    </a:gs>
                    <a:gs pos="86000">
                      <a:schemeClr val="bg1"/>
                    </a:gs>
                  </a:gsLst>
                  <a:lin ang="5400000" scaled="0"/>
                </a:gradFill>
              </a:rPr>
              <a:t>ManagementObjectSearcher</a:t>
            </a:r>
            <a:r>
              <a:rPr lang="en-US" sz="1050" dirty="0">
                <a:gradFill>
                  <a:gsLst>
                    <a:gs pos="0">
                      <a:schemeClr val="bg1"/>
                    </a:gs>
                    <a:gs pos="86000">
                      <a:schemeClr val="bg1"/>
                    </a:gs>
                  </a:gsLst>
                  <a:lin ang="5400000" scaled="0"/>
                </a:gradFill>
              </a:rPr>
              <a:t>(</a:t>
            </a:r>
            <a:r>
              <a:rPr lang="en-US" sz="1050" dirty="0" err="1">
                <a:gradFill>
                  <a:gsLst>
                    <a:gs pos="0">
                      <a:schemeClr val="bg1"/>
                    </a:gs>
                    <a:gs pos="86000">
                      <a:schemeClr val="bg1"/>
                    </a:gs>
                  </a:gsLst>
                  <a:lin ang="5400000" scaled="0"/>
                </a:gradFill>
              </a:rPr>
              <a:t>scope,query</a:t>
            </a:r>
            <a:r>
              <a:rPr lang="en-US" sz="1050" dirty="0">
                <a:gradFill>
                  <a:gsLst>
                    <a:gs pos="0">
                      <a:schemeClr val="bg1"/>
                    </a:gs>
                    <a:gs pos="86000">
                      <a:schemeClr val="bg1"/>
                    </a:gs>
                  </a:gsLst>
                  <a:lin ang="5400000" scaled="0"/>
                </a:gradFill>
              </a:rPr>
              <a:t>);</a:t>
            </a:r>
          </a:p>
          <a:p>
            <a:r>
              <a:rPr lang="en-US" sz="1050" dirty="0">
                <a:gradFill>
                  <a:gsLst>
                    <a:gs pos="0">
                      <a:schemeClr val="bg1"/>
                    </a:gs>
                    <a:gs pos="86000">
                      <a:schemeClr val="bg1"/>
                    </a:gs>
                  </a:gsLst>
                  <a:lin ang="5400000" scaled="0"/>
                </a:gradFill>
              </a:rPr>
              <a:t>// Call the asynchronous overload of Get to start the enumeration</a:t>
            </a:r>
          </a:p>
          <a:p>
            <a:r>
              <a:rPr lang="en-US" sz="1050" dirty="0" err="1">
                <a:gradFill>
                  <a:gsLst>
                    <a:gs pos="0">
                      <a:schemeClr val="bg1"/>
                    </a:gs>
                    <a:gs pos="86000">
                      <a:schemeClr val="bg1"/>
                    </a:gs>
                  </a:gsLst>
                  <a:lin ang="5400000" scaled="0"/>
                </a:gradFill>
              </a:rPr>
              <a:t>searcher.Get</a:t>
            </a:r>
            <a:r>
              <a:rPr lang="en-US" sz="1050" dirty="0">
                <a:gradFill>
                  <a:gsLst>
                    <a:gs pos="0">
                      <a:schemeClr val="bg1"/>
                    </a:gs>
                    <a:gs pos="86000">
                      <a:schemeClr val="bg1"/>
                    </a:gs>
                  </a:gsLst>
                  <a:lin ang="5400000" scaled="0"/>
                </a:gradFill>
              </a:rPr>
              <a:t>(results)</a:t>
            </a:r>
          </a:p>
          <a:p>
            <a:r>
              <a:rPr lang="en-US" sz="1050" dirty="0">
                <a:gradFill>
                  <a:gsLst>
                    <a:gs pos="0">
                      <a:schemeClr val="bg1"/>
                    </a:gs>
                    <a:gs pos="86000">
                      <a:schemeClr val="bg1"/>
                    </a:gs>
                  </a:gsLst>
                  <a:lin ang="5400000" scaled="0"/>
                </a:gradFill>
              </a:rPr>
              <a:t>////////////////////Call backs for </a:t>
            </a:r>
            <a:r>
              <a:rPr lang="en-US" sz="1050" dirty="0" err="1">
                <a:gradFill>
                  <a:gsLst>
                    <a:gs pos="0">
                      <a:schemeClr val="bg1"/>
                    </a:gs>
                    <a:gs pos="86000">
                      <a:schemeClr val="bg1"/>
                    </a:gs>
                  </a:gsLst>
                  <a:lin ang="5400000" scaled="0"/>
                </a:gradFill>
              </a:rPr>
              <a:t>Async</a:t>
            </a:r>
            <a:r>
              <a:rPr lang="en-US" sz="1050" dirty="0">
                <a:gradFill>
                  <a:gsLst>
                    <a:gs pos="0">
                      <a:schemeClr val="bg1"/>
                    </a:gs>
                    <a:gs pos="86000">
                      <a:schemeClr val="bg1"/>
                    </a:gs>
                  </a:gsLst>
                  <a:lin ang="5400000" scaled="0"/>
                </a:gradFill>
              </a:rPr>
              <a:t> Operations ///////////////</a:t>
            </a:r>
          </a:p>
          <a:p>
            <a:r>
              <a:rPr lang="en-US" sz="1050" dirty="0">
                <a:gradFill>
                  <a:gsLst>
                    <a:gs pos="0">
                      <a:schemeClr val="bg1"/>
                    </a:gs>
                    <a:gs pos="86000">
                      <a:schemeClr val="bg1"/>
                    </a:gs>
                  </a:gsLst>
                  <a:lin ang="5400000" scaled="0"/>
                </a:gradFill>
              </a:rPr>
              <a:t>private void </a:t>
            </a:r>
            <a:r>
              <a:rPr lang="en-US" sz="1050" dirty="0" err="1">
                <a:gradFill>
                  <a:gsLst>
                    <a:gs pos="0">
                      <a:schemeClr val="bg1"/>
                    </a:gs>
                    <a:gs pos="86000">
                      <a:schemeClr val="bg1"/>
                    </a:gs>
                  </a:gsLst>
                  <a:lin ang="5400000" scaled="0"/>
                </a:gradFill>
              </a:rPr>
              <a:t>NewObject</a:t>
            </a:r>
            <a:r>
              <a:rPr lang="en-US" sz="1050" dirty="0">
                <a:gradFill>
                  <a:gsLst>
                    <a:gs pos="0">
                      <a:schemeClr val="bg1"/>
                    </a:gs>
                    <a:gs pos="86000">
                      <a:schemeClr val="bg1"/>
                    </a:gs>
                  </a:gsLst>
                  <a:lin ang="5400000" scaled="0"/>
                </a:gradFill>
              </a:rPr>
              <a:t>(object sender,  </a:t>
            </a:r>
            <a:r>
              <a:rPr lang="en-US" sz="1050" dirty="0" err="1">
                <a:gradFill>
                  <a:gsLst>
                    <a:gs pos="0">
                      <a:schemeClr val="bg1"/>
                    </a:gs>
                    <a:gs pos="86000">
                      <a:schemeClr val="bg1"/>
                    </a:gs>
                  </a:gsLst>
                  <a:lin ang="5400000" scaled="0"/>
                </a:gradFill>
              </a:rPr>
              <a:t>ObjectReadyEventArgs</a:t>
            </a:r>
            <a:r>
              <a:rPr lang="en-US" sz="1050" dirty="0">
                <a:gradFill>
                  <a:gsLst>
                    <a:gs pos="0">
                      <a:schemeClr val="bg1"/>
                    </a:gs>
                    <a:gs pos="86000">
                      <a:schemeClr val="bg1"/>
                    </a:gs>
                  </a:gsLst>
                  <a:lin ang="5400000" scaled="0"/>
                </a:gradFill>
              </a:rPr>
              <a:t> </a:t>
            </a:r>
            <a:r>
              <a:rPr lang="en-US" sz="1050" dirty="0" err="1">
                <a:gradFill>
                  <a:gsLst>
                    <a:gs pos="0">
                      <a:schemeClr val="bg1"/>
                    </a:gs>
                    <a:gs pos="86000">
                      <a:schemeClr val="bg1"/>
                    </a:gs>
                  </a:gsLst>
                  <a:lin ang="5400000" scaled="0"/>
                </a:gradFill>
              </a:rPr>
              <a:t>obj</a:t>
            </a:r>
            <a:r>
              <a:rPr lang="en-US" sz="1050" dirty="0">
                <a:gradFill>
                  <a:gsLst>
                    <a:gs pos="0">
                      <a:schemeClr val="bg1"/>
                    </a:gs>
                    <a:gs pos="86000">
                      <a:schemeClr val="bg1"/>
                    </a:gs>
                  </a:gsLst>
                  <a:lin ang="5400000" scaled="0"/>
                </a:gradFill>
              </a:rPr>
              <a:t>) </a:t>
            </a:r>
          </a:p>
          <a:p>
            <a:r>
              <a:rPr lang="en-US" sz="1050" dirty="0">
                <a:gradFill>
                  <a:gsLst>
                    <a:gs pos="0">
                      <a:schemeClr val="bg1"/>
                    </a:gs>
                    <a:gs pos="86000">
                      <a:schemeClr val="bg1"/>
                    </a:gs>
                  </a:gsLst>
                  <a:lin ang="5400000" scaled="0"/>
                </a:gradFill>
              </a:rPr>
              <a:t>{        </a:t>
            </a:r>
          </a:p>
          <a:p>
            <a:r>
              <a:rPr lang="en-US" sz="1050" dirty="0">
                <a:gradFill>
                  <a:gsLst>
                    <a:gs pos="0">
                      <a:schemeClr val="bg1"/>
                    </a:gs>
                    <a:gs pos="86000">
                      <a:schemeClr val="bg1"/>
                    </a:gs>
                  </a:gsLst>
                  <a:lin ang="5400000" scaled="0"/>
                </a:gradFill>
              </a:rPr>
              <a:t>}</a:t>
            </a:r>
          </a:p>
          <a:p>
            <a:endParaRPr lang="en-US" sz="1050" dirty="0">
              <a:gradFill>
                <a:gsLst>
                  <a:gs pos="0">
                    <a:schemeClr val="bg1"/>
                  </a:gs>
                  <a:gs pos="86000">
                    <a:schemeClr val="bg1"/>
                  </a:gs>
                </a:gsLst>
                <a:lin ang="5400000" scaled="0"/>
              </a:gradFill>
            </a:endParaRPr>
          </a:p>
          <a:p>
            <a:r>
              <a:rPr lang="en-US" sz="1050" dirty="0">
                <a:gradFill>
                  <a:gsLst>
                    <a:gs pos="0">
                      <a:schemeClr val="bg1"/>
                    </a:gs>
                    <a:gs pos="86000">
                      <a:schemeClr val="bg1"/>
                    </a:gs>
                  </a:gsLst>
                  <a:lin ang="5400000" scaled="0"/>
                </a:gradFill>
              </a:rPr>
              <a:t>private void Done(object sender, </a:t>
            </a:r>
            <a:r>
              <a:rPr lang="en-US" sz="1050" dirty="0" err="1">
                <a:gradFill>
                  <a:gsLst>
                    <a:gs pos="0">
                      <a:schemeClr val="bg1"/>
                    </a:gs>
                    <a:gs pos="86000">
                      <a:schemeClr val="bg1"/>
                    </a:gs>
                  </a:gsLst>
                  <a:lin ang="5400000" scaled="0"/>
                </a:gradFill>
              </a:rPr>
              <a:t>CompletedEventArgs</a:t>
            </a:r>
            <a:r>
              <a:rPr lang="en-US" sz="1050" dirty="0">
                <a:gradFill>
                  <a:gsLst>
                    <a:gs pos="0">
                      <a:schemeClr val="bg1"/>
                    </a:gs>
                    <a:gs pos="86000">
                      <a:schemeClr val="bg1"/>
                    </a:gs>
                  </a:gsLst>
                  <a:lin ang="5400000" scaled="0"/>
                </a:gradFill>
              </a:rPr>
              <a:t> </a:t>
            </a:r>
            <a:r>
              <a:rPr lang="en-US" sz="1050" dirty="0" err="1">
                <a:gradFill>
                  <a:gsLst>
                    <a:gs pos="0">
                      <a:schemeClr val="bg1"/>
                    </a:gs>
                    <a:gs pos="86000">
                      <a:schemeClr val="bg1"/>
                    </a:gs>
                  </a:gsLst>
                  <a:lin ang="5400000" scaled="0"/>
                </a:gradFill>
              </a:rPr>
              <a:t>obj</a:t>
            </a:r>
            <a:r>
              <a:rPr lang="en-US" sz="1050" dirty="0">
                <a:gradFill>
                  <a:gsLst>
                    <a:gs pos="0">
                      <a:schemeClr val="bg1"/>
                    </a:gs>
                    <a:gs pos="86000">
                      <a:schemeClr val="bg1"/>
                    </a:gs>
                  </a:gsLst>
                  <a:lin ang="5400000" scaled="0"/>
                </a:gradFill>
              </a:rPr>
              <a:t>) </a:t>
            </a:r>
          </a:p>
          <a:p>
            <a:r>
              <a:rPr lang="en-US" sz="1050" dirty="0">
                <a:gradFill>
                  <a:gsLst>
                    <a:gs pos="0">
                      <a:schemeClr val="bg1"/>
                    </a:gs>
                    <a:gs pos="86000">
                      <a:schemeClr val="bg1"/>
                    </a:gs>
                  </a:gsLst>
                  <a:lin ang="5400000" scaled="0"/>
                </a:gradFill>
              </a:rPr>
              <a:t>{        </a:t>
            </a:r>
          </a:p>
          <a:p>
            <a:r>
              <a:rPr lang="en-US" sz="1050" dirty="0">
                <a:gradFill>
                  <a:gsLst>
                    <a:gs pos="0">
                      <a:schemeClr val="bg1"/>
                    </a:gs>
                    <a:gs pos="86000">
                      <a:schemeClr val="bg1"/>
                    </a:gs>
                  </a:gsLst>
                  <a:lin ang="5400000" scaled="0"/>
                </a:gradFill>
              </a:rPr>
              <a:t>}</a:t>
            </a:r>
          </a:p>
        </p:txBody>
      </p:sp>
    </p:spTree>
    <p:extLst>
      <p:ext uri="{BB962C8B-B14F-4D97-AF65-F5344CB8AC3E}">
        <p14:creationId xmlns:p14="http://schemas.microsoft.com/office/powerpoint/2010/main" val="281177152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72645"/>
            <a:ext cx="8382000" cy="457049"/>
          </a:xfrm>
        </p:spPr>
        <p:txBody>
          <a:bodyPr/>
          <a:lstStyle/>
          <a:p>
            <a:r>
              <a:rPr lang="en-US" dirty="0" smtClean="0"/>
              <a:t>New CIM </a:t>
            </a:r>
            <a:r>
              <a:rPr lang="en-US" dirty="0"/>
              <a:t>API – </a:t>
            </a:r>
            <a:r>
              <a:rPr lang="en-US" dirty="0" err="1" smtClean="0"/>
              <a:t>Asynch</a:t>
            </a:r>
            <a:r>
              <a:rPr lang="en-US" dirty="0" smtClean="0"/>
              <a:t> Query </a:t>
            </a:r>
            <a:r>
              <a:rPr lang="en-US" dirty="0"/>
              <a:t>Operation</a:t>
            </a:r>
          </a:p>
        </p:txBody>
      </p:sp>
      <p:sp>
        <p:nvSpPr>
          <p:cNvPr id="6" name="Text Placeholder 5"/>
          <p:cNvSpPr>
            <a:spLocks noGrp="1"/>
          </p:cNvSpPr>
          <p:nvPr>
            <p:ph type="body" sz="quarter" idx="10"/>
          </p:nvPr>
        </p:nvSpPr>
        <p:spPr>
          <a:xfrm>
            <a:off x="304800" y="882765"/>
            <a:ext cx="8534400" cy="3822585"/>
          </a:xfrm>
        </p:spPr>
        <p:txBody>
          <a:bodyPr/>
          <a:lstStyle/>
          <a:p>
            <a:r>
              <a:rPr lang="en-US" sz="1200" dirty="0">
                <a:gradFill>
                  <a:gsLst>
                    <a:gs pos="0">
                      <a:schemeClr val="bg1"/>
                    </a:gs>
                    <a:gs pos="86000">
                      <a:schemeClr val="bg1"/>
                    </a:gs>
                  </a:gsLst>
                  <a:lin ang="5400000" scaled="0"/>
                </a:gradFill>
              </a:rPr>
              <a:t>//Connect to remote computer</a:t>
            </a:r>
          </a:p>
          <a:p>
            <a:r>
              <a:rPr lang="en-US" sz="1200" dirty="0" err="1">
                <a:gradFill>
                  <a:gsLst>
                    <a:gs pos="0">
                      <a:schemeClr val="bg1"/>
                    </a:gs>
                    <a:gs pos="86000">
                      <a:schemeClr val="bg1"/>
                    </a:gs>
                  </a:gsLst>
                  <a:lin ang="5400000" scaled="0"/>
                </a:gradFill>
              </a:rPr>
              <a:t>CimSession</a:t>
            </a:r>
            <a:r>
              <a:rPr lang="en-US" sz="1200" dirty="0">
                <a:gradFill>
                  <a:gsLst>
                    <a:gs pos="0">
                      <a:schemeClr val="bg1"/>
                    </a:gs>
                    <a:gs pos="86000">
                      <a:schemeClr val="bg1"/>
                    </a:gs>
                  </a:gsLst>
                  <a:lin ang="5400000" scaled="0"/>
                </a:gradFill>
              </a:rPr>
              <a:t> session = </a:t>
            </a:r>
            <a:r>
              <a:rPr lang="en-US" sz="1200" dirty="0" err="1">
                <a:gradFill>
                  <a:gsLst>
                    <a:gs pos="0">
                      <a:schemeClr val="bg1"/>
                    </a:gs>
                    <a:gs pos="86000">
                      <a:schemeClr val="bg1"/>
                    </a:gs>
                  </a:gsLst>
                  <a:lin ang="5400000" scaled="0"/>
                </a:gradFill>
              </a:rPr>
              <a:t>CimSession.Create</a:t>
            </a:r>
            <a:r>
              <a:rPr lang="en-US" sz="1200" dirty="0">
                <a:gradFill>
                  <a:gsLst>
                    <a:gs pos="0">
                      <a:schemeClr val="bg1"/>
                    </a:gs>
                    <a:gs pos="86000">
                      <a:schemeClr val="bg1"/>
                    </a:gs>
                  </a:gsLst>
                  <a:lin ang="5400000" scaled="0"/>
                </a:gradFill>
              </a:rPr>
              <a:t>(“</a:t>
            </a:r>
            <a:r>
              <a:rPr lang="en-US" sz="1200" dirty="0" err="1">
                <a:gradFill>
                  <a:gsLst>
                    <a:gs pos="0">
                      <a:schemeClr val="bg1"/>
                    </a:gs>
                    <a:gs pos="86000">
                      <a:schemeClr val="bg1"/>
                    </a:gs>
                  </a:gsLst>
                  <a:lin ang="5400000" scaled="0"/>
                </a:gradFill>
              </a:rPr>
              <a:t>RemoteComputer</a:t>
            </a:r>
            <a:r>
              <a:rPr lang="en-US" sz="1200" dirty="0" smtClean="0">
                <a:gradFill>
                  <a:gsLst>
                    <a:gs pos="0">
                      <a:schemeClr val="bg1"/>
                    </a:gs>
                    <a:gs pos="86000">
                      <a:schemeClr val="bg1"/>
                    </a:gs>
                  </a:gsLst>
                  <a:lin ang="5400000" scaled="0"/>
                </a:gradFill>
              </a:rPr>
              <a:t>”);</a:t>
            </a:r>
            <a:endParaRPr lang="en-US" sz="1200" dirty="0">
              <a:gradFill>
                <a:gsLst>
                  <a:gs pos="0">
                    <a:schemeClr val="bg1"/>
                  </a:gs>
                  <a:gs pos="86000">
                    <a:schemeClr val="bg1"/>
                  </a:gs>
                </a:gsLst>
                <a:lin ang="5400000" scaled="0"/>
              </a:gradFill>
            </a:endParaRPr>
          </a:p>
          <a:p>
            <a:endParaRPr lang="en-US" sz="1200" dirty="0">
              <a:gradFill>
                <a:gsLst>
                  <a:gs pos="0">
                    <a:schemeClr val="bg1"/>
                  </a:gs>
                  <a:gs pos="86000">
                    <a:schemeClr val="bg1"/>
                  </a:gs>
                </a:gsLst>
                <a:lin ang="5400000" scaled="0"/>
              </a:gradFill>
            </a:endParaRPr>
          </a:p>
          <a:p>
            <a:r>
              <a:rPr lang="en-US" sz="1200" dirty="0">
                <a:gradFill>
                  <a:gsLst>
                    <a:gs pos="0">
                      <a:schemeClr val="bg1"/>
                    </a:gs>
                    <a:gs pos="86000">
                      <a:schemeClr val="bg1"/>
                    </a:gs>
                  </a:gsLst>
                  <a:lin ang="5400000" scaled="0"/>
                </a:gradFill>
              </a:rPr>
              <a:t>//Perform the </a:t>
            </a:r>
            <a:r>
              <a:rPr lang="en-US" sz="1200" dirty="0" err="1">
                <a:gradFill>
                  <a:gsLst>
                    <a:gs pos="0">
                      <a:schemeClr val="bg1"/>
                    </a:gs>
                    <a:gs pos="86000">
                      <a:schemeClr val="bg1"/>
                    </a:gs>
                  </a:gsLst>
                  <a:lin ang="5400000" scaled="0"/>
                </a:gradFill>
              </a:rPr>
              <a:t>async</a:t>
            </a:r>
            <a:r>
              <a:rPr lang="en-US" sz="1200" dirty="0">
                <a:gradFill>
                  <a:gsLst>
                    <a:gs pos="0">
                      <a:schemeClr val="bg1"/>
                    </a:gs>
                    <a:gs pos="86000">
                      <a:schemeClr val="bg1"/>
                    </a:gs>
                  </a:gsLst>
                  <a:lin ang="5400000" scaled="0"/>
                </a:gradFill>
              </a:rPr>
              <a:t> operation – uses </a:t>
            </a:r>
            <a:r>
              <a:rPr lang="en-US" sz="1200" dirty="0" err="1">
                <a:gradFill>
                  <a:gsLst>
                    <a:gs pos="0">
                      <a:schemeClr val="bg1"/>
                    </a:gs>
                    <a:gs pos="86000">
                      <a:schemeClr val="bg1"/>
                    </a:gs>
                  </a:gsLst>
                  <a:lin ang="5400000" scaled="0"/>
                </a:gradFill>
              </a:rPr>
              <a:t>IObservable</a:t>
            </a:r>
            <a:r>
              <a:rPr lang="en-US" sz="1200" dirty="0">
                <a:gradFill>
                  <a:gsLst>
                    <a:gs pos="0">
                      <a:schemeClr val="bg1"/>
                    </a:gs>
                    <a:gs pos="86000">
                      <a:schemeClr val="bg1"/>
                    </a:gs>
                  </a:gsLst>
                  <a:lin ang="5400000" scaled="0"/>
                </a:gradFill>
              </a:rPr>
              <a:t> pattern</a:t>
            </a:r>
          </a:p>
          <a:p>
            <a:r>
              <a:rPr lang="en-US" sz="1200" dirty="0" err="1">
                <a:gradFill>
                  <a:gsLst>
                    <a:gs pos="0">
                      <a:schemeClr val="bg1"/>
                    </a:gs>
                    <a:gs pos="86000">
                      <a:schemeClr val="bg1"/>
                    </a:gs>
                  </a:gsLst>
                  <a:lin ang="5400000" scaled="0"/>
                </a:gradFill>
              </a:rPr>
              <a:t>IObservable</a:t>
            </a:r>
            <a:r>
              <a:rPr lang="en-US" sz="1200" dirty="0">
                <a:gradFill>
                  <a:gsLst>
                    <a:gs pos="0">
                      <a:schemeClr val="bg1"/>
                    </a:gs>
                    <a:gs pos="86000">
                      <a:schemeClr val="bg1"/>
                    </a:gs>
                  </a:gsLst>
                  <a:lin ang="5400000" scaled="0"/>
                </a:gradFill>
              </a:rPr>
              <a:t>&lt;</a:t>
            </a:r>
            <a:r>
              <a:rPr lang="en-US" sz="1200" dirty="0" err="1">
                <a:gradFill>
                  <a:gsLst>
                    <a:gs pos="0">
                      <a:schemeClr val="bg1"/>
                    </a:gs>
                    <a:gs pos="86000">
                      <a:schemeClr val="bg1"/>
                    </a:gs>
                  </a:gsLst>
                  <a:lin ang="5400000" scaled="0"/>
                </a:gradFill>
              </a:rPr>
              <a:t>CimInstance</a:t>
            </a:r>
            <a:r>
              <a:rPr lang="en-US" sz="1200" dirty="0">
                <a:gradFill>
                  <a:gsLst>
                    <a:gs pos="0">
                      <a:schemeClr val="bg1"/>
                    </a:gs>
                    <a:gs pos="86000">
                      <a:schemeClr val="bg1"/>
                    </a:gs>
                  </a:gsLst>
                  <a:lin ang="5400000" scaled="0"/>
                </a:gradFill>
              </a:rPr>
              <a:t>&gt; results = </a:t>
            </a:r>
            <a:r>
              <a:rPr lang="en-US" sz="1200" dirty="0" err="1">
                <a:gradFill>
                  <a:gsLst>
                    <a:gs pos="0">
                      <a:schemeClr val="bg1"/>
                    </a:gs>
                    <a:gs pos="86000">
                      <a:schemeClr val="bg1"/>
                    </a:gs>
                  </a:gsLst>
                  <a:lin ang="5400000" scaled="0"/>
                </a:gradFill>
              </a:rPr>
              <a:t>session.QueryInstancesAsync</a:t>
            </a:r>
            <a:r>
              <a:rPr lang="en-US" sz="1200" dirty="0">
                <a:gradFill>
                  <a:gsLst>
                    <a:gs pos="0">
                      <a:schemeClr val="bg1"/>
                    </a:gs>
                    <a:gs pos="86000">
                      <a:schemeClr val="bg1"/>
                    </a:gs>
                  </a:gsLst>
                  <a:lin ang="5400000" scaled="0"/>
                </a:gradFill>
              </a:rPr>
              <a:t>(</a:t>
            </a:r>
          </a:p>
          <a:p>
            <a:r>
              <a:rPr lang="en-US" sz="1200" dirty="0">
                <a:gradFill>
                  <a:gsLst>
                    <a:gs pos="0">
                      <a:schemeClr val="bg1"/>
                    </a:gs>
                    <a:gs pos="86000">
                      <a:schemeClr val="bg1"/>
                    </a:gs>
                  </a:gsLst>
                  <a:lin ang="5400000" scaled="0"/>
                </a:gradFill>
              </a:rPr>
              <a:t>                “root\Cimv2”, "WQL",  “Select * from Win32_Process”);</a:t>
            </a:r>
          </a:p>
          <a:p>
            <a:endParaRPr lang="en-US" sz="1200" dirty="0">
              <a:gradFill>
                <a:gsLst>
                  <a:gs pos="0">
                    <a:schemeClr val="bg1"/>
                  </a:gs>
                  <a:gs pos="86000">
                    <a:schemeClr val="bg1"/>
                  </a:gs>
                </a:gsLst>
                <a:lin ang="5400000" scaled="0"/>
              </a:gradFill>
            </a:endParaRPr>
          </a:p>
          <a:p>
            <a:r>
              <a:rPr lang="en-US" sz="1200" dirty="0" err="1">
                <a:gradFill>
                  <a:gsLst>
                    <a:gs pos="0">
                      <a:schemeClr val="bg1"/>
                    </a:gs>
                    <a:gs pos="86000">
                      <a:schemeClr val="bg1"/>
                    </a:gs>
                  </a:gsLst>
                  <a:lin ang="5400000" scaled="0"/>
                </a:gradFill>
              </a:rPr>
              <a:t>results.Subscribe</a:t>
            </a:r>
            <a:r>
              <a:rPr lang="en-US" sz="1200" dirty="0">
                <a:gradFill>
                  <a:gsLst>
                    <a:gs pos="0">
                      <a:schemeClr val="bg1"/>
                    </a:gs>
                    <a:gs pos="86000">
                      <a:schemeClr val="bg1"/>
                    </a:gs>
                  </a:gsLst>
                  <a:lin ang="5400000" scaled="0"/>
                </a:gradFill>
              </a:rPr>
              <a:t>(this);</a:t>
            </a:r>
          </a:p>
          <a:p>
            <a:endParaRPr lang="en-US" sz="1200" dirty="0">
              <a:gradFill>
                <a:gsLst>
                  <a:gs pos="0">
                    <a:schemeClr val="bg1"/>
                  </a:gs>
                  <a:gs pos="86000">
                    <a:schemeClr val="bg1"/>
                  </a:gs>
                </a:gsLst>
                <a:lin ang="5400000" scaled="0"/>
              </a:gradFill>
            </a:endParaRPr>
          </a:p>
          <a:p>
            <a:r>
              <a:rPr lang="en-US" sz="1200" dirty="0">
                <a:gradFill>
                  <a:gsLst>
                    <a:gs pos="0">
                      <a:schemeClr val="bg1"/>
                    </a:gs>
                    <a:gs pos="86000">
                      <a:schemeClr val="bg1"/>
                    </a:gs>
                  </a:gsLst>
                  <a:lin ang="5400000" scaled="0"/>
                </a:gradFill>
              </a:rPr>
              <a:t>////////////////////Standard </a:t>
            </a:r>
            <a:r>
              <a:rPr lang="en-US" sz="1200" dirty="0" err="1">
                <a:gradFill>
                  <a:gsLst>
                    <a:gs pos="0">
                      <a:schemeClr val="bg1"/>
                    </a:gs>
                    <a:gs pos="86000">
                      <a:schemeClr val="bg1"/>
                    </a:gs>
                  </a:gsLst>
                  <a:lin ang="5400000" scaled="0"/>
                </a:gradFill>
              </a:rPr>
              <a:t>IObserver</a:t>
            </a:r>
            <a:r>
              <a:rPr lang="en-US" sz="1200" dirty="0">
                <a:gradFill>
                  <a:gsLst>
                    <a:gs pos="0">
                      <a:schemeClr val="bg1"/>
                    </a:gs>
                    <a:gs pos="86000">
                      <a:schemeClr val="bg1"/>
                    </a:gs>
                  </a:gsLst>
                  <a:lin ang="5400000" scaled="0"/>
                </a:gradFill>
              </a:rPr>
              <a:t> implementation ///////////////////</a:t>
            </a:r>
          </a:p>
          <a:p>
            <a:r>
              <a:rPr lang="en-US" sz="1200" dirty="0">
                <a:gradFill>
                  <a:gsLst>
                    <a:gs pos="0">
                      <a:schemeClr val="bg1"/>
                    </a:gs>
                    <a:gs pos="86000">
                      <a:schemeClr val="bg1"/>
                    </a:gs>
                  </a:gsLst>
                  <a:lin ang="5400000" scaled="0"/>
                </a:gradFill>
              </a:rPr>
              <a:t>void </a:t>
            </a:r>
            <a:r>
              <a:rPr lang="en-US" sz="1200" dirty="0" err="1">
                <a:gradFill>
                  <a:gsLst>
                    <a:gs pos="0">
                      <a:schemeClr val="bg1"/>
                    </a:gs>
                    <a:gs pos="86000">
                      <a:schemeClr val="bg1"/>
                    </a:gs>
                  </a:gsLst>
                  <a:lin ang="5400000" scaled="0"/>
                </a:gradFill>
              </a:rPr>
              <a:t>IObserver</a:t>
            </a:r>
            <a:r>
              <a:rPr lang="en-US" sz="1200" dirty="0">
                <a:gradFill>
                  <a:gsLst>
                    <a:gs pos="0">
                      <a:schemeClr val="bg1"/>
                    </a:gs>
                    <a:gs pos="86000">
                      <a:schemeClr val="bg1"/>
                    </a:gs>
                  </a:gsLst>
                  <a:lin ang="5400000" scaled="0"/>
                </a:gradFill>
              </a:rPr>
              <a:t>&lt;</a:t>
            </a:r>
            <a:r>
              <a:rPr lang="en-US" sz="1200" dirty="0" err="1">
                <a:gradFill>
                  <a:gsLst>
                    <a:gs pos="0">
                      <a:schemeClr val="bg1"/>
                    </a:gs>
                    <a:gs pos="86000">
                      <a:schemeClr val="bg1"/>
                    </a:gs>
                  </a:gsLst>
                  <a:lin ang="5400000" scaled="0"/>
                </a:gradFill>
              </a:rPr>
              <a:t>CimInstance</a:t>
            </a:r>
            <a:r>
              <a:rPr lang="en-US" sz="1200" dirty="0">
                <a:gradFill>
                  <a:gsLst>
                    <a:gs pos="0">
                      <a:schemeClr val="bg1"/>
                    </a:gs>
                    <a:gs pos="86000">
                      <a:schemeClr val="bg1"/>
                    </a:gs>
                  </a:gsLst>
                  <a:lin ang="5400000" scaled="0"/>
                </a:gradFill>
              </a:rPr>
              <a:t>&gt;.</a:t>
            </a:r>
            <a:r>
              <a:rPr lang="en-US" sz="1200" dirty="0" err="1">
                <a:gradFill>
                  <a:gsLst>
                    <a:gs pos="0">
                      <a:schemeClr val="bg1"/>
                    </a:gs>
                    <a:gs pos="86000">
                      <a:schemeClr val="bg1"/>
                    </a:gs>
                  </a:gsLst>
                  <a:lin ang="5400000" scaled="0"/>
                </a:gradFill>
              </a:rPr>
              <a:t>OnCompleted</a:t>
            </a:r>
            <a:r>
              <a:rPr lang="en-US" sz="1200" dirty="0">
                <a:gradFill>
                  <a:gsLst>
                    <a:gs pos="0">
                      <a:schemeClr val="bg1"/>
                    </a:gs>
                    <a:gs pos="86000">
                      <a:schemeClr val="bg1"/>
                    </a:gs>
                  </a:gsLst>
                  <a:lin ang="5400000" scaled="0"/>
                </a:gradFill>
              </a:rPr>
              <a:t>()</a:t>
            </a:r>
          </a:p>
          <a:p>
            <a:r>
              <a:rPr lang="en-US" sz="1200" dirty="0">
                <a:gradFill>
                  <a:gsLst>
                    <a:gs pos="0">
                      <a:schemeClr val="bg1"/>
                    </a:gs>
                    <a:gs pos="86000">
                      <a:schemeClr val="bg1"/>
                    </a:gs>
                  </a:gsLst>
                  <a:lin ang="5400000" scaled="0"/>
                </a:gradFill>
              </a:rPr>
              <a:t>{        </a:t>
            </a:r>
          </a:p>
          <a:p>
            <a:r>
              <a:rPr lang="en-US" sz="1200" dirty="0">
                <a:gradFill>
                  <a:gsLst>
                    <a:gs pos="0">
                      <a:schemeClr val="bg1"/>
                    </a:gs>
                    <a:gs pos="86000">
                      <a:schemeClr val="bg1"/>
                    </a:gs>
                  </a:gsLst>
                  <a:lin ang="5400000" scaled="0"/>
                </a:gradFill>
              </a:rPr>
              <a:t>}</a:t>
            </a:r>
          </a:p>
          <a:p>
            <a:r>
              <a:rPr lang="en-US" sz="1200" dirty="0">
                <a:gradFill>
                  <a:gsLst>
                    <a:gs pos="0">
                      <a:schemeClr val="bg1"/>
                    </a:gs>
                    <a:gs pos="86000">
                      <a:schemeClr val="bg1"/>
                    </a:gs>
                  </a:gsLst>
                  <a:lin ang="5400000" scaled="0"/>
                </a:gradFill>
              </a:rPr>
              <a:t>void </a:t>
            </a:r>
            <a:r>
              <a:rPr lang="en-US" sz="1200" dirty="0" err="1">
                <a:gradFill>
                  <a:gsLst>
                    <a:gs pos="0">
                      <a:schemeClr val="bg1"/>
                    </a:gs>
                    <a:gs pos="86000">
                      <a:schemeClr val="bg1"/>
                    </a:gs>
                  </a:gsLst>
                  <a:lin ang="5400000" scaled="0"/>
                </a:gradFill>
              </a:rPr>
              <a:t>IObserver</a:t>
            </a:r>
            <a:r>
              <a:rPr lang="en-US" sz="1200" dirty="0">
                <a:gradFill>
                  <a:gsLst>
                    <a:gs pos="0">
                      <a:schemeClr val="bg1"/>
                    </a:gs>
                    <a:gs pos="86000">
                      <a:schemeClr val="bg1"/>
                    </a:gs>
                  </a:gsLst>
                  <a:lin ang="5400000" scaled="0"/>
                </a:gradFill>
              </a:rPr>
              <a:t>&lt; </a:t>
            </a:r>
            <a:r>
              <a:rPr lang="en-US" sz="1200" dirty="0" err="1">
                <a:gradFill>
                  <a:gsLst>
                    <a:gs pos="0">
                      <a:schemeClr val="bg1"/>
                    </a:gs>
                    <a:gs pos="86000">
                      <a:schemeClr val="bg1"/>
                    </a:gs>
                  </a:gsLst>
                  <a:lin ang="5400000" scaled="0"/>
                </a:gradFill>
              </a:rPr>
              <a:t>CimInstance</a:t>
            </a:r>
            <a:r>
              <a:rPr lang="en-US" sz="1200" dirty="0">
                <a:gradFill>
                  <a:gsLst>
                    <a:gs pos="0">
                      <a:schemeClr val="bg1"/>
                    </a:gs>
                    <a:gs pos="86000">
                      <a:schemeClr val="bg1"/>
                    </a:gs>
                  </a:gsLst>
                  <a:lin ang="5400000" scaled="0"/>
                </a:gradFill>
              </a:rPr>
              <a:t> &gt;.</a:t>
            </a:r>
            <a:r>
              <a:rPr lang="en-US" sz="1200" dirty="0" err="1">
                <a:gradFill>
                  <a:gsLst>
                    <a:gs pos="0">
                      <a:schemeClr val="bg1"/>
                    </a:gs>
                    <a:gs pos="86000">
                      <a:schemeClr val="bg1"/>
                    </a:gs>
                  </a:gsLst>
                  <a:lin ang="5400000" scaled="0"/>
                </a:gradFill>
              </a:rPr>
              <a:t>OnError</a:t>
            </a:r>
            <a:r>
              <a:rPr lang="en-US" sz="1200" dirty="0">
                <a:gradFill>
                  <a:gsLst>
                    <a:gs pos="0">
                      <a:schemeClr val="bg1"/>
                    </a:gs>
                    <a:gs pos="86000">
                      <a:schemeClr val="bg1"/>
                    </a:gs>
                  </a:gsLst>
                  <a:lin ang="5400000" scaled="0"/>
                </a:gradFill>
              </a:rPr>
              <a:t>(Exception error)</a:t>
            </a:r>
          </a:p>
          <a:p>
            <a:r>
              <a:rPr lang="en-US" sz="1200" dirty="0">
                <a:gradFill>
                  <a:gsLst>
                    <a:gs pos="0">
                      <a:schemeClr val="bg1"/>
                    </a:gs>
                    <a:gs pos="86000">
                      <a:schemeClr val="bg1"/>
                    </a:gs>
                  </a:gsLst>
                  <a:lin ang="5400000" scaled="0"/>
                </a:gradFill>
              </a:rPr>
              <a:t>{           </a:t>
            </a:r>
          </a:p>
          <a:p>
            <a:r>
              <a:rPr lang="en-US" sz="1200" dirty="0">
                <a:gradFill>
                  <a:gsLst>
                    <a:gs pos="0">
                      <a:schemeClr val="bg1"/>
                    </a:gs>
                    <a:gs pos="86000">
                      <a:schemeClr val="bg1"/>
                    </a:gs>
                  </a:gsLst>
                  <a:lin ang="5400000" scaled="0"/>
                </a:gradFill>
              </a:rPr>
              <a:t>}</a:t>
            </a:r>
          </a:p>
          <a:p>
            <a:r>
              <a:rPr lang="en-US" sz="1200" dirty="0">
                <a:gradFill>
                  <a:gsLst>
                    <a:gs pos="0">
                      <a:schemeClr val="bg1"/>
                    </a:gs>
                    <a:gs pos="86000">
                      <a:schemeClr val="bg1"/>
                    </a:gs>
                  </a:gsLst>
                  <a:lin ang="5400000" scaled="0"/>
                </a:gradFill>
              </a:rPr>
              <a:t>void </a:t>
            </a:r>
            <a:r>
              <a:rPr lang="en-US" sz="1200" dirty="0" err="1">
                <a:gradFill>
                  <a:gsLst>
                    <a:gs pos="0">
                      <a:schemeClr val="bg1"/>
                    </a:gs>
                    <a:gs pos="86000">
                      <a:schemeClr val="bg1"/>
                    </a:gs>
                  </a:gsLst>
                  <a:lin ang="5400000" scaled="0"/>
                </a:gradFill>
              </a:rPr>
              <a:t>IObserver</a:t>
            </a:r>
            <a:r>
              <a:rPr lang="en-US" sz="1200" dirty="0">
                <a:gradFill>
                  <a:gsLst>
                    <a:gs pos="0">
                      <a:schemeClr val="bg1"/>
                    </a:gs>
                    <a:gs pos="86000">
                      <a:schemeClr val="bg1"/>
                    </a:gs>
                  </a:gsLst>
                  <a:lin ang="5400000" scaled="0"/>
                </a:gradFill>
              </a:rPr>
              <a:t>&lt; </a:t>
            </a:r>
            <a:r>
              <a:rPr lang="en-US" sz="1200" dirty="0" err="1">
                <a:gradFill>
                  <a:gsLst>
                    <a:gs pos="0">
                      <a:schemeClr val="bg1"/>
                    </a:gs>
                    <a:gs pos="86000">
                      <a:schemeClr val="bg1"/>
                    </a:gs>
                  </a:gsLst>
                  <a:lin ang="5400000" scaled="0"/>
                </a:gradFill>
              </a:rPr>
              <a:t>CimInstance</a:t>
            </a:r>
            <a:r>
              <a:rPr lang="en-US" sz="1200" dirty="0">
                <a:gradFill>
                  <a:gsLst>
                    <a:gs pos="0">
                      <a:schemeClr val="bg1"/>
                    </a:gs>
                    <a:gs pos="86000">
                      <a:schemeClr val="bg1"/>
                    </a:gs>
                  </a:gsLst>
                  <a:lin ang="5400000" scaled="0"/>
                </a:gradFill>
              </a:rPr>
              <a:t> &gt;.</a:t>
            </a:r>
            <a:r>
              <a:rPr lang="en-US" sz="1200" dirty="0" err="1">
                <a:gradFill>
                  <a:gsLst>
                    <a:gs pos="0">
                      <a:schemeClr val="bg1"/>
                    </a:gs>
                    <a:gs pos="86000">
                      <a:schemeClr val="bg1"/>
                    </a:gs>
                  </a:gsLst>
                  <a:lin ang="5400000" scaled="0"/>
                </a:gradFill>
              </a:rPr>
              <a:t>OnNext</a:t>
            </a:r>
            <a:r>
              <a:rPr lang="en-US" sz="1200" dirty="0">
                <a:gradFill>
                  <a:gsLst>
                    <a:gs pos="0">
                      <a:schemeClr val="bg1"/>
                    </a:gs>
                    <a:gs pos="86000">
                      <a:schemeClr val="bg1"/>
                    </a:gs>
                  </a:gsLst>
                  <a:lin ang="5400000" scaled="0"/>
                </a:gradFill>
              </a:rPr>
              <a:t>(</a:t>
            </a:r>
            <a:r>
              <a:rPr lang="en-US" sz="1200" dirty="0" err="1">
                <a:gradFill>
                  <a:gsLst>
                    <a:gs pos="0">
                      <a:schemeClr val="bg1"/>
                    </a:gs>
                    <a:gs pos="86000">
                      <a:schemeClr val="bg1"/>
                    </a:gs>
                  </a:gsLst>
                  <a:lin ang="5400000" scaled="0"/>
                </a:gradFill>
              </a:rPr>
              <a:t>CimInstance</a:t>
            </a:r>
            <a:r>
              <a:rPr lang="en-US" sz="1200" dirty="0">
                <a:gradFill>
                  <a:gsLst>
                    <a:gs pos="0">
                      <a:schemeClr val="bg1"/>
                    </a:gs>
                    <a:gs pos="86000">
                      <a:schemeClr val="bg1"/>
                    </a:gs>
                  </a:gsLst>
                  <a:lin ang="5400000" scaled="0"/>
                </a:gradFill>
              </a:rPr>
              <a:t> value)</a:t>
            </a:r>
          </a:p>
          <a:p>
            <a:r>
              <a:rPr lang="en-US" sz="1200" dirty="0">
                <a:gradFill>
                  <a:gsLst>
                    <a:gs pos="0">
                      <a:schemeClr val="bg1"/>
                    </a:gs>
                    <a:gs pos="86000">
                      <a:schemeClr val="bg1"/>
                    </a:gs>
                  </a:gsLst>
                  <a:lin ang="5400000" scaled="0"/>
                </a:gradFill>
              </a:rPr>
              <a:t>{</a:t>
            </a:r>
          </a:p>
          <a:p>
            <a:r>
              <a:rPr lang="en-US" sz="1200" dirty="0">
                <a:gradFill>
                  <a:gsLst>
                    <a:gs pos="0">
                      <a:schemeClr val="bg1"/>
                    </a:gs>
                    <a:gs pos="86000">
                      <a:schemeClr val="bg1"/>
                    </a:gs>
                  </a:gsLst>
                  <a:lin ang="5400000" scaled="0"/>
                </a:gradFill>
              </a:rPr>
              <a:t>}</a:t>
            </a:r>
          </a:p>
        </p:txBody>
      </p:sp>
    </p:spTree>
    <p:extLst>
      <p:ext uri="{BB962C8B-B14F-4D97-AF65-F5344CB8AC3E}">
        <p14:creationId xmlns:p14="http://schemas.microsoft.com/office/powerpoint/2010/main" val="406806598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72645"/>
            <a:ext cx="8382000" cy="457049"/>
          </a:xfrm>
        </p:spPr>
        <p:txBody>
          <a:bodyPr/>
          <a:lstStyle/>
          <a:p>
            <a:r>
              <a:rPr lang="en-US" dirty="0" smtClean="0"/>
              <a:t>New CIM </a:t>
            </a:r>
            <a:r>
              <a:rPr lang="en-US" dirty="0"/>
              <a:t>API – Query </a:t>
            </a:r>
            <a:r>
              <a:rPr lang="en-US" dirty="0" smtClean="0"/>
              <a:t>Operation (DCOM)</a:t>
            </a:r>
            <a:endParaRPr lang="en-US" dirty="0"/>
          </a:p>
        </p:txBody>
      </p:sp>
      <p:sp>
        <p:nvSpPr>
          <p:cNvPr id="6" name="Text Placeholder 5"/>
          <p:cNvSpPr>
            <a:spLocks noGrp="1"/>
          </p:cNvSpPr>
          <p:nvPr>
            <p:ph type="body" sz="quarter" idx="10"/>
          </p:nvPr>
        </p:nvSpPr>
        <p:spPr>
          <a:xfrm>
            <a:off x="304800" y="882765"/>
            <a:ext cx="8534400" cy="3822585"/>
          </a:xfrm>
        </p:spPr>
        <p:txBody>
          <a:bodyPr/>
          <a:lstStyle/>
          <a:p>
            <a:r>
              <a:rPr lang="en-US" sz="1200" dirty="0">
                <a:gradFill>
                  <a:gsLst>
                    <a:gs pos="0">
                      <a:schemeClr val="bg1"/>
                    </a:gs>
                    <a:gs pos="86000">
                      <a:schemeClr val="bg1"/>
                    </a:gs>
                  </a:gsLst>
                  <a:lin ang="5400000" scaled="0"/>
                </a:gradFill>
              </a:rPr>
              <a:t>//Connect to remote computer</a:t>
            </a:r>
          </a:p>
          <a:p>
            <a:r>
              <a:rPr lang="en-US" sz="1200" dirty="0" err="1">
                <a:gradFill>
                  <a:gsLst>
                    <a:gs pos="0">
                      <a:schemeClr val="bg1"/>
                    </a:gs>
                    <a:gs pos="86000">
                      <a:schemeClr val="bg1"/>
                    </a:gs>
                  </a:gsLst>
                  <a:lin ang="5400000" scaled="0"/>
                </a:gradFill>
              </a:rPr>
              <a:t>CimSession</a:t>
            </a:r>
            <a:r>
              <a:rPr lang="en-US" sz="1200" dirty="0">
                <a:gradFill>
                  <a:gsLst>
                    <a:gs pos="0">
                      <a:schemeClr val="bg1"/>
                    </a:gs>
                    <a:gs pos="86000">
                      <a:schemeClr val="bg1"/>
                    </a:gs>
                  </a:gsLst>
                  <a:lin ang="5400000" scaled="0"/>
                </a:gradFill>
              </a:rPr>
              <a:t> session = </a:t>
            </a:r>
            <a:r>
              <a:rPr lang="en-US" sz="1200" dirty="0" err="1">
                <a:gradFill>
                  <a:gsLst>
                    <a:gs pos="0">
                      <a:schemeClr val="bg1"/>
                    </a:gs>
                    <a:gs pos="86000">
                      <a:schemeClr val="bg1"/>
                    </a:gs>
                  </a:gsLst>
                  <a:lin ang="5400000" scaled="0"/>
                </a:gradFill>
              </a:rPr>
              <a:t>CimSession.Create</a:t>
            </a:r>
            <a:r>
              <a:rPr lang="en-US" sz="1200" dirty="0">
                <a:gradFill>
                  <a:gsLst>
                    <a:gs pos="0">
                      <a:schemeClr val="bg1"/>
                    </a:gs>
                    <a:gs pos="86000">
                      <a:schemeClr val="bg1"/>
                    </a:gs>
                  </a:gsLst>
                  <a:lin ang="5400000" scaled="0"/>
                </a:gradFill>
              </a:rPr>
              <a:t>(“</a:t>
            </a:r>
            <a:r>
              <a:rPr lang="en-US" sz="1200" dirty="0" err="1">
                <a:gradFill>
                  <a:gsLst>
                    <a:gs pos="0">
                      <a:schemeClr val="bg1"/>
                    </a:gs>
                    <a:gs pos="86000">
                      <a:schemeClr val="bg1"/>
                    </a:gs>
                  </a:gsLst>
                  <a:lin ang="5400000" scaled="0"/>
                </a:gradFill>
              </a:rPr>
              <a:t>RemoteComputer</a:t>
            </a:r>
            <a:r>
              <a:rPr lang="en-US" sz="1200" dirty="0" smtClean="0">
                <a:gradFill>
                  <a:gsLst>
                    <a:gs pos="0">
                      <a:schemeClr val="bg1"/>
                    </a:gs>
                    <a:gs pos="86000">
                      <a:schemeClr val="bg1"/>
                    </a:gs>
                  </a:gsLst>
                  <a:lin ang="5400000" scaled="0"/>
                </a:gradFill>
              </a:rPr>
              <a:t>”,</a:t>
            </a:r>
            <a:r>
              <a:rPr lang="en-US" sz="1200" dirty="0" smtClean="0">
                <a:solidFill>
                  <a:srgbClr val="FF0000"/>
                </a:solidFill>
              </a:rPr>
              <a:t> new </a:t>
            </a:r>
            <a:r>
              <a:rPr lang="en-US" sz="1200" dirty="0" err="1" smtClean="0">
                <a:solidFill>
                  <a:srgbClr val="FF0000"/>
                </a:solidFill>
              </a:rPr>
              <a:t>DcomSessionOption</a:t>
            </a:r>
            <a:r>
              <a:rPr lang="en-US" sz="1200" dirty="0" smtClean="0">
                <a:solidFill>
                  <a:srgbClr val="FF0000"/>
                </a:solidFill>
              </a:rPr>
              <a:t>()</a:t>
            </a:r>
            <a:r>
              <a:rPr lang="en-US" sz="1200" dirty="0" smtClean="0">
                <a:gradFill>
                  <a:gsLst>
                    <a:gs pos="0">
                      <a:schemeClr val="bg1"/>
                    </a:gs>
                    <a:gs pos="86000">
                      <a:schemeClr val="bg1"/>
                    </a:gs>
                  </a:gsLst>
                  <a:lin ang="5400000" scaled="0"/>
                </a:gradFill>
              </a:rPr>
              <a:t>)</a:t>
            </a:r>
            <a:endParaRPr lang="en-US" sz="1200" dirty="0">
              <a:gradFill>
                <a:gsLst>
                  <a:gs pos="0">
                    <a:schemeClr val="bg1"/>
                  </a:gs>
                  <a:gs pos="86000">
                    <a:schemeClr val="bg1"/>
                  </a:gs>
                </a:gsLst>
                <a:lin ang="5400000" scaled="0"/>
              </a:gradFill>
            </a:endParaRPr>
          </a:p>
          <a:p>
            <a:endParaRPr lang="en-US" sz="1200" dirty="0">
              <a:gradFill>
                <a:gsLst>
                  <a:gs pos="0">
                    <a:schemeClr val="bg1"/>
                  </a:gs>
                  <a:gs pos="86000">
                    <a:schemeClr val="bg1"/>
                  </a:gs>
                </a:gsLst>
                <a:lin ang="5400000" scaled="0"/>
              </a:gradFill>
            </a:endParaRPr>
          </a:p>
          <a:p>
            <a:r>
              <a:rPr lang="en-US" sz="1200" dirty="0">
                <a:gradFill>
                  <a:gsLst>
                    <a:gs pos="0">
                      <a:schemeClr val="bg1"/>
                    </a:gs>
                    <a:gs pos="86000">
                      <a:schemeClr val="bg1"/>
                    </a:gs>
                  </a:gsLst>
                  <a:lin ang="5400000" scaled="0"/>
                </a:gradFill>
              </a:rPr>
              <a:t>//Perform the </a:t>
            </a:r>
            <a:r>
              <a:rPr lang="en-US" sz="1200" dirty="0" err="1">
                <a:gradFill>
                  <a:gsLst>
                    <a:gs pos="0">
                      <a:schemeClr val="bg1"/>
                    </a:gs>
                    <a:gs pos="86000">
                      <a:schemeClr val="bg1"/>
                    </a:gs>
                  </a:gsLst>
                  <a:lin ang="5400000" scaled="0"/>
                </a:gradFill>
              </a:rPr>
              <a:t>async</a:t>
            </a:r>
            <a:r>
              <a:rPr lang="en-US" sz="1200" dirty="0">
                <a:gradFill>
                  <a:gsLst>
                    <a:gs pos="0">
                      <a:schemeClr val="bg1"/>
                    </a:gs>
                    <a:gs pos="86000">
                      <a:schemeClr val="bg1"/>
                    </a:gs>
                  </a:gsLst>
                  <a:lin ang="5400000" scaled="0"/>
                </a:gradFill>
              </a:rPr>
              <a:t> operation – uses </a:t>
            </a:r>
            <a:r>
              <a:rPr lang="en-US" sz="1200" dirty="0" err="1">
                <a:gradFill>
                  <a:gsLst>
                    <a:gs pos="0">
                      <a:schemeClr val="bg1"/>
                    </a:gs>
                    <a:gs pos="86000">
                      <a:schemeClr val="bg1"/>
                    </a:gs>
                  </a:gsLst>
                  <a:lin ang="5400000" scaled="0"/>
                </a:gradFill>
              </a:rPr>
              <a:t>IObservable</a:t>
            </a:r>
            <a:r>
              <a:rPr lang="en-US" sz="1200" dirty="0">
                <a:gradFill>
                  <a:gsLst>
                    <a:gs pos="0">
                      <a:schemeClr val="bg1"/>
                    </a:gs>
                    <a:gs pos="86000">
                      <a:schemeClr val="bg1"/>
                    </a:gs>
                  </a:gsLst>
                  <a:lin ang="5400000" scaled="0"/>
                </a:gradFill>
              </a:rPr>
              <a:t> pattern</a:t>
            </a:r>
          </a:p>
          <a:p>
            <a:r>
              <a:rPr lang="en-US" sz="1200" dirty="0" err="1">
                <a:gradFill>
                  <a:gsLst>
                    <a:gs pos="0">
                      <a:schemeClr val="bg1"/>
                    </a:gs>
                    <a:gs pos="86000">
                      <a:schemeClr val="bg1"/>
                    </a:gs>
                  </a:gsLst>
                  <a:lin ang="5400000" scaled="0"/>
                </a:gradFill>
              </a:rPr>
              <a:t>IObservable</a:t>
            </a:r>
            <a:r>
              <a:rPr lang="en-US" sz="1200" dirty="0">
                <a:gradFill>
                  <a:gsLst>
                    <a:gs pos="0">
                      <a:schemeClr val="bg1"/>
                    </a:gs>
                    <a:gs pos="86000">
                      <a:schemeClr val="bg1"/>
                    </a:gs>
                  </a:gsLst>
                  <a:lin ang="5400000" scaled="0"/>
                </a:gradFill>
              </a:rPr>
              <a:t>&lt;</a:t>
            </a:r>
            <a:r>
              <a:rPr lang="en-US" sz="1200" dirty="0" err="1">
                <a:gradFill>
                  <a:gsLst>
                    <a:gs pos="0">
                      <a:schemeClr val="bg1"/>
                    </a:gs>
                    <a:gs pos="86000">
                      <a:schemeClr val="bg1"/>
                    </a:gs>
                  </a:gsLst>
                  <a:lin ang="5400000" scaled="0"/>
                </a:gradFill>
              </a:rPr>
              <a:t>CimInstance</a:t>
            </a:r>
            <a:r>
              <a:rPr lang="en-US" sz="1200" dirty="0">
                <a:gradFill>
                  <a:gsLst>
                    <a:gs pos="0">
                      <a:schemeClr val="bg1"/>
                    </a:gs>
                    <a:gs pos="86000">
                      <a:schemeClr val="bg1"/>
                    </a:gs>
                  </a:gsLst>
                  <a:lin ang="5400000" scaled="0"/>
                </a:gradFill>
              </a:rPr>
              <a:t>&gt; results = </a:t>
            </a:r>
            <a:r>
              <a:rPr lang="en-US" sz="1200" dirty="0" err="1">
                <a:gradFill>
                  <a:gsLst>
                    <a:gs pos="0">
                      <a:schemeClr val="bg1"/>
                    </a:gs>
                    <a:gs pos="86000">
                      <a:schemeClr val="bg1"/>
                    </a:gs>
                  </a:gsLst>
                  <a:lin ang="5400000" scaled="0"/>
                </a:gradFill>
              </a:rPr>
              <a:t>session.QueryInstancesAsync</a:t>
            </a:r>
            <a:r>
              <a:rPr lang="en-US" sz="1200" dirty="0">
                <a:gradFill>
                  <a:gsLst>
                    <a:gs pos="0">
                      <a:schemeClr val="bg1"/>
                    </a:gs>
                    <a:gs pos="86000">
                      <a:schemeClr val="bg1"/>
                    </a:gs>
                  </a:gsLst>
                  <a:lin ang="5400000" scaled="0"/>
                </a:gradFill>
              </a:rPr>
              <a:t>(</a:t>
            </a:r>
          </a:p>
          <a:p>
            <a:r>
              <a:rPr lang="en-US" sz="1200" dirty="0">
                <a:gradFill>
                  <a:gsLst>
                    <a:gs pos="0">
                      <a:schemeClr val="bg1"/>
                    </a:gs>
                    <a:gs pos="86000">
                      <a:schemeClr val="bg1"/>
                    </a:gs>
                  </a:gsLst>
                  <a:lin ang="5400000" scaled="0"/>
                </a:gradFill>
              </a:rPr>
              <a:t>                “root\Cimv2”, "WQL",  “Select * from Win32_Process”);</a:t>
            </a:r>
          </a:p>
          <a:p>
            <a:endParaRPr lang="en-US" sz="1200" dirty="0">
              <a:gradFill>
                <a:gsLst>
                  <a:gs pos="0">
                    <a:schemeClr val="bg1"/>
                  </a:gs>
                  <a:gs pos="86000">
                    <a:schemeClr val="bg1"/>
                  </a:gs>
                </a:gsLst>
                <a:lin ang="5400000" scaled="0"/>
              </a:gradFill>
            </a:endParaRPr>
          </a:p>
          <a:p>
            <a:r>
              <a:rPr lang="en-US" sz="1200" dirty="0" err="1">
                <a:gradFill>
                  <a:gsLst>
                    <a:gs pos="0">
                      <a:schemeClr val="bg1"/>
                    </a:gs>
                    <a:gs pos="86000">
                      <a:schemeClr val="bg1"/>
                    </a:gs>
                  </a:gsLst>
                  <a:lin ang="5400000" scaled="0"/>
                </a:gradFill>
              </a:rPr>
              <a:t>results.Subscribe</a:t>
            </a:r>
            <a:r>
              <a:rPr lang="en-US" sz="1200" dirty="0">
                <a:gradFill>
                  <a:gsLst>
                    <a:gs pos="0">
                      <a:schemeClr val="bg1"/>
                    </a:gs>
                    <a:gs pos="86000">
                      <a:schemeClr val="bg1"/>
                    </a:gs>
                  </a:gsLst>
                  <a:lin ang="5400000" scaled="0"/>
                </a:gradFill>
              </a:rPr>
              <a:t>(this);</a:t>
            </a:r>
          </a:p>
          <a:p>
            <a:endParaRPr lang="en-US" sz="1200" dirty="0">
              <a:gradFill>
                <a:gsLst>
                  <a:gs pos="0">
                    <a:schemeClr val="bg1"/>
                  </a:gs>
                  <a:gs pos="86000">
                    <a:schemeClr val="bg1"/>
                  </a:gs>
                </a:gsLst>
                <a:lin ang="5400000" scaled="0"/>
              </a:gradFill>
            </a:endParaRPr>
          </a:p>
          <a:p>
            <a:r>
              <a:rPr lang="en-US" sz="1200" dirty="0">
                <a:gradFill>
                  <a:gsLst>
                    <a:gs pos="0">
                      <a:schemeClr val="bg1"/>
                    </a:gs>
                    <a:gs pos="86000">
                      <a:schemeClr val="bg1"/>
                    </a:gs>
                  </a:gsLst>
                  <a:lin ang="5400000" scaled="0"/>
                </a:gradFill>
              </a:rPr>
              <a:t>////////////////////Standard </a:t>
            </a:r>
            <a:r>
              <a:rPr lang="en-US" sz="1200" dirty="0" err="1">
                <a:gradFill>
                  <a:gsLst>
                    <a:gs pos="0">
                      <a:schemeClr val="bg1"/>
                    </a:gs>
                    <a:gs pos="86000">
                      <a:schemeClr val="bg1"/>
                    </a:gs>
                  </a:gsLst>
                  <a:lin ang="5400000" scaled="0"/>
                </a:gradFill>
              </a:rPr>
              <a:t>IObserver</a:t>
            </a:r>
            <a:r>
              <a:rPr lang="en-US" sz="1200" dirty="0">
                <a:gradFill>
                  <a:gsLst>
                    <a:gs pos="0">
                      <a:schemeClr val="bg1"/>
                    </a:gs>
                    <a:gs pos="86000">
                      <a:schemeClr val="bg1"/>
                    </a:gs>
                  </a:gsLst>
                  <a:lin ang="5400000" scaled="0"/>
                </a:gradFill>
              </a:rPr>
              <a:t> implementation ///////////////////</a:t>
            </a:r>
          </a:p>
          <a:p>
            <a:r>
              <a:rPr lang="en-US" sz="1200" dirty="0">
                <a:gradFill>
                  <a:gsLst>
                    <a:gs pos="0">
                      <a:schemeClr val="bg1"/>
                    </a:gs>
                    <a:gs pos="86000">
                      <a:schemeClr val="bg1"/>
                    </a:gs>
                  </a:gsLst>
                  <a:lin ang="5400000" scaled="0"/>
                </a:gradFill>
              </a:rPr>
              <a:t>void </a:t>
            </a:r>
            <a:r>
              <a:rPr lang="en-US" sz="1200" dirty="0" err="1">
                <a:gradFill>
                  <a:gsLst>
                    <a:gs pos="0">
                      <a:schemeClr val="bg1"/>
                    </a:gs>
                    <a:gs pos="86000">
                      <a:schemeClr val="bg1"/>
                    </a:gs>
                  </a:gsLst>
                  <a:lin ang="5400000" scaled="0"/>
                </a:gradFill>
              </a:rPr>
              <a:t>IObserver</a:t>
            </a:r>
            <a:r>
              <a:rPr lang="en-US" sz="1200" dirty="0">
                <a:gradFill>
                  <a:gsLst>
                    <a:gs pos="0">
                      <a:schemeClr val="bg1"/>
                    </a:gs>
                    <a:gs pos="86000">
                      <a:schemeClr val="bg1"/>
                    </a:gs>
                  </a:gsLst>
                  <a:lin ang="5400000" scaled="0"/>
                </a:gradFill>
              </a:rPr>
              <a:t>&lt;</a:t>
            </a:r>
            <a:r>
              <a:rPr lang="en-US" sz="1200" dirty="0" err="1">
                <a:gradFill>
                  <a:gsLst>
                    <a:gs pos="0">
                      <a:schemeClr val="bg1"/>
                    </a:gs>
                    <a:gs pos="86000">
                      <a:schemeClr val="bg1"/>
                    </a:gs>
                  </a:gsLst>
                  <a:lin ang="5400000" scaled="0"/>
                </a:gradFill>
              </a:rPr>
              <a:t>CimInstance</a:t>
            </a:r>
            <a:r>
              <a:rPr lang="en-US" sz="1200" dirty="0">
                <a:gradFill>
                  <a:gsLst>
                    <a:gs pos="0">
                      <a:schemeClr val="bg1"/>
                    </a:gs>
                    <a:gs pos="86000">
                      <a:schemeClr val="bg1"/>
                    </a:gs>
                  </a:gsLst>
                  <a:lin ang="5400000" scaled="0"/>
                </a:gradFill>
              </a:rPr>
              <a:t>&gt;.</a:t>
            </a:r>
            <a:r>
              <a:rPr lang="en-US" sz="1200" dirty="0" err="1">
                <a:gradFill>
                  <a:gsLst>
                    <a:gs pos="0">
                      <a:schemeClr val="bg1"/>
                    </a:gs>
                    <a:gs pos="86000">
                      <a:schemeClr val="bg1"/>
                    </a:gs>
                  </a:gsLst>
                  <a:lin ang="5400000" scaled="0"/>
                </a:gradFill>
              </a:rPr>
              <a:t>OnCompleted</a:t>
            </a:r>
            <a:r>
              <a:rPr lang="en-US" sz="1200" dirty="0">
                <a:gradFill>
                  <a:gsLst>
                    <a:gs pos="0">
                      <a:schemeClr val="bg1"/>
                    </a:gs>
                    <a:gs pos="86000">
                      <a:schemeClr val="bg1"/>
                    </a:gs>
                  </a:gsLst>
                  <a:lin ang="5400000" scaled="0"/>
                </a:gradFill>
              </a:rPr>
              <a:t>()</a:t>
            </a:r>
          </a:p>
          <a:p>
            <a:r>
              <a:rPr lang="en-US" sz="1200" dirty="0">
                <a:gradFill>
                  <a:gsLst>
                    <a:gs pos="0">
                      <a:schemeClr val="bg1"/>
                    </a:gs>
                    <a:gs pos="86000">
                      <a:schemeClr val="bg1"/>
                    </a:gs>
                  </a:gsLst>
                  <a:lin ang="5400000" scaled="0"/>
                </a:gradFill>
              </a:rPr>
              <a:t>{        </a:t>
            </a:r>
          </a:p>
          <a:p>
            <a:r>
              <a:rPr lang="en-US" sz="1200" dirty="0">
                <a:gradFill>
                  <a:gsLst>
                    <a:gs pos="0">
                      <a:schemeClr val="bg1"/>
                    </a:gs>
                    <a:gs pos="86000">
                      <a:schemeClr val="bg1"/>
                    </a:gs>
                  </a:gsLst>
                  <a:lin ang="5400000" scaled="0"/>
                </a:gradFill>
              </a:rPr>
              <a:t>}</a:t>
            </a:r>
          </a:p>
          <a:p>
            <a:r>
              <a:rPr lang="en-US" sz="1200" dirty="0">
                <a:gradFill>
                  <a:gsLst>
                    <a:gs pos="0">
                      <a:schemeClr val="bg1"/>
                    </a:gs>
                    <a:gs pos="86000">
                      <a:schemeClr val="bg1"/>
                    </a:gs>
                  </a:gsLst>
                  <a:lin ang="5400000" scaled="0"/>
                </a:gradFill>
              </a:rPr>
              <a:t>void </a:t>
            </a:r>
            <a:r>
              <a:rPr lang="en-US" sz="1200" dirty="0" err="1">
                <a:gradFill>
                  <a:gsLst>
                    <a:gs pos="0">
                      <a:schemeClr val="bg1"/>
                    </a:gs>
                    <a:gs pos="86000">
                      <a:schemeClr val="bg1"/>
                    </a:gs>
                  </a:gsLst>
                  <a:lin ang="5400000" scaled="0"/>
                </a:gradFill>
              </a:rPr>
              <a:t>IObserver</a:t>
            </a:r>
            <a:r>
              <a:rPr lang="en-US" sz="1200" dirty="0">
                <a:gradFill>
                  <a:gsLst>
                    <a:gs pos="0">
                      <a:schemeClr val="bg1"/>
                    </a:gs>
                    <a:gs pos="86000">
                      <a:schemeClr val="bg1"/>
                    </a:gs>
                  </a:gsLst>
                  <a:lin ang="5400000" scaled="0"/>
                </a:gradFill>
              </a:rPr>
              <a:t>&lt; </a:t>
            </a:r>
            <a:r>
              <a:rPr lang="en-US" sz="1200" dirty="0" err="1">
                <a:gradFill>
                  <a:gsLst>
                    <a:gs pos="0">
                      <a:schemeClr val="bg1"/>
                    </a:gs>
                    <a:gs pos="86000">
                      <a:schemeClr val="bg1"/>
                    </a:gs>
                  </a:gsLst>
                  <a:lin ang="5400000" scaled="0"/>
                </a:gradFill>
              </a:rPr>
              <a:t>CimInstance</a:t>
            </a:r>
            <a:r>
              <a:rPr lang="en-US" sz="1200" dirty="0">
                <a:gradFill>
                  <a:gsLst>
                    <a:gs pos="0">
                      <a:schemeClr val="bg1"/>
                    </a:gs>
                    <a:gs pos="86000">
                      <a:schemeClr val="bg1"/>
                    </a:gs>
                  </a:gsLst>
                  <a:lin ang="5400000" scaled="0"/>
                </a:gradFill>
              </a:rPr>
              <a:t> &gt;.</a:t>
            </a:r>
            <a:r>
              <a:rPr lang="en-US" sz="1200" dirty="0" err="1">
                <a:gradFill>
                  <a:gsLst>
                    <a:gs pos="0">
                      <a:schemeClr val="bg1"/>
                    </a:gs>
                    <a:gs pos="86000">
                      <a:schemeClr val="bg1"/>
                    </a:gs>
                  </a:gsLst>
                  <a:lin ang="5400000" scaled="0"/>
                </a:gradFill>
              </a:rPr>
              <a:t>OnError</a:t>
            </a:r>
            <a:r>
              <a:rPr lang="en-US" sz="1200" dirty="0">
                <a:gradFill>
                  <a:gsLst>
                    <a:gs pos="0">
                      <a:schemeClr val="bg1"/>
                    </a:gs>
                    <a:gs pos="86000">
                      <a:schemeClr val="bg1"/>
                    </a:gs>
                  </a:gsLst>
                  <a:lin ang="5400000" scaled="0"/>
                </a:gradFill>
              </a:rPr>
              <a:t>(Exception error)</a:t>
            </a:r>
          </a:p>
          <a:p>
            <a:r>
              <a:rPr lang="en-US" sz="1200" dirty="0">
                <a:gradFill>
                  <a:gsLst>
                    <a:gs pos="0">
                      <a:schemeClr val="bg1"/>
                    </a:gs>
                    <a:gs pos="86000">
                      <a:schemeClr val="bg1"/>
                    </a:gs>
                  </a:gsLst>
                  <a:lin ang="5400000" scaled="0"/>
                </a:gradFill>
              </a:rPr>
              <a:t>{           </a:t>
            </a:r>
          </a:p>
          <a:p>
            <a:r>
              <a:rPr lang="en-US" sz="1200" dirty="0">
                <a:gradFill>
                  <a:gsLst>
                    <a:gs pos="0">
                      <a:schemeClr val="bg1"/>
                    </a:gs>
                    <a:gs pos="86000">
                      <a:schemeClr val="bg1"/>
                    </a:gs>
                  </a:gsLst>
                  <a:lin ang="5400000" scaled="0"/>
                </a:gradFill>
              </a:rPr>
              <a:t>}</a:t>
            </a:r>
          </a:p>
          <a:p>
            <a:r>
              <a:rPr lang="en-US" sz="1200" dirty="0">
                <a:gradFill>
                  <a:gsLst>
                    <a:gs pos="0">
                      <a:schemeClr val="bg1"/>
                    </a:gs>
                    <a:gs pos="86000">
                      <a:schemeClr val="bg1"/>
                    </a:gs>
                  </a:gsLst>
                  <a:lin ang="5400000" scaled="0"/>
                </a:gradFill>
              </a:rPr>
              <a:t>void </a:t>
            </a:r>
            <a:r>
              <a:rPr lang="en-US" sz="1200" dirty="0" err="1">
                <a:gradFill>
                  <a:gsLst>
                    <a:gs pos="0">
                      <a:schemeClr val="bg1"/>
                    </a:gs>
                    <a:gs pos="86000">
                      <a:schemeClr val="bg1"/>
                    </a:gs>
                  </a:gsLst>
                  <a:lin ang="5400000" scaled="0"/>
                </a:gradFill>
              </a:rPr>
              <a:t>IObserver</a:t>
            </a:r>
            <a:r>
              <a:rPr lang="en-US" sz="1200" dirty="0">
                <a:gradFill>
                  <a:gsLst>
                    <a:gs pos="0">
                      <a:schemeClr val="bg1"/>
                    </a:gs>
                    <a:gs pos="86000">
                      <a:schemeClr val="bg1"/>
                    </a:gs>
                  </a:gsLst>
                  <a:lin ang="5400000" scaled="0"/>
                </a:gradFill>
              </a:rPr>
              <a:t>&lt; </a:t>
            </a:r>
            <a:r>
              <a:rPr lang="en-US" sz="1200" dirty="0" err="1">
                <a:gradFill>
                  <a:gsLst>
                    <a:gs pos="0">
                      <a:schemeClr val="bg1"/>
                    </a:gs>
                    <a:gs pos="86000">
                      <a:schemeClr val="bg1"/>
                    </a:gs>
                  </a:gsLst>
                  <a:lin ang="5400000" scaled="0"/>
                </a:gradFill>
              </a:rPr>
              <a:t>CimInstance</a:t>
            </a:r>
            <a:r>
              <a:rPr lang="en-US" sz="1200" dirty="0">
                <a:gradFill>
                  <a:gsLst>
                    <a:gs pos="0">
                      <a:schemeClr val="bg1"/>
                    </a:gs>
                    <a:gs pos="86000">
                      <a:schemeClr val="bg1"/>
                    </a:gs>
                  </a:gsLst>
                  <a:lin ang="5400000" scaled="0"/>
                </a:gradFill>
              </a:rPr>
              <a:t> &gt;.</a:t>
            </a:r>
            <a:r>
              <a:rPr lang="en-US" sz="1200" dirty="0" err="1">
                <a:gradFill>
                  <a:gsLst>
                    <a:gs pos="0">
                      <a:schemeClr val="bg1"/>
                    </a:gs>
                    <a:gs pos="86000">
                      <a:schemeClr val="bg1"/>
                    </a:gs>
                  </a:gsLst>
                  <a:lin ang="5400000" scaled="0"/>
                </a:gradFill>
              </a:rPr>
              <a:t>OnNext</a:t>
            </a:r>
            <a:r>
              <a:rPr lang="en-US" sz="1200" dirty="0">
                <a:gradFill>
                  <a:gsLst>
                    <a:gs pos="0">
                      <a:schemeClr val="bg1"/>
                    </a:gs>
                    <a:gs pos="86000">
                      <a:schemeClr val="bg1"/>
                    </a:gs>
                  </a:gsLst>
                  <a:lin ang="5400000" scaled="0"/>
                </a:gradFill>
              </a:rPr>
              <a:t>(</a:t>
            </a:r>
            <a:r>
              <a:rPr lang="en-US" sz="1200" dirty="0" err="1">
                <a:gradFill>
                  <a:gsLst>
                    <a:gs pos="0">
                      <a:schemeClr val="bg1"/>
                    </a:gs>
                    <a:gs pos="86000">
                      <a:schemeClr val="bg1"/>
                    </a:gs>
                  </a:gsLst>
                  <a:lin ang="5400000" scaled="0"/>
                </a:gradFill>
              </a:rPr>
              <a:t>CimInstance</a:t>
            </a:r>
            <a:r>
              <a:rPr lang="en-US" sz="1200" dirty="0">
                <a:gradFill>
                  <a:gsLst>
                    <a:gs pos="0">
                      <a:schemeClr val="bg1"/>
                    </a:gs>
                    <a:gs pos="86000">
                      <a:schemeClr val="bg1"/>
                    </a:gs>
                  </a:gsLst>
                  <a:lin ang="5400000" scaled="0"/>
                </a:gradFill>
              </a:rPr>
              <a:t> value)</a:t>
            </a:r>
          </a:p>
          <a:p>
            <a:r>
              <a:rPr lang="en-US" sz="1200" dirty="0">
                <a:gradFill>
                  <a:gsLst>
                    <a:gs pos="0">
                      <a:schemeClr val="bg1"/>
                    </a:gs>
                    <a:gs pos="86000">
                      <a:schemeClr val="bg1"/>
                    </a:gs>
                  </a:gsLst>
                  <a:lin ang="5400000" scaled="0"/>
                </a:gradFill>
              </a:rPr>
              <a:t>{</a:t>
            </a:r>
          </a:p>
          <a:p>
            <a:r>
              <a:rPr lang="en-US" sz="1200" dirty="0">
                <a:gradFill>
                  <a:gsLst>
                    <a:gs pos="0">
                      <a:schemeClr val="bg1"/>
                    </a:gs>
                    <a:gs pos="86000">
                      <a:schemeClr val="bg1"/>
                    </a:gs>
                  </a:gsLst>
                  <a:lin ang="5400000" scaled="0"/>
                </a:gradFill>
              </a:rPr>
              <a:t>}</a:t>
            </a:r>
          </a:p>
        </p:txBody>
      </p:sp>
    </p:spTree>
    <p:extLst>
      <p:ext uri="{BB962C8B-B14F-4D97-AF65-F5344CB8AC3E}">
        <p14:creationId xmlns:p14="http://schemas.microsoft.com/office/powerpoint/2010/main" val="203582229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CIM Interfaces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2"/>
          <p:cNvSpPr txBox="1">
            <a:spLocks/>
          </p:cNvSpPr>
          <p:nvPr/>
        </p:nvSpPr>
        <p:spPr>
          <a:xfrm>
            <a:off x="575267" y="3519713"/>
            <a:ext cx="3234737" cy="347441"/>
          </a:xfrm>
          <a:prstGeom prst="rect">
            <a:avLst/>
          </a:prstGeom>
        </p:spPr>
        <p:txBody>
          <a:bodyPr vert="horz" wrap="square" lIns="0" tIns="0" rIns="0" bIns="0" rtlCol="0">
            <a:noAutofit/>
          </a:bodyPr>
          <a:lstStyle>
            <a:lvl1pPr marL="0" indent="0" algn="l" defTabSz="685864" rtl="0" eaLnBrk="1" latinLnBrk="0" hangingPunct="1">
              <a:lnSpc>
                <a:spcPct val="90000"/>
              </a:lnSpc>
              <a:spcBef>
                <a:spcPts val="0"/>
              </a:spcBef>
              <a:buSzPct val="90000"/>
              <a:buFont typeface="Arial" pitchFamily="34" charset="0"/>
              <a:buNone/>
              <a:defRPr sz="2400" kern="1200">
                <a:gradFill>
                  <a:gsLst>
                    <a:gs pos="0">
                      <a:schemeClr val="tx1"/>
                    </a:gs>
                    <a:gs pos="86000">
                      <a:schemeClr val="tx1"/>
                    </a:gs>
                  </a:gsLst>
                  <a:lin ang="5400000" scaled="0"/>
                </a:gradFill>
                <a:latin typeface="+mn-lt"/>
                <a:ea typeface="+mn-ea"/>
                <a:cs typeface="+mn-cs"/>
              </a:defRPr>
            </a:lvl1pPr>
            <a:lvl2pPr marL="342932" indent="0" algn="ctr" defTabSz="685864" rtl="0" eaLnBrk="1" latinLnBrk="0" hangingPunct="1">
              <a:lnSpc>
                <a:spcPct val="90000"/>
              </a:lnSpc>
              <a:spcBef>
                <a:spcPct val="20000"/>
              </a:spcBef>
              <a:buSzPct val="90000"/>
              <a:buFont typeface="Arial" pitchFamily="34" charset="0"/>
              <a:buNone/>
              <a:defRPr sz="2100" kern="1200">
                <a:solidFill>
                  <a:schemeClr val="tx1">
                    <a:tint val="75000"/>
                  </a:schemeClr>
                </a:solidFill>
                <a:latin typeface="+mn-lt"/>
                <a:ea typeface="+mn-ea"/>
                <a:cs typeface="+mn-cs"/>
              </a:defRPr>
            </a:lvl2pPr>
            <a:lvl3pPr marL="685864" indent="0" algn="ctr" defTabSz="685864" rtl="0" eaLnBrk="1" latinLnBrk="0" hangingPunct="1">
              <a:lnSpc>
                <a:spcPct val="90000"/>
              </a:lnSpc>
              <a:spcBef>
                <a:spcPct val="20000"/>
              </a:spcBef>
              <a:buSzPct val="90000"/>
              <a:buFont typeface="Arial" pitchFamily="34" charset="0"/>
              <a:buNone/>
              <a:defRPr sz="1800" kern="1200">
                <a:solidFill>
                  <a:schemeClr val="tx1">
                    <a:tint val="75000"/>
                  </a:schemeClr>
                </a:solidFill>
                <a:latin typeface="+mn-lt"/>
                <a:ea typeface="+mn-ea"/>
                <a:cs typeface="+mn-cs"/>
              </a:defRPr>
            </a:lvl3pPr>
            <a:lvl4pPr marL="1028796"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4pPr>
            <a:lvl5pPr marL="1371728"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5pPr>
            <a:lvl6pPr marL="1714660"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592"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524"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456"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dirty="0" smtClean="0">
                <a:latin typeface="+mj-lt"/>
              </a:rPr>
              <a:t>Jeffrey Snover</a:t>
            </a:r>
          </a:p>
          <a:p>
            <a:r>
              <a:rPr lang="en-US" dirty="0" smtClean="0"/>
              <a:t>Distinguished Engineer</a:t>
            </a:r>
          </a:p>
          <a:p>
            <a:r>
              <a:rPr lang="en-US" dirty="0" smtClean="0"/>
              <a:t>&amp; Lead Architect, </a:t>
            </a:r>
          </a:p>
          <a:p>
            <a:r>
              <a:rPr lang="en-US" dirty="0" smtClean="0"/>
              <a:t>Windows Server</a:t>
            </a:r>
          </a:p>
        </p:txBody>
      </p:sp>
      <p:sp>
        <p:nvSpPr>
          <p:cNvPr id="6" name="Subtitle 2"/>
          <p:cNvSpPr txBox="1">
            <a:spLocks/>
          </p:cNvSpPr>
          <p:nvPr/>
        </p:nvSpPr>
        <p:spPr>
          <a:xfrm>
            <a:off x="4267200" y="3519713"/>
            <a:ext cx="3463337" cy="347441"/>
          </a:xfrm>
          <a:prstGeom prst="rect">
            <a:avLst/>
          </a:prstGeom>
        </p:spPr>
        <p:txBody>
          <a:bodyPr vert="horz" wrap="square" lIns="0" tIns="0" rIns="0" bIns="0" rtlCol="0">
            <a:noAutofit/>
          </a:bodyPr>
          <a:lstStyle>
            <a:lvl1pPr marL="0" indent="0" algn="l" defTabSz="685864" rtl="0" eaLnBrk="1" latinLnBrk="0" hangingPunct="1">
              <a:lnSpc>
                <a:spcPct val="90000"/>
              </a:lnSpc>
              <a:spcBef>
                <a:spcPts val="0"/>
              </a:spcBef>
              <a:buSzPct val="90000"/>
              <a:buFont typeface="Arial" pitchFamily="34" charset="0"/>
              <a:buNone/>
              <a:defRPr sz="2400" kern="1200">
                <a:gradFill>
                  <a:gsLst>
                    <a:gs pos="0">
                      <a:schemeClr val="accent1"/>
                    </a:gs>
                    <a:gs pos="86000">
                      <a:schemeClr val="accent1"/>
                    </a:gs>
                  </a:gsLst>
                  <a:lin ang="5400000" scaled="0"/>
                </a:gradFill>
                <a:latin typeface="+mn-lt"/>
                <a:ea typeface="+mn-ea"/>
                <a:cs typeface="+mn-cs"/>
              </a:defRPr>
            </a:lvl1pPr>
            <a:lvl2pPr marL="342932" indent="0" algn="ctr" defTabSz="685864" rtl="0" eaLnBrk="1" latinLnBrk="0" hangingPunct="1">
              <a:lnSpc>
                <a:spcPct val="90000"/>
              </a:lnSpc>
              <a:spcBef>
                <a:spcPct val="20000"/>
              </a:spcBef>
              <a:buSzPct val="90000"/>
              <a:buFont typeface="Arial" pitchFamily="34" charset="0"/>
              <a:buNone/>
              <a:defRPr sz="2100" kern="1200">
                <a:solidFill>
                  <a:schemeClr val="tx1">
                    <a:tint val="75000"/>
                  </a:schemeClr>
                </a:solidFill>
                <a:latin typeface="+mn-lt"/>
                <a:ea typeface="+mn-ea"/>
                <a:cs typeface="+mn-cs"/>
              </a:defRPr>
            </a:lvl2pPr>
            <a:lvl3pPr marL="685864" indent="0" algn="ctr" defTabSz="685864" rtl="0" eaLnBrk="1" latinLnBrk="0" hangingPunct="1">
              <a:lnSpc>
                <a:spcPct val="90000"/>
              </a:lnSpc>
              <a:spcBef>
                <a:spcPct val="20000"/>
              </a:spcBef>
              <a:buSzPct val="90000"/>
              <a:buFont typeface="Arial" pitchFamily="34" charset="0"/>
              <a:buNone/>
              <a:defRPr sz="1800" kern="1200">
                <a:solidFill>
                  <a:schemeClr val="tx1">
                    <a:tint val="75000"/>
                  </a:schemeClr>
                </a:solidFill>
                <a:latin typeface="+mn-lt"/>
                <a:ea typeface="+mn-ea"/>
                <a:cs typeface="+mn-cs"/>
              </a:defRPr>
            </a:lvl3pPr>
            <a:lvl4pPr marL="1028796"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4pPr>
            <a:lvl5pPr marL="1371728"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5pPr>
            <a:lvl6pPr marL="1714660"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592"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524"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456"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dirty="0" smtClean="0">
                <a:solidFill>
                  <a:schemeClr val="tx1"/>
                </a:solidFill>
                <a:latin typeface="+mj-lt"/>
              </a:rPr>
              <a:t>Refaat Issa</a:t>
            </a:r>
            <a:r>
              <a:rPr lang="en-US" dirty="0" smtClean="0">
                <a:solidFill>
                  <a:schemeClr val="tx1"/>
                </a:solidFill>
              </a:rPr>
              <a:t> </a:t>
            </a:r>
          </a:p>
          <a:p>
            <a:r>
              <a:rPr lang="en-US" dirty="0" smtClean="0">
                <a:solidFill>
                  <a:schemeClr val="tx1"/>
                </a:solidFill>
              </a:rPr>
              <a:t>Senior Program Manager, </a:t>
            </a:r>
            <a:br>
              <a:rPr lang="en-US" dirty="0" smtClean="0">
                <a:solidFill>
                  <a:schemeClr val="tx1"/>
                </a:solidFill>
              </a:rPr>
            </a:br>
            <a:r>
              <a:rPr lang="en-US" dirty="0" smtClean="0">
                <a:solidFill>
                  <a:schemeClr val="tx1"/>
                </a:solidFill>
              </a:rPr>
              <a:t>Windows </a:t>
            </a:r>
            <a:r>
              <a:rPr lang="en-US" dirty="0">
                <a:solidFill>
                  <a:schemeClr val="tx1"/>
                </a:solidFill>
              </a:rPr>
              <a:t>PowerShell</a:t>
            </a:r>
            <a:endParaRPr lang="en-US" dirty="0" smtClean="0">
              <a:solidFill>
                <a:schemeClr val="tx1"/>
              </a:solidFill>
            </a:endParaRPr>
          </a:p>
        </p:txBody>
      </p:sp>
    </p:spTree>
    <p:extLst>
      <p:ext uri="{BB962C8B-B14F-4D97-AF65-F5344CB8AC3E}">
        <p14:creationId xmlns:p14="http://schemas.microsoft.com/office/powerpoint/2010/main" val="423411783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720" y="2571752"/>
            <a:ext cx="7768879" cy="1592752"/>
          </a:xfrm>
          <a:prstGeom prst="rect">
            <a:avLst/>
          </a:prstGeom>
          <a:noFill/>
        </p:spPr>
        <p:txBody>
          <a:bodyPr wrap="square" lIns="68586" tIns="34294" rIns="68586" bIns="34294" rtlCol="0">
            <a:spAutoFit/>
          </a:bodyPr>
          <a:lstStyle/>
          <a:p>
            <a:pPr defTabSz="685835"/>
            <a:r>
              <a:rPr lang="en-US" sz="3300" b="1" dirty="0"/>
              <a:t>Windows 8 </a:t>
            </a:r>
            <a:r>
              <a:rPr lang="en-US" sz="3300" b="1" dirty="0" smtClean="0"/>
              <a:t>makes it easy to develop solutions that work even when the world is falling apart</a:t>
            </a:r>
            <a:endParaRPr lang="en-US" sz="3300" b="1" dirty="0">
              <a:solidFill>
                <a:srgbClr val="FFFFFF"/>
              </a:solidFill>
              <a:latin typeface="Segoe UI Semibold"/>
            </a:endParaRPr>
          </a:p>
        </p:txBody>
      </p:sp>
    </p:spTree>
    <p:extLst>
      <p:ext uri="{BB962C8B-B14F-4D97-AF65-F5344CB8AC3E}">
        <p14:creationId xmlns:p14="http://schemas.microsoft.com/office/powerpoint/2010/main" val="9840576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720" y="2571752"/>
            <a:ext cx="7768879" cy="1592752"/>
          </a:xfrm>
          <a:prstGeom prst="rect">
            <a:avLst/>
          </a:prstGeom>
          <a:noFill/>
        </p:spPr>
        <p:txBody>
          <a:bodyPr wrap="square" lIns="68586" tIns="34294" rIns="68586" bIns="34294" rtlCol="0">
            <a:spAutoFit/>
          </a:bodyPr>
          <a:lstStyle/>
          <a:p>
            <a:pPr defTabSz="685835"/>
            <a:r>
              <a:rPr lang="en-US" sz="3300" dirty="0"/>
              <a:t>In the </a:t>
            </a:r>
            <a:r>
              <a:rPr lang="en-US" sz="3300" b="1" dirty="0"/>
              <a:t>past</a:t>
            </a:r>
            <a:r>
              <a:rPr lang="en-US" sz="3300" dirty="0"/>
              <a:t>, </a:t>
            </a:r>
            <a:br>
              <a:rPr lang="en-US" sz="3300" dirty="0"/>
            </a:br>
            <a:r>
              <a:rPr lang="en-US" sz="3300" dirty="0"/>
              <a:t>	Windows focused on being a great OS </a:t>
            </a:r>
            <a:br>
              <a:rPr lang="en-US" sz="3300" dirty="0"/>
            </a:br>
            <a:r>
              <a:rPr lang="en-US" sz="3300" dirty="0"/>
              <a:t>		for </a:t>
            </a:r>
            <a:r>
              <a:rPr lang="en-US" sz="3300" b="1" dirty="0"/>
              <a:t>a server </a:t>
            </a:r>
            <a:r>
              <a:rPr lang="en-US" sz="3300" dirty="0"/>
              <a:t>and </a:t>
            </a:r>
            <a:r>
              <a:rPr lang="en-US" sz="3300" b="1" dirty="0"/>
              <a:t>its devices </a:t>
            </a:r>
            <a:endParaRPr lang="en-US" sz="3300" b="1" dirty="0">
              <a:solidFill>
                <a:srgbClr val="FFFFFF"/>
              </a:solidFill>
              <a:latin typeface="Segoe UI Semibold"/>
            </a:endParaRPr>
          </a:p>
        </p:txBody>
      </p:sp>
    </p:spTree>
    <p:extLst>
      <p:ext uri="{BB962C8B-B14F-4D97-AF65-F5344CB8AC3E}">
        <p14:creationId xmlns:p14="http://schemas.microsoft.com/office/powerpoint/2010/main" val="331297967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8"/>
          </p:nvPr>
        </p:nvSpPr>
        <p:spPr>
          <a:xfrm>
            <a:off x="460721" y="1064526"/>
            <a:ext cx="8076602" cy="3970318"/>
          </a:xfrm>
        </p:spPr>
        <p:txBody>
          <a:bodyPr/>
          <a:lstStyle/>
          <a:p>
            <a:r>
              <a:rPr lang="en-US" dirty="0" smtClean="0"/>
              <a:t>Managed API and </a:t>
            </a:r>
            <a:r>
              <a:rPr lang="en-US" dirty="0" err="1" smtClean="0"/>
              <a:t>cmdlets</a:t>
            </a:r>
            <a:r>
              <a:rPr lang="en-US" dirty="0" smtClean="0"/>
              <a:t> provide rich, multi-machine automation</a:t>
            </a:r>
          </a:p>
          <a:p>
            <a:r>
              <a:rPr lang="en-US" dirty="0" smtClean="0"/>
              <a:t>V2 provided rich 1-1, fan-out and fan-in remoting</a:t>
            </a:r>
          </a:p>
          <a:p>
            <a:r>
              <a:rPr lang="en-US" dirty="0" smtClean="0"/>
              <a:t>New APIs and Cmdlets focus on minimizing the cost of producing robust cloud automation:</a:t>
            </a:r>
          </a:p>
          <a:p>
            <a:pPr lvl="1"/>
            <a:r>
              <a:rPr lang="en-US" dirty="0" smtClean="0"/>
              <a:t>Robust connections</a:t>
            </a:r>
          </a:p>
          <a:p>
            <a:pPr lvl="1"/>
            <a:r>
              <a:rPr lang="en-US" dirty="0" smtClean="0"/>
              <a:t>Remote Connect / Disconnect</a:t>
            </a:r>
          </a:p>
          <a:p>
            <a:pPr lvl="1"/>
            <a:r>
              <a:rPr lang="en-US" dirty="0" smtClean="0"/>
              <a:t>Control workflows</a:t>
            </a:r>
          </a:p>
          <a:p>
            <a:pPr lvl="1"/>
            <a:r>
              <a:rPr lang="en-US" dirty="0" smtClean="0"/>
              <a:t>Scheduling jobs</a:t>
            </a:r>
          </a:p>
          <a:p>
            <a:r>
              <a:rPr lang="en-US" dirty="0" smtClean="0"/>
              <a:t>On-the-fly compilation allows PowerShell scripts to run up to 6x faster</a:t>
            </a:r>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r>
              <a:rPr lang="en-US" dirty="0" smtClean="0"/>
              <a:t>The PowerShell Interface</a:t>
            </a:r>
            <a:endParaRPr lang="en-US" dirty="0"/>
          </a:p>
        </p:txBody>
      </p:sp>
    </p:spTree>
    <p:extLst>
      <p:ext uri="{BB962C8B-B14F-4D97-AF65-F5344CB8AC3E}">
        <p14:creationId xmlns:p14="http://schemas.microsoft.com/office/powerpoint/2010/main" val="369031743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6816134" cy="1142621"/>
          </a:xfrm>
        </p:spPr>
        <p:txBody>
          <a:bodyPr/>
          <a:lstStyle/>
          <a:p>
            <a:r>
              <a:rPr lang="en-US" dirty="0" smtClean="0"/>
              <a:t>PowerShell Interfaces to Remote Machines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2"/>
          <p:cNvSpPr txBox="1">
            <a:spLocks/>
          </p:cNvSpPr>
          <p:nvPr/>
        </p:nvSpPr>
        <p:spPr>
          <a:xfrm>
            <a:off x="575267" y="3519713"/>
            <a:ext cx="3234737" cy="347441"/>
          </a:xfrm>
          <a:prstGeom prst="rect">
            <a:avLst/>
          </a:prstGeom>
        </p:spPr>
        <p:txBody>
          <a:bodyPr vert="horz" wrap="square" lIns="0" tIns="0" rIns="0" bIns="0" rtlCol="0">
            <a:noAutofit/>
          </a:bodyPr>
          <a:lstStyle>
            <a:lvl1pPr marL="0" indent="0" algn="l" defTabSz="685864" rtl="0" eaLnBrk="1" latinLnBrk="0" hangingPunct="1">
              <a:lnSpc>
                <a:spcPct val="90000"/>
              </a:lnSpc>
              <a:spcBef>
                <a:spcPts val="0"/>
              </a:spcBef>
              <a:buSzPct val="90000"/>
              <a:buFont typeface="Arial" pitchFamily="34" charset="0"/>
              <a:buNone/>
              <a:defRPr sz="2400" kern="1200">
                <a:gradFill>
                  <a:gsLst>
                    <a:gs pos="0">
                      <a:schemeClr val="tx1"/>
                    </a:gs>
                    <a:gs pos="86000">
                      <a:schemeClr val="tx1"/>
                    </a:gs>
                  </a:gsLst>
                  <a:lin ang="5400000" scaled="0"/>
                </a:gradFill>
                <a:latin typeface="+mn-lt"/>
                <a:ea typeface="+mn-ea"/>
                <a:cs typeface="+mn-cs"/>
              </a:defRPr>
            </a:lvl1pPr>
            <a:lvl2pPr marL="342932" indent="0" algn="ctr" defTabSz="685864" rtl="0" eaLnBrk="1" latinLnBrk="0" hangingPunct="1">
              <a:lnSpc>
                <a:spcPct val="90000"/>
              </a:lnSpc>
              <a:spcBef>
                <a:spcPct val="20000"/>
              </a:spcBef>
              <a:buSzPct val="90000"/>
              <a:buFont typeface="Arial" pitchFamily="34" charset="0"/>
              <a:buNone/>
              <a:defRPr sz="2100" kern="1200">
                <a:solidFill>
                  <a:schemeClr val="tx1">
                    <a:tint val="75000"/>
                  </a:schemeClr>
                </a:solidFill>
                <a:latin typeface="+mn-lt"/>
                <a:ea typeface="+mn-ea"/>
                <a:cs typeface="+mn-cs"/>
              </a:defRPr>
            </a:lvl2pPr>
            <a:lvl3pPr marL="685864" indent="0" algn="ctr" defTabSz="685864" rtl="0" eaLnBrk="1" latinLnBrk="0" hangingPunct="1">
              <a:lnSpc>
                <a:spcPct val="90000"/>
              </a:lnSpc>
              <a:spcBef>
                <a:spcPct val="20000"/>
              </a:spcBef>
              <a:buSzPct val="90000"/>
              <a:buFont typeface="Arial" pitchFamily="34" charset="0"/>
              <a:buNone/>
              <a:defRPr sz="1800" kern="1200">
                <a:solidFill>
                  <a:schemeClr val="tx1">
                    <a:tint val="75000"/>
                  </a:schemeClr>
                </a:solidFill>
                <a:latin typeface="+mn-lt"/>
                <a:ea typeface="+mn-ea"/>
                <a:cs typeface="+mn-cs"/>
              </a:defRPr>
            </a:lvl3pPr>
            <a:lvl4pPr marL="1028796"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4pPr>
            <a:lvl5pPr marL="1371728"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5pPr>
            <a:lvl6pPr marL="1714660"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592"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524"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456"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dirty="0" smtClean="0">
                <a:latin typeface="+mj-lt"/>
              </a:rPr>
              <a:t>Jeffrey Snover</a:t>
            </a:r>
          </a:p>
          <a:p>
            <a:r>
              <a:rPr lang="en-US" dirty="0" smtClean="0"/>
              <a:t>Distinguished Engineer</a:t>
            </a:r>
          </a:p>
          <a:p>
            <a:r>
              <a:rPr lang="en-US" dirty="0" smtClean="0"/>
              <a:t>&amp; Lead Architect, </a:t>
            </a:r>
          </a:p>
          <a:p>
            <a:r>
              <a:rPr lang="en-US" dirty="0" smtClean="0"/>
              <a:t>Windows Server</a:t>
            </a:r>
          </a:p>
        </p:txBody>
      </p:sp>
      <p:sp>
        <p:nvSpPr>
          <p:cNvPr id="6" name="Subtitle 2"/>
          <p:cNvSpPr txBox="1">
            <a:spLocks/>
          </p:cNvSpPr>
          <p:nvPr/>
        </p:nvSpPr>
        <p:spPr>
          <a:xfrm>
            <a:off x="4267200" y="3519713"/>
            <a:ext cx="3463337" cy="347441"/>
          </a:xfrm>
          <a:prstGeom prst="rect">
            <a:avLst/>
          </a:prstGeom>
        </p:spPr>
        <p:txBody>
          <a:bodyPr vert="horz" wrap="square" lIns="0" tIns="0" rIns="0" bIns="0" rtlCol="0">
            <a:noAutofit/>
          </a:bodyPr>
          <a:lstStyle>
            <a:lvl1pPr marL="0" indent="0" algn="l" defTabSz="685864" rtl="0" eaLnBrk="1" latinLnBrk="0" hangingPunct="1">
              <a:lnSpc>
                <a:spcPct val="90000"/>
              </a:lnSpc>
              <a:spcBef>
                <a:spcPts val="0"/>
              </a:spcBef>
              <a:buSzPct val="90000"/>
              <a:buFont typeface="Arial" pitchFamily="34" charset="0"/>
              <a:buNone/>
              <a:defRPr sz="2400" kern="1200">
                <a:gradFill>
                  <a:gsLst>
                    <a:gs pos="0">
                      <a:schemeClr val="accent1"/>
                    </a:gs>
                    <a:gs pos="86000">
                      <a:schemeClr val="accent1"/>
                    </a:gs>
                  </a:gsLst>
                  <a:lin ang="5400000" scaled="0"/>
                </a:gradFill>
                <a:latin typeface="+mn-lt"/>
                <a:ea typeface="+mn-ea"/>
                <a:cs typeface="+mn-cs"/>
              </a:defRPr>
            </a:lvl1pPr>
            <a:lvl2pPr marL="342932" indent="0" algn="ctr" defTabSz="685864" rtl="0" eaLnBrk="1" latinLnBrk="0" hangingPunct="1">
              <a:lnSpc>
                <a:spcPct val="90000"/>
              </a:lnSpc>
              <a:spcBef>
                <a:spcPct val="20000"/>
              </a:spcBef>
              <a:buSzPct val="90000"/>
              <a:buFont typeface="Arial" pitchFamily="34" charset="0"/>
              <a:buNone/>
              <a:defRPr sz="2100" kern="1200">
                <a:solidFill>
                  <a:schemeClr val="tx1">
                    <a:tint val="75000"/>
                  </a:schemeClr>
                </a:solidFill>
                <a:latin typeface="+mn-lt"/>
                <a:ea typeface="+mn-ea"/>
                <a:cs typeface="+mn-cs"/>
              </a:defRPr>
            </a:lvl2pPr>
            <a:lvl3pPr marL="685864" indent="0" algn="ctr" defTabSz="685864" rtl="0" eaLnBrk="1" latinLnBrk="0" hangingPunct="1">
              <a:lnSpc>
                <a:spcPct val="90000"/>
              </a:lnSpc>
              <a:spcBef>
                <a:spcPct val="20000"/>
              </a:spcBef>
              <a:buSzPct val="90000"/>
              <a:buFont typeface="Arial" pitchFamily="34" charset="0"/>
              <a:buNone/>
              <a:defRPr sz="1800" kern="1200">
                <a:solidFill>
                  <a:schemeClr val="tx1">
                    <a:tint val="75000"/>
                  </a:schemeClr>
                </a:solidFill>
                <a:latin typeface="+mn-lt"/>
                <a:ea typeface="+mn-ea"/>
                <a:cs typeface="+mn-cs"/>
              </a:defRPr>
            </a:lvl3pPr>
            <a:lvl4pPr marL="1028796"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4pPr>
            <a:lvl5pPr marL="1371728"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5pPr>
            <a:lvl6pPr marL="1714660"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592"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524"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456"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dirty="0" smtClean="0">
                <a:solidFill>
                  <a:schemeClr val="tx1"/>
                </a:solidFill>
                <a:latin typeface="+mj-lt"/>
              </a:rPr>
              <a:t>Refaat Issa</a:t>
            </a:r>
            <a:r>
              <a:rPr lang="en-US" dirty="0" smtClean="0">
                <a:solidFill>
                  <a:schemeClr val="tx1"/>
                </a:solidFill>
              </a:rPr>
              <a:t> </a:t>
            </a:r>
          </a:p>
          <a:p>
            <a:r>
              <a:rPr lang="en-US" dirty="0" smtClean="0">
                <a:solidFill>
                  <a:schemeClr val="tx1"/>
                </a:solidFill>
              </a:rPr>
              <a:t>Senior Program Manager, </a:t>
            </a:r>
            <a:br>
              <a:rPr lang="en-US" dirty="0" smtClean="0">
                <a:solidFill>
                  <a:schemeClr val="tx1"/>
                </a:solidFill>
              </a:rPr>
            </a:br>
            <a:r>
              <a:rPr lang="en-US" dirty="0" smtClean="0">
                <a:solidFill>
                  <a:schemeClr val="tx1"/>
                </a:solidFill>
              </a:rPr>
              <a:t>Windows </a:t>
            </a:r>
            <a:r>
              <a:rPr lang="en-US" dirty="0">
                <a:solidFill>
                  <a:schemeClr val="tx1"/>
                </a:solidFill>
              </a:rPr>
              <a:t>PowerShell</a:t>
            </a:r>
            <a:endParaRPr lang="en-US" dirty="0" smtClean="0">
              <a:solidFill>
                <a:schemeClr val="tx1"/>
              </a:solidFill>
            </a:endParaRPr>
          </a:p>
        </p:txBody>
      </p:sp>
    </p:spTree>
    <p:extLst>
      <p:ext uri="{BB962C8B-B14F-4D97-AF65-F5344CB8AC3E}">
        <p14:creationId xmlns:p14="http://schemas.microsoft.com/office/powerpoint/2010/main" val="115273039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720" y="2571752"/>
            <a:ext cx="7768879" cy="1084920"/>
          </a:xfrm>
          <a:prstGeom prst="rect">
            <a:avLst/>
          </a:prstGeom>
          <a:noFill/>
        </p:spPr>
        <p:txBody>
          <a:bodyPr wrap="square" lIns="68586" tIns="34294" rIns="68586" bIns="34294" rtlCol="0">
            <a:spAutoFit/>
          </a:bodyPr>
          <a:lstStyle/>
          <a:p>
            <a:pPr defTabSz="685835"/>
            <a:r>
              <a:rPr lang="en-US" sz="3300" b="1" dirty="0"/>
              <a:t>Windows 8 minimizes the effort to build </a:t>
            </a:r>
            <a:br>
              <a:rPr lang="en-US" sz="3300" b="1" dirty="0"/>
            </a:br>
            <a:r>
              <a:rPr lang="en-US" sz="3300" b="1" dirty="0"/>
              <a:t>multi-machine workflow-based solutions</a:t>
            </a:r>
            <a:endParaRPr lang="en-US" sz="3300" b="1" dirty="0">
              <a:solidFill>
                <a:srgbClr val="FFFFFF"/>
              </a:solidFill>
              <a:latin typeface="Segoe UI Semibold"/>
            </a:endParaRPr>
          </a:p>
        </p:txBody>
      </p:sp>
    </p:spTree>
    <p:extLst>
      <p:ext uri="{BB962C8B-B14F-4D97-AF65-F5344CB8AC3E}">
        <p14:creationId xmlns:p14="http://schemas.microsoft.com/office/powerpoint/2010/main" val="190449241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Programing </a:t>
            </a:r>
            <a:r>
              <a:rPr lang="en-US" dirty="0"/>
              <a:t>W</a:t>
            </a:r>
            <a:r>
              <a:rPr lang="en-US" dirty="0" smtClean="0"/>
              <a:t>orkflows</a:t>
            </a:r>
            <a:endParaRPr lang="en-US" dirty="0"/>
          </a:p>
        </p:txBody>
      </p:sp>
      <p:sp>
        <p:nvSpPr>
          <p:cNvPr id="5" name="Content Placeholder 4"/>
          <p:cNvSpPr>
            <a:spLocks noGrp="1"/>
          </p:cNvSpPr>
          <p:nvPr>
            <p:ph idx="1"/>
          </p:nvPr>
        </p:nvSpPr>
        <p:spPr>
          <a:xfrm>
            <a:off x="389436" y="1085852"/>
            <a:ext cx="8363938" cy="2566857"/>
          </a:xfrm>
        </p:spPr>
        <p:txBody>
          <a:bodyPr/>
          <a:lstStyle/>
          <a:p>
            <a:r>
              <a:rPr lang="en-US" dirty="0" smtClean="0"/>
              <a:t>Same API and </a:t>
            </a:r>
            <a:r>
              <a:rPr lang="en-US" dirty="0" err="1" smtClean="0"/>
              <a:t>Cmdlets</a:t>
            </a:r>
            <a:r>
              <a:rPr lang="en-US" dirty="0" smtClean="0"/>
              <a:t> as PowerShell</a:t>
            </a:r>
          </a:p>
          <a:p>
            <a:r>
              <a:rPr lang="en-US" dirty="0" smtClean="0"/>
              <a:t>Connect to a different </a:t>
            </a:r>
            <a:r>
              <a:rPr lang="en-US" dirty="0" err="1" smtClean="0"/>
              <a:t>ConfigurationName</a:t>
            </a:r>
            <a:r>
              <a:rPr lang="en-US" dirty="0" smtClean="0"/>
              <a:t> </a:t>
            </a:r>
          </a:p>
          <a:p>
            <a:pPr lvl="1"/>
            <a:r>
              <a:rPr lang="en-US" dirty="0" err="1" smtClean="0"/>
              <a:t>microsoft.powershell.workflow</a:t>
            </a:r>
            <a:endParaRPr lang="en-US" dirty="0" smtClean="0"/>
          </a:p>
          <a:p>
            <a:r>
              <a:rPr lang="en-US" dirty="0" smtClean="0"/>
              <a:t>Workflows are exposed as </a:t>
            </a:r>
            <a:r>
              <a:rPr lang="en-US" dirty="0" err="1" smtClean="0"/>
              <a:t>Cmdlets</a:t>
            </a:r>
            <a:r>
              <a:rPr lang="en-US" dirty="0" smtClean="0"/>
              <a:t> with</a:t>
            </a:r>
          </a:p>
          <a:p>
            <a:pPr lvl="1"/>
            <a:r>
              <a:rPr lang="en-US" dirty="0" smtClean="0"/>
              <a:t>A lot of new parameters</a:t>
            </a:r>
          </a:p>
          <a:p>
            <a:pPr lvl="1"/>
            <a:r>
              <a:rPr lang="en-US" dirty="0" smtClean="0"/>
              <a:t>Rich control semantics including Suspend and Resume</a:t>
            </a:r>
          </a:p>
          <a:p>
            <a:pPr lvl="2"/>
            <a:r>
              <a:rPr lang="en-US" dirty="0" smtClean="0"/>
              <a:t>Workflows can survive system reboots!</a:t>
            </a:r>
          </a:p>
        </p:txBody>
      </p:sp>
    </p:spTree>
    <p:extLst>
      <p:ext uri="{BB962C8B-B14F-4D97-AF65-F5344CB8AC3E}">
        <p14:creationId xmlns:p14="http://schemas.microsoft.com/office/powerpoint/2010/main" val="78056948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Programming PowerShell Workflows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2"/>
          <p:cNvSpPr txBox="1">
            <a:spLocks/>
          </p:cNvSpPr>
          <p:nvPr/>
        </p:nvSpPr>
        <p:spPr>
          <a:xfrm>
            <a:off x="575267" y="3519713"/>
            <a:ext cx="3234737" cy="347441"/>
          </a:xfrm>
          <a:prstGeom prst="rect">
            <a:avLst/>
          </a:prstGeom>
        </p:spPr>
        <p:txBody>
          <a:bodyPr vert="horz" wrap="square" lIns="0" tIns="0" rIns="0" bIns="0" rtlCol="0">
            <a:noAutofit/>
          </a:bodyPr>
          <a:lstStyle>
            <a:lvl1pPr marL="0" indent="0" algn="l" defTabSz="685864" rtl="0" eaLnBrk="1" latinLnBrk="0" hangingPunct="1">
              <a:lnSpc>
                <a:spcPct val="90000"/>
              </a:lnSpc>
              <a:spcBef>
                <a:spcPts val="0"/>
              </a:spcBef>
              <a:buSzPct val="90000"/>
              <a:buFont typeface="Arial" pitchFamily="34" charset="0"/>
              <a:buNone/>
              <a:defRPr sz="2400" kern="1200">
                <a:gradFill>
                  <a:gsLst>
                    <a:gs pos="0">
                      <a:schemeClr val="tx1"/>
                    </a:gs>
                    <a:gs pos="86000">
                      <a:schemeClr val="tx1"/>
                    </a:gs>
                  </a:gsLst>
                  <a:lin ang="5400000" scaled="0"/>
                </a:gradFill>
                <a:latin typeface="+mn-lt"/>
                <a:ea typeface="+mn-ea"/>
                <a:cs typeface="+mn-cs"/>
              </a:defRPr>
            </a:lvl1pPr>
            <a:lvl2pPr marL="342932" indent="0" algn="ctr" defTabSz="685864" rtl="0" eaLnBrk="1" latinLnBrk="0" hangingPunct="1">
              <a:lnSpc>
                <a:spcPct val="90000"/>
              </a:lnSpc>
              <a:spcBef>
                <a:spcPct val="20000"/>
              </a:spcBef>
              <a:buSzPct val="90000"/>
              <a:buFont typeface="Arial" pitchFamily="34" charset="0"/>
              <a:buNone/>
              <a:defRPr sz="2100" kern="1200">
                <a:solidFill>
                  <a:schemeClr val="tx1">
                    <a:tint val="75000"/>
                  </a:schemeClr>
                </a:solidFill>
                <a:latin typeface="+mn-lt"/>
                <a:ea typeface="+mn-ea"/>
                <a:cs typeface="+mn-cs"/>
              </a:defRPr>
            </a:lvl2pPr>
            <a:lvl3pPr marL="685864" indent="0" algn="ctr" defTabSz="685864" rtl="0" eaLnBrk="1" latinLnBrk="0" hangingPunct="1">
              <a:lnSpc>
                <a:spcPct val="90000"/>
              </a:lnSpc>
              <a:spcBef>
                <a:spcPct val="20000"/>
              </a:spcBef>
              <a:buSzPct val="90000"/>
              <a:buFont typeface="Arial" pitchFamily="34" charset="0"/>
              <a:buNone/>
              <a:defRPr sz="1800" kern="1200">
                <a:solidFill>
                  <a:schemeClr val="tx1">
                    <a:tint val="75000"/>
                  </a:schemeClr>
                </a:solidFill>
                <a:latin typeface="+mn-lt"/>
                <a:ea typeface="+mn-ea"/>
                <a:cs typeface="+mn-cs"/>
              </a:defRPr>
            </a:lvl3pPr>
            <a:lvl4pPr marL="1028796"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4pPr>
            <a:lvl5pPr marL="1371728"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5pPr>
            <a:lvl6pPr marL="1714660"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592"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524"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456"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dirty="0" smtClean="0">
                <a:latin typeface="+mj-lt"/>
              </a:rPr>
              <a:t>Jeffrey Snover</a:t>
            </a:r>
          </a:p>
          <a:p>
            <a:r>
              <a:rPr lang="en-US" dirty="0" smtClean="0"/>
              <a:t>Distinguished Engineer</a:t>
            </a:r>
          </a:p>
          <a:p>
            <a:r>
              <a:rPr lang="en-US" dirty="0" smtClean="0"/>
              <a:t>&amp; Lead Architect, </a:t>
            </a:r>
          </a:p>
          <a:p>
            <a:r>
              <a:rPr lang="en-US" dirty="0" smtClean="0"/>
              <a:t>Windows Server</a:t>
            </a:r>
          </a:p>
        </p:txBody>
      </p:sp>
      <p:sp>
        <p:nvSpPr>
          <p:cNvPr id="6" name="Subtitle 2"/>
          <p:cNvSpPr txBox="1">
            <a:spLocks/>
          </p:cNvSpPr>
          <p:nvPr/>
        </p:nvSpPr>
        <p:spPr>
          <a:xfrm>
            <a:off x="4267200" y="3519713"/>
            <a:ext cx="3463337" cy="347441"/>
          </a:xfrm>
          <a:prstGeom prst="rect">
            <a:avLst/>
          </a:prstGeom>
        </p:spPr>
        <p:txBody>
          <a:bodyPr vert="horz" wrap="square" lIns="0" tIns="0" rIns="0" bIns="0" rtlCol="0">
            <a:noAutofit/>
          </a:bodyPr>
          <a:lstStyle>
            <a:lvl1pPr marL="0" indent="0" algn="l" defTabSz="685864" rtl="0" eaLnBrk="1" latinLnBrk="0" hangingPunct="1">
              <a:lnSpc>
                <a:spcPct val="90000"/>
              </a:lnSpc>
              <a:spcBef>
                <a:spcPts val="0"/>
              </a:spcBef>
              <a:buSzPct val="90000"/>
              <a:buFont typeface="Arial" pitchFamily="34" charset="0"/>
              <a:buNone/>
              <a:defRPr sz="2400" kern="1200">
                <a:gradFill>
                  <a:gsLst>
                    <a:gs pos="0">
                      <a:schemeClr val="accent1"/>
                    </a:gs>
                    <a:gs pos="86000">
                      <a:schemeClr val="accent1"/>
                    </a:gs>
                  </a:gsLst>
                  <a:lin ang="5400000" scaled="0"/>
                </a:gradFill>
                <a:latin typeface="+mn-lt"/>
                <a:ea typeface="+mn-ea"/>
                <a:cs typeface="+mn-cs"/>
              </a:defRPr>
            </a:lvl1pPr>
            <a:lvl2pPr marL="342932" indent="0" algn="ctr" defTabSz="685864" rtl="0" eaLnBrk="1" latinLnBrk="0" hangingPunct="1">
              <a:lnSpc>
                <a:spcPct val="90000"/>
              </a:lnSpc>
              <a:spcBef>
                <a:spcPct val="20000"/>
              </a:spcBef>
              <a:buSzPct val="90000"/>
              <a:buFont typeface="Arial" pitchFamily="34" charset="0"/>
              <a:buNone/>
              <a:defRPr sz="2100" kern="1200">
                <a:solidFill>
                  <a:schemeClr val="tx1">
                    <a:tint val="75000"/>
                  </a:schemeClr>
                </a:solidFill>
                <a:latin typeface="+mn-lt"/>
                <a:ea typeface="+mn-ea"/>
                <a:cs typeface="+mn-cs"/>
              </a:defRPr>
            </a:lvl2pPr>
            <a:lvl3pPr marL="685864" indent="0" algn="ctr" defTabSz="685864" rtl="0" eaLnBrk="1" latinLnBrk="0" hangingPunct="1">
              <a:lnSpc>
                <a:spcPct val="90000"/>
              </a:lnSpc>
              <a:spcBef>
                <a:spcPct val="20000"/>
              </a:spcBef>
              <a:buSzPct val="90000"/>
              <a:buFont typeface="Arial" pitchFamily="34" charset="0"/>
              <a:buNone/>
              <a:defRPr sz="1800" kern="1200">
                <a:solidFill>
                  <a:schemeClr val="tx1">
                    <a:tint val="75000"/>
                  </a:schemeClr>
                </a:solidFill>
                <a:latin typeface="+mn-lt"/>
                <a:ea typeface="+mn-ea"/>
                <a:cs typeface="+mn-cs"/>
              </a:defRPr>
            </a:lvl3pPr>
            <a:lvl4pPr marL="1028796"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4pPr>
            <a:lvl5pPr marL="1371728"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5pPr>
            <a:lvl6pPr marL="1714660"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592"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524"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456"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dirty="0" smtClean="0">
                <a:solidFill>
                  <a:schemeClr val="tx1"/>
                </a:solidFill>
                <a:latin typeface="+mj-lt"/>
              </a:rPr>
              <a:t>Refaat Issa</a:t>
            </a:r>
            <a:r>
              <a:rPr lang="en-US" dirty="0" smtClean="0">
                <a:solidFill>
                  <a:schemeClr val="tx1"/>
                </a:solidFill>
              </a:rPr>
              <a:t> </a:t>
            </a:r>
          </a:p>
          <a:p>
            <a:r>
              <a:rPr lang="en-US" dirty="0" smtClean="0">
                <a:solidFill>
                  <a:schemeClr val="tx1"/>
                </a:solidFill>
              </a:rPr>
              <a:t>Senior Program Manager, </a:t>
            </a:r>
            <a:br>
              <a:rPr lang="en-US" dirty="0" smtClean="0">
                <a:solidFill>
                  <a:schemeClr val="tx1"/>
                </a:solidFill>
              </a:rPr>
            </a:br>
            <a:r>
              <a:rPr lang="en-US" dirty="0" smtClean="0">
                <a:solidFill>
                  <a:schemeClr val="tx1"/>
                </a:solidFill>
              </a:rPr>
              <a:t>Windows </a:t>
            </a:r>
            <a:r>
              <a:rPr lang="en-US" dirty="0">
                <a:solidFill>
                  <a:schemeClr val="tx1"/>
                </a:solidFill>
              </a:rPr>
              <a:t>PowerShell</a:t>
            </a:r>
            <a:endParaRPr lang="en-US" dirty="0" smtClean="0">
              <a:solidFill>
                <a:schemeClr val="tx1"/>
              </a:solidFill>
            </a:endParaRPr>
          </a:p>
        </p:txBody>
      </p:sp>
    </p:spTree>
    <p:extLst>
      <p:ext uri="{BB962C8B-B14F-4D97-AF65-F5344CB8AC3E}">
        <p14:creationId xmlns:p14="http://schemas.microsoft.com/office/powerpoint/2010/main" val="15010876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720" y="2571752"/>
            <a:ext cx="7768879" cy="1592752"/>
          </a:xfrm>
          <a:prstGeom prst="rect">
            <a:avLst/>
          </a:prstGeom>
          <a:noFill/>
        </p:spPr>
        <p:txBody>
          <a:bodyPr wrap="square" lIns="68586" tIns="34294" rIns="68586" bIns="34294" rtlCol="0">
            <a:spAutoFit/>
          </a:bodyPr>
          <a:lstStyle/>
          <a:p>
            <a:pPr defTabSz="685835"/>
            <a:r>
              <a:rPr lang="en-US" sz="3300" b="1" dirty="0" smtClean="0"/>
              <a:t>PowerShell </a:t>
            </a:r>
            <a:r>
              <a:rPr lang="en-US" sz="3300" b="1" dirty="0"/>
              <a:t>j</a:t>
            </a:r>
            <a:r>
              <a:rPr lang="en-US" sz="3300" b="1" dirty="0" smtClean="0"/>
              <a:t>obs allow you to uniformly coordinate the activities of multiple remote heterogeneous management engines</a:t>
            </a:r>
            <a:endParaRPr lang="en-US" sz="3300" b="1" dirty="0">
              <a:solidFill>
                <a:srgbClr val="FFFFFF"/>
              </a:solidFill>
              <a:latin typeface="Segoe UI Semibold"/>
            </a:endParaRPr>
          </a:p>
        </p:txBody>
      </p:sp>
    </p:spTree>
    <p:extLst>
      <p:ext uri="{BB962C8B-B14F-4D97-AF65-F5344CB8AC3E}">
        <p14:creationId xmlns:p14="http://schemas.microsoft.com/office/powerpoint/2010/main" val="35256300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8"/>
          </p:nvPr>
        </p:nvSpPr>
        <p:spPr>
          <a:xfrm>
            <a:off x="460721" y="1064526"/>
            <a:ext cx="8076602" cy="3199337"/>
          </a:xfrm>
        </p:spPr>
        <p:txBody>
          <a:bodyPr/>
          <a:lstStyle/>
          <a:p>
            <a:pPr lvl="0"/>
            <a:r>
              <a:rPr lang="en-US" dirty="0" smtClean="0"/>
              <a:t>Single job manager/multiple job sources</a:t>
            </a:r>
          </a:p>
          <a:p>
            <a:pPr lvl="1"/>
            <a:r>
              <a:rPr lang="en-US" dirty="0" smtClean="0"/>
              <a:t>Registering a new </a:t>
            </a:r>
            <a:r>
              <a:rPr lang="en-US" dirty="0" err="1" smtClean="0"/>
              <a:t>JobSourceAdapter</a:t>
            </a:r>
            <a:r>
              <a:rPr lang="en-US" dirty="0" smtClean="0"/>
              <a:t> (JSA) with the job manager makes all *-Job cmdlets work with custom job types</a:t>
            </a:r>
          </a:p>
          <a:p>
            <a:pPr lvl="0"/>
            <a:r>
              <a:rPr lang="en-US" dirty="0" err="1" smtClean="0"/>
              <a:t>JobSourceAdapter</a:t>
            </a:r>
            <a:r>
              <a:rPr lang="en-US" dirty="0" smtClean="0"/>
              <a:t> provides custom job implementations:</a:t>
            </a:r>
          </a:p>
          <a:p>
            <a:pPr lvl="1"/>
            <a:r>
              <a:rPr lang="en-US" dirty="0" smtClean="0"/>
              <a:t>Windows 8: Workflow jobs, scheduled jobs</a:t>
            </a:r>
          </a:p>
          <a:p>
            <a:pPr lvl="1"/>
            <a:r>
              <a:rPr lang="en-US" dirty="0" smtClean="0"/>
              <a:t>Create your own. E.g. products that support job scheduling, workflow, long running tasks</a:t>
            </a:r>
          </a:p>
          <a:p>
            <a:pPr lvl="0"/>
            <a:r>
              <a:rPr lang="en-US" dirty="0" smtClean="0"/>
              <a:t>JSA is based on a new abstract </a:t>
            </a:r>
            <a:r>
              <a:rPr lang="en-US" dirty="0"/>
              <a:t>class (</a:t>
            </a:r>
            <a:r>
              <a:rPr lang="en-US" dirty="0" smtClean="0"/>
              <a:t>Job2) </a:t>
            </a:r>
          </a:p>
          <a:p>
            <a:pPr lvl="0"/>
            <a:r>
              <a:rPr lang="en-US" dirty="0" smtClean="0"/>
              <a:t>New </a:t>
            </a:r>
            <a:r>
              <a:rPr lang="en-US" dirty="0"/>
              <a:t>for Windows 8: </a:t>
            </a:r>
            <a:r>
              <a:rPr lang="en-US" dirty="0" smtClean="0"/>
              <a:t>Suspend / Resume</a:t>
            </a:r>
            <a:endParaRPr lang="en-US"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r>
              <a:rPr lang="en-US" dirty="0" smtClean="0"/>
              <a:t>New Job API</a:t>
            </a:r>
            <a:endParaRPr lang="en-US" dirty="0"/>
          </a:p>
        </p:txBody>
      </p:sp>
    </p:spTree>
    <p:extLst>
      <p:ext uri="{BB962C8B-B14F-4D97-AF65-F5344CB8AC3E}">
        <p14:creationId xmlns:p14="http://schemas.microsoft.com/office/powerpoint/2010/main" val="348975982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8"/>
          </p:nvPr>
        </p:nvSpPr>
        <p:spPr>
          <a:xfrm>
            <a:off x="460721" y="1064526"/>
            <a:ext cx="8076602" cy="2622256"/>
          </a:xfrm>
        </p:spPr>
        <p:txBody>
          <a:bodyPr/>
          <a:lstStyle/>
          <a:p>
            <a:pPr lvl="0"/>
            <a:r>
              <a:rPr lang="en-US" dirty="0" smtClean="0"/>
              <a:t>Implement details, such as how to load and create a running instance of a job in the JSA</a:t>
            </a:r>
          </a:p>
          <a:p>
            <a:pPr lvl="0"/>
            <a:r>
              <a:rPr lang="en-US" dirty="0" smtClean="0"/>
              <a:t>Implement a JSA which gets job definition info from arbitrary sources, such as Web Services, databases, … </a:t>
            </a:r>
          </a:p>
          <a:p>
            <a:pPr lvl="0"/>
            <a:r>
              <a:rPr lang="en-US" dirty="0" smtClean="0"/>
              <a:t>Package the JSA as a PowerShell module.  </a:t>
            </a:r>
          </a:p>
          <a:p>
            <a:pPr lvl="0"/>
            <a:r>
              <a:rPr lang="en-US" dirty="0" smtClean="0"/>
              <a:t>Importing the module automatically registers all JSAs</a:t>
            </a:r>
          </a:p>
          <a:p>
            <a:pPr lvl="0"/>
            <a:endParaRPr lang="en-US"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r>
              <a:rPr lang="en-US" dirty="0" smtClean="0"/>
              <a:t>New Job API - continued</a:t>
            </a:r>
            <a:endParaRPr lang="en-US" dirty="0"/>
          </a:p>
        </p:txBody>
      </p:sp>
    </p:spTree>
    <p:extLst>
      <p:ext uri="{BB962C8B-B14F-4D97-AF65-F5344CB8AC3E}">
        <p14:creationId xmlns:p14="http://schemas.microsoft.com/office/powerpoint/2010/main" val="4206333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Job APIs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2"/>
          <p:cNvSpPr txBox="1">
            <a:spLocks/>
          </p:cNvSpPr>
          <p:nvPr/>
        </p:nvSpPr>
        <p:spPr>
          <a:xfrm>
            <a:off x="575267" y="3519713"/>
            <a:ext cx="3234737" cy="347441"/>
          </a:xfrm>
          <a:prstGeom prst="rect">
            <a:avLst/>
          </a:prstGeom>
        </p:spPr>
        <p:txBody>
          <a:bodyPr vert="horz" wrap="square" lIns="0" tIns="0" rIns="0" bIns="0" rtlCol="0">
            <a:noAutofit/>
          </a:bodyPr>
          <a:lstStyle>
            <a:lvl1pPr marL="0" indent="0" algn="l" defTabSz="685864" rtl="0" eaLnBrk="1" latinLnBrk="0" hangingPunct="1">
              <a:lnSpc>
                <a:spcPct val="90000"/>
              </a:lnSpc>
              <a:spcBef>
                <a:spcPts val="0"/>
              </a:spcBef>
              <a:buSzPct val="90000"/>
              <a:buFont typeface="Arial" pitchFamily="34" charset="0"/>
              <a:buNone/>
              <a:defRPr sz="2400" kern="1200">
                <a:gradFill>
                  <a:gsLst>
                    <a:gs pos="0">
                      <a:schemeClr val="tx1"/>
                    </a:gs>
                    <a:gs pos="86000">
                      <a:schemeClr val="tx1"/>
                    </a:gs>
                  </a:gsLst>
                  <a:lin ang="5400000" scaled="0"/>
                </a:gradFill>
                <a:latin typeface="+mn-lt"/>
                <a:ea typeface="+mn-ea"/>
                <a:cs typeface="+mn-cs"/>
              </a:defRPr>
            </a:lvl1pPr>
            <a:lvl2pPr marL="342932" indent="0" algn="ctr" defTabSz="685864" rtl="0" eaLnBrk="1" latinLnBrk="0" hangingPunct="1">
              <a:lnSpc>
                <a:spcPct val="90000"/>
              </a:lnSpc>
              <a:spcBef>
                <a:spcPct val="20000"/>
              </a:spcBef>
              <a:buSzPct val="90000"/>
              <a:buFont typeface="Arial" pitchFamily="34" charset="0"/>
              <a:buNone/>
              <a:defRPr sz="2100" kern="1200">
                <a:solidFill>
                  <a:schemeClr val="tx1">
                    <a:tint val="75000"/>
                  </a:schemeClr>
                </a:solidFill>
                <a:latin typeface="+mn-lt"/>
                <a:ea typeface="+mn-ea"/>
                <a:cs typeface="+mn-cs"/>
              </a:defRPr>
            </a:lvl2pPr>
            <a:lvl3pPr marL="685864" indent="0" algn="ctr" defTabSz="685864" rtl="0" eaLnBrk="1" latinLnBrk="0" hangingPunct="1">
              <a:lnSpc>
                <a:spcPct val="90000"/>
              </a:lnSpc>
              <a:spcBef>
                <a:spcPct val="20000"/>
              </a:spcBef>
              <a:buSzPct val="90000"/>
              <a:buFont typeface="Arial" pitchFamily="34" charset="0"/>
              <a:buNone/>
              <a:defRPr sz="1800" kern="1200">
                <a:solidFill>
                  <a:schemeClr val="tx1">
                    <a:tint val="75000"/>
                  </a:schemeClr>
                </a:solidFill>
                <a:latin typeface="+mn-lt"/>
                <a:ea typeface="+mn-ea"/>
                <a:cs typeface="+mn-cs"/>
              </a:defRPr>
            </a:lvl3pPr>
            <a:lvl4pPr marL="1028796"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4pPr>
            <a:lvl5pPr marL="1371728"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5pPr>
            <a:lvl6pPr marL="1714660"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592"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524"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456"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dirty="0" smtClean="0">
                <a:latin typeface="+mj-lt"/>
              </a:rPr>
              <a:t>Jeffrey Snover</a:t>
            </a:r>
          </a:p>
          <a:p>
            <a:r>
              <a:rPr lang="en-US" dirty="0" smtClean="0"/>
              <a:t>Distinguished Engineer</a:t>
            </a:r>
          </a:p>
          <a:p>
            <a:r>
              <a:rPr lang="en-US" dirty="0" smtClean="0"/>
              <a:t>&amp; Lead Architect, </a:t>
            </a:r>
          </a:p>
          <a:p>
            <a:r>
              <a:rPr lang="en-US" dirty="0" smtClean="0"/>
              <a:t>Windows Server</a:t>
            </a:r>
          </a:p>
        </p:txBody>
      </p:sp>
      <p:sp>
        <p:nvSpPr>
          <p:cNvPr id="6" name="Subtitle 2"/>
          <p:cNvSpPr txBox="1">
            <a:spLocks/>
          </p:cNvSpPr>
          <p:nvPr/>
        </p:nvSpPr>
        <p:spPr>
          <a:xfrm>
            <a:off x="4267200" y="3519713"/>
            <a:ext cx="3463337" cy="347441"/>
          </a:xfrm>
          <a:prstGeom prst="rect">
            <a:avLst/>
          </a:prstGeom>
        </p:spPr>
        <p:txBody>
          <a:bodyPr vert="horz" wrap="square" lIns="0" tIns="0" rIns="0" bIns="0" rtlCol="0">
            <a:noAutofit/>
          </a:bodyPr>
          <a:lstStyle>
            <a:lvl1pPr marL="0" indent="0" algn="l" defTabSz="685864" rtl="0" eaLnBrk="1" latinLnBrk="0" hangingPunct="1">
              <a:lnSpc>
                <a:spcPct val="90000"/>
              </a:lnSpc>
              <a:spcBef>
                <a:spcPts val="0"/>
              </a:spcBef>
              <a:buSzPct val="90000"/>
              <a:buFont typeface="Arial" pitchFamily="34" charset="0"/>
              <a:buNone/>
              <a:defRPr sz="2400" kern="1200">
                <a:gradFill>
                  <a:gsLst>
                    <a:gs pos="0">
                      <a:schemeClr val="accent1"/>
                    </a:gs>
                    <a:gs pos="86000">
                      <a:schemeClr val="accent1"/>
                    </a:gs>
                  </a:gsLst>
                  <a:lin ang="5400000" scaled="0"/>
                </a:gradFill>
                <a:latin typeface="+mn-lt"/>
                <a:ea typeface="+mn-ea"/>
                <a:cs typeface="+mn-cs"/>
              </a:defRPr>
            </a:lvl1pPr>
            <a:lvl2pPr marL="342932" indent="0" algn="ctr" defTabSz="685864" rtl="0" eaLnBrk="1" latinLnBrk="0" hangingPunct="1">
              <a:lnSpc>
                <a:spcPct val="90000"/>
              </a:lnSpc>
              <a:spcBef>
                <a:spcPct val="20000"/>
              </a:spcBef>
              <a:buSzPct val="90000"/>
              <a:buFont typeface="Arial" pitchFamily="34" charset="0"/>
              <a:buNone/>
              <a:defRPr sz="2100" kern="1200">
                <a:solidFill>
                  <a:schemeClr val="tx1">
                    <a:tint val="75000"/>
                  </a:schemeClr>
                </a:solidFill>
                <a:latin typeface="+mn-lt"/>
                <a:ea typeface="+mn-ea"/>
                <a:cs typeface="+mn-cs"/>
              </a:defRPr>
            </a:lvl2pPr>
            <a:lvl3pPr marL="685864" indent="0" algn="ctr" defTabSz="685864" rtl="0" eaLnBrk="1" latinLnBrk="0" hangingPunct="1">
              <a:lnSpc>
                <a:spcPct val="90000"/>
              </a:lnSpc>
              <a:spcBef>
                <a:spcPct val="20000"/>
              </a:spcBef>
              <a:buSzPct val="90000"/>
              <a:buFont typeface="Arial" pitchFamily="34" charset="0"/>
              <a:buNone/>
              <a:defRPr sz="1800" kern="1200">
                <a:solidFill>
                  <a:schemeClr val="tx1">
                    <a:tint val="75000"/>
                  </a:schemeClr>
                </a:solidFill>
                <a:latin typeface="+mn-lt"/>
                <a:ea typeface="+mn-ea"/>
                <a:cs typeface="+mn-cs"/>
              </a:defRPr>
            </a:lvl3pPr>
            <a:lvl4pPr marL="1028796"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4pPr>
            <a:lvl5pPr marL="1371728"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5pPr>
            <a:lvl6pPr marL="1714660"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592"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524"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456"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dirty="0" smtClean="0">
                <a:solidFill>
                  <a:schemeClr val="tx1"/>
                </a:solidFill>
                <a:latin typeface="+mj-lt"/>
              </a:rPr>
              <a:t>Refaat Issa</a:t>
            </a:r>
            <a:r>
              <a:rPr lang="en-US" dirty="0" smtClean="0">
                <a:solidFill>
                  <a:schemeClr val="tx1"/>
                </a:solidFill>
              </a:rPr>
              <a:t> </a:t>
            </a:r>
          </a:p>
          <a:p>
            <a:r>
              <a:rPr lang="en-US" dirty="0" smtClean="0">
                <a:solidFill>
                  <a:schemeClr val="tx1"/>
                </a:solidFill>
              </a:rPr>
              <a:t>Senior Program Manager, </a:t>
            </a:r>
            <a:br>
              <a:rPr lang="en-US" dirty="0" smtClean="0">
                <a:solidFill>
                  <a:schemeClr val="tx1"/>
                </a:solidFill>
              </a:rPr>
            </a:br>
            <a:r>
              <a:rPr lang="en-US" dirty="0" smtClean="0">
                <a:solidFill>
                  <a:schemeClr val="tx1"/>
                </a:solidFill>
              </a:rPr>
              <a:t>Windows </a:t>
            </a:r>
            <a:r>
              <a:rPr lang="en-US" dirty="0">
                <a:solidFill>
                  <a:schemeClr val="tx1"/>
                </a:solidFill>
              </a:rPr>
              <a:t>PowerShell</a:t>
            </a:r>
            <a:endParaRPr lang="en-US" dirty="0" smtClean="0">
              <a:solidFill>
                <a:schemeClr val="tx1"/>
              </a:solidFill>
            </a:endParaRPr>
          </a:p>
        </p:txBody>
      </p:sp>
    </p:spTree>
    <p:extLst>
      <p:ext uri="{BB962C8B-B14F-4D97-AF65-F5344CB8AC3E}">
        <p14:creationId xmlns:p14="http://schemas.microsoft.com/office/powerpoint/2010/main" val="324717958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3" name="Title 2"/>
          <p:cNvSpPr>
            <a:spLocks noGrp="1"/>
          </p:cNvSpPr>
          <p:nvPr>
            <p:ph type="ctrTitle" idx="4294967295"/>
          </p:nvPr>
        </p:nvSpPr>
        <p:spPr>
          <a:xfrm>
            <a:off x="228600" y="2600325"/>
            <a:ext cx="8166100" cy="2082800"/>
          </a:xfrm>
        </p:spPr>
        <p:txBody>
          <a:bodyPr>
            <a:noAutofit/>
          </a:bodyPr>
          <a:lstStyle/>
          <a:p>
            <a:r>
              <a:rPr lang="en-US" dirty="0" smtClean="0">
                <a:solidFill>
                  <a:schemeClr val="tx1"/>
                </a:solidFill>
              </a:rPr>
              <a:t>Cloud management solutions need to manage from down-level OSs and need to manage everything</a:t>
            </a:r>
            <a:endParaRPr lang="en-US" b="1" dirty="0">
              <a:solidFill>
                <a:schemeClr val="tx1"/>
              </a:solidFill>
            </a:endParaRPr>
          </a:p>
        </p:txBody>
      </p:sp>
    </p:spTree>
    <p:extLst>
      <p:ext uri="{BB962C8B-B14F-4D97-AF65-F5344CB8AC3E}">
        <p14:creationId xmlns:p14="http://schemas.microsoft.com/office/powerpoint/2010/main" val="305728884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81150"/>
            <a:ext cx="8382000" cy="2608414"/>
          </a:xfrm>
          <a:prstGeom prst="rect">
            <a:avLst/>
          </a:prstGeom>
          <a:noFill/>
        </p:spPr>
        <p:txBody>
          <a:bodyPr wrap="square" lIns="68586" tIns="34294" rIns="68586" bIns="34294" rtlCol="0">
            <a:spAutoFit/>
          </a:bodyPr>
          <a:lstStyle/>
          <a:p>
            <a:pPr defTabSz="685835"/>
            <a:r>
              <a:rPr lang="en-US" sz="3300" dirty="0"/>
              <a:t>Going forward, </a:t>
            </a:r>
            <a:br>
              <a:rPr lang="en-US" sz="3300" dirty="0"/>
            </a:br>
            <a:r>
              <a:rPr lang="en-US" sz="3300" dirty="0"/>
              <a:t>	Windows focuses on being a great OS </a:t>
            </a:r>
            <a:br>
              <a:rPr lang="en-US" sz="3300" dirty="0"/>
            </a:br>
            <a:r>
              <a:rPr lang="en-US" sz="3300" dirty="0"/>
              <a:t>		for </a:t>
            </a:r>
            <a:r>
              <a:rPr lang="en-US" sz="3300" b="1" dirty="0"/>
              <a:t>lots of servers </a:t>
            </a:r>
            <a:r>
              <a:rPr lang="en-US" sz="3300" dirty="0"/>
              <a:t>and </a:t>
            </a:r>
            <a:br>
              <a:rPr lang="en-US" sz="3300" dirty="0"/>
            </a:br>
            <a:r>
              <a:rPr lang="en-US" sz="3300" dirty="0"/>
              <a:t>		the </a:t>
            </a:r>
            <a:r>
              <a:rPr lang="en-US" sz="3300" b="1" dirty="0"/>
              <a:t>devices between them</a:t>
            </a:r>
            <a:br>
              <a:rPr lang="en-US" sz="3300" b="1" dirty="0"/>
            </a:br>
            <a:r>
              <a:rPr lang="en-US" sz="3300" b="1" dirty="0"/>
              <a:t>			</a:t>
            </a:r>
            <a:r>
              <a:rPr lang="en-US" sz="3300" dirty="0"/>
              <a:t>whether they are </a:t>
            </a:r>
            <a:r>
              <a:rPr lang="en-US" sz="3300" b="1" dirty="0"/>
              <a:t>physical </a:t>
            </a:r>
            <a:r>
              <a:rPr lang="en-US" sz="3300" dirty="0"/>
              <a:t>or</a:t>
            </a:r>
            <a:r>
              <a:rPr lang="en-US" sz="3300" b="1" dirty="0"/>
              <a:t> virtual</a:t>
            </a:r>
            <a:endParaRPr lang="en-US" sz="3300" b="1" dirty="0">
              <a:solidFill>
                <a:srgbClr val="FFFFFF"/>
              </a:solidFill>
              <a:latin typeface="Segoe UI Semibold"/>
            </a:endParaRPr>
          </a:p>
        </p:txBody>
      </p:sp>
    </p:spTree>
    <p:extLst>
      <p:ext uri="{BB962C8B-B14F-4D97-AF65-F5344CB8AC3E}">
        <p14:creationId xmlns:p14="http://schemas.microsoft.com/office/powerpoint/2010/main" val="331297967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Windows Management Framework</a:t>
            </a:r>
            <a:endParaRPr lang="en-US" dirty="0"/>
          </a:p>
        </p:txBody>
      </p:sp>
      <p:sp>
        <p:nvSpPr>
          <p:cNvPr id="4" name="Content Placeholder 3"/>
          <p:cNvSpPr>
            <a:spLocks noGrp="1"/>
          </p:cNvSpPr>
          <p:nvPr>
            <p:ph idx="1"/>
          </p:nvPr>
        </p:nvSpPr>
        <p:spPr>
          <a:xfrm>
            <a:off x="389436" y="1085852"/>
            <a:ext cx="8363938" cy="3314698"/>
          </a:xfrm>
        </p:spPr>
        <p:txBody>
          <a:bodyPr>
            <a:normAutofit/>
          </a:bodyPr>
          <a:lstStyle/>
          <a:p>
            <a:r>
              <a:rPr lang="en-US" dirty="0" smtClean="0"/>
              <a:t>Intend to make it available on W7, WS08, WS08/R2</a:t>
            </a:r>
          </a:p>
          <a:p>
            <a:r>
              <a:rPr lang="en-US" dirty="0" smtClean="0"/>
              <a:t>PowerShell remoting will always work </a:t>
            </a:r>
          </a:p>
          <a:p>
            <a:pPr lvl="1"/>
            <a:r>
              <a:rPr lang="en-US" dirty="0" smtClean="0"/>
              <a:t>From the lowest/highest invoker to the lowest/highest device</a:t>
            </a:r>
          </a:p>
          <a:p>
            <a:pPr lvl="1"/>
            <a:r>
              <a:rPr lang="en-US" dirty="0" smtClean="0"/>
              <a:t>E.g. V2 running on XP can manage W8, W8 can manage XP</a:t>
            </a:r>
          </a:p>
          <a:p>
            <a:r>
              <a:rPr lang="en-US" dirty="0" smtClean="0"/>
              <a:t>W8 will be the best managed OS</a:t>
            </a:r>
          </a:p>
          <a:p>
            <a:pPr lvl="1"/>
            <a:r>
              <a:rPr lang="en-US" dirty="0" smtClean="0"/>
              <a:t>Small set of cmdlets and WMI providers will go down-level</a:t>
            </a:r>
          </a:p>
          <a:p>
            <a:pPr marL="0" indent="0">
              <a:buNone/>
            </a:pPr>
            <a:endParaRPr lang="en-US" dirty="0" smtClean="0"/>
          </a:p>
        </p:txBody>
      </p:sp>
    </p:spTree>
    <p:extLst>
      <p:ext uri="{BB962C8B-B14F-4D97-AF65-F5344CB8AC3E}">
        <p14:creationId xmlns:p14="http://schemas.microsoft.com/office/powerpoint/2010/main" val="378388067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NanoWBEM</a:t>
            </a:r>
            <a:r>
              <a:rPr lang="en-US" dirty="0"/>
              <a:t>*</a:t>
            </a:r>
          </a:p>
        </p:txBody>
      </p:sp>
      <p:sp>
        <p:nvSpPr>
          <p:cNvPr id="3" name="Content Placeholder 2"/>
          <p:cNvSpPr>
            <a:spLocks noGrp="1"/>
          </p:cNvSpPr>
          <p:nvPr>
            <p:ph idx="4294967295"/>
          </p:nvPr>
        </p:nvSpPr>
        <p:spPr>
          <a:xfrm>
            <a:off x="460722" y="1353742"/>
            <a:ext cx="7179371" cy="3103959"/>
          </a:xfrm>
          <a:prstGeom prst="rect">
            <a:avLst/>
          </a:prstGeom>
        </p:spPr>
        <p:txBody>
          <a:bodyPr lIns="68681" tIns="34340" rIns="68681" bIns="34340">
            <a:normAutofit/>
          </a:bodyPr>
          <a:lstStyle/>
          <a:p>
            <a:r>
              <a:rPr lang="en-US" dirty="0" smtClean="0"/>
              <a:t>Portable, next-generation CIM server (or CIMOM) that implements key WBEM standards</a:t>
            </a:r>
          </a:p>
          <a:p>
            <a:r>
              <a:rPr lang="en-US" dirty="0" smtClean="0"/>
              <a:t>Written by MSFT on Linux </a:t>
            </a:r>
          </a:p>
          <a:p>
            <a:r>
              <a:rPr lang="en-US" dirty="0" smtClean="0"/>
              <a:t>Common provider interface with WMI</a:t>
            </a:r>
          </a:p>
          <a:p>
            <a:r>
              <a:rPr lang="en-US" dirty="0" smtClean="0"/>
              <a:t>Readily licensable to others</a:t>
            </a:r>
          </a:p>
          <a:p>
            <a:endParaRPr lang="en-US" dirty="0" smtClean="0"/>
          </a:p>
        </p:txBody>
      </p:sp>
      <p:sp>
        <p:nvSpPr>
          <p:cNvPr id="4" name="TextBox 3"/>
          <p:cNvSpPr txBox="1"/>
          <p:nvPr/>
        </p:nvSpPr>
        <p:spPr>
          <a:xfrm>
            <a:off x="1000001" y="4604658"/>
            <a:ext cx="3692240" cy="346350"/>
          </a:xfrm>
          <a:prstGeom prst="rect">
            <a:avLst/>
          </a:prstGeom>
          <a:noFill/>
        </p:spPr>
        <p:txBody>
          <a:bodyPr wrap="none" lIns="68681" tIns="34340" rIns="68681" bIns="34340" rtlCol="0">
            <a:spAutoFit/>
          </a:bodyPr>
          <a:lstStyle/>
          <a:p>
            <a:r>
              <a:rPr lang="en-US" dirty="0"/>
              <a:t>*</a:t>
            </a:r>
            <a:r>
              <a:rPr lang="en-US" dirty="0" smtClean="0"/>
              <a:t>Web Based Enterprise Management</a:t>
            </a:r>
            <a:endParaRPr lang="en-US" dirty="0"/>
          </a:p>
        </p:txBody>
      </p:sp>
    </p:spTree>
    <p:extLst>
      <p:ext uri="{BB962C8B-B14F-4D97-AF65-F5344CB8AC3E}">
        <p14:creationId xmlns:p14="http://schemas.microsoft.com/office/powerpoint/2010/main" val="344247497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NanoWBEM vs. OpenPegasus</a:t>
            </a:r>
            <a:endParaRPr lang="en-US" dirty="0"/>
          </a:p>
        </p:txBody>
      </p:sp>
      <p:graphicFrame>
        <p:nvGraphicFramePr>
          <p:cNvPr id="7" name="Table 6"/>
          <p:cNvGraphicFramePr>
            <a:graphicFrameLocks noGrp="1"/>
          </p:cNvGraphicFramePr>
          <p:nvPr/>
        </p:nvGraphicFramePr>
        <p:xfrm>
          <a:off x="914400" y="1143001"/>
          <a:ext cx="7391400" cy="3486153"/>
        </p:xfrm>
        <a:graphic>
          <a:graphicData uri="http://schemas.openxmlformats.org/drawingml/2006/table">
            <a:tbl>
              <a:tblPr firstRow="1" bandRow="1">
                <a:tableStyleId>{5C22544A-7EE6-4342-B048-85BDC9FD1C3A}</a:tableStyleId>
              </a:tblPr>
              <a:tblGrid>
                <a:gridCol w="2296357"/>
                <a:gridCol w="1794029"/>
                <a:gridCol w="1650507"/>
                <a:gridCol w="1650507"/>
              </a:tblGrid>
              <a:tr h="515000">
                <a:tc>
                  <a:txBody>
                    <a:bodyPr/>
                    <a:lstStyle/>
                    <a:p>
                      <a:endParaRPr lang="en-US" sz="1500" dirty="0">
                        <a:solidFill>
                          <a:srgbClr val="002060"/>
                        </a:solidFill>
                      </a:endParaRPr>
                    </a:p>
                  </a:txBody>
                  <a:tcPr marT="34290" marB="34290"/>
                </a:tc>
                <a:tc>
                  <a:txBody>
                    <a:bodyPr/>
                    <a:lstStyle/>
                    <a:p>
                      <a:r>
                        <a:rPr lang="en-US" sz="1500" dirty="0" smtClean="0">
                          <a:solidFill>
                            <a:schemeClr val="bg1"/>
                          </a:solidFill>
                        </a:rPr>
                        <a:t>OpenPegasus</a:t>
                      </a:r>
                      <a:endParaRPr lang="en-US" sz="1500" dirty="0">
                        <a:solidFill>
                          <a:schemeClr val="bg1"/>
                        </a:solidFill>
                      </a:endParaRPr>
                    </a:p>
                  </a:txBody>
                  <a:tcPr marT="34290" marB="34290"/>
                </a:tc>
                <a:tc>
                  <a:txBody>
                    <a:bodyPr/>
                    <a:lstStyle/>
                    <a:p>
                      <a:r>
                        <a:rPr lang="en-US" sz="1500" dirty="0" smtClean="0">
                          <a:solidFill>
                            <a:schemeClr val="bg1"/>
                          </a:solidFill>
                        </a:rPr>
                        <a:t>NanoWBEM</a:t>
                      </a:r>
                      <a:endParaRPr lang="en-US" sz="1500" dirty="0">
                        <a:solidFill>
                          <a:schemeClr val="bg1"/>
                        </a:solidFill>
                      </a:endParaRPr>
                    </a:p>
                  </a:txBody>
                  <a:tcPr marT="34290" marB="34290"/>
                </a:tc>
                <a:tc>
                  <a:txBody>
                    <a:bodyPr/>
                    <a:lstStyle/>
                    <a:p>
                      <a:r>
                        <a:rPr lang="en-US" sz="1500" dirty="0" smtClean="0">
                          <a:solidFill>
                            <a:schemeClr val="bg1"/>
                          </a:solidFill>
                        </a:rPr>
                        <a:t>Factor</a:t>
                      </a:r>
                      <a:endParaRPr lang="en-US" sz="1500" dirty="0">
                        <a:solidFill>
                          <a:schemeClr val="bg1"/>
                        </a:solidFill>
                      </a:endParaRPr>
                    </a:p>
                  </a:txBody>
                  <a:tcPr marT="34290" marB="34290"/>
                </a:tc>
              </a:tr>
              <a:tr h="911153">
                <a:tc>
                  <a:txBody>
                    <a:bodyPr/>
                    <a:lstStyle/>
                    <a:p>
                      <a:r>
                        <a:rPr lang="en-US" sz="1500" dirty="0" smtClean="0">
                          <a:solidFill>
                            <a:srgbClr val="002060"/>
                          </a:solidFill>
                        </a:rPr>
                        <a:t>Requests per</a:t>
                      </a:r>
                      <a:r>
                        <a:rPr lang="en-US" sz="1500" baseline="0" dirty="0" smtClean="0">
                          <a:solidFill>
                            <a:srgbClr val="002060"/>
                          </a:solidFill>
                        </a:rPr>
                        <a:t> sec. (binary protocol)</a:t>
                      </a:r>
                      <a:endParaRPr lang="en-US" sz="1500" dirty="0">
                        <a:solidFill>
                          <a:srgbClr val="002060"/>
                        </a:solidFill>
                      </a:endParaRPr>
                    </a:p>
                  </a:txBody>
                  <a:tcPr marT="34290" marB="34290"/>
                </a:tc>
                <a:tc>
                  <a:txBody>
                    <a:bodyPr/>
                    <a:lstStyle/>
                    <a:p>
                      <a:r>
                        <a:rPr lang="en-US" sz="1500" dirty="0" smtClean="0">
                          <a:solidFill>
                            <a:srgbClr val="002060"/>
                          </a:solidFill>
                        </a:rPr>
                        <a:t>260</a:t>
                      </a:r>
                      <a:endParaRPr lang="en-US" sz="1500" dirty="0">
                        <a:solidFill>
                          <a:srgbClr val="002060"/>
                        </a:solidFill>
                      </a:endParaRPr>
                    </a:p>
                  </a:txBody>
                  <a:tcPr marT="34290" marB="34290"/>
                </a:tc>
                <a:tc>
                  <a:txBody>
                    <a:bodyPr/>
                    <a:lstStyle/>
                    <a:p>
                      <a:r>
                        <a:rPr lang="en-US" sz="1500" dirty="0" smtClean="0">
                          <a:solidFill>
                            <a:srgbClr val="002060"/>
                          </a:solidFill>
                        </a:rPr>
                        <a:t>20,000</a:t>
                      </a:r>
                      <a:endParaRPr lang="en-US" sz="1500" dirty="0">
                        <a:solidFill>
                          <a:srgbClr val="002060"/>
                        </a:solidFill>
                      </a:endParaRPr>
                    </a:p>
                  </a:txBody>
                  <a:tcPr marT="34290" marB="34290"/>
                </a:tc>
                <a:tc>
                  <a:txBody>
                    <a:bodyPr/>
                    <a:lstStyle/>
                    <a:p>
                      <a:r>
                        <a:rPr lang="en-US" sz="1500" dirty="0" smtClean="0">
                          <a:solidFill>
                            <a:srgbClr val="002060"/>
                          </a:solidFill>
                        </a:rPr>
                        <a:t>76x</a:t>
                      </a:r>
                      <a:endParaRPr lang="en-US" sz="1500" dirty="0">
                        <a:solidFill>
                          <a:srgbClr val="002060"/>
                        </a:solidFill>
                      </a:endParaRPr>
                    </a:p>
                  </a:txBody>
                  <a:tcPr marT="34290" marB="34290"/>
                </a:tc>
              </a:tr>
              <a:tr h="515000">
                <a:tc>
                  <a:txBody>
                    <a:bodyPr/>
                    <a:lstStyle/>
                    <a:p>
                      <a:r>
                        <a:rPr lang="en-US" sz="1500" dirty="0" smtClean="0">
                          <a:solidFill>
                            <a:srgbClr val="002060"/>
                          </a:solidFill>
                        </a:rPr>
                        <a:t>Image</a:t>
                      </a:r>
                      <a:r>
                        <a:rPr lang="en-US" sz="1500" baseline="0" dirty="0" smtClean="0">
                          <a:solidFill>
                            <a:srgbClr val="002060"/>
                          </a:solidFill>
                        </a:rPr>
                        <a:t> object size</a:t>
                      </a:r>
                      <a:endParaRPr lang="en-US" sz="1500" dirty="0">
                        <a:solidFill>
                          <a:srgbClr val="002060"/>
                        </a:solidFill>
                      </a:endParaRPr>
                    </a:p>
                  </a:txBody>
                  <a:tcPr marT="34290" marB="34290"/>
                </a:tc>
                <a:tc>
                  <a:txBody>
                    <a:bodyPr/>
                    <a:lstStyle/>
                    <a:p>
                      <a:r>
                        <a:rPr lang="en-US" sz="1500" dirty="0" smtClean="0">
                          <a:solidFill>
                            <a:srgbClr val="002060"/>
                          </a:solidFill>
                        </a:rPr>
                        <a:t>8,000 KB</a:t>
                      </a:r>
                      <a:endParaRPr lang="en-US" sz="1500" dirty="0">
                        <a:solidFill>
                          <a:srgbClr val="002060"/>
                        </a:solidFill>
                      </a:endParaRPr>
                    </a:p>
                  </a:txBody>
                  <a:tcPr marT="34290" marB="34290"/>
                </a:tc>
                <a:tc>
                  <a:txBody>
                    <a:bodyPr/>
                    <a:lstStyle/>
                    <a:p>
                      <a:r>
                        <a:rPr lang="en-US" sz="1500" dirty="0" smtClean="0">
                          <a:solidFill>
                            <a:srgbClr val="002060"/>
                          </a:solidFill>
                        </a:rPr>
                        <a:t>150 KB</a:t>
                      </a:r>
                      <a:endParaRPr lang="en-US" sz="1500" dirty="0">
                        <a:solidFill>
                          <a:srgbClr val="002060"/>
                        </a:solidFill>
                      </a:endParaRPr>
                    </a:p>
                  </a:txBody>
                  <a:tcPr marT="34290" marB="34290"/>
                </a:tc>
                <a:tc>
                  <a:txBody>
                    <a:bodyPr/>
                    <a:lstStyle/>
                    <a:p>
                      <a:r>
                        <a:rPr lang="en-US" sz="1500" dirty="0" smtClean="0">
                          <a:solidFill>
                            <a:srgbClr val="002060"/>
                          </a:solidFill>
                        </a:rPr>
                        <a:t>53x</a:t>
                      </a:r>
                      <a:endParaRPr lang="en-US" sz="1500" dirty="0">
                        <a:solidFill>
                          <a:srgbClr val="002060"/>
                        </a:solidFill>
                      </a:endParaRPr>
                    </a:p>
                  </a:txBody>
                  <a:tcPr marT="34290" marB="34290"/>
                </a:tc>
              </a:tr>
              <a:tr h="515000">
                <a:tc>
                  <a:txBody>
                    <a:bodyPr/>
                    <a:lstStyle/>
                    <a:p>
                      <a:r>
                        <a:rPr lang="en-US" sz="1500" dirty="0" smtClean="0">
                          <a:solidFill>
                            <a:srgbClr val="002060"/>
                          </a:solidFill>
                        </a:rPr>
                        <a:t>Trivial provider size</a:t>
                      </a:r>
                      <a:endParaRPr lang="en-US" sz="1500" dirty="0">
                        <a:solidFill>
                          <a:srgbClr val="002060"/>
                        </a:solidFill>
                      </a:endParaRPr>
                    </a:p>
                  </a:txBody>
                  <a:tcPr marT="34290" marB="34290"/>
                </a:tc>
                <a:tc>
                  <a:txBody>
                    <a:bodyPr/>
                    <a:lstStyle/>
                    <a:p>
                      <a:r>
                        <a:rPr lang="en-US" sz="1500" dirty="0" smtClean="0">
                          <a:solidFill>
                            <a:srgbClr val="002060"/>
                          </a:solidFill>
                        </a:rPr>
                        <a:t>30 KB</a:t>
                      </a:r>
                      <a:endParaRPr lang="en-US" sz="1500" dirty="0">
                        <a:solidFill>
                          <a:srgbClr val="002060"/>
                        </a:solidFill>
                      </a:endParaRPr>
                    </a:p>
                  </a:txBody>
                  <a:tcPr marT="34290" marB="34290"/>
                </a:tc>
                <a:tc>
                  <a:txBody>
                    <a:bodyPr/>
                    <a:lstStyle/>
                    <a:p>
                      <a:r>
                        <a:rPr lang="en-US" sz="1500" dirty="0" smtClean="0">
                          <a:solidFill>
                            <a:srgbClr val="002060"/>
                          </a:solidFill>
                        </a:rPr>
                        <a:t>3 KB</a:t>
                      </a:r>
                      <a:endParaRPr lang="en-US" sz="1500" dirty="0">
                        <a:solidFill>
                          <a:srgbClr val="002060"/>
                        </a:solidFill>
                      </a:endParaRPr>
                    </a:p>
                  </a:txBody>
                  <a:tcPr marT="34290" marB="34290"/>
                </a:tc>
                <a:tc>
                  <a:txBody>
                    <a:bodyPr/>
                    <a:lstStyle/>
                    <a:p>
                      <a:r>
                        <a:rPr lang="en-US" sz="1500" dirty="0" smtClean="0">
                          <a:solidFill>
                            <a:srgbClr val="002060"/>
                          </a:solidFill>
                        </a:rPr>
                        <a:t>10x</a:t>
                      </a:r>
                      <a:endParaRPr lang="en-US" sz="1500" dirty="0">
                        <a:solidFill>
                          <a:srgbClr val="002060"/>
                        </a:solidFill>
                      </a:endParaRPr>
                    </a:p>
                  </a:txBody>
                  <a:tcPr marT="34290" marB="34290"/>
                </a:tc>
              </a:tr>
              <a:tr h="515000">
                <a:tc>
                  <a:txBody>
                    <a:bodyPr/>
                    <a:lstStyle/>
                    <a:p>
                      <a:r>
                        <a:rPr lang="en-US" sz="1500" dirty="0" smtClean="0">
                          <a:solidFill>
                            <a:srgbClr val="002060"/>
                          </a:solidFill>
                        </a:rPr>
                        <a:t>Virtual memory size</a:t>
                      </a:r>
                      <a:endParaRPr lang="en-US" sz="1500" dirty="0">
                        <a:solidFill>
                          <a:srgbClr val="002060"/>
                        </a:solidFill>
                      </a:endParaRPr>
                    </a:p>
                  </a:txBody>
                  <a:tcPr marT="34290" marB="34290"/>
                </a:tc>
                <a:tc>
                  <a:txBody>
                    <a:bodyPr/>
                    <a:lstStyle/>
                    <a:p>
                      <a:r>
                        <a:rPr lang="en-US" sz="1500" baseline="0" dirty="0" smtClean="0">
                          <a:solidFill>
                            <a:srgbClr val="002060"/>
                          </a:solidFill>
                        </a:rPr>
                        <a:t>54 MB</a:t>
                      </a:r>
                      <a:endParaRPr lang="en-US" sz="1500" dirty="0">
                        <a:solidFill>
                          <a:srgbClr val="002060"/>
                        </a:solidFill>
                      </a:endParaRPr>
                    </a:p>
                  </a:txBody>
                  <a:tcPr marT="34290" marB="34290"/>
                </a:tc>
                <a:tc>
                  <a:txBody>
                    <a:bodyPr/>
                    <a:lstStyle/>
                    <a:p>
                      <a:r>
                        <a:rPr lang="en-US" sz="1500" dirty="0" smtClean="0">
                          <a:solidFill>
                            <a:srgbClr val="002060"/>
                          </a:solidFill>
                        </a:rPr>
                        <a:t>1.5 </a:t>
                      </a:r>
                      <a:r>
                        <a:rPr lang="en-US" sz="1500" baseline="0" dirty="0" smtClean="0">
                          <a:solidFill>
                            <a:srgbClr val="002060"/>
                          </a:solidFill>
                        </a:rPr>
                        <a:t>MB</a:t>
                      </a:r>
                      <a:endParaRPr lang="en-US" sz="1500" dirty="0">
                        <a:solidFill>
                          <a:srgbClr val="002060"/>
                        </a:solidFill>
                      </a:endParaRPr>
                    </a:p>
                  </a:txBody>
                  <a:tcPr marT="34290" marB="34290"/>
                </a:tc>
                <a:tc>
                  <a:txBody>
                    <a:bodyPr/>
                    <a:lstStyle/>
                    <a:p>
                      <a:r>
                        <a:rPr lang="en-US" sz="1500" dirty="0" smtClean="0">
                          <a:solidFill>
                            <a:srgbClr val="002060"/>
                          </a:solidFill>
                        </a:rPr>
                        <a:t>36x</a:t>
                      </a:r>
                      <a:endParaRPr lang="en-US" sz="1500" dirty="0">
                        <a:solidFill>
                          <a:srgbClr val="002060"/>
                        </a:solidFill>
                      </a:endParaRPr>
                    </a:p>
                  </a:txBody>
                  <a:tcPr marT="34290" marB="34290"/>
                </a:tc>
              </a:tr>
              <a:tr h="515000">
                <a:tc>
                  <a:txBody>
                    <a:bodyPr/>
                    <a:lstStyle/>
                    <a:p>
                      <a:r>
                        <a:rPr lang="en-US" sz="1500" dirty="0" smtClean="0">
                          <a:solidFill>
                            <a:srgbClr val="002060"/>
                          </a:solidFill>
                        </a:rPr>
                        <a:t>Resident set size</a:t>
                      </a:r>
                      <a:endParaRPr lang="en-US" sz="1500" dirty="0">
                        <a:solidFill>
                          <a:srgbClr val="002060"/>
                        </a:solidFill>
                      </a:endParaRPr>
                    </a:p>
                  </a:txBody>
                  <a:tcPr marT="34290" marB="34290"/>
                </a:tc>
                <a:tc>
                  <a:txBody>
                    <a:bodyPr/>
                    <a:lstStyle/>
                    <a:p>
                      <a:r>
                        <a:rPr lang="en-US" sz="1500" dirty="0" smtClean="0">
                          <a:solidFill>
                            <a:srgbClr val="002060"/>
                          </a:solidFill>
                        </a:rPr>
                        <a:t>8,500 KB</a:t>
                      </a:r>
                      <a:endParaRPr lang="en-US" sz="1500" dirty="0">
                        <a:solidFill>
                          <a:srgbClr val="002060"/>
                        </a:solidFill>
                      </a:endParaRPr>
                    </a:p>
                  </a:txBody>
                  <a:tcPr marT="34290" marB="34290"/>
                </a:tc>
                <a:tc>
                  <a:txBody>
                    <a:bodyPr/>
                    <a:lstStyle/>
                    <a:p>
                      <a:r>
                        <a:rPr lang="en-US" sz="1500" dirty="0" smtClean="0">
                          <a:solidFill>
                            <a:srgbClr val="002060"/>
                          </a:solidFill>
                        </a:rPr>
                        <a:t>500 KB</a:t>
                      </a:r>
                      <a:endParaRPr lang="en-US" sz="1500" dirty="0">
                        <a:solidFill>
                          <a:srgbClr val="002060"/>
                        </a:solidFill>
                      </a:endParaRPr>
                    </a:p>
                  </a:txBody>
                  <a:tcPr marT="34290" marB="34290"/>
                </a:tc>
                <a:tc>
                  <a:txBody>
                    <a:bodyPr/>
                    <a:lstStyle/>
                    <a:p>
                      <a:r>
                        <a:rPr lang="en-US" sz="1500" dirty="0" smtClean="0">
                          <a:solidFill>
                            <a:srgbClr val="002060"/>
                          </a:solidFill>
                        </a:rPr>
                        <a:t>17x</a:t>
                      </a:r>
                      <a:endParaRPr lang="en-US" sz="1500" dirty="0">
                        <a:solidFill>
                          <a:srgbClr val="002060"/>
                        </a:solidFill>
                      </a:endParaRPr>
                    </a:p>
                  </a:txBody>
                  <a:tcPr marT="34290" marB="34290"/>
                </a:tc>
              </a:tr>
            </a:tbl>
          </a:graphicData>
        </a:graphic>
      </p:graphicFrame>
    </p:spTree>
    <p:extLst>
      <p:ext uri="{BB962C8B-B14F-4D97-AF65-F5344CB8AC3E}">
        <p14:creationId xmlns:p14="http://schemas.microsoft.com/office/powerpoint/2010/main" val="31448341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4" name="Content Placeholder 3"/>
          <p:cNvSpPr>
            <a:spLocks noGrp="1"/>
          </p:cNvSpPr>
          <p:nvPr>
            <p:ph type="body" sz="quarter" idx="10"/>
          </p:nvPr>
        </p:nvSpPr>
        <p:spPr/>
        <p:txBody>
          <a:bodyPr vert="horz" wrap="square" lIns="0" tIns="0" rIns="0" bIns="0" rtlCol="0">
            <a:spAutoFit/>
          </a:bodyPr>
          <a:lstStyle/>
          <a:p>
            <a:pPr marL="0" indent="0">
              <a:buNone/>
            </a:pPr>
            <a:r>
              <a:rPr lang="en-US" sz="3600" dirty="0" smtClean="0"/>
              <a:t>Leverage CIM, PowerShell and Workflow to build powerful, robust, multi-machine heterogeneous management solutions</a:t>
            </a:r>
          </a:p>
          <a:p>
            <a:pPr marL="0" indent="0">
              <a:buNone/>
            </a:pPr>
            <a:r>
              <a:rPr lang="en-US" sz="3600" dirty="0"/>
              <a:t>	</a:t>
            </a:r>
            <a:r>
              <a:rPr lang="en-US" sz="3600" dirty="0" smtClean="0"/>
              <a:t>- With code using our APIs</a:t>
            </a:r>
          </a:p>
          <a:p>
            <a:pPr marL="0" indent="0">
              <a:buNone/>
            </a:pPr>
            <a:r>
              <a:rPr lang="en-US" sz="3600" dirty="0" smtClean="0"/>
              <a:t>	- With </a:t>
            </a:r>
            <a:r>
              <a:rPr lang="en-US" sz="3600" dirty="0" err="1" smtClean="0"/>
              <a:t>Cmdlets</a:t>
            </a:r>
            <a:r>
              <a:rPr lang="en-US" sz="3600" dirty="0" smtClean="0"/>
              <a:t> using scripting</a:t>
            </a:r>
            <a:br>
              <a:rPr lang="en-US" sz="3600" dirty="0" smtClean="0"/>
            </a:br>
            <a:r>
              <a:rPr lang="en-US" sz="3600" dirty="0" smtClean="0"/>
              <a:t>	- With a combination</a:t>
            </a:r>
          </a:p>
        </p:txBody>
      </p:sp>
    </p:spTree>
    <p:extLst>
      <p:ext uri="{BB962C8B-B14F-4D97-AF65-F5344CB8AC3E}">
        <p14:creationId xmlns:p14="http://schemas.microsoft.com/office/powerpoint/2010/main" val="208269681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3241725" y="2348075"/>
            <a:ext cx="2660550" cy="447351"/>
          </a:xfrm>
          <a:prstGeom prst="rect">
            <a:avLst/>
          </a:prstGeom>
          <a:noFill/>
          <a:ln>
            <a:noFill/>
          </a:ln>
        </p:spPr>
      </p:pic>
      <p:sp>
        <p:nvSpPr>
          <p:cNvPr id="5" name="Text Box 3"/>
          <p:cNvSpPr txBox="1">
            <a:spLocks noChangeArrowheads="1"/>
          </p:cNvSpPr>
          <p:nvPr/>
        </p:nvSpPr>
        <p:spPr bwMode="blackWhite">
          <a:xfrm>
            <a:off x="381000" y="4562681"/>
            <a:ext cx="8382000" cy="311613"/>
          </a:xfrm>
          <a:prstGeom prst="rect">
            <a:avLst/>
          </a:prstGeom>
          <a:noFill/>
          <a:ln w="12700">
            <a:noFill/>
            <a:miter lim="800000"/>
            <a:headEnd type="none" w="sm" len="sm"/>
            <a:tailEnd type="none" w="sm" len="sm"/>
          </a:ln>
          <a:effectLst/>
        </p:spPr>
        <p:txBody>
          <a:bodyPr vert="horz" wrap="square" lIns="68566" tIns="34283" rIns="68566" bIns="34283" numCol="1" anchor="t" anchorCtr="0" compatLnSpc="1">
            <a:prstTxWarp prst="textNoShape">
              <a:avLst/>
            </a:prstTxWarp>
            <a:spAutoFit/>
          </a:bodyPr>
          <a:lstStyle/>
          <a:p>
            <a:pPr algn="ctr" defTabSz="685552" eaLnBrk="0" hangingPunct="0"/>
            <a:r>
              <a:rPr lang="en-US" sz="500" dirty="0">
                <a:gradFill>
                  <a:gsLst>
                    <a:gs pos="0">
                      <a:schemeClr val="tx1"/>
                    </a:gs>
                    <a:gs pos="100000">
                      <a:schemeClr val="tx1"/>
                    </a:gs>
                  </a:gsLst>
                  <a:lin ang="5400000" scaled="0"/>
                </a:gradFill>
                <a:latin typeface="Segoe UI" pitchFamily="34" charset="0"/>
                <a:cs typeface="Arial" charset="0"/>
              </a:rPr>
              <a:t>© 2011 Microsoft Corporation. All rights reserved. Microsoft, Windows, Windows Vista and other product names are or may be registered trademarks and/or trademarks in the U.S. and/or other countries.</a:t>
            </a:r>
          </a:p>
          <a:p>
            <a:pPr algn="ctr" defTabSz="685552" eaLnBrk="0" hangingPunct="0"/>
            <a:r>
              <a:rPr lang="en-US" sz="5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24844408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68635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358354" y="2599898"/>
            <a:ext cx="8395559" cy="2082830"/>
          </a:xfrm>
        </p:spPr>
        <p:txBody>
          <a:bodyPr>
            <a:noAutofit/>
          </a:bodyPr>
          <a:lstStyle/>
          <a:p>
            <a:r>
              <a:rPr lang="en-US" dirty="0"/>
              <a:t>Windows Server 8 is </a:t>
            </a:r>
            <a:r>
              <a:rPr lang="en-US" dirty="0" smtClean="0"/>
              <a:t>the best </a:t>
            </a:r>
            <a:r>
              <a:rPr lang="en-US" dirty="0" smtClean="0">
                <a:solidFill>
                  <a:srgbClr val="FFC000"/>
                </a:solidFill>
              </a:rPr>
              <a:t>Cloud Optimized OS</a:t>
            </a:r>
            <a:endParaRPr lang="en-US" b="1" dirty="0">
              <a:solidFill>
                <a:srgbClr val="FFC000"/>
              </a:solidFill>
            </a:endParaRPr>
          </a:p>
        </p:txBody>
      </p:sp>
    </p:spTree>
    <p:extLst>
      <p:ext uri="{BB962C8B-B14F-4D97-AF65-F5344CB8AC3E}">
        <p14:creationId xmlns:p14="http://schemas.microsoft.com/office/powerpoint/2010/main" val="394360847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3" name="Title 2"/>
          <p:cNvSpPr>
            <a:spLocks noGrp="1"/>
          </p:cNvSpPr>
          <p:nvPr>
            <p:ph type="ctrTitle" idx="4294967295"/>
          </p:nvPr>
        </p:nvSpPr>
        <p:spPr>
          <a:xfrm>
            <a:off x="0" y="2600325"/>
            <a:ext cx="8394700" cy="2082800"/>
          </a:xfrm>
        </p:spPr>
        <p:txBody>
          <a:bodyPr>
            <a:noAutofit/>
          </a:bodyPr>
          <a:lstStyle/>
          <a:p>
            <a:r>
              <a:rPr lang="en-US" dirty="0" smtClean="0">
                <a:solidFill>
                  <a:schemeClr val="tx1"/>
                </a:solidFill>
              </a:rPr>
              <a:t>A Cloud Optimized OS needs a different management UX</a:t>
            </a:r>
            <a:endParaRPr lang="en-US" b="1" dirty="0">
              <a:solidFill>
                <a:schemeClr val="tx1"/>
              </a:solidFill>
            </a:endParaRPr>
          </a:p>
        </p:txBody>
      </p:sp>
    </p:spTree>
    <p:extLst>
      <p:ext uri="{BB962C8B-B14F-4D97-AF65-F5344CB8AC3E}">
        <p14:creationId xmlns:p14="http://schemas.microsoft.com/office/powerpoint/2010/main" val="394745161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Multi-Machine Management with Server Manger</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2"/>
          <p:cNvSpPr txBox="1">
            <a:spLocks/>
          </p:cNvSpPr>
          <p:nvPr/>
        </p:nvSpPr>
        <p:spPr>
          <a:xfrm>
            <a:off x="575267" y="3519713"/>
            <a:ext cx="3234737" cy="347441"/>
          </a:xfrm>
          <a:prstGeom prst="rect">
            <a:avLst/>
          </a:prstGeom>
        </p:spPr>
        <p:txBody>
          <a:bodyPr vert="horz" wrap="square" lIns="0" tIns="0" rIns="0" bIns="0" rtlCol="0">
            <a:noAutofit/>
          </a:bodyPr>
          <a:lstStyle>
            <a:lvl1pPr marL="0" indent="0" algn="l" defTabSz="685864" rtl="0" eaLnBrk="1" latinLnBrk="0" hangingPunct="1">
              <a:lnSpc>
                <a:spcPct val="90000"/>
              </a:lnSpc>
              <a:spcBef>
                <a:spcPts val="0"/>
              </a:spcBef>
              <a:buSzPct val="90000"/>
              <a:buFont typeface="Arial" pitchFamily="34" charset="0"/>
              <a:buNone/>
              <a:defRPr sz="2400" kern="1200">
                <a:gradFill>
                  <a:gsLst>
                    <a:gs pos="0">
                      <a:schemeClr val="tx1"/>
                    </a:gs>
                    <a:gs pos="86000">
                      <a:schemeClr val="tx1"/>
                    </a:gs>
                  </a:gsLst>
                  <a:lin ang="5400000" scaled="0"/>
                </a:gradFill>
                <a:latin typeface="+mn-lt"/>
                <a:ea typeface="+mn-ea"/>
                <a:cs typeface="+mn-cs"/>
              </a:defRPr>
            </a:lvl1pPr>
            <a:lvl2pPr marL="342932" indent="0" algn="ctr" defTabSz="685864" rtl="0" eaLnBrk="1" latinLnBrk="0" hangingPunct="1">
              <a:lnSpc>
                <a:spcPct val="90000"/>
              </a:lnSpc>
              <a:spcBef>
                <a:spcPct val="20000"/>
              </a:spcBef>
              <a:buSzPct val="90000"/>
              <a:buFont typeface="Arial" pitchFamily="34" charset="0"/>
              <a:buNone/>
              <a:defRPr sz="2100" kern="1200">
                <a:solidFill>
                  <a:schemeClr val="tx1">
                    <a:tint val="75000"/>
                  </a:schemeClr>
                </a:solidFill>
                <a:latin typeface="+mn-lt"/>
                <a:ea typeface="+mn-ea"/>
                <a:cs typeface="+mn-cs"/>
              </a:defRPr>
            </a:lvl2pPr>
            <a:lvl3pPr marL="685864" indent="0" algn="ctr" defTabSz="685864" rtl="0" eaLnBrk="1" latinLnBrk="0" hangingPunct="1">
              <a:lnSpc>
                <a:spcPct val="90000"/>
              </a:lnSpc>
              <a:spcBef>
                <a:spcPct val="20000"/>
              </a:spcBef>
              <a:buSzPct val="90000"/>
              <a:buFont typeface="Arial" pitchFamily="34" charset="0"/>
              <a:buNone/>
              <a:defRPr sz="1800" kern="1200">
                <a:solidFill>
                  <a:schemeClr val="tx1">
                    <a:tint val="75000"/>
                  </a:schemeClr>
                </a:solidFill>
                <a:latin typeface="+mn-lt"/>
                <a:ea typeface="+mn-ea"/>
                <a:cs typeface="+mn-cs"/>
              </a:defRPr>
            </a:lvl3pPr>
            <a:lvl4pPr marL="1028796"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4pPr>
            <a:lvl5pPr marL="1371728"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5pPr>
            <a:lvl6pPr marL="1714660"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592"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524"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456"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dirty="0" smtClean="0">
                <a:latin typeface="+mj-lt"/>
              </a:rPr>
              <a:t>Jeffrey Snover</a:t>
            </a:r>
          </a:p>
          <a:p>
            <a:r>
              <a:rPr lang="en-US" dirty="0" smtClean="0"/>
              <a:t>Distinguished Engineer</a:t>
            </a:r>
          </a:p>
          <a:p>
            <a:r>
              <a:rPr lang="en-US" dirty="0" smtClean="0"/>
              <a:t>&amp; Lead Architect, </a:t>
            </a:r>
          </a:p>
          <a:p>
            <a:r>
              <a:rPr lang="en-US" dirty="0" smtClean="0"/>
              <a:t>Windows Server</a:t>
            </a:r>
          </a:p>
        </p:txBody>
      </p:sp>
      <p:sp>
        <p:nvSpPr>
          <p:cNvPr id="6" name="Subtitle 2"/>
          <p:cNvSpPr txBox="1">
            <a:spLocks/>
          </p:cNvSpPr>
          <p:nvPr/>
        </p:nvSpPr>
        <p:spPr>
          <a:xfrm>
            <a:off x="4267200" y="3519713"/>
            <a:ext cx="3463337" cy="347441"/>
          </a:xfrm>
          <a:prstGeom prst="rect">
            <a:avLst/>
          </a:prstGeom>
        </p:spPr>
        <p:txBody>
          <a:bodyPr vert="horz" wrap="square" lIns="0" tIns="0" rIns="0" bIns="0" rtlCol="0">
            <a:noAutofit/>
          </a:bodyPr>
          <a:lstStyle>
            <a:lvl1pPr marL="0" indent="0" algn="l" defTabSz="685864" rtl="0" eaLnBrk="1" latinLnBrk="0" hangingPunct="1">
              <a:lnSpc>
                <a:spcPct val="90000"/>
              </a:lnSpc>
              <a:spcBef>
                <a:spcPts val="0"/>
              </a:spcBef>
              <a:buSzPct val="90000"/>
              <a:buFont typeface="Arial" pitchFamily="34" charset="0"/>
              <a:buNone/>
              <a:defRPr sz="2400" kern="1200">
                <a:gradFill>
                  <a:gsLst>
                    <a:gs pos="0">
                      <a:schemeClr val="accent1"/>
                    </a:gs>
                    <a:gs pos="86000">
                      <a:schemeClr val="accent1"/>
                    </a:gs>
                  </a:gsLst>
                  <a:lin ang="5400000" scaled="0"/>
                </a:gradFill>
                <a:latin typeface="+mn-lt"/>
                <a:ea typeface="+mn-ea"/>
                <a:cs typeface="+mn-cs"/>
              </a:defRPr>
            </a:lvl1pPr>
            <a:lvl2pPr marL="342932" indent="0" algn="ctr" defTabSz="685864" rtl="0" eaLnBrk="1" latinLnBrk="0" hangingPunct="1">
              <a:lnSpc>
                <a:spcPct val="90000"/>
              </a:lnSpc>
              <a:spcBef>
                <a:spcPct val="20000"/>
              </a:spcBef>
              <a:buSzPct val="90000"/>
              <a:buFont typeface="Arial" pitchFamily="34" charset="0"/>
              <a:buNone/>
              <a:defRPr sz="2100" kern="1200">
                <a:solidFill>
                  <a:schemeClr val="tx1">
                    <a:tint val="75000"/>
                  </a:schemeClr>
                </a:solidFill>
                <a:latin typeface="+mn-lt"/>
                <a:ea typeface="+mn-ea"/>
                <a:cs typeface="+mn-cs"/>
              </a:defRPr>
            </a:lvl2pPr>
            <a:lvl3pPr marL="685864" indent="0" algn="ctr" defTabSz="685864" rtl="0" eaLnBrk="1" latinLnBrk="0" hangingPunct="1">
              <a:lnSpc>
                <a:spcPct val="90000"/>
              </a:lnSpc>
              <a:spcBef>
                <a:spcPct val="20000"/>
              </a:spcBef>
              <a:buSzPct val="90000"/>
              <a:buFont typeface="Arial" pitchFamily="34" charset="0"/>
              <a:buNone/>
              <a:defRPr sz="1800" kern="1200">
                <a:solidFill>
                  <a:schemeClr val="tx1">
                    <a:tint val="75000"/>
                  </a:schemeClr>
                </a:solidFill>
                <a:latin typeface="+mn-lt"/>
                <a:ea typeface="+mn-ea"/>
                <a:cs typeface="+mn-cs"/>
              </a:defRPr>
            </a:lvl3pPr>
            <a:lvl4pPr marL="1028796"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4pPr>
            <a:lvl5pPr marL="1371728" indent="0" algn="ctr" defTabSz="685864" rtl="0" eaLnBrk="1" latinLnBrk="0" hangingPunct="1">
              <a:lnSpc>
                <a:spcPct val="90000"/>
              </a:lnSpc>
              <a:spcBef>
                <a:spcPct val="20000"/>
              </a:spcBef>
              <a:buSzPct val="90000"/>
              <a:buFont typeface="Arial" pitchFamily="34" charset="0"/>
              <a:buNone/>
              <a:defRPr sz="1500" kern="1200">
                <a:solidFill>
                  <a:schemeClr val="tx1">
                    <a:tint val="75000"/>
                  </a:schemeClr>
                </a:solidFill>
                <a:latin typeface="+mn-lt"/>
                <a:ea typeface="+mn-ea"/>
                <a:cs typeface="+mn-cs"/>
              </a:defRPr>
            </a:lvl5pPr>
            <a:lvl6pPr marL="1714660"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592"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524"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456" indent="0" algn="ctr" defTabSz="685864"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dirty="0" smtClean="0">
                <a:solidFill>
                  <a:schemeClr val="tx1"/>
                </a:solidFill>
                <a:latin typeface="+mj-lt"/>
              </a:rPr>
              <a:t>Refaat Issa</a:t>
            </a:r>
            <a:r>
              <a:rPr lang="en-US" dirty="0" smtClean="0">
                <a:solidFill>
                  <a:schemeClr val="tx1"/>
                </a:solidFill>
              </a:rPr>
              <a:t> </a:t>
            </a:r>
          </a:p>
          <a:p>
            <a:r>
              <a:rPr lang="en-US" dirty="0" smtClean="0">
                <a:solidFill>
                  <a:schemeClr val="tx1"/>
                </a:solidFill>
              </a:rPr>
              <a:t>Senior Program Manager, </a:t>
            </a:r>
            <a:br>
              <a:rPr lang="en-US" dirty="0" smtClean="0">
                <a:solidFill>
                  <a:schemeClr val="tx1"/>
                </a:solidFill>
              </a:rPr>
            </a:br>
            <a:r>
              <a:rPr lang="en-US" dirty="0" smtClean="0">
                <a:solidFill>
                  <a:schemeClr val="tx1"/>
                </a:solidFill>
              </a:rPr>
              <a:t>Windows </a:t>
            </a:r>
            <a:r>
              <a:rPr lang="en-US" dirty="0">
                <a:solidFill>
                  <a:schemeClr val="tx1"/>
                </a:solidFill>
              </a:rPr>
              <a:t>PowerShell</a:t>
            </a:r>
            <a:endParaRPr lang="en-US" dirty="0" smtClean="0">
              <a:solidFill>
                <a:schemeClr val="tx1"/>
              </a:solidFill>
            </a:endParaRPr>
          </a:p>
        </p:txBody>
      </p:sp>
    </p:spTree>
    <p:extLst>
      <p:ext uri="{BB962C8B-B14F-4D97-AF65-F5344CB8AC3E}">
        <p14:creationId xmlns:p14="http://schemas.microsoft.com/office/powerpoint/2010/main" val="342247114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358354" y="2599898"/>
            <a:ext cx="8395559" cy="2082830"/>
          </a:xfrm>
        </p:spPr>
        <p:txBody>
          <a:bodyPr>
            <a:noAutofit/>
          </a:bodyPr>
          <a:lstStyle/>
          <a:p>
            <a:r>
              <a:rPr lang="en-US" dirty="0" smtClean="0">
                <a:solidFill>
                  <a:schemeClr val="tx1"/>
                </a:solidFill>
              </a:rPr>
              <a:t>Server Manager is a thin layer on top of a platform designed to minimize the cost and effort </a:t>
            </a:r>
            <a:r>
              <a:rPr lang="en-US" dirty="0">
                <a:solidFill>
                  <a:schemeClr val="tx1"/>
                </a:solidFill>
              </a:rPr>
              <a:t>to create </a:t>
            </a:r>
            <a:r>
              <a:rPr lang="en-US" dirty="0" smtClean="0">
                <a:solidFill>
                  <a:schemeClr val="tx1"/>
                </a:solidFill>
              </a:rPr>
              <a:t>robust </a:t>
            </a:r>
            <a:r>
              <a:rPr lang="en-US" dirty="0">
                <a:solidFill>
                  <a:schemeClr val="tx1"/>
                </a:solidFill>
              </a:rPr>
              <a:t>multi-machine management </a:t>
            </a:r>
            <a:r>
              <a:rPr lang="en-US" dirty="0" smtClean="0">
                <a:solidFill>
                  <a:schemeClr val="tx1"/>
                </a:solidFill>
              </a:rPr>
              <a:t>solutions</a:t>
            </a:r>
            <a:endParaRPr lang="en-US" b="1" dirty="0">
              <a:solidFill>
                <a:schemeClr val="tx1"/>
              </a:solidFill>
            </a:endParaRPr>
          </a:p>
        </p:txBody>
      </p:sp>
    </p:spTree>
    <p:extLst>
      <p:ext uri="{BB962C8B-B14F-4D97-AF65-F5344CB8AC3E}">
        <p14:creationId xmlns:p14="http://schemas.microsoft.com/office/powerpoint/2010/main" val="247600020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1431"/>
            <a:ext cx="8363938" cy="619836"/>
          </a:xfrm>
        </p:spPr>
        <p:txBody>
          <a:bodyPr>
            <a:normAutofit/>
          </a:bodyPr>
          <a:lstStyle/>
          <a:p>
            <a:r>
              <a:rPr lang="en-US" dirty="0" smtClean="0"/>
              <a:t>Windows Management Framework</a:t>
            </a:r>
            <a:endParaRPr lang="en-US" dirty="0"/>
          </a:p>
        </p:txBody>
      </p:sp>
      <p:sp>
        <p:nvSpPr>
          <p:cNvPr id="4" name="TextBox 3"/>
          <p:cNvSpPr txBox="1"/>
          <p:nvPr/>
        </p:nvSpPr>
        <p:spPr>
          <a:xfrm>
            <a:off x="6847836" y="4032069"/>
            <a:ext cx="2484119" cy="553998"/>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Managed Elements</a:t>
            </a:r>
            <a:br>
              <a:rPr lang="en-US" dirty="0" smtClean="0">
                <a:gradFill>
                  <a:gsLst>
                    <a:gs pos="0">
                      <a:schemeClr val="tx1"/>
                    </a:gs>
                    <a:gs pos="86000">
                      <a:schemeClr val="tx1"/>
                    </a:gs>
                  </a:gsLst>
                  <a:lin ang="5400000" scaled="0"/>
                </a:gradFill>
              </a:rPr>
            </a:br>
            <a:r>
              <a:rPr lang="en-US" dirty="0" smtClean="0">
                <a:gradFill>
                  <a:gsLst>
                    <a:gs pos="0">
                      <a:schemeClr val="tx1"/>
                    </a:gs>
                    <a:gs pos="86000">
                      <a:schemeClr val="tx1"/>
                    </a:gs>
                  </a:gsLst>
                  <a:lin ang="5400000" scaled="0"/>
                </a:gradFill>
              </a:rPr>
              <a:t>(Local/Remote)</a:t>
            </a:r>
          </a:p>
        </p:txBody>
      </p:sp>
      <p:sp>
        <p:nvSpPr>
          <p:cNvPr id="5" name="TextBox 4"/>
          <p:cNvSpPr txBox="1"/>
          <p:nvPr/>
        </p:nvSpPr>
        <p:spPr>
          <a:xfrm>
            <a:off x="6847836" y="3485239"/>
            <a:ext cx="2484119" cy="553998"/>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Access API</a:t>
            </a:r>
            <a:br>
              <a:rPr lang="en-US" dirty="0" smtClean="0">
                <a:gradFill>
                  <a:gsLst>
                    <a:gs pos="0">
                      <a:schemeClr val="tx1"/>
                    </a:gs>
                    <a:gs pos="86000">
                      <a:schemeClr val="tx1"/>
                    </a:gs>
                  </a:gsLst>
                  <a:lin ang="5400000" scaled="0"/>
                </a:gradFill>
              </a:rPr>
            </a:br>
            <a:r>
              <a:rPr lang="en-US" dirty="0" smtClean="0">
                <a:gradFill>
                  <a:gsLst>
                    <a:gs pos="0">
                      <a:schemeClr val="tx1"/>
                    </a:gs>
                    <a:gs pos="86000">
                      <a:schemeClr val="tx1"/>
                    </a:gs>
                  </a:gsLst>
                  <a:lin ang="5400000" scaled="0"/>
                </a:gradFill>
              </a:rPr>
              <a:t>(Local/Remote)</a:t>
            </a:r>
          </a:p>
        </p:txBody>
      </p:sp>
      <p:sp>
        <p:nvSpPr>
          <p:cNvPr id="6" name="TextBox 5"/>
          <p:cNvSpPr txBox="1"/>
          <p:nvPr/>
        </p:nvSpPr>
        <p:spPr>
          <a:xfrm>
            <a:off x="6847836" y="3105803"/>
            <a:ext cx="2484119"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Engines</a:t>
            </a:r>
          </a:p>
        </p:txBody>
      </p:sp>
      <p:sp>
        <p:nvSpPr>
          <p:cNvPr id="7" name="TextBox 6"/>
          <p:cNvSpPr txBox="1"/>
          <p:nvPr/>
        </p:nvSpPr>
        <p:spPr>
          <a:xfrm>
            <a:off x="6847836" y="2649752"/>
            <a:ext cx="2484119"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Protocols</a:t>
            </a:r>
          </a:p>
        </p:txBody>
      </p:sp>
      <p:sp>
        <p:nvSpPr>
          <p:cNvPr id="8" name="TextBox 7"/>
          <p:cNvSpPr txBox="1"/>
          <p:nvPr/>
        </p:nvSpPr>
        <p:spPr>
          <a:xfrm>
            <a:off x="6847836" y="1511215"/>
            <a:ext cx="2484119"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Remote Tools</a:t>
            </a:r>
          </a:p>
        </p:txBody>
      </p:sp>
      <p:sp>
        <p:nvSpPr>
          <p:cNvPr id="9" name="Rectangle 8"/>
          <p:cNvSpPr/>
          <p:nvPr/>
        </p:nvSpPr>
        <p:spPr bwMode="auto">
          <a:xfrm>
            <a:off x="1446564" y="4000500"/>
            <a:ext cx="5181600" cy="400050"/>
          </a:xfrm>
          <a:prstGeom prst="rect">
            <a:avLst/>
          </a:prstGeom>
          <a:solidFill>
            <a:srgbClr val="7030A0"/>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68678" tIns="34339" rIns="68678" bIns="34339" numCol="1" rtlCol="0" anchor="ctr" anchorCtr="0" compatLnSpc="1">
            <a:prstTxWarp prst="textNoShape">
              <a:avLst/>
            </a:prstTxWarp>
          </a:bodyPr>
          <a:lstStyle/>
          <a:p>
            <a:pPr algn="ctr" defTabSz="686580" fontAlgn="base">
              <a:spcBef>
                <a:spcPct val="0"/>
              </a:spcBef>
              <a:spcAft>
                <a:spcPct val="0"/>
              </a:spcAft>
            </a:pPr>
            <a:r>
              <a:rPr lang="en-US" sz="1500" dirty="0">
                <a:gradFill>
                  <a:gsLst>
                    <a:gs pos="0">
                      <a:srgbClr val="FFFFFF"/>
                    </a:gs>
                    <a:gs pos="100000">
                      <a:srgbClr val="FFFFFF"/>
                    </a:gs>
                  </a:gsLst>
                  <a:lin ang="5400000" scaled="0"/>
                </a:gradFill>
              </a:rPr>
              <a:t>Storage, Exchange, SharePoint, Disk, Process …</a:t>
            </a:r>
          </a:p>
        </p:txBody>
      </p:sp>
      <p:sp>
        <p:nvSpPr>
          <p:cNvPr id="11" name="Rectangle 10"/>
          <p:cNvSpPr/>
          <p:nvPr/>
        </p:nvSpPr>
        <p:spPr bwMode="auto">
          <a:xfrm>
            <a:off x="1446564" y="3600451"/>
            <a:ext cx="5181600" cy="268537"/>
          </a:xfrm>
          <a:prstGeom prst="rect">
            <a:avLst/>
          </a:prstGeom>
          <a:solidFill>
            <a:srgbClr val="7030A0"/>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68678" tIns="34339" rIns="68678" bIns="34339" numCol="1" rtlCol="0" anchor="ctr" anchorCtr="0" compatLnSpc="1">
            <a:prstTxWarp prst="textNoShape">
              <a:avLst/>
            </a:prstTxWarp>
          </a:bodyPr>
          <a:lstStyle/>
          <a:p>
            <a:pPr algn="ctr" defTabSz="686580" fontAlgn="base">
              <a:spcBef>
                <a:spcPct val="0"/>
              </a:spcBef>
              <a:spcAft>
                <a:spcPct val="0"/>
              </a:spcAft>
            </a:pPr>
            <a:r>
              <a:rPr lang="en-US" sz="1500" dirty="0">
                <a:gradFill>
                  <a:gsLst>
                    <a:gs pos="0">
                      <a:srgbClr val="FFFFFF"/>
                    </a:gs>
                    <a:gs pos="100000">
                      <a:srgbClr val="FFFFFF"/>
                    </a:gs>
                  </a:gsLst>
                  <a:lin ang="5400000" scaled="0"/>
                </a:gradFill>
              </a:rPr>
              <a:t>SMI-S, COM, .NET, RPC, DCOM, HTTP …</a:t>
            </a:r>
          </a:p>
        </p:txBody>
      </p:sp>
      <p:sp>
        <p:nvSpPr>
          <p:cNvPr id="12" name="Rectangle 11"/>
          <p:cNvSpPr/>
          <p:nvPr/>
        </p:nvSpPr>
        <p:spPr bwMode="auto">
          <a:xfrm>
            <a:off x="1446563" y="3028951"/>
            <a:ext cx="5172760" cy="268537"/>
          </a:xfrm>
          <a:prstGeom prst="rect">
            <a:avLst/>
          </a:prstGeom>
          <a:solidFill>
            <a:srgbClr val="FFC000"/>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68678" tIns="34339" rIns="68678" bIns="34339" numCol="1" rtlCol="0" anchor="ctr" anchorCtr="0" compatLnSpc="1">
            <a:prstTxWarp prst="textNoShape">
              <a:avLst/>
            </a:prstTxWarp>
          </a:bodyPr>
          <a:lstStyle/>
          <a:p>
            <a:pPr algn="ctr" defTabSz="686580" fontAlgn="base">
              <a:spcBef>
                <a:spcPct val="0"/>
              </a:spcBef>
              <a:spcAft>
                <a:spcPct val="0"/>
              </a:spcAft>
            </a:pPr>
            <a:r>
              <a:rPr lang="en-US" sz="1500" dirty="0">
                <a:solidFill>
                  <a:schemeClr val="bg1"/>
                </a:solidFill>
                <a:latin typeface="Segoe UI" pitchFamily="34" charset="0"/>
                <a:cs typeface="Segoe UI" pitchFamily="34" charset="0"/>
              </a:rPr>
              <a:t>WMI </a:t>
            </a:r>
            <a:r>
              <a:rPr lang="en-US" sz="1500" dirty="0">
                <a:solidFill>
                  <a:schemeClr val="bg1"/>
                </a:solidFill>
                <a:latin typeface="Segoe UI" pitchFamily="34" charset="0"/>
                <a:cs typeface="Segoe UI" pitchFamily="34" charset="0"/>
                <a:sym typeface="Wingdings" pitchFamily="2" charset="2"/>
              </a:rPr>
              <a:t> </a:t>
            </a:r>
            <a:r>
              <a:rPr lang="en-US" dirty="0">
                <a:solidFill>
                  <a:schemeClr val="bg1"/>
                </a:solidFill>
                <a:latin typeface="Segoe UI" pitchFamily="34" charset="0"/>
                <a:cs typeface="Segoe UI" pitchFamily="34" charset="0"/>
                <a:sym typeface="Wingdings" pitchFamily="2" charset="2"/>
              </a:rPr>
              <a:t>PowerShell</a:t>
            </a:r>
            <a:r>
              <a:rPr lang="en-US" sz="1500" dirty="0">
                <a:solidFill>
                  <a:schemeClr val="bg1"/>
                </a:solidFill>
                <a:latin typeface="Segoe UI" pitchFamily="34" charset="0"/>
                <a:cs typeface="Segoe UI" pitchFamily="34" charset="0"/>
                <a:sym typeface="Wingdings" pitchFamily="2" charset="2"/>
              </a:rPr>
              <a:t>  Workflow</a:t>
            </a:r>
            <a:endParaRPr lang="en-US" sz="1500" dirty="0">
              <a:solidFill>
                <a:schemeClr val="bg1"/>
              </a:solidFill>
              <a:latin typeface="Segoe UI" pitchFamily="34" charset="0"/>
              <a:cs typeface="Segoe UI" pitchFamily="34" charset="0"/>
            </a:endParaRPr>
          </a:p>
        </p:txBody>
      </p:sp>
      <p:grpSp>
        <p:nvGrpSpPr>
          <p:cNvPr id="19" name="Group 18"/>
          <p:cNvGrpSpPr/>
          <p:nvPr/>
        </p:nvGrpSpPr>
        <p:grpSpPr>
          <a:xfrm>
            <a:off x="1446564" y="2286001"/>
            <a:ext cx="5181600" cy="554287"/>
            <a:chOff x="1143000" y="3429000"/>
            <a:chExt cx="5181600" cy="739049"/>
          </a:xfrm>
          <a:solidFill>
            <a:srgbClr val="FFC000"/>
          </a:solidFill>
        </p:grpSpPr>
        <p:sp>
          <p:nvSpPr>
            <p:cNvPr id="15" name="Rectangle 14"/>
            <p:cNvSpPr/>
            <p:nvPr/>
          </p:nvSpPr>
          <p:spPr bwMode="auto">
            <a:xfrm>
              <a:off x="1143000" y="3810000"/>
              <a:ext cx="5181600" cy="358049"/>
            </a:xfrm>
            <a:prstGeom prst="rect">
              <a:avLst/>
            </a:prstGeom>
            <a:grp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6580" fontAlgn="base">
                <a:spcBef>
                  <a:spcPct val="0"/>
                </a:spcBef>
                <a:spcAft>
                  <a:spcPct val="0"/>
                </a:spcAft>
              </a:pPr>
              <a:r>
                <a:rPr lang="en-US" sz="1500" dirty="0">
                  <a:solidFill>
                    <a:schemeClr val="bg1"/>
                  </a:solidFill>
                  <a:latin typeface="Segoe UI" pitchFamily="34" charset="0"/>
                  <a:cs typeface="Segoe UI" pitchFamily="34" charset="0"/>
                </a:rPr>
                <a:t>HTTP/HTTPS</a:t>
              </a:r>
            </a:p>
          </p:txBody>
        </p:sp>
        <p:sp>
          <p:nvSpPr>
            <p:cNvPr id="16" name="Rectangle 15"/>
            <p:cNvSpPr/>
            <p:nvPr/>
          </p:nvSpPr>
          <p:spPr bwMode="auto">
            <a:xfrm>
              <a:off x="1143000" y="3429000"/>
              <a:ext cx="2552700" cy="358049"/>
            </a:xfrm>
            <a:prstGeom prst="rect">
              <a:avLst/>
            </a:prstGeom>
            <a:grp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6580" fontAlgn="base">
                <a:spcBef>
                  <a:spcPct val="0"/>
                </a:spcBef>
                <a:spcAft>
                  <a:spcPct val="0"/>
                </a:spcAft>
              </a:pPr>
              <a:r>
                <a:rPr lang="en-US" sz="1500" dirty="0">
                  <a:solidFill>
                    <a:schemeClr val="bg1"/>
                  </a:solidFill>
                  <a:latin typeface="Segoe UI" pitchFamily="34" charset="0"/>
                  <a:cs typeface="Segoe UI" pitchFamily="34" charset="0"/>
                </a:rPr>
                <a:t>WSMAN</a:t>
              </a:r>
            </a:p>
          </p:txBody>
        </p:sp>
        <p:sp>
          <p:nvSpPr>
            <p:cNvPr id="18" name="Rectangle 17"/>
            <p:cNvSpPr/>
            <p:nvPr/>
          </p:nvSpPr>
          <p:spPr bwMode="auto">
            <a:xfrm>
              <a:off x="3973228" y="3429000"/>
              <a:ext cx="2342533" cy="358049"/>
            </a:xfrm>
            <a:prstGeom prst="rect">
              <a:avLst/>
            </a:prstGeom>
            <a:grp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6580" fontAlgn="base">
                <a:spcBef>
                  <a:spcPct val="0"/>
                </a:spcBef>
                <a:spcAft>
                  <a:spcPct val="0"/>
                </a:spcAft>
              </a:pPr>
              <a:r>
                <a:rPr lang="en-US" sz="1500" dirty="0">
                  <a:solidFill>
                    <a:schemeClr val="bg1"/>
                  </a:solidFill>
                  <a:latin typeface="Segoe UI" pitchFamily="34" charset="0"/>
                  <a:cs typeface="Segoe UI" pitchFamily="34" charset="0"/>
                </a:rPr>
                <a:t>ODATA</a:t>
              </a:r>
            </a:p>
          </p:txBody>
        </p:sp>
      </p:grpSp>
      <p:sp>
        <p:nvSpPr>
          <p:cNvPr id="20" name="Rectangle 19"/>
          <p:cNvSpPr/>
          <p:nvPr/>
        </p:nvSpPr>
        <p:spPr bwMode="auto">
          <a:xfrm>
            <a:off x="3999264" y="1261763"/>
            <a:ext cx="2628900" cy="457200"/>
          </a:xfrm>
          <a:prstGeom prst="rect">
            <a:avLst/>
          </a:prstGeom>
          <a:solidFill>
            <a:srgbClr val="7030A0"/>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68678" tIns="34339" rIns="68678" bIns="34339" numCol="1" rtlCol="0" anchor="ctr" anchorCtr="0" compatLnSpc="1">
            <a:prstTxWarp prst="textNoShape">
              <a:avLst/>
            </a:prstTxWarp>
          </a:bodyPr>
          <a:lstStyle/>
          <a:p>
            <a:pPr algn="ctr" defTabSz="686580" fontAlgn="base">
              <a:spcBef>
                <a:spcPct val="0"/>
              </a:spcBef>
              <a:spcAft>
                <a:spcPct val="0"/>
              </a:spcAft>
            </a:pPr>
            <a:r>
              <a:rPr lang="en-US" sz="1500" dirty="0">
                <a:gradFill>
                  <a:gsLst>
                    <a:gs pos="0">
                      <a:srgbClr val="FFFFFF"/>
                    </a:gs>
                    <a:gs pos="100000">
                      <a:srgbClr val="FFFFFF"/>
                    </a:gs>
                  </a:gsLst>
                  <a:lin ang="5400000" scaled="0"/>
                </a:gradFill>
              </a:rPr>
              <a:t>Admin GUIs and tools, IDEs ….</a:t>
            </a:r>
          </a:p>
        </p:txBody>
      </p:sp>
      <p:sp>
        <p:nvSpPr>
          <p:cNvPr id="21" name="Rectangle 20"/>
          <p:cNvSpPr/>
          <p:nvPr/>
        </p:nvSpPr>
        <p:spPr bwMode="auto">
          <a:xfrm>
            <a:off x="1446563" y="1261763"/>
            <a:ext cx="2455227" cy="457200"/>
          </a:xfrm>
          <a:prstGeom prst="rect">
            <a:avLst/>
          </a:prstGeom>
          <a:solidFill>
            <a:srgbClr val="FFC000"/>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68678" tIns="34339" rIns="68678" bIns="34339" numCol="1" rtlCol="0" anchor="ctr" anchorCtr="0" compatLnSpc="1">
            <a:prstTxWarp prst="textNoShape">
              <a:avLst/>
            </a:prstTxWarp>
          </a:bodyPr>
          <a:lstStyle/>
          <a:p>
            <a:pPr algn="ctr" defTabSz="686580" fontAlgn="base">
              <a:spcBef>
                <a:spcPct val="0"/>
              </a:spcBef>
              <a:spcAft>
                <a:spcPct val="0"/>
              </a:spcAft>
            </a:pPr>
            <a:r>
              <a:rPr lang="en-US" sz="1500" dirty="0">
                <a:solidFill>
                  <a:schemeClr val="bg1"/>
                </a:solidFill>
                <a:latin typeface="Segoe UI" pitchFamily="34" charset="0"/>
                <a:cs typeface="Segoe UI" pitchFamily="34" charset="0"/>
              </a:rPr>
              <a:t>Server Manager, PowerShell, ISE</a:t>
            </a:r>
          </a:p>
        </p:txBody>
      </p:sp>
      <p:cxnSp>
        <p:nvCxnSpPr>
          <p:cNvPr id="10" name="Straight Connector 9"/>
          <p:cNvCxnSpPr/>
          <p:nvPr/>
        </p:nvCxnSpPr>
        <p:spPr>
          <a:xfrm>
            <a:off x="205357" y="1959428"/>
            <a:ext cx="853572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8215" y="1416134"/>
            <a:ext cx="1205358"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Client</a:t>
            </a:r>
          </a:p>
        </p:txBody>
      </p:sp>
      <p:sp>
        <p:nvSpPr>
          <p:cNvPr id="23" name="TextBox 22"/>
          <p:cNvSpPr txBox="1"/>
          <p:nvPr/>
        </p:nvSpPr>
        <p:spPr>
          <a:xfrm>
            <a:off x="168156" y="2474496"/>
            <a:ext cx="1205358" cy="553998"/>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Clients and</a:t>
            </a:r>
          </a:p>
          <a:p>
            <a:r>
              <a:rPr lang="en-US" dirty="0" smtClean="0">
                <a:gradFill>
                  <a:gsLst>
                    <a:gs pos="0">
                      <a:schemeClr val="tx1"/>
                    </a:gs>
                    <a:gs pos="86000">
                      <a:schemeClr val="tx1"/>
                    </a:gs>
                  </a:gsLst>
                  <a:lin ang="5400000" scaled="0"/>
                </a:gradFill>
              </a:rPr>
              <a:t>Servers</a:t>
            </a:r>
          </a:p>
        </p:txBody>
      </p:sp>
    </p:spTree>
    <p:extLst>
      <p:ext uri="{BB962C8B-B14F-4D97-AF65-F5344CB8AC3E}">
        <p14:creationId xmlns:p14="http://schemas.microsoft.com/office/powerpoint/2010/main" val="229754413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12" rIns="91424" bIns="45712" rtlCol="0" anchor="t" anchorCtr="0">
            <a:noAutofit/>
          </a:bodyPr>
          <a:lstStyle/>
          <a:p>
            <a:pPr algn="l"/>
            <a:r>
              <a:rPr lang="en-US" sz="3600" dirty="0"/>
              <a:t>The N x M Problem</a:t>
            </a:r>
          </a:p>
        </p:txBody>
      </p:sp>
      <p:sp>
        <p:nvSpPr>
          <p:cNvPr id="7" name="TextBox 6"/>
          <p:cNvSpPr txBox="1"/>
          <p:nvPr/>
        </p:nvSpPr>
        <p:spPr>
          <a:xfrm>
            <a:off x="2057401" y="1428750"/>
            <a:ext cx="838200" cy="381000"/>
          </a:xfrm>
          <a:prstGeom prst="rect">
            <a:avLst/>
          </a:prstGeom>
          <a:solidFill>
            <a:schemeClr val="accent3"/>
          </a:solidFill>
          <a:ln/>
        </p:spPr>
        <p:style>
          <a:lnRef idx="0">
            <a:schemeClr val="accent1"/>
          </a:lnRef>
          <a:fillRef idx="3">
            <a:schemeClr val="accent1"/>
          </a:fillRef>
          <a:effectRef idx="3">
            <a:schemeClr val="accent1"/>
          </a:effectRef>
          <a:fontRef idx="minor">
            <a:schemeClr val="lt1"/>
          </a:fontRef>
        </p:style>
        <p:txBody>
          <a:bodyPr wrap="square" rtlCol="0" anchor="ctr" anchorCtr="0">
            <a:noAutofit/>
          </a:bodyPr>
          <a:lstStyle>
            <a:defPPr>
              <a:defRPr lang="en-US"/>
            </a:defPPr>
            <a:lvl1pPr algn="ctr" defTabSz="914400">
              <a:defRPr>
                <a:solidFill>
                  <a:srgbClr val="FFFFFF"/>
                </a:solidFill>
              </a:defRPr>
            </a:lvl1pPr>
          </a:lstStyle>
          <a:p>
            <a:r>
              <a:rPr lang="en-US" dirty="0"/>
              <a:t>IT Pro</a:t>
            </a:r>
          </a:p>
        </p:txBody>
      </p:sp>
      <p:sp>
        <p:nvSpPr>
          <p:cNvPr id="8" name="TextBox 7"/>
          <p:cNvSpPr txBox="1"/>
          <p:nvPr/>
        </p:nvSpPr>
        <p:spPr>
          <a:xfrm>
            <a:off x="3481418" y="1428750"/>
            <a:ext cx="1485900" cy="381000"/>
          </a:xfrm>
          <a:prstGeom prst="rect">
            <a:avLst/>
          </a:prstGeom>
          <a:solidFill>
            <a:schemeClr val="accent3"/>
          </a:solidFill>
          <a:ln/>
        </p:spPr>
        <p:style>
          <a:lnRef idx="0">
            <a:schemeClr val="accent1"/>
          </a:lnRef>
          <a:fillRef idx="3">
            <a:schemeClr val="accent1"/>
          </a:fillRef>
          <a:effectRef idx="3">
            <a:schemeClr val="accent1"/>
          </a:effectRef>
          <a:fontRef idx="minor">
            <a:schemeClr val="lt1"/>
          </a:fontRef>
        </p:style>
        <p:txBody>
          <a:bodyPr wrap="square" rtlCol="0" anchor="ctr" anchorCtr="0">
            <a:noAutofit/>
          </a:bodyPr>
          <a:lstStyle>
            <a:defPPr>
              <a:defRPr lang="en-US"/>
            </a:defPPr>
            <a:lvl1pPr algn="ctr" defTabSz="914400">
              <a:defRPr>
                <a:solidFill>
                  <a:srgbClr val="FFFFFF"/>
                </a:solidFill>
              </a:defRPr>
            </a:lvl1pPr>
          </a:lstStyle>
          <a:p>
            <a:r>
              <a:rPr lang="en-US" dirty="0"/>
              <a:t>IT Developer</a:t>
            </a:r>
          </a:p>
        </p:txBody>
      </p:sp>
      <p:sp>
        <p:nvSpPr>
          <p:cNvPr id="9" name="TextBox 8"/>
          <p:cNvSpPr txBox="1"/>
          <p:nvPr/>
        </p:nvSpPr>
        <p:spPr>
          <a:xfrm>
            <a:off x="5311430" y="1390650"/>
            <a:ext cx="2232370" cy="457200"/>
          </a:xfrm>
          <a:prstGeom prst="rect">
            <a:avLst/>
          </a:prstGeom>
          <a:solidFill>
            <a:schemeClr val="accent3"/>
          </a:solidFill>
          <a:ln/>
        </p:spPr>
        <p:style>
          <a:lnRef idx="0">
            <a:schemeClr val="accent1"/>
          </a:lnRef>
          <a:fillRef idx="3">
            <a:schemeClr val="accent1"/>
          </a:fillRef>
          <a:effectRef idx="3">
            <a:schemeClr val="accent1"/>
          </a:effectRef>
          <a:fontRef idx="minor">
            <a:schemeClr val="lt1"/>
          </a:fontRef>
        </p:style>
        <p:txBody>
          <a:bodyPr wrap="square" rtlCol="0" anchor="ctr" anchorCtr="0">
            <a:noAutofit/>
          </a:bodyPr>
          <a:lstStyle>
            <a:defPPr>
              <a:defRPr lang="en-US"/>
            </a:defPPr>
            <a:lvl1pPr algn="ctr" defTabSz="914400">
              <a:defRPr>
                <a:solidFill>
                  <a:srgbClr val="FFFFFF"/>
                </a:solidFill>
              </a:defRPr>
            </a:lvl1pPr>
          </a:lstStyle>
          <a:p>
            <a:r>
              <a:rPr lang="en-US" dirty="0" smtClean="0"/>
              <a:t>Solution Developer</a:t>
            </a:r>
            <a:endParaRPr lang="en-US" dirty="0"/>
          </a:p>
        </p:txBody>
      </p:sp>
      <p:cxnSp>
        <p:nvCxnSpPr>
          <p:cNvPr id="11" name="Straight Arrow Connector 10"/>
          <p:cNvCxnSpPr>
            <a:stCxn id="7" idx="2"/>
          </p:cNvCxnSpPr>
          <p:nvPr/>
        </p:nvCxnSpPr>
        <p:spPr>
          <a:xfrm>
            <a:off x="2476502" y="1809750"/>
            <a:ext cx="3009899"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p:cNvCxnSpPr>
          <p:nvPr/>
        </p:nvCxnSpPr>
        <p:spPr>
          <a:xfrm>
            <a:off x="4224368" y="1809750"/>
            <a:ext cx="1414432"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p:cNvCxnSpPr>
          <p:nvPr/>
        </p:nvCxnSpPr>
        <p:spPr>
          <a:xfrm flipH="1">
            <a:off x="2971803" y="1847850"/>
            <a:ext cx="3455812" cy="2171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57468" y="4019550"/>
            <a:ext cx="995332" cy="381000"/>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defPPr>
              <a:defRPr lang="en-US"/>
            </a:defPPr>
            <a:lvl1pPr algn="ctr" defTabSz="914400">
              <a:defRPr>
                <a:solidFill>
                  <a:srgbClr val="FFFFFF"/>
                </a:solidFill>
              </a:defRPr>
            </a:lvl1pPr>
          </a:lstStyle>
          <a:p>
            <a:r>
              <a:rPr lang="en-US" dirty="0"/>
              <a:t>Storage</a:t>
            </a:r>
          </a:p>
        </p:txBody>
      </p:sp>
      <p:sp>
        <p:nvSpPr>
          <p:cNvPr id="22" name="TextBox 21"/>
          <p:cNvSpPr txBox="1"/>
          <p:nvPr/>
        </p:nvSpPr>
        <p:spPr>
          <a:xfrm>
            <a:off x="3657600" y="4019550"/>
            <a:ext cx="1143000" cy="381000"/>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defPPr>
              <a:defRPr lang="en-US"/>
            </a:defPPr>
            <a:lvl1pPr algn="ctr" defTabSz="914400">
              <a:defRPr>
                <a:solidFill>
                  <a:srgbClr val="FFFFFF"/>
                </a:solidFill>
              </a:defRPr>
            </a:lvl1pPr>
          </a:lstStyle>
          <a:p>
            <a:r>
              <a:rPr lang="en-US" dirty="0"/>
              <a:t>Exchange</a:t>
            </a:r>
          </a:p>
        </p:txBody>
      </p:sp>
      <p:sp>
        <p:nvSpPr>
          <p:cNvPr id="23" name="TextBox 22"/>
          <p:cNvSpPr txBox="1"/>
          <p:nvPr/>
        </p:nvSpPr>
        <p:spPr>
          <a:xfrm>
            <a:off x="5105400" y="4019550"/>
            <a:ext cx="1447800" cy="381000"/>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defPPr>
              <a:defRPr lang="en-US"/>
            </a:defPPr>
            <a:lvl1pPr algn="ctr" defTabSz="914400">
              <a:defRPr>
                <a:solidFill>
                  <a:srgbClr val="FFFFFF"/>
                </a:solidFill>
              </a:defRPr>
            </a:lvl1pPr>
          </a:lstStyle>
          <a:p>
            <a:r>
              <a:rPr lang="en-US" dirty="0"/>
              <a:t>Devices</a:t>
            </a:r>
          </a:p>
        </p:txBody>
      </p:sp>
      <p:sp>
        <p:nvSpPr>
          <p:cNvPr id="24" name="TextBox 23"/>
          <p:cNvSpPr txBox="1"/>
          <p:nvPr/>
        </p:nvSpPr>
        <p:spPr>
          <a:xfrm>
            <a:off x="1219200" y="4019550"/>
            <a:ext cx="995332" cy="381000"/>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defPPr>
              <a:defRPr lang="en-US"/>
            </a:defPPr>
            <a:lvl1pPr algn="ctr" defTabSz="914400">
              <a:defRPr>
                <a:solidFill>
                  <a:srgbClr val="FFFFFF"/>
                </a:solidFill>
              </a:defRPr>
            </a:lvl1pPr>
          </a:lstStyle>
          <a:p>
            <a:r>
              <a:rPr lang="en-US" dirty="0"/>
              <a:t>Disk</a:t>
            </a:r>
          </a:p>
        </p:txBody>
      </p:sp>
      <p:cxnSp>
        <p:nvCxnSpPr>
          <p:cNvPr id="10" name="Straight Arrow Connector 9"/>
          <p:cNvCxnSpPr/>
          <p:nvPr/>
        </p:nvCxnSpPr>
        <p:spPr>
          <a:xfrm>
            <a:off x="2476503" y="1809750"/>
            <a:ext cx="1485899"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21" idx="0"/>
          </p:cNvCxnSpPr>
          <p:nvPr/>
        </p:nvCxnSpPr>
        <p:spPr>
          <a:xfrm>
            <a:off x="2476503" y="1809750"/>
            <a:ext cx="378633"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24" idx="0"/>
          </p:cNvCxnSpPr>
          <p:nvPr/>
        </p:nvCxnSpPr>
        <p:spPr>
          <a:xfrm flipH="1">
            <a:off x="1716868" y="1809750"/>
            <a:ext cx="759635"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23" idx="0"/>
          </p:cNvCxnSpPr>
          <p:nvPr/>
        </p:nvCxnSpPr>
        <p:spPr>
          <a:xfrm flipH="1">
            <a:off x="5829300" y="1847850"/>
            <a:ext cx="598315" cy="2171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2" idx="0"/>
          </p:cNvCxnSpPr>
          <p:nvPr/>
        </p:nvCxnSpPr>
        <p:spPr>
          <a:xfrm flipH="1">
            <a:off x="4229100" y="1847850"/>
            <a:ext cx="2198515" cy="2171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2"/>
          </p:cNvCxnSpPr>
          <p:nvPr/>
        </p:nvCxnSpPr>
        <p:spPr>
          <a:xfrm flipH="1">
            <a:off x="1981203" y="1847850"/>
            <a:ext cx="4446412" cy="2171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8" idx="2"/>
          </p:cNvCxnSpPr>
          <p:nvPr/>
        </p:nvCxnSpPr>
        <p:spPr>
          <a:xfrm flipH="1">
            <a:off x="4114800" y="1809750"/>
            <a:ext cx="109568"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665819" y="1809750"/>
            <a:ext cx="1563283"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1447800" y="1809750"/>
            <a:ext cx="27813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81800" y="4019550"/>
            <a:ext cx="1981200" cy="381000"/>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p>
            <a:pPr algn="ctr" defTabSz="914400"/>
            <a:r>
              <a:rPr lang="en-US" b="1" dirty="0" smtClean="0">
                <a:solidFill>
                  <a:srgbClr val="FFFFFF"/>
                </a:solidFill>
              </a:rPr>
              <a:t>YOUR ELEMENTS</a:t>
            </a:r>
            <a:endParaRPr lang="en-US" b="1" dirty="0">
              <a:solidFill>
                <a:srgbClr val="FFFFFF"/>
              </a:solidFill>
            </a:endParaRPr>
          </a:p>
        </p:txBody>
      </p:sp>
      <p:cxnSp>
        <p:nvCxnSpPr>
          <p:cNvPr id="50" name="Straight Arrow Connector 49"/>
          <p:cNvCxnSpPr/>
          <p:nvPr/>
        </p:nvCxnSpPr>
        <p:spPr>
          <a:xfrm>
            <a:off x="6427615" y="1847850"/>
            <a:ext cx="1878185" cy="2171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229102" y="1809750"/>
            <a:ext cx="3695698"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476503" y="1809750"/>
            <a:ext cx="4762497"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68326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2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9.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83CF25-901C-4793-BFFE-0AAEE5274855}"/>
</file>

<file path=customXml/itemProps2.xml><?xml version="1.0" encoding="utf-8"?>
<ds:datastoreItem xmlns:ds="http://schemas.openxmlformats.org/officeDocument/2006/customXml" ds:itemID="{B1D80A50-44A3-4BD5-BB69-B998E01D4F0F}"/>
</file>

<file path=customXml/itemProps3.xml><?xml version="1.0" encoding="utf-8"?>
<ds:datastoreItem xmlns:ds="http://schemas.openxmlformats.org/officeDocument/2006/customXml" ds:itemID="{B9C63FE2-FA46-4AA3-BFF6-D339CC499750}"/>
</file>

<file path=docProps/app.xml><?xml version="1.0" encoding="utf-8"?>
<Properties xmlns="http://schemas.openxmlformats.org/officeDocument/2006/extended-properties" xmlns:vt="http://schemas.openxmlformats.org/officeDocument/2006/docPropsVTypes">
  <Template>BUILD_Template BLUE Final</Template>
  <TotalTime>2020</TotalTime>
  <Words>2263</Words>
  <Application>Microsoft Office PowerPoint</Application>
  <PresentationFormat>On-screen Show (16:9)</PresentationFormat>
  <Paragraphs>294</Paragraphs>
  <Slides>35</Slides>
  <Notes>18</Notes>
  <HiddenSlides>0</HiddenSlides>
  <MMClips>0</MMClips>
  <ScaleCrop>false</ScaleCrop>
  <HeadingPairs>
    <vt:vector size="4" baseType="variant">
      <vt:variant>
        <vt:lpstr>Theme</vt:lpstr>
      </vt:variant>
      <vt:variant>
        <vt:i4>10</vt:i4>
      </vt:variant>
      <vt:variant>
        <vt:lpstr>Slide Titles</vt:lpstr>
      </vt:variant>
      <vt:variant>
        <vt:i4>35</vt:i4>
      </vt:variant>
    </vt:vector>
  </HeadingPairs>
  <TitlesOfParts>
    <vt:vector size="45"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2_White with Consolas font for code slides</vt:lpstr>
      <vt:lpstr>3_BUILD_Breakout_Template _ SAMPLE for Scott 7.28</vt:lpstr>
      <vt:lpstr>4_BUILD_Breakout_Template _ SAMPLE for Scott 7.28</vt:lpstr>
      <vt:lpstr>Manage a highly-efficient environment at scale using the Windows Management Framework (WMF)</vt:lpstr>
      <vt:lpstr>PowerPoint Presentation</vt:lpstr>
      <vt:lpstr>PowerPoint Presentation</vt:lpstr>
      <vt:lpstr>Windows Server 8 is the best Cloud Optimized OS</vt:lpstr>
      <vt:lpstr>A Cloud Optimized OS needs a different management UX</vt:lpstr>
      <vt:lpstr>Multi-Machine Management with Server Manger</vt:lpstr>
      <vt:lpstr>Server Manager is a thin layer on top of a platform designed to minimize the cost and effort to create robust multi-machine management solutions</vt:lpstr>
      <vt:lpstr>Windows Management Framework</vt:lpstr>
      <vt:lpstr>The N x M Problem</vt:lpstr>
      <vt:lpstr>The Solution</vt:lpstr>
      <vt:lpstr>PowerPoint Presentation</vt:lpstr>
      <vt:lpstr>Developers AND Scripters</vt:lpstr>
      <vt:lpstr>PowerPoint Presentation</vt:lpstr>
      <vt:lpstr>The New CIM Interface</vt:lpstr>
      <vt:lpstr>Old WMI API – Query Operation</vt:lpstr>
      <vt:lpstr>New CIM API – Asynch Query Operation</vt:lpstr>
      <vt:lpstr>New CIM API – Query Operation (DCOM)</vt:lpstr>
      <vt:lpstr>New CIM Interfaces</vt:lpstr>
      <vt:lpstr>PowerPoint Presentation</vt:lpstr>
      <vt:lpstr>The PowerShell Interface</vt:lpstr>
      <vt:lpstr>PowerShell Interfaces to Remote Machines</vt:lpstr>
      <vt:lpstr>PowerPoint Presentation</vt:lpstr>
      <vt:lpstr>Programing Workflows</vt:lpstr>
      <vt:lpstr>Programming PowerShell Workflows</vt:lpstr>
      <vt:lpstr>PowerPoint Presentation</vt:lpstr>
      <vt:lpstr>New Job API</vt:lpstr>
      <vt:lpstr>New Job API - continued</vt:lpstr>
      <vt:lpstr>Job APIs</vt:lpstr>
      <vt:lpstr>Cloud management solutions need to manage from down-level OSs and need to manage everything</vt:lpstr>
      <vt:lpstr>Windows Management Framework</vt:lpstr>
      <vt:lpstr>NanoWBEM*</vt:lpstr>
      <vt:lpstr>NanoWBEM vs. OpenPegasus</vt:lpstr>
      <vt:lpstr>Call To Action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SAC-646T: Manage a highly-efficient environment at scale using the Windows Management Framework (WMF)</dc:title>
  <dc:subject>BUILD</dc:subject>
  <dc:creator>Refaat Issa, Jeffrey Snover</dc:creator>
  <dc:description>Template: Sam Moore, Silver Fox Productions, Inc.
Formatting: John Lee, Silver Fox Productions
Event Date: September 13th–16th
Event Location: Anaheim, CA
Audience Type: External Developers, Programmers</dc:description>
  <cp:lastModifiedBy>Shows</cp:lastModifiedBy>
  <cp:revision>132</cp:revision>
  <dcterms:created xsi:type="dcterms:W3CDTF">2011-08-06T23:58:21Z</dcterms:created>
  <dcterms:modified xsi:type="dcterms:W3CDTF">2011-09-15T16:36:40Z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Editing/Review Status">
    <vt:lpwstr>Draft</vt:lpwstr>
  </property>
  <property fmtid="{D5CDD505-2E9C-101B-9397-08002B2CF9AE}" pid="4" name="Track">
    <vt:lpwstr>12</vt:lpwstr>
  </property>
  <property fmtid="{D5CDD505-2E9C-101B-9397-08002B2CF9AE}" pid="5" name="Speaker">
    <vt:lpwstr>216</vt:lpwstr>
  </property>
</Properties>
</file>