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683" r:id="rId6"/>
    <p:sldMasterId id="2147483703" r:id="rId7"/>
    <p:sldMasterId id="2147483723" r:id="rId8"/>
    <p:sldMasterId id="2147483725" r:id="rId9"/>
    <p:sldMasterId id="2147483737" r:id="rId10"/>
  </p:sldMasterIdLst>
  <p:notesMasterIdLst>
    <p:notesMasterId r:id="rId33"/>
  </p:notesMasterIdLst>
  <p:sldIdLst>
    <p:sldId id="256" r:id="rId11"/>
    <p:sldId id="275" r:id="rId12"/>
    <p:sldId id="272" r:id="rId13"/>
    <p:sldId id="273" r:id="rId14"/>
    <p:sldId id="283" r:id="rId15"/>
    <p:sldId id="281" r:id="rId16"/>
    <p:sldId id="278" r:id="rId17"/>
    <p:sldId id="279" r:id="rId18"/>
    <p:sldId id="280" r:id="rId19"/>
    <p:sldId id="288" r:id="rId20"/>
    <p:sldId id="289" r:id="rId21"/>
    <p:sldId id="287" r:id="rId22"/>
    <p:sldId id="290" r:id="rId23"/>
    <p:sldId id="291" r:id="rId24"/>
    <p:sldId id="261" r:id="rId25"/>
    <p:sldId id="262" r:id="rId26"/>
    <p:sldId id="286" r:id="rId27"/>
    <p:sldId id="285" r:id="rId28"/>
    <p:sldId id="271" r:id="rId29"/>
    <p:sldId id="292" r:id="rId30"/>
    <p:sldId id="277" r:id="rId31"/>
    <p:sldId id="274"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978" autoAdjust="0"/>
    <p:restoredTop sz="84878" autoAdjust="0"/>
  </p:normalViewPr>
  <p:slideViewPr>
    <p:cSldViewPr>
      <p:cViewPr varScale="1">
        <p:scale>
          <a:sx n="146" d="100"/>
          <a:sy n="146" d="100"/>
        </p:scale>
        <p:origin x="-774" y="-96"/>
      </p:cViewPr>
      <p:guideLst>
        <p:guide orient="horz" pos="1620"/>
        <p:guide pos="2880"/>
      </p:guideLst>
    </p:cSldViewPr>
  </p:slideViewPr>
  <p:outlineViewPr>
    <p:cViewPr>
      <p:scale>
        <a:sx n="33" d="100"/>
        <a:sy n="33" d="100"/>
      </p:scale>
      <p:origin x="0" y="3739"/>
    </p:cViewPr>
  </p:outlineViewPr>
  <p:notesTextViewPr>
    <p:cViewPr>
      <p:scale>
        <a:sx n="1" d="1"/>
        <a:sy n="1" d="1"/>
      </p:scale>
      <p:origin x="0" y="0"/>
    </p:cViewPr>
  </p:notesTextViewPr>
  <p:sorterViewPr>
    <p:cViewPr>
      <p:scale>
        <a:sx n="26" d="100"/>
        <a:sy n="2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066F8-D266-4B4D-989F-F0B74CA5687E}" type="datetimeFigureOut">
              <a:rPr lang="en-US" smtClean="0"/>
              <a:t>9/15/2011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0B272-61CF-47DC-B41E-38194D4DD270}" type="slidenum">
              <a:rPr lang="en-US" smtClean="0"/>
              <a:t>‹#›</a:t>
            </a:fld>
            <a:endParaRPr lang="en-US"/>
          </a:p>
        </p:txBody>
      </p:sp>
    </p:spTree>
    <p:extLst>
      <p:ext uri="{BB962C8B-B14F-4D97-AF65-F5344CB8AC3E}">
        <p14:creationId xmlns:p14="http://schemas.microsoft.com/office/powerpoint/2010/main" val="25975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0B272-61CF-47DC-B41E-38194D4DD270}" type="slidenum">
              <a:rPr lang="en-US" smtClean="0"/>
              <a:t>3</a:t>
            </a:fld>
            <a:endParaRPr lang="en-US"/>
          </a:p>
        </p:txBody>
      </p:sp>
    </p:spTree>
    <p:extLst>
      <p:ext uri="{BB962C8B-B14F-4D97-AF65-F5344CB8AC3E}">
        <p14:creationId xmlns:p14="http://schemas.microsoft.com/office/powerpoint/2010/main" val="286866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0B272-61CF-47DC-B41E-38194D4DD270}" type="slidenum">
              <a:rPr lang="en-US" smtClean="0"/>
              <a:t>4</a:t>
            </a:fld>
            <a:endParaRPr lang="en-US"/>
          </a:p>
        </p:txBody>
      </p:sp>
    </p:spTree>
    <p:extLst>
      <p:ext uri="{BB962C8B-B14F-4D97-AF65-F5344CB8AC3E}">
        <p14:creationId xmlns:p14="http://schemas.microsoft.com/office/powerpoint/2010/main" val="285462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0B272-61CF-47DC-B41E-38194D4DD270}" type="slidenum">
              <a:rPr lang="en-US" smtClean="0"/>
              <a:t>5</a:t>
            </a:fld>
            <a:endParaRPr lang="en-US"/>
          </a:p>
        </p:txBody>
      </p:sp>
    </p:spTree>
    <p:extLst>
      <p:ext uri="{BB962C8B-B14F-4D97-AF65-F5344CB8AC3E}">
        <p14:creationId xmlns:p14="http://schemas.microsoft.com/office/powerpoint/2010/main" val="322058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0B272-61CF-47DC-B41E-38194D4DD270}" type="slidenum">
              <a:rPr lang="en-US" smtClean="0"/>
              <a:t>6</a:t>
            </a:fld>
            <a:endParaRPr lang="en-US"/>
          </a:p>
        </p:txBody>
      </p:sp>
    </p:spTree>
    <p:extLst>
      <p:ext uri="{BB962C8B-B14F-4D97-AF65-F5344CB8AC3E}">
        <p14:creationId xmlns:p14="http://schemas.microsoft.com/office/powerpoint/2010/main" val="2749952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0B272-61CF-47DC-B41E-38194D4DD270}" type="slidenum">
              <a:rPr lang="en-US" smtClean="0"/>
              <a:t>13</a:t>
            </a:fld>
            <a:endParaRPr lang="en-US"/>
          </a:p>
        </p:txBody>
      </p:sp>
    </p:spTree>
    <p:extLst>
      <p:ext uri="{BB962C8B-B14F-4D97-AF65-F5344CB8AC3E}">
        <p14:creationId xmlns:p14="http://schemas.microsoft.com/office/powerpoint/2010/main" val="419202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1:30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77"/>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2"/>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77"/>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9"/>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975" indent="-260975">
              <a:buFont typeface="Wingdings" pitchFamily="2" charset="2"/>
              <a:buChar char="§"/>
              <a:defRPr sz="1800">
                <a:solidFill>
                  <a:srgbClr val="666666"/>
                </a:solidFill>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4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975" indent="-260975">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4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72" lvl="0"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72" lvl="1"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72" lvl="2"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72" lvl="3"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72" lvl="4"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36" tIns="45718" rIns="91436" bIns="45718"/>
          <a:lstStyle/>
          <a:p>
            <a:fld id="{DE8846FC-70B5-4687-AB7D-D9D516750D77}" type="datetimeFigureOut">
              <a:rPr lang="en-US" smtClean="0"/>
              <a:t>9/15/2011</a:t>
            </a:fld>
            <a:endParaRPr lang="en-US"/>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36" tIns="45718" rIns="91436" bIns="45718"/>
          <a:lstStyle/>
          <a:p>
            <a:fld id="{C74E746B-D726-4D2F-AAE8-800F2AC60E12}" type="slidenum">
              <a:rPr lang="en-US" smtClean="0"/>
              <a:t>‹#›</a:t>
            </a:fld>
            <a:endParaRPr lang="en-US"/>
          </a:p>
        </p:txBody>
      </p:sp>
      <p:sp>
        <p:nvSpPr>
          <p:cNvPr id="11" name="Footer Placeholder 10"/>
          <p:cNvSpPr>
            <a:spLocks noGrp="1"/>
          </p:cNvSpPr>
          <p:nvPr>
            <p:ph type="ftr" sz="quarter" idx="16"/>
          </p:nvPr>
        </p:nvSpPr>
        <p:spPr>
          <a:xfrm>
            <a:off x="460723" y="4846238"/>
            <a:ext cx="1360679" cy="96431"/>
          </a:xfrm>
          <a:prstGeom prst="rect">
            <a:avLst/>
          </a:prstGeom>
        </p:spPr>
        <p:txBody>
          <a:bodyPr lIns="91436" tIns="45718" rIns="91436" bIns="45718"/>
          <a:lstStyle/>
          <a:p>
            <a:endParaRPr lang="en-US"/>
          </a:p>
        </p:txBody>
      </p:sp>
      <p:sp>
        <p:nvSpPr>
          <p:cNvPr id="12"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36" tIns="45718" rIns="91436" bIns="45718"/>
          <a:lstStyle/>
          <a:p>
            <a:fld id="{DE8846FC-70B5-4687-AB7D-D9D516750D77}" type="datetimeFigureOut">
              <a:rPr lang="en-US" smtClean="0"/>
              <a:t>9/15/2011</a:t>
            </a:fld>
            <a:endParaRPr lang="en-US"/>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36" tIns="45718" rIns="91436" bIns="45718"/>
          <a:lstStyle/>
          <a:p>
            <a:fld id="{C74E746B-D726-4D2F-AAE8-800F2AC60E12}" type="slidenum">
              <a:rPr lang="en-US" smtClean="0"/>
              <a:t>‹#›</a:t>
            </a:fld>
            <a:endParaRPr lang="en-US"/>
          </a:p>
        </p:txBody>
      </p:sp>
      <p:sp>
        <p:nvSpPr>
          <p:cNvPr id="11" name="Footer Placeholder 10"/>
          <p:cNvSpPr>
            <a:spLocks noGrp="1"/>
          </p:cNvSpPr>
          <p:nvPr>
            <p:ph type="ftr" sz="quarter" idx="17"/>
          </p:nvPr>
        </p:nvSpPr>
        <p:spPr>
          <a:xfrm>
            <a:off x="460723" y="4846238"/>
            <a:ext cx="1360679" cy="96431"/>
          </a:xfrm>
          <a:prstGeom prst="rect">
            <a:avLst/>
          </a:prstGeom>
        </p:spPr>
        <p:txBody>
          <a:bodyPr lIns="91436" tIns="45718" rIns="91436" bIns="45718"/>
          <a:lstStyle/>
          <a:p>
            <a:endParaRPr lang="en-US"/>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930" indent="-257542">
              <a:buFont typeface="Wingdings" pitchFamily="2" charset="2"/>
              <a:buChar char="§"/>
              <a:defRPr baseline="0">
                <a:solidFill>
                  <a:srgbClr val="666666"/>
                </a:solidFill>
              </a:defRPr>
            </a:lvl2pPr>
            <a:lvl3pPr marL="901395" indent="-214618">
              <a:buFont typeface="Wingdings" pitchFamily="2" charset="2"/>
              <a:buChar char="§"/>
              <a:defRPr baseline="0">
                <a:solidFill>
                  <a:srgbClr val="666666"/>
                </a:solidFill>
              </a:defRPr>
            </a:lvl3pPr>
            <a:lvl4pPr marL="1244784" indent="-214618">
              <a:buFont typeface="Wingdings" pitchFamily="2" charset="2"/>
              <a:buChar char="§"/>
              <a:defRPr baseline="0">
                <a:solidFill>
                  <a:srgbClr val="666666"/>
                </a:solidFill>
              </a:defRPr>
            </a:lvl4pPr>
            <a:lvl5pPr marL="1588172" indent="-214618">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372" indent="-240372">
              <a:buFont typeface="Wingdings" pitchFamily="2" charset="2"/>
              <a:buChar char="§"/>
              <a:defRPr sz="1800">
                <a:solidFill>
                  <a:srgbClr val="666666"/>
                </a:solidFill>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5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542" indent="-257542">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5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72" lvl="0"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72" lvl="1"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72" lvl="2"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72" lvl="3"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72" lvl="4"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36" tIns="45718" rIns="91436" bIns="45718"/>
          <a:lstStyle/>
          <a:p>
            <a:fld id="{DE8846FC-70B5-4687-AB7D-D9D516750D77}" type="datetimeFigureOut">
              <a:rPr lang="en-US" smtClean="0"/>
              <a:t>9/15/2011</a:t>
            </a:fld>
            <a:endParaRPr lang="en-US"/>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36" tIns="45718" rIns="91436" bIns="45718"/>
          <a:lstStyle/>
          <a:p>
            <a:fld id="{C74E746B-D726-4D2F-AAE8-800F2AC60E12}" type="slidenum">
              <a:rPr lang="en-US" smtClean="0"/>
              <a:t>‹#›</a:t>
            </a:fld>
            <a:endParaRPr lang="en-US"/>
          </a:p>
        </p:txBody>
      </p:sp>
      <p:sp>
        <p:nvSpPr>
          <p:cNvPr id="14" name="Footer Placeholder 13"/>
          <p:cNvSpPr>
            <a:spLocks noGrp="1"/>
          </p:cNvSpPr>
          <p:nvPr>
            <p:ph type="ftr" sz="quarter" idx="17"/>
          </p:nvPr>
        </p:nvSpPr>
        <p:spPr>
          <a:xfrm>
            <a:off x="460723" y="4846238"/>
            <a:ext cx="1360679" cy="96431"/>
          </a:xfrm>
          <a:prstGeom prst="rect">
            <a:avLst/>
          </a:prstGeom>
        </p:spPr>
        <p:txBody>
          <a:bodyPr lIns="91436" tIns="45718" rIns="91436" bIns="45718"/>
          <a:lstStyle/>
          <a:p>
            <a:endParaRPr lang="en-US"/>
          </a:p>
        </p:txBody>
      </p:sp>
      <p:sp>
        <p:nvSpPr>
          <p:cNvPr id="15"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63"/>
            <a:ext cx="9144000" cy="5130775"/>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630"/>
            <a:ext cx="9144000" cy="5122238"/>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E8846FC-70B5-4687-AB7D-D9D516750D77}" type="datetimeFigureOut">
              <a:rPr lang="en-US" smtClean="0"/>
              <a:t>9/15/2011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C74E746B-D726-4D2F-AAE8-800F2AC60E12}" type="slidenum">
              <a:rPr lang="en-US" smtClean="0"/>
              <a:t>‹#›</a:t>
            </a:fld>
            <a:endParaRPr lang="en-US"/>
          </a:p>
        </p:txBody>
      </p:sp>
    </p:spTree>
    <p:extLst>
      <p:ext uri="{BB962C8B-B14F-4D97-AF65-F5344CB8AC3E}">
        <p14:creationId xmlns:p14="http://schemas.microsoft.com/office/powerpoint/2010/main" val="2088397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2"/>
            <a:ext cx="8363937" cy="122687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4" y="2258996"/>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3"/>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4" y="633082"/>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91428" tIns="45714" rIns="91428" bIns="45714"/>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lIns="91428" tIns="45714" rIns="91428" bIns="45714"/>
          <a:lstStyle/>
          <a:p>
            <a:endParaRPr lang="en-US"/>
          </a:p>
        </p:txBody>
      </p:sp>
      <p:sp>
        <p:nvSpPr>
          <p:cNvPr id="6" name="Slide Number Placeholder 5"/>
          <p:cNvSpPr>
            <a:spLocks noGrp="1"/>
          </p:cNvSpPr>
          <p:nvPr>
            <p:ph type="sldNum" sz="quarter" idx="12"/>
          </p:nvPr>
        </p:nvSpPr>
        <p:spPr>
          <a:xfrm>
            <a:off x="6553201" y="4767264"/>
            <a:ext cx="2133600" cy="273844"/>
          </a:xfrm>
          <a:prstGeom prst="rect">
            <a:avLst/>
          </a:prstGeom>
        </p:spPr>
        <p:txBody>
          <a:bodyPr lIns="91428" tIns="45714" rIns="91428" bIns="45714"/>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0"/>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5"/>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889" indent="0" algn="ctr">
              <a:buNone/>
              <a:defRPr>
                <a:solidFill>
                  <a:schemeClr val="tx1">
                    <a:tint val="75000"/>
                  </a:schemeClr>
                </a:solidFill>
              </a:defRPr>
            </a:lvl2pPr>
            <a:lvl3pPr marL="685778" indent="0" algn="ctr">
              <a:buNone/>
              <a:defRPr>
                <a:solidFill>
                  <a:schemeClr val="tx1">
                    <a:tint val="75000"/>
                  </a:schemeClr>
                </a:solidFill>
              </a:defRPr>
            </a:lvl3pPr>
            <a:lvl4pPr marL="1028667" indent="0" algn="ctr">
              <a:buNone/>
              <a:defRPr>
                <a:solidFill>
                  <a:schemeClr val="tx1">
                    <a:tint val="75000"/>
                  </a:schemeClr>
                </a:solidFill>
              </a:defRPr>
            </a:lvl4pPr>
            <a:lvl5pPr marL="1371557" indent="0" algn="ctr">
              <a:buNone/>
              <a:defRPr>
                <a:solidFill>
                  <a:schemeClr val="tx1">
                    <a:tint val="75000"/>
                  </a:schemeClr>
                </a:solidFill>
              </a:defRPr>
            </a:lvl5pPr>
            <a:lvl6pPr marL="1714444" indent="0" algn="ctr">
              <a:buNone/>
              <a:defRPr>
                <a:solidFill>
                  <a:schemeClr val="tx1">
                    <a:tint val="75000"/>
                  </a:schemeClr>
                </a:solidFill>
              </a:defRPr>
            </a:lvl6pPr>
            <a:lvl7pPr marL="2057335" indent="0" algn="ctr">
              <a:buNone/>
              <a:defRPr>
                <a:solidFill>
                  <a:schemeClr val="tx1">
                    <a:tint val="75000"/>
                  </a:schemeClr>
                </a:solidFill>
              </a:defRPr>
            </a:lvl7pPr>
            <a:lvl8pPr marL="2400224" indent="0" algn="ctr">
              <a:buNone/>
              <a:defRPr>
                <a:solidFill>
                  <a:schemeClr val="tx1">
                    <a:tint val="75000"/>
                  </a:schemeClr>
                </a:solidFill>
              </a:defRPr>
            </a:lvl8pPr>
            <a:lvl9pPr marL="2743113"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0"/>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8999"/>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6"/>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89" indent="0" algn="ctr">
              <a:buNone/>
              <a:defRPr>
                <a:solidFill>
                  <a:schemeClr val="tx1">
                    <a:tint val="75000"/>
                  </a:schemeClr>
                </a:solidFill>
              </a:defRPr>
            </a:lvl2pPr>
            <a:lvl3pPr marL="685778" indent="0" algn="ctr">
              <a:buNone/>
              <a:defRPr>
                <a:solidFill>
                  <a:schemeClr val="tx1">
                    <a:tint val="75000"/>
                  </a:schemeClr>
                </a:solidFill>
              </a:defRPr>
            </a:lvl3pPr>
            <a:lvl4pPr marL="1028667" indent="0" algn="ctr">
              <a:buNone/>
              <a:defRPr>
                <a:solidFill>
                  <a:schemeClr val="tx1">
                    <a:tint val="75000"/>
                  </a:schemeClr>
                </a:solidFill>
              </a:defRPr>
            </a:lvl4pPr>
            <a:lvl5pPr marL="1371557" indent="0" algn="ctr">
              <a:buNone/>
              <a:defRPr>
                <a:solidFill>
                  <a:schemeClr val="tx1">
                    <a:tint val="75000"/>
                  </a:schemeClr>
                </a:solidFill>
              </a:defRPr>
            </a:lvl5pPr>
            <a:lvl6pPr marL="1714444" indent="0" algn="ctr">
              <a:buNone/>
              <a:defRPr>
                <a:solidFill>
                  <a:schemeClr val="tx1">
                    <a:tint val="75000"/>
                  </a:schemeClr>
                </a:solidFill>
              </a:defRPr>
            </a:lvl6pPr>
            <a:lvl7pPr marL="2057335" indent="0" algn="ctr">
              <a:buNone/>
              <a:defRPr>
                <a:solidFill>
                  <a:schemeClr val="tx1">
                    <a:tint val="75000"/>
                  </a:schemeClr>
                </a:solidFill>
              </a:defRPr>
            </a:lvl7pPr>
            <a:lvl8pPr marL="2400224" indent="0" algn="ctr">
              <a:buNone/>
              <a:defRPr>
                <a:solidFill>
                  <a:schemeClr val="tx1">
                    <a:tint val="75000"/>
                  </a:schemeClr>
                </a:solidFill>
              </a:defRPr>
            </a:lvl8pPr>
            <a:lvl9pPr marL="274311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7"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8999"/>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6"/>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89" indent="0" algn="ctr">
              <a:buNone/>
              <a:defRPr>
                <a:solidFill>
                  <a:schemeClr val="tx1">
                    <a:tint val="75000"/>
                  </a:schemeClr>
                </a:solidFill>
              </a:defRPr>
            </a:lvl2pPr>
            <a:lvl3pPr marL="685778" indent="0" algn="ctr">
              <a:buNone/>
              <a:defRPr>
                <a:solidFill>
                  <a:schemeClr val="tx1">
                    <a:tint val="75000"/>
                  </a:schemeClr>
                </a:solidFill>
              </a:defRPr>
            </a:lvl3pPr>
            <a:lvl4pPr marL="1028667" indent="0" algn="ctr">
              <a:buNone/>
              <a:defRPr>
                <a:solidFill>
                  <a:schemeClr val="tx1">
                    <a:tint val="75000"/>
                  </a:schemeClr>
                </a:solidFill>
              </a:defRPr>
            </a:lvl4pPr>
            <a:lvl5pPr marL="1371557" indent="0" algn="ctr">
              <a:buNone/>
              <a:defRPr>
                <a:solidFill>
                  <a:schemeClr val="tx1">
                    <a:tint val="75000"/>
                  </a:schemeClr>
                </a:solidFill>
              </a:defRPr>
            </a:lvl5pPr>
            <a:lvl6pPr marL="1714444" indent="0" algn="ctr">
              <a:buNone/>
              <a:defRPr>
                <a:solidFill>
                  <a:schemeClr val="tx1">
                    <a:tint val="75000"/>
                  </a:schemeClr>
                </a:solidFill>
              </a:defRPr>
            </a:lvl6pPr>
            <a:lvl7pPr marL="2057335" indent="0" algn="ctr">
              <a:buNone/>
              <a:defRPr>
                <a:solidFill>
                  <a:schemeClr val="tx1">
                    <a:tint val="75000"/>
                  </a:schemeClr>
                </a:solidFill>
              </a:defRPr>
            </a:lvl7pPr>
            <a:lvl8pPr marL="2400224" indent="0" algn="ctr">
              <a:buNone/>
              <a:defRPr>
                <a:solidFill>
                  <a:schemeClr val="tx1">
                    <a:tint val="75000"/>
                  </a:schemeClr>
                </a:solidFill>
              </a:defRPr>
            </a:lvl8pPr>
            <a:lvl9pPr marL="274311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7"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3"/>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8" y="1085852"/>
            <a:ext cx="8363937" cy="1500411"/>
          </a:xfrm>
        </p:spPr>
        <p:txBody>
          <a:bodyPr>
            <a:spAutoFit/>
          </a:bodyPr>
          <a:lstStyle>
            <a:lvl1pPr marL="345282" indent="-345282">
              <a:buFont typeface="Arial" pitchFamily="34" charset="0"/>
              <a:buChar char="•"/>
              <a:defRPr/>
            </a:lvl1pPr>
            <a:lvl2pPr marL="641753" indent="-296470">
              <a:buFont typeface="Arial" pitchFamily="34" charset="0"/>
              <a:buChar char="•"/>
              <a:defRPr/>
            </a:lvl2pPr>
            <a:lvl3pPr marL="944175" indent="-302422">
              <a:buFont typeface="Arial" pitchFamily="34" charset="0"/>
              <a:buChar char="•"/>
              <a:defRPr/>
            </a:lvl3pPr>
            <a:lvl4pPr marL="1203730" indent="-259558">
              <a:buFont typeface="Arial" pitchFamily="34" charset="0"/>
              <a:buChar char="•"/>
              <a:defRPr/>
            </a:lvl4pPr>
            <a:lvl5pPr marL="1456147" indent="-252415">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2"/>
            <a:ext cx="4115872" cy="1323439"/>
          </a:xfrm>
        </p:spPr>
        <p:txBody>
          <a:bodyPr/>
          <a:lstStyle>
            <a:lvl1pPr marL="254984" indent="-254984">
              <a:lnSpc>
                <a:spcPct val="90000"/>
              </a:lnSpc>
              <a:defRPr sz="2100"/>
            </a:lvl1pPr>
            <a:lvl2pPr marL="505008" indent="-244071">
              <a:lnSpc>
                <a:spcPct val="90000"/>
              </a:lnSpc>
              <a:defRPr sz="1800"/>
            </a:lvl2pPr>
            <a:lvl3pPr marL="715344" indent="-216290">
              <a:lnSpc>
                <a:spcPct val="90000"/>
              </a:lnSpc>
              <a:defRPr sz="1500"/>
            </a:lvl3pPr>
            <a:lvl4pPr marL="920719" indent="-205375">
              <a:lnSpc>
                <a:spcPct val="90000"/>
              </a:lnSpc>
              <a:defRPr sz="1400"/>
            </a:lvl4pPr>
            <a:lvl5pPr marL="1137011" indent="-210336">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2"/>
            <a:ext cx="4115872" cy="1323439"/>
          </a:xfrm>
        </p:spPr>
        <p:txBody>
          <a:bodyPr/>
          <a:lstStyle>
            <a:lvl1pPr marL="260937" indent="-260937">
              <a:lnSpc>
                <a:spcPct val="90000"/>
              </a:lnSpc>
              <a:defRPr sz="2100"/>
            </a:lvl1pPr>
            <a:lvl2pPr marL="505008" indent="-254984">
              <a:lnSpc>
                <a:spcPct val="90000"/>
              </a:lnSpc>
              <a:defRPr sz="1800"/>
            </a:lvl2pPr>
            <a:lvl3pPr marL="721298" indent="-227205">
              <a:lnSpc>
                <a:spcPct val="90000"/>
              </a:lnSpc>
              <a:defRPr sz="1500"/>
            </a:lvl3pPr>
            <a:lvl4pPr marL="920719" indent="-199422">
              <a:lnSpc>
                <a:spcPct val="90000"/>
              </a:lnSpc>
              <a:defRPr sz="1400"/>
            </a:lvl4pPr>
            <a:lvl5pPr marL="1137011" indent="-205375">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7"/>
            <a:ext cx="4115872" cy="263149"/>
          </a:xfrm>
        </p:spPr>
        <p:txBody>
          <a:bodyPr anchor="b"/>
          <a:lstStyle>
            <a:lvl1pPr marL="0" indent="0">
              <a:lnSpc>
                <a:spcPct val="90000"/>
              </a:lnSpc>
              <a:spcBef>
                <a:spcPts val="0"/>
              </a:spcBef>
              <a:buNone/>
              <a:defRPr sz="1900" b="1"/>
            </a:lvl1pPr>
            <a:lvl2pPr marL="342889" indent="0">
              <a:buNone/>
              <a:defRPr sz="1500" b="1"/>
            </a:lvl2pPr>
            <a:lvl3pPr marL="685778" indent="0">
              <a:buNone/>
              <a:defRPr sz="1400" b="1"/>
            </a:lvl3pPr>
            <a:lvl4pPr marL="1028667" indent="0">
              <a:buNone/>
              <a:defRPr sz="1200" b="1"/>
            </a:lvl4pPr>
            <a:lvl5pPr marL="1371557" indent="0">
              <a:buNone/>
              <a:defRPr sz="1200" b="1"/>
            </a:lvl5pPr>
            <a:lvl6pPr marL="1714444" indent="0">
              <a:buNone/>
              <a:defRPr sz="1200" b="1"/>
            </a:lvl6pPr>
            <a:lvl7pPr marL="2057335" indent="0">
              <a:buNone/>
              <a:defRPr sz="1200" b="1"/>
            </a:lvl7pPr>
            <a:lvl8pPr marL="2400224" indent="0">
              <a:buNone/>
              <a:defRPr sz="1200" b="1"/>
            </a:lvl8pPr>
            <a:lvl9pPr marL="2743113"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3"/>
            <a:ext cx="4114800" cy="1166473"/>
          </a:xfrm>
        </p:spPr>
        <p:txBody>
          <a:bodyPr/>
          <a:lstStyle>
            <a:lvl1pPr marL="211329" indent="-211329">
              <a:defRPr sz="1700"/>
            </a:lvl1pPr>
            <a:lvl2pPr marL="421666" indent="-199422">
              <a:defRPr sz="1500"/>
            </a:lvl2pPr>
            <a:lvl3pPr marL="610176" indent="-182557">
              <a:defRPr sz="1400"/>
            </a:lvl3pPr>
            <a:lvl4pPr marL="787772" indent="-171644">
              <a:defRPr sz="1300"/>
            </a:lvl4pPr>
            <a:lvl5pPr marL="959415" indent="-154778">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7"/>
            <a:ext cx="4115872" cy="263149"/>
          </a:xfrm>
        </p:spPr>
        <p:txBody>
          <a:bodyPr anchor="b"/>
          <a:lstStyle>
            <a:lvl1pPr marL="0" indent="0">
              <a:lnSpc>
                <a:spcPct val="90000"/>
              </a:lnSpc>
              <a:spcBef>
                <a:spcPts val="0"/>
              </a:spcBef>
              <a:buNone/>
              <a:defRPr sz="1900" b="1"/>
            </a:lvl1pPr>
            <a:lvl2pPr marL="342889" indent="0">
              <a:buNone/>
              <a:defRPr sz="1500" b="1"/>
            </a:lvl2pPr>
            <a:lvl3pPr marL="685778" indent="0">
              <a:buNone/>
              <a:defRPr sz="1400" b="1"/>
            </a:lvl3pPr>
            <a:lvl4pPr marL="1028667" indent="0">
              <a:buNone/>
              <a:defRPr sz="1200" b="1"/>
            </a:lvl4pPr>
            <a:lvl5pPr marL="1371557" indent="0">
              <a:buNone/>
              <a:defRPr sz="1200" b="1"/>
            </a:lvl5pPr>
            <a:lvl6pPr marL="1714444" indent="0">
              <a:buNone/>
              <a:defRPr sz="1200" b="1"/>
            </a:lvl6pPr>
            <a:lvl7pPr marL="2057335" indent="0">
              <a:buNone/>
              <a:defRPr sz="1200" b="1"/>
            </a:lvl7pPr>
            <a:lvl8pPr marL="2400224" indent="0">
              <a:buNone/>
              <a:defRPr sz="1200" b="1"/>
            </a:lvl8pPr>
            <a:lvl9pPr marL="274311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4"/>
            <a:ext cx="4115872" cy="1183964"/>
          </a:xfrm>
        </p:spPr>
        <p:txBody>
          <a:bodyPr/>
          <a:lstStyle>
            <a:lvl1pPr marL="222243" indent="-222243">
              <a:defRPr sz="1700"/>
            </a:lvl1pPr>
            <a:lvl2pPr marL="427619" indent="-205375">
              <a:defRPr sz="1500"/>
            </a:lvl2pPr>
            <a:lvl3pPr marL="616129" indent="-183549">
              <a:defRPr sz="1400"/>
            </a:lvl3pPr>
            <a:lvl4pPr marL="787772" indent="-177596">
              <a:defRPr sz="1300"/>
            </a:lvl4pPr>
            <a:lvl5pPr marL="959415" indent="-16569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screen">
            <a:lum/>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7" y="1085850"/>
            <a:ext cx="8363937" cy="1500411"/>
          </a:xfrm>
        </p:spPr>
        <p:txBody>
          <a:bodyPr>
            <a:spAutoFit/>
          </a:bodyPr>
          <a:lstStyle>
            <a:lvl1pPr marL="345327" indent="-345327">
              <a:buFont typeface="Arial" pitchFamily="34" charset="0"/>
              <a:buChar char="•"/>
              <a:defRPr/>
            </a:lvl1pPr>
            <a:lvl2pPr marL="641833" indent="-296506">
              <a:buFont typeface="Arial" pitchFamily="34" charset="0"/>
              <a:buChar char="•"/>
              <a:defRPr/>
            </a:lvl2pPr>
            <a:lvl3pPr marL="944292" indent="-302459">
              <a:buFont typeface="Arial" pitchFamily="34" charset="0"/>
              <a:buChar char="•"/>
              <a:defRPr/>
            </a:lvl3pPr>
            <a:lvl4pPr marL="1203883" indent="-259591">
              <a:buFont typeface="Arial" pitchFamily="34" charset="0"/>
              <a:buChar char="•"/>
              <a:defRPr/>
            </a:lvl4pPr>
            <a:lvl5pPr marL="1456329" indent="-252446">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8143"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60"/>
            <a:ext cx="9144001" cy="464344"/>
          </a:xfrm>
          <a:solidFill>
            <a:srgbClr val="FFFF99"/>
          </a:solidFill>
        </p:spPr>
        <p:txBody>
          <a:bodyPr wrap="square" lIns="114296" tIns="57146" rIns="114296" bIns="57146"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01" indent="0" algn="ctr">
              <a:buNone/>
              <a:defRPr>
                <a:solidFill>
                  <a:schemeClr val="tx1">
                    <a:tint val="75000"/>
                  </a:schemeClr>
                </a:solidFill>
              </a:defRPr>
            </a:lvl2pPr>
            <a:lvl3pPr marL="685805" indent="0" algn="ctr">
              <a:buNone/>
              <a:defRPr>
                <a:solidFill>
                  <a:schemeClr val="tx1">
                    <a:tint val="75000"/>
                  </a:schemeClr>
                </a:solidFill>
              </a:defRPr>
            </a:lvl3pPr>
            <a:lvl4pPr marL="1028708" indent="0" algn="ctr">
              <a:buNone/>
              <a:defRPr>
                <a:solidFill>
                  <a:schemeClr val="tx1">
                    <a:tint val="75000"/>
                  </a:schemeClr>
                </a:solidFill>
              </a:defRPr>
            </a:lvl4pPr>
            <a:lvl5pPr marL="1371612" indent="0" algn="ctr">
              <a:buNone/>
              <a:defRPr>
                <a:solidFill>
                  <a:schemeClr val="tx1">
                    <a:tint val="75000"/>
                  </a:schemeClr>
                </a:solidFill>
              </a:defRPr>
            </a:lvl5pPr>
            <a:lvl6pPr marL="1714513" indent="0" algn="ctr">
              <a:buNone/>
              <a:defRPr>
                <a:solidFill>
                  <a:schemeClr val="tx1">
                    <a:tint val="75000"/>
                  </a:schemeClr>
                </a:solidFill>
              </a:defRPr>
            </a:lvl6pPr>
            <a:lvl7pPr marL="2057417" indent="0" algn="ctr">
              <a:buNone/>
              <a:defRPr>
                <a:solidFill>
                  <a:schemeClr val="tx1">
                    <a:tint val="75000"/>
                  </a:schemeClr>
                </a:solidFill>
              </a:defRPr>
            </a:lvl7pPr>
            <a:lvl8pPr marL="2400320" indent="0" algn="ctr">
              <a:buNone/>
              <a:defRPr>
                <a:solidFill>
                  <a:schemeClr val="tx1">
                    <a:tint val="75000"/>
                  </a:schemeClr>
                </a:solidFill>
              </a:defRPr>
            </a:lvl8pPr>
            <a:lvl9pPr marL="2743224"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05"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05"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942" indent="-260942">
              <a:buFont typeface="Wingdings" pitchFamily="2" charset="2"/>
              <a:buChar char="§"/>
              <a:defRPr sz="1800">
                <a:solidFill>
                  <a:srgbClr val="666666"/>
                </a:solidFill>
              </a:defRPr>
            </a:lvl1pPr>
            <a:lvl2pPr marL="557936" indent="-214591">
              <a:buFont typeface="Wingdings" pitchFamily="2" charset="2"/>
              <a:buChar char="§"/>
              <a:defRPr sz="1500">
                <a:solidFill>
                  <a:srgbClr val="666666"/>
                </a:solidFill>
              </a:defRPr>
            </a:lvl2pPr>
            <a:lvl3pPr marL="858363" indent="-171673">
              <a:buFont typeface="Wingdings" pitchFamily="2" charset="2"/>
              <a:buChar char="§"/>
              <a:defRPr sz="1400">
                <a:solidFill>
                  <a:srgbClr val="666666"/>
                </a:solidFill>
              </a:defRPr>
            </a:lvl3pPr>
            <a:lvl4pPr marL="1201710" indent="-171673">
              <a:buFont typeface="Wingdings" pitchFamily="2" charset="2"/>
              <a:buChar char="§"/>
              <a:defRPr sz="1400">
                <a:solidFill>
                  <a:srgbClr val="666666"/>
                </a:solidFill>
              </a:defRPr>
            </a:lvl4pPr>
            <a:lvl5pPr marL="1545055" indent="-17167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942" indent="-260942">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936" indent="-214591">
              <a:buFont typeface="Wingdings" pitchFamily="2" charset="2"/>
              <a:buChar char="§"/>
              <a:defRPr sz="1500">
                <a:solidFill>
                  <a:srgbClr val="666666"/>
                </a:solidFill>
              </a:defRPr>
            </a:lvl2pPr>
            <a:lvl3pPr marL="858363" indent="-171673">
              <a:buFont typeface="Wingdings" pitchFamily="2" charset="2"/>
              <a:buChar char="§"/>
              <a:defRPr sz="1400">
                <a:solidFill>
                  <a:srgbClr val="666666"/>
                </a:solidFill>
              </a:defRPr>
            </a:lvl3pPr>
            <a:lvl4pPr marL="1201710" indent="-171673">
              <a:buFont typeface="Wingdings" pitchFamily="2" charset="2"/>
              <a:buChar char="§"/>
              <a:defRPr sz="1400">
                <a:solidFill>
                  <a:srgbClr val="666666"/>
                </a:solidFill>
              </a:defRPr>
            </a:lvl4pPr>
            <a:lvl5pPr marL="1545055" indent="-17167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42" lvl="0"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342" lvl="1"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342" lvl="2"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342" lvl="3"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342" lvl="4"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24" tIns="45712" rIns="91424" bIns="45712"/>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24" tIns="45712" rIns="91424" bIns="45712"/>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460723" y="4846241"/>
            <a:ext cx="1360679" cy="96431"/>
          </a:xfrm>
          <a:prstGeom prst="rect">
            <a:avLst/>
          </a:prstGeom>
        </p:spPr>
        <p:txBody>
          <a:bodyPr lIns="91424" tIns="45712" rIns="91424" bIns="45712"/>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457200" y="711391"/>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24" tIns="45712" rIns="91424" bIns="45712"/>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24" tIns="45712" rIns="91424" bIns="45712"/>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460723" y="4846241"/>
            <a:ext cx="1360679" cy="96431"/>
          </a:xfrm>
          <a:prstGeom prst="rect">
            <a:avLst/>
          </a:prstGeom>
        </p:spPr>
        <p:txBody>
          <a:bodyPr lIns="91424" tIns="45712" rIns="91424" bIns="45712"/>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91"/>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855" indent="-257510">
              <a:buFont typeface="Wingdings" pitchFamily="2" charset="2"/>
              <a:buChar char="§"/>
              <a:defRPr baseline="0">
                <a:solidFill>
                  <a:srgbClr val="666666"/>
                </a:solidFill>
              </a:defRPr>
            </a:lvl2pPr>
            <a:lvl3pPr marL="901283" indent="-214591">
              <a:buFont typeface="Wingdings" pitchFamily="2" charset="2"/>
              <a:buChar char="§"/>
              <a:defRPr baseline="0">
                <a:solidFill>
                  <a:srgbClr val="666666"/>
                </a:solidFill>
              </a:defRPr>
            </a:lvl3pPr>
            <a:lvl4pPr marL="1244628" indent="-214591">
              <a:buFont typeface="Wingdings" pitchFamily="2" charset="2"/>
              <a:buChar char="§"/>
              <a:defRPr baseline="0">
                <a:solidFill>
                  <a:srgbClr val="666666"/>
                </a:solidFill>
              </a:defRPr>
            </a:lvl4pPr>
            <a:lvl5pPr marL="1587974" indent="-214591">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342" indent="-240342">
              <a:buFont typeface="Wingdings" pitchFamily="2" charset="2"/>
              <a:buChar char="§"/>
              <a:defRPr sz="1800">
                <a:solidFill>
                  <a:srgbClr val="666666"/>
                </a:solidFill>
              </a:defRPr>
            </a:lvl1pPr>
            <a:lvl2pPr marL="557936" indent="-214591">
              <a:buFont typeface="Wingdings" pitchFamily="2" charset="2"/>
              <a:buChar char="§"/>
              <a:defRPr sz="1500">
                <a:solidFill>
                  <a:srgbClr val="666666"/>
                </a:solidFill>
              </a:defRPr>
            </a:lvl2pPr>
            <a:lvl3pPr marL="858363" indent="-171673">
              <a:buFont typeface="Wingdings" pitchFamily="2" charset="2"/>
              <a:buChar char="§"/>
              <a:defRPr sz="1500">
                <a:solidFill>
                  <a:srgbClr val="666666"/>
                </a:solidFill>
              </a:defRPr>
            </a:lvl3pPr>
            <a:lvl4pPr marL="1201710" indent="-171673">
              <a:buFont typeface="Wingdings" pitchFamily="2" charset="2"/>
              <a:buChar char="§"/>
              <a:defRPr sz="1400">
                <a:solidFill>
                  <a:srgbClr val="666666"/>
                </a:solidFill>
              </a:defRPr>
            </a:lvl4pPr>
            <a:lvl5pPr marL="1545055" indent="-17167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510" indent="-257510">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936" indent="-214591">
              <a:buFont typeface="Wingdings" pitchFamily="2" charset="2"/>
              <a:buChar char="§"/>
              <a:defRPr sz="1500">
                <a:solidFill>
                  <a:srgbClr val="666666"/>
                </a:solidFill>
              </a:defRPr>
            </a:lvl2pPr>
            <a:lvl3pPr marL="858363" indent="-171673">
              <a:buFont typeface="Wingdings" pitchFamily="2" charset="2"/>
              <a:buChar char="§"/>
              <a:defRPr sz="1500">
                <a:solidFill>
                  <a:srgbClr val="666666"/>
                </a:solidFill>
              </a:defRPr>
            </a:lvl3pPr>
            <a:lvl4pPr marL="1201710" indent="-171673">
              <a:buFont typeface="Wingdings" pitchFamily="2" charset="2"/>
              <a:buChar char="§"/>
              <a:defRPr sz="1400">
                <a:solidFill>
                  <a:srgbClr val="666666"/>
                </a:solidFill>
              </a:defRPr>
            </a:lvl4pPr>
            <a:lvl5pPr marL="1545055" indent="-17167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42" lvl="0"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342" lvl="1"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342" lvl="2"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342" lvl="3"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342" lvl="4"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24" tIns="45712" rIns="91424" bIns="45712"/>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24" tIns="45712" rIns="91424" bIns="45712"/>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460723" y="4846241"/>
            <a:ext cx="1360679" cy="96431"/>
          </a:xfrm>
          <a:prstGeom prst="rect">
            <a:avLst/>
          </a:prstGeom>
        </p:spPr>
        <p:txBody>
          <a:bodyPr lIns="91424" tIns="45712" rIns="91424" bIns="45712"/>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457200" y="711391"/>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50"/>
            <a:ext cx="8363938" cy="4570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3"/>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66" y="1072491"/>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01" indent="0" algn="ctr">
              <a:buNone/>
              <a:defRPr>
                <a:solidFill>
                  <a:schemeClr val="tx1">
                    <a:tint val="75000"/>
                  </a:schemeClr>
                </a:solidFill>
              </a:defRPr>
            </a:lvl2pPr>
            <a:lvl3pPr marL="685805" indent="0" algn="ctr">
              <a:buNone/>
              <a:defRPr>
                <a:solidFill>
                  <a:schemeClr val="tx1">
                    <a:tint val="75000"/>
                  </a:schemeClr>
                </a:solidFill>
              </a:defRPr>
            </a:lvl3pPr>
            <a:lvl4pPr marL="1028708" indent="0" algn="ctr">
              <a:buNone/>
              <a:defRPr>
                <a:solidFill>
                  <a:schemeClr val="tx1">
                    <a:tint val="75000"/>
                  </a:schemeClr>
                </a:solidFill>
              </a:defRPr>
            </a:lvl4pPr>
            <a:lvl5pPr marL="1371612" indent="0" algn="ctr">
              <a:buNone/>
              <a:defRPr>
                <a:solidFill>
                  <a:schemeClr val="tx1">
                    <a:tint val="75000"/>
                  </a:schemeClr>
                </a:solidFill>
              </a:defRPr>
            </a:lvl5pPr>
            <a:lvl6pPr marL="1714513" indent="0" algn="ctr">
              <a:buNone/>
              <a:defRPr>
                <a:solidFill>
                  <a:schemeClr val="tx1">
                    <a:tint val="75000"/>
                  </a:schemeClr>
                </a:solidFill>
              </a:defRPr>
            </a:lvl6pPr>
            <a:lvl7pPr marL="2057417" indent="0" algn="ctr">
              <a:buNone/>
              <a:defRPr>
                <a:solidFill>
                  <a:schemeClr val="tx1">
                    <a:tint val="75000"/>
                  </a:schemeClr>
                </a:solidFill>
              </a:defRPr>
            </a:lvl7pPr>
            <a:lvl8pPr marL="2400320" indent="0" algn="ctr">
              <a:buNone/>
              <a:defRPr>
                <a:solidFill>
                  <a:schemeClr val="tx1">
                    <a:tint val="75000"/>
                  </a:schemeClr>
                </a:solidFill>
              </a:defRPr>
            </a:lvl8pPr>
            <a:lvl9pPr marL="2743224"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05"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05"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65"/>
            <a:ext cx="9144000" cy="5130775"/>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2"/>
            <a:ext cx="8363937"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1"/>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6"/>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1"/>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7"/>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8"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7"/>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8"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4"/>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8" y="1085852"/>
            <a:ext cx="8363937" cy="1500411"/>
          </a:xfrm>
        </p:spPr>
        <p:txBody>
          <a:bodyPr>
            <a:spAutoFit/>
          </a:bodyPr>
          <a:lstStyle>
            <a:lvl1pPr marL="345267" indent="-345267">
              <a:buFont typeface="Arial" pitchFamily="34" charset="0"/>
              <a:buChar char="•"/>
              <a:defRPr/>
            </a:lvl1pPr>
            <a:lvl2pPr marL="641726" indent="-296458">
              <a:buFont typeface="Arial" pitchFamily="34" charset="0"/>
              <a:buChar char="•"/>
              <a:defRPr/>
            </a:lvl2pPr>
            <a:lvl3pPr marL="944136" indent="-302410">
              <a:buFont typeface="Arial" pitchFamily="34" charset="0"/>
              <a:buChar char="•"/>
              <a:defRPr/>
            </a:lvl3pPr>
            <a:lvl4pPr marL="1203679" indent="-259547">
              <a:buFont typeface="Arial" pitchFamily="34" charset="0"/>
              <a:buChar char="•"/>
              <a:defRPr/>
            </a:lvl4pPr>
            <a:lvl5pPr marL="1456087" indent="-252404">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2"/>
            <a:ext cx="4115872" cy="1323439"/>
          </a:xfrm>
        </p:spPr>
        <p:txBody>
          <a:bodyPr/>
          <a:lstStyle>
            <a:lvl1pPr marL="254973" indent="-254973">
              <a:lnSpc>
                <a:spcPct val="90000"/>
              </a:lnSpc>
              <a:defRPr sz="2100"/>
            </a:lvl1pPr>
            <a:lvl2pPr marL="504987" indent="-244061">
              <a:lnSpc>
                <a:spcPct val="90000"/>
              </a:lnSpc>
              <a:defRPr sz="1800"/>
            </a:lvl2pPr>
            <a:lvl3pPr marL="715314" indent="-216281">
              <a:lnSpc>
                <a:spcPct val="90000"/>
              </a:lnSpc>
              <a:defRPr sz="1500"/>
            </a:lvl3pPr>
            <a:lvl4pPr marL="920680" indent="-205366">
              <a:lnSpc>
                <a:spcPct val="90000"/>
              </a:lnSpc>
              <a:defRPr sz="1400"/>
            </a:lvl4pPr>
            <a:lvl5pPr marL="1136963" indent="-210327">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2"/>
            <a:ext cx="4115872" cy="1323439"/>
          </a:xfrm>
        </p:spPr>
        <p:txBody>
          <a:bodyPr/>
          <a:lstStyle>
            <a:lvl1pPr marL="260926" indent="-260926">
              <a:lnSpc>
                <a:spcPct val="90000"/>
              </a:lnSpc>
              <a:defRPr sz="2100"/>
            </a:lvl1pPr>
            <a:lvl2pPr marL="504987" indent="-254973">
              <a:lnSpc>
                <a:spcPct val="90000"/>
              </a:lnSpc>
              <a:defRPr sz="1800"/>
            </a:lvl2pPr>
            <a:lvl3pPr marL="721268" indent="-227196">
              <a:lnSpc>
                <a:spcPct val="90000"/>
              </a:lnSpc>
              <a:defRPr sz="1500"/>
            </a:lvl3pPr>
            <a:lvl4pPr marL="920680" indent="-199413">
              <a:lnSpc>
                <a:spcPct val="90000"/>
              </a:lnSpc>
              <a:defRPr sz="1400"/>
            </a:lvl4pPr>
            <a:lvl5pPr marL="1136963" indent="-205366">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8"/>
            <a:ext cx="4115872" cy="263149"/>
          </a:xfrm>
        </p:spPr>
        <p:txBody>
          <a:bodyPr anchor="b"/>
          <a:lstStyle>
            <a:lvl1pPr marL="0" indent="0">
              <a:lnSpc>
                <a:spcPct val="90000"/>
              </a:lnSpc>
              <a:spcBef>
                <a:spcPts val="0"/>
              </a:spcBef>
              <a:buNone/>
              <a:defRPr sz="1900" b="1"/>
            </a:lvl1pPr>
            <a:lvl2pPr marL="342874" indent="0">
              <a:buNone/>
              <a:defRPr sz="1500" b="1"/>
            </a:lvl2pPr>
            <a:lvl3pPr marL="685750" indent="0">
              <a:buNone/>
              <a:defRPr sz="1400" b="1"/>
            </a:lvl3pPr>
            <a:lvl4pPr marL="1028624" indent="0">
              <a:buNone/>
              <a:defRPr sz="1200" b="1"/>
            </a:lvl4pPr>
            <a:lvl5pPr marL="1371500" indent="0">
              <a:buNone/>
              <a:defRPr sz="1200" b="1"/>
            </a:lvl5pPr>
            <a:lvl6pPr marL="1714372" indent="0">
              <a:buNone/>
              <a:defRPr sz="1200" b="1"/>
            </a:lvl6pPr>
            <a:lvl7pPr marL="2057249" indent="0">
              <a:buNone/>
              <a:defRPr sz="1200" b="1"/>
            </a:lvl7pPr>
            <a:lvl8pPr marL="2400124" indent="0">
              <a:buNone/>
              <a:defRPr sz="1200" b="1"/>
            </a:lvl8pPr>
            <a:lvl9pPr marL="2742999"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4"/>
            <a:ext cx="4114800" cy="1166473"/>
          </a:xfrm>
        </p:spPr>
        <p:txBody>
          <a:bodyPr/>
          <a:lstStyle>
            <a:lvl1pPr marL="211320" indent="-211320">
              <a:defRPr sz="1700"/>
            </a:lvl1pPr>
            <a:lvl2pPr marL="421648" indent="-199413">
              <a:defRPr sz="1500"/>
            </a:lvl2pPr>
            <a:lvl3pPr marL="610151" indent="-182550">
              <a:defRPr sz="1400"/>
            </a:lvl3pPr>
            <a:lvl4pPr marL="787739" indent="-171637">
              <a:defRPr sz="1300"/>
            </a:lvl4pPr>
            <a:lvl5pPr marL="959375" indent="-15477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8"/>
            <a:ext cx="4115872" cy="263149"/>
          </a:xfrm>
        </p:spPr>
        <p:txBody>
          <a:bodyPr anchor="b"/>
          <a:lstStyle>
            <a:lvl1pPr marL="0" indent="0">
              <a:lnSpc>
                <a:spcPct val="90000"/>
              </a:lnSpc>
              <a:spcBef>
                <a:spcPts val="0"/>
              </a:spcBef>
              <a:buNone/>
              <a:defRPr sz="1900" b="1"/>
            </a:lvl1pPr>
            <a:lvl2pPr marL="342874" indent="0">
              <a:buNone/>
              <a:defRPr sz="1500" b="1"/>
            </a:lvl2pPr>
            <a:lvl3pPr marL="685750" indent="0">
              <a:buNone/>
              <a:defRPr sz="1400" b="1"/>
            </a:lvl3pPr>
            <a:lvl4pPr marL="1028624" indent="0">
              <a:buNone/>
              <a:defRPr sz="1200" b="1"/>
            </a:lvl4pPr>
            <a:lvl5pPr marL="1371500" indent="0">
              <a:buNone/>
              <a:defRPr sz="1200" b="1"/>
            </a:lvl5pPr>
            <a:lvl6pPr marL="1714372" indent="0">
              <a:buNone/>
              <a:defRPr sz="1200" b="1"/>
            </a:lvl6pPr>
            <a:lvl7pPr marL="2057249" indent="0">
              <a:buNone/>
              <a:defRPr sz="1200" b="1"/>
            </a:lvl7pPr>
            <a:lvl8pPr marL="2400124" indent="0">
              <a:buNone/>
              <a:defRPr sz="1200" b="1"/>
            </a:lvl8pPr>
            <a:lvl9pPr marL="2742999"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4"/>
            <a:ext cx="4115872" cy="1183964"/>
          </a:xfrm>
        </p:spPr>
        <p:txBody>
          <a:bodyPr/>
          <a:lstStyle>
            <a:lvl1pPr marL="222234" indent="-222234">
              <a:defRPr sz="1700"/>
            </a:lvl1pPr>
            <a:lvl2pPr marL="427601" indent="-205366">
              <a:defRPr sz="1500"/>
            </a:lvl2pPr>
            <a:lvl3pPr marL="616104" indent="-183541">
              <a:defRPr sz="1400"/>
            </a:lvl3pPr>
            <a:lvl4pPr marL="787739" indent="-177588">
              <a:defRPr sz="1300"/>
            </a:lvl4pPr>
            <a:lvl5pPr marL="959375" indent="-165683">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1"/>
            <a:ext cx="4115872" cy="1323439"/>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1"/>
            <a:ext cx="4115872" cy="1323439"/>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8143"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60"/>
            <a:ext cx="9144001" cy="464344"/>
          </a:xfrm>
          <a:solidFill>
            <a:srgbClr val="FFFF99"/>
          </a:solidFill>
        </p:spPr>
        <p:txBody>
          <a:bodyPr wrap="square" lIns="114291" tIns="57143" rIns="114291" bIns="57143"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931" indent="-260931">
              <a:buFont typeface="Wingdings" pitchFamily="2" charset="2"/>
              <a:buChar char="§"/>
              <a:defRPr sz="1800">
                <a:solidFill>
                  <a:srgbClr val="666666"/>
                </a:solidFill>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4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931" indent="-260931">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4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32" lvl="0"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332" lvl="1"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332" lvl="2"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332" lvl="3"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332" lvl="4"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20" tIns="45710" rIns="91420" bIns="45710"/>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20" tIns="45710" rIns="91420" bIns="45710"/>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460723" y="4846242"/>
            <a:ext cx="1360679" cy="96431"/>
          </a:xfrm>
          <a:prstGeom prst="rect">
            <a:avLst/>
          </a:prstGeom>
        </p:spPr>
        <p:txBody>
          <a:bodyPr lIns="91420" tIns="45710" rIns="91420" bIns="45710"/>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457200" y="711392"/>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20" tIns="45710" rIns="91420" bIns="45710"/>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20" tIns="45710" rIns="91420" bIns="45710"/>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460723" y="4846242"/>
            <a:ext cx="1360679" cy="96431"/>
          </a:xfrm>
          <a:prstGeom prst="rect">
            <a:avLst/>
          </a:prstGeom>
        </p:spPr>
        <p:txBody>
          <a:bodyPr lIns="91420" tIns="45710" rIns="91420" bIns="45710"/>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92"/>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830" indent="-257500">
              <a:buFont typeface="Wingdings" pitchFamily="2" charset="2"/>
              <a:buChar char="§"/>
              <a:defRPr baseline="0">
                <a:solidFill>
                  <a:srgbClr val="666666"/>
                </a:solidFill>
              </a:defRPr>
            </a:lvl2pPr>
            <a:lvl3pPr marL="901245" indent="-214582">
              <a:buFont typeface="Wingdings" pitchFamily="2" charset="2"/>
              <a:buChar char="§"/>
              <a:defRPr baseline="0">
                <a:solidFill>
                  <a:srgbClr val="666666"/>
                </a:solidFill>
              </a:defRPr>
            </a:lvl3pPr>
            <a:lvl4pPr marL="1244576" indent="-214582">
              <a:buFont typeface="Wingdings" pitchFamily="2" charset="2"/>
              <a:buChar char="§"/>
              <a:defRPr baseline="0">
                <a:solidFill>
                  <a:srgbClr val="666666"/>
                </a:solidFill>
              </a:defRPr>
            </a:lvl4pPr>
            <a:lvl5pPr marL="1587908" indent="-214582">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332" indent="-240332">
              <a:buFont typeface="Wingdings" pitchFamily="2" charset="2"/>
              <a:buChar char="§"/>
              <a:defRPr sz="1800">
                <a:solidFill>
                  <a:srgbClr val="666666"/>
                </a:solidFill>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5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500" indent="-257500">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5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32" lvl="0"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332" lvl="1"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332" lvl="2"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332" lvl="3"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332" lvl="4"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20" tIns="45710" rIns="91420" bIns="45710"/>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20" tIns="45710" rIns="91420" bIns="45710"/>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460723" y="4846242"/>
            <a:ext cx="1360679" cy="96431"/>
          </a:xfrm>
          <a:prstGeom prst="rect">
            <a:avLst/>
          </a:prstGeom>
        </p:spPr>
        <p:txBody>
          <a:bodyPr lIns="91420" tIns="45710" rIns="91420" bIns="45710"/>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457200" y="711392"/>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50"/>
            <a:ext cx="8363938" cy="4570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3"/>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67" y="1072492"/>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65"/>
            <a:ext cx="9144000" cy="5130775"/>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2"/>
            <a:ext cx="8363937"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4"/>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0"/>
            <a:ext cx="4114800" cy="1166473"/>
          </a:xfrm>
        </p:spPr>
        <p:txBody>
          <a:bodyPr/>
          <a:lstStyle>
            <a:lvl1pPr marL="211356" indent="-211356">
              <a:defRPr sz="1700"/>
            </a:lvl1pPr>
            <a:lvl2pPr marL="421720" indent="-199449">
              <a:defRPr sz="1500"/>
            </a:lvl2pPr>
            <a:lvl3pPr marL="610253" indent="-182580">
              <a:defRPr sz="1400"/>
            </a:lvl3pPr>
            <a:lvl4pPr marL="787871" indent="-171665">
              <a:defRPr sz="1300"/>
            </a:lvl4pPr>
            <a:lvl5pPr marL="959535" indent="-15479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4"/>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2"/>
            <a:ext cx="4115872" cy="1183964"/>
          </a:xfrm>
        </p:spPr>
        <p:txBody>
          <a:bodyPr/>
          <a:lstStyle>
            <a:lvl1pPr marL="222270" indent="-222270">
              <a:defRPr sz="1700"/>
            </a:lvl1pPr>
            <a:lvl2pPr marL="427673" indent="-205402">
              <a:defRPr sz="1500"/>
            </a:lvl2pPr>
            <a:lvl3pPr marL="616206" indent="-183572">
              <a:defRPr sz="1400"/>
            </a:lvl3pPr>
            <a:lvl4pPr marL="787871" indent="-177618">
              <a:defRPr sz="1300"/>
            </a:lvl4pPr>
            <a:lvl5pPr marL="959535" indent="-16571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1"/>
            <a:ext cx="8363937" cy="122687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2"/>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7"/>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2"/>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7"/>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9"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6"/>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6" y="1085852"/>
            <a:ext cx="8363937" cy="1500411"/>
          </a:xfrm>
        </p:spPr>
        <p:txBody>
          <a:bodyPr>
            <a:spAutoFit/>
          </a:bodyPr>
          <a:lstStyle>
            <a:lvl1pPr marL="345237" indent="-345237">
              <a:buFont typeface="Arial" pitchFamily="34" charset="0"/>
              <a:buChar char="•"/>
              <a:defRPr/>
            </a:lvl1pPr>
            <a:lvl2pPr marL="641672" indent="-296434">
              <a:buFont typeface="Arial" pitchFamily="34" charset="0"/>
              <a:buChar char="•"/>
              <a:defRPr/>
            </a:lvl2pPr>
            <a:lvl3pPr marL="944058" indent="-302386">
              <a:buFont typeface="Arial" pitchFamily="34" charset="0"/>
              <a:buChar char="•"/>
              <a:defRPr/>
            </a:lvl3pPr>
            <a:lvl4pPr marL="1203577" indent="-259525">
              <a:buFont typeface="Arial" pitchFamily="34" charset="0"/>
              <a:buChar char="•"/>
              <a:defRPr/>
            </a:lvl4pPr>
            <a:lvl5pPr marL="1455967" indent="-25238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2"/>
            <a:ext cx="4115872" cy="1323439"/>
          </a:xfrm>
        </p:spPr>
        <p:txBody>
          <a:bodyPr/>
          <a:lstStyle>
            <a:lvl1pPr marL="254952" indent="-254952">
              <a:lnSpc>
                <a:spcPct val="90000"/>
              </a:lnSpc>
              <a:defRPr sz="2100"/>
            </a:lvl1pPr>
            <a:lvl2pPr marL="504945" indent="-244041">
              <a:lnSpc>
                <a:spcPct val="90000"/>
              </a:lnSpc>
              <a:defRPr sz="1800"/>
            </a:lvl2pPr>
            <a:lvl3pPr marL="715254" indent="-216263">
              <a:lnSpc>
                <a:spcPct val="90000"/>
              </a:lnSpc>
              <a:defRPr sz="1500"/>
            </a:lvl3pPr>
            <a:lvl4pPr marL="920604" indent="-205348">
              <a:lnSpc>
                <a:spcPct val="90000"/>
              </a:lnSpc>
              <a:defRPr sz="1400"/>
            </a:lvl4pPr>
            <a:lvl5pPr marL="1136867" indent="-210309">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2"/>
            <a:ext cx="4115872" cy="1323439"/>
          </a:xfrm>
        </p:spPr>
        <p:txBody>
          <a:bodyPr/>
          <a:lstStyle>
            <a:lvl1pPr marL="260904" indent="-260904">
              <a:lnSpc>
                <a:spcPct val="90000"/>
              </a:lnSpc>
              <a:defRPr sz="2100"/>
            </a:lvl1pPr>
            <a:lvl2pPr marL="504945" indent="-254952">
              <a:lnSpc>
                <a:spcPct val="90000"/>
              </a:lnSpc>
              <a:defRPr sz="1800"/>
            </a:lvl2pPr>
            <a:lvl3pPr marL="721208" indent="-227178">
              <a:lnSpc>
                <a:spcPct val="90000"/>
              </a:lnSpc>
              <a:defRPr sz="1500"/>
            </a:lvl3pPr>
            <a:lvl4pPr marL="920604" indent="-199395">
              <a:lnSpc>
                <a:spcPct val="90000"/>
              </a:lnSpc>
              <a:defRPr sz="1400"/>
            </a:lvl4pPr>
            <a:lvl5pPr marL="1136867" indent="-205348">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9"/>
            <a:ext cx="4115872" cy="263149"/>
          </a:xfrm>
        </p:spPr>
        <p:txBody>
          <a:bodyPr anchor="b"/>
          <a:lstStyle>
            <a:lvl1pPr marL="0" indent="0">
              <a:lnSpc>
                <a:spcPct val="90000"/>
              </a:lnSpc>
              <a:spcBef>
                <a:spcPts val="0"/>
              </a:spcBef>
              <a:buNone/>
              <a:defRPr sz="1900" b="1"/>
            </a:lvl1pPr>
            <a:lvl2pPr marL="342844" indent="0">
              <a:buNone/>
              <a:defRPr sz="1500" b="1"/>
            </a:lvl2pPr>
            <a:lvl3pPr marL="685693" indent="0">
              <a:buNone/>
              <a:defRPr sz="1400" b="1"/>
            </a:lvl3pPr>
            <a:lvl4pPr marL="1028538" indent="0">
              <a:buNone/>
              <a:defRPr sz="1200" b="1"/>
            </a:lvl4pPr>
            <a:lvl5pPr marL="1371386" indent="0">
              <a:buNone/>
              <a:defRPr sz="1200" b="1"/>
            </a:lvl5pPr>
            <a:lvl6pPr marL="1714228" indent="0">
              <a:buNone/>
              <a:defRPr sz="1200" b="1"/>
            </a:lvl6pPr>
            <a:lvl7pPr marL="2057078" indent="0">
              <a:buNone/>
              <a:defRPr sz="1200" b="1"/>
            </a:lvl7pPr>
            <a:lvl8pPr marL="2399924" indent="0">
              <a:buNone/>
              <a:defRPr sz="1200" b="1"/>
            </a:lvl8pPr>
            <a:lvl9pPr marL="274277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6"/>
            <a:ext cx="4114800" cy="1166473"/>
          </a:xfrm>
        </p:spPr>
        <p:txBody>
          <a:bodyPr/>
          <a:lstStyle>
            <a:lvl1pPr marL="211302" indent="-211302">
              <a:defRPr sz="1700"/>
            </a:lvl1pPr>
            <a:lvl2pPr marL="421612" indent="-199395">
              <a:defRPr sz="1500"/>
            </a:lvl2pPr>
            <a:lvl3pPr marL="610100" indent="-182535">
              <a:defRPr sz="1400"/>
            </a:lvl3pPr>
            <a:lvl4pPr marL="787673" indent="-171623">
              <a:defRPr sz="1300"/>
            </a:lvl4pPr>
            <a:lvl5pPr marL="959295" indent="-15476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9"/>
            <a:ext cx="4115872" cy="263149"/>
          </a:xfrm>
        </p:spPr>
        <p:txBody>
          <a:bodyPr anchor="b"/>
          <a:lstStyle>
            <a:lvl1pPr marL="0" indent="0">
              <a:lnSpc>
                <a:spcPct val="90000"/>
              </a:lnSpc>
              <a:spcBef>
                <a:spcPts val="0"/>
              </a:spcBef>
              <a:buNone/>
              <a:defRPr sz="1900" b="1"/>
            </a:lvl1pPr>
            <a:lvl2pPr marL="342844" indent="0">
              <a:buNone/>
              <a:defRPr sz="1500" b="1"/>
            </a:lvl2pPr>
            <a:lvl3pPr marL="685693" indent="0">
              <a:buNone/>
              <a:defRPr sz="1400" b="1"/>
            </a:lvl3pPr>
            <a:lvl4pPr marL="1028538" indent="0">
              <a:buNone/>
              <a:defRPr sz="1200" b="1"/>
            </a:lvl4pPr>
            <a:lvl5pPr marL="1371386" indent="0">
              <a:buNone/>
              <a:defRPr sz="1200" b="1"/>
            </a:lvl5pPr>
            <a:lvl6pPr marL="1714228" indent="0">
              <a:buNone/>
              <a:defRPr sz="1200" b="1"/>
            </a:lvl6pPr>
            <a:lvl7pPr marL="2057078" indent="0">
              <a:buNone/>
              <a:defRPr sz="1200" b="1"/>
            </a:lvl7pPr>
            <a:lvl8pPr marL="2399924" indent="0">
              <a:buNone/>
              <a:defRPr sz="1200" b="1"/>
            </a:lvl8pPr>
            <a:lvl9pPr marL="274277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16" indent="-222216">
              <a:defRPr sz="1700"/>
            </a:lvl1pPr>
            <a:lvl2pPr marL="427565" indent="-205348">
              <a:defRPr sz="1500"/>
            </a:lvl2pPr>
            <a:lvl3pPr marL="616053" indent="-183526">
              <a:defRPr sz="1400"/>
            </a:lvl3pPr>
            <a:lvl4pPr marL="787673" indent="-177573">
              <a:defRPr sz="1300"/>
            </a:lvl4pPr>
            <a:lvl5pPr marL="959295" indent="-165669">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8141"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81" tIns="57137" rIns="114281" bIns="5713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0" y="2041958"/>
            <a:ext cx="7683913" cy="1142623"/>
          </a:xfrm>
        </p:spPr>
        <p:txBody>
          <a:bodyPr anchor="ctr">
            <a:noAutofit/>
          </a:bodyPr>
          <a:lstStyle>
            <a:lvl1pPr algn="ctr">
              <a:lnSpc>
                <a:spcPct val="90000"/>
              </a:lnSpc>
              <a:defRPr sz="4500" spc="-225"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93616" y="4258052"/>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93622" y="4591058"/>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0" y="2041958"/>
            <a:ext cx="7683913" cy="1142623"/>
          </a:xfrm>
        </p:spPr>
        <p:txBody>
          <a:bodyPr anchor="ctr">
            <a:noAutofit/>
          </a:bodyPr>
          <a:lstStyle>
            <a:lvl1pPr algn="ctr">
              <a:lnSpc>
                <a:spcPct val="90000"/>
              </a:lnSpc>
              <a:defRPr sz="4500" spc="-225"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3616" y="4258052"/>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493622" y="4591058"/>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1725" y="202379"/>
            <a:ext cx="7683913" cy="1142623"/>
          </a:xfrm>
        </p:spPr>
        <p:txBody>
          <a:bodyPr anchor="ctr">
            <a:noAutofit/>
          </a:bodyPr>
          <a:lstStyle>
            <a:lvl1pPr algn="l">
              <a:lnSpc>
                <a:spcPct val="90000"/>
              </a:lnSpc>
              <a:defRPr sz="3600" spc="-15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21718" y="4354874"/>
            <a:ext cx="7683914" cy="347441"/>
          </a:xfrm>
        </p:spPr>
        <p:txBody>
          <a:bodyPr>
            <a:noAutofit/>
          </a:bodyPr>
          <a:lstStyle>
            <a:lvl1pPr marL="0" indent="0" algn="l">
              <a:lnSpc>
                <a:spcPct val="90000"/>
              </a:lnSpc>
              <a:spcBef>
                <a:spcPts val="0"/>
              </a:spcBef>
              <a:buNone/>
              <a:defRPr sz="1500" b="1" cap="all" baseline="0">
                <a:solidFill>
                  <a:schemeClr val="tx1">
                    <a:lumMod val="75000"/>
                    <a:lumOff val="25000"/>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21725" y="4591058"/>
            <a:ext cx="4002733" cy="166199"/>
          </a:xfrm>
        </p:spPr>
        <p:txBody>
          <a:bodyPr/>
          <a:lstStyle>
            <a:lvl1pPr marL="0" indent="0">
              <a:buNone/>
              <a:defRPr sz="12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1725" y="3316822"/>
            <a:ext cx="7683913" cy="1142623"/>
          </a:xfrm>
        </p:spPr>
        <p:txBody>
          <a:bodyPr anchor="ctr">
            <a:noAutofit/>
          </a:bodyPr>
          <a:lstStyle>
            <a:lvl1pPr algn="l">
              <a:lnSpc>
                <a:spcPct val="90000"/>
              </a:lnSpc>
              <a:defRPr sz="3600" spc="-15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21718" y="4354874"/>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21725" y="4591058"/>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950246"/>
            <a:ext cx="6994362" cy="1142621"/>
          </a:xfrm>
        </p:spPr>
        <p:txBody>
          <a:bodyPr anchor="ctr" anchorCtr="0">
            <a:noAutofit/>
          </a:bodyPr>
          <a:lstStyle>
            <a:lvl1pPr>
              <a:lnSpc>
                <a:spcPct val="90000"/>
              </a:lnSpc>
              <a:defRPr sz="33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70" y="3258749"/>
            <a:ext cx="6994363" cy="346249"/>
          </a:xfrm>
        </p:spPr>
        <p:txBody>
          <a:bodyPr>
            <a:noAutofit/>
          </a:bodyPr>
          <a:lstStyle>
            <a:lvl1pPr marL="0" indent="0" algn="l">
              <a:lnSpc>
                <a:spcPct val="90000"/>
              </a:lnSpc>
              <a:spcBef>
                <a:spcPts val="0"/>
              </a:spcBef>
              <a:buNone/>
              <a:defRPr sz="1500" i="0" u="none">
                <a:solidFill>
                  <a:schemeClr val="bg1">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2" y="2045981"/>
            <a:ext cx="7683914" cy="1033983"/>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7200" b="0" i="0" u="none" strike="noStrike" kern="1200" cap="none" spc="-48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0" y="2041958"/>
            <a:ext cx="7683913" cy="1142623"/>
          </a:xfrm>
        </p:spPr>
        <p:txBody>
          <a:bodyPr anchor="ctr">
            <a:noAutofit/>
          </a:bodyPr>
          <a:lstStyle>
            <a:lvl1pPr algn="ctr">
              <a:lnSpc>
                <a:spcPct val="90000"/>
              </a:lnSpc>
              <a:defRPr sz="4500" spc="-225"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93616" y="4258052"/>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93622" y="4591058"/>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263357"/>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9"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11" name="TextBox 10"/>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2" name="TextBox 11"/>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3" name="TextBox 12"/>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263357"/>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6" name="TextBox 5"/>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2"/>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0" y="1072495"/>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2"/>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0" y="1072495"/>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4"/>
            <a:ext cx="8363938" cy="2492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0" y="1072495"/>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4"/>
            <a:ext cx="8363938" cy="2492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0" y="1072495"/>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4001" y="1166534"/>
            <a:ext cx="8363938" cy="114646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5"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6" name="TextBox 5"/>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7" name="TextBox 6"/>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8" name="TextBox 7"/>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919972" y="1697023"/>
            <a:ext cx="3739499"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3" y="1071475"/>
            <a:ext cx="3863630" cy="166199"/>
          </a:xfrm>
        </p:spPr>
        <p:txBody>
          <a:bodyPr anchor="b"/>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118" y="1697029"/>
            <a:ext cx="3702583"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0137" y="1071475"/>
            <a:ext cx="3949334" cy="166199"/>
          </a:xfrm>
        </p:spPr>
        <p:txBody>
          <a:bodyPr anchor="b"/>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9" y="1071468"/>
            <a:ext cx="8334595" cy="203314"/>
          </a:xfrm>
        </p:spPr>
        <p:txBody>
          <a:bodyPr anchor="t" anchorCtr="0">
            <a:noAutofit/>
          </a:bodyPr>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118" y="1697029"/>
            <a:ext cx="3702583"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80" y="1697023"/>
            <a:ext cx="3731429"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9" y="1071468"/>
            <a:ext cx="8334595" cy="203314"/>
          </a:xfrm>
        </p:spPr>
        <p:txBody>
          <a:bodyPr anchor="t" anchorCtr="0">
            <a:noAutofit/>
          </a:bodyPr>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62079" y="1697029"/>
            <a:ext cx="3855559"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80" y="1697023"/>
            <a:ext cx="3731429"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9" y="1071468"/>
            <a:ext cx="8334595" cy="203314"/>
          </a:xfrm>
        </p:spPr>
        <p:txBody>
          <a:bodyPr anchor="t" anchorCtr="0">
            <a:noAutofit/>
          </a:bodyPr>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118" y="2019769"/>
            <a:ext cx="3702583"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72" y="2019763"/>
            <a:ext cx="3739499"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09759" y="1726541"/>
            <a:ext cx="3724012" cy="207749"/>
          </a:xfrm>
        </p:spPr>
        <p:txBody>
          <a:bodyPr/>
          <a:lstStyle>
            <a:lvl1pPr marL="0" indent="0">
              <a:buNone/>
              <a:defRPr sz="15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4891171" y="1726541"/>
            <a:ext cx="3768300" cy="207749"/>
          </a:xfrm>
        </p:spPr>
        <p:txBody>
          <a:bodyPr/>
          <a:lstStyle>
            <a:lvl1pPr marL="0" indent="0">
              <a:buNone/>
              <a:defRPr lang="en-US" sz="1500" b="1" kern="1200" cap="all" baseline="0" dirty="0">
                <a:solidFill>
                  <a:schemeClr val="tx1">
                    <a:lumMod val="75000"/>
                    <a:lumOff val="25000"/>
                    <a:alpha val="99000"/>
                  </a:schemeClr>
                </a:solidFill>
                <a:latin typeface="+mn-lt"/>
                <a:ea typeface="+mn-ea"/>
                <a:cs typeface="+mn-cs"/>
              </a:defRPr>
            </a:lvl1pPr>
          </a:lstStyle>
          <a:p>
            <a:pPr marL="0" lvl="0" indent="0" algn="l" defTabSz="685664"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8142" y="2924175"/>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9" y="1071468"/>
            <a:ext cx="8334595" cy="203314"/>
          </a:xfrm>
        </p:spPr>
        <p:txBody>
          <a:bodyPr anchor="t" anchorCtr="0">
            <a:noAutofit/>
          </a:bodyPr>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62072" y="2019769"/>
            <a:ext cx="3863629"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80" y="2019763"/>
            <a:ext cx="3731429"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462072" y="1726541"/>
            <a:ext cx="3879770" cy="207749"/>
          </a:xfrm>
        </p:spPr>
        <p:txBody>
          <a:bodyPr/>
          <a:lstStyle>
            <a:lvl1pPr marL="0" indent="0">
              <a:buNone/>
              <a:defRPr sz="15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4891171" y="1726541"/>
            <a:ext cx="3768300" cy="207749"/>
          </a:xfrm>
        </p:spPr>
        <p:txBody>
          <a:bodyPr/>
          <a:lstStyle>
            <a:lvl1pPr marL="0" indent="0">
              <a:buNone/>
              <a:defRPr lang="en-US" sz="1500" b="1" kern="1200" cap="all" baseline="0" dirty="0">
                <a:solidFill>
                  <a:schemeClr val="tx1">
                    <a:lumMod val="75000"/>
                    <a:lumOff val="25000"/>
                    <a:alpha val="99000"/>
                  </a:schemeClr>
                </a:solidFill>
                <a:latin typeface="+mn-lt"/>
                <a:ea typeface="+mn-ea"/>
                <a:cs typeface="+mn-cs"/>
              </a:defRPr>
            </a:lvl1pPr>
          </a:lstStyle>
          <a:p>
            <a:pPr marL="0" lvl="0" indent="0" algn="l" defTabSz="685664"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5" name="TextBox 4"/>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6" name="TextBox 5"/>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7" name="TextBox 6"/>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0" y="2041958"/>
            <a:ext cx="7683913" cy="1142623"/>
          </a:xfrm>
        </p:spPr>
        <p:txBody>
          <a:bodyPr anchor="ctr">
            <a:noAutofit/>
          </a:bodyPr>
          <a:lstStyle>
            <a:lvl1pPr algn="ctr">
              <a:lnSpc>
                <a:spcPct val="90000"/>
              </a:lnSpc>
              <a:defRPr sz="4500" spc="-225"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93616" y="4258052"/>
            <a:ext cx="7683914" cy="347441"/>
          </a:xfrm>
        </p:spPr>
        <p:txBody>
          <a:bodyPr>
            <a:noAutofit/>
          </a:bodyPr>
          <a:lstStyle>
            <a:lvl1pPr marL="0" indent="0" algn="l">
              <a:lnSpc>
                <a:spcPct val="90000"/>
              </a:lnSpc>
              <a:spcBef>
                <a:spcPts val="0"/>
              </a:spcBef>
              <a:buNone/>
              <a:defRPr sz="1500" b="1" cap="all" baseline="0">
                <a:solidFill>
                  <a:schemeClr val="tx1">
                    <a:lumMod val="75000"/>
                    <a:lumOff val="25000"/>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93622" y="4591058"/>
            <a:ext cx="4002733" cy="166199"/>
          </a:xfrm>
        </p:spPr>
        <p:txBody>
          <a:bodyPr/>
          <a:lstStyle>
            <a:lvl1pPr marL="0" indent="0">
              <a:buNone/>
              <a:defRPr sz="12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14646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14646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76" tIns="57134" rIns="114276" bIns="57134"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screen">
            <a:lum/>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085850"/>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fade/>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27" indent="-345327" algn="l" defTabSz="685864"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833" indent="-296506" algn="l" defTabSz="685864"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292" indent="-302459" algn="l" defTabSz="685864"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883" indent="-259591" algn="l" defTabSz="6858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329" indent="-252446" algn="l" defTabSz="6858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2"/>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428751"/>
            <a:ext cx="8363936" cy="122687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Lst>
  <p:transition>
    <p:fade/>
  </p:transition>
  <p:timing>
    <p:tnLst>
      <p:par>
        <p:cTn id="1" dur="indefinite" restart="never" nodeType="tmRoot"/>
      </p:par>
    </p:tnLst>
  </p:timing>
  <p:txStyles>
    <p:titleStyle>
      <a:lvl1pPr algn="l" defTabSz="685835" rtl="0" eaLnBrk="1" latinLnBrk="0" hangingPunct="1">
        <a:lnSpc>
          <a:spcPct val="90000"/>
        </a:lnSpc>
        <a:spcBef>
          <a:spcPct val="0"/>
        </a:spcBef>
        <a:buNone/>
        <a:defRPr lang="en-US" sz="3300" b="0" kern="1200" cap="none" spc="-75"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685835"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1pPr>
      <a:lvl2pPr marL="288742" indent="-5954" algn="l" defTabSz="685835" rtl="0" eaLnBrk="1" latinLnBrk="0" hangingPunct="1">
        <a:lnSpc>
          <a:spcPct val="90000"/>
        </a:lnSpc>
        <a:spcBef>
          <a:spcPct val="20000"/>
        </a:spcBef>
        <a:buFont typeface="Arial" pitchFamily="34" charset="0"/>
        <a:buNone/>
        <a:defRPr sz="1500" b="0" kern="1200">
          <a:gradFill>
            <a:gsLst>
              <a:gs pos="0">
                <a:srgbClr val="000000"/>
              </a:gs>
              <a:gs pos="86000">
                <a:srgbClr val="000000"/>
              </a:gs>
            </a:gsLst>
            <a:lin ang="5400000" scaled="0"/>
          </a:gradFill>
          <a:latin typeface="Consolas" pitchFamily="49" charset="0"/>
          <a:ea typeface="+mn-ea"/>
          <a:cs typeface="Consolas" pitchFamily="49" charset="0"/>
        </a:defRPr>
      </a:lvl2pPr>
      <a:lvl3pPr marL="571530" indent="-5954" algn="l" defTabSz="685835"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820582" indent="5954" algn="l" defTabSz="685835"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069634" indent="0" algn="l" defTabSz="685835"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3" algn="l" defTabSz="685835" rtl="0" eaLnBrk="1" latinLnBrk="0" hangingPunct="1">
        <a:defRPr sz="1400" kern="1200">
          <a:solidFill>
            <a:schemeClr val="tx1"/>
          </a:solidFill>
          <a:latin typeface="+mn-lt"/>
          <a:ea typeface="+mn-ea"/>
          <a:cs typeface="+mn-cs"/>
        </a:defRPr>
      </a:lvl4pPr>
      <a:lvl5pPr marL="1371671" algn="l" defTabSz="685835" rtl="0" eaLnBrk="1" latinLnBrk="0" hangingPunct="1">
        <a:defRPr sz="1400" kern="1200">
          <a:solidFill>
            <a:schemeClr val="tx1"/>
          </a:solidFill>
          <a:latin typeface="+mn-lt"/>
          <a:ea typeface="+mn-ea"/>
          <a:cs typeface="+mn-cs"/>
        </a:defRPr>
      </a:lvl5pPr>
      <a:lvl6pPr marL="1714588" algn="l" defTabSz="685835" rtl="0" eaLnBrk="1" latinLnBrk="0" hangingPunct="1">
        <a:defRPr sz="1400" kern="1200">
          <a:solidFill>
            <a:schemeClr val="tx1"/>
          </a:solidFill>
          <a:latin typeface="+mn-lt"/>
          <a:ea typeface="+mn-ea"/>
          <a:cs typeface="+mn-cs"/>
        </a:defRPr>
      </a:lvl6pPr>
      <a:lvl7pPr marL="2057506" algn="l" defTabSz="685835" rtl="0" eaLnBrk="1" latinLnBrk="0" hangingPunct="1">
        <a:defRPr sz="1400" kern="1200">
          <a:solidFill>
            <a:schemeClr val="tx1"/>
          </a:solidFill>
          <a:latin typeface="+mn-lt"/>
          <a:ea typeface="+mn-ea"/>
          <a:cs typeface="+mn-cs"/>
        </a:defRPr>
      </a:lvl7pPr>
      <a:lvl8pPr marL="2400424" algn="l" defTabSz="685835" rtl="0" eaLnBrk="1" latinLnBrk="0" hangingPunct="1">
        <a:defRPr sz="1400" kern="1200">
          <a:solidFill>
            <a:schemeClr val="tx1"/>
          </a:solidFill>
          <a:latin typeface="+mn-lt"/>
          <a:ea typeface="+mn-ea"/>
          <a:cs typeface="+mn-cs"/>
        </a:defRPr>
      </a:lvl8pPr>
      <a:lvl9pPr marL="2743341" algn="l" defTabSz="68583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2"/>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8"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Lst>
  <p:transition>
    <p:fade/>
  </p:transition>
  <p:timing>
    <p:tnLst>
      <p:par>
        <p:cTn id="1" dur="indefinite" restart="never" nodeType="tmRoot"/>
      </p:par>
    </p:tnLst>
  </p:timing>
  <p:txStyles>
    <p:titleStyle>
      <a:lvl1pPr algn="l" defTabSz="685807"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97" indent="-345297" algn="l" defTabSz="685807"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780" indent="-296482" algn="l" defTabSz="685807"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214" indent="-302434" algn="l" defTabSz="685807"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781" indent="-259569" algn="l" defTabSz="685807"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207" indent="-252425" algn="l" defTabSz="685807"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970"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72"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76"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79"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7" rtl="0" eaLnBrk="1" latinLnBrk="0" hangingPunct="1">
        <a:defRPr sz="1400" kern="1200">
          <a:solidFill>
            <a:schemeClr val="tx1"/>
          </a:solidFill>
          <a:latin typeface="+mn-lt"/>
          <a:ea typeface="+mn-ea"/>
          <a:cs typeface="+mn-cs"/>
        </a:defRPr>
      </a:lvl1pPr>
      <a:lvl2pPr marL="342904" algn="l" defTabSz="685807" rtl="0" eaLnBrk="1" latinLnBrk="0" hangingPunct="1">
        <a:defRPr sz="1400" kern="1200">
          <a:solidFill>
            <a:schemeClr val="tx1"/>
          </a:solidFill>
          <a:latin typeface="+mn-lt"/>
          <a:ea typeface="+mn-ea"/>
          <a:cs typeface="+mn-cs"/>
        </a:defRPr>
      </a:lvl2pPr>
      <a:lvl3pPr marL="685807" algn="l" defTabSz="685807" rtl="0" eaLnBrk="1" latinLnBrk="0" hangingPunct="1">
        <a:defRPr sz="1400" kern="1200">
          <a:solidFill>
            <a:schemeClr val="tx1"/>
          </a:solidFill>
          <a:latin typeface="+mn-lt"/>
          <a:ea typeface="+mn-ea"/>
          <a:cs typeface="+mn-cs"/>
        </a:defRPr>
      </a:lvl3pPr>
      <a:lvl4pPr marL="1028710" algn="l" defTabSz="685807" rtl="0" eaLnBrk="1" latinLnBrk="0" hangingPunct="1">
        <a:defRPr sz="1400" kern="1200">
          <a:solidFill>
            <a:schemeClr val="tx1"/>
          </a:solidFill>
          <a:latin typeface="+mn-lt"/>
          <a:ea typeface="+mn-ea"/>
          <a:cs typeface="+mn-cs"/>
        </a:defRPr>
      </a:lvl4pPr>
      <a:lvl5pPr marL="1371614" algn="l" defTabSz="685807" rtl="0" eaLnBrk="1" latinLnBrk="0" hangingPunct="1">
        <a:defRPr sz="1400" kern="1200">
          <a:solidFill>
            <a:schemeClr val="tx1"/>
          </a:solidFill>
          <a:latin typeface="+mn-lt"/>
          <a:ea typeface="+mn-ea"/>
          <a:cs typeface="+mn-cs"/>
        </a:defRPr>
      </a:lvl5pPr>
      <a:lvl6pPr marL="1714516" algn="l" defTabSz="685807" rtl="0" eaLnBrk="1" latinLnBrk="0" hangingPunct="1">
        <a:defRPr sz="1400" kern="1200">
          <a:solidFill>
            <a:schemeClr val="tx1"/>
          </a:solidFill>
          <a:latin typeface="+mn-lt"/>
          <a:ea typeface="+mn-ea"/>
          <a:cs typeface="+mn-cs"/>
        </a:defRPr>
      </a:lvl6pPr>
      <a:lvl7pPr marL="2057420" algn="l" defTabSz="685807" rtl="0" eaLnBrk="1" latinLnBrk="0" hangingPunct="1">
        <a:defRPr sz="1400" kern="1200">
          <a:solidFill>
            <a:schemeClr val="tx1"/>
          </a:solidFill>
          <a:latin typeface="+mn-lt"/>
          <a:ea typeface="+mn-ea"/>
          <a:cs typeface="+mn-cs"/>
        </a:defRPr>
      </a:lvl7pPr>
      <a:lvl8pPr marL="2400324" algn="l" defTabSz="685807" rtl="0" eaLnBrk="1" latinLnBrk="0" hangingPunct="1">
        <a:defRPr sz="1400" kern="1200">
          <a:solidFill>
            <a:schemeClr val="tx1"/>
          </a:solidFill>
          <a:latin typeface="+mn-lt"/>
          <a:ea typeface="+mn-ea"/>
          <a:cs typeface="+mn-cs"/>
        </a:defRPr>
      </a:lvl8pPr>
      <a:lvl9pPr marL="2743227" algn="l" defTabSz="685807"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3"/>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8"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Lst>
  <p:transition>
    <p:fade/>
  </p:transition>
  <p:timing>
    <p:tnLst>
      <p:par>
        <p:cTn id="1" dur="indefinite" restart="never" nodeType="tmRoot"/>
      </p:par>
    </p:tnLst>
  </p:timing>
  <p:txStyles>
    <p:titleStyle>
      <a:lvl1pPr algn="l" defTabSz="685778"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82" indent="-345282" algn="l" defTabSz="685778"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753" indent="-296470" algn="l" defTabSz="685778"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175" indent="-302422" algn="l" defTabSz="685778"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730" indent="-259558" algn="l" defTabSz="685778"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147" indent="-252415" algn="l" defTabSz="685778"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892"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7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6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58"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8" rtl="0" eaLnBrk="1" latinLnBrk="0" hangingPunct="1">
        <a:defRPr sz="1400" kern="1200">
          <a:solidFill>
            <a:schemeClr val="tx1"/>
          </a:solidFill>
          <a:latin typeface="+mn-lt"/>
          <a:ea typeface="+mn-ea"/>
          <a:cs typeface="+mn-cs"/>
        </a:defRPr>
      </a:lvl1pPr>
      <a:lvl2pPr marL="342889" algn="l" defTabSz="685778" rtl="0" eaLnBrk="1" latinLnBrk="0" hangingPunct="1">
        <a:defRPr sz="1400" kern="1200">
          <a:solidFill>
            <a:schemeClr val="tx1"/>
          </a:solidFill>
          <a:latin typeface="+mn-lt"/>
          <a:ea typeface="+mn-ea"/>
          <a:cs typeface="+mn-cs"/>
        </a:defRPr>
      </a:lvl2pPr>
      <a:lvl3pPr marL="685778" algn="l" defTabSz="685778" rtl="0" eaLnBrk="1" latinLnBrk="0" hangingPunct="1">
        <a:defRPr sz="1400" kern="1200">
          <a:solidFill>
            <a:schemeClr val="tx1"/>
          </a:solidFill>
          <a:latin typeface="+mn-lt"/>
          <a:ea typeface="+mn-ea"/>
          <a:cs typeface="+mn-cs"/>
        </a:defRPr>
      </a:lvl3pPr>
      <a:lvl4pPr marL="1028667" algn="l" defTabSz="685778" rtl="0" eaLnBrk="1" latinLnBrk="0" hangingPunct="1">
        <a:defRPr sz="1400" kern="1200">
          <a:solidFill>
            <a:schemeClr val="tx1"/>
          </a:solidFill>
          <a:latin typeface="+mn-lt"/>
          <a:ea typeface="+mn-ea"/>
          <a:cs typeface="+mn-cs"/>
        </a:defRPr>
      </a:lvl4pPr>
      <a:lvl5pPr marL="1371557" algn="l" defTabSz="685778" rtl="0" eaLnBrk="1" latinLnBrk="0" hangingPunct="1">
        <a:defRPr sz="1400" kern="1200">
          <a:solidFill>
            <a:schemeClr val="tx1"/>
          </a:solidFill>
          <a:latin typeface="+mn-lt"/>
          <a:ea typeface="+mn-ea"/>
          <a:cs typeface="+mn-cs"/>
        </a:defRPr>
      </a:lvl5pPr>
      <a:lvl6pPr marL="1714444" algn="l" defTabSz="685778" rtl="0" eaLnBrk="1" latinLnBrk="0" hangingPunct="1">
        <a:defRPr sz="1400" kern="1200">
          <a:solidFill>
            <a:schemeClr val="tx1"/>
          </a:solidFill>
          <a:latin typeface="+mn-lt"/>
          <a:ea typeface="+mn-ea"/>
          <a:cs typeface="+mn-cs"/>
        </a:defRPr>
      </a:lvl6pPr>
      <a:lvl7pPr marL="2057335" algn="l" defTabSz="685778" rtl="0" eaLnBrk="1" latinLnBrk="0" hangingPunct="1">
        <a:defRPr sz="1400" kern="1200">
          <a:solidFill>
            <a:schemeClr val="tx1"/>
          </a:solidFill>
          <a:latin typeface="+mn-lt"/>
          <a:ea typeface="+mn-ea"/>
          <a:cs typeface="+mn-cs"/>
        </a:defRPr>
      </a:lvl7pPr>
      <a:lvl8pPr marL="2400224" algn="l" defTabSz="685778" rtl="0" eaLnBrk="1" latinLnBrk="0" hangingPunct="1">
        <a:defRPr sz="1400" kern="1200">
          <a:solidFill>
            <a:schemeClr val="tx1"/>
          </a:solidFill>
          <a:latin typeface="+mn-lt"/>
          <a:ea typeface="+mn-ea"/>
          <a:cs typeface="+mn-cs"/>
        </a:defRPr>
      </a:lvl8pPr>
      <a:lvl9pPr marL="2743113" algn="l" defTabSz="685778"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5"/>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428751"/>
            <a:ext cx="8363936" cy="122687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24" r:id="rId1"/>
  </p:sldLayoutIdLst>
  <p:transition>
    <p:fade/>
  </p:transition>
  <p:timing>
    <p:tnLst>
      <p:par>
        <p:cTn id="1" dur="indefinite" restart="never" nodeType="tmRoot"/>
      </p:par>
    </p:tnLst>
  </p:timing>
  <p:txStyles>
    <p:titleStyle>
      <a:lvl1pPr algn="l" defTabSz="685750" rtl="0" eaLnBrk="1" latinLnBrk="0" hangingPunct="1">
        <a:lnSpc>
          <a:spcPct val="90000"/>
        </a:lnSpc>
        <a:spcBef>
          <a:spcPct val="0"/>
        </a:spcBef>
        <a:buNone/>
        <a:defRPr lang="en-US" sz="3300" b="0" kern="1200" cap="none" spc="-75"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685750"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1pPr>
      <a:lvl2pPr marL="288706" indent="-5954" algn="l" defTabSz="685750" rtl="0" eaLnBrk="1" latinLnBrk="0" hangingPunct="1">
        <a:lnSpc>
          <a:spcPct val="90000"/>
        </a:lnSpc>
        <a:spcBef>
          <a:spcPct val="20000"/>
        </a:spcBef>
        <a:buFont typeface="Arial" pitchFamily="34" charset="0"/>
        <a:buNone/>
        <a:defRPr sz="1500" b="0" kern="1200">
          <a:gradFill>
            <a:gsLst>
              <a:gs pos="0">
                <a:srgbClr val="000000"/>
              </a:gs>
              <a:gs pos="86000">
                <a:srgbClr val="000000"/>
              </a:gs>
            </a:gsLst>
            <a:lin ang="5400000" scaled="0"/>
          </a:gradFill>
          <a:latin typeface="Consolas" pitchFamily="49" charset="0"/>
          <a:ea typeface="+mn-ea"/>
          <a:cs typeface="Consolas" pitchFamily="49" charset="0"/>
        </a:defRPr>
      </a:lvl2pPr>
      <a:lvl3pPr marL="571458" indent="-5954" algn="l" defTabSz="685750"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820480" indent="5954" algn="l" defTabSz="685750"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069499" indent="0" algn="l" defTabSz="685750"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1885814"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86"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62"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36"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0" rtl="0" eaLnBrk="1" latinLnBrk="0" hangingPunct="1">
        <a:defRPr sz="1400" kern="1200">
          <a:solidFill>
            <a:schemeClr val="tx1"/>
          </a:solidFill>
          <a:latin typeface="+mn-lt"/>
          <a:ea typeface="+mn-ea"/>
          <a:cs typeface="+mn-cs"/>
        </a:defRPr>
      </a:lvl1pPr>
      <a:lvl2pPr marL="342874" algn="l" defTabSz="685750" rtl="0" eaLnBrk="1" latinLnBrk="0" hangingPunct="1">
        <a:defRPr sz="1400" kern="1200">
          <a:solidFill>
            <a:schemeClr val="tx1"/>
          </a:solidFill>
          <a:latin typeface="+mn-lt"/>
          <a:ea typeface="+mn-ea"/>
          <a:cs typeface="+mn-cs"/>
        </a:defRPr>
      </a:lvl2pPr>
      <a:lvl3pPr marL="685750" algn="l" defTabSz="685750" rtl="0" eaLnBrk="1" latinLnBrk="0" hangingPunct="1">
        <a:defRPr sz="1400" kern="1200">
          <a:solidFill>
            <a:schemeClr val="tx1"/>
          </a:solidFill>
          <a:latin typeface="+mn-lt"/>
          <a:ea typeface="+mn-ea"/>
          <a:cs typeface="+mn-cs"/>
        </a:defRPr>
      </a:lvl3pPr>
      <a:lvl4pPr marL="1028624" algn="l" defTabSz="685750" rtl="0" eaLnBrk="1" latinLnBrk="0" hangingPunct="1">
        <a:defRPr sz="1400" kern="1200">
          <a:solidFill>
            <a:schemeClr val="tx1"/>
          </a:solidFill>
          <a:latin typeface="+mn-lt"/>
          <a:ea typeface="+mn-ea"/>
          <a:cs typeface="+mn-cs"/>
        </a:defRPr>
      </a:lvl4pPr>
      <a:lvl5pPr marL="1371500" algn="l" defTabSz="685750" rtl="0" eaLnBrk="1" latinLnBrk="0" hangingPunct="1">
        <a:defRPr sz="1400" kern="1200">
          <a:solidFill>
            <a:schemeClr val="tx1"/>
          </a:solidFill>
          <a:latin typeface="+mn-lt"/>
          <a:ea typeface="+mn-ea"/>
          <a:cs typeface="+mn-cs"/>
        </a:defRPr>
      </a:lvl5pPr>
      <a:lvl6pPr marL="1714372" algn="l" defTabSz="685750" rtl="0" eaLnBrk="1" latinLnBrk="0" hangingPunct="1">
        <a:defRPr sz="1400" kern="1200">
          <a:solidFill>
            <a:schemeClr val="tx1"/>
          </a:solidFill>
          <a:latin typeface="+mn-lt"/>
          <a:ea typeface="+mn-ea"/>
          <a:cs typeface="+mn-cs"/>
        </a:defRPr>
      </a:lvl6pPr>
      <a:lvl7pPr marL="2057249" algn="l" defTabSz="685750" rtl="0" eaLnBrk="1" latinLnBrk="0" hangingPunct="1">
        <a:defRPr sz="1400" kern="1200">
          <a:solidFill>
            <a:schemeClr val="tx1"/>
          </a:solidFill>
          <a:latin typeface="+mn-lt"/>
          <a:ea typeface="+mn-ea"/>
          <a:cs typeface="+mn-cs"/>
        </a:defRPr>
      </a:lvl7pPr>
      <a:lvl8pPr marL="2400124" algn="l" defTabSz="685750" rtl="0" eaLnBrk="1" latinLnBrk="0" hangingPunct="1">
        <a:defRPr sz="1400" kern="1200">
          <a:solidFill>
            <a:schemeClr val="tx1"/>
          </a:solidFill>
          <a:latin typeface="+mn-lt"/>
          <a:ea typeface="+mn-ea"/>
          <a:cs typeface="+mn-cs"/>
        </a:defRPr>
      </a:lvl8pPr>
      <a:lvl9pPr marL="2742999" algn="l" defTabSz="68575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5"/>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fade/>
  </p:transition>
  <p:timing>
    <p:tnLst>
      <p:par>
        <p:cTn id="1" dur="indefinite" restart="never" nodeType="tmRoot"/>
      </p:par>
    </p:tnLst>
  </p:timing>
  <p:txStyles>
    <p:titleStyle>
      <a:lvl1pPr algn="l" defTabSz="685721"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52" indent="-345252" algn="l" defTabSz="685721"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699" indent="-296446" algn="l" defTabSz="685721"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097" indent="-302398" algn="l" defTabSz="685721"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628" indent="-259536" algn="l" defTabSz="685721"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027" indent="-252394" algn="l" defTabSz="685721"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736"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93"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55"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15"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21" rtl="0" eaLnBrk="1" latinLnBrk="0" hangingPunct="1">
        <a:defRPr sz="1400" kern="1200">
          <a:solidFill>
            <a:schemeClr val="tx1"/>
          </a:solidFill>
          <a:latin typeface="+mn-lt"/>
          <a:ea typeface="+mn-ea"/>
          <a:cs typeface="+mn-cs"/>
        </a:defRPr>
      </a:lvl1pPr>
      <a:lvl2pPr marL="342859" algn="l" defTabSz="685721" rtl="0" eaLnBrk="1" latinLnBrk="0" hangingPunct="1">
        <a:defRPr sz="1400" kern="1200">
          <a:solidFill>
            <a:schemeClr val="tx1"/>
          </a:solidFill>
          <a:latin typeface="+mn-lt"/>
          <a:ea typeface="+mn-ea"/>
          <a:cs typeface="+mn-cs"/>
        </a:defRPr>
      </a:lvl2pPr>
      <a:lvl3pPr marL="685721" algn="l" defTabSz="685721" rtl="0" eaLnBrk="1" latinLnBrk="0" hangingPunct="1">
        <a:defRPr sz="1400" kern="1200">
          <a:solidFill>
            <a:schemeClr val="tx1"/>
          </a:solidFill>
          <a:latin typeface="+mn-lt"/>
          <a:ea typeface="+mn-ea"/>
          <a:cs typeface="+mn-cs"/>
        </a:defRPr>
      </a:lvl3pPr>
      <a:lvl4pPr marL="1028581" algn="l" defTabSz="685721" rtl="0" eaLnBrk="1" latinLnBrk="0" hangingPunct="1">
        <a:defRPr sz="1400" kern="1200">
          <a:solidFill>
            <a:schemeClr val="tx1"/>
          </a:solidFill>
          <a:latin typeface="+mn-lt"/>
          <a:ea typeface="+mn-ea"/>
          <a:cs typeface="+mn-cs"/>
        </a:defRPr>
      </a:lvl4pPr>
      <a:lvl5pPr marL="1371443" algn="l" defTabSz="685721" rtl="0" eaLnBrk="1" latinLnBrk="0" hangingPunct="1">
        <a:defRPr sz="1400" kern="1200">
          <a:solidFill>
            <a:schemeClr val="tx1"/>
          </a:solidFill>
          <a:latin typeface="+mn-lt"/>
          <a:ea typeface="+mn-ea"/>
          <a:cs typeface="+mn-cs"/>
        </a:defRPr>
      </a:lvl5pPr>
      <a:lvl6pPr marL="1714300" algn="l" defTabSz="685721" rtl="0" eaLnBrk="1" latinLnBrk="0" hangingPunct="1">
        <a:defRPr sz="1400" kern="1200">
          <a:solidFill>
            <a:schemeClr val="tx1"/>
          </a:solidFill>
          <a:latin typeface="+mn-lt"/>
          <a:ea typeface="+mn-ea"/>
          <a:cs typeface="+mn-cs"/>
        </a:defRPr>
      </a:lvl6pPr>
      <a:lvl7pPr marL="2057164" algn="l" defTabSz="685721" rtl="0" eaLnBrk="1" latinLnBrk="0" hangingPunct="1">
        <a:defRPr sz="1400" kern="1200">
          <a:solidFill>
            <a:schemeClr val="tx1"/>
          </a:solidFill>
          <a:latin typeface="+mn-lt"/>
          <a:ea typeface="+mn-ea"/>
          <a:cs typeface="+mn-cs"/>
        </a:defRPr>
      </a:lvl7pPr>
      <a:lvl8pPr marL="2400024" algn="l" defTabSz="685721" rtl="0" eaLnBrk="1" latinLnBrk="0" hangingPunct="1">
        <a:defRPr sz="1400" kern="1200">
          <a:solidFill>
            <a:schemeClr val="tx1"/>
          </a:solidFill>
          <a:latin typeface="+mn-lt"/>
          <a:ea typeface="+mn-ea"/>
          <a:cs typeface="+mn-cs"/>
        </a:defRPr>
      </a:lvl8pPr>
      <a:lvl9pPr marL="2742885" algn="l" defTabSz="685721"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859" y="147246"/>
            <a:ext cx="8363938" cy="872728"/>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4003" y="1263358"/>
            <a:ext cx="8363937" cy="1163396"/>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Lst>
  <p:transition>
    <p:fade/>
  </p:transition>
  <p:hf hdr="0"/>
  <p:txStyles>
    <p:titleStyle>
      <a:lvl1pPr algn="l" defTabSz="685693" rtl="0" eaLnBrk="1" latinLnBrk="0" hangingPunct="1">
        <a:lnSpc>
          <a:spcPct val="90000"/>
        </a:lnSpc>
        <a:spcBef>
          <a:spcPct val="0"/>
        </a:spcBef>
        <a:buNone/>
        <a:defRPr lang="en-US" sz="3600" b="0" kern="1200" cap="none" spc="-15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345237" indent="-345237" algn="l" defTabSz="68569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1pPr>
      <a:lvl2pPr marL="641672" indent="-296434" algn="l" defTabSz="685693" rtl="0" eaLnBrk="1" latinLnBrk="0" hangingPunct="1">
        <a:lnSpc>
          <a:spcPct val="90000"/>
        </a:lnSpc>
        <a:spcBef>
          <a:spcPct val="20000"/>
        </a:spcBef>
        <a:buClr>
          <a:srgbClr val="00DCFF"/>
        </a:buClr>
        <a:buSzPct val="90000"/>
        <a:buFont typeface="Arial" pitchFamily="34" charset="0"/>
        <a:buChar char="•"/>
        <a:defRPr sz="1500" kern="1200">
          <a:solidFill>
            <a:schemeClr val="tx1">
              <a:lumMod val="75000"/>
              <a:lumOff val="25000"/>
              <a:alpha val="99000"/>
            </a:schemeClr>
          </a:solidFill>
          <a:latin typeface="+mn-lt"/>
          <a:ea typeface="+mn-ea"/>
          <a:cs typeface="+mn-cs"/>
        </a:defRPr>
      </a:lvl2pPr>
      <a:lvl3pPr marL="944058" indent="-302386" algn="l" defTabSz="685693" rtl="0" eaLnBrk="1" latinLnBrk="0" hangingPunct="1">
        <a:lnSpc>
          <a:spcPct val="90000"/>
        </a:lnSpc>
        <a:spcBef>
          <a:spcPct val="20000"/>
        </a:spcBef>
        <a:buClr>
          <a:srgbClr val="00DCFF"/>
        </a:buClr>
        <a:buSzPct val="90000"/>
        <a:buFont typeface="Arial" pitchFamily="34" charset="0"/>
        <a:buChar char="•"/>
        <a:defRPr sz="1400" kern="1200">
          <a:solidFill>
            <a:schemeClr val="tx1">
              <a:lumMod val="75000"/>
              <a:lumOff val="25000"/>
              <a:alpha val="99000"/>
            </a:schemeClr>
          </a:solidFill>
          <a:latin typeface="+mn-lt"/>
          <a:ea typeface="+mn-ea"/>
          <a:cs typeface="+mn-cs"/>
        </a:defRPr>
      </a:lvl3pPr>
      <a:lvl4pPr marL="1203577" indent="-259525" algn="l" defTabSz="685693" rtl="0" eaLnBrk="1" latinLnBrk="0" hangingPunct="1">
        <a:lnSpc>
          <a:spcPct val="90000"/>
        </a:lnSpc>
        <a:spcBef>
          <a:spcPct val="20000"/>
        </a:spcBef>
        <a:buClr>
          <a:srgbClr val="00DCFF"/>
        </a:buClr>
        <a:buSzPct val="90000"/>
        <a:buFont typeface="Arial" pitchFamily="34" charset="0"/>
        <a:buChar char="•"/>
        <a:defRPr sz="1200" kern="1200">
          <a:solidFill>
            <a:schemeClr val="tx1">
              <a:lumMod val="75000"/>
              <a:lumOff val="25000"/>
              <a:alpha val="99000"/>
            </a:schemeClr>
          </a:solidFill>
          <a:latin typeface="+mn-lt"/>
          <a:ea typeface="+mn-ea"/>
          <a:cs typeface="+mn-cs"/>
        </a:defRPr>
      </a:lvl4pPr>
      <a:lvl5pPr marL="1455967" indent="-252383" algn="l" defTabSz="685693" rtl="0" eaLnBrk="1" latinLnBrk="0" hangingPunct="1">
        <a:lnSpc>
          <a:spcPct val="90000"/>
        </a:lnSpc>
        <a:spcBef>
          <a:spcPct val="20000"/>
        </a:spcBef>
        <a:buClr>
          <a:srgbClr val="00DCFF"/>
        </a:buClr>
        <a:buSzPct val="90000"/>
        <a:buFont typeface="Arial" pitchFamily="34" charset="0"/>
        <a:buChar char="•"/>
        <a:defRPr sz="1200" kern="1200">
          <a:solidFill>
            <a:schemeClr val="tx1">
              <a:lumMod val="75000"/>
              <a:lumOff val="25000"/>
              <a:alpha val="99000"/>
            </a:schemeClr>
          </a:solidFill>
          <a:latin typeface="+mn-lt"/>
          <a:ea typeface="+mn-ea"/>
          <a:cs typeface="+mn-cs"/>
        </a:defRPr>
      </a:lvl5pPr>
      <a:lvl6pPr marL="188565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00"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4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193"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93" rtl="0" eaLnBrk="1" latinLnBrk="0" hangingPunct="1">
        <a:defRPr sz="1400" kern="1200">
          <a:solidFill>
            <a:schemeClr val="tx1"/>
          </a:solidFill>
          <a:latin typeface="+mn-lt"/>
          <a:ea typeface="+mn-ea"/>
          <a:cs typeface="+mn-cs"/>
        </a:defRPr>
      </a:lvl1pPr>
      <a:lvl2pPr marL="342844" algn="l" defTabSz="685693" rtl="0" eaLnBrk="1" latinLnBrk="0" hangingPunct="1">
        <a:defRPr sz="1400" kern="1200">
          <a:solidFill>
            <a:schemeClr val="tx1"/>
          </a:solidFill>
          <a:latin typeface="+mn-lt"/>
          <a:ea typeface="+mn-ea"/>
          <a:cs typeface="+mn-cs"/>
        </a:defRPr>
      </a:lvl2pPr>
      <a:lvl3pPr marL="685693" algn="l" defTabSz="685693" rtl="0" eaLnBrk="1" latinLnBrk="0" hangingPunct="1">
        <a:defRPr sz="1400" kern="1200">
          <a:solidFill>
            <a:schemeClr val="tx1"/>
          </a:solidFill>
          <a:latin typeface="+mn-lt"/>
          <a:ea typeface="+mn-ea"/>
          <a:cs typeface="+mn-cs"/>
        </a:defRPr>
      </a:lvl3pPr>
      <a:lvl4pPr marL="1028538" algn="l" defTabSz="685693" rtl="0" eaLnBrk="1" latinLnBrk="0" hangingPunct="1">
        <a:defRPr sz="1400" kern="1200">
          <a:solidFill>
            <a:schemeClr val="tx1"/>
          </a:solidFill>
          <a:latin typeface="+mn-lt"/>
          <a:ea typeface="+mn-ea"/>
          <a:cs typeface="+mn-cs"/>
        </a:defRPr>
      </a:lvl4pPr>
      <a:lvl5pPr marL="1371386" algn="l" defTabSz="685693" rtl="0" eaLnBrk="1" latinLnBrk="0" hangingPunct="1">
        <a:defRPr sz="1400" kern="1200">
          <a:solidFill>
            <a:schemeClr val="tx1"/>
          </a:solidFill>
          <a:latin typeface="+mn-lt"/>
          <a:ea typeface="+mn-ea"/>
          <a:cs typeface="+mn-cs"/>
        </a:defRPr>
      </a:lvl5pPr>
      <a:lvl6pPr marL="1714228" algn="l" defTabSz="685693" rtl="0" eaLnBrk="1" latinLnBrk="0" hangingPunct="1">
        <a:defRPr sz="1400" kern="1200">
          <a:solidFill>
            <a:schemeClr val="tx1"/>
          </a:solidFill>
          <a:latin typeface="+mn-lt"/>
          <a:ea typeface="+mn-ea"/>
          <a:cs typeface="+mn-cs"/>
        </a:defRPr>
      </a:lvl6pPr>
      <a:lvl7pPr marL="2057078" algn="l" defTabSz="685693" rtl="0" eaLnBrk="1" latinLnBrk="0" hangingPunct="1">
        <a:defRPr sz="1400" kern="1200">
          <a:solidFill>
            <a:schemeClr val="tx1"/>
          </a:solidFill>
          <a:latin typeface="+mn-lt"/>
          <a:ea typeface="+mn-ea"/>
          <a:cs typeface="+mn-cs"/>
        </a:defRPr>
      </a:lvl7pPr>
      <a:lvl8pPr marL="2399924" algn="l" defTabSz="685693" rtl="0" eaLnBrk="1" latinLnBrk="0" hangingPunct="1">
        <a:defRPr sz="1400" kern="1200">
          <a:solidFill>
            <a:schemeClr val="tx1"/>
          </a:solidFill>
          <a:latin typeface="+mn-lt"/>
          <a:ea typeface="+mn-ea"/>
          <a:cs typeface="+mn-cs"/>
        </a:defRPr>
      </a:lvl8pPr>
      <a:lvl9pPr marL="2742771" algn="l" defTabSz="68569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2.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40.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Getting started with Windows Azure</a:t>
            </a:r>
            <a:endParaRPr lang="en-US" dirty="0"/>
          </a:p>
        </p:txBody>
      </p:sp>
      <p:sp>
        <p:nvSpPr>
          <p:cNvPr id="5" name="Text Placeholder 4"/>
          <p:cNvSpPr>
            <a:spLocks noGrp="1"/>
          </p:cNvSpPr>
          <p:nvPr>
            <p:ph type="body" sz="quarter" idx="10"/>
          </p:nvPr>
        </p:nvSpPr>
        <p:spPr/>
        <p:txBody>
          <a:bodyPr/>
          <a:lstStyle/>
          <a:p>
            <a:r>
              <a:rPr lang="en-US" dirty="0"/>
              <a:t>SAC-850T</a:t>
            </a:r>
          </a:p>
        </p:txBody>
      </p:sp>
      <p:sp>
        <p:nvSpPr>
          <p:cNvPr id="6" name="Subtitle 2"/>
          <p:cNvSpPr>
            <a:spLocks noGrp="1"/>
          </p:cNvSpPr>
          <p:nvPr>
            <p:ph type="subTitle" idx="1"/>
          </p:nvPr>
        </p:nvSpPr>
        <p:spPr/>
        <p:txBody>
          <a:bodyPr/>
          <a:lstStyle/>
          <a:p>
            <a:r>
              <a:rPr lang="en-US" dirty="0" smtClean="0">
                <a:latin typeface="+mj-lt"/>
              </a:rPr>
              <a:t>Brian H. Prince</a:t>
            </a:r>
          </a:p>
          <a:p>
            <a:r>
              <a:rPr lang="en-US" dirty="0" smtClean="0"/>
              <a:t>Cloud Evangelist</a:t>
            </a:r>
          </a:p>
          <a:p>
            <a:r>
              <a:rPr lang="en-US" dirty="0" smtClean="0"/>
              <a:t>Microsoft Corporation</a:t>
            </a:r>
            <a:endParaRPr lang="en-US" dirty="0"/>
          </a:p>
        </p:txBody>
      </p:sp>
    </p:spTree>
    <p:extLst>
      <p:ext uri="{BB962C8B-B14F-4D97-AF65-F5344CB8AC3E}">
        <p14:creationId xmlns:p14="http://schemas.microsoft.com/office/powerpoint/2010/main" val="219214522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SDK</a:t>
            </a:r>
            <a:r>
              <a:rPr lang="en-US" baseline="0" dirty="0" smtClean="0"/>
              <a:t> &amp; Tools</a:t>
            </a:r>
            <a:endParaRPr lang="en-US" dirty="0"/>
          </a:p>
        </p:txBody>
      </p:sp>
      <p:sp>
        <p:nvSpPr>
          <p:cNvPr id="3" name="Content Placeholder 2"/>
          <p:cNvSpPr>
            <a:spLocks noGrp="1"/>
          </p:cNvSpPr>
          <p:nvPr>
            <p:ph idx="1"/>
          </p:nvPr>
        </p:nvSpPr>
        <p:spPr>
          <a:xfrm>
            <a:off x="389436" y="1085850"/>
            <a:ext cx="8363938" cy="1144929"/>
          </a:xfrm>
        </p:spPr>
        <p:txBody>
          <a:bodyPr/>
          <a:lstStyle/>
          <a:p>
            <a:r>
              <a:rPr lang="en-US" dirty="0" smtClean="0"/>
              <a:t>Deploy</a:t>
            </a:r>
          </a:p>
          <a:p>
            <a:r>
              <a:rPr lang="en-US" dirty="0" smtClean="0"/>
              <a:t>Test</a:t>
            </a:r>
          </a:p>
          <a:p>
            <a:r>
              <a:rPr lang="en-US" dirty="0" smtClean="0"/>
              <a:t>Manage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36950"/>
            <a:ext cx="4016088" cy="4831499"/>
          </a:xfrm>
          <a:prstGeom prst="rect">
            <a:avLst/>
          </a:prstGeom>
        </p:spPr>
      </p:pic>
    </p:spTree>
    <p:extLst>
      <p:ext uri="{BB962C8B-B14F-4D97-AF65-F5344CB8AC3E}">
        <p14:creationId xmlns:p14="http://schemas.microsoft.com/office/powerpoint/2010/main" val="399405699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Emulator</a:t>
            </a:r>
            <a:endParaRPr lang="en-US" dirty="0"/>
          </a:p>
        </p:txBody>
      </p:sp>
      <p:sp>
        <p:nvSpPr>
          <p:cNvPr id="3" name="Content Placeholder 2"/>
          <p:cNvSpPr>
            <a:spLocks noGrp="1"/>
          </p:cNvSpPr>
          <p:nvPr>
            <p:ph idx="1"/>
          </p:nvPr>
        </p:nvSpPr>
        <p:spPr>
          <a:xfrm>
            <a:off x="390031" y="3409950"/>
            <a:ext cx="8363938" cy="1144929"/>
          </a:xfrm>
        </p:spPr>
        <p:txBody>
          <a:bodyPr/>
          <a:lstStyle/>
          <a:p>
            <a:r>
              <a:rPr lang="en-US" dirty="0" smtClean="0"/>
              <a:t>Develop Locally</a:t>
            </a:r>
          </a:p>
          <a:p>
            <a:r>
              <a:rPr lang="en-US" dirty="0" smtClean="0"/>
              <a:t>Parity with Cloud</a:t>
            </a:r>
          </a:p>
          <a:p>
            <a:r>
              <a:rPr lang="en-US" dirty="0" smtClean="0"/>
              <a:t>Compute &amp; Storage</a:t>
            </a:r>
            <a:endParaRPr lang="en-US" dirty="0"/>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l="-333" t="-518" r="333" b="50518"/>
          <a:stretch/>
        </p:blipFill>
        <p:spPr>
          <a:xfrm>
            <a:off x="1141851" y="742950"/>
            <a:ext cx="6860299" cy="2571750"/>
          </a:xfrm>
          <a:prstGeom prst="rect">
            <a:avLst/>
          </a:prstGeom>
        </p:spPr>
      </p:pic>
    </p:spTree>
    <p:extLst>
      <p:ext uri="{BB962C8B-B14F-4D97-AF65-F5344CB8AC3E}">
        <p14:creationId xmlns:p14="http://schemas.microsoft.com/office/powerpoint/2010/main" val="2239099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Tools</a:t>
            </a:r>
            <a:endParaRPr lang="en-US" dirty="0"/>
          </a:p>
        </p:txBody>
      </p:sp>
      <p:sp>
        <p:nvSpPr>
          <p:cNvPr id="3" name="Content Placeholder 2"/>
          <p:cNvSpPr>
            <a:spLocks noGrp="1"/>
          </p:cNvSpPr>
          <p:nvPr>
            <p:ph idx="1"/>
          </p:nvPr>
        </p:nvSpPr>
        <p:spPr>
          <a:xfrm>
            <a:off x="170462" y="1085850"/>
            <a:ext cx="8363938" cy="738664"/>
          </a:xfrm>
        </p:spPr>
        <p:txBody>
          <a:bodyPr/>
          <a:lstStyle/>
          <a:p>
            <a:r>
              <a:rPr lang="en-US" dirty="0" smtClean="0"/>
              <a:t>Install with WPI</a:t>
            </a:r>
          </a:p>
          <a:p>
            <a:r>
              <a:rPr lang="en-US" dirty="0"/>
              <a:t>http://</a:t>
            </a:r>
            <a:r>
              <a:rPr lang="en-US" dirty="0" smtClean="0"/>
              <a:t>aka.ms/WATools</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742950"/>
            <a:ext cx="5288798" cy="3609065"/>
          </a:xfrm>
          <a:prstGeom prst="rect">
            <a:avLst/>
          </a:prstGeom>
        </p:spPr>
      </p:pic>
    </p:spTree>
    <p:extLst>
      <p:ext uri="{BB962C8B-B14F-4D97-AF65-F5344CB8AC3E}">
        <p14:creationId xmlns:p14="http://schemas.microsoft.com/office/powerpoint/2010/main" val="13894618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Demo…</a:t>
            </a:r>
            <a:endParaRPr lang="en-US" dirty="0"/>
          </a:p>
        </p:txBody>
      </p:sp>
      <p:grpSp>
        <p:nvGrpSpPr>
          <p:cNvPr id="8" name="Group 7"/>
          <p:cNvGrpSpPr/>
          <p:nvPr/>
        </p:nvGrpSpPr>
        <p:grpSpPr>
          <a:xfrm>
            <a:off x="1378730" y="1294478"/>
            <a:ext cx="6386541" cy="2554545"/>
            <a:chOff x="762000" y="1314450"/>
            <a:chExt cx="6386541" cy="2554545"/>
          </a:xfrm>
        </p:grpSpPr>
        <p:pic>
          <p:nvPicPr>
            <p:cNvPr id="1027" name="Picture 3" descr="C:\Users\brprince\Desktop\doso logo.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93" b="99587" l="1747" r="96070"/>
                      </a14:imgEffect>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flipH="1">
              <a:off x="2362200" y="1669385"/>
              <a:ext cx="1744662" cy="1844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1314450"/>
              <a:ext cx="1479572" cy="2554545"/>
            </a:xfrm>
            <a:prstGeom prst="rect">
              <a:avLst/>
            </a:prstGeom>
            <a:noFill/>
          </p:spPr>
          <p:txBody>
            <a:bodyPr wrap="none" lIns="0" tIns="0" rIns="0" bIns="0" rtlCol="0">
              <a:spAutoFit/>
            </a:bodyPr>
            <a:lstStyle/>
            <a:p>
              <a:r>
                <a:rPr lang="en-US" sz="16600" b="1" dirty="0" smtClean="0">
                  <a:solidFill>
                    <a:schemeClr val="accent1"/>
                  </a:solidFill>
                  <a:latin typeface="Aharoni" pitchFamily="2" charset="-79"/>
                  <a:cs typeface="Aharoni" pitchFamily="2" charset="-79"/>
                </a:rPr>
                <a:t>D</a:t>
              </a:r>
            </a:p>
          </p:txBody>
        </p:sp>
        <p:sp>
          <p:nvSpPr>
            <p:cNvPr id="10" name="TextBox 9"/>
            <p:cNvSpPr txBox="1"/>
            <p:nvPr/>
          </p:nvSpPr>
          <p:spPr>
            <a:xfrm>
              <a:off x="4191000" y="1314450"/>
              <a:ext cx="2957541" cy="2554545"/>
            </a:xfrm>
            <a:prstGeom prst="rect">
              <a:avLst/>
            </a:prstGeom>
            <a:noFill/>
          </p:spPr>
          <p:txBody>
            <a:bodyPr wrap="none" lIns="0" tIns="0" rIns="0" bIns="0" rtlCol="0">
              <a:spAutoFit/>
            </a:bodyPr>
            <a:lstStyle/>
            <a:p>
              <a:r>
                <a:rPr lang="en-US" sz="16600" b="1" dirty="0" smtClean="0">
                  <a:solidFill>
                    <a:schemeClr val="accent3"/>
                  </a:solidFill>
                  <a:latin typeface="Aharoni" pitchFamily="2" charset="-79"/>
                  <a:cs typeface="Aharoni" pitchFamily="2" charset="-79"/>
                </a:rPr>
                <a:t>S</a:t>
              </a:r>
              <a:r>
                <a:rPr lang="en-US" sz="16600" b="1" dirty="0" smtClean="0">
                  <a:solidFill>
                    <a:schemeClr val="accent2"/>
                  </a:solidFill>
                  <a:latin typeface="Aharoni" pitchFamily="2" charset="-79"/>
                  <a:cs typeface="Aharoni" pitchFamily="2" charset="-79"/>
                </a:rPr>
                <a:t>O</a:t>
              </a:r>
            </a:p>
          </p:txBody>
        </p:sp>
      </p:grpSp>
      <p:sp>
        <p:nvSpPr>
          <p:cNvPr id="9" name="TextBox 8"/>
          <p:cNvSpPr txBox="1"/>
          <p:nvPr/>
        </p:nvSpPr>
        <p:spPr>
          <a:xfrm>
            <a:off x="2496913" y="3602801"/>
            <a:ext cx="4150175" cy="492443"/>
          </a:xfrm>
          <a:prstGeom prst="rect">
            <a:avLst/>
          </a:prstGeom>
          <a:noFill/>
        </p:spPr>
        <p:txBody>
          <a:bodyPr wrap="none" lIns="0" tIns="0" rIns="0" bIns="0" rtlCol="0">
            <a:spAutoFit/>
          </a:bodyPr>
          <a:lstStyle/>
          <a:p>
            <a:pPr algn="ctr"/>
            <a:r>
              <a:rPr lang="en-US" sz="3200" dirty="0" smtClean="0">
                <a:gradFill>
                  <a:gsLst>
                    <a:gs pos="0">
                      <a:schemeClr val="tx1"/>
                    </a:gs>
                    <a:gs pos="86000">
                      <a:schemeClr val="tx1"/>
                    </a:gs>
                  </a:gsLst>
                  <a:lin ang="5400000" scaled="0"/>
                </a:gradFill>
              </a:rPr>
              <a:t>DayOldSushiOnline.com</a:t>
            </a:r>
          </a:p>
        </p:txBody>
      </p:sp>
    </p:spTree>
    <p:extLst>
      <p:ext uri="{BB962C8B-B14F-4D97-AF65-F5344CB8AC3E}">
        <p14:creationId xmlns:p14="http://schemas.microsoft.com/office/powerpoint/2010/main" val="50985685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Site Works</a:t>
            </a:r>
            <a:endParaRPr lang="en-US" dirty="0"/>
          </a:p>
        </p:txBody>
      </p:sp>
      <p:grpSp>
        <p:nvGrpSpPr>
          <p:cNvPr id="29" name="Group 28"/>
          <p:cNvGrpSpPr/>
          <p:nvPr/>
        </p:nvGrpSpPr>
        <p:grpSpPr>
          <a:xfrm>
            <a:off x="4648200" y="1514475"/>
            <a:ext cx="4343400" cy="2114550"/>
            <a:chOff x="4648200" y="1543049"/>
            <a:chExt cx="4343400" cy="2114550"/>
          </a:xfrm>
        </p:grpSpPr>
        <p:sp>
          <p:nvSpPr>
            <p:cNvPr id="4" name="Rectangle 3"/>
            <p:cNvSpPr/>
            <p:nvPr/>
          </p:nvSpPr>
          <p:spPr bwMode="auto">
            <a:xfrm>
              <a:off x="4648200" y="1543049"/>
              <a:ext cx="4343400" cy="211455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5" name="Picture 6" descr="C:\Users\brprince\Downloads\AzureDesignPatternIcons\QueueServic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98927" y="2225674"/>
              <a:ext cx="812800" cy="749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C:\Users\brprince\Downloads\AzureDesignPatternIcons\WebRoleFarm.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4340781" y="2111598"/>
              <a:ext cx="1916366" cy="9774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brprince\Downloads\AzureDesignPatternIcons\WorkerRoleFarm.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6527862" y="1981026"/>
              <a:ext cx="1828800" cy="12385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rprince\Downloads\AzureDesignPatternIcons\Table.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61338" y="1770062"/>
              <a:ext cx="754062" cy="7540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brprince\Downloads\AzureDesignPatternIcons\Database.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161338" y="2636840"/>
              <a:ext cx="754062" cy="7540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502920" y="942972"/>
            <a:ext cx="2362200" cy="1057275"/>
            <a:chOff x="541020" y="942972"/>
            <a:chExt cx="2362200" cy="1057275"/>
          </a:xfrm>
        </p:grpSpPr>
        <p:sp>
          <p:nvSpPr>
            <p:cNvPr id="13" name="Rectangle 12"/>
            <p:cNvSpPr/>
            <p:nvPr/>
          </p:nvSpPr>
          <p:spPr bwMode="auto">
            <a:xfrm>
              <a:off x="541020" y="942972"/>
              <a:ext cx="2362200" cy="105727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en-US" sz="3200" dirty="0" smtClean="0">
                  <a:solidFill>
                    <a:schemeClr val="bg1"/>
                  </a:solidFill>
                </a:rPr>
                <a:t>Buyer</a:t>
              </a:r>
            </a:p>
          </p:txBody>
        </p:sp>
        <p:pic>
          <p:nvPicPr>
            <p:cNvPr id="14" name="Picture 12" descr="C:\Users\brprince\Downloads\AzureDesignPatternIcons\ComputeUser.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9600" y="1077909"/>
              <a:ext cx="800100" cy="787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502920" y="3409950"/>
            <a:ext cx="2362200" cy="1057275"/>
            <a:chOff x="541020" y="942972"/>
            <a:chExt cx="2362200" cy="1057275"/>
          </a:xfrm>
        </p:grpSpPr>
        <p:sp>
          <p:nvSpPr>
            <p:cNvPr id="18" name="Rectangle 17"/>
            <p:cNvSpPr/>
            <p:nvPr/>
          </p:nvSpPr>
          <p:spPr bwMode="auto">
            <a:xfrm>
              <a:off x="541020" y="942972"/>
              <a:ext cx="2362200" cy="105727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en-US" sz="3200" dirty="0" smtClean="0">
                  <a:solidFill>
                    <a:schemeClr val="bg1"/>
                  </a:solidFill>
                </a:rPr>
                <a:t>Phone</a:t>
              </a:r>
            </a:p>
          </p:txBody>
        </p:sp>
        <p:pic>
          <p:nvPicPr>
            <p:cNvPr id="19" name="Picture 12" descr="C:\Users\brprince\Downloads\AzureDesignPatternIcons\ComputeUser.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9600" y="1077909"/>
              <a:ext cx="800100" cy="787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502920" y="2152647"/>
            <a:ext cx="2362200" cy="1057275"/>
            <a:chOff x="541020" y="942972"/>
            <a:chExt cx="2362200" cy="1057275"/>
          </a:xfrm>
        </p:grpSpPr>
        <p:sp>
          <p:nvSpPr>
            <p:cNvPr id="21" name="Rectangle 20"/>
            <p:cNvSpPr/>
            <p:nvPr/>
          </p:nvSpPr>
          <p:spPr bwMode="auto">
            <a:xfrm>
              <a:off x="541020" y="942972"/>
              <a:ext cx="2362200" cy="105727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en-US" sz="3200" dirty="0" smtClean="0">
                  <a:solidFill>
                    <a:schemeClr val="bg1"/>
                  </a:solidFill>
                </a:rPr>
                <a:t>Chef</a:t>
              </a:r>
            </a:p>
          </p:txBody>
        </p:sp>
        <p:pic>
          <p:nvPicPr>
            <p:cNvPr id="22" name="Picture 12" descr="C:\Users\brprince\Downloads\AzureDesignPatternIcons\ComputeUser.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9600" y="1077909"/>
              <a:ext cx="800100" cy="78740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ight Arrow 22"/>
          <p:cNvSpPr/>
          <p:nvPr/>
        </p:nvSpPr>
        <p:spPr bwMode="auto">
          <a:xfrm>
            <a:off x="2971800" y="1190621"/>
            <a:ext cx="1520420" cy="561976"/>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4" name="Right Arrow 23"/>
          <p:cNvSpPr/>
          <p:nvPr/>
        </p:nvSpPr>
        <p:spPr bwMode="auto">
          <a:xfrm>
            <a:off x="2971800" y="2400296"/>
            <a:ext cx="1520420" cy="561976"/>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8" name="Right Arrow 27"/>
          <p:cNvSpPr/>
          <p:nvPr/>
        </p:nvSpPr>
        <p:spPr bwMode="auto">
          <a:xfrm>
            <a:off x="3000490" y="3657599"/>
            <a:ext cx="1520420" cy="561976"/>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3569437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DayOldSushiOnline.com</a:t>
            </a:r>
            <a:endParaRPr lang="en-US" dirty="0"/>
          </a:p>
        </p:txBody>
      </p:sp>
      <p:sp>
        <p:nvSpPr>
          <p:cNvPr id="4" name="Subtitle 3"/>
          <p:cNvSpPr>
            <a:spLocks noGrp="1"/>
          </p:cNvSpPr>
          <p:nvPr>
            <p:ph type="subTitle" idx="1"/>
          </p:nvPr>
        </p:nvSpPr>
        <p:spPr/>
        <p:txBody>
          <a:bodyPr/>
          <a:lstStyle/>
          <a:p>
            <a:r>
              <a:rPr lang="en-US" dirty="0" smtClean="0"/>
              <a:t>How the site works.</a:t>
            </a:r>
            <a:endParaRPr lang="en-US" dirty="0"/>
          </a:p>
        </p:txBody>
      </p:sp>
      <p:sp>
        <p:nvSpPr>
          <p:cNvPr id="5" name="Text Placeholder 4"/>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19757472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 the Application.</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4859942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825113"/>
            <a:ext cx="9144000" cy="1316294"/>
          </a:xfrm>
          <a:prstGeom prst="rect">
            <a:avLst/>
          </a:prstGeom>
          <a:solidFill>
            <a:srgbClr val="FFFFF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3" name="Rectangle 2"/>
          <p:cNvSpPr/>
          <p:nvPr/>
        </p:nvSpPr>
        <p:spPr bwMode="auto">
          <a:xfrm>
            <a:off x="245605" y="1171353"/>
            <a:ext cx="2743915" cy="27432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a:endParaRPr lang="en-US" sz="2400" b="1" dirty="0">
              <a:solidFill>
                <a:schemeClr val="tx1"/>
              </a:solidFill>
            </a:endParaRPr>
          </a:p>
          <a:p>
            <a:pPr algn="ctr"/>
            <a:r>
              <a:rPr lang="en-US" sz="2400" b="1" dirty="0" smtClean="0"/>
              <a:t>Download </a:t>
            </a:r>
            <a:r>
              <a:rPr lang="en-US" sz="2400" b="1" dirty="0"/>
              <a:t>Windows Azure Platform Tools &amp; Training Kit</a:t>
            </a:r>
            <a:endParaRPr lang="en-US" sz="2400" b="1" dirty="0" smtClean="0">
              <a:solidFill>
                <a:schemeClr val="tx1"/>
              </a:solidFill>
            </a:endParaRPr>
          </a:p>
          <a:p>
            <a:pPr algn="ctr" defTabSz="685666" fontAlgn="base">
              <a:spcBef>
                <a:spcPct val="0"/>
              </a:spcBef>
              <a:spcAft>
                <a:spcPct val="0"/>
              </a:spcAft>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3212760" y="1171353"/>
            <a:ext cx="2743915" cy="27432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2400" b="1" dirty="0" smtClean="0">
                <a:solidFill>
                  <a:schemeClr val="tx1"/>
                </a:solidFill>
              </a:rPr>
              <a:t>Find answers at Windows Azure Office Hours</a:t>
            </a: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6182644" y="1171353"/>
            <a:ext cx="2743915" cy="27432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a:r>
              <a:rPr lang="en-US" sz="2400" b="1" dirty="0" smtClean="0">
                <a:solidFill>
                  <a:schemeClr val="tx1"/>
                </a:solidFill>
              </a:rPr>
              <a:t>Activate </a:t>
            </a:r>
            <a:r>
              <a:rPr lang="en-US" sz="2400" b="1" dirty="0">
                <a:solidFill>
                  <a:schemeClr val="tx1"/>
                </a:solidFill>
              </a:rPr>
              <a:t>your MSDN benefits</a:t>
            </a:r>
            <a:endParaRPr lang="en-US" sz="2400" b="1" dirty="0">
              <a:solidFill>
                <a:schemeClr val="tx1"/>
              </a:solidFill>
              <a:latin typeface="Segoe UI Light" pitchFamily="34" charset="0"/>
            </a:endParaRPr>
          </a:p>
        </p:txBody>
      </p:sp>
      <p:sp>
        <p:nvSpPr>
          <p:cNvPr id="2" name="Title 1"/>
          <p:cNvSpPr>
            <a:spLocks noGrp="1"/>
          </p:cNvSpPr>
          <p:nvPr>
            <p:ph type="title"/>
          </p:nvPr>
        </p:nvSpPr>
        <p:spPr/>
        <p:txBody>
          <a:bodyPr/>
          <a:lstStyle/>
          <a:p>
            <a:r>
              <a:rPr lang="en-US" dirty="0" smtClean="0"/>
              <a:t>Go Do’s</a:t>
            </a:r>
            <a:endParaRPr lang="en-US" dirty="0"/>
          </a:p>
        </p:txBody>
      </p:sp>
      <p:sp>
        <p:nvSpPr>
          <p:cNvPr id="7" name="TextBox 6"/>
          <p:cNvSpPr txBox="1"/>
          <p:nvPr/>
        </p:nvSpPr>
        <p:spPr>
          <a:xfrm>
            <a:off x="650629" y="3486150"/>
            <a:ext cx="1933863" cy="369332"/>
          </a:xfrm>
          <a:prstGeom prst="rect">
            <a:avLst/>
          </a:prstGeom>
          <a:noFill/>
        </p:spPr>
        <p:txBody>
          <a:bodyPr wrap="none" lIns="0" tIns="0" rIns="0" bIns="0" rtlCol="0">
            <a:spAutoFit/>
          </a:bodyPr>
          <a:lstStyle/>
          <a:p>
            <a:pPr algn="ctr"/>
            <a:r>
              <a:rPr lang="en-US" sz="2400" dirty="0" smtClean="0">
                <a:gradFill>
                  <a:gsLst>
                    <a:gs pos="0">
                      <a:schemeClr val="tx1"/>
                    </a:gs>
                    <a:gs pos="86000">
                      <a:schemeClr val="tx1"/>
                    </a:gs>
                  </a:gsLst>
                  <a:lin ang="5400000" scaled="0"/>
                </a:gradFill>
              </a:rPr>
              <a:t>aka.ms/WAPTK</a:t>
            </a:r>
          </a:p>
        </p:txBody>
      </p:sp>
      <p:sp>
        <p:nvSpPr>
          <p:cNvPr id="8" name="TextBox 7"/>
          <p:cNvSpPr txBox="1"/>
          <p:nvPr/>
        </p:nvSpPr>
        <p:spPr>
          <a:xfrm>
            <a:off x="3629786" y="3486150"/>
            <a:ext cx="1884426" cy="369332"/>
          </a:xfrm>
          <a:prstGeom prst="rect">
            <a:avLst/>
          </a:prstGeom>
          <a:noFill/>
        </p:spPr>
        <p:txBody>
          <a:bodyPr wrap="none" lIns="0" tIns="0" rIns="0" bIns="0" rtlCol="0">
            <a:spAutoFit/>
          </a:bodyPr>
          <a:lstStyle/>
          <a:p>
            <a:pPr algn="ctr"/>
            <a:r>
              <a:rPr lang="en-US" sz="2400" dirty="0" smtClean="0">
                <a:gradFill>
                  <a:gsLst>
                    <a:gs pos="0">
                      <a:schemeClr val="tx1"/>
                    </a:gs>
                    <a:gs pos="86000">
                      <a:schemeClr val="tx1"/>
                    </a:gs>
                  </a:gsLst>
                  <a:lin ang="5400000" scaled="0"/>
                </a:gradFill>
              </a:rPr>
              <a:t>aka.ms/WAOH</a:t>
            </a:r>
          </a:p>
        </p:txBody>
      </p:sp>
      <p:sp>
        <p:nvSpPr>
          <p:cNvPr id="9" name="TextBox 8"/>
          <p:cNvSpPr txBox="1"/>
          <p:nvPr/>
        </p:nvSpPr>
        <p:spPr>
          <a:xfrm>
            <a:off x="6413743" y="3486150"/>
            <a:ext cx="2281714" cy="369332"/>
          </a:xfrm>
          <a:prstGeom prst="rect">
            <a:avLst/>
          </a:prstGeom>
          <a:noFill/>
        </p:spPr>
        <p:txBody>
          <a:bodyPr wrap="none" lIns="0" tIns="0" rIns="0" bIns="0" rtlCol="0">
            <a:spAutoFit/>
          </a:bodyPr>
          <a:lstStyle/>
          <a:p>
            <a:pPr algn="ctr"/>
            <a:r>
              <a:rPr lang="en-US" sz="2400" dirty="0" smtClean="0">
                <a:gradFill>
                  <a:gsLst>
                    <a:gs pos="0">
                      <a:schemeClr val="tx1"/>
                    </a:gs>
                    <a:gs pos="86000">
                      <a:schemeClr val="tx1"/>
                    </a:gs>
                  </a:gsLst>
                  <a:lin ang="5400000" scaled="0"/>
                </a:gradFill>
              </a:rPr>
              <a:t>aka.ms/WAMSDN</a:t>
            </a:r>
          </a:p>
        </p:txBody>
      </p:sp>
    </p:spTree>
    <p:extLst>
      <p:ext uri="{BB962C8B-B14F-4D97-AF65-F5344CB8AC3E}">
        <p14:creationId xmlns:p14="http://schemas.microsoft.com/office/powerpoint/2010/main" val="231663293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Slide</a:t>
            </a:r>
            <a:endParaRPr lang="en-US" dirty="0"/>
          </a:p>
        </p:txBody>
      </p:sp>
      <p:sp>
        <p:nvSpPr>
          <p:cNvPr id="10" name="Rectangle 9"/>
          <p:cNvSpPr/>
          <p:nvPr/>
        </p:nvSpPr>
        <p:spPr bwMode="auto">
          <a:xfrm>
            <a:off x="491839" y="1095548"/>
            <a:ext cx="3429893" cy="768096"/>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920496" tIns="25723" rIns="51446" bIns="25723" numCol="1" rtlCol="0" anchor="ctr" anchorCtr="0" compatLnSpc="1">
            <a:prstTxWarp prst="textNoShape">
              <a:avLst/>
            </a:prstTxWarp>
          </a:bodyPr>
          <a:lstStyle/>
          <a:p>
            <a:pPr marL="258400" indent="-258400"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1" name="TextBox 10"/>
          <p:cNvSpPr txBox="1"/>
          <p:nvPr/>
        </p:nvSpPr>
        <p:spPr>
          <a:xfrm>
            <a:off x="600065" y="1387081"/>
            <a:ext cx="3635687" cy="1846660"/>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303649" indent="-257209">
              <a:lnSpc>
                <a:spcPct val="100000"/>
              </a:lnSpc>
              <a:spcBef>
                <a:spcPts val="0"/>
              </a:spcBef>
              <a:buClrTx/>
              <a:buSzTx/>
              <a:buFont typeface="Arial" pitchFamily="34" charset="0"/>
              <a:buChar char="•"/>
            </a:pPr>
            <a:r>
              <a:rPr lang="en-US" sz="1500" b="1" dirty="0">
                <a:solidFill>
                  <a:schemeClr val="tx1"/>
                </a:solidFill>
              </a:rPr>
              <a:t>Insert text here (20pt)</a:t>
            </a:r>
          </a:p>
          <a:p>
            <a:pPr marL="46440" indent="0">
              <a:lnSpc>
                <a:spcPct val="100000"/>
              </a:lnSpc>
              <a:spcBef>
                <a:spcPts val="0"/>
              </a:spcBef>
              <a:buClrTx/>
              <a:buSzTx/>
            </a:pPr>
            <a:r>
              <a:rPr lang="en-US" sz="1500" b="1" dirty="0">
                <a:solidFill>
                  <a:srgbClr val="EF4423"/>
                </a:solidFill>
              </a:rPr>
              <a:t>Example:</a:t>
            </a:r>
          </a:p>
          <a:p>
            <a:pPr marL="303649" indent="-257209">
              <a:lnSpc>
                <a:spcPct val="100000"/>
              </a:lnSpc>
              <a:spcBef>
                <a:spcPts val="0"/>
              </a:spcBef>
              <a:buClrTx/>
              <a:buSzTx/>
              <a:buFont typeface="Arial" pitchFamily="34" charset="0"/>
              <a:buChar char="•"/>
            </a:pPr>
            <a:r>
              <a:rPr lang="en-US" sz="1500" b="1" dirty="0">
                <a:solidFill>
                  <a:schemeClr val="tx1"/>
                </a:solidFill>
              </a:rPr>
              <a:t>Taking your application to the next level with advanced multimedia</a:t>
            </a:r>
            <a:br>
              <a:rPr lang="en-US" sz="1500" b="1" dirty="0">
                <a:solidFill>
                  <a:schemeClr val="tx1"/>
                </a:solidFill>
              </a:rPr>
            </a:br>
            <a:endParaRPr lang="en-US" sz="1500" b="1" dirty="0">
              <a:solidFill>
                <a:schemeClr val="tx1"/>
              </a:solidFill>
            </a:endParaRPr>
          </a:p>
          <a:p>
            <a:pPr marL="303649" indent="-257209">
              <a:lnSpc>
                <a:spcPct val="100000"/>
              </a:lnSpc>
              <a:spcBef>
                <a:spcPts val="0"/>
              </a:spcBef>
              <a:buClrTx/>
              <a:buSzTx/>
              <a:buFont typeface="Arial" pitchFamily="34" charset="0"/>
              <a:buChar char="•"/>
            </a:pPr>
            <a:r>
              <a:rPr lang="en-US" sz="1500" b="1" dirty="0">
                <a:solidFill>
                  <a:schemeClr val="tx1"/>
                </a:solidFill>
              </a:rPr>
              <a:t>Using the camera and microphone in your application</a:t>
            </a:r>
            <a:br>
              <a:rPr lang="en-US" sz="1500" b="1" dirty="0">
                <a:solidFill>
                  <a:schemeClr val="tx1"/>
                </a:solidFill>
              </a:rPr>
            </a:br>
            <a:endParaRPr lang="en-US" sz="1500" b="1" dirty="0">
              <a:solidFill>
                <a:schemeClr val="tx1"/>
              </a:solidFill>
            </a:endParaRPr>
          </a:p>
        </p:txBody>
      </p:sp>
      <p:sp>
        <p:nvSpPr>
          <p:cNvPr id="12" name="TextBox 11"/>
          <p:cNvSpPr txBox="1"/>
          <p:nvPr/>
        </p:nvSpPr>
        <p:spPr>
          <a:xfrm>
            <a:off x="600065" y="870829"/>
            <a:ext cx="3635687" cy="300092"/>
          </a:xfrm>
          <a:prstGeom prst="rect">
            <a:avLst/>
          </a:prstGeom>
          <a:solidFill>
            <a:srgbClr val="65BC46"/>
          </a:solidFill>
        </p:spPr>
        <p:txBody>
          <a:bodyPr wrap="square" lIns="68589" tIns="34295" rIns="68589" bIns="34295" rtlCol="0">
            <a:spAutoFit/>
          </a:bodyPr>
          <a:lstStyle/>
          <a:p>
            <a:r>
              <a:rPr lang="en-US" sz="1500" b="1" dirty="0"/>
              <a:t>RELATED SESSIONS</a:t>
            </a:r>
          </a:p>
        </p:txBody>
      </p:sp>
      <p:sp>
        <p:nvSpPr>
          <p:cNvPr id="14" name="Rectangle 13"/>
          <p:cNvSpPr/>
          <p:nvPr/>
        </p:nvSpPr>
        <p:spPr bwMode="auto">
          <a:xfrm>
            <a:off x="4982658" y="1096993"/>
            <a:ext cx="3429893" cy="768096"/>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920496" tIns="25723" rIns="51446" bIns="25723" numCol="1" rtlCol="0" anchor="ctr" anchorCtr="0" compatLnSpc="1">
            <a:prstTxWarp prst="textNoShape">
              <a:avLst/>
            </a:prstTxWarp>
          </a:bodyPr>
          <a:lstStyle/>
          <a:p>
            <a:pPr marL="258400" indent="-258400"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6" name="TextBox 15"/>
          <p:cNvSpPr txBox="1"/>
          <p:nvPr/>
        </p:nvSpPr>
        <p:spPr>
          <a:xfrm>
            <a:off x="4919389" y="872273"/>
            <a:ext cx="3635687" cy="300092"/>
          </a:xfrm>
          <a:prstGeom prst="rect">
            <a:avLst/>
          </a:prstGeom>
          <a:solidFill>
            <a:srgbClr val="65BC46"/>
          </a:solidFill>
        </p:spPr>
        <p:txBody>
          <a:bodyPr wrap="square" lIns="68589" tIns="34295" rIns="68589" bIns="34295" rtlCol="0">
            <a:spAutoFit/>
          </a:bodyPr>
          <a:lstStyle/>
          <a:p>
            <a:r>
              <a:rPr lang="en-US" sz="1500" b="1" dirty="0"/>
              <a:t>DOCUMENTATION &amp; ARTICLES</a:t>
            </a:r>
          </a:p>
        </p:txBody>
      </p:sp>
      <p:sp>
        <p:nvSpPr>
          <p:cNvPr id="18" name="Rectangle 17"/>
          <p:cNvSpPr/>
          <p:nvPr/>
        </p:nvSpPr>
        <p:spPr bwMode="auto">
          <a:xfrm>
            <a:off x="4454737" y="4483429"/>
            <a:ext cx="8307302" cy="768096"/>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920496" tIns="25723" rIns="51446" bIns="25723" numCol="1" rtlCol="0" anchor="ctr" anchorCtr="0" compatLnSpc="1">
            <a:prstTxWarp prst="textNoShape">
              <a:avLst/>
            </a:prstTxWarp>
          </a:bodyPr>
          <a:lstStyle/>
          <a:p>
            <a:pPr marL="258400" indent="-258400"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9" name="TextBox 18"/>
          <p:cNvSpPr txBox="1"/>
          <p:nvPr/>
        </p:nvSpPr>
        <p:spPr>
          <a:xfrm>
            <a:off x="4731561" y="4829434"/>
            <a:ext cx="4366708" cy="369332"/>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algn="r">
              <a:lnSpc>
                <a:spcPct val="100000"/>
              </a:lnSpc>
              <a:spcBef>
                <a:spcPts val="0"/>
              </a:spcBef>
              <a:buClrTx/>
              <a:buSzTx/>
            </a:pPr>
            <a:r>
              <a:rPr lang="en-US" b="1" dirty="0" smtClean="0">
                <a:solidFill>
                  <a:srgbClr val="FFFFFF"/>
                </a:solidFill>
                <a:latin typeface="+mj-lt"/>
              </a:rPr>
              <a:t>CONTACT: </a:t>
            </a:r>
            <a:r>
              <a:rPr lang="en-US" sz="1700" b="1" dirty="0">
                <a:solidFill>
                  <a:schemeClr val="tx1"/>
                </a:solidFill>
                <a:latin typeface="+mj-lt"/>
              </a:rPr>
              <a:t>XXXX@microsoft.com </a:t>
            </a:r>
          </a:p>
        </p:txBody>
      </p:sp>
      <p:sp>
        <p:nvSpPr>
          <p:cNvPr id="22" name="TextBox 21"/>
          <p:cNvSpPr txBox="1"/>
          <p:nvPr/>
        </p:nvSpPr>
        <p:spPr>
          <a:xfrm>
            <a:off x="4919389" y="1363763"/>
            <a:ext cx="3635687" cy="1846660"/>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303649" indent="-257209">
              <a:lnSpc>
                <a:spcPct val="100000"/>
              </a:lnSpc>
              <a:spcBef>
                <a:spcPts val="0"/>
              </a:spcBef>
              <a:buClrTx/>
              <a:buSzTx/>
              <a:buFont typeface="Arial" pitchFamily="34" charset="0"/>
              <a:buChar char="•"/>
            </a:pPr>
            <a:r>
              <a:rPr lang="en-US" sz="1500" b="1" dirty="0">
                <a:solidFill>
                  <a:schemeClr val="tx1"/>
                </a:solidFill>
              </a:rPr>
              <a:t>Insert text here (20pt)</a:t>
            </a:r>
          </a:p>
          <a:p>
            <a:pPr marL="46440" indent="0">
              <a:lnSpc>
                <a:spcPct val="100000"/>
              </a:lnSpc>
              <a:spcBef>
                <a:spcPts val="0"/>
              </a:spcBef>
              <a:buClrTx/>
              <a:buSzTx/>
            </a:pPr>
            <a:r>
              <a:rPr lang="en-US" sz="1500" b="1" dirty="0">
                <a:solidFill>
                  <a:srgbClr val="EF4423"/>
                </a:solidFill>
              </a:rPr>
              <a:t>Example:</a:t>
            </a:r>
          </a:p>
          <a:p>
            <a:pPr marL="303649" indent="-257209">
              <a:lnSpc>
                <a:spcPct val="100000"/>
              </a:lnSpc>
              <a:spcBef>
                <a:spcPts val="0"/>
              </a:spcBef>
              <a:buClrTx/>
              <a:buSzTx/>
              <a:buFont typeface="Arial" pitchFamily="34" charset="0"/>
              <a:buChar char="•"/>
            </a:pPr>
            <a:r>
              <a:rPr lang="en-US" sz="1500" b="1" dirty="0">
                <a:solidFill>
                  <a:schemeClr val="tx1"/>
                </a:solidFill>
              </a:rPr>
              <a:t>Requirements and recommendations for creating devices that work great with Play To</a:t>
            </a:r>
          </a:p>
          <a:p>
            <a:pPr marL="303649" indent="-257209">
              <a:lnSpc>
                <a:spcPct val="100000"/>
              </a:lnSpc>
              <a:spcBef>
                <a:spcPts val="0"/>
              </a:spcBef>
              <a:buClrTx/>
              <a:buSzTx/>
              <a:buFont typeface="Arial" pitchFamily="34" charset="0"/>
              <a:buChar char="•"/>
            </a:pPr>
            <a:endParaRPr lang="en-US" sz="1500" b="1" dirty="0">
              <a:solidFill>
                <a:schemeClr val="tx1"/>
              </a:solidFill>
            </a:endParaRPr>
          </a:p>
          <a:p>
            <a:pPr marL="303649" indent="-257209">
              <a:lnSpc>
                <a:spcPct val="100000"/>
              </a:lnSpc>
              <a:spcBef>
                <a:spcPts val="0"/>
              </a:spcBef>
              <a:buClrTx/>
              <a:buSzTx/>
              <a:buFont typeface="Arial" pitchFamily="34" charset="0"/>
              <a:buChar char="•"/>
            </a:pPr>
            <a:r>
              <a:rPr lang="en-US" sz="1500" b="1" dirty="0">
                <a:solidFill>
                  <a:schemeClr val="tx1"/>
                </a:solidFill>
              </a:rPr>
              <a:t>Writing Metro style applications that work great with Play To</a:t>
            </a:r>
          </a:p>
        </p:txBody>
      </p:sp>
    </p:spTree>
    <p:extLst>
      <p:ext uri="{BB962C8B-B14F-4D97-AF65-F5344CB8AC3E}">
        <p14:creationId xmlns:p14="http://schemas.microsoft.com/office/powerpoint/2010/main" val="42922011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pic>
        <p:nvPicPr>
          <p:cNvPr id="6146" name="Picture 2" descr="C:\Users\brprince\Pictures\Family\2011\2011-06-17 - 2011-07-06\2011-06-17 15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59242" y="60331"/>
            <a:ext cx="2825517" cy="738664"/>
          </a:xfrm>
          <a:prstGeom prst="rect">
            <a:avLst/>
          </a:prstGeom>
          <a:noFill/>
        </p:spPr>
        <p:txBody>
          <a:bodyPr wrap="none" lIns="0" tIns="0" rIns="0" bIns="0" rtlCol="0">
            <a:spAutoFit/>
          </a:bodyPr>
          <a:lstStyle/>
          <a:p>
            <a:r>
              <a:rPr lang="en-US" sz="4800" b="1" dirty="0" smtClean="0">
                <a:solidFill>
                  <a:srgbClr val="FF0000"/>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4621223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slide</a:t>
            </a:r>
            <a:endParaRPr lang="en-US" dirty="0"/>
          </a:p>
        </p:txBody>
      </p:sp>
      <p:sp>
        <p:nvSpPr>
          <p:cNvPr id="4" name="Rectangle 3"/>
          <p:cNvSpPr/>
          <p:nvPr/>
        </p:nvSpPr>
        <p:spPr bwMode="auto">
          <a:xfrm>
            <a:off x="3206577" y="2928855"/>
            <a:ext cx="2743915" cy="685800"/>
          </a:xfrm>
          <a:prstGeom prst="rect">
            <a:avLst/>
          </a:prstGeom>
          <a:no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6" tIns="1371783" rIns="68586" bIns="34293" numCol="1" rtlCol="0" anchor="t" anchorCtr="0" compatLnSpc="1">
            <a:prstTxWarp prst="textNoShape">
              <a:avLst/>
            </a:prstTxWarp>
          </a:bodyPr>
          <a:lstStyle/>
          <a:p>
            <a:pPr marL="14"/>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a:p>
            <a:pPr marL="257223" indent="-257209">
              <a:buFont typeface="Arial" pitchFamily="34" charset="0"/>
              <a:buChar char="•"/>
            </a:pPr>
            <a:endParaRPr lang="en-US" sz="1300" b="1" dirty="0">
              <a:solidFill>
                <a:schemeClr val="tx1"/>
              </a:solidFill>
            </a:endParaRPr>
          </a:p>
        </p:txBody>
      </p:sp>
      <p:sp>
        <p:nvSpPr>
          <p:cNvPr id="6" name="Rectangle 5"/>
          <p:cNvSpPr/>
          <p:nvPr/>
        </p:nvSpPr>
        <p:spPr bwMode="auto">
          <a:xfrm>
            <a:off x="245604" y="1177941"/>
            <a:ext cx="2743915" cy="48006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defTabSz="685666" fontAlgn="base">
              <a:spcBef>
                <a:spcPct val="0"/>
              </a:spcBef>
              <a:spcAft>
                <a:spcPct val="0"/>
              </a:spcAft>
            </a:pPr>
            <a:r>
              <a:rPr lang="en-US" sz="1300" b="1" dirty="0" smtClean="0">
                <a:solidFill>
                  <a:schemeClr val="tx1"/>
                </a:solidFill>
              </a:rPr>
              <a:t>WHO WILL BENEFIT FROM THIS TALK</a:t>
            </a:r>
            <a:endParaRPr lang="en-US" sz="1300" b="1" dirty="0">
              <a:solidFill>
                <a:schemeClr val="tx1"/>
              </a:solidFill>
            </a:endParaRPr>
          </a:p>
        </p:txBody>
      </p:sp>
      <p:sp>
        <p:nvSpPr>
          <p:cNvPr id="7" name="Rectangle 6"/>
          <p:cNvSpPr/>
          <p:nvPr/>
        </p:nvSpPr>
        <p:spPr bwMode="auto">
          <a:xfrm>
            <a:off x="3206576" y="1177941"/>
            <a:ext cx="2743915" cy="48006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defTabSz="685666" fontAlgn="base">
              <a:spcBef>
                <a:spcPct val="0"/>
              </a:spcBef>
              <a:spcAft>
                <a:spcPct val="0"/>
              </a:spcAft>
            </a:pPr>
            <a:r>
              <a:rPr lang="en-US" sz="1300" b="1" dirty="0">
                <a:solidFill>
                  <a:schemeClr val="tx1"/>
                </a:solidFill>
              </a:rPr>
              <a:t>TOPICS</a:t>
            </a:r>
          </a:p>
        </p:txBody>
      </p:sp>
      <p:sp>
        <p:nvSpPr>
          <p:cNvPr id="8" name="Rectangle 7"/>
          <p:cNvSpPr/>
          <p:nvPr/>
        </p:nvSpPr>
        <p:spPr bwMode="auto">
          <a:xfrm>
            <a:off x="6193419" y="1177941"/>
            <a:ext cx="2743915" cy="48006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defTabSz="685666" fontAlgn="base">
              <a:spcBef>
                <a:spcPct val="0"/>
              </a:spcBef>
              <a:spcAft>
                <a:spcPct val="0"/>
              </a:spcAft>
            </a:pPr>
            <a:r>
              <a:rPr lang="en-US" sz="1300" b="1" dirty="0">
                <a:solidFill>
                  <a:schemeClr val="tx1"/>
                </a:solidFill>
              </a:rPr>
              <a:t>WHAT YOU’LL LEAVE WITH</a:t>
            </a:r>
          </a:p>
        </p:txBody>
      </p:sp>
      <p:sp>
        <p:nvSpPr>
          <p:cNvPr id="9" name="TextBox 8"/>
          <p:cNvSpPr txBox="1"/>
          <p:nvPr/>
        </p:nvSpPr>
        <p:spPr>
          <a:xfrm>
            <a:off x="276499" y="1702246"/>
            <a:ext cx="2675317" cy="1107996"/>
          </a:xfrm>
          <a:prstGeom prst="rect">
            <a:avLst/>
          </a:prstGeom>
          <a:noFill/>
        </p:spPr>
        <p:txBody>
          <a:bodyPr wrap="square" lIns="0" tIns="0" rIns="0" bIns="0" rtlCol="0">
            <a:spAutoFit/>
          </a:bodyPr>
          <a:lstStyle/>
          <a:p>
            <a:pPr marL="257223" indent="-257209">
              <a:buFont typeface="Arial" pitchFamily="34" charset="0"/>
              <a:buChar char="•"/>
            </a:pPr>
            <a:r>
              <a:rPr lang="en-US" b="1" dirty="0" smtClean="0"/>
              <a:t>Developers!</a:t>
            </a:r>
          </a:p>
          <a:p>
            <a:pPr marL="257223" indent="-257209">
              <a:buFont typeface="Arial" pitchFamily="34" charset="0"/>
              <a:buChar char="•"/>
            </a:pPr>
            <a:r>
              <a:rPr lang="en-US" b="1" dirty="0" smtClean="0"/>
              <a:t>Developers!</a:t>
            </a:r>
          </a:p>
          <a:p>
            <a:pPr marL="257223" indent="-257209">
              <a:buFont typeface="Arial" pitchFamily="34" charset="0"/>
              <a:buChar char="•"/>
            </a:pPr>
            <a:r>
              <a:rPr lang="en-US" b="1" dirty="0" smtClean="0"/>
              <a:t>Developers!</a:t>
            </a:r>
            <a:endParaRPr lang="en-US" b="1" dirty="0"/>
          </a:p>
          <a:p>
            <a:pPr marL="14"/>
            <a:endParaRPr lang="en-US" b="1" dirty="0"/>
          </a:p>
        </p:txBody>
      </p:sp>
      <p:sp>
        <p:nvSpPr>
          <p:cNvPr id="10" name="TextBox 9"/>
          <p:cNvSpPr txBox="1"/>
          <p:nvPr/>
        </p:nvSpPr>
        <p:spPr>
          <a:xfrm>
            <a:off x="3206576" y="1689991"/>
            <a:ext cx="2675317" cy="1384995"/>
          </a:xfrm>
          <a:prstGeom prst="rect">
            <a:avLst/>
          </a:prstGeom>
          <a:noFill/>
        </p:spPr>
        <p:txBody>
          <a:bodyPr wrap="square" lIns="0" tIns="0" rIns="0" bIns="0" rtlCol="0">
            <a:spAutoFit/>
          </a:bodyPr>
          <a:lstStyle/>
          <a:p>
            <a:pPr marL="257223" indent="-257209">
              <a:buFont typeface="Arial" pitchFamily="34" charset="0"/>
              <a:buChar char="•"/>
            </a:pPr>
            <a:r>
              <a:rPr lang="en-US" b="1" dirty="0" smtClean="0"/>
              <a:t>What is this cloud thing?</a:t>
            </a:r>
          </a:p>
          <a:p>
            <a:pPr marL="257223" indent="-257209">
              <a:buFont typeface="Arial" pitchFamily="34" charset="0"/>
              <a:buChar char="•"/>
            </a:pPr>
            <a:r>
              <a:rPr lang="en-US" b="1" dirty="0" smtClean="0"/>
              <a:t>What you need to develop for the cloud.</a:t>
            </a:r>
          </a:p>
          <a:p>
            <a:pPr marL="257223" indent="-257209">
              <a:buFont typeface="Arial" pitchFamily="34" charset="0"/>
              <a:buChar char="•"/>
            </a:pPr>
            <a:r>
              <a:rPr lang="en-US" b="1" dirty="0" smtClean="0"/>
              <a:t>Build and deploy an app with services.</a:t>
            </a:r>
            <a:endParaRPr lang="en-US" b="1" dirty="0"/>
          </a:p>
        </p:txBody>
      </p:sp>
      <p:sp>
        <p:nvSpPr>
          <p:cNvPr id="11" name="TextBox 10"/>
          <p:cNvSpPr txBox="1"/>
          <p:nvPr/>
        </p:nvSpPr>
        <p:spPr>
          <a:xfrm>
            <a:off x="6184548" y="1680124"/>
            <a:ext cx="2675317" cy="1107996"/>
          </a:xfrm>
          <a:prstGeom prst="rect">
            <a:avLst/>
          </a:prstGeom>
          <a:noFill/>
        </p:spPr>
        <p:txBody>
          <a:bodyPr wrap="square" lIns="0" tIns="0" rIns="0" bIns="0" rtlCol="0">
            <a:spAutoFit/>
          </a:bodyPr>
          <a:lstStyle/>
          <a:p>
            <a:pPr marL="257223" indent="-257209">
              <a:buFont typeface="Arial" pitchFamily="34" charset="0"/>
              <a:buChar char="•"/>
            </a:pPr>
            <a:r>
              <a:rPr lang="en-US" b="1" dirty="0" smtClean="0"/>
              <a:t>Developing for Windows Azure is super easy.</a:t>
            </a:r>
          </a:p>
          <a:p>
            <a:pPr marL="257223" indent="-257209">
              <a:buFont typeface="Arial" pitchFamily="34" charset="0"/>
              <a:buChar char="•"/>
            </a:pPr>
            <a:r>
              <a:rPr lang="en-US" b="1" dirty="0" smtClean="0"/>
              <a:t>See how to get started.</a:t>
            </a:r>
          </a:p>
          <a:p>
            <a:pPr marL="257223" indent="-257209">
              <a:buFont typeface="Arial" pitchFamily="34" charset="0"/>
              <a:buChar char="•"/>
            </a:pPr>
            <a:r>
              <a:rPr lang="en-US" b="1" dirty="0" smtClean="0"/>
              <a:t>An easy $10,000 raise.*</a:t>
            </a:r>
            <a:endParaRPr lang="en-US" b="1" dirty="0"/>
          </a:p>
        </p:txBody>
      </p:sp>
      <p:sp>
        <p:nvSpPr>
          <p:cNvPr id="3" name="TextBox 2"/>
          <p:cNvSpPr txBox="1"/>
          <p:nvPr/>
        </p:nvSpPr>
        <p:spPr>
          <a:xfrm>
            <a:off x="5776602" y="4535328"/>
            <a:ext cx="3197222"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 Results may vary.</a:t>
            </a:r>
          </a:p>
        </p:txBody>
      </p:sp>
    </p:spTree>
    <p:extLst>
      <p:ext uri="{BB962C8B-B14F-4D97-AF65-F5344CB8AC3E}">
        <p14:creationId xmlns:p14="http://schemas.microsoft.com/office/powerpoint/2010/main" val="293958381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000"/>
                            </p:stCondLst>
                            <p:childTnLst>
                              <p:par>
                                <p:cTn id="31" presetID="2" presetClass="entr" presetSubtype="8" fill="hold" grpId="0" nodeType="afterEffect">
                                  <p:stCondLst>
                                    <p:cond delay="200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727662" y="2559526"/>
            <a:ext cx="8137987" cy="2002334"/>
          </a:xfrm>
        </p:spPr>
        <p:txBody>
          <a:bodyPr/>
          <a:lstStyle/>
          <a:p>
            <a:pPr marL="342946" indent="-342946">
              <a:buFont typeface="Arial" pitchFamily="34" charset="0"/>
              <a:buChar char="•"/>
            </a:pPr>
            <a:r>
              <a:rPr lang="en-US" sz="2700" b="1" dirty="0"/>
              <a:t>Feedback and questions </a:t>
            </a:r>
            <a:r>
              <a:rPr lang="en-US" sz="2700" u="sng" dirty="0">
                <a:hlinkClick r:id="rId2"/>
              </a:rPr>
              <a:t>http://forums.dev.windows.com</a:t>
            </a:r>
            <a:r>
              <a:rPr lang="en-US" sz="2700" dirty="0"/>
              <a:t> </a:t>
            </a:r>
            <a:br>
              <a:rPr lang="en-US" sz="2700" dirty="0"/>
            </a:br>
            <a:endParaRPr lang="en-US" sz="2700" dirty="0"/>
          </a:p>
          <a:p>
            <a:pPr marL="342946" indent="-342946">
              <a:buFont typeface="Arial" pitchFamily="34" charset="0"/>
              <a:buChar char="•"/>
            </a:pPr>
            <a:r>
              <a:rPr lang="en-US" sz="2700" b="1" dirty="0"/>
              <a:t>Session feedback</a:t>
            </a:r>
            <a:br>
              <a:rPr lang="en-US" sz="2700" b="1" dirty="0"/>
            </a:br>
            <a:r>
              <a:rPr lang="en-US" sz="2700" u="sng" dirty="0">
                <a:hlinkClick r:id="rId3"/>
              </a:rPr>
              <a:t>http://bldw.in/SessionFeedback</a:t>
            </a:r>
            <a:r>
              <a:rPr lang="en-US" sz="2700" dirty="0"/>
              <a:t> </a:t>
            </a:r>
          </a:p>
          <a:p>
            <a:endParaRPr lang="en-US" sz="2700" dirty="0"/>
          </a:p>
        </p:txBody>
      </p:sp>
      <p:sp>
        <p:nvSpPr>
          <p:cNvPr id="4" name="Text Placeholder 3"/>
          <p:cNvSpPr>
            <a:spLocks noGrp="1"/>
          </p:cNvSpPr>
          <p:nvPr>
            <p:ph type="body" sz="quarter" idx="10"/>
          </p:nvPr>
        </p:nvSpPr>
        <p:spPr>
          <a:xfrm>
            <a:off x="727663" y="956904"/>
            <a:ext cx="6794285" cy="1033983"/>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43578793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3241725" y="2348075"/>
            <a:ext cx="2660550" cy="447351"/>
          </a:xfrm>
          <a:prstGeom prst="rect">
            <a:avLst/>
          </a:prstGeom>
          <a:noFill/>
          <a:ln>
            <a:noFill/>
          </a:ln>
        </p:spPr>
      </p:pic>
      <p:sp>
        <p:nvSpPr>
          <p:cNvPr id="5" name="Text Box 3"/>
          <p:cNvSpPr txBox="1">
            <a:spLocks noChangeArrowheads="1"/>
          </p:cNvSpPr>
          <p:nvPr/>
        </p:nvSpPr>
        <p:spPr bwMode="blackWhite">
          <a:xfrm>
            <a:off x="381000" y="4562680"/>
            <a:ext cx="8382000" cy="311613"/>
          </a:xfrm>
          <a:prstGeom prst="rect">
            <a:avLst/>
          </a:prstGeom>
          <a:noFill/>
          <a:ln w="12700">
            <a:noFill/>
            <a:miter lim="800000"/>
            <a:headEnd type="none" w="sm" len="sm"/>
            <a:tailEnd type="none" w="sm" len="sm"/>
          </a:ln>
          <a:effectLst/>
        </p:spPr>
        <p:txBody>
          <a:bodyPr vert="horz" wrap="square" lIns="68578" tIns="34289" rIns="68578" bIns="34289" numCol="1" anchor="t" anchorCtr="0" compatLnSpc="1">
            <a:prstTxWarp prst="textNoShape">
              <a:avLst/>
            </a:prstTxWarp>
            <a:spAutoFit/>
          </a:bodyPr>
          <a:lstStyle/>
          <a:p>
            <a:pPr algn="ctr" defTabSz="685666" eaLnBrk="0" hangingPunct="0"/>
            <a:r>
              <a:rPr lang="en-US" sz="500" dirty="0">
                <a:gradFill>
                  <a:gsLst>
                    <a:gs pos="0">
                      <a:schemeClr val="tx1"/>
                    </a:gs>
                    <a:gs pos="100000">
                      <a:schemeClr val="tx1"/>
                    </a:gs>
                  </a:gsLst>
                  <a:lin ang="5400000" scaled="0"/>
                </a:gradFill>
                <a:latin typeface="Segoe UI" pitchFamily="34" charset="0"/>
                <a:cs typeface="Arial" charset="0"/>
              </a:rPr>
              <a:t>© 2011 Microsoft Corporation. All rights reserved. Microsoft, Windows, Windows Vista and other product names are or may be registered trademarks and/or trademarks in the U.S. and/or other countries.</a:t>
            </a:r>
          </a:p>
          <a:p>
            <a:pPr algn="ctr" defTabSz="685666" eaLnBrk="0" hangingPunct="0"/>
            <a:r>
              <a:rPr lang="en-US" sz="5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74803750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4289924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3.static.flickr.com/2285/2268845904_e6b1bb0a3a_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0320" y="0"/>
            <a:ext cx="658368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71450"/>
            <a:ext cx="2560320" cy="914096"/>
          </a:xfrm>
        </p:spPr>
        <p:txBody>
          <a:bodyPr/>
          <a:lstStyle/>
          <a:p>
            <a:pPr algn="ctr"/>
            <a:r>
              <a:rPr lang="en-US" dirty="0" smtClean="0"/>
              <a:t>What is the </a:t>
            </a:r>
            <a:r>
              <a:rPr lang="en-US" dirty="0"/>
              <a:t/>
            </a:r>
            <a:br>
              <a:rPr lang="en-US" dirty="0"/>
            </a:br>
            <a:r>
              <a:rPr lang="en-US" dirty="0" smtClean="0"/>
              <a:t>cloud?</a:t>
            </a:r>
            <a:endParaRPr lang="en-US" dirty="0"/>
          </a:p>
        </p:txBody>
      </p:sp>
      <p:sp>
        <p:nvSpPr>
          <p:cNvPr id="3" name="Content Placeholder 2"/>
          <p:cNvSpPr>
            <a:spLocks noGrp="1"/>
          </p:cNvSpPr>
          <p:nvPr>
            <p:ph idx="1"/>
          </p:nvPr>
        </p:nvSpPr>
        <p:spPr>
          <a:xfrm>
            <a:off x="76200" y="1504950"/>
            <a:ext cx="8363938" cy="1957459"/>
          </a:xfrm>
        </p:spPr>
        <p:txBody>
          <a:bodyPr/>
          <a:lstStyle/>
          <a:p>
            <a:r>
              <a:rPr lang="en-US" dirty="0" smtClean="0"/>
              <a:t>Services based</a:t>
            </a:r>
          </a:p>
          <a:p>
            <a:r>
              <a:rPr lang="en-US" dirty="0" smtClean="0"/>
              <a:t>Runs your code</a:t>
            </a:r>
          </a:p>
          <a:p>
            <a:r>
              <a:rPr lang="en-US" dirty="0" smtClean="0"/>
              <a:t>Dynamic </a:t>
            </a:r>
          </a:p>
          <a:p>
            <a:r>
              <a:rPr lang="en-US" dirty="0"/>
              <a:t>Like a utility</a:t>
            </a:r>
          </a:p>
          <a:p>
            <a:endParaRPr lang="en-US" dirty="0"/>
          </a:p>
        </p:txBody>
      </p:sp>
    </p:spTree>
    <p:extLst>
      <p:ext uri="{BB962C8B-B14F-4D97-AF65-F5344CB8AC3E}">
        <p14:creationId xmlns:p14="http://schemas.microsoft.com/office/powerpoint/2010/main" val="313601615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r="-104"/>
          <a:stretch/>
        </p:blipFill>
        <p:spPr>
          <a:xfrm>
            <a:off x="0" y="0"/>
            <a:ext cx="9144000" cy="5133974"/>
          </a:xfrm>
          <a:prstGeom prst="rect">
            <a:avLst/>
          </a:prstGeom>
        </p:spPr>
      </p:pic>
      <p:sp>
        <p:nvSpPr>
          <p:cNvPr id="5" name="TextBox 4"/>
          <p:cNvSpPr txBox="1"/>
          <p:nvPr/>
        </p:nvSpPr>
        <p:spPr>
          <a:xfrm rot="2416700">
            <a:off x="4645673" y="1276382"/>
            <a:ext cx="2649764" cy="492443"/>
          </a:xfrm>
          <a:prstGeom prst="rect">
            <a:avLst/>
          </a:prstGeom>
          <a:noFill/>
        </p:spPr>
        <p:txBody>
          <a:bodyPr wrap="none" lIns="0" tIns="0" rIns="0" bIns="0" rtlCol="0">
            <a:spAutoFit/>
          </a:bodyPr>
          <a:lstStyle/>
          <a:p>
            <a:r>
              <a:rPr lang="en-US" sz="3200" dirty="0" smtClean="0">
                <a:solidFill>
                  <a:schemeClr val="bg1"/>
                </a:solidFill>
                <a:effectLst>
                  <a:outerShdw blurRad="63500" algn="ctr" rotWithShape="0">
                    <a:schemeClr val="tx1">
                      <a:alpha val="60000"/>
                    </a:schemeClr>
                  </a:outerShdw>
                </a:effectLst>
              </a:rPr>
              <a:t>…, in the cloud.</a:t>
            </a:r>
          </a:p>
        </p:txBody>
      </p:sp>
    </p:spTree>
    <p:extLst>
      <p:ext uri="{BB962C8B-B14F-4D97-AF65-F5344CB8AC3E}">
        <p14:creationId xmlns:p14="http://schemas.microsoft.com/office/powerpoint/2010/main" val="208913880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42242" y="1149017"/>
            <a:ext cx="2749933" cy="2845467"/>
            <a:chOff x="471767" y="1714204"/>
            <a:chExt cx="3665622" cy="3793956"/>
          </a:xfrm>
        </p:grpSpPr>
        <p:sp>
          <p:nvSpPr>
            <p:cNvPr id="10" name="Rectangle 9"/>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2400" dirty="0">
                <a:gradFill>
                  <a:gsLst>
                    <a:gs pos="0">
                      <a:schemeClr val="tx1"/>
                    </a:gs>
                    <a:gs pos="100000">
                      <a:schemeClr val="tx1"/>
                    </a:gs>
                  </a:gsLst>
                  <a:lin ang="5400000" scaled="0"/>
                </a:gradFill>
              </a:endParaRPr>
            </a:p>
          </p:txBody>
        </p:sp>
      </p:grpSp>
      <p:grpSp>
        <p:nvGrpSpPr>
          <p:cNvPr id="3" name="Group 2"/>
          <p:cNvGrpSpPr/>
          <p:nvPr/>
        </p:nvGrpSpPr>
        <p:grpSpPr>
          <a:xfrm>
            <a:off x="3197033" y="1149017"/>
            <a:ext cx="2749933" cy="2845467"/>
            <a:chOff x="4426943" y="1714204"/>
            <a:chExt cx="3665622" cy="3793956"/>
          </a:xfrm>
        </p:grpSpPr>
        <p:sp>
          <p:nvSpPr>
            <p:cNvPr id="11" name="Rectangle 10"/>
            <p:cNvSpPr/>
            <p:nvPr/>
          </p:nvSpPr>
          <p:spPr bwMode="auto">
            <a:xfrm>
              <a:off x="4434965"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4426943"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2400" b="1" dirty="0">
                <a:solidFill>
                  <a:schemeClr val="tx1"/>
                </a:solidFill>
              </a:endParaRPr>
            </a:p>
            <a:p>
              <a:pPr algn="ctr" defTabSz="685666" fontAlgn="base">
                <a:spcBef>
                  <a:spcPct val="0"/>
                </a:spcBef>
                <a:spcAft>
                  <a:spcPct val="0"/>
                </a:spcAft>
              </a:pPr>
              <a:endParaRPr lang="en-US" sz="2400" dirty="0">
                <a:gradFill>
                  <a:gsLst>
                    <a:gs pos="0">
                      <a:schemeClr val="tx1"/>
                    </a:gs>
                    <a:gs pos="100000">
                      <a:schemeClr val="tx1"/>
                    </a:gs>
                  </a:gsLst>
                  <a:lin ang="5400000" scaled="0"/>
                </a:gradFill>
              </a:endParaRPr>
            </a:p>
          </p:txBody>
        </p:sp>
      </p:grpSp>
      <p:grpSp>
        <p:nvGrpSpPr>
          <p:cNvPr id="13" name="Group 12"/>
          <p:cNvGrpSpPr/>
          <p:nvPr/>
        </p:nvGrpSpPr>
        <p:grpSpPr>
          <a:xfrm>
            <a:off x="6179280" y="1149017"/>
            <a:ext cx="2749933" cy="2845467"/>
            <a:chOff x="8385757" y="1714204"/>
            <a:chExt cx="3665622" cy="3793956"/>
          </a:xfrm>
        </p:grpSpPr>
        <p:sp>
          <p:nvSpPr>
            <p:cNvPr id="12" name="Rectangle 11"/>
            <p:cNvSpPr/>
            <p:nvPr/>
          </p:nvSpPr>
          <p:spPr bwMode="auto">
            <a:xfrm>
              <a:off x="839377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2400" b="1" dirty="0">
                <a:solidFill>
                  <a:schemeClr val="tx1"/>
                </a:solidFill>
              </a:endParaRPr>
            </a:p>
          </p:txBody>
        </p:sp>
        <p:sp>
          <p:nvSpPr>
            <p:cNvPr id="6" name="Rectangle 5"/>
            <p:cNvSpPr/>
            <p:nvPr/>
          </p:nvSpPr>
          <p:spPr bwMode="auto">
            <a:xfrm>
              <a:off x="838575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2400" b="1" dirty="0">
                <a:solidFill>
                  <a:schemeClr val="tx1"/>
                </a:solidFill>
              </a:endParaRPr>
            </a:p>
            <a:p>
              <a:pPr algn="ctr"/>
              <a:endParaRPr lang="en-US" sz="2400" b="1" dirty="0">
                <a:solidFill>
                  <a:schemeClr val="tx1"/>
                </a:solidFill>
              </a:endParaRPr>
            </a:p>
            <a:p>
              <a:pPr algn="ctr"/>
              <a:endParaRPr lang="en-US" sz="2400" b="1" dirty="0">
                <a:solidFill>
                  <a:schemeClr val="tx1"/>
                </a:solidFill>
                <a:latin typeface="Segoe UI Light" pitchFamily="34" charset="0"/>
              </a:endParaRPr>
            </a:p>
            <a:p>
              <a:pPr algn="ctr"/>
              <a:endParaRPr lang="en-US" sz="2400" b="1" dirty="0">
                <a:solidFill>
                  <a:schemeClr val="tx1"/>
                </a:solidFill>
                <a:latin typeface="Segoe UI Light" pitchFamily="34" charset="0"/>
              </a:endParaRPr>
            </a:p>
          </p:txBody>
        </p:sp>
      </p:grpSp>
      <p:sp>
        <p:nvSpPr>
          <p:cNvPr id="7" name="Title 1"/>
          <p:cNvSpPr txBox="1">
            <a:spLocks/>
          </p:cNvSpPr>
          <p:nvPr/>
        </p:nvSpPr>
        <p:spPr>
          <a:xfrm>
            <a:off x="389436" y="171450"/>
            <a:ext cx="8363938" cy="457049"/>
          </a:xfrm>
          <a:prstGeom prst="rect">
            <a:avLst/>
          </a:prstGeom>
        </p:spPr>
        <p:txBody>
          <a:bodyPr lIns="68589" tIns="34295" rIns="68589" bIns="34295"/>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389436" y="171450"/>
            <a:ext cx="8363938" cy="457049"/>
          </a:xfrm>
        </p:spPr>
        <p:txBody>
          <a:bodyPr/>
          <a:lstStyle/>
          <a:p>
            <a:r>
              <a:rPr lang="en-US" dirty="0" smtClean="0"/>
              <a:t>Overview of Services</a:t>
            </a:r>
            <a:endParaRPr lang="en-US" dirty="0"/>
          </a:p>
        </p:txBody>
      </p:sp>
      <p:sp>
        <p:nvSpPr>
          <p:cNvPr id="15" name="Rectangle 14"/>
          <p:cNvSpPr/>
          <p:nvPr/>
        </p:nvSpPr>
        <p:spPr bwMode="auto">
          <a:xfrm>
            <a:off x="245605" y="3405333"/>
            <a:ext cx="2743915" cy="48006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defTabSz="685666" fontAlgn="base">
              <a:spcBef>
                <a:spcPct val="0"/>
              </a:spcBef>
              <a:spcAft>
                <a:spcPct val="0"/>
              </a:spcAft>
            </a:pPr>
            <a:r>
              <a:rPr lang="en-US" b="1" dirty="0" smtClean="0">
                <a:solidFill>
                  <a:schemeClr val="bg1"/>
                </a:solidFill>
              </a:rPr>
              <a:t>Application Services</a:t>
            </a:r>
            <a:endParaRPr lang="en-US" b="1" dirty="0">
              <a:solidFill>
                <a:schemeClr val="bg1"/>
              </a:solidFill>
            </a:endParaRPr>
          </a:p>
        </p:txBody>
      </p:sp>
      <p:sp>
        <p:nvSpPr>
          <p:cNvPr id="16" name="Rectangle 15"/>
          <p:cNvSpPr/>
          <p:nvPr/>
        </p:nvSpPr>
        <p:spPr bwMode="auto">
          <a:xfrm>
            <a:off x="3200932" y="3401395"/>
            <a:ext cx="2743915" cy="48006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defTabSz="685666" fontAlgn="base">
              <a:spcBef>
                <a:spcPct val="0"/>
              </a:spcBef>
              <a:spcAft>
                <a:spcPct val="0"/>
              </a:spcAft>
            </a:pPr>
            <a:r>
              <a:rPr lang="en-US" b="1" dirty="0" smtClean="0">
                <a:solidFill>
                  <a:schemeClr val="bg1"/>
                </a:solidFill>
              </a:rPr>
              <a:t>Storage Services</a:t>
            </a:r>
            <a:endParaRPr lang="en-US" b="1" dirty="0">
              <a:solidFill>
                <a:schemeClr val="bg1"/>
              </a:solidFill>
            </a:endParaRPr>
          </a:p>
        </p:txBody>
      </p:sp>
      <p:sp>
        <p:nvSpPr>
          <p:cNvPr id="17" name="Rectangle 16"/>
          <p:cNvSpPr/>
          <p:nvPr/>
        </p:nvSpPr>
        <p:spPr bwMode="auto">
          <a:xfrm>
            <a:off x="6182643" y="3406098"/>
            <a:ext cx="2743915" cy="48006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defTabSz="685666" fontAlgn="base">
              <a:spcBef>
                <a:spcPct val="0"/>
              </a:spcBef>
              <a:spcAft>
                <a:spcPct val="0"/>
              </a:spcAft>
            </a:pPr>
            <a:r>
              <a:rPr lang="en-US" b="1" dirty="0" smtClean="0">
                <a:solidFill>
                  <a:schemeClr val="bg1"/>
                </a:solidFill>
              </a:rPr>
              <a:t>Foundation Services</a:t>
            </a:r>
            <a:endParaRPr lang="en-US" b="1" dirty="0">
              <a:solidFill>
                <a:schemeClr val="bg1"/>
              </a:solidFill>
            </a:endParaRPr>
          </a:p>
        </p:txBody>
      </p:sp>
      <p:pic>
        <p:nvPicPr>
          <p:cNvPr id="1037" name="Picture 13" descr="C:\Users\brprince\Desktop\Azure Icons\AzureVM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32731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brprince\Desktop\Azure Icons\AzureACS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1914" y="229490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brprince\Desktop\Azure Icons\AzureBI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233125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brprince\Desktop\Azure Icons\AzureCachingBlac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1115" y="236020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brprince\Desktop\Azure Icons\AzureCDNBlac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8600" y="235098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brprince\Desktop\Azure Icons\AzureComputeBlac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132731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brprince\Desktop\Azure Icons\AzureDatabaseBlack.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48351" y="132731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brprince\Desktop\Azure Icons\AzureMarketBlack.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4199" y="235098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brprince\Desktop\Azure Icons\AzureStorageBlac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29150" y="132731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brprince\Desktop\Azure Icons\AzureSvcBusBlack.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61115" y="132731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brprince\Desktop\Azure Icons\AzureVirtualNetworkBlack.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41914" y="1327316"/>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57501" y="2052997"/>
            <a:ext cx="876300" cy="184666"/>
          </a:xfrm>
          <a:prstGeom prst="rect">
            <a:avLst/>
          </a:prstGeom>
          <a:solidFill>
            <a:schemeClr val="tx1"/>
          </a:solidFill>
        </p:spPr>
        <p:txBody>
          <a:bodyPr wrap="square" lIns="0" tIns="0" rIns="0" bIns="0" rtlCol="0" anchor="ctr">
            <a:spAutoFit/>
          </a:bodyPr>
          <a:lstStyle/>
          <a:p>
            <a:pPr algn="ctr"/>
            <a:r>
              <a:rPr lang="en-US" sz="1200" b="1" dirty="0">
                <a:solidFill>
                  <a:sysClr val="windowText" lastClr="000000"/>
                </a:solidFill>
              </a:rPr>
              <a:t>C</a:t>
            </a:r>
            <a:r>
              <a:rPr lang="en-US" sz="1200" b="1" dirty="0" smtClean="0">
                <a:solidFill>
                  <a:sysClr val="windowText" lastClr="000000"/>
                </a:solidFill>
              </a:rPr>
              <a:t>ompute</a:t>
            </a:r>
          </a:p>
        </p:txBody>
      </p:sp>
      <p:sp>
        <p:nvSpPr>
          <p:cNvPr id="51" name="TextBox 50"/>
          <p:cNvSpPr txBox="1"/>
          <p:nvPr/>
        </p:nvSpPr>
        <p:spPr>
          <a:xfrm>
            <a:off x="1638300" y="2053777"/>
            <a:ext cx="876300" cy="184666"/>
          </a:xfrm>
          <a:prstGeom prst="rect">
            <a:avLst/>
          </a:prstGeom>
          <a:solidFill>
            <a:schemeClr val="tx1"/>
          </a:solidFill>
        </p:spPr>
        <p:txBody>
          <a:bodyPr wrap="square" lIns="0" tIns="0" rIns="0" bIns="0" rtlCol="0" anchor="ctr">
            <a:spAutoFit/>
          </a:bodyPr>
          <a:lstStyle/>
          <a:p>
            <a:pPr algn="ctr"/>
            <a:r>
              <a:rPr lang="en-US" sz="1200" b="1" dirty="0" smtClean="0">
                <a:solidFill>
                  <a:sysClr val="windowText" lastClr="000000"/>
                </a:solidFill>
              </a:rPr>
              <a:t>VM Role</a:t>
            </a:r>
          </a:p>
        </p:txBody>
      </p:sp>
      <p:sp>
        <p:nvSpPr>
          <p:cNvPr id="52" name="TextBox 51"/>
          <p:cNvSpPr txBox="1"/>
          <p:nvPr/>
        </p:nvSpPr>
        <p:spPr>
          <a:xfrm>
            <a:off x="527565" y="3072884"/>
            <a:ext cx="876300" cy="184666"/>
          </a:xfrm>
          <a:prstGeom prst="rect">
            <a:avLst/>
          </a:prstGeom>
          <a:solidFill>
            <a:schemeClr val="tx1"/>
          </a:solidFill>
        </p:spPr>
        <p:txBody>
          <a:bodyPr wrap="square" lIns="0" tIns="0" rIns="0" bIns="0" rtlCol="0" anchor="ctr">
            <a:spAutoFit/>
          </a:bodyPr>
          <a:lstStyle/>
          <a:p>
            <a:pPr algn="ctr"/>
            <a:r>
              <a:rPr lang="en-US" sz="1200" b="1" dirty="0" smtClean="0">
                <a:solidFill>
                  <a:sysClr val="windowText" lastClr="000000"/>
                </a:solidFill>
              </a:rPr>
              <a:t>BI</a:t>
            </a:r>
          </a:p>
        </p:txBody>
      </p:sp>
      <p:sp>
        <p:nvSpPr>
          <p:cNvPr id="53" name="TextBox 52"/>
          <p:cNvSpPr txBox="1"/>
          <p:nvPr/>
        </p:nvSpPr>
        <p:spPr>
          <a:xfrm>
            <a:off x="1638300" y="3072884"/>
            <a:ext cx="876300" cy="184666"/>
          </a:xfrm>
          <a:prstGeom prst="rect">
            <a:avLst/>
          </a:prstGeom>
          <a:solidFill>
            <a:schemeClr val="tx1"/>
          </a:solidFill>
        </p:spPr>
        <p:txBody>
          <a:bodyPr wrap="square" lIns="0" tIns="0" rIns="0" bIns="0" rtlCol="0" anchor="ctr">
            <a:spAutoFit/>
          </a:bodyPr>
          <a:lstStyle/>
          <a:p>
            <a:pPr algn="ctr"/>
            <a:r>
              <a:rPr lang="en-US" sz="1200" b="1" dirty="0">
                <a:solidFill>
                  <a:sysClr val="windowText" lastClr="000000"/>
                </a:solidFill>
              </a:rPr>
              <a:t>M</a:t>
            </a:r>
            <a:r>
              <a:rPr lang="en-US" sz="1200" b="1" dirty="0" smtClean="0">
                <a:solidFill>
                  <a:sysClr val="windowText" lastClr="000000"/>
                </a:solidFill>
              </a:rPr>
              <a:t>arketplace</a:t>
            </a:r>
          </a:p>
        </p:txBody>
      </p:sp>
      <p:sp>
        <p:nvSpPr>
          <p:cNvPr id="54" name="TextBox 53"/>
          <p:cNvSpPr txBox="1"/>
          <p:nvPr/>
        </p:nvSpPr>
        <p:spPr>
          <a:xfrm>
            <a:off x="3567401" y="2052217"/>
            <a:ext cx="876300" cy="184666"/>
          </a:xfrm>
          <a:prstGeom prst="rect">
            <a:avLst/>
          </a:prstGeom>
          <a:solidFill>
            <a:schemeClr val="tx1"/>
          </a:solidFill>
        </p:spPr>
        <p:txBody>
          <a:bodyPr wrap="square" lIns="0" tIns="0" rIns="0" bIns="0" rtlCol="0" anchor="ctr">
            <a:spAutoFit/>
          </a:bodyPr>
          <a:lstStyle/>
          <a:p>
            <a:pPr algn="ctr"/>
            <a:r>
              <a:rPr lang="en-US" sz="1200" b="1" dirty="0" smtClean="0">
                <a:solidFill>
                  <a:sysClr val="windowText" lastClr="000000"/>
                </a:solidFill>
              </a:rPr>
              <a:t>Storage</a:t>
            </a:r>
          </a:p>
        </p:txBody>
      </p:sp>
      <p:sp>
        <p:nvSpPr>
          <p:cNvPr id="55" name="TextBox 54"/>
          <p:cNvSpPr txBox="1"/>
          <p:nvPr/>
        </p:nvSpPr>
        <p:spPr>
          <a:xfrm>
            <a:off x="4648200" y="2052997"/>
            <a:ext cx="876300" cy="184666"/>
          </a:xfrm>
          <a:prstGeom prst="rect">
            <a:avLst/>
          </a:prstGeom>
          <a:solidFill>
            <a:schemeClr val="tx1"/>
          </a:solidFill>
        </p:spPr>
        <p:txBody>
          <a:bodyPr wrap="square" lIns="0" tIns="0" rIns="0" bIns="0" rtlCol="0" anchor="ctr">
            <a:spAutoFit/>
          </a:bodyPr>
          <a:lstStyle/>
          <a:p>
            <a:pPr algn="ctr"/>
            <a:r>
              <a:rPr lang="en-US" sz="1200" b="1" dirty="0" smtClean="0">
                <a:solidFill>
                  <a:sysClr val="windowText" lastClr="000000"/>
                </a:solidFill>
              </a:rPr>
              <a:t>SQL Azure</a:t>
            </a:r>
          </a:p>
        </p:txBody>
      </p:sp>
      <p:sp>
        <p:nvSpPr>
          <p:cNvPr id="56" name="TextBox 55"/>
          <p:cNvSpPr txBox="1"/>
          <p:nvPr/>
        </p:nvSpPr>
        <p:spPr>
          <a:xfrm>
            <a:off x="4057650" y="3072884"/>
            <a:ext cx="876300" cy="184666"/>
          </a:xfrm>
          <a:prstGeom prst="rect">
            <a:avLst/>
          </a:prstGeom>
          <a:solidFill>
            <a:schemeClr val="tx1"/>
          </a:solidFill>
        </p:spPr>
        <p:txBody>
          <a:bodyPr wrap="square" lIns="0" tIns="0" rIns="0" bIns="0" rtlCol="0" anchor="ctr">
            <a:spAutoFit/>
          </a:bodyPr>
          <a:lstStyle/>
          <a:p>
            <a:pPr algn="ctr"/>
            <a:r>
              <a:rPr lang="en-US" sz="1200" b="1" dirty="0" smtClean="0">
                <a:solidFill>
                  <a:sysClr val="windowText" lastClr="000000"/>
                </a:solidFill>
              </a:rPr>
              <a:t>CDN</a:t>
            </a:r>
          </a:p>
        </p:txBody>
      </p:sp>
      <p:sp>
        <p:nvSpPr>
          <p:cNvPr id="57" name="TextBox 56"/>
          <p:cNvSpPr txBox="1"/>
          <p:nvPr/>
        </p:nvSpPr>
        <p:spPr>
          <a:xfrm>
            <a:off x="6580165" y="2052997"/>
            <a:ext cx="876300" cy="184666"/>
          </a:xfrm>
          <a:prstGeom prst="rect">
            <a:avLst/>
          </a:prstGeom>
          <a:solidFill>
            <a:schemeClr val="tx1"/>
          </a:solidFill>
        </p:spPr>
        <p:txBody>
          <a:bodyPr wrap="square" lIns="0" tIns="0" rIns="0" bIns="0" rtlCol="0" anchor="ctr">
            <a:spAutoFit/>
          </a:bodyPr>
          <a:lstStyle/>
          <a:p>
            <a:pPr algn="ctr"/>
            <a:r>
              <a:rPr lang="en-US" sz="1200" b="1" dirty="0" smtClean="0">
                <a:solidFill>
                  <a:sysClr val="windowText" lastClr="000000"/>
                </a:solidFill>
              </a:rPr>
              <a:t>Service Bus</a:t>
            </a:r>
          </a:p>
        </p:txBody>
      </p:sp>
      <p:sp>
        <p:nvSpPr>
          <p:cNvPr id="58" name="TextBox 57"/>
          <p:cNvSpPr txBox="1"/>
          <p:nvPr/>
        </p:nvSpPr>
        <p:spPr>
          <a:xfrm>
            <a:off x="7660964" y="2053777"/>
            <a:ext cx="876300" cy="184666"/>
          </a:xfrm>
          <a:prstGeom prst="rect">
            <a:avLst/>
          </a:prstGeom>
          <a:solidFill>
            <a:schemeClr val="tx1"/>
          </a:solidFill>
        </p:spPr>
        <p:txBody>
          <a:bodyPr wrap="square" lIns="0" tIns="0" rIns="0" bIns="0" rtlCol="0" anchor="ctr">
            <a:spAutoFit/>
          </a:bodyPr>
          <a:lstStyle/>
          <a:p>
            <a:pPr algn="ctr"/>
            <a:r>
              <a:rPr lang="en-US" sz="1200" b="1" dirty="0" smtClean="0">
                <a:solidFill>
                  <a:sysClr val="windowText" lastClr="000000"/>
                </a:solidFill>
              </a:rPr>
              <a:t>Connect</a:t>
            </a:r>
          </a:p>
        </p:txBody>
      </p:sp>
      <p:sp>
        <p:nvSpPr>
          <p:cNvPr id="59" name="TextBox 58"/>
          <p:cNvSpPr txBox="1"/>
          <p:nvPr/>
        </p:nvSpPr>
        <p:spPr>
          <a:xfrm>
            <a:off x="6550229" y="3072884"/>
            <a:ext cx="876300" cy="184666"/>
          </a:xfrm>
          <a:prstGeom prst="rect">
            <a:avLst/>
          </a:prstGeom>
          <a:solidFill>
            <a:schemeClr val="tx1"/>
          </a:solidFill>
        </p:spPr>
        <p:txBody>
          <a:bodyPr wrap="square" lIns="0" tIns="0" rIns="0" bIns="0" rtlCol="0" anchor="ctr">
            <a:spAutoFit/>
          </a:bodyPr>
          <a:lstStyle/>
          <a:p>
            <a:pPr algn="ctr"/>
            <a:r>
              <a:rPr lang="en-US" sz="1200" b="1" dirty="0" smtClean="0">
                <a:solidFill>
                  <a:sysClr val="windowText" lastClr="000000"/>
                </a:solidFill>
              </a:rPr>
              <a:t>Caching</a:t>
            </a:r>
          </a:p>
        </p:txBody>
      </p:sp>
      <p:sp>
        <p:nvSpPr>
          <p:cNvPr id="60" name="TextBox 59"/>
          <p:cNvSpPr txBox="1"/>
          <p:nvPr/>
        </p:nvSpPr>
        <p:spPr>
          <a:xfrm>
            <a:off x="7660964" y="3072884"/>
            <a:ext cx="876300" cy="184666"/>
          </a:xfrm>
          <a:prstGeom prst="rect">
            <a:avLst/>
          </a:prstGeom>
          <a:solidFill>
            <a:schemeClr val="tx1"/>
          </a:solidFill>
        </p:spPr>
        <p:txBody>
          <a:bodyPr wrap="square" lIns="0" tIns="0" rIns="0" bIns="0" rtlCol="0" anchor="ctr">
            <a:spAutoFit/>
          </a:bodyPr>
          <a:lstStyle/>
          <a:p>
            <a:pPr algn="ctr"/>
            <a:r>
              <a:rPr lang="en-US" sz="1200" b="1" dirty="0" smtClean="0">
                <a:solidFill>
                  <a:sysClr val="windowText" lastClr="000000"/>
                </a:solidFill>
              </a:rPr>
              <a:t>ACS</a:t>
            </a:r>
          </a:p>
        </p:txBody>
      </p:sp>
    </p:spTree>
    <p:extLst>
      <p:ext uri="{BB962C8B-B14F-4D97-AF65-F5344CB8AC3E}">
        <p14:creationId xmlns:p14="http://schemas.microsoft.com/office/powerpoint/2010/main" val="340546218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down)">
                                      <p:cBhvr>
                                        <p:cTn id="9" dur="500"/>
                                        <p:tgtEl>
                                          <p:spTgt spid="1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42"/>
                                        </p:tgtEl>
                                        <p:attrNameLst>
                                          <p:attrName>style.visibility</p:attrName>
                                        </p:attrNameLst>
                                      </p:cBhvr>
                                      <p:to>
                                        <p:strVal val="visible"/>
                                      </p:to>
                                    </p:set>
                                    <p:animEffect transition="in" filter="fade">
                                      <p:cBhvr>
                                        <p:cTn id="13" dur="500"/>
                                        <p:tgtEl>
                                          <p:spTgt spid="1042"/>
                                        </p:tgtEl>
                                      </p:cBhvr>
                                    </p:animEffect>
                                    <p:anim calcmode="lin" valueType="num">
                                      <p:cBhvr>
                                        <p:cTn id="14" dur="500" fill="hold"/>
                                        <p:tgtEl>
                                          <p:spTgt spid="1042"/>
                                        </p:tgtEl>
                                        <p:attrNameLst>
                                          <p:attrName>ppt_x</p:attrName>
                                        </p:attrNameLst>
                                      </p:cBhvr>
                                      <p:tavLst>
                                        <p:tav tm="0">
                                          <p:val>
                                            <p:strVal val="#ppt_x"/>
                                          </p:val>
                                        </p:tav>
                                        <p:tav tm="100000">
                                          <p:val>
                                            <p:strVal val="#ppt_x"/>
                                          </p:val>
                                        </p:tav>
                                      </p:tavLst>
                                    </p:anim>
                                    <p:anim calcmode="lin" valueType="num">
                                      <p:cBhvr>
                                        <p:cTn id="15" dur="500" fill="hold"/>
                                        <p:tgtEl>
                                          <p:spTgt spid="104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37"/>
                                        </p:tgtEl>
                                        <p:attrNameLst>
                                          <p:attrName>style.visibility</p:attrName>
                                        </p:attrNameLst>
                                      </p:cBhvr>
                                      <p:to>
                                        <p:strVal val="visible"/>
                                      </p:to>
                                    </p:set>
                                    <p:animEffect transition="in" filter="fade">
                                      <p:cBhvr>
                                        <p:cTn id="19" dur="500"/>
                                        <p:tgtEl>
                                          <p:spTgt spid="1037"/>
                                        </p:tgtEl>
                                      </p:cBhvr>
                                    </p:animEffect>
                                    <p:anim calcmode="lin" valueType="num">
                                      <p:cBhvr>
                                        <p:cTn id="20" dur="500" fill="hold"/>
                                        <p:tgtEl>
                                          <p:spTgt spid="1037"/>
                                        </p:tgtEl>
                                        <p:attrNameLst>
                                          <p:attrName>ppt_x</p:attrName>
                                        </p:attrNameLst>
                                      </p:cBhvr>
                                      <p:tavLst>
                                        <p:tav tm="0">
                                          <p:val>
                                            <p:strVal val="#ppt_x"/>
                                          </p:val>
                                        </p:tav>
                                        <p:tav tm="100000">
                                          <p:val>
                                            <p:strVal val="#ppt_x"/>
                                          </p:val>
                                        </p:tav>
                                      </p:tavLst>
                                    </p:anim>
                                    <p:anim calcmode="lin" valueType="num">
                                      <p:cBhvr>
                                        <p:cTn id="21" dur="500" fill="hold"/>
                                        <p:tgtEl>
                                          <p:spTgt spid="103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039"/>
                                        </p:tgtEl>
                                        <p:attrNameLst>
                                          <p:attrName>style.visibility</p:attrName>
                                        </p:attrNameLst>
                                      </p:cBhvr>
                                      <p:to>
                                        <p:strVal val="visible"/>
                                      </p:to>
                                    </p:set>
                                    <p:animEffect transition="in" filter="fade">
                                      <p:cBhvr>
                                        <p:cTn id="25" dur="500"/>
                                        <p:tgtEl>
                                          <p:spTgt spid="1039"/>
                                        </p:tgtEl>
                                      </p:cBhvr>
                                    </p:animEffect>
                                    <p:anim calcmode="lin" valueType="num">
                                      <p:cBhvr>
                                        <p:cTn id="26" dur="500" fill="hold"/>
                                        <p:tgtEl>
                                          <p:spTgt spid="1039"/>
                                        </p:tgtEl>
                                        <p:attrNameLst>
                                          <p:attrName>ppt_x</p:attrName>
                                        </p:attrNameLst>
                                      </p:cBhvr>
                                      <p:tavLst>
                                        <p:tav tm="0">
                                          <p:val>
                                            <p:strVal val="#ppt_x"/>
                                          </p:val>
                                        </p:tav>
                                        <p:tav tm="100000">
                                          <p:val>
                                            <p:strVal val="#ppt_x"/>
                                          </p:val>
                                        </p:tav>
                                      </p:tavLst>
                                    </p:anim>
                                    <p:anim calcmode="lin" valueType="num">
                                      <p:cBhvr>
                                        <p:cTn id="27" dur="500" fill="hold"/>
                                        <p:tgtEl>
                                          <p:spTgt spid="103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044"/>
                                        </p:tgtEl>
                                        <p:attrNameLst>
                                          <p:attrName>style.visibility</p:attrName>
                                        </p:attrNameLst>
                                      </p:cBhvr>
                                      <p:to>
                                        <p:strVal val="visible"/>
                                      </p:to>
                                    </p:set>
                                    <p:animEffect transition="in" filter="fade">
                                      <p:cBhvr>
                                        <p:cTn id="31" dur="500"/>
                                        <p:tgtEl>
                                          <p:spTgt spid="1044"/>
                                        </p:tgtEl>
                                      </p:cBhvr>
                                    </p:animEffect>
                                    <p:anim calcmode="lin" valueType="num">
                                      <p:cBhvr>
                                        <p:cTn id="32" dur="500" fill="hold"/>
                                        <p:tgtEl>
                                          <p:spTgt spid="1044"/>
                                        </p:tgtEl>
                                        <p:attrNameLst>
                                          <p:attrName>ppt_x</p:attrName>
                                        </p:attrNameLst>
                                      </p:cBhvr>
                                      <p:tavLst>
                                        <p:tav tm="0">
                                          <p:val>
                                            <p:strVal val="#ppt_x"/>
                                          </p:val>
                                        </p:tav>
                                        <p:tav tm="100000">
                                          <p:val>
                                            <p:strVal val="#ppt_x"/>
                                          </p:val>
                                        </p:tav>
                                      </p:tavLst>
                                    </p:anim>
                                    <p:anim calcmode="lin" valueType="num">
                                      <p:cBhvr>
                                        <p:cTn id="33" dur="500" fill="hold"/>
                                        <p:tgtEl>
                                          <p:spTgt spid="104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2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par>
                          <p:cTn id="57" fill="hold">
                            <p:stCondLst>
                              <p:cond delay="500"/>
                            </p:stCondLst>
                            <p:childTnLst>
                              <p:par>
                                <p:cTn id="58" presetID="42" presetClass="entr" presetSubtype="0" fill="hold" nodeType="afterEffect">
                                  <p:stCondLst>
                                    <p:cond delay="0"/>
                                  </p:stCondLst>
                                  <p:childTnLst>
                                    <p:set>
                                      <p:cBhvr>
                                        <p:cTn id="59" dur="1" fill="hold">
                                          <p:stCondLst>
                                            <p:cond delay="0"/>
                                          </p:stCondLst>
                                        </p:cTn>
                                        <p:tgtEl>
                                          <p:spTgt spid="1043"/>
                                        </p:tgtEl>
                                        <p:attrNameLst>
                                          <p:attrName>style.visibility</p:attrName>
                                        </p:attrNameLst>
                                      </p:cBhvr>
                                      <p:to>
                                        <p:strVal val="visible"/>
                                      </p:to>
                                    </p:set>
                                    <p:animEffect transition="in" filter="fade">
                                      <p:cBhvr>
                                        <p:cTn id="60" dur="500"/>
                                        <p:tgtEl>
                                          <p:spTgt spid="1043"/>
                                        </p:tgtEl>
                                      </p:cBhvr>
                                    </p:animEffect>
                                    <p:anim calcmode="lin" valueType="num">
                                      <p:cBhvr>
                                        <p:cTn id="61" dur="500" fill="hold"/>
                                        <p:tgtEl>
                                          <p:spTgt spid="1043"/>
                                        </p:tgtEl>
                                        <p:attrNameLst>
                                          <p:attrName>ppt_x</p:attrName>
                                        </p:attrNameLst>
                                      </p:cBhvr>
                                      <p:tavLst>
                                        <p:tav tm="0">
                                          <p:val>
                                            <p:strVal val="#ppt_x"/>
                                          </p:val>
                                        </p:tav>
                                        <p:tav tm="100000">
                                          <p:val>
                                            <p:strVal val="#ppt_x"/>
                                          </p:val>
                                        </p:tav>
                                      </p:tavLst>
                                    </p:anim>
                                    <p:anim calcmode="lin" valueType="num">
                                      <p:cBhvr>
                                        <p:cTn id="62" dur="500" fill="hold"/>
                                        <p:tgtEl>
                                          <p:spTgt spid="1043"/>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42" presetClass="entr" presetSubtype="0" fill="hold" nodeType="afterEffect">
                                  <p:stCondLst>
                                    <p:cond delay="0"/>
                                  </p:stCondLst>
                                  <p:childTnLst>
                                    <p:set>
                                      <p:cBhvr>
                                        <p:cTn id="65" dur="1" fill="hold">
                                          <p:stCondLst>
                                            <p:cond delay="0"/>
                                          </p:stCondLst>
                                        </p:cTn>
                                        <p:tgtEl>
                                          <p:spTgt spid="1045"/>
                                        </p:tgtEl>
                                        <p:attrNameLst>
                                          <p:attrName>style.visibility</p:attrName>
                                        </p:attrNameLst>
                                      </p:cBhvr>
                                      <p:to>
                                        <p:strVal val="visible"/>
                                      </p:to>
                                    </p:set>
                                    <p:animEffect transition="in" filter="fade">
                                      <p:cBhvr>
                                        <p:cTn id="66" dur="500"/>
                                        <p:tgtEl>
                                          <p:spTgt spid="1045"/>
                                        </p:tgtEl>
                                      </p:cBhvr>
                                    </p:animEffect>
                                    <p:anim calcmode="lin" valueType="num">
                                      <p:cBhvr>
                                        <p:cTn id="67" dur="500" fill="hold"/>
                                        <p:tgtEl>
                                          <p:spTgt spid="1045"/>
                                        </p:tgtEl>
                                        <p:attrNameLst>
                                          <p:attrName>ppt_x</p:attrName>
                                        </p:attrNameLst>
                                      </p:cBhvr>
                                      <p:tavLst>
                                        <p:tav tm="0">
                                          <p:val>
                                            <p:strVal val="#ppt_x"/>
                                          </p:val>
                                        </p:tav>
                                        <p:tav tm="100000">
                                          <p:val>
                                            <p:strVal val="#ppt_x"/>
                                          </p:val>
                                        </p:tav>
                                      </p:tavLst>
                                    </p:anim>
                                    <p:anim calcmode="lin" valueType="num">
                                      <p:cBhvr>
                                        <p:cTn id="68" dur="500" fill="hold"/>
                                        <p:tgtEl>
                                          <p:spTgt spid="1045"/>
                                        </p:tgtEl>
                                        <p:attrNameLst>
                                          <p:attrName>ppt_y</p:attrName>
                                        </p:attrNameLst>
                                      </p:cBhvr>
                                      <p:tavLst>
                                        <p:tav tm="0">
                                          <p:val>
                                            <p:strVal val="#ppt_y+.1"/>
                                          </p:val>
                                        </p:tav>
                                        <p:tav tm="100000">
                                          <p:val>
                                            <p:strVal val="#ppt_y"/>
                                          </p:val>
                                        </p:tav>
                                      </p:tavLst>
                                    </p:anim>
                                  </p:childTnLst>
                                </p:cTn>
                              </p:par>
                            </p:childTnLst>
                          </p:cTn>
                        </p:par>
                        <p:par>
                          <p:cTn id="69" fill="hold">
                            <p:stCondLst>
                              <p:cond delay="1500"/>
                            </p:stCondLst>
                            <p:childTnLst>
                              <p:par>
                                <p:cTn id="70" presetID="42" presetClass="entr" presetSubtype="0" fill="hold" nodeType="afterEffect">
                                  <p:stCondLst>
                                    <p:cond delay="0"/>
                                  </p:stCondLst>
                                  <p:childTnLst>
                                    <p:set>
                                      <p:cBhvr>
                                        <p:cTn id="71" dur="1" fill="hold">
                                          <p:stCondLst>
                                            <p:cond delay="0"/>
                                          </p:stCondLst>
                                        </p:cTn>
                                        <p:tgtEl>
                                          <p:spTgt spid="1041"/>
                                        </p:tgtEl>
                                        <p:attrNameLst>
                                          <p:attrName>style.visibility</p:attrName>
                                        </p:attrNameLst>
                                      </p:cBhvr>
                                      <p:to>
                                        <p:strVal val="visible"/>
                                      </p:to>
                                    </p:set>
                                    <p:animEffect transition="in" filter="fade">
                                      <p:cBhvr>
                                        <p:cTn id="72" dur="500"/>
                                        <p:tgtEl>
                                          <p:spTgt spid="1041"/>
                                        </p:tgtEl>
                                      </p:cBhvr>
                                    </p:animEffect>
                                    <p:anim calcmode="lin" valueType="num">
                                      <p:cBhvr>
                                        <p:cTn id="73" dur="500" fill="hold"/>
                                        <p:tgtEl>
                                          <p:spTgt spid="1041"/>
                                        </p:tgtEl>
                                        <p:attrNameLst>
                                          <p:attrName>ppt_x</p:attrName>
                                        </p:attrNameLst>
                                      </p:cBhvr>
                                      <p:tavLst>
                                        <p:tav tm="0">
                                          <p:val>
                                            <p:strVal val="#ppt_x"/>
                                          </p:val>
                                        </p:tav>
                                        <p:tav tm="100000">
                                          <p:val>
                                            <p:strVal val="#ppt_x"/>
                                          </p:val>
                                        </p:tav>
                                      </p:tavLst>
                                    </p:anim>
                                    <p:anim calcmode="lin" valueType="num">
                                      <p:cBhvr>
                                        <p:cTn id="74" dur="500" fill="hold"/>
                                        <p:tgtEl>
                                          <p:spTgt spid="104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par>
                                <p:cTn id="91" presetID="22" presetClass="entr" presetSubtype="4" fill="hold" grpId="0" nodeType="with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down)">
                                      <p:cBhvr>
                                        <p:cTn id="93" dur="500"/>
                                        <p:tgtEl>
                                          <p:spTgt spid="17"/>
                                        </p:tgtEl>
                                      </p:cBhvr>
                                    </p:animEffect>
                                  </p:childTnLst>
                                </p:cTn>
                              </p:par>
                            </p:childTnLst>
                          </p:cTn>
                        </p:par>
                        <p:par>
                          <p:cTn id="94" fill="hold">
                            <p:stCondLst>
                              <p:cond delay="500"/>
                            </p:stCondLst>
                            <p:childTnLst>
                              <p:par>
                                <p:cTn id="95" presetID="42" presetClass="entr" presetSubtype="0" fill="hold" nodeType="afterEffect">
                                  <p:stCondLst>
                                    <p:cond delay="0"/>
                                  </p:stCondLst>
                                  <p:childTnLst>
                                    <p:set>
                                      <p:cBhvr>
                                        <p:cTn id="96" dur="1" fill="hold">
                                          <p:stCondLst>
                                            <p:cond delay="0"/>
                                          </p:stCondLst>
                                        </p:cTn>
                                        <p:tgtEl>
                                          <p:spTgt spid="1046"/>
                                        </p:tgtEl>
                                        <p:attrNameLst>
                                          <p:attrName>style.visibility</p:attrName>
                                        </p:attrNameLst>
                                      </p:cBhvr>
                                      <p:to>
                                        <p:strVal val="visible"/>
                                      </p:to>
                                    </p:set>
                                    <p:animEffect transition="in" filter="fade">
                                      <p:cBhvr>
                                        <p:cTn id="97" dur="500"/>
                                        <p:tgtEl>
                                          <p:spTgt spid="1046"/>
                                        </p:tgtEl>
                                      </p:cBhvr>
                                    </p:animEffect>
                                    <p:anim calcmode="lin" valueType="num">
                                      <p:cBhvr>
                                        <p:cTn id="98" dur="500" fill="hold"/>
                                        <p:tgtEl>
                                          <p:spTgt spid="1046"/>
                                        </p:tgtEl>
                                        <p:attrNameLst>
                                          <p:attrName>ppt_x</p:attrName>
                                        </p:attrNameLst>
                                      </p:cBhvr>
                                      <p:tavLst>
                                        <p:tav tm="0">
                                          <p:val>
                                            <p:strVal val="#ppt_x"/>
                                          </p:val>
                                        </p:tav>
                                        <p:tav tm="100000">
                                          <p:val>
                                            <p:strVal val="#ppt_x"/>
                                          </p:val>
                                        </p:tav>
                                      </p:tavLst>
                                    </p:anim>
                                    <p:anim calcmode="lin" valueType="num">
                                      <p:cBhvr>
                                        <p:cTn id="99" dur="500" fill="hold"/>
                                        <p:tgtEl>
                                          <p:spTgt spid="1046"/>
                                        </p:tgtEl>
                                        <p:attrNameLst>
                                          <p:attrName>ppt_y</p:attrName>
                                        </p:attrNameLst>
                                      </p:cBhvr>
                                      <p:tavLst>
                                        <p:tav tm="0">
                                          <p:val>
                                            <p:strVal val="#ppt_y+.1"/>
                                          </p:val>
                                        </p:tav>
                                        <p:tav tm="100000">
                                          <p:val>
                                            <p:strVal val="#ppt_y"/>
                                          </p:val>
                                        </p:tav>
                                      </p:tavLst>
                                    </p:anim>
                                  </p:childTnLst>
                                </p:cTn>
                              </p:par>
                            </p:childTnLst>
                          </p:cTn>
                        </p:par>
                        <p:par>
                          <p:cTn id="100" fill="hold">
                            <p:stCondLst>
                              <p:cond delay="1000"/>
                            </p:stCondLst>
                            <p:childTnLst>
                              <p:par>
                                <p:cTn id="101" presetID="42" presetClass="entr" presetSubtype="0" fill="hold" nodeType="afterEffect">
                                  <p:stCondLst>
                                    <p:cond delay="0"/>
                                  </p:stCondLst>
                                  <p:childTnLst>
                                    <p:set>
                                      <p:cBhvr>
                                        <p:cTn id="102" dur="1" fill="hold">
                                          <p:stCondLst>
                                            <p:cond delay="0"/>
                                          </p:stCondLst>
                                        </p:cTn>
                                        <p:tgtEl>
                                          <p:spTgt spid="1047"/>
                                        </p:tgtEl>
                                        <p:attrNameLst>
                                          <p:attrName>style.visibility</p:attrName>
                                        </p:attrNameLst>
                                      </p:cBhvr>
                                      <p:to>
                                        <p:strVal val="visible"/>
                                      </p:to>
                                    </p:set>
                                    <p:animEffect transition="in" filter="fade">
                                      <p:cBhvr>
                                        <p:cTn id="103" dur="500"/>
                                        <p:tgtEl>
                                          <p:spTgt spid="1047"/>
                                        </p:tgtEl>
                                      </p:cBhvr>
                                    </p:animEffect>
                                    <p:anim calcmode="lin" valueType="num">
                                      <p:cBhvr>
                                        <p:cTn id="104" dur="500" fill="hold"/>
                                        <p:tgtEl>
                                          <p:spTgt spid="1047"/>
                                        </p:tgtEl>
                                        <p:attrNameLst>
                                          <p:attrName>ppt_x</p:attrName>
                                        </p:attrNameLst>
                                      </p:cBhvr>
                                      <p:tavLst>
                                        <p:tav tm="0">
                                          <p:val>
                                            <p:strVal val="#ppt_x"/>
                                          </p:val>
                                        </p:tav>
                                        <p:tav tm="100000">
                                          <p:val>
                                            <p:strVal val="#ppt_x"/>
                                          </p:val>
                                        </p:tav>
                                      </p:tavLst>
                                    </p:anim>
                                    <p:anim calcmode="lin" valueType="num">
                                      <p:cBhvr>
                                        <p:cTn id="105" dur="500" fill="hold"/>
                                        <p:tgtEl>
                                          <p:spTgt spid="1047"/>
                                        </p:tgtEl>
                                        <p:attrNameLst>
                                          <p:attrName>ppt_y</p:attrName>
                                        </p:attrNameLst>
                                      </p:cBhvr>
                                      <p:tavLst>
                                        <p:tav tm="0">
                                          <p:val>
                                            <p:strVal val="#ppt_y+.1"/>
                                          </p:val>
                                        </p:tav>
                                        <p:tav tm="100000">
                                          <p:val>
                                            <p:strVal val="#ppt_y"/>
                                          </p:val>
                                        </p:tav>
                                      </p:tavLst>
                                    </p:anim>
                                  </p:childTnLst>
                                </p:cTn>
                              </p:par>
                            </p:childTnLst>
                          </p:cTn>
                        </p:par>
                        <p:par>
                          <p:cTn id="106" fill="hold">
                            <p:stCondLst>
                              <p:cond delay="1500"/>
                            </p:stCondLst>
                            <p:childTnLst>
                              <p:par>
                                <p:cTn id="107" presetID="42" presetClass="entr" presetSubtype="0" fill="hold" nodeType="afterEffect">
                                  <p:stCondLst>
                                    <p:cond delay="0"/>
                                  </p:stCondLst>
                                  <p:childTnLst>
                                    <p:set>
                                      <p:cBhvr>
                                        <p:cTn id="108" dur="1" fill="hold">
                                          <p:stCondLst>
                                            <p:cond delay="0"/>
                                          </p:stCondLst>
                                        </p:cTn>
                                        <p:tgtEl>
                                          <p:spTgt spid="1040"/>
                                        </p:tgtEl>
                                        <p:attrNameLst>
                                          <p:attrName>style.visibility</p:attrName>
                                        </p:attrNameLst>
                                      </p:cBhvr>
                                      <p:to>
                                        <p:strVal val="visible"/>
                                      </p:to>
                                    </p:set>
                                    <p:animEffect transition="in" filter="fade">
                                      <p:cBhvr>
                                        <p:cTn id="109" dur="500"/>
                                        <p:tgtEl>
                                          <p:spTgt spid="1040"/>
                                        </p:tgtEl>
                                      </p:cBhvr>
                                    </p:animEffect>
                                    <p:anim calcmode="lin" valueType="num">
                                      <p:cBhvr>
                                        <p:cTn id="110" dur="500" fill="hold"/>
                                        <p:tgtEl>
                                          <p:spTgt spid="1040"/>
                                        </p:tgtEl>
                                        <p:attrNameLst>
                                          <p:attrName>ppt_x</p:attrName>
                                        </p:attrNameLst>
                                      </p:cBhvr>
                                      <p:tavLst>
                                        <p:tav tm="0">
                                          <p:val>
                                            <p:strVal val="#ppt_x"/>
                                          </p:val>
                                        </p:tav>
                                        <p:tav tm="100000">
                                          <p:val>
                                            <p:strVal val="#ppt_x"/>
                                          </p:val>
                                        </p:tav>
                                      </p:tavLst>
                                    </p:anim>
                                    <p:anim calcmode="lin" valueType="num">
                                      <p:cBhvr>
                                        <p:cTn id="111" dur="500" fill="hold"/>
                                        <p:tgtEl>
                                          <p:spTgt spid="1040"/>
                                        </p:tgtEl>
                                        <p:attrNameLst>
                                          <p:attrName>ppt_y</p:attrName>
                                        </p:attrNameLst>
                                      </p:cBhvr>
                                      <p:tavLst>
                                        <p:tav tm="0">
                                          <p:val>
                                            <p:strVal val="#ppt_y+.1"/>
                                          </p:val>
                                        </p:tav>
                                        <p:tav tm="100000">
                                          <p:val>
                                            <p:strVal val="#ppt_y"/>
                                          </p:val>
                                        </p:tav>
                                      </p:tavLst>
                                    </p:anim>
                                  </p:childTnLst>
                                </p:cTn>
                              </p:par>
                            </p:childTnLst>
                          </p:cTn>
                        </p:par>
                        <p:par>
                          <p:cTn id="112" fill="hold">
                            <p:stCondLst>
                              <p:cond delay="2000"/>
                            </p:stCondLst>
                            <p:childTnLst>
                              <p:par>
                                <p:cTn id="113" presetID="42" presetClass="entr" presetSubtype="0" fill="hold" nodeType="afterEffect">
                                  <p:stCondLst>
                                    <p:cond delay="0"/>
                                  </p:stCondLst>
                                  <p:childTnLst>
                                    <p:set>
                                      <p:cBhvr>
                                        <p:cTn id="114" dur="1" fill="hold">
                                          <p:stCondLst>
                                            <p:cond delay="0"/>
                                          </p:stCondLst>
                                        </p:cTn>
                                        <p:tgtEl>
                                          <p:spTgt spid="1038"/>
                                        </p:tgtEl>
                                        <p:attrNameLst>
                                          <p:attrName>style.visibility</p:attrName>
                                        </p:attrNameLst>
                                      </p:cBhvr>
                                      <p:to>
                                        <p:strVal val="visible"/>
                                      </p:to>
                                    </p:set>
                                    <p:animEffect transition="in" filter="fade">
                                      <p:cBhvr>
                                        <p:cTn id="115" dur="500"/>
                                        <p:tgtEl>
                                          <p:spTgt spid="1038"/>
                                        </p:tgtEl>
                                      </p:cBhvr>
                                    </p:animEffect>
                                    <p:anim calcmode="lin" valueType="num">
                                      <p:cBhvr>
                                        <p:cTn id="116" dur="500" fill="hold"/>
                                        <p:tgtEl>
                                          <p:spTgt spid="1038"/>
                                        </p:tgtEl>
                                        <p:attrNameLst>
                                          <p:attrName>ppt_x</p:attrName>
                                        </p:attrNameLst>
                                      </p:cBhvr>
                                      <p:tavLst>
                                        <p:tav tm="0">
                                          <p:val>
                                            <p:strVal val="#ppt_x"/>
                                          </p:val>
                                        </p:tav>
                                        <p:tav tm="100000">
                                          <p:val>
                                            <p:strVal val="#ppt_x"/>
                                          </p:val>
                                        </p:tav>
                                      </p:tavLst>
                                    </p:anim>
                                    <p:anim calcmode="lin" valueType="num">
                                      <p:cBhvr>
                                        <p:cTn id="117" dur="5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57"/>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8"/>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59"/>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9"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xc.hu/pic/l/u/ur/urbanlane/553505_9962528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57352"/>
            <a:ext cx="9144000" cy="609398"/>
          </a:xfrm>
          <a:solidFill>
            <a:schemeClr val="bg2">
              <a:alpha val="75000"/>
            </a:schemeClr>
          </a:solidFill>
        </p:spPr>
        <p:txBody>
          <a:bodyPr anchor="ctr"/>
          <a:lstStyle/>
          <a:p>
            <a:pPr algn="ctr"/>
            <a:r>
              <a:rPr lang="en-US" sz="4400" dirty="0" smtClean="0">
                <a:solidFill>
                  <a:schemeClr val="tx1"/>
                </a:solidFill>
              </a:rPr>
              <a:t>Mix and Match Services</a:t>
            </a:r>
            <a:endParaRPr lang="en-US" sz="4400" dirty="0">
              <a:solidFill>
                <a:schemeClr val="tx1"/>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970903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886200" y="1219200"/>
            <a:ext cx="5105400" cy="211455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Quick Scenario : Hosted App, Cloud Storage</a:t>
            </a:r>
            <a:endParaRPr lang="en-US" dirty="0"/>
          </a:p>
        </p:txBody>
      </p:sp>
      <p:pic>
        <p:nvPicPr>
          <p:cNvPr id="2053" name="Picture 5" descr="C:\Users\brprince\Downloads\AzureDesignPatternIcons\CD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8541" y="1651298"/>
            <a:ext cx="1356318" cy="12503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brprince\Downloads\AzureDesignPatternIcons\ComputeUse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08491" y="3689350"/>
            <a:ext cx="8001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C:\Users\brprince\Downloads\AzureDesignPatternIcons\ComputeUse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77200" y="4171950"/>
            <a:ext cx="8001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C:\Users\brprince\Downloads\AzureDesignPatternIcons\ComputeUse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1644" y="4060825"/>
            <a:ext cx="8001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brprince\Downloads\AzureDesignPatternIcons\Container.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23846" y="1724173"/>
            <a:ext cx="1104602" cy="110460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381000" y="1219200"/>
            <a:ext cx="3276600" cy="2114550"/>
            <a:chOff x="381000" y="1219200"/>
            <a:chExt cx="3276600" cy="2114550"/>
          </a:xfrm>
        </p:grpSpPr>
        <p:sp>
          <p:nvSpPr>
            <p:cNvPr id="24" name="Rectangle 23"/>
            <p:cNvSpPr/>
            <p:nvPr/>
          </p:nvSpPr>
          <p:spPr bwMode="auto">
            <a:xfrm>
              <a:off x="381000" y="1219200"/>
              <a:ext cx="3276600" cy="211455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5" name="Rectangle 14"/>
            <p:cNvSpPr/>
            <p:nvPr/>
          </p:nvSpPr>
          <p:spPr bwMode="auto">
            <a:xfrm>
              <a:off x="1301296" y="1767865"/>
              <a:ext cx="1371600" cy="137765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6" name="Group 5"/>
            <p:cNvGrpSpPr/>
            <p:nvPr/>
          </p:nvGrpSpPr>
          <p:grpSpPr>
            <a:xfrm>
              <a:off x="1517196" y="1850931"/>
              <a:ext cx="939800" cy="1084222"/>
              <a:chOff x="545646" y="1916792"/>
              <a:chExt cx="939800" cy="1084222"/>
            </a:xfrm>
          </p:grpSpPr>
          <p:pic>
            <p:nvPicPr>
              <p:cNvPr id="2055" name="Picture 7" descr="C:\Users\brprince\Downloads\AzureDesignPatternIcons\RoleFarm.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5646" y="1916792"/>
                <a:ext cx="939800" cy="419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0571" y="2447016"/>
                <a:ext cx="869950" cy="553998"/>
              </a:xfrm>
              <a:prstGeom prst="rect">
                <a:avLst/>
              </a:prstGeom>
              <a:noFill/>
            </p:spPr>
            <p:txBody>
              <a:bodyPr wrap="square" lIns="0" tIns="0" rIns="0" bIns="0" rtlCol="0">
                <a:spAutoFit/>
              </a:bodyPr>
              <a:lstStyle/>
              <a:p>
                <a:pPr algn="ctr"/>
                <a:r>
                  <a:rPr lang="en-US" b="1" dirty="0" smtClean="0">
                    <a:gradFill>
                      <a:gsLst>
                        <a:gs pos="0">
                          <a:schemeClr val="tx1"/>
                        </a:gs>
                        <a:gs pos="86000">
                          <a:schemeClr val="tx1"/>
                        </a:gs>
                      </a:gsLst>
                      <a:lin ang="5400000" scaled="0"/>
                    </a:gradFill>
                  </a:rPr>
                  <a:t>Your Servers</a:t>
                </a:r>
              </a:p>
            </p:txBody>
          </p:sp>
        </p:grpSp>
      </p:grpSp>
      <p:cxnSp>
        <p:nvCxnSpPr>
          <p:cNvPr id="9" name="Straight Arrow Connector 8"/>
          <p:cNvCxnSpPr>
            <a:endCxn id="20" idx="0"/>
          </p:cNvCxnSpPr>
          <p:nvPr/>
        </p:nvCxnSpPr>
        <p:spPr>
          <a:xfrm flipH="1">
            <a:off x="5351694" y="2901653"/>
            <a:ext cx="2535006" cy="11591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7" idx="0"/>
          </p:cNvCxnSpPr>
          <p:nvPr/>
        </p:nvCxnSpPr>
        <p:spPr>
          <a:xfrm flipH="1">
            <a:off x="7208541" y="2901653"/>
            <a:ext cx="678159" cy="78769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8" idx="0"/>
          </p:cNvCxnSpPr>
          <p:nvPr/>
        </p:nvCxnSpPr>
        <p:spPr>
          <a:xfrm>
            <a:off x="7886700" y="2901653"/>
            <a:ext cx="590550" cy="127029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bwMode="auto">
          <a:xfrm>
            <a:off x="5808894" y="1811486"/>
            <a:ext cx="1219200" cy="92997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8" name="Elbow Connector 7"/>
          <p:cNvCxnSpPr>
            <a:stCxn id="15" idx="2"/>
          </p:cNvCxnSpPr>
          <p:nvPr/>
        </p:nvCxnSpPr>
        <p:spPr>
          <a:xfrm rot="16200000" flipH="1">
            <a:off x="2739344" y="2393269"/>
            <a:ext cx="1309010" cy="2813506"/>
          </a:xfrm>
          <a:prstGeom prst="bentConnector2">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02808" y="1281059"/>
            <a:ext cx="2232984" cy="369332"/>
          </a:xfrm>
          <a:prstGeom prst="rect">
            <a:avLst/>
          </a:prstGeom>
          <a:noFill/>
        </p:spPr>
        <p:txBody>
          <a:bodyPr wrap="none" lIns="0" tIns="0" rIns="0" bIns="0" rtlCol="0">
            <a:spAutoFit/>
          </a:bodyPr>
          <a:lstStyle/>
          <a:p>
            <a:pPr algn="ctr"/>
            <a:r>
              <a:rPr lang="en-US" sz="2400" dirty="0" smtClean="0">
                <a:gradFill>
                  <a:gsLst>
                    <a:gs pos="0">
                      <a:schemeClr val="tx1"/>
                    </a:gs>
                    <a:gs pos="86000">
                      <a:schemeClr val="tx1"/>
                    </a:gs>
                  </a:gsLst>
                  <a:lin ang="5400000" scaled="0"/>
                </a:gradFill>
              </a:rPr>
              <a:t>Dynamic Content</a:t>
            </a:r>
          </a:p>
        </p:txBody>
      </p:sp>
      <p:sp>
        <p:nvSpPr>
          <p:cNvPr id="25" name="TextBox 24"/>
          <p:cNvSpPr txBox="1"/>
          <p:nvPr/>
        </p:nvSpPr>
        <p:spPr>
          <a:xfrm>
            <a:off x="5717509" y="1281966"/>
            <a:ext cx="1803379" cy="369332"/>
          </a:xfrm>
          <a:prstGeom prst="rect">
            <a:avLst/>
          </a:prstGeom>
          <a:noFill/>
        </p:spPr>
        <p:txBody>
          <a:bodyPr wrap="none" lIns="0" tIns="0" rIns="0" bIns="0" rtlCol="0">
            <a:spAutoFit/>
          </a:bodyPr>
          <a:lstStyle/>
          <a:p>
            <a:pPr algn="ctr"/>
            <a:r>
              <a:rPr lang="en-US" sz="2400" dirty="0" smtClean="0">
                <a:solidFill>
                  <a:schemeClr val="bg1"/>
                </a:solidFill>
              </a:rPr>
              <a:t>Static Content</a:t>
            </a:r>
          </a:p>
        </p:txBody>
      </p:sp>
    </p:spTree>
    <p:extLst>
      <p:ext uri="{BB962C8B-B14F-4D97-AF65-F5344CB8AC3E}">
        <p14:creationId xmlns:p14="http://schemas.microsoft.com/office/powerpoint/2010/main" val="167859939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0-#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0-#ppt_w/2"/>
                                          </p:val>
                                        </p:tav>
                                        <p:tav tm="100000">
                                          <p:val>
                                            <p:strVal val="#ppt_x"/>
                                          </p:val>
                                        </p:tav>
                                      </p:tavLst>
                                    </p:anim>
                                    <p:anim calcmode="lin" valueType="num">
                                      <p:cBhvr additive="base">
                                        <p:cTn id="26" dur="500" fill="hold"/>
                                        <p:tgtEl>
                                          <p:spTgt spid="205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063"/>
                                        </p:tgtEl>
                                        <p:attrNameLst>
                                          <p:attrName>style.visibility</p:attrName>
                                        </p:attrNameLst>
                                      </p:cBhvr>
                                      <p:to>
                                        <p:strVal val="visible"/>
                                      </p:to>
                                    </p:set>
                                    <p:anim calcmode="lin" valueType="num">
                                      <p:cBhvr additive="base">
                                        <p:cTn id="29" dur="500" fill="hold"/>
                                        <p:tgtEl>
                                          <p:spTgt spid="2063"/>
                                        </p:tgtEl>
                                        <p:attrNameLst>
                                          <p:attrName>ppt_x</p:attrName>
                                        </p:attrNameLst>
                                      </p:cBhvr>
                                      <p:tavLst>
                                        <p:tav tm="0">
                                          <p:val>
                                            <p:strVal val="0-#ppt_w/2"/>
                                          </p:val>
                                        </p:tav>
                                        <p:tav tm="100000">
                                          <p:val>
                                            <p:strVal val="#ppt_x"/>
                                          </p:val>
                                        </p:tav>
                                      </p:tavLst>
                                    </p:anim>
                                    <p:anim calcmode="lin" valueType="num">
                                      <p:cBhvr additive="base">
                                        <p:cTn id="30" dur="500" fill="hold"/>
                                        <p:tgtEl>
                                          <p:spTgt spid="206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0-#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0-#ppt_w/2"/>
                                          </p:val>
                                        </p:tav>
                                        <p:tav tm="100000">
                                          <p:val>
                                            <p:strVal val="#ppt_x"/>
                                          </p:val>
                                        </p:tav>
                                      </p:tavLst>
                                    </p:anim>
                                    <p:anim calcmode="lin" valueType="num">
                                      <p:cBhvr additive="base">
                                        <p:cTn id="64" dur="500" fill="hold"/>
                                        <p:tgtEl>
                                          <p:spTgt spid="31"/>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0-#ppt_w/2"/>
                                          </p:val>
                                        </p:tav>
                                        <p:tav tm="100000">
                                          <p:val>
                                            <p:strVal val="#ppt_x"/>
                                          </p:val>
                                        </p:tav>
                                      </p:tavLst>
                                    </p:anim>
                                    <p:anim calcmode="lin" valueType="num">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11"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Scenario : Desktop App, Cloud Services</a:t>
            </a:r>
            <a:endParaRPr lang="en-US" dirty="0"/>
          </a:p>
        </p:txBody>
      </p:sp>
      <p:grpSp>
        <p:nvGrpSpPr>
          <p:cNvPr id="8" name="Group 7"/>
          <p:cNvGrpSpPr/>
          <p:nvPr/>
        </p:nvGrpSpPr>
        <p:grpSpPr>
          <a:xfrm>
            <a:off x="3886200" y="1219200"/>
            <a:ext cx="5029200" cy="2114550"/>
            <a:chOff x="3886200" y="1219200"/>
            <a:chExt cx="5029200" cy="2114550"/>
          </a:xfrm>
        </p:grpSpPr>
        <p:sp>
          <p:nvSpPr>
            <p:cNvPr id="4" name="Rectangle 3"/>
            <p:cNvSpPr/>
            <p:nvPr/>
          </p:nvSpPr>
          <p:spPr bwMode="auto">
            <a:xfrm>
              <a:off x="3886200" y="1219200"/>
              <a:ext cx="5029200" cy="211455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2052" name="Picture 4" descr="C:\Users\brprince\Downloads\AzureDesignPatternIcons\Databas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9000" y="1655763"/>
              <a:ext cx="1241425" cy="12414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rprince\Downloads\AzureDesignPatternIcons\WorkerRoleFarm.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490490"/>
              <a:ext cx="2321032" cy="15719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ight Arrow 6"/>
          <p:cNvSpPr/>
          <p:nvPr/>
        </p:nvSpPr>
        <p:spPr bwMode="auto">
          <a:xfrm>
            <a:off x="2895600" y="1811486"/>
            <a:ext cx="1600200" cy="929978"/>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3" name="Group 2"/>
          <p:cNvGrpSpPr/>
          <p:nvPr/>
        </p:nvGrpSpPr>
        <p:grpSpPr>
          <a:xfrm>
            <a:off x="304800" y="1219200"/>
            <a:ext cx="2362200" cy="2114550"/>
            <a:chOff x="304800" y="1219200"/>
            <a:chExt cx="2362200" cy="2114550"/>
          </a:xfrm>
        </p:grpSpPr>
        <p:sp>
          <p:nvSpPr>
            <p:cNvPr id="24" name="Rectangle 23"/>
            <p:cNvSpPr/>
            <p:nvPr/>
          </p:nvSpPr>
          <p:spPr bwMode="auto">
            <a:xfrm>
              <a:off x="304800" y="1219200"/>
              <a:ext cx="2362200" cy="211455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20" name="Picture 12" descr="C:\Users\brprince\Downloads\AzureDesignPatternIcons\ComputeUser.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2450" y="1882775"/>
              <a:ext cx="8001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brprince\Downloads\HTML5_Logo_512.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76362" y="1681163"/>
              <a:ext cx="1190625" cy="11906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823337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Scenario : Cloud App, Cloud Scale</a:t>
            </a:r>
            <a:endParaRPr lang="en-US" dirty="0"/>
          </a:p>
        </p:txBody>
      </p:sp>
      <p:sp>
        <p:nvSpPr>
          <p:cNvPr id="7" name="Right Arrow 6"/>
          <p:cNvSpPr/>
          <p:nvPr/>
        </p:nvSpPr>
        <p:spPr bwMode="auto">
          <a:xfrm>
            <a:off x="1905000" y="2022476"/>
            <a:ext cx="1600200" cy="234949"/>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5" name="Group 4"/>
          <p:cNvGrpSpPr/>
          <p:nvPr/>
        </p:nvGrpSpPr>
        <p:grpSpPr>
          <a:xfrm>
            <a:off x="224919" y="1853140"/>
            <a:ext cx="1226574" cy="1638302"/>
            <a:chOff x="276226" y="1917701"/>
            <a:chExt cx="1226574" cy="1638302"/>
          </a:xfrm>
        </p:grpSpPr>
        <p:pic>
          <p:nvPicPr>
            <p:cNvPr id="20"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6" y="19177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426" y="20701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5826" y="22225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8226" y="23749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6" y="22796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6" y="24320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426" y="25844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5826" y="27368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226" y="2641603"/>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6" y="2794003"/>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6" y="2946403"/>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426" y="3098803"/>
              <a:ext cx="464574"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ight Arrow 25"/>
          <p:cNvSpPr/>
          <p:nvPr/>
        </p:nvSpPr>
        <p:spPr bwMode="auto">
          <a:xfrm>
            <a:off x="1905000" y="2299759"/>
            <a:ext cx="1600200" cy="234949"/>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7" name="Right Arrow 26"/>
          <p:cNvSpPr/>
          <p:nvPr/>
        </p:nvSpPr>
        <p:spPr bwMode="auto">
          <a:xfrm>
            <a:off x="1905000" y="2577042"/>
            <a:ext cx="1600200" cy="234949"/>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8" name="Right Arrow 27"/>
          <p:cNvSpPr/>
          <p:nvPr/>
        </p:nvSpPr>
        <p:spPr bwMode="auto">
          <a:xfrm>
            <a:off x="1905000" y="2854325"/>
            <a:ext cx="1600200" cy="234949"/>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9" name="Right Arrow 28"/>
          <p:cNvSpPr/>
          <p:nvPr/>
        </p:nvSpPr>
        <p:spPr bwMode="auto">
          <a:xfrm>
            <a:off x="1905000" y="3131608"/>
            <a:ext cx="1600200" cy="234949"/>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0" name="Right Arrow 29"/>
          <p:cNvSpPr/>
          <p:nvPr/>
        </p:nvSpPr>
        <p:spPr bwMode="auto">
          <a:xfrm>
            <a:off x="1905000" y="3408891"/>
            <a:ext cx="1600200" cy="234949"/>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8" name="Group 7"/>
          <p:cNvGrpSpPr/>
          <p:nvPr/>
        </p:nvGrpSpPr>
        <p:grpSpPr>
          <a:xfrm>
            <a:off x="4648200" y="800097"/>
            <a:ext cx="4343400" cy="2114550"/>
            <a:chOff x="4648200" y="800097"/>
            <a:chExt cx="4343400" cy="2114550"/>
          </a:xfrm>
        </p:grpSpPr>
        <p:sp>
          <p:nvSpPr>
            <p:cNvPr id="4" name="Rectangle 3"/>
            <p:cNvSpPr/>
            <p:nvPr/>
          </p:nvSpPr>
          <p:spPr bwMode="auto">
            <a:xfrm>
              <a:off x="4648200" y="800097"/>
              <a:ext cx="4343400" cy="211455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10" name="Picture 6" descr="C:\Users\brprince\Downloads\AzureDesignPatternIcons\QueueServic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98927" y="1482722"/>
              <a:ext cx="812800" cy="749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Users\brprince\Downloads\AzureDesignPatternIcons\WebRoleFarm.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4340781" y="1368646"/>
              <a:ext cx="1916366" cy="9774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brprince\Downloads\AzureDesignPatternIcons\WorkerRoleFarm.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6527862" y="1238074"/>
              <a:ext cx="1828800" cy="123859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rprince\Downloads\AzureDesignPatternIcons\Table.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172797" y="1480341"/>
              <a:ext cx="754062" cy="754062"/>
            </a:xfrm>
            <a:prstGeom prst="rect">
              <a:avLst/>
            </a:prstGeom>
            <a:noFill/>
            <a:extLst>
              <a:ext uri="{909E8E84-426E-40DD-AFC4-6F175D3DCCD1}">
                <a14:hiddenFill xmlns:a14="http://schemas.microsoft.com/office/drawing/2010/main">
                  <a:solidFill>
                    <a:srgbClr val="FFFFFF"/>
                  </a:solidFill>
                </a14:hiddenFill>
              </a:ext>
            </a:extLst>
          </p:spPr>
        </p:pic>
      </p:grpSp>
      <p:pic>
        <p:nvPicPr>
          <p:cNvPr id="3076" name="Picture 4" descr="C:\Users\brprince\Downloads\AzureDesignPatternIcons\TrafficManagerService.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124200" y="2562226"/>
            <a:ext cx="812800" cy="7493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648200" y="2971800"/>
            <a:ext cx="4343400" cy="2114550"/>
            <a:chOff x="4648200" y="2971800"/>
            <a:chExt cx="4343400" cy="2114550"/>
          </a:xfrm>
        </p:grpSpPr>
        <p:sp>
          <p:nvSpPr>
            <p:cNvPr id="33" name="Rectangle 32"/>
            <p:cNvSpPr/>
            <p:nvPr/>
          </p:nvSpPr>
          <p:spPr bwMode="auto">
            <a:xfrm>
              <a:off x="4648200" y="2971800"/>
              <a:ext cx="4343400" cy="211455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34" name="Picture 6" descr="C:\Users\brprince\Downloads\AzureDesignPatternIcons\QueueServic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98927" y="3654425"/>
              <a:ext cx="812800" cy="7493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descr="C:\Users\brprince\Downloads\AzureDesignPatternIcons\WebRoleFarm.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4340781" y="3540349"/>
              <a:ext cx="1916366" cy="97745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C:\Users\brprince\Downloads\AzureDesignPatternIcons\WorkerRoleFarm.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6527862" y="3409777"/>
              <a:ext cx="1828800" cy="123859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brprince\Downloads\AzureDesignPatternIcons\Table.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172797" y="3652044"/>
              <a:ext cx="754062" cy="75406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ight Arrow 2"/>
          <p:cNvSpPr/>
          <p:nvPr/>
        </p:nvSpPr>
        <p:spPr bwMode="auto">
          <a:xfrm rot="19992668">
            <a:off x="3937000" y="2022476"/>
            <a:ext cx="873237" cy="561976"/>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0" name="Right Arrow 39"/>
          <p:cNvSpPr/>
          <p:nvPr/>
        </p:nvSpPr>
        <p:spPr bwMode="auto">
          <a:xfrm>
            <a:off x="5462309" y="1574859"/>
            <a:ext cx="557492" cy="561976"/>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1" name="Right Arrow 40"/>
          <p:cNvSpPr/>
          <p:nvPr/>
        </p:nvSpPr>
        <p:spPr bwMode="auto">
          <a:xfrm>
            <a:off x="6544218" y="1574859"/>
            <a:ext cx="557492" cy="561976"/>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 name="Right Arrow 41"/>
          <p:cNvSpPr/>
          <p:nvPr/>
        </p:nvSpPr>
        <p:spPr bwMode="auto">
          <a:xfrm>
            <a:off x="7782815" y="1574859"/>
            <a:ext cx="557492" cy="561976"/>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3" name="Right Arrow 42"/>
          <p:cNvSpPr/>
          <p:nvPr/>
        </p:nvSpPr>
        <p:spPr bwMode="auto">
          <a:xfrm>
            <a:off x="1905000" y="3686176"/>
            <a:ext cx="1600200" cy="234949"/>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45" name="Group 44"/>
          <p:cNvGrpSpPr/>
          <p:nvPr/>
        </p:nvGrpSpPr>
        <p:grpSpPr>
          <a:xfrm>
            <a:off x="0" y="2704042"/>
            <a:ext cx="1226574" cy="1638302"/>
            <a:chOff x="276226" y="1917701"/>
            <a:chExt cx="1226574" cy="1638302"/>
          </a:xfrm>
        </p:grpSpPr>
        <p:pic>
          <p:nvPicPr>
            <p:cNvPr id="46"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6" y="19177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426" y="20701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5826" y="22225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8226" y="23749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6" y="22796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6" y="24320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426" y="25844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5826" y="27368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226" y="2641603"/>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6" y="2794003"/>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6" y="2946403"/>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426" y="3098803"/>
              <a:ext cx="464574"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p:cNvGrpSpPr/>
          <p:nvPr/>
        </p:nvGrpSpPr>
        <p:grpSpPr>
          <a:xfrm>
            <a:off x="771528" y="3194052"/>
            <a:ext cx="1226574" cy="1638302"/>
            <a:chOff x="276226" y="1917701"/>
            <a:chExt cx="1226574" cy="1638302"/>
          </a:xfrm>
        </p:grpSpPr>
        <p:pic>
          <p:nvPicPr>
            <p:cNvPr id="59"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6" y="19177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426" y="20701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5826" y="22225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8226" y="23749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6" y="22796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6" y="24320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426" y="25844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5826" y="27368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226" y="2641603"/>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6" y="2794003"/>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6" y="2946403"/>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426" y="3098803"/>
              <a:ext cx="464574"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72519" y="903817"/>
            <a:ext cx="1226574" cy="1638302"/>
            <a:chOff x="276226" y="1917701"/>
            <a:chExt cx="1226574" cy="1638302"/>
          </a:xfrm>
        </p:grpSpPr>
        <p:pic>
          <p:nvPicPr>
            <p:cNvPr id="72"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6" y="19177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426" y="20701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5826" y="22225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8226" y="23749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6" y="22796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6" y="24320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426" y="25844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5826" y="27368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226" y="2641603"/>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6" y="2794003"/>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6" y="2946403"/>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426" y="3098803"/>
              <a:ext cx="464574"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Group 83"/>
          <p:cNvGrpSpPr/>
          <p:nvPr/>
        </p:nvGrpSpPr>
        <p:grpSpPr>
          <a:xfrm>
            <a:off x="929775" y="1548340"/>
            <a:ext cx="1226574" cy="1638302"/>
            <a:chOff x="276226" y="1917701"/>
            <a:chExt cx="1226574" cy="1638302"/>
          </a:xfrm>
        </p:grpSpPr>
        <p:pic>
          <p:nvPicPr>
            <p:cNvPr id="85"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6" y="19177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426" y="20701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5826" y="22225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8226" y="2374901"/>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6" y="22796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6" y="24320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426" y="25844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91"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5826" y="2736852"/>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2"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226" y="2641603"/>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93"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6" y="2794003"/>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6" y="2946403"/>
              <a:ext cx="464574" cy="4572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descr="C:\Users\brprince\Downloads\AzureDesignPatternIcons\ComputeUs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426" y="3098803"/>
              <a:ext cx="464574"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220187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additive="base">
                                        <p:cTn id="13" dur="500" fill="hold"/>
                                        <p:tgtEl>
                                          <p:spTgt spid="84"/>
                                        </p:tgtEl>
                                        <p:attrNameLst>
                                          <p:attrName>ppt_x</p:attrName>
                                        </p:attrNameLst>
                                      </p:cBhvr>
                                      <p:tavLst>
                                        <p:tav tm="0">
                                          <p:val>
                                            <p:strVal val="0-#ppt_w/2"/>
                                          </p:val>
                                        </p:tav>
                                        <p:tav tm="100000">
                                          <p:val>
                                            <p:strVal val="#ppt_x"/>
                                          </p:val>
                                        </p:tav>
                                      </p:tavLst>
                                    </p:anim>
                                    <p:anim calcmode="lin" valueType="num">
                                      <p:cBhvr additive="base">
                                        <p:cTn id="14" dur="500" fill="hold"/>
                                        <p:tgtEl>
                                          <p:spTgt spid="8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500" fill="hold"/>
                                        <p:tgtEl>
                                          <p:spTgt spid="71"/>
                                        </p:tgtEl>
                                        <p:attrNameLst>
                                          <p:attrName>ppt_x</p:attrName>
                                        </p:attrNameLst>
                                      </p:cBhvr>
                                      <p:tavLst>
                                        <p:tav tm="0">
                                          <p:val>
                                            <p:strVal val="0-#ppt_w/2"/>
                                          </p:val>
                                        </p:tav>
                                        <p:tav tm="100000">
                                          <p:val>
                                            <p:strVal val="#ppt_x"/>
                                          </p:val>
                                        </p:tav>
                                      </p:tavLst>
                                    </p:anim>
                                    <p:anim calcmode="lin" valueType="num">
                                      <p:cBhvr additive="base">
                                        <p:cTn id="18" dur="500" fill="hold"/>
                                        <p:tgtEl>
                                          <p:spTgt spid="71"/>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0-#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0-#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27" grpId="0" animBg="1"/>
      <p:bldP spid="28" grpId="0" animBg="1"/>
      <p:bldP spid="29" grpId="0" animBg="1"/>
      <p:bldP spid="30" grpId="0" animBg="1"/>
      <p:bldP spid="3" grpId="0" animBg="1"/>
      <p:bldP spid="40" grpId="0" animBg="1"/>
      <p:bldP spid="41" grpId="0" animBg="1"/>
      <p:bldP spid="42" grpId="0" animBg="1"/>
      <p:bldP spid="43" grpId="0" animBg="1"/>
    </p:bld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7A68267-DBCA-444C-97AD-FD4E85D5BA84}"/>
</file>

<file path=customXml/itemProps2.xml><?xml version="1.0" encoding="utf-8"?>
<ds:datastoreItem xmlns:ds="http://schemas.openxmlformats.org/officeDocument/2006/customXml" ds:itemID="{F8243A2C-2FB2-445B-9D2D-00D35EF1D22A}"/>
</file>

<file path=customXml/itemProps3.xml><?xml version="1.0" encoding="utf-8"?>
<ds:datastoreItem xmlns:ds="http://schemas.openxmlformats.org/officeDocument/2006/customXml" ds:itemID="{9D69DF6B-C8C5-4EA0-90FA-F4F55BB48528}"/>
</file>

<file path=docProps/app.xml><?xml version="1.0" encoding="utf-8"?>
<Properties xmlns="http://schemas.openxmlformats.org/officeDocument/2006/extended-properties" xmlns:vt="http://schemas.openxmlformats.org/officeDocument/2006/docPropsVTypes">
  <Template>BUILD_Template BLUE Final</Template>
  <TotalTime>1009</TotalTime>
  <Words>530</Words>
  <Application>Microsoft Office PowerPoint</Application>
  <PresentationFormat>On-screen Show (16:9)</PresentationFormat>
  <Paragraphs>120</Paragraphs>
  <Slides>22</Slides>
  <Notes>6</Notes>
  <HiddenSlides>0</HiddenSlides>
  <MMClips>0</MMClips>
  <ScaleCrop>false</ScaleCrop>
  <HeadingPairs>
    <vt:vector size="4" baseType="variant">
      <vt:variant>
        <vt:lpstr>Theme</vt:lpstr>
      </vt:variant>
      <vt:variant>
        <vt:i4>7</vt:i4>
      </vt:variant>
      <vt:variant>
        <vt:lpstr>Slide Titles</vt:lpstr>
      </vt:variant>
      <vt:variant>
        <vt:i4>22</vt:i4>
      </vt:variant>
    </vt:vector>
  </HeadingPairs>
  <TitlesOfParts>
    <vt:vector size="29"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Getting started with Windows Azure</vt:lpstr>
      <vt:lpstr>Agenda slide</vt:lpstr>
      <vt:lpstr>What is the  cloud?</vt:lpstr>
      <vt:lpstr>PowerPoint Presentation</vt:lpstr>
      <vt:lpstr>Overview of Services</vt:lpstr>
      <vt:lpstr>Mix and Match Services</vt:lpstr>
      <vt:lpstr>Quick Scenario : Hosted App, Cloud Storage</vt:lpstr>
      <vt:lpstr>Quick Scenario : Desktop App, Cloud Services</vt:lpstr>
      <vt:lpstr>Quick Scenario : Cloud App, Cloud Scale</vt:lpstr>
      <vt:lpstr>The SDK &amp; Tools</vt:lpstr>
      <vt:lpstr>Emulator</vt:lpstr>
      <vt:lpstr>Getting the Tools</vt:lpstr>
      <vt:lpstr>Our Demo…</vt:lpstr>
      <vt:lpstr>How the Site Works</vt:lpstr>
      <vt:lpstr>DayOldSushiOnline.com</vt:lpstr>
      <vt:lpstr>Build the Application.</vt:lpstr>
      <vt:lpstr>Go Do’s</vt:lpstr>
      <vt:lpstr>“For more information” Slide</vt:lpstr>
      <vt:lpstr>Thank You</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SAC-850T: Getting started with Windows Azure</dc:title>
  <dc:creator>Brian Prince</dc:creator>
  <dc:description>Template: Sam Moore, Silver Fox Productions, Inc.
Formatting: John Lee, Silver Fox Productions
Event Date: September 13th–16th
Event Location: Anaheim, CA
Audience Type: External Developers, Programmers</dc:description>
  <cp:lastModifiedBy>Shows</cp:lastModifiedBy>
  <cp:revision>39</cp:revision>
  <dcterms:created xsi:type="dcterms:W3CDTF">2011-08-08T13:30:05Z</dcterms:created>
  <dcterms:modified xsi:type="dcterms:W3CDTF">2011-09-15T20:31:09Z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Editing/Review Status">
    <vt:lpwstr>Final author approval</vt:lpwstr>
  </property>
  <property fmtid="{D5CDD505-2E9C-101B-9397-08002B2CF9AE}" pid="4" name="Speaker">
    <vt:lpwstr>190</vt:lpwstr>
  </property>
  <property fmtid="{D5CDD505-2E9C-101B-9397-08002B2CF9AE}" pid="5" name="Session ID">
    <vt:lpwstr>850</vt:lpwstr>
  </property>
  <property fmtid="{D5CDD505-2E9C-101B-9397-08002B2CF9AE}" pid="6" name="Track">
    <vt:lpwstr>12</vt:lpwstr>
  </property>
</Properties>
</file>