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ink/ink58.xml" ContentType="application/inkml+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ink/ink47.xml" ContentType="application/inkml+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ink/ink25.xml" ContentType="application/inkml+xml"/>
  <Override PartName="/ppt/ink/ink36.xml" ContentType="application/inkml+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ink/ink14.xml" ContentType="application/inkml+xml"/>
  <Override PartName="/ppt/ink/ink61.xml" ContentType="application/inkml+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ink/ink2.xml" ContentType="application/inkml+xml"/>
  <Override PartName="/ppt/ink/ink50.xml" ContentType="application/inkml+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ink/ink19.xml" ContentType="application/inkml+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ink/ink7.xml" ContentType="application/inkml+xml"/>
  <Override PartName="/ppt/ink/ink44.xml" ContentType="application/inkml+xml"/>
  <Override PartName="/ppt/ink/ink55.xml" ContentType="application/inkml+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ink/ink33.xml" ContentType="application/inkml+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ink/ink22.xml" ContentType="application/inkml+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ink/ink11.xml" ContentType="application/inkml+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ink/ink49.xml" ContentType="application/inkml+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ink/ink27.xml" ContentType="application/inkml+xml"/>
  <Override PartName="/ppt/ink/ink3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ink/ink16.xml" ContentType="application/inkml+xml"/>
  <Override PartName="/ppt/ink/ink63.xml" ContentType="application/inkml+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ink/ink4.xml" ContentType="application/inkml+xml"/>
  <Override PartName="/ppt/ink/ink52.xml" ContentType="application/inkml+xml"/>
  <Override PartName="/ppt/slideLayouts/slideLayout40.xml" ContentType="application/vnd.openxmlformats-officedocument.presentationml.slideLayout+xml"/>
  <Override PartName="/ppt/ink/ink41.xml" ContentType="application/inkml+xml"/>
  <Override PartName="/ppt/ink/ink30.xml" ContentType="application/inkml+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ink/ink9.xml" ContentType="application/inkml+xml"/>
  <Override PartName="/ppt/ink/ink46.xml" ContentType="application/inkml+xml"/>
  <Override PartName="/ppt/ink/ink57.xml" ContentType="application/inkml+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ink/ink35.xml" ContentType="application/inkml+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ink/ink24.xml" ContentType="application/inkml+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ink/ink1.xml" ContentType="application/inkml+xml"/>
  <Override PartName="/ppt/ink/ink13.xml" ContentType="application/inkml+xml"/>
  <Override PartName="/ppt/ink/ink60.xml" ContentType="application/inkml+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ink/ink18.xml" ContentType="application/inkml+xml"/>
  <Override PartName="/ppt/ink/ink29.xml" ContentType="application/inkml+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ink/ink6.xml" ContentType="application/inkml+xml"/>
  <Override PartName="/ppt/ink/ink54.xml" ContentType="application/inkml+xml"/>
  <Override PartName="/ppt/slideLayouts/slideLayout42.xml" ContentType="application/vnd.openxmlformats-officedocument.presentationml.slideLayout+xml"/>
  <Override PartName="/ppt/ink/ink43.xml" ContentType="application/inkml+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ink/ink21.xml" ContentType="application/inkml+xml"/>
  <Override PartName="/ppt/ink/ink32.xml" ContentType="application/inkml+xml"/>
  <Override PartName="/docProps/custom.xml" ContentType="application/vnd.openxmlformats-officedocument.custom-properties+xml"/>
  <Override PartName="/ppt/ink/ink10.xml" ContentType="application/inkml+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ink/ink48.xml" ContentType="application/inkml+xml"/>
  <Override PartName="/ppt/ink/ink59.xml" ContentType="application/inkml+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ink/ink37.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ink/ink26.xml" ContentType="application/inkml+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ink/ink3.xml" ContentType="application/inkml+xml"/>
  <Override PartName="/ppt/ink/ink15.xml" ContentType="application/inkml+xml"/>
  <Override PartName="/ppt/ink/ink62.xml" ContentType="application/inkml+xml"/>
  <Override PartName="/ppt/slideLayouts/slideLayout50.xml" ContentType="application/vnd.openxmlformats-officedocument.presentationml.slideLayout+xml"/>
  <Override PartName="/ppt/ink/ink40.xml" ContentType="application/inkml+xml"/>
  <Override PartName="/ppt/ink/ink51.xml" ContentType="application/inkml+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ink/ink8.xml" ContentType="application/inkml+xml"/>
  <Override PartName="/ppt/ink/ink56.xml" ContentType="application/inkml+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ink/ink45.xml" ContentType="application/inkml+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ink/ink23.xml" ContentType="application/inkml+xml"/>
  <Override PartName="/ppt/ink/ink34.xml" ContentType="application/inkml+xml"/>
  <Override PartName="/ppt/slides/slide12.xml" ContentType="application/vnd.openxmlformats-officedocument.presentationml.slide+xml"/>
  <Override PartName="/ppt/slideLayouts/slideLayout11.xml" ContentType="application/vnd.openxmlformats-officedocument.presentationml.slideLayout+xml"/>
  <Override PartName="/ppt/ink/ink12.xml" ContentType="application/inkml+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ink/ink39.xml" ContentType="application/inkml+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ink/ink28.xml" ContentType="application/inkml+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ink/ink17.xml" ContentType="application/inkml+xml"/>
  <Override PartName="/ppt/ink/ink64.xml" ContentType="application/inkml+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ink/ink5.xml" ContentType="application/inkml+xml"/>
  <Override PartName="/ppt/ink/ink42.xml" ContentType="application/inkml+xml"/>
  <Override PartName="/ppt/ink/ink53.xml" ContentType="application/inkml+xml"/>
  <Override PartName="/ppt/slides/slide20.xml" ContentType="application/vnd.openxmlformats-officedocument.presentationml.slide+xml"/>
  <Override PartName="/ppt/slideLayouts/slideLayout30.xml" ContentType="application/vnd.openxmlformats-officedocument.presentationml.slideLayout+xml"/>
  <Override PartName="/ppt/ink/ink31.xml" ContentType="application/inkml+xml"/>
  <Override PartName="/ppt/ink/ink20.xml" ContentType="application/inkml+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Lst>
  <p:notesMasterIdLst>
    <p:notesMasterId r:id="rId32"/>
  </p:notesMasterIdLst>
  <p:handoutMasterIdLst>
    <p:handoutMasterId r:id="rId33"/>
  </p:handoutMasterIdLst>
  <p:sldIdLst>
    <p:sldId id="430" r:id="rId9"/>
    <p:sldId id="479" r:id="rId10"/>
    <p:sldId id="520" r:id="rId11"/>
    <p:sldId id="522" r:id="rId12"/>
    <p:sldId id="511" r:id="rId13"/>
    <p:sldId id="521" r:id="rId14"/>
    <p:sldId id="513" r:id="rId15"/>
    <p:sldId id="512" r:id="rId16"/>
    <p:sldId id="471" r:id="rId17"/>
    <p:sldId id="460" r:id="rId18"/>
    <p:sldId id="473" r:id="rId19"/>
    <p:sldId id="461" r:id="rId20"/>
    <p:sldId id="523" r:id="rId21"/>
    <p:sldId id="482" r:id="rId22"/>
    <p:sldId id="519" r:id="rId23"/>
    <p:sldId id="526" r:id="rId24"/>
    <p:sldId id="525" r:id="rId25"/>
    <p:sldId id="271" r:id="rId26"/>
    <p:sldId id="515" r:id="rId27"/>
    <p:sldId id="516" r:id="rId28"/>
    <p:sldId id="517" r:id="rId29"/>
    <p:sldId id="518" r:id="rId30"/>
    <p:sldId id="527" r:id="rId3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523E3600-6887-43FF-9D27-A5571253D830}">
          <p14:sldIdLst>
            <p14:sldId id="430"/>
            <p14:sldId id="479"/>
          </p14:sldIdLst>
        </p14:section>
        <p14:section name="Overview" id="{D7497CCE-C2C2-44BB-8967-EAE87486A9BF}">
          <p14:sldIdLst>
            <p14:sldId id="520"/>
            <p14:sldId id="522"/>
            <p14:sldId id="511"/>
            <p14:sldId id="521"/>
            <p14:sldId id="513"/>
            <p14:sldId id="512"/>
          </p14:sldIdLst>
        </p14:section>
        <p14:section name="Web Sites" id="{B1557641-62B5-437F-A2E1-96EE8EEB52B4}">
          <p14:sldIdLst>
            <p14:sldId id="471"/>
            <p14:sldId id="460"/>
            <p14:sldId id="473"/>
            <p14:sldId id="461"/>
          </p14:sldIdLst>
        </p14:section>
        <p14:section name="Apps" id="{DFF3EAA7-2FB6-4506-AA8E-24C90D367149}">
          <p14:sldIdLst>
            <p14:sldId id="523"/>
            <p14:sldId id="482"/>
            <p14:sldId id="519"/>
            <p14:sldId id="526"/>
          </p14:sldIdLst>
        </p14:section>
        <p14:section name="wrap-up" id="{6395E1FB-57E7-4E47-A94D-E19DA3D5CC6B}">
          <p14:sldIdLst>
            <p14:sldId id="525"/>
            <p14:sldId id="271"/>
          </p14:sldIdLst>
        </p14:section>
        <p14:section name="Code Slides" id="{BE535E7D-B34C-4FF7-A6CC-4904156111AD}">
          <p14:sldIdLst>
            <p14:sldId id="515"/>
            <p14:sldId id="516"/>
            <p14:sldId id="517"/>
            <p14:sldId id="518"/>
            <p14:sldId id="527"/>
          </p14:sldIdLst>
        </p14:section>
        <p14:section name="Clipart" id="{CC44A80A-EB88-459D-AEF9-5DEB61E97E9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23"/>
    <a:srgbClr val="65BC46"/>
    <a:srgbClr val="FFFFFF"/>
    <a:srgbClr val="F8F57B"/>
    <a:srgbClr val="457EC1"/>
    <a:srgbClr val="000000"/>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146" autoAdjust="0"/>
    <p:restoredTop sz="84773" autoAdjust="0"/>
  </p:normalViewPr>
  <p:slideViewPr>
    <p:cSldViewPr snapToGrid="0" snapToObjects="1">
      <p:cViewPr varScale="1">
        <p:scale>
          <a:sx n="110" d="100"/>
          <a:sy n="110" d="100"/>
        </p:scale>
        <p:origin x="-738" y="-78"/>
      </p:cViewPr>
      <p:guideLst>
        <p:guide orient="horz" pos="1428"/>
        <p:guide orient="horz" pos="2883"/>
        <p:guide pos="2514"/>
        <p:guide pos="5167"/>
        <p:guide pos="7516"/>
      </p:guideLst>
    </p:cSldViewPr>
  </p:slideViewPr>
  <p:notesTextViewPr>
    <p:cViewPr>
      <p:scale>
        <a:sx n="100" d="100"/>
        <a:sy n="100" d="100"/>
      </p:scale>
      <p:origin x="0" y="0"/>
    </p:cViewPr>
  </p:notesTextViewPr>
  <p:sorterViewPr>
    <p:cViewPr>
      <p:scale>
        <a:sx n="52" d="100"/>
        <a:sy n="52"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ustomXml" Target="../customXml/item2.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9/15/2011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06T00:22:31.514"/>
    </inkml:context>
    <inkml:brush xml:id="br0">
      <inkml:brushProperty name="width" value="0.13333" units="cm"/>
      <inkml:brushProperty name="height" value="0.13333" units="cm"/>
      <inkml:brushProperty name="color" value="#FFFFFF"/>
      <inkml:brushProperty name="fitToCurve" value="1"/>
    </inkml:brush>
  </inkml:definitions>
  <inkml:traceGroup>
    <inkml:annotationXML>
      <emma:emma xmlns:emma="http://www.w3.org/2003/04/emma" version="1.0">
        <emma:interpretation id="{47C5C443-D46B-4D7A-B1F9-343571FA73DF}" emma:medium="tactile" emma:mode="ink">
          <msink:context xmlns:msink="http://schemas.microsoft.com/ink/2010/main" type="writingRegion" rotatedBoundingBox="19048,5415 29462,4689 29812,9714 19398,10440"/>
        </emma:interpretation>
      </emma:emma>
    </inkml:annotationXML>
    <inkml:traceGroup>
      <inkml:annotationXML>
        <emma:emma xmlns:emma="http://www.w3.org/2003/04/emma" version="1.0">
          <emma:interpretation id="{A52D3ACB-6B7A-498A-8C77-0B26F1B66589}" emma:medium="tactile" emma:mode="ink">
            <msink:context xmlns:msink="http://schemas.microsoft.com/ink/2010/main" type="paragraph" rotatedBoundingBox="19048,5415 29462,4689 29812,9714 19398,10440" alignmentLevel="1"/>
          </emma:interpretation>
        </emma:emma>
      </inkml:annotationXML>
      <inkml:traceGroup>
        <inkml:annotationXML>
          <emma:emma xmlns:emma="http://www.w3.org/2003/04/emma" version="1.0">
            <emma:interpretation id="{8F1C96A7-250A-477F-86E3-48F8859918FD}" emma:medium="tactile" emma:mode="ink">
              <msink:context xmlns:msink="http://schemas.microsoft.com/ink/2010/main" type="line" rotatedBoundingBox="19048,5415 29462,4689 29812,9714 19398,10440"/>
            </emma:interpretation>
          </emma:emma>
        </inkml:annotationXML>
        <inkml:traceGroup>
          <inkml:annotationXML>
            <emma:emma xmlns:emma="http://www.w3.org/2003/04/emma" version="1.0">
              <emma:interpretation id="{9C97ABFD-D68C-4B0F-B9B9-D50504F5A04B}" emma:medium="tactile" emma:mode="ink">
                <msink:context xmlns:msink="http://schemas.microsoft.com/ink/2010/main" type="inkWord" rotatedBoundingBox="19048,5415 29462,4689 29812,9714 19398,10440"/>
              </emma:interpretation>
              <emma:one-of disjunction-type="recognition" id="oneOf0">
                <emma:interpretation id="interp0" emma:lang="en-US" emma:confidence="0">
                  <emma:literal>•</emma:literal>
                </emma:interpretation>
                <emma:interpretation id="interp1" emma:lang="en-US" emma:confidence="0">
                  <emma:literal>B</emma:literal>
                </emma:interpretation>
                <emma:interpretation id="interp2" emma:lang="en-US" emma:confidence="0">
                  <emma:literal>o</emma:literal>
                </emma:interpretation>
                <emma:interpretation id="interp3" emma:lang="en-US" emma:confidence="0">
                  <emma:literal>@</emma:literal>
                </emma:interpretation>
                <emma:interpretation id="interp4" emma:lang="en-US" emma:confidence="0">
                  <emma:literal>s</emma:literal>
                </emma:interpretation>
              </emma:one-of>
            </emma:emma>
          </inkml:annotationXML>
          <inkml:trace contextRef="#ctx0" brushRef="#br0">139 2423 38,'0'0'23,"0"0"-6,0 0 0,0 0-6,-16-20-4,16 20-5,0 0 3,-20 14-4,20-14 2,-20 26-2,20-26 1,-18 35-2,8-15 2,4 4 0,-2 0-1,2 6 1,0-9-1,2 5 1,-2 2-1,2 4 0,0 1 0,2 5 0,-4-2-1,4 1 1,2 1 0,0-2 0,2 0-1,2-1 1,2-1-1,2-2 0,2 1 0,0 1 1,4 0-1,0-2 0,2-3 0,2-3 0,0 2 1,4-4-1,-3-2 0,9-1 0,-2-3 1,4 2-1,0-2 0,2 2 1,2-2-1,2 0 1,-2-3-1,-1-1 0,1 0 0,0 0 1,0-4-1,-2-2 0,2 0 0,0-2 0,0-2 1,0 0-1,-1 0 0,5-2 0,0-2 0,2-2 0,-2 0 0,0-2 0,2 0 0,-1-2 0,1 0 0,-4-4 0,2 0 0,0-2 1,-2 0-1,2 0 0,-2-4 0,1 1 0,-1-1 0,-2 0 0,-2-4 1,0 2-1,-2-2 0,-2 1 0,-2 1 0,-4 0 0,-3-2 0,1 4 0,-2 2 1,-18 14-2,26-26 2,-26 26-1,16-19 0,-16 19 0,0 0 0,16-20 0,-16 20 0,0 0 0,0 0 0,0 0 0,0 0 1,8-18-1,-8 18 1,0 0-1,0 0 0,0 0 0,0 0 0,0 0 0,0 0 0,0 0 0,0 0 0,0 0 0,0 0 0,-10 20 0,10-20 0,-12 24 0,12-24 0,-16 35 0,8-15 0,-2 2 0,2 2 0,-2 1 0,2 3 0,0 2 0,2-2 0,0 2 0,0 1-1,4-1 2,1 0-2,1 0 1,1-3 0,3 1 0,2 2 0,4 4 0,-2 1 0,4 1 1,0 2-1,4 3 0,0 3 1,2 0-1,2 3 1,0-1-1,4 0 0,0 3 0,2 1 0,2-3 0,4-3 0,-1 0 0,5 1 0,2-3 0,2 0 0,4-1 0,6-3-1,1 0 1,5 1 0,2-3 0,4-2-1,2-2 1,1-5 0,5-3 0,-6-4 0,4-4 0,-3-4 0,3-4 0,0-4-1,0-4 2,-4-2-1,-3-2 0,3-2 0,-6-2 0,-4 0 0,-2-2 0,-7-2 0,-1 2 0,-4-4 0,0 0 0,-4 0 0,-4-1 0,-4-1 0,-3-2 0,-3-2 0,-2 0 0,-4-2 0,-4 2 0,-4-1 0,-2 1 0,-2 0 0,-4 20 0,2-30 0,-2 30 1,-2-20-1,2 20 0,0 0 0,-4-17 0,4 17 0,0 0 0,0 0 1,0 0-2,0 0 1,0 0 1,-16-18-1,16 18-1,0 0 1,0 0 0,0 0 0,-20-14 0,20 14 0,0 0 0,0 0 0,-18-2 0,18 2 0,0 0 0,0 0 0,0 0-1,0 0 1,-10 18 0,10-18-1,8 25 1,-8-25 0,20 38 0,-6-16 0,4 2-1,2 2 1,2-3 0,2 1 0,2 0 0,4 0 0,4-2 0,4-1-1,1 1 1,7 0 0,4 2 0,6-4 0,6 2 0,1-3 0,5 3 0,2 0 0,6-2 0,3 2 0,5 0 0,4-1 2,-1 1-2,9-4 1,6 2-2,3-2 2,7 0-1,4-7 1,-1 1-1,3-2-1,-3-4 1,1 0 0,-4-6 0,-9-4 0,-5-4-1,-6-4 0,-3-7 1,-5-7-1,-2-4 1,-7-4-1,3-1 1,-2-7-2,-2-2 3,-5-1-1,-5 3-1,-4 0 1,-6-1 0,-7 1 0,-9-4 1,-6 3-1,-8 1 0,-6 0 0,-6-1 1,-4 1-1,-4-2 0,-6 5 0,-2 1 1,-6 4-1,0 1 0,-4 1 0,-2 4 0,-4 2 1,4 3-1,-2 3 0,18 20 0,-28-32 0,28 32 0,-17-18 0,17 18 0,0 0 0,0 0 0,0 0 0,0 0 0,0 0 0,0 0 0,17 0 0,-17 0 0,26 10 0,-26-10 0,38 16 0,-12-6 0,4 2 0,4 4 0,2 1 0,8 5 0,0 0 0,3 2 0,5-2 0,4 0 1,4-3-1,6-3 0,7-2 0,1 0 1,6-2-1,5 0 0,5-2 1,6 2-1,1-2 0,7-1 0,2-5 0,3-4 1,3-6-1,3-3 0,-1-9 0,6-6 1,-1-4-1,1-4 0,-5-3 1,-1-1-1,-4 0 0,-5-1 0,-1-3 0,-8 0 0,-5-1 0,-7-3 1,-4-8-1,-5 1 0,-1-5 0,-12-3 1,-6-1-1,-6-3 0,-7-1 0,-9 1 0,-6-3 0,-10 5 0,-8-5 0,-2 3 0,-8-3 1,-4 3-2,-2-1 2,-2 3-2,0 5 2,-2 1-1,0 7 0,0 2 0,-4 7 0,-4-1 0,-4 2-1,-5 3 3,-7-3-3,-4 2 2,-2-1-1,-2 1 1,2-2-2,0 6 2,4 3-1,1-1 0,-3 4 0,0 2 0,-4 3-1,-6 1 1,-4 4 0,-1 2 0,-1 0 0,0 2 0,6 4 0,4 2 0,6 0 0,8 4-1,7-2 1,5 4 0,18 0 0,-22 0 0,22 0-1,0 0 1,0 0 0,0 0 0,0 0-1,0 0 1,32-25 0,-10 9 0,3-2 0,5-6 0,4-2 0,0-4 0,2-5 0,-2 3 0,2-2 1,2-3-1,-3-3 0,1-2 0,0-1 0,0-3 0,0-4 1,-2-5-1,-2-1 0,-6-3 0,-4-1 1,-5 1-1,-5-1 1,-8 3 0,-8 1 0,-6 3-1,-5-1 2,-7 2-1,-6 3-1,-8-1 0,-2-3 0,-4 1-1,-2 1 1,-4-1 0,-3 0 0,-7-1 0,-6 3 0,0 1 0,-7 1 0,-9 2 0,-2-3 0,-2 5 0,-3 2 0,-1 7-2,-2 3 2,3 2 0,1 10 0,0 5-1,3 5 1,-3 4 0,-2 6-1,2 2 1,1 4-1,1 2 1,6 5 0,1 3 0,1 6-1,2 2 1,4 4-1,5 5 1,5 1 0,2 4 0,4-4-1,6 3 1,7 1-1,5-2 1,8 3 0,6-1 0,6 2 0,4-3 0,6-1-1,2-2 1,6-4 0,0-3 0,4-7 0,-6-20 0,12 24 0,-12-24 0,0 0 0,18 6 0,-18-6 1,0 0-1,8-24 0,-8 24 0,-2-30 0,0 13 0,-2-5 1,0 0-1,-4 0 0,-2-4 0,0 6 0,-4-3 0,-4-3 0,-4 0 0,-2-2 0,-4 2 0,-2 1 0,-3-3 0,-7-2 0,-2 0 0,2 3 0,-4-3 0,-2 4 0,-2-4 0,-3 3 0,-1 1 0,-2-2 0,-2 2 0,-6 2 0,1 3 0,-5 1 0,2 4 0,-2 2 0,1 2-1,-3 2 1,-2 4-1,0 2 1,-1 4 0,-1 0 0,-4 2 0,-4 4 0,-3 2 0,-9 4 1,2 0-1,-1 6 0,-3 0 0,2 5 0,5-1 0,5 4 0,6 2 0,10 2 0,5 1 0,7 7-1,4 4 1,6 1 0,6 7 0,4 5-1,4 5 2,5 3-2,5-1 1,6-3 0,6-3 0,4-2 0,4-5 0,4-3 0,6-8-1,0-7 1,4-3 0,0-4 0,3-6 0,-17-18 0,32 25 0,-32-25 0,30 10 0,-30-10 0,26-4 0,-26 4 0,20-17 0,-20 17 0,16-24 0,-16 24 0,2-30 1,-10 12-1,-4 0 0,-4-2 0,-4-1 1,-6-1-1,-6-4 0,-3 0 0,-7 0 0,-2-3 0,-6 1 1,-6-4-1,-2 0 0,-7-1 0,-3-3 1,-2 4-1,-4 2 0,1 1 0,-5-1 1,2 4-1,-1 0 0,-3 3 0,2 3 1,-6-2-1,1 4 0,-7 2 0,-4 6 1,-7 2-1,-5 4 0,2 6 0,-1-2 0,1 4 1,4 2-1,7 4 0,5 2 0,6 2 0,5 4 1,9 6-1,2 5 0,6 7 0,3 6 0,5 1 0,4 3 0,8 2 0,6-5 0,4 1-1,8-4 1,6-7 0,4-1 0,6 0 0,6-2 0,4-1-1,2-1 1,2 0 0,0 0 0,2-3 0,0-1-1,0-2 1,2 2-1,-12-24 1,28 34-1,-28-34 1,32 25-1,-14-17 0,0-2 2,0-4-2,-18-2 1,30-8 1,-30 8-1,22-17 1,-22 17 0,12-20-1,-12 20 1,4-20-1,-4 20 1,-6-20-1,6 20 0,-20-20 0,20 20 0,-34-18 1,12 8-1,-6 2 0,-4 1 0,-4 1 0,-4 0 0,-3 2 0,-3 0 1,-4 0-1,-2 4 0,2 0 0,-2 2 0,-1 4 0,-3-2 0,2 4 1,-2-1-1,0 5 0,1-2 0,-3 2 0,0 0-1,-2 0 1,-2 6-1,3 0 1,-1 0-1,0 1 1,2 1-1,0 2 1,3 0 0,7 2 0,8-2 1,2-1-1,2 5 0,6 0-1,4 2 2,1-1-2,3 3 2,2-2-2,-2 2 2,0-2-2,2 3 1,-4 1 0,4 0 1,2 2-1,0 3-1,-2 5 1,0 0 0,2-1 0,0 3 1,4-2-1,3-5 0,-1 1 0,6-4 0,6-5 0,4 1 0,4-2 0,2-4 0,3 0 0,-1-1 0,-2-1 0,0 0 0,-2-2 0,-8-20 0,14 30 0,-14-30 0,10 25 0,-10-25 1,14 18-1,-14-18 0,0 0 0,22 18 1,-22-18-1,0 0 1,22 12-1,-22-12 2,0 0-1,0 0-4,18 6 5,-18-6-2,0 0 1,0 0 0,0 0-1,0 0 0,0 0 1,0 0 1,0 0-1,0 0-2,0 0-2,0 0-17,0 0-17,-26-2-4,26 2 2</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0:38.154"/>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777430AE-5F40-4EBA-84FC-00B3C8431186}" emma:medium="tactile" emma:mode="ink">
          <msink:context xmlns:msink="http://schemas.microsoft.com/ink/2010/main" type="inkDrawing" rotatedBoundingBox="5112,8019 6006,11575 5732,11644 4838,8088" semanticType="callout" shapeName="Other"/>
        </emma:interpretation>
      </emma:emma>
    </inkml:annotationXML>
    <inkml:trace contextRef="#ctx0" brushRef="#br0">949 3527 9,'0'0'28,"0"0"-1,17 3-10,-17-3-5,0 0-2,0 0-2,0 0-1,-15-6-1,15 6-1,0-25 0,3 6-1,-4-10 0,2-3-1,-6-7 0,5-5-1,-4-3 0,-1-2-1,-3-6 0,-1-2 0,-2-4-1,0-4 0,-2-2 1,-2-7 0,2-4-1,2-6 1,-1-3 0,1-2-1,1-5 1,-1-3-1,1 0 1,-1 1-1,-2 1 0,-2-3 1,-3 4-1,0-1 1,-1 3-1,-2 1 1,-1-1-1,1 0 1,-1 0-1,-3 8-1,2 1 1,-1 1-1,0 1 1,-1 0 1,1 7-1,-1 4 0,1 3 0,-2 2 1,0 2-1,2 6 2,-2 5-2,0 7 0,-2 1 1,2 3-1,2 2 0,-1 4 0,2 0 0,4 0 0,-1 3 0,2 3 2,1 3-2,4 2 0,0 7 0,3 2 1,10 15-1,-13-13 1,13 13-1,0 0 0,0 0 0,0 0 1,0 0-1,-15-9 0,15 9 0,0 0 0,0 0 0,-8-13 1,8 13-1,0 0 0,0 0 0,0 0 0,0 0 1,0 0-2,0 0 0,0 0-2,-5 19-16,5-19-16,-11 26-5,11-26 1</inkml:trace>
  </inkml:traceGroup>
</inkml:ink>
</file>

<file path=ppt/ink/ink1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0:41.430"/>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00DF225B-35E5-4458-9601-016BE3F21D30}" emma:medium="tactile" emma:mode="ink">
          <msink:context xmlns:msink="http://schemas.microsoft.com/ink/2010/main" type="inkDrawing" rotatedBoundingBox="6484,9964 28314,1765 28962,3489 7132,11689" semanticType="callout" shapeName="Other"/>
        </emma:interpretation>
      </emma:emma>
    </inkml:annotationXML>
    <inkml:trace contextRef="#ctx0" brushRef="#br0">-11 8068 13,'0'0'30,"0"0"0,3 13-11,-3-13-6,0 0-1,0 0-4,0 0-2,0 0-1,0 0-3,-8-17 1,8 17-2,5-21 1,2 8-1,-2-4 0,4-1-1,1-1 1,3 2 0,2-3 0,1 1 0,2-3 0,1 0-1,6 2 1,-1-5 0,5-3-1,7-3 1,6-3-1,7-3 0,7-2 1,4-5-1,5-4 0,6-6 1,7-3-1,4-2 1,4-6 0,3 0-1,7-5 1,8-3 0,5-3-1,8-1 1,0-3-1,7-3 0,7-4 1,8-7 0,9-2 0,4-3-1,6-7 1,5 3 0,6-7 0,3 3 0,5-6 1,-1 3-2,-5-4 1,3-1 0,1-2-1,6-2 1,7 0-1,4-2 0,2 1 0,6 1 1,9 2-1,8 2 1,0 3-1,3 1 0,1-1 0,12 1 0,-1 5 1,9-5-1,-1 2-1,11 0 1,6 3-1,3-4 1,3 4 0,2 1 0,0 0 0,-2 5-1,1 4 1,-4-2 0,0 3-1,2 4 1,4-1 0,3-1 0,7-1-1,5 0 1,7-1 1,-2 2-1,4-2 0,4 3 0,-5-1 0,-2 4 0,-8 0-1,-1 1 1,-3 0-1,0-1 1,-5 2-2,4 0 1,0 2 1,2-1 0,0 5-1,1 5 2,-4 2-2,-5 5 2,-3 5-2,-6 1 2,-4 2-1,-3 4 0,-2 1 0,-1 2 0,1 0 0,1 0 0,-2 6 0,-6 3 1,3 4-1,-5 6 0,-1 3 2,-6 1-1,-8 8 0,-5 3-1,-6 2 0,-9 3 1,-10 2-1,-6 2 1,-10 2-1,-6 2 0,-11 1 1,-10 3-1,-7 2 0,-14 1 0,-12 2 0,-16 3 0,-16 2 1,-17 2-1,-15 0 0,-12-2 0,-17 2 0,-6-2 0,-21-7 1,18 9-1,-18-9 1,0 0 0,0 0 1,0 0-2,0 0 1,-5-14 0,5 14-3,-26-16-17,5 14-19,-23-7 0</inkml:trace>
  </inkml:traceGroup>
</inkml:ink>
</file>

<file path=ppt/ink/ink1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0:54.924"/>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5FAFEF76-4BDB-47EB-A089-DA0786F17E6D}" emma:medium="tactile" emma:mode="ink">
          <msink:context xmlns:msink="http://schemas.microsoft.com/ink/2010/main" type="inkDrawing" rotatedBoundingBox="2020,5956 4771,11718 4603,11798 1853,6036" semanticType="callout" shapeName="Other"/>
        </emma:interpretation>
      </emma:emma>
    </inkml:annotationXML>
    <inkml:trace contextRef="#ctx0" brushRef="#br0">0 0 2,'0'0'26,"0"0"1,0 0-10,0 0-4,0 0-4,0 0-1,0 0-2,16 8 0,-16-8-1,17 22 0,-17-22 0,24 35-2,-9-13 0,7 9-1,-2-4 0,6 5-1,-2 2 0,6 2 0,-3 2 0,2 6 0,4 0 0,1 2 0,0 4 0,4 4 0,-4 0 0,2-1 1,-2 1-1,1-4 0,-4 2-1,0-1 0,-3-1 1,1 1-2,-1 0 2,1 4-2,-1 6 2,1 8-2,-1 2 2,2 3-1,1 4-1,0-3 2,-2 1-1,4 1 0,0-2 0,1-4 1,0 2-1,3 1 1,1 6 0,1 5 0,-2-1 0,2-1 0,0 0-1,2-1 1,1-4 0,-1 1-1,-1-5 1,-1-4 0,-1 0 0,1 5-1,-4 0 1,0 5 0,-3 3 0,-1 0 1,0 2-1,0-2 0,0-1-1,3-1-2,0-2 2,0-6-2,0-4 1,0 0 0,-1-2 0,1 1 0,-1 1 0,-3-2 2,0 0-1,1-2 1,-2 0-1,0-4 0,0-3 0,-1-4 1,0 1-1,-2 1-1,0-1 1,1-1-1,-1-2 1,0 1-1,0-2 1,0 0-1,0-6 1,-3-1 0,-2-5 1,-1-1-1,-4-3 0,0-2 1,-3-1-1,-1-1 0,-1 1 0,2 1 0,-1-1 0,1 0 0,1 0 0,-1 1 1,-1-4-1,-3-2 0,3-2 0,-4-2 0,2 1 0,-2 2 0,0-1 1,2 1-2,-2 0 2,1-3-2,-2-2 2,1-4-1,-3-2 1,-5-15 0,6 14 1,-6-14 0,0 0-1,4 16 1,-4-16-1,0 0 0,1 19 0,-1-19-1,0 0-1,0 14-1,0-14-10,0 0-23,10-24-2,-13-5-3,-5-18-1</inkml:trace>
  </inkml:traceGroup>
</inkml:ink>
</file>

<file path=ppt/ink/ink1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0:56.687"/>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B918DF37-8C43-45BC-A3AE-D9D83C261AD8}" emma:medium="tactile" emma:mode="ink">
          <msink:context xmlns:msink="http://schemas.microsoft.com/ink/2010/main" type="inkDrawing" rotatedBoundingBox="7586,9858 27791,2350 28425,4058 8221,11565" semanticType="callout" shapeName="Other"/>
        </emma:interpretation>
      </emma:emma>
    </inkml:annotationXML>
    <inkml:trace contextRef="#ctx0" brushRef="#br0">-12 7662 3,'0'0'30,"0"0"1,-4-14 0,4 14-22,0 0-1,11-19 0,-8 3-4,10 0-1,2-9 0,8-2 0,-2-8-1,8 3 0,-1-5 0,4 1 0,-1-4 0,5 2-1,-4-1 0,2 1 0,2-3 1,5-2-2,0-4 1,2-8 0,5-3-1,4-4 1,6-2 0,4-4 0,8-1 0,8-1 0,6-1 0,11 1 0,5 2 0,6-4-1,5-3 1,6-6 0,8-6 0,8-9 0,10-6 0,5-6-1,7-5 2,4-2-1,4-3 1,7-2 0,6 2-2,3 4 1,0-4-1,4 1 1,11-3-1,14-1 0,8-4 1,7 3-1,6-4 0,13-2 0,10 3 1,5-2-2,5 3 2,8 2-1,8 0-2,3-1 2,12 2 0,-2 2 0,8-1 0,7 4 0,6-2 0,-3 3-1,3 4 1,10-1 0,0 3-1,5 2 1,9 0 0,1 0-2,2 1 2,11-3 0,3-3-1,-5 2 1,5 0 0,-4 0-1,-6 5 0,2 2 0,-4 4 0,-6 3 0,0 3 1,-5 5-1,-10 5 1,1 2 0,-4 5-1,-8 5 2,-4 4-1,3 5 1,-9 4-1,-7 7 1,-4 5-1,-8 6 2,-13 7-1,-9 5-1,-9 5 1,-12 5 0,-13 4-1,-7 1 0,-9 2 2,-13 3-1,-10 3-1,-11 1 0,-13 4 1,-18 3-1,-22 6 0,-17-1 0,-23 5 0,-16 2 1,-18-2-1,-14 2 0,-15-4 0,-18-11 0,13 16 1,-13-16-1,0 0 1,0 0-1,0 0 1,0 0-1,0 0 1,0 0 0,0 0-1,0 0-1,-13 16-9,-9-19-27,-2-1 0,-13-8-3,-9-11 0</inkml:trace>
  </inkml:traceGroup>
</inkml:ink>
</file>

<file path=ppt/ink/ink1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0:47.421"/>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BBA59BAA-5E19-49B4-AA8C-240826330FC8}" emma:medium="tactile" emma:mode="ink">
          <msink:context xmlns:msink="http://schemas.microsoft.com/ink/2010/main" type="inkDrawing" rotatedBoundingBox="9188,13229 9974,12240 10645,12773 9860,13762" hotPoints="10421,13014 9886,13549 9351,13014 9886,12479" semanticType="enclosure" shapeName="Circle"/>
        </emma:interpretation>
      </emma:emma>
    </inkml:annotationXML>
    <inkml:trace contextRef="#ctx0" brushRef="#br0">8674-196 19,'0'0'26,"0"0"-5,0 0-4,0 0-1,-16-3-6,16 3-1,-16 1-1,16-1-1,-29 6-1,14 1-2,-9-4-1,1 6-1,-7-3 0,6 2-1,-4 3 1,2 0-1,0-1 0,0 5 0,-3 0-1,2 4 2,-3-2-1,-1 3-1,-3 1 0,0-1 1,-2 6-1,2 2 0,0-2 0,1 2-1,3 1 1,2 3-1,4 0 1,2 3 0,5-1 0,0 1 0,3 0 0,1 1 1,3-3-1,2 2 1,3-1-1,2-3 1,3-2-1,-2-3 1,5 0 0,5-1-1,2-2 1,6 0-1,2-4 1,3-1-1,4-5 0,6-3 1,3-4 0,3-3-1,1-5 0,-1 0 1,2-4-1,0-2 0,-3 0 0,-2-1 0,-1-1 0,-4-2 0,-2-4 0,3-1 0,-4-5 2,0-3-2,-2 0 0,2 0 0,-2-2 0,1 1 0,-2-2 0,-4 2 0,2-1 0,-1 3-2,-1-4 2,1 0 0,-2-1 0,1 2-1,-1-1 1,-2 2 0,-1-2 0,0 0 1,-4 4-1,-1-1 2,-4 3-2,-1 2 1,-2 1 0,-3 1 0,0 4 0,-4 0 0,-1 0-1,0 1 1,-3-2 0,-2 1 0,-2-1-1,-1 1 0,-1 0 0,-4 3-1,-2 3-1,-6-2-5,9 7-28,-9-5-2,9 2 0,3-6-1</inkml:trace>
    <inkml:trace contextRef="#ctx0" brushRef="#br0" timeOffset="1622.4028">8926 34 11,'-18'0'26,"18"0"-5,0 0-4,0 0-2,0 0-4,0 0-3,0 0-1,0 0-1,0 0 0,0 0-2,0 0 0,0 0-2,10 16 1,-10-16-1,3 26-2,2-12 1,-3 2-1,3 2 1,-2-1-1,0 1 0,2-1 0,-3-1 1,-1 2-1,-2-2 1,-1 3 0,-3-2-1,4 1 1,-6-1-1,6-1 1,-4 0-1,5-1 1,-2-2-1,-1 2 1,1-2-1,-6 3 0,2-2 1,-4 1-1,2 1 1,8-16 0,-23 22-1,23-22 1,-23 20-1,23-20 1,-19 19-1,19-19 0,-17 18 0,17-18 1,-16 23-1,16-23 0,-15 23 0,7-10 1,8-13-1,-14 24 0,14-24 0,-17 21 0,17-21 0,-14 22 0,14-22 1,-13 18-1,13-18 1,-13 16-1,13-16 1,-16 17-1,16-17 0,-18 16 1,18-16-1,-18 16 0,18-16-1,-18 13 2,18-13-1,-18 16 0,18-16 1,-18 16-1,18-16 0,-19 18 0,19-18 0,-18 17 0,18-17 0,-18 16 0,18-16 0,-18 15 0,18-15 0,-21 15 0,21-15 1,-21 13-1,21-13 0,-20 13 0,20-13 0,-16 11 1,16-11 0,0 0-1,-16 15 0,16-15 0,0 0 0,-20 15 0,20-15 1,0 0-1,-21 11 0,21-11 0,-16 9 2,16-9-2,-20 9 1,20-9-1,-19 10 1,19-10-1,-21 7 1,21-7-1,-20 10 1,20-10-1,-21 8 1,21-8 0,-20 3-1,20-3 1,-19 7-1,19-7 1,-20 1-1,20-1 1,-17 2-1,17-2 0,0 0 0,-20 1 1,20-1-1,0 0 1,-16-3-1,16 3 0,0 0 0,-12-13 1,12 13-1,0 0 0,-16-19 0,16 19 1,-13-20-1,13 20 1,-14-16-1,14 16 0,-15-15 0,15 15 0,0 0-2,-16-14-2,16 14-33,0 0-1,1-19-2,-7 0-1</inkml:trace>
  </inkml:traceGroup>
</inkml:ink>
</file>

<file path=ppt/ink/ink1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09.729"/>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07FA9186-6B41-40DC-941D-D0876F649C0F}" emma:medium="tactile" emma:mode="ink">
          <msink:context xmlns:msink="http://schemas.microsoft.com/ink/2010/main" type="inkDrawing" rotatedBoundingBox="6371,5722 6538,11472 6314,11479 6146,5728" shapeName="Other">
            <msink:destinationLink direction="with" ref="{74B427E4-EE95-43BD-BC01-9D8B4FD0D577}"/>
          </msink:context>
        </emma:interpretation>
      </emma:emma>
    </inkml:annotationXML>
    <inkml:trace contextRef="#ctx0" brushRef="#br0">1-15 5,'0'0'30,"3"-18"1,-3 18 0,0 0-17,0 0-3,2 16-1,-9-2-4,9 13-2,-6 5-2,6 13 0,0 11-1,1 11-2,3 7 1,3 8 0,0 4 0,4 1-1,2 3 1,0-1-1,-1 3 1,1 3 0,0 1 1,-1 3-1,-1 6 0,-1 7 0,-4 3 1,-2 4-1,1 2 0,-1 2 0,1-1 0,1 3 1,0 0-1,2-5 0,-1-2 0,3-2 0,-1-2 0,-1-3 0,0-3 0,-4-1-1,1-3 1,-2-1 0,0 1 0,-1-2-1,-2-1 1,3-3 1,-3 0-1,-1-2 0,-1-3 0,0-1-1,-1-2 1,-3 5 0,-1-2 0,-1 3 0,-2-3 0,-2-1 0,-1-2 0,1-2-1,0-7 1,2-6-1,1-7 0,3-5 1,0-6-1,4-6 0,0-8 0,0-5 2,2-6-1,0-3 0,-2-2 1,1-4 0,-1 3 0,0 3 0,-3 2 0,0 4 0,-2 1 0,-2 2 0,1-4 0,-1-4 0,1-5 0,3-5 0,-2-7 0,5-13 1,-5 18-1,5-18 0,-7 20 0,7-20 0,-9 25 0,4-12-1,0 0 1,5-13-1,-7 22 0,7-22-2,0 0-3,0 0-30,2-20-1,1-7-2,-1-5-1</inkml:trace>
  </inkml:traceGroup>
</inkml:ink>
</file>

<file path=ppt/ink/ink1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11.242"/>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EEEC6777-6911-4356-B22A-612274C96A2E}" emma:medium="tactile" emma:mode="ink">
          <msink:context xmlns:msink="http://schemas.microsoft.com/ink/2010/main" type="inkDrawing" rotatedBoundingBox="5985,9263 27760,1621 28553,3881 6778,11523" semanticType="callout" shapeName="Other"/>
        </emma:interpretation>
      </emma:emma>
    </inkml:annotationXML>
    <inkml:trace contextRef="#ctx0" brushRef="#br0">-6 8147 19,'-7'13'28,"7"-13"2,0 0-17,0 0-2,-6-25-2,17 10-2,-6-14-1,10-1-2,1-11 0,10-4-2,0-11 1,10-2-2,3-7 1,8-4-2,7-5 1,12-5 0,9-8 0,13-3 0,9-8 0,9-7-1,11-7 1,8-3 0,12-6 0,12-7-1,6-5 1,4-7 0,10 1 0,10-3 0,10-2-1,9-2 1,5 1 0,-3-2 0,7 1-1,7 3 1,3-1 0,2 3-1,-3-1 1,4 1 0,6 1-1,6 0 1,2 5-1,7 1 0,8 3-1,3 1 1,10 2 0,4 0-1,6 3 1,7 2 0,9 1-2,8 4 1,2 0 1,4 1-1,7 4 1,-3 5 0,-4 2 0,-1-1-1,4 2 2,-2 1-1,1-1 0,8 1 0,5 4 0,7 4-1,4 1 1,2 5 0,-5 5-1,2 1 1,-3 4 0,-9 1 0,-5 0 0,-1 1 0,-5 2-1,-4 3 2,-1 2-2,0 2 2,-2 1-2,1 4 1,3 0-1,-4 1 2,-2 5-2,0-1 1,-5 4-1,-11 1 1,-9 8 0,-8 2-1,-12 6 1,-11 3 0,-3 3 1,-8 0-1,-4 3 0,-1 0 0,-2 2 1,-6 4-1,-12 3 1,-6 2 0,-15 4-1,-10 5 0,-14 3 1,-15 2-1,-7 1 1,-12-2-1,-10 1 1,-9 0 2,-7-2-3,-7 2 3,-11 2-2,-9 1-1,-12 4 0,-10 4 0,-9 2 0,-4 2-3,-5 1 4,-5 2-4,0-5 4,0 3 0,2-8 0,-1 2 0,1-6 0,-1 0 1,-2-4 0,-2-1-1,-7-1 1,-1 2 1,-15 4-2,16-10 1,-16 10 0,0 0-1,0 0 0,0 0-1,0 0 0,0 0 0,0 0-4,0 0-25,0 0-8,0 0-1,0 0-1</inkml:trace>
  </inkml:traceGroup>
</inkml:ink>
</file>

<file path=ppt/ink/ink1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14.565"/>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B4300A5F-BBB5-4404-8D29-B8EEF7417C23}" emma:medium="tactile" emma:mode="ink">
          <msink:context xmlns:msink="http://schemas.microsoft.com/ink/2010/main" type="inkDrawing" rotatedBoundingBox="6861,11303 7787,7767 7864,7787 6939,11323" semanticType="callout" shapeName="Other">
            <msink:sourceLink direction="with" ref="{026DB73E-383A-4D9D-BFCD-8E708DC271DE}"/>
          </msink:context>
        </emma:interpretation>
      </emma:emma>
    </inkml:annotationXML>
    <inkml:trace contextRef="#ctx0" brushRef="#br0">940 0 24,'0'0'30,"0"0"-1,0 0-16,0 0-4,0 0 0,0 0-1,11 29-2,-16 0-1,5 16-3,-8 12 1,-1 19-1,-9 17-2,-5 17 1,-5 11 0,-6 10-1,-2 5 0,-1 5 1,-5 3-1,-1 1 0,0-4 1,0-4-1,3-2 1,1-5-1,1-9 1,4-8-1,3-6 1,7-10-1,1-6 1,4-5-1,1-11 0,3-5 1,0-4 0,4-6-1,0-9 0,-1-6 1,2-5 0,4-2-2,-2-1 1,0 2 0,0 3 0,-4 6 1,-1 6-1,0 5 0,-1-3 0,-1-2 2,0-3 0,6-4-1,-3-9-1,7-11 1,0-6-1,2-5 1,3-16-1,-1 20 1,1-20-1,0 0 1,-4 16 0,4-16 0,0 0 0,-14 13 0,14-13-1,-22 11-3,19 2-31,-13-5-3,0-2-2,-4-10 0</inkml:trace>
  </inkml:traceGroup>
</inkml:ink>
</file>

<file path=ppt/ink/ink1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16.140"/>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D82E4760-D935-4660-B00B-5BD1742D8A7C}" emma:medium="tactile" emma:mode="ink">
          <msink:context xmlns:msink="http://schemas.microsoft.com/ink/2010/main" type="inkDrawing" rotatedBoundingBox="6368,9368 27667,1653 28475,3884 7175,11599" semanticType="callout" shapeName="Other"/>
        </emma:interpretation>
      </emma:emma>
    </inkml:annotationXML>
    <inkml:trace contextRef="#ctx0" brushRef="#br0">0 8316 28,'0'0'30,"0"0"2,11-16-21,-7-12-1,15 5-2,-7-18 1,10 1-3,-4-9-1,7-1-2,-3-8 0,9-3-1,2-6 0,4-3-2,4-4 2,8-2-1,3-3 0,6-1 0,4 2 0,1-1-1,4 0 1,-2-1 0,7-1-1,2-7 0,8-2 0,10-9 1,11-5 0,4 0-1,7-10 1,9 0 0,6-1-1,9 0 1,7 0 0,1 3-1,4 1 1,1-1 0,3 3-1,2 2 1,4 0-1,2 0 0,-1 2 0,-3 2 0,6-2 1,4 5-1,9-1 0,5 1 0,2 1 1,-1 1-1,4-1 0,10 3 0,6-2 0,4-2 2,2-1-4,8-2 1,10-1 1,7-2 0,9 3-1,1-1 1,1 4 0,5 5-1,2 3 1,0-1 0,4 4-1,1 3 1,3-4-1,3 0 1,4 2 0,1-2 0,4 1 0,1 3 0,1 5 1,3 3-1,1 3 0,3 0 0,-1 4-1,3 1 2,0 0-2,3-1 1,-3-6 0,-4 1 0,1-1 0,1 1-1,-4-1 1,1-1-1,-2 1 1,2 4 0,2 4-1,-2-1 1,1 1 0,-4 4 0,1-2-1,1 0 2,-2 2-1,-2 0-1,-2 2 2,2 2-2,1 1 1,-8 5-1,-1 3 1,-3 4 0,-7 5 0,-6 4 0,-4 1 1,-9 3 1,-8 5-1,-7 2 1,-8 5-1,-11 2 1,-14 5-2,-11 5 3,-19 5-2,-15 3-1,-18 3 0,-19 3 0,-17 1 1,-14 3 1,-16 2-2,-12 1 1,-10 0 0,-7 1 1,-6-1-2,-1 2-1,-5-2 1,-1-2-2,-2 0 2,0-2-3,-15-6 4,21 7-4,-21-7 3,0 0 1,0 0 0,0 0-1,0 0 1,0 0 0,0 0-1,0 0 0,0 0-3,-18 10-32,18-10-3,-18 12 0,2-14-2</inkml:trace>
  </inkml:traceGroup>
</inkml:ink>
</file>

<file path=ppt/ink/ink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20.087"/>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F0BE724A-0B3B-4674-A5EE-6B0E714D1883}" emma:medium="tactile" emma:mode="ink">
          <msink:context xmlns:msink="http://schemas.microsoft.com/ink/2010/main" type="inkDrawing" rotatedBoundingBox="8143,11310 10876,5931 11200,6096 8467,11475" semanticType="callout" shapeName="Other">
            <msink:sourceLink direction="with" ref="{026DB73E-383A-4D9D-BFCD-8E708DC271DE}"/>
          </msink:context>
        </emma:interpretation>
      </emma:emma>
    </inkml:annotationXML>
    <inkml:trace contextRef="#ctx0" brushRef="#br0">46 5345 29,'-15'15'31,"1"-2"0,9 4-20,-10-14-2,15-3-1,0 0-2,0 0-1,0 0 0,23-22-1,-2-5-1,8-6 0,5-9 0,12-7-1,4-10-1,7-9 1,5-11-1,5-10 0,3-10-1,4-10 1,3-10 0,1-11 0,3-7 0,4-4 0,-1-3 0,4-6 0,3 0 0,2-3 0,1-3-1,0-3 1,2-7-1,0 1 1,-1-1-1,-8 0 1,-2 3-2,-4 0 2,-3 1 0,-6 2-1,-2 9 0,0 5 0,-2 3-1,-2 11 2,-4 5-1,-5 9 0,-5 9-1,-6 11 2,-9 2-1,-8 4 0,-6 5 2,-7-1-2,-3 7 0,-1 2 0,-4 9 0,-3 9 0,-2 9 0,-1 9 0,-2 13 1,0 7-1,-4 5 1,4 18 0,-11-20 0,11 20 0,-8-19 0,8 19-1,-8-26 1,6 9-1,2 0 0,2 2 0,-1 2 0,-1 13 0,0 0-2,0 0-3,9 32-31,-21 3-1,-2 8-2,-8-3 1</inkml:trace>
  </inkml:traceGroup>
</inkml:ink>
</file>

<file path=ppt/ink/ink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4:56.935"/>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1C1EFBB8-6B13-40E8-BA7D-5832C4399AC9}" emma:medium="tactile" emma:mode="ink">
          <msink:context xmlns:msink="http://schemas.microsoft.com/ink/2010/main" type="inkDrawing" rotatedBoundingBox="17379,7903 18494,-551 18764,-515 17650,7939" semanticType="callout" shapeName="Other">
            <msink:sourceLink direction="with" ref="{22819C0B-4400-402D-B4D1-74FEBBC7E47D}"/>
            <msink:sourceLink direction="with" ref="{103B17FD-145C-440D-B290-7585110C97FC}"/>
          </msink:context>
        </emma:interpretation>
      </emma:emma>
    </inkml:annotationXML>
    <inkml:trace contextRef="#ctx0" brushRef="#br0">87 8452 0,'2'16'27,"-2"-16"0,0 0-8,0 0 0,-12-23-4,16 10-4,-18-24-1,13 1-2,-14-28-1,9-11-1,-11-26-2,8-13-1,-3-22-1,7-15 1,4-25-2,7-17 0,6-13-1,7-17 1,4-19-2,5-14 0,4-18 1,6-19 0,2-14 0,4-15 1,2-10-1,1-6 2,5 0-1,1 0 0,1 4 2,5 11-1,-2 14 0,-2 12 0,-3 7-1,-2 16-1,-1 13 2,-2 14 0,-1 14 0,-7 13-1,-4 16 1,-4 15-1,-3 22 1,-4 20 0,-4 24 0,-7 19-1,-5 30 0,-8 74-1,3-83 0,-3 83-2,0 0-4,-32 20-25,14 14-5,-5 7-2,-9 4 0</inkml:trace>
  </inkml:traceGroup>
</inkml:ink>
</file>

<file path=ppt/ink/ink2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21.663"/>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40EE43F5-C1F8-4DBB-83F4-771DC87D88A0}" emma:medium="tactile" emma:mode="ink">
          <msink:context xmlns:msink="http://schemas.microsoft.com/ink/2010/main" type="inkDrawing" rotatedBoundingBox="7708,9840 27867,2980 28470,4754 8312,11615" semanticType="callout" shapeName="Other"/>
        </emma:interpretation>
      </emma:emma>
    </inkml:annotationXML>
    <inkml:trace contextRef="#ctx0" brushRef="#br0">1 7212 18,'15'-5'28,"-15"5"-6,5-19-5,11 11-3,-14-17-3,16 7-3,-9-9-1,13 5-3,-4-6 0,6 3-1,-1-1-1,4 0 0,3-6 0,4 1-1,3-7 1,4-4-1,4-4 0,7-5 0,7-8 0,6-5 1,5-3-1,8-4 1,6-3 0,12-2-1,8-6 1,9-2-1,4-8 0,9-1 0,9-8 0,8-7 0,13-7 0,4-6 0,2-4 1,9-2 0,5 1 0,7 2-1,8-3 0,1 6-1,-1 0 1,9 2 0,12-3-1,9-4 0,10-2 0,8-6 1,13 2 0,9-4-2,11-1 2,9 3-1,5 6 0,4 6 0,-2 5 0,6 8 0,-5 4 0,2 6 0,-1 3 0,4 4 0,-1-1 0,1 3 0,10-1 0,-5 5-1,3 3 2,6 2-1,4 3-1,-3 1 0,5 3 1,6 0-1,-3-1 0,3 1 0,0 0-1,-7 1 1,-9 2 1,-7 4-2,-1 1 2,-8 1-1,-5 0 1,5 3-1,-4-1 1,2-1 0,0 0-1,0 0 0,-9 3 1,-7 1 0,-5 0-1,-8 2 1,-9 0 0,-4 4 0,-10 4 1,-8 2-1,-4 2 1,-8 2-1,-4 3 0,-10 3 1,-8 5 0,-9 1-1,-1 0 1,-9 1-1,-9 5 2,-13 3-2,-8 4 0,-17 4 0,-16 3 1,-16 5-1,-14 4 0,-10 0 1,-5 3-1,-2 0 0,-6 0 0,2 0 1,-1 0-2,1 0 2,-5 0-2,-9 3 1,-11 2 1,-6 2-1,-10 0 0,-18-7 1,14 16-1,-14-16 1,4 15 0,-4-15-1,0 0 1,16 13-1,-16-13 0,18 4 1,-18-4-1,18 2 0,-18-2 0,14 0 0,-14 0 0,0 0 0,0 0-1,0 0-1,12 32-29,-30-12-7,-10 3-2,-8 1 0</inkml:trace>
  </inkml:traceGroup>
</inkml:ink>
</file>

<file path=ppt/ink/ink2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30.461"/>
    </inkml:context>
    <inkml:brush xml:id="br0">
      <inkml:brushProperty name="width" value="0.13333" units="cm"/>
      <inkml:brushProperty name="height" value="0.13333" units="cm"/>
      <inkml:brushProperty name="color" value="#56A4E4"/>
      <inkml:brushProperty name="fitToCurve" value="1"/>
    </inkml:brush>
    <inkml:brush xml:id="br1">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026DB73E-383A-4D9D-BFCD-8E708DC271DE}" emma:medium="tactile" emma:mode="ink">
          <msink:context xmlns:msink="http://schemas.microsoft.com/ink/2010/main" type="inkDrawing" rotatedBoundingBox="7021,16132 9474,5180 13755,6139 11302,17091" hotPoints="12776,6011 12617,11972 9645,17141 9805,11180" semanticType="enclosure" shapeName="Ellipse">
            <msink:destinationLink direction="with" ref="{F0BE724A-0B3B-4674-A5EE-6B0E714D1883}"/>
            <msink:destinationLink direction="with" ref="{B4300A5F-BBB5-4404-8D29-B8EEF7417C23}"/>
            <msink:destinationLink direction="with" ref="{05E75FCA-C4F5-4331-BF17-74A7357C4524}"/>
          </msink:context>
        </emma:interpretation>
      </emma:emma>
    </inkml:annotationXML>
    <inkml:trace contextRef="#ctx0" brushRef="#br0">4 10811 14,'-15'8'29,"15"-8"0,-14 1-19,14-1 0,0 0-2,0 0-2,0 0-2,16 13 0,-16-13-1,18 6 0,-18-6-1,26 9 0,-10-6 0,5 2-1,2-2 0,3 0 0,2-3-1,3-1 1,1-2-1,4-3 0,0-1 1,4-2 0,1-3-1,5 1 1,2-7-1,6-4 1,6-8-1,8-5 2,10-12-2,7-5 2,6-14-1,7-5 0,2-8-1,6-1 1,-2-3 0,3-3-1,-4-1 0,-2-2 1,-1-1 0,3-4 0,-1 1 1,-3-6-1,-1-7 0,1-4 0,-1-3 0,-1-2 0,-4-5-1,0 1 0,-4-3 0,1-2 0,-1 3 1,-5-3-1,1-3 0,-7 1 1,0-6-1,-5-4 0,2-9 0,-5-3 1,-2-8 0,-3-4 2,2-5-2,-2-5 0,-2-1 0,-2-1 0,-6 3 0,-2 3 1,-4 2-1,-3-4-1,-6 5 0,-4-2 0,-3 1 1,-4 2 1,-5-2-1,-3-4-2,-3 2 2,-3 3-1,-4-2 1,-1 5-1,-5-5 0,-5 1 0,-3-1 0,-2 2 1,-5-1-1,0-2 0,-4-2 0,-1-1 0,-3 3 0,0 1 1,-4 4 0,-3 5-2,-2 4 2,-4 7-1,-3 8 1,1 3-1,-3 6 0,0 5 0,4 4-1,-1 5 1,3 1-1,-3 5 1,4 3-1,-4 9 1,-3 7 0,1 6 0,-1 7 0,-1 8 0,-1 8 0,-1 8 1,-2 5-1,-1 5 0,2 1 1,-1 3-1,-1 2 1,-1 2-1,4 2 0,0 4 0,4 4 1,0 3-1,6 4 1,2 2-1,2 4 1,1 2 0,1 3 0,3 2 0,3-4-1,2 1 1,-1 0-1,16 7 1,-21-12-1,21 12 0,0 0 0,-15-10-2,18 26-9,-8-3-26,-4 10-2,-14-1-2</inkml:trace>
    <inkml:trace contextRef="#ctx0" brushRef="#br1" timeOffset="8970.0155">-157 10451 6,'-16'18'29,"4"-1"-2,4 2-18,8-19 0,0 0 2,0 0-3,0 0-1,33-14-2,-1 2-1,4-7 0,11 2-1,4-8-1,9-1 0,5-2-1,8-7-1,3-7 1,6-8-1,6-6 1,6-7-2,8-4 2,9-6-1,4-7 1,4-2 0,3-4 0,1-1 0,1-8 0,0-5 0,-6-5 1,-1-7-2,-3-8 0,0-5 1,-8-3-1,-1-9 0,-4-3 1,-7 0-1,-3-5 0,-9-2 2,-4-5-1,-3-5-1,-4-3 0,-6-4 0,-1 1 2,-8-4 0,-2 4-1,-10 2 0,-8 5 0,-12 5 0,-9 2 0,-12 10 1,-9-4-2,-12 4 0,-7 0 1,-7 0-1,-7 1 0,-7 2 0,-3 4 1,-3-1-1,-3 8 1,-7 0-2,-6 5 2,-2 4-2,-5 2 2,-1-5-1,-7-1 0,-3-3 0,1-9 0,1 1 1,-1-3 0,2-3 0,2 2-1,1 5 0,1 6 0,2 8 0,-4 10 0,-2 8 1,-3 5-2,-8 10 2,-4 4 0,1 6 0,1 0-1,5 8 1,6 4 0,9 7 0,9 6-1,12 10 1,3 9-1,8 10 0,1 12 1,6 8 0,5 3-1,2 4 0,8-1 0,5 2 0,17-9-1,0 0-1,-3 20-6,3-20-27,0 0-1,18 26 0,-16-5-1</inkml:trace>
  </inkml:traceGroup>
</inkml:ink>
</file>

<file path=ppt/ink/ink2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33.160"/>
    </inkml:context>
    <inkml:brush xml:id="br0">
      <inkml:brushProperty name="width" value="0.13333" units="cm"/>
      <inkml:brushProperty name="height" value="0.13333" units="cm"/>
      <inkml:brushProperty name="color" value="#56A4E4"/>
      <inkml:brushProperty name="fitToCurve" value="1"/>
    </inkml:brush>
  </inkml:definitions>
  <inkml:traceGroup>
    <inkml:annotationXML>
      <emma:emma xmlns:emma="http://www.w3.org/2003/04/emma" version="1.0">
        <emma:interpretation id="{05E75FCA-C4F5-4331-BF17-74A7357C4524}" emma:medium="tactile" emma:mode="ink">
          <msink:context xmlns:msink="http://schemas.microsoft.com/ink/2010/main" type="inkDrawing" rotatedBoundingBox="7724,15617 31681,7826 32215,9468 8258,17259" semanticType="callout" shapeName="Other">
            <msink:sourceLink direction="with" ref="{026DB73E-383A-4D9D-BFCD-8E708DC271DE}"/>
          </msink:context>
        </emma:interpretation>
      </emma:emma>
    </inkml:annotationXML>
    <inkml:trace contextRef="#ctx0" brushRef="#br0">-12 7750 5,'0'0'31,"4"-13"1,-4 13 0,15-5-24,-15 5-2,18-20 0,0 1-2,9 0-1,6-10 0,11 1-1,5-4 0,6-1-1,2-1-1,3 1 1,2-1-1,3 2 1,5-3-1,4-3 0,8-6 1,12-4-1,12-7 0,14-3 1,12-8-2,12-2 2,9-5-1,11-6 1,15-1-1,3 1 1,9-4-1,1-2 0,4-6 1,14-5 0,5-3 0,4-3 0,1-6-1,12-2 1,9-7-1,7-2 1,13-5-2,5-4 0,14-6 1,8-5 0,14-2 1,0-3-1,9-5 1,8-4 2,4-1-1,-1-5 0,13 2 0,5-5-1,3 2 0,15-2 2,6-2-2,388-155-1,-363 166-1,0 3 1,1 5 0,3 3 0,1 0-1,-1 8 1,-1 3-1,0 5 1,3-3 0,2 8-1,3 3 1,-4 5-1,1 4 1,-4 4-1,3 3 1,-6 4-1,-5 8 1,-3 2 1,-1 5-1,4 5 1,-1 3-1,-2 6 0,-5 4 1,-8 4 0,-5 3-1,-11 6 1,-4 4-1,-15 5 1,-12 4-1,-9 7 0,-4 1 0,-13 4 0,-10 2 0,-12 2 0,-16 2 0,-16 5 0,-16 0 0,-18 3 0,-21 3 0,-21 4 0,-19 5 0,-21 6 0,-25 4 0,-26 1 0,-20 5-1,-24 4 1,-20 0 0,-14 1 0,-10-2 0,-10-2-1,-7-6-3,2 3-30,-11-9-2,-8-10-1,-13-5-2</inkml:trace>
  </inkml:traceGroup>
</inkml:ink>
</file>

<file path=ppt/ink/ink2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1:40.851"/>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74B427E4-EE95-43BD-BC01-9D8B4FD0D577}" emma:medium="tactile" emma:mode="ink">
          <msink:context xmlns:msink="http://schemas.microsoft.com/ink/2010/main" type="inkDrawing" rotatedBoundingBox="2386,14539 4403,5291 7651,5999 5634,15247" semanticType="callout" shapeName="Other">
            <msink:sourceLink direction="with" ref="{07FA9186-6B41-40DC-941D-D0876F649C0F}"/>
          </msink:context>
        </emma:interpretation>
      </emma:emma>
    </inkml:annotationXML>
    <inkml:trace contextRef="#ctx0" brushRef="#br0">2775 9433 21,'0'0'28,"-21"24"-1,11-8-15,-11-15-3,6 11 0,-11-11-2,2 5-2,-14-8-1,1 1 0,-12-9-1,-1 1 0,-10-7-1,0 0-1,-9-4 1,-1 1 0,-4 0-1,0 3 1,-4-3 0,2 0-1,-5 0 0,-2-3 1,-7-6-1,4-2-1,0-8 0,-3-4 0,1-3 0,0-5 0,2-4 0,1-7 0,4-2 1,0-4-1,1-3 1,0-5 0,-1-5-1,3-9 1,3-9-2,4-1 1,2-6 0,4-4 0,7-5-1,6-4 1,6-4 0,6 0-1,4-4 1,7-5-1,7-4 1,8-5 0,6-6 0,9-2 0,9-1 1,8-1-1,6 2 1,9 5 0,7 0 0,6 2 0,9-1-1,9 1 1,7-4-1,7-1 2,7-1-1,4-3-2,6 3 1,5 4-1,6 4 1,3 0 0,6 5 0,4-2-1,1-1 1,4-3 0,0-1 0,1-9 1,0-3-1,0-3-1,2-2 1,-2-3 0,-1 4 0,-6-2 0,3 0 0,-9 5-1,-8 3 2,-8 1-2,-10 2 1,-6 0 0,-6 4-1,-9 4 2,-4 3-1,-6 9 0,-6 4 0,-9 10 1,-10 8-1,-11 11 0,-9 9 1,-7 8 0,-9 5-1,-6 3 2,-1 3-1,0 4 0,2 2 0,3 3 0,-2 1 0,2 5 1,0 6-1,-2 9 0,-1 6 2,-6 8-3,-1 10 1,-3 7-2,5 16-7,-4-6-27,20-4-2,-27 15-2,9-18 0</inkml:trace>
  </inkml:traceGroup>
</inkml:ink>
</file>

<file path=ppt/ink/ink2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9:31.870"/>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D2326BB7-7526-4936-AFEF-B290AC0BCD80}" emma:medium="tactile" emma:mode="ink">
          <msink:context xmlns:msink="http://schemas.microsoft.com/ink/2010/main" type="inkDrawing" rotatedBoundingBox="3594,12598 3603,14653 1518,14663 1508,12608" hotPoints="3074,12733 3367,14392 1677,14690 1385,13031" semanticType="enclosure" shapeName="Rectangle">
            <msink:destinationLink direction="with" ref="{12BC623E-C424-42B1-9327-E6E687679F00}"/>
          </msink:context>
        </emma:interpretation>
      </emma:emma>
    </inkml:annotationXML>
    <inkml:trace contextRef="#ctx0" brushRef="#br0">924 9 23,'0'0'33,"-14"-20"2,-4 18-1,-23 1-26,-1 18-1,-21-1-1,-7 19-3,-14 7 0,-10 19 0,-11 17 0,4 16-1,9 13 0,14 12 0,16 9 0,22 9-1,19 3 2,24 0-2,28-12-2,17-11 1,19-14-2,16-18 1,15-20 1,14-21 0,10-27 0,4-21 0,2-22 0,1-22 0,-5-21 1,-7-17-1,-13-17 2,-9-14-2,-15-11 1,-15-3 0,-26-7 0,-20 5 0,-25 5 0,-20 11 0,-18 14 1,-16 23 0,-13 27-2,-13 29-1,-3 45-7,-20 23-29,12 33 0,0 9-2,19 15-1</inkml:trace>
    <inkml:trace contextRef="#ctx0" brushRef="#br0" timeOffset="1092.0018">-11 2045 39,'0'-14'37,"19"6"1,32 8-3,18-10-30,35 4 0,26-13 1,25-1 0,16-11-2,14 2-2,1-9 0,2 3 1,-10-2-1,-17 6 1,-28 8-2,-18 11 0,-26 14-1,-22 5-5,-14 23-34,-32 0 0,-11 2-3,-13-11 2</inkml:trace>
  </inkml:traceGroup>
</inkml:ink>
</file>

<file path=ppt/ink/ink2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9:32.665"/>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5DA5ADE5-F79F-41A0-BEB7-C1C3E84BBB70}" emma:medium="tactile" emma:mode="ink">
          <msink:context xmlns:msink="http://schemas.microsoft.com/ink/2010/main" type="inkDrawing" rotatedBoundingBox="878,16844 2234,15782 2296,15861 939,16923" semanticType="callout" shapeName="Other"/>
        </emma:interpretation>
      </emma:emma>
    </inkml:annotationXML>
    <inkml:trace contextRef="#ctx0" brushRef="#br0">754 3227 38,'-39'18'35,"-16"19"0,-6 26-1,-33 12-26,-5 21-4,-29 8 0,-7 8-2,-6-3-1,5-1 0,9-10 0,14-10-2,20-15 0,21-23-3,34-12-11,16-41-20,17-28-2,6-42-1</inkml:trace>
  </inkml:traceGroup>
</inkml:ink>
</file>

<file path=ppt/ink/ink2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9:32.400"/>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12BC623E-C424-42B1-9327-E6E687679F00}" emma:medium="tactile" emma:mode="ink">
          <msink:context xmlns:msink="http://schemas.microsoft.com/ink/2010/main" type="inkDrawing" rotatedBoundingBox="2428,14224 3830,17339 3158,17642 1755,14527" semanticType="callout" shapeName="Other">
            <msink:sourceLink direction="with" ref="{D2326BB7-7526-4936-AFEF-B290AC0BCD80}"/>
          </msink:context>
        </emma:interpretation>
      </emma:emma>
    </inkml:annotationXML>
    <inkml:trace contextRef="#ctx0" brushRef="#br0">916 1648 33,'-8'-22'36,"-3"4"-1,11 18 1,-24 13-29,11 12 0,-9 9-2,6 18-2,-8 18-1,3 25-1,0 24 0,5 21 0,4 13-1,9 9 0,3-4 0,8-5 0,5-17 0,3-23 0,2-24 0,2-26-1,-1-22 1,-3-17 0,-1-9 0,-1-5 0,3 3 0,0 8 1,11 9-1,4 18 0,14 15 0,12 20-1,12 17 0,11 11 0,7 6 1,6 1 0,3-5 1,7-8-1,-5-13 1,-5-6 1,-7-15 0,-4-8-2,-10-8 1,-8-5-2,-9-4-2,-13-9-3,-3 1-13,-25-27-18,-15-11-1,-13-24-1</inkml:trace>
  </inkml:traceGroup>
</inkml:ink>
</file>

<file path=ppt/ink/ink2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2:31.889"/>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5956D24A-5EB5-49D5-A99B-8EF7FD2BBECC}" emma:medium="tactile" emma:mode="ink">
          <msink:context xmlns:msink="http://schemas.microsoft.com/ink/2010/main" type="inkDrawing" rotatedBoundingBox="878,16844 2234,15782 2296,15861 939,16923" semanticType="callout" shapeName="Other">
            <msink:sourceLink direction="with" ref="{45861DA3-C0A8-4A13-9B2A-2104B3ADBA35}"/>
          </msink:context>
        </emma:interpretation>
      </emma:emma>
    </inkml:annotationXML>
    <inkml:trace contextRef="#ctx0" brushRef="#br0">754 3227 38,'-39'18'35,"-16"19"0,-6 26-1,-33 12-26,-5 21-4,-29 8 0,-7 8-2,-6-3-1,5-1 0,9-10 0,14-10-2,20-15 0,21-23-3,34-12-11,16-41-20,17-28-2,6-42-1</inkml:trace>
  </inkml:traceGroup>
</inkml:ink>
</file>

<file path=ppt/ink/ink2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3:07.883"/>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54724027-1009-4CDD-BDDE-EDBC5413B443}" emma:medium="tactile" emma:mode="ink">
          <msink:context xmlns:msink="http://schemas.microsoft.com/ink/2010/main" type="inkDrawing" rotatedBoundingBox="8248,11242 26272,5697 26771,7317 8746,12861" semanticType="callout" shapeName="Other">
            <msink:sourceLink direction="with" ref="{A8DC9720-0C88-411A-8B4F-C5A987C8277C}"/>
            <msink:sourceLink direction="with" ref="{C4EB99E1-5514-4513-9EF0-5961C578BB28}"/>
          </msink:context>
        </emma:interpretation>
      </emma:emma>
    </inkml:annotationXML>
    <inkml:trace contextRef="#ctx0" brushRef="#br0">0 5816 18,'0'0'29,"18"-6"1,1 6-14,-4-16-4,16 2-1,-5-17-3,15 0-1,1-12-2,11-7-2,9-15 0,16-13-1,18-13 1,20-10-2,22-11 1,18-10-1,29-14-1,23-14 1,20-6 0,21-8 0,21-7-1,16-6 1,19-5 0,24-9 0,12 1-1,19 2 1,12 1 0,13 0-1,12 2 0,8 7-1,9 5 1,-6 10 0,5 6 1,0 4-1,2 7 1,3 9-1,0 6 0,3 6 1,1 4-1,4 4-1,0 7 1,-5 6-1,-4 7 0,-6 5 0,-13 6 0,-6 9 1,-8 5-1,-4 8 0,-4 6 0,-2 6 1,-5 5-1,-8 8 1,-8 4 0,-9 7 0,-23 6 0,-14 5 0,-26 4 1,-19 7-1,-23 0 2,-15 6-1,-17 1 0,-2 1 0,-9-1 1,-12 2-1,-12-1 0,-12 1 0,-19 1-1,-17 0 1,-30 2-1,-29 3 1,-29 2-1,-28 4-1,-28 10-3,-33-5-31,-17 4-2,-31-7-3</inkml:trace>
  </inkml:traceGroup>
</inkml:ink>
</file>

<file path=ppt/ink/ink2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2:31.890"/>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08D5563E-9E80-4C0E-BADD-BDBEA1CABC7A}" emma:medium="tactile" emma:mode="ink">
          <msink:context xmlns:msink="http://schemas.microsoft.com/ink/2010/main" type="inkDrawing" rotatedBoundingBox="2428,14224 3830,17339 3158,17642 1755,14527" semanticType="callout" shapeName="Other">
            <msink:sourceLink direction="with" ref="{45861DA3-C0A8-4A13-9B2A-2104B3ADBA35}"/>
          </msink:context>
        </emma:interpretation>
      </emma:emma>
    </inkml:annotationXML>
    <inkml:trace contextRef="#ctx0" brushRef="#br0">916 1648 33,'-8'-22'36,"-3"4"-1,11 18 1,-24 13-29,11 12 0,-9 9-2,6 18-2,-8 18-1,3 25-1,0 24 0,5 21 0,4 13-1,9 9 0,3-4 0,8-5 0,5-17 0,3-23 0,2-24 0,2-26-1,-1-22 1,-3-17 0,-1-9 0,-1-5 0,3 3 0,0 8 1,11 9-1,4 18 0,14 15 0,12 20-1,12 17 0,11 11 0,7 6 1,6 1 0,3-5 1,7-8-1,-5-13 1,-5-6 1,-7-15 0,-4-8-2,-10-8 1,-8-5-2,-9-4-2,-13-9-3,-3 1-13,-25-27-18,-15-11-1,-13-24-1</inkml:trace>
  </inkml:traceGroup>
</inkml:ink>
</file>

<file path=ppt/ink/ink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4:58.230"/>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4C085795-D093-40B0-AFC9-A9D620A0C4EE}" emma:medium="tactile" emma:mode="ink">
          <msink:context xmlns:msink="http://schemas.microsoft.com/ink/2010/main" type="inkDrawing" rotatedBoundingBox="519,17483 15678,10624 15924,11168 765,18026" semanticType="callout" shapeName="Other">
            <msink:sourceLink direction="with" ref="{3EAC601C-1595-43DB-A961-AA5C12684A41}"/>
            <msink:sourceLink direction="with" ref="{5F45D418-6B37-4C5F-B180-9ED5883F3FB9}"/>
          </msink:context>
        </emma:interpretation>
      </emma:emma>
    </inkml:annotationXML>
    <inkml:trace contextRef="#ctx0" brushRef="#br0">15179-14 28,'-14'3'30,"14"-3"1,-18 8-16,-2-14-3,20 6-2,-29 7-2,11 3-2,-11 2-2,-4 11-1,-9 6-1,-10 8 0,-15 6-1,-11 8-1,-14 8 0,-21 6 0,-13 9 0,-16 5 0,-16 6 0,-16 11 0,-19 6 0,-20 8 0,-11 10 0,-11 11 0,-18 9 0,-14 4 0,-8 10-1,-17 4 0,-1 6 1,-3 5 0,-11 3-1,-8 1 0,1 1 0,-11 2 1,-14 2 0,3-1 0,-15 1 0,-4-6-1,6-7 1,-1-5 0,2-12 0,13-3 0,8-10 1,2-8 0,10 0-1,3-2 1,-12 4-1,2 1 1,0 7 0,-6-1 0,-2-1-1,10-4 1,3-10 0,1-5-1,19-11 0,14-6 1,5-13-1,13-3 0,13-8 0,9 0 1,16 0-1,14-4 1,3 0 0,12-2-1,16-4 0,19-2 0,10-8 3,18-6-3,17-10 2,17-6-1,23-9 1,18-8 0,12-9 1,13-1-2,17-5-1,18-1-1,0 0-2,0 0-4,0 0-28,21 5-1,7 8-4,1-3 0</inkml:trace>
  </inkml:traceGroup>
</inkml:ink>
</file>

<file path=ppt/ink/ink3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3:22.079"/>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3A2BE20D-CFCA-4D6C-8E09-C608090B0FE6}" emma:medium="tactile" emma:mode="ink">
          <msink:context xmlns:msink="http://schemas.microsoft.com/ink/2010/main" type="writingRegion" rotatedBoundingBox="27564,3564 27723,9195 26593,9227 26433,3597"/>
        </emma:interpretation>
      </emma:emma>
    </inkml:annotationXML>
    <inkml:traceGroup>
      <inkml:annotationXML>
        <emma:emma xmlns:emma="http://www.w3.org/2003/04/emma" version="1.0">
          <emma:interpretation id="{78810618-84B5-4062-B474-2644AECBE0FB}" emma:medium="tactile" emma:mode="ink">
            <msink:context xmlns:msink="http://schemas.microsoft.com/ink/2010/main" type="paragraph" rotatedBoundingBox="27564,3564 27723,9195 26593,9227 26433,3597" alignmentLevel="1"/>
          </emma:interpretation>
        </emma:emma>
      </inkml:annotationXML>
      <inkml:traceGroup>
        <inkml:annotationXML>
          <emma:emma xmlns:emma="http://www.w3.org/2003/04/emma" version="1.0">
            <emma:interpretation id="{9FFE7486-132B-4561-B12A-C69F3CED0821}" emma:medium="tactile" emma:mode="ink">
              <msink:context xmlns:msink="http://schemas.microsoft.com/ink/2010/main" type="line" rotatedBoundingBox="27564,3564 27723,9195 26593,9227 26433,3597"/>
            </emma:interpretation>
          </emma:emma>
        </inkml:annotationXML>
        <inkml:traceGroup>
          <inkml:annotationXML>
            <emma:emma xmlns:emma="http://www.w3.org/2003/04/emma" version="1.0">
              <emma:interpretation id="{A8DC9720-0C88-411A-8B4F-C5A987C8277C}" emma:medium="tactile" emma:mode="ink">
                <msink:context xmlns:msink="http://schemas.microsoft.com/ink/2010/main" type="inkWord" rotatedBoundingBox="27564,3564 27723,9195 26593,9227 26433,3597">
                  <msink:destinationLink direction="with" ref="{54724027-1009-4CDD-BDDE-EDBC5413B443}"/>
                </msink:context>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I</emma:literal>
                </emma:interpretation>
                <emma:interpretation id="interp3" emma:lang="en-US" emma:confidence="0">
                  <emma:literal>i</emma:literal>
                </emma:interpretation>
                <emma:interpretation id="interp4" emma:lang="en-US" emma:confidence="0">
                  <emma:literal>1</emma:literal>
                </emma:interpretation>
              </emma:one-of>
            </emma:emma>
          </inkml:annotationXML>
          <inkml:trace contextRef="#ctx0" brushRef="#br0">-2 71 8,'10'-19'32,"1"3"1,-3 0 1,-8 16-18,11-15-5,-11 15-2,15-6-3,-15 6-1,0 0-1,16 16 0,-16-16-1,10 33-1,-7-6 1,2 14-1,-2 7-1,1 12 0,-4 7 1,-2 9-1,-1 2 1,-1 4 0,1-8-1,3-6 1,-1-9-1,2-10 0,4-11-1,-2-10 1,4-11-1,-7-17-1,9 16-1,-9-16-6,0 0-29,0 0-1,0 0-2,-16-3 0</inkml:trace>
          <inkml:trace contextRef="#ctx0" brushRef="#br0" timeOffset="-577.201">238-1948 23,'-18'13'33,"18"-13"0,-14 13 0,14-13-21,-9 22-3,6-6-4,6 15 0,-1 2-2,3 12 0,-2 5-1,4 8 1,-2 5-2,4 1-1,-1 3 1,4 0-1,-1 0 1,5 1-2,-1-5 2,1-2-2,-1-4 2,-4-2-1,1-5 1,-1-5-1,0-7 2,1-8-2,-2-2 0,-1-9 1,1-6 0,-10-13 0,23 7 1,-8-11-1,-4-12 1,5-1-1,-1-13 1,4 0-1,2-12 0,4-7 0,2-6 0,3-6 0,-1 0 0,2-5-1,-2 1 1,0-1 0,-1 6 0,-5 7 0,-4 7 0,-4 8 0,-4 8 0,-3 7 0,-3 9-1,-5 14 0,5-20-2,-6 7-2,1 13-8,0-19-27,0 19 0,-4-16-1,4 16 1</inkml:trace>
          <inkml:trace contextRef="#ctx0" brushRef="#br0" timeOffset="-1201.202">-230-2149 25,'-16'4'30,"16"-4"3,0 0-13,-20 5-8,20-5-4,0 0-2,7 13-2,-7-13 0,3 22-1,-2-6 0,4 8-1,0 4 0,5 9 0,0 5-1,1 4 0,0 4 0,1 5 0,-2 1-1,1 3 2,-3 1 0,2 0-2,-5-5 1,6 2 0,-1-5 1,1 1-2,1-4 2,2 1-3,1-6 2,1-2 1,0-7-1,1-8-1,-1-2 1,2-7-1,0-8 1,1-7-1,-1-8 1,2-6-1,-3-4 1,3-2-1,-2-10 1,1-3 0,1-5-1,4-3 1,4-9 0,1-1 1,5-4-2,5-2 2,0 0-2,2 3 1,-4 2 0,1 2 0,-6 6-1,2 2 0,-4 3 1,-3 1-1,-1 1 1,-3 5-1,-3 1 1,-2 6-1,-4 5-1,-6-1-1,-8 18-3,-1-23-13,1 23-20,-17-4 0,17 4-1,-31-9 0</inkml:trace>
          <inkml:trace contextRef="#ctx0" brushRef="#br0" timeOffset="748.8011">103 2442 35,'0'0'33,"0"0"0,16-19-13,-1 22-11,-15-3 0,23 5-2,-23-5-2,27 36 0,-19-3-2,2 20 1,-7 11-1,2 15 1,-3 8-2,1 12 0,-3 4 0,3-2-1,-1-6 0,3-11-1,1-14 1,1-13-1,1-15 1,-3-17-2,0-12-2,-5-13-3,11-20-30,-14-15-1,9-5-1,-6-19 1</inkml:trace>
          <inkml:trace contextRef="#ctx0" brushRef="#br0" timeOffset="1419.6023">85 2211 40,'0'0'35,"2"-18"1,14 17-12,-3-15-13,25 16-2,-4-8-2,18 13-2,-1 1-1,14 5-1,0-2-1,7 1 0,-1-4 0,-1-5-1,3-4 0,-8 1 0,-8-6 0,-9 1 0,-9 1 1,-8 2-1,-8 2-1,-23 2 1,18 3-1,-18-3-1,0 0-2,0 0-3,-12 18-26,-6-15-6,9 11-2,-13-4 2</inkml:trace>
          <inkml:trace contextRef="#ctx0" brushRef="#br0" timeOffset="1669.2029">11 2761 22,'0'0'35,"0"0"1,0 0 0,0 0-20,29 9-8,-13-11-1,15 10-2,5-4 0,9 8-1,7-4-2,10 3 1,3-1-1,4-1 0,0-5 0,-5-1-1,-4-3 1,-4-3-1,-11 0 1,-9 0-1,-12-1 0,-4 4 1,-20 0-2,0 0-1,13 23-10,-13-23-29,-18 12 0,18-12-3,-28-21 0</inkml:trace>
        </inkml:traceGroup>
      </inkml:traceGroup>
    </inkml:traceGroup>
  </inkml:traceGroup>
</inkml:ink>
</file>

<file path=ppt/ink/ink3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2:31.867"/>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E414C2BD-F6CC-4387-8E87-A96329959956}" emma:medium="tactile" emma:mode="ink">
          <msink:context xmlns:msink="http://schemas.microsoft.com/ink/2010/main" type="writingRegion" rotatedBoundingBox="9405,12419 10476,12419 10476,13623 9405,13623"/>
        </emma:interpretation>
      </emma:emma>
    </inkml:annotationXML>
    <inkml:traceGroup>
      <inkml:annotationXML>
        <emma:emma xmlns:emma="http://www.w3.org/2003/04/emma" version="1.0">
          <emma:interpretation id="{430B665A-CDF5-41D0-B202-231C9912036A}" emma:medium="tactile" emma:mode="ink">
            <msink:context xmlns:msink="http://schemas.microsoft.com/ink/2010/main" type="paragraph" rotatedBoundingBox="9405,12419 10476,12419 10476,13623 9405,13623" alignmentLevel="1"/>
          </emma:interpretation>
        </emma:emma>
      </inkml:annotationXML>
      <inkml:traceGroup>
        <inkml:annotationXML>
          <emma:emma xmlns:emma="http://www.w3.org/2003/04/emma" version="1.0">
            <emma:interpretation id="{F7995E84-9A17-4F4F-98F2-78C23D0D4D4C}" emma:medium="tactile" emma:mode="ink">
              <msink:context xmlns:msink="http://schemas.microsoft.com/ink/2010/main" type="line" rotatedBoundingBox="9405,12419 10476,12419 10476,13623 9405,13623"/>
            </emma:interpretation>
          </emma:emma>
        </inkml:annotationXML>
        <inkml:traceGroup>
          <inkml:annotationXML>
            <emma:emma xmlns:emma="http://www.w3.org/2003/04/emma" version="1.0">
              <emma:interpretation id="{C4EB99E1-5514-4513-9EF0-5961C578BB28}" emma:medium="tactile" emma:mode="ink">
                <msink:context xmlns:msink="http://schemas.microsoft.com/ink/2010/main" type="inkWord" rotatedBoundingBox="9405,12419 10476,12419 10476,13623 9405,13623">
                  <msink:destinationLink direction="with" ref="{54724027-1009-4CDD-BDDE-EDBC5413B443}"/>
                </msink:context>
              </emma:interpretation>
              <emma:one-of disjunction-type="recognition" id="oneOf0">
                <emma:interpretation id="interp0" emma:lang="en-US" emma:confidence="0">
                  <emma:literal>of</emma:literal>
                </emma:interpretation>
                <emma:interpretation id="interp1" emma:lang="en-US" emma:confidence="0">
                  <emma:literal>0)</emma:literal>
                </emma:interpretation>
                <emma:interpretation id="interp2" emma:lang="en-US" emma:confidence="0">
                  <emma:literal>0,</emma:literal>
                </emma:interpretation>
                <emma:interpretation id="interp3" emma:lang="en-US" emma:confidence="0">
                  <emma:literal>0]</emma:literal>
                </emma:interpretation>
                <emma:interpretation id="interp4" emma:lang="en-US" emma:confidence="0">
                  <emma:literal>Q</emma:literal>
                </emma:interpretation>
              </emma:one-of>
            </emma:emma>
          </inkml:annotationXML>
          <inkml:trace contextRef="#ctx0" brushRef="#br0">8674-196 19,'0'0'26,"0"0"-5,0 0-4,0 0-1,-16-3-6,16 3-1,-16 1-1,16-1-1,-29 6-1,14 1-2,-9-4-1,1 6-1,-7-3 0,6 2-1,-4 3 1,2 0-1,0-1 0,0 5 0,-3 0-1,2 4 2,-3-2-1,-1 3-1,-3 1 0,0-1 1,-2 6-1,2 2 0,0-2 0,1 2-1,3 1 1,2 3-1,4 0 1,2 3 0,5-1 0,0 1 0,3 0 0,1 1 1,3-3-1,2 2 1,3-1-1,2-3 1,3-2-1,-2-3 1,5 0 0,5-1-1,2-2 1,6 0-1,2-4 1,3-1-1,4-5 0,6-3 1,3-4 0,3-3-1,1-5 0,-1 0 1,2-4-1,0-2 0,-3 0 0,-2-1 0,-1-1 0,-4-2 0,-2-4 0,3-1 0,-4-5 2,0-3-2,-2 0 0,2 0 0,-2-2 0,1 1 0,-2-2 0,-4 2 0,2-1 0,-1 3-2,-1-4 2,1 0 0,-2-1 0,1 2-1,-1-1 1,-2 2 0,-1-2 0,0 0 1,-4 4-1,-1-1 2,-4 3-2,-1 2 1,-2 1 0,-3 1 0,0 4 0,-4 0 0,-1 0-1,0 1 1,-3-2 0,-2 1 0,-2-1-1,-1 1 0,-1 0 0,-4 3-1,-2 3-1,-6-2-5,9 7-28,-9-5-2,9 2 0,3-6-1</inkml:trace>
          <inkml:trace contextRef="#ctx0" brushRef="#br0" timeOffset="1">8926 34 11,'-18'0'26,"18"0"-5,0 0-4,0 0-2,0 0-4,0 0-3,0 0-1,0 0-1,0 0 0,0 0-2,0 0 0,0 0-2,10 16 1,-10-16-1,3 26-2,2-12 1,-3 2-1,3 2 1,-2-1-1,0 1 0,2-1 0,-3-1 1,-1 2-1,-2-2 1,-1 3 0,-3-2-1,4 1 1,-6-1-1,6-1 1,-4 0-1,5-1 1,-2-2-1,-1 2 1,1-2-1,-6 3 0,2-2 1,-4 1-1,2 1 1,8-16 0,-23 22-1,23-22 1,-23 20-1,23-20 1,-19 19-1,19-19 0,-17 18 0,17-18 1,-16 23-1,16-23 0,-15 23 0,7-10 1,8-13-1,-14 24 0,14-24 0,-17 21 0,17-21 0,-14 22 0,14-22 1,-13 18-1,13-18 1,-13 16-1,13-16 1,-16 17-1,16-17 0,-18 16 1,18-16-1,-18 16 0,18-16-1,-18 13 2,18-13-1,-18 16 0,18-16 1,-18 16-1,18-16 0,-19 18 0,19-18 0,-18 17 0,18-17 0,-18 16 0,18-16 0,-18 15 0,18-15 0,-21 15 0,21-15 1,-21 13-1,21-13 0,-20 13 0,20-13 0,-16 11 1,16-11 0,0 0-1,-16 15 0,16-15 0,0 0 0,-20 15 0,20-15 1,0 0-1,-21 11 0,21-11 0,-16 9 2,16-9-2,-20 9 1,20-9-1,-19 10 1,19-10-1,-21 7 1,21-7-1,-20 10 1,20-10-1,-21 8 1,21-8 0,-20 3-1,20-3 1,-19 7-1,19-7 1,-20 1-1,20-1 1,-17 2-1,17-2 0,0 0 0,-20 1 1,20-1-1,0 0 1,-16-3-1,16 3 0,0 0 0,-12-13 1,12 13-1,0 0 0,-16-19 0,16 19 1,-13-20-1,13 20 1,-14-16-1,14 16 0,-15-15 0,15 15 0,0 0-2,-16-14-2,16 14-33,0 0-1,1-19-2,-7 0-1</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2:31.887"/>
    </inkml:context>
    <inkml:brush xml:id="br0">
      <inkml:brushProperty name="width" value="0.09333" units="cm"/>
      <inkml:brushProperty name="height" value="0.09333" units="cm"/>
      <inkml:brushProperty name="color" value="#FFFFFF"/>
      <inkml:brushProperty name="fitToCurve" value="1"/>
    </inkml:brush>
    <inkml:brush xml:id="br1">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43F2A32A-7D52-4ADD-913C-67D451DE4443}" emma:medium="tactile" emma:mode="ink">
          <msink:context xmlns:msink="http://schemas.microsoft.com/ink/2010/main" type="writingRegion" rotatedBoundingBox="706,13872 7245,7166 9191,9064 2652,15769"/>
        </emma:interpretation>
      </emma:emma>
    </inkml:annotationXML>
    <inkml:traceGroup>
      <inkml:annotationXML>
        <emma:emma xmlns:emma="http://www.w3.org/2003/04/emma" version="1.0">
          <emma:interpretation id="{2F6A2E23-8121-42D3-A783-FEB9C9DD79B8}" emma:medium="tactile" emma:mode="ink">
            <msink:context xmlns:msink="http://schemas.microsoft.com/ink/2010/main" type="paragraph" rotatedBoundingBox="706,13872 7245,7166 9191,9064 2652,15769" alignmentLevel="1"/>
          </emma:interpretation>
        </emma:emma>
      </inkml:annotationXML>
      <inkml:traceGroup>
        <inkml:annotationXML>
          <emma:emma xmlns:emma="http://www.w3.org/2003/04/emma" version="1.0">
            <emma:interpretation id="{0ED6C3D1-A06F-4665-9DB4-663B80194C04}" emma:medium="tactile" emma:mode="ink">
              <msink:context xmlns:msink="http://schemas.microsoft.com/ink/2010/main" type="line" rotatedBoundingBox="706,13872 7245,7166 9191,9064 2652,15769"/>
            </emma:interpretation>
          </emma:emma>
        </inkml:annotationXML>
        <inkml:traceGroup>
          <inkml:annotationXML>
            <emma:emma xmlns:emma="http://www.w3.org/2003/04/emma" version="1.0">
              <emma:interpretation id="{45861DA3-C0A8-4A13-9B2A-2104B3ADBA35}" emma:medium="tactile" emma:mode="ink">
                <msink:context xmlns:msink="http://schemas.microsoft.com/ink/2010/main" type="inkWord" rotatedBoundingBox="815,13978 2427,12325 4101,13957 2489,15610">
                  <msink:destinationLink direction="with" ref="{5956D24A-5EB5-49D5-A99B-8EF7FD2BBECC}"/>
                  <msink:destinationLink direction="with" ref="{08D5563E-9E80-4C0E-BADD-BDBEA1CABC7A}"/>
                </msink:context>
              </emma:interpretation>
              <emma:one-of disjunction-type="recognition" id="oneOf0">
                <emma:interpretation id="interp0" emma:lang="en-US" emma:confidence="0">
                  <emma:literal>Q</emma:literal>
                </emma:interpretation>
                <emma:interpretation id="interp1" emma:lang="en-US" emma:confidence="0">
                  <emma:literal>2</emma:literal>
                </emma:interpretation>
                <emma:interpretation id="interp2" emma:lang="en-US" emma:confidence="0">
                  <emma:literal>e</emma:literal>
                </emma:interpretation>
                <emma:interpretation id="interp3" emma:lang="en-US" emma:confidence="0">
                  <emma:literal>z</emma:literal>
                </emma:interpretation>
                <emma:interpretation id="interp4" emma:lang="en-US" emma:confidence="0">
                  <emma:literal>a</emma:literal>
                </emma:interpretation>
              </emma:one-of>
            </emma:emma>
          </inkml:annotationXML>
          <inkml:trace contextRef="#ctx0" brushRef="#br0">924 9 23,'0'0'33,"-14"-20"2,-4 18-1,-23 1-26,-1 18-1,-21-1-1,-7 19-3,-14 7 0,-10 19 0,-11 17 0,4 16-1,9 13 0,14 12 0,16 9 0,22 9-1,19 3 2,24 0-2,28-12-2,17-11 1,19-14-2,16-18 1,15-20 1,14-21 0,10-27 0,4-21 0,2-22 0,1-22 0,-5-21 1,-7-17-1,-13-17 2,-9-14-2,-15-11 1,-15-3 0,-26-7 0,-20 5 0,-25 5 0,-20 11 0,-18 14 1,-16 23 0,-13 27-2,-13 29-1,-3 45-7,-20 23-29,12 33 0,0 9-2,19 15-1</inkml:trace>
          <inkml:trace contextRef="#ctx0" brushRef="#br0" timeOffset="1">-11 2045 39,'0'-14'37,"19"6"1,32 8-3,18-10-30,35 4 0,26-13 1,25-1 0,16-11-2,14 2-2,1-9 0,2 3 1,-10-2-1,-17 6 1,-28 8-2,-18 11 0,-26 14-1,-22 5-5,-14 23-34,-32 0 0,-11 2-3,-13-11 2</inkml:trace>
        </inkml:traceGroup>
        <inkml:traceGroup>
          <inkml:annotationXML>
            <emma:emma xmlns:emma="http://www.w3.org/2003/04/emma" version="1.0">
              <emma:interpretation id="{8B2B0AF8-B6D1-451F-860B-2CB3BA00D944}" emma:medium="tactile" emma:mode="ink">
                <msink:context xmlns:msink="http://schemas.microsoft.com/ink/2010/main" type="inkWord" rotatedBoundingBox="5024,9444 7245,7166 9191,9064 6969,11342"/>
              </emma:interpretation>
              <emma:one-of disjunction-type="recognition" id="oneOf1">
                <emma:interpretation id="interp5" emma:lang="en-US" emma:confidence="0">
                  <emma:literal>his</emma:literal>
                </emma:interpretation>
                <emma:interpretation id="interp6" emma:lang="en-US" emma:confidence="0">
                  <emma:literal>face</emma:literal>
                </emma:interpretation>
                <emma:interpretation id="interp7" emma:lang="en-US" emma:confidence="0">
                  <emma:literal>hit</emma:literal>
                </emma:interpretation>
                <emma:interpretation id="interp8" emma:lang="en-US" emma:confidence="0">
                  <emma:literal>ties</emma:literal>
                </emma:interpretation>
                <emma:interpretation id="interp9" emma:lang="en-US" emma:confidence="0">
                  <emma:literal>tics</emma:literal>
                </emma:interpretation>
              </emma:one-of>
            </emma:emma>
          </inkml:annotationXML>
          <inkml:trace contextRef="#ctx0" brushRef="#br1" timeOffset="82015.9439">5441-1276 5,'0'0'28,"0"0"2,0 0-16,0 0 0,-7-32-2,18 18-3,-12-20-1,7-1-2,-6-20-1,5-5-1,-5-17 0,3-5-1,1-15 0,1-11-1,-1-13 0,5-1-1,0-5 2,3 3-2,1 2 0,0 4 0,0 6-1,-2 5 1,0 10 0,-1 2 0,0 9-1,0 4 1,-2 13 0,0 9-2,-2 12 2,-1 11-1,0 13 1,-5 24-1,0 0 1,0 0 0,0 0-1,-6 26 0,4-7-2,2-19-29,-19 20-5,19-20-1,-31 3-2</inkml:trace>
          <inkml:trace contextRef="#ctx0" brushRef="#br1" timeOffset="92826.7629">4311-3647 20,'0'0'33,"-17"9"1,17-9-1,0 0-21,0 0-4,8-28 0,-1-6-4,11-2 1,-2-16-2,10-8 0,-2-10-1,11-4 0,-4 2-1,1 7-1,-3 6 2,-3 13-2,-3 9 0,-3 13 1,-4 8-1,-16 16 0,24-6 0,-24 6 1,25 19 0,-9 1 0,3 5-1,3 7 1,2 7-1,5 9 0,0 6 0,4 3 1,-2 0-2,-2 1 1,-1-4 1,-2-4-3,-3-11 2,-7-7-2,0-9 0,-8-10-3,2 2 0,-10-15-4,0 0-25,0 0-1,-3-16 0,-12 0 0</inkml:trace>
          <inkml:trace contextRef="#ctx0" brushRef="#br1" timeOffset="93310.364">4553-3857 50,'-26'-6'36,"26"6"-1,-18-25-12,18 25-14,23-21-1,4 15-2,1-4-1,9 2-4,4 0-1,1-4-7,17 6-27,-10-4-2,4 1-1,1-5-1</inkml:trace>
          <inkml:trace contextRef="#ctx0" brushRef="#br1" timeOffset="93419.5641">5819-4234 45,'-8'-15'35,"-6"9"2,-1 9-1,-14-4-27,4 14-1,-7-6-4,1 9-1,-5 6 0,2 9-2,1 8 0,-1 9 0,3 7-1,1 8 0,5 6 0,9 0-1,6-3 1,9-8-1,10-10 1,12-11-2,14-12-1,4-28-8,19-9-26,-1-19 1,16-6-2,-1-16 1</inkml:trace>
          <inkml:trace contextRef="#ctx0" brushRef="#br1" timeOffset="93871.9647">6845-4330 34,'0'-19'36,"0"19"1,-18-19-1,-1 22-21,-17-11-6,5 13-2,-11-1-3,0 3-2,-1 4-1,4 5-1,7 6 0,7 4 1,12 6-1,13 4 0,10 5 0,8 7 0,8 2-1,5 2 2,0-1-1,1 0 0,-4-4 0,-7-1 0,-6-5 2,-7-3-2,-11-8 2,-7-2-1,-10-7 0,-9-3-1,-8-2 1,-6-4 0,-4 0-1,-1-3-2,9 2-6,-5-14-31,23-11 2,4-15-3,21-15 0</inkml:trace>
        </inkml:traceGroup>
      </inkml:traceGroup>
    </inkml:traceGroup>
  </inkml:traceGroup>
</inkml:ink>
</file>

<file path=ppt/ink/ink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5:47.61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6FF60F54-54C9-4EA3-83BF-F24C0DB66656}" emma:medium="tactile" emma:mode="ink">
          <msink:context xmlns:msink="http://schemas.microsoft.com/ink/2010/main" type="writingRegion" rotatedBoundingBox="27564,3564 27723,9195 26593,9227 26433,3597"/>
        </emma:interpretation>
      </emma:emma>
    </inkml:annotationXML>
    <inkml:traceGroup>
      <inkml:annotationXML>
        <emma:emma xmlns:emma="http://www.w3.org/2003/04/emma" version="1.0">
          <emma:interpretation id="{54052DCD-C505-44E3-965B-272253CCFE73}" emma:medium="tactile" emma:mode="ink">
            <msink:context xmlns:msink="http://schemas.microsoft.com/ink/2010/main" type="paragraph" rotatedBoundingBox="27564,3564 27723,9195 26593,9227 26433,3597" alignmentLevel="1"/>
          </emma:interpretation>
        </emma:emma>
      </inkml:annotationXML>
      <inkml:traceGroup>
        <inkml:annotationXML>
          <emma:emma xmlns:emma="http://www.w3.org/2003/04/emma" version="1.0">
            <emma:interpretation id="{E00BB79E-B2A6-4E3A-800E-1F1746B96C53}" emma:medium="tactile" emma:mode="ink">
              <msink:context xmlns:msink="http://schemas.microsoft.com/ink/2010/main" type="line" rotatedBoundingBox="27564,3564 27723,9195 26593,9227 26433,3597"/>
            </emma:interpretation>
          </emma:emma>
        </inkml:annotationXML>
        <inkml:traceGroup>
          <inkml:annotationXML>
            <emma:emma xmlns:emma="http://www.w3.org/2003/04/emma" version="1.0">
              <emma:interpretation id="{B9199E35-A2E8-4116-926A-44D0257DB755}" emma:medium="tactile" emma:mode="ink">
                <msink:context xmlns:msink="http://schemas.microsoft.com/ink/2010/main" type="inkWord" rotatedBoundingBox="27564,3564 27723,9195 26593,9227 26433,3597">
                  <msink:destinationLink direction="with" ref="{8F48115A-D840-4C66-A76F-A40B4C4B0915}"/>
                </msink:context>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85 2211 40,'0'0'35,"2"-18"1,14 17-12,-3-15-13,25 16-2,-4-8-2,18 13-2,-1 1-1,14 5-1,0-2-1,7 1 0,-1-4 0,-1-5-1,3-4 0,-8 1 0,-8-6 0,-9 1 0,-9 1 1,-8 2-1,-8 2-1,-23 2 1,18 3-1,-18-3-1,0 0-2,0 0-3,-12 18-26,-6-15-6,9 11-2,-13-4 2</inkml:trace>
          <inkml:trace contextRef="#ctx0" brushRef="#br0" timeOffset="1">103 2442 35,'0'0'33,"0"0"0,16-19-13,-1 22-11,-15-3 0,23 5-2,-23-5-2,27 36 0,-19-3-2,2 20 1,-7 11-1,2 15 1,-3 8-2,1 12 0,-3 4 0,3-2-1,-1-6 0,3-11-1,1-14 1,1-13-1,1-15 1,-3-17-2,0-12-2,-5-13-3,11-20-30,-14-15-1,9-5-1,-6-19 1</inkml:trace>
          <inkml:trace contextRef="#ctx0" brushRef="#br0" timeOffset="2">11 2761 22,'0'0'35,"0"0"1,0 0 0,0 0-20,29 9-8,-13-11-1,15 10-2,5-4 0,9 8-1,7-4-2,10 3 1,3-1-1,4-1 0,0-5 0,-5-1-1,-4-3 1,-4-3-1,-11 0 1,-9 0-1,-12-1 0,-4 4 1,-20 0-2,0 0-1,13 23-10,-13-23-29,-18 12 0,18-12-3,-28-21 0</inkml:trace>
          <inkml:trace contextRef="#ctx0" brushRef="#br0" timeOffset="4">-230-2149 25,'-16'4'30,"16"-4"3,0 0-13,-20 5-8,20-5-4,0 0-2,7 13-2,-7-13 0,3 22-1,-2-6 0,4 8-1,0 4 0,5 9 0,0 5-1,1 4 0,0 4 0,1 5 0,-2 1-1,1 3 2,-3 1 0,2 0-2,-5-5 1,6 2 0,-1-5 1,1 1-2,1-4 2,2 1-3,1-6 2,1-2 1,0-7-1,1-8-1,-1-2 1,2-7-1,0-8 1,1-7-1,-1-8 1,2-6-1,-3-4 1,3-2-1,-2-10 1,1-3 0,1-5-1,4-3 1,4-9 0,1-1 1,5-4-2,5-2 2,0 0-2,2 3 1,-4 2 0,1 2 0,-6 6-1,2 2 0,-4 3 1,-3 1-1,-1 1 1,-3 5-1,-3 1 1,-2 6-1,-4 5-1,-6-1-1,-8 18-3,-1-23-13,1 23-20,-17-4 0,17 4-1,-31-9 0</inkml:trace>
          <inkml:trace contextRef="#ctx0" brushRef="#br0" timeOffset="3">238-1948 23,'-18'13'33,"18"-13"0,-14 13 0,14-13-21,-9 22-3,6-6-4,6 15 0,-1 2-2,3 12 0,-2 5-1,4 8 1,-2 5-2,4 1-1,-1 3 1,4 0-1,-1 0 1,5 1-2,-1-5 2,1-2-2,-1-4 2,-4-2-1,1-5 1,-1-5-1,0-7 2,1-8-2,-2-2 0,-1-9 1,1-6 0,-10-13 0,23 7 1,-8-11-1,-4-12 1,5-1-1,-1-13 1,4 0-1,2-12 0,4-7 0,2-6 0,3-6 0,-1 0 0,2-5-1,-2 1 1,0-1 0,-1 6 0,-5 7 0,-4 7 0,-4 8 0,-4 8 0,-3 7 0,-3 9-1,-5 14 0,5-20-2,-6 7-2,1 13-8,0-19-27,0 19 0,-4-16-1,4 16 1</inkml:trace>
          <inkml:trace contextRef="#ctx0" brushRef="#br0" timeOffset="-1">-2 71 8,'10'-19'32,"1"3"1,-3 0 1,-8 16-18,11-15-5,-11 15-2,15-6-3,-15 6-1,0 0-1,16 16 0,-16-16-1,10 33-1,-7-6 1,2 14-1,-2 7-1,1 12 0,-4 7 1,-2 9-1,-1 2 1,-1 4 0,1-8-1,3-6 1,-1-9-1,2-10 0,4-11-1,-2-10 1,4-11-1,-7-17-1,9 16-1,-9-16-6,0 0-29,0 0-1,0 0-2,-16-3 0</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6:27.782"/>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8F48115A-D840-4C66-A76F-A40B4C4B0915}" emma:medium="tactile" emma:mode="ink">
          <msink:context xmlns:msink="http://schemas.microsoft.com/ink/2010/main" type="inkDrawing" rotatedBoundingBox="9076,12977 26195,4928 27039,6723 9920,14772" semanticType="callout" shapeName="Other">
            <msink:sourceLink direction="with" ref="{B9199E35-A2E8-4116-926A-44D0257DB755}"/>
            <msink:sourceLink direction="with" ref="{B21DC592-FCAC-4BB3-B030-39D38B4BDA3B}"/>
          </msink:context>
        </emma:interpretation>
      </emma:emma>
    </inkml:annotationXML>
    <inkml:trace contextRef="#ctx0" brushRef="#br0">-6 7308 8,'0'0'30,"-15"19"1,15-19 0,-2 14-24,10 1-1,-8-15 1,23 29-1,-6-14-1,13 6-1,8-2 0,12 6 0,10-6-1,17 4 0,7-2-1,14 2 1,8-3-2,11 2 1,8-1-1,13 1 0,10-3 0,6-2 0,12-5-1,13-8 1,16-7 0,15-9-1,14-9 0,12-10 0,14-8 0,14-6-1,7-8 1,11-2-1,7-8 1,4-10 0,9-7 1,10-10 0,0-11 1,7-14-1,8-9 0,4-10 0,-2-10 2,6-3-2,-2-10 0,-6-9-1,3-5 1,2-11-1,4-9 0,7-8 0,5-6 1,-3-10-1,-2 3 0,0-5-1,-7-2 0,-4 2 1,-10 3 0,-13 1-1,-12-1 0,3 2 1,-9-1-1,1 5 1,-2-1-2,2 5 1,-4 6 1,-5 8 0,-5 7 0,-6 10 0,-12 7 1,-8 7-1,-13 12 0,-15 9 2,-8 5-4,-8 11 2,-8 8 0,-11 9-1,-5 11 1,-9 9 0,-6 11 0,-9 8 0,-17 11 1,-15 11-1,-17 14 2,-15 6-2,-20 8 0,-16 8 0,-16 5 0,-15 6 1,-9 2-1,-20-5 0,15 15 0,-15-15 1,-12 20-1,12-20 0,-27 22 0,10-17-4,17-5-32,-35 13-2,0-13-2,-7-6 0</inkml:trace>
  </inkml:traceGroup>
</inkml:ink>
</file>

<file path=ppt/ink/ink3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5:47.623"/>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0706CF9F-8864-43D6-B1ED-55561F74BC6A}" emma:medium="tactile" emma:mode="ink">
          <msink:context xmlns:msink="http://schemas.microsoft.com/ink/2010/main" type="writingRegion" rotatedBoundingBox="1525,12604 3604,12604 3604,14664 1525,14664"/>
        </emma:interpretation>
      </emma:emma>
    </inkml:annotationXML>
    <inkml:traceGroup>
      <inkml:annotationXML>
        <emma:emma xmlns:emma="http://www.w3.org/2003/04/emma" version="1.0">
          <emma:interpretation id="{F078A9B5-3E25-4E98-BBF8-81228A756D62}" emma:medium="tactile" emma:mode="ink">
            <msink:context xmlns:msink="http://schemas.microsoft.com/ink/2010/main" type="paragraph" rotatedBoundingBox="1525,12604 3604,12604 3604,14664 1525,14664" alignmentLevel="1"/>
          </emma:interpretation>
        </emma:emma>
      </inkml:annotationXML>
      <inkml:traceGroup>
        <inkml:annotationXML>
          <emma:emma xmlns:emma="http://www.w3.org/2003/04/emma" version="1.0">
            <emma:interpretation id="{E8052FC9-6F14-41C6-B71F-B2AEB8A03323}" emma:medium="tactile" emma:mode="ink">
              <msink:context xmlns:msink="http://schemas.microsoft.com/ink/2010/main" type="line" rotatedBoundingBox="1525,12604 3604,12604 3604,14664 1525,14664"/>
            </emma:interpretation>
          </emma:emma>
        </inkml:annotationXML>
        <inkml:traceGroup>
          <inkml:annotationXML>
            <emma:emma xmlns:emma="http://www.w3.org/2003/04/emma" version="1.0">
              <emma:interpretation id="{CA5C8716-D0B2-49A6-92E6-F3006E45CFC3}" emma:medium="tactile" emma:mode="ink">
                <msink:context xmlns:msink="http://schemas.microsoft.com/ink/2010/main" type="inkWord" rotatedBoundingBox="1525,12604 3604,12604 3604,14664 1525,14664">
                  <msink:destinationLink direction="with" ref="{E6A95098-7D49-41A6-9109-B3BAE6841AC8}"/>
                  <msink:destinationLink direction="with" ref="{CE74C4DE-B7ED-414B-9E9F-C83B6EE717B3}"/>
                </msink:context>
              </emma:interpretation>
              <emma:one-of disjunction-type="recognition" id="oneOf0">
                <emma:interpretation id="interp0" emma:lang="en-US" emma:confidence="0">
                  <emma:literal>of</emma:literal>
                </emma:interpretation>
                <emma:interpretation id="interp1" emma:lang="en-US" emma:confidence="0">
                  <emma:literal>Q</emma:literal>
                </emma:interpretation>
                <emma:interpretation id="interp2" emma:lang="en-US" emma:confidence="0">
                  <emma:literal>O</emma:literal>
                </emma:interpretation>
                <emma:interpretation id="interp3" emma:lang="en-US" emma:confidence="0">
                  <emma:literal>or</emma:literal>
                </emma:interpretation>
                <emma:interpretation id="interp4" emma:lang="en-US" emma:confidence="0">
                  <emma:literal>I</emma:literal>
                </emma:interpretation>
              </emma:one-of>
            </emma:emma>
          </inkml:annotationXML>
          <inkml:trace contextRef="#ctx0" brushRef="#br0">920 9 23,'0'0'33,"-14"-20"2,-4 18-1,-23 1-26,-1 18-1,-21-1-1,-6 19-3,-15 7 0,-10 20 0,-11 15 0,5 17-1,7 13 0,16 12 0,15 9 0,22 9-1,19 3 2,24 0-2,28-12-2,17-11 1,19-14-2,15-18 1,17-20 1,12-21 0,11-26 0,4-23 0,1-21 0,1-22 0,-3-21 1,-9-17-1,-12-17 2,-9-14-2,-16-11 1,-14-3 0,-26-7 0,-20 5 0,-25 5 0,-20 11 0,-18 14 1,-16 23 0,-13 27-2,-12 29-1,-4 45-7,-19 23-29,11 33 0,0 9-2,19 15-1</inkml:trace>
          <inkml:trace contextRef="#ctx0" brushRef="#br0" timeOffset="1">-13 2046 39,'0'-15'37,"20"8"1,30 7-3,19-10-30,35 4 0,25-13 1,26-2 0,15-9-2,14 1-2,2-9 0,2 3 1,-10-3-1,-18 7 1,-28 8-2,-17 11 0,-26 14-1,-23 5-5,-12 24-34,-33-2 0,-12 3-3,-12-10 2</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6:36.783"/>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80F661AA-660F-47B0-9494-82E8201AD16C}" emma:medium="tactile" emma:mode="ink">
          <msink:context xmlns:msink="http://schemas.microsoft.com/ink/2010/main" type="writingRegion" rotatedBoundingBox="18021,2274 20334,2153 20389,3208 18076,3330"/>
        </emma:interpretation>
      </emma:emma>
    </inkml:annotationXML>
    <inkml:traceGroup>
      <inkml:annotationXML>
        <emma:emma xmlns:emma="http://www.w3.org/2003/04/emma" version="1.0">
          <emma:interpretation id="{C38AD5E3-EACA-425F-8F15-0CCCE360204C}" emma:medium="tactile" emma:mode="ink">
            <msink:context xmlns:msink="http://schemas.microsoft.com/ink/2010/main" type="paragraph" rotatedBoundingBox="18021,2274 20334,2153 20389,3208 18076,3330" alignmentLevel="1"/>
          </emma:interpretation>
        </emma:emma>
      </inkml:annotationXML>
      <inkml:traceGroup>
        <inkml:annotationXML>
          <emma:emma xmlns:emma="http://www.w3.org/2003/04/emma" version="1.0">
            <emma:interpretation id="{6815E12A-746E-4FBC-9C64-DF9D52383135}" emma:medium="tactile" emma:mode="ink">
              <msink:context xmlns:msink="http://schemas.microsoft.com/ink/2010/main" type="line" rotatedBoundingBox="18021,2274 20334,2153 20389,3208 18076,3330"/>
            </emma:interpretation>
          </emma:emma>
        </inkml:annotationXML>
        <inkml:traceGroup>
          <inkml:annotationXML>
            <emma:emma xmlns:emma="http://www.w3.org/2003/04/emma" version="1.0">
              <emma:interpretation id="{3B1D13B0-68E0-4113-A2F3-079392F9D877}" emma:medium="tactile" emma:mode="ink">
                <msink:context xmlns:msink="http://schemas.microsoft.com/ink/2010/main" type="inkWord" rotatedBoundingBox="18021,2274 20334,2153 20389,3208 18076,3330"/>
              </emma:interpretation>
              <emma:one-of disjunction-type="recognition" id="oneOf0">
                <emma:interpretation id="interp0" emma:lang="en-US" emma:confidence="0">
                  <emma:literal>ACS</emma:literal>
                </emma:interpretation>
                <emma:interpretation id="interp1" emma:lang="en-US" emma:confidence="0">
                  <emma:literal>as</emma:literal>
                </emma:interpretation>
                <emma:interpretation id="interp2" emma:lang="en-US" emma:confidence="0">
                  <emma:literal>As</emma:literal>
                </emma:interpretation>
                <emma:interpretation id="interp3" emma:lang="en-US" emma:confidence="0">
                  <emma:literal>Aes</emma:literal>
                </emma:interpretation>
                <emma:interpretation id="interp4" emma:lang="en-US" emma:confidence="0">
                  <emma:literal>Ads</emma:literal>
                </emma:interpretation>
              </emma:one-of>
            </emma:emma>
          </inkml:annotationXML>
          <inkml:trace contextRef="#ctx0" brushRef="#br0">60 702 56,'-18'24'36,"3"-1"0,-3-26-7,18 3-20,-14-22-1,22-14-4,3-19-1,12-14-2,8-12 1,11-11 0,4-1-1,2 5 1,0 9-1,-3 15 1,-4 19 0,-7 22 0,-10 24-2,-6 30 2,-6 23-2,-4 25 0,-5 15 0,2 14-1,1 3 1,4-3-1,1-12 1,2-16-3,2-16 1,-4-25-1,4-13-4,-15-26-3,0 0-10,-11-37-9,-7 7-6,-20-13 0,3 6 13,-25-14 7,8 9 9,-7 0 5,0-5 12,20 17 13,7-2 8,19 7 0,11-6-10,36 18-5,-3-7-5,25 18-3,-8-6-3,8 5-7,4 4-28,-7-7-5,1-4-2,-4-7-1</inkml:trace>
          <inkml:trace contextRef="#ctx0" brushRef="#br0" timeOffset="452.4008">1277 76 47,'0'0'36,"18"-16"1,-27-1 0,9 17-23,-30-19-5,6 25-2,-22 5-3,-4 20 0,-13 12-2,1 20 0,2 10-1,8 11-1,6 4 0,20-2-1,18-10 1,21-11-1,21-15 1,10-15-1,15-12-4,-6-26-28,20-10-5,-4-18-1,4-10 0</inkml:trace>
          <inkml:trace contextRef="#ctx0" brushRef="#br0" timeOffset="624.001">2268 98 76,'13'-15'40,"-13"15"-3,-33-43-9,5 25-21,-14 1-3,0 8-1,-5 9-2,-2 16 0,2 12-1,11 13-1,13 12 0,17 9 0,16 5 0,11 4 0,11-3 1,9-2-1,1-6 3,-3 1 0,-13-4 1,-11-1 0,-22-5 0,-11-1 0,-19-6-1,-13-2 0,-11-4-3,-7-13-3,16-1-35,0-18-2,23-13 0,21-19-3</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5:47.614"/>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E6A95098-7D49-41A6-9109-B3BAE6841AC8}" emma:medium="tactile" emma:mode="ink">
          <msink:context xmlns:msink="http://schemas.microsoft.com/ink/2010/main" type="inkDrawing" rotatedBoundingBox="2433,14225 3831,17340 3159,17641 1761,14527" semanticType="callout" shapeName="Other">
            <msink:sourceLink direction="with" ref="{CA5C8716-D0B2-49A6-92E6-F3006E45CFC3}"/>
          </msink:context>
        </emma:interpretation>
      </emma:emma>
    </inkml:annotationXML>
    <inkml:trace contextRef="#ctx0" brushRef="#br0">912 1648 33,'-8'-22'36,"-3"5"-1,11 17 1,-25 13-29,12 11 0,-8 10-2,5 18-2,-8 18-1,3 25-1,0 25 0,5 19 0,5 14-1,7 9 0,4-3 0,8-6 0,5-18 0,3-21 0,2-25 0,2-26-1,-1-23 1,-3-15 0,-1-10 0,-1-5 0,2 3 0,2 7 1,10 11-1,4 17 0,13 15 0,14 20-1,10 17 0,12 11 0,6 6 1,7 1 0,3-5 1,6-8-1,-4-13 1,-5-6 1,-7-15 0,-4-8-2,-11-8 1,-7-5-2,-8-4-2,-15-9-3,-2 1-13,-25-27-18,-15-11-1,-13-24-1</inkml:trace>
  </inkml:traceGroup>
</inkml:ink>
</file>

<file path=ppt/ink/ink3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5:47.612"/>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CE74C4DE-B7ED-414B-9E9F-C83B6EE717B3}" emma:medium="tactile" emma:mode="ink">
          <msink:context xmlns:msink="http://schemas.microsoft.com/ink/2010/main" type="inkDrawing" rotatedBoundingBox="878,16845 2232,15783 2294,15862 940,16924" semanticType="callout" shapeName="Other">
            <msink:sourceLink direction="with" ref="{CA5C8716-D0B2-49A6-92E6-F3006E45CFC3}"/>
          </msink:context>
        </emma:interpretation>
      </emma:emma>
    </inkml:annotationXML>
    <inkml:trace contextRef="#ctx0" brushRef="#br0">743 3227 38,'-39'19'35,"-16"18"0,-7 25-1,-31 14-26,-6 20-4,-29 8 0,-6 8-2,-7-3-1,6-1 0,8-11 0,14-8-2,21-16 0,19-23-3,36-12-11,15-41-20,17-28-2,6-42-1</inkml:trace>
  </inkml:traceGroup>
</inkml:ink>
</file>

<file path=ppt/ink/ink3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6:39.716"/>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2977DF1C-890F-472B-B348-635C4F46C5D4}" emma:medium="tactile" emma:mode="ink">
          <msink:context xmlns:msink="http://schemas.microsoft.com/ink/2010/main" type="inkDrawing" rotatedBoundingBox="8966,12875 18256,6950 19233,8483 9944,14407" semanticType="callout" shapeName="Other">
            <msink:sourceLink direction="with" ref="{65B97204-62C8-43A2-AA51-A9B95D333532}"/>
            <msink:sourceLink direction="with" ref="{B21DC592-FCAC-4BB3-B030-39D38B4BDA3B}"/>
          </msink:context>
        </emma:interpretation>
      </emma:emma>
    </inkml:annotationXML>
    <inkml:trace contextRef="#ctx0" brushRef="#br0">-21 5747 25,'-2'-23'32,"2"23"1,0 0-18,-1-13-3,1 13-3,0 0-2,0 0-2,0 0-2,26 11-1,-12-8-1,7 3 1,5 4 0,5 3 0,7 2-1,6 1 0,4 2 0,13-2 0,9-2 0,11-2-1,10-8 1,13-5-1,6-5 1,11-1-1,10-5 0,8-1 0,5-6 1,4-4-1,10-7 0,6-3 0,10-11 0,12-7 1,4-7 1,5-6 0,6-3-1,12-2 0,5-3 1,3-1-1,1-3 1,0-4-2,9-6 0,2-9-2,4-4 2,-1-7 2,1-5-2,2-4 1,-2-4-1,-4-5 1,-9-4 0,4 0-1,-7-6 1,-6-9-1,-9-4 1,-1-6-1,0-6 0,-2-4 0,-8-8 0,-6 0 0,-10-4 0,-4 3 1,-7 1-1,-9 2 0,-16 3 1,-11 2 0,-10 5-1,-12 8 1,-6 5-1,-14 9 0,-12 9 0,-13 14 0,-15 14 1,-11 14-1,-9 14 0,-14 13 1,-13 12-1,-6 12 0,-5 7 1,-4 8-1,1 1 0,11 19 0,-21-20 1,21 20-1,-17-11 0,17 11 1,0 0-1,-6-18 0,6 18 0,0-19 0,0 19 0,3-22 0,-3 22 0,3-18 0,-3 18 0,0 0 1,2-13-1,-2 13 0,0 0 0,0 0 0,0 0 0,0-16 0,0 16 1,0-20-1,0 7 0,2 0 0,-2-1 0,0 1 0,0 13 0,0-19 1,0 19-1,0 0 0,1-14 0,-1 14 0,0 0 0,4-16 1,-4 16-1,1-16 0,-1 16 0,2-19 0,-2 19 1,-2-16-1,2 16 0,0-15 0,0 15 0,-3-17 1,3 17-1,0-21 0,0 21 0,-2-23 0,2 23 0,0-19 0,0 19 0,0-13 0,0 13-1,0 0 2,0 0-1,0 0 0,0 0 0,0 0 0,0 0 0,0 0-1,0 0 0,0 0-9,9 29-28,-27-3-1,-12 1-2</inkml:trace>
  </inkml:traceGroup>
</inkml:ink>
</file>

<file path=ppt/ink/ink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4:59.368"/>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45D116A3-E04A-4C74-A6BE-8B6EF1D294FE}" emma:medium="tactile" emma:mode="ink">
          <msink:context xmlns:msink="http://schemas.microsoft.com/ink/2010/main" type="inkDrawing" rotatedBoundingBox="20085,10499 34072,19227 33732,19773 19745,11045" semanticType="callout" shapeName="Other">
            <msink:sourceLink direction="with" ref="{3EAC601C-1595-43DB-A961-AA5C12684A41}"/>
            <msink:sourceLink direction="with" ref="{5F45D418-6B37-4C5F-B180-9ED5883F3FB9}"/>
          </msink:context>
        </emma:interpretation>
      </emma:emma>
    </inkml:annotationXML>
    <inkml:trace contextRef="#ctx0" brushRef="#br0">-6 0 2,'0'0'26,"0"0"2,3 13-2,-3-13-19,9 31-1,0-8 1,13 12 0,-1 1-2,16 11 0,7-1-1,18 8 0,16-7-2,19 3 1,20-7-1,26 5 0,18-3 0,21 6-1,17 5 1,27 9-1,11 7 1,15 14-1,15 13-1,11 14 1,8 15 1,10 17-1,10 13-1,-2 19 1,6 15-1,10 12 1,2 7-1,2 16 0,11 8-1,9 5-1,0 1 1,13 2-1,-1 0 1,-3-1-1,5 3 1,-2-2 0,-11-1 2,1 4-1,-2-2 2,-5 3-2,0 0 1,0 2 1,-8-3-1,1-7 0,-4-6 0,-14-8-1,-8-13 1,-5-12-1,-17-21 1,-12-16-1,-19-17 0,-17-11 0,-15-15 0,-18-14 0,-17-10 0,-27-11 0,-22-8-1,-22-7 1,-19-12 1,-20-13-1,-20-8 0,-19-11-1,-11-4-2,-21-9-29,-5-13-5,0 0-1,-59-15-1</inkml:trace>
  </inkml:traceGroup>
</inkml:ink>
</file>

<file path=ppt/ink/ink4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7:41.773"/>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9B84A987-7FEB-4DAF-9C61-C5961BCE5D4F}" emma:medium="tactile" emma:mode="ink">
          <msink:context xmlns:msink="http://schemas.microsoft.com/ink/2010/main" type="inkDrawing" rotatedBoundingBox="5753,7185 8683,10864 7769,11592 4839,7913" shapeName="Other"/>
        </emma:interpretation>
      </emma:emma>
    </inkml:annotationXML>
    <inkml:trace contextRef="#ctx0" brushRef="#br0">2719 3775 24,'-2'13'29,"2"-13"3,0 0-21,0 0-1,0 0-1,8 13-3,-8-13-1,0 0 0,0 0-2,23 0 1,-23 0-1,23-13 0,-10 0 0,3 0-2,-2-8 1,8 0-1,-3-6 0,2-5 0,-3-4 0,2-1-1,-2-5 1,-2-4-1,0-7 1,-5-1-1,2-5 0,0-1 0,-3-3 1,2-4 0,-3 0 0,-2 2 0,-6-2 0,-1 1 0,-6-1 0,-5-1 0,-2-4-1,-7 1 0,-6-5 0,-2-2 0,-1-3 0,-2-6 1,-3 1-1,-3-1 1,-6 2 0,-2 1-1,-5 4 1,-9 1 1,-6 3-2,-7 6-2,-6 2 2,-5 4 0,-1 0 0,-4 4 0,4 0 2,2-1-1,1 0-1,0 3 1,-1 1 0,1 0 0,-2-1-1,2-5 1,-2-3-1,-2 4-1,4-1 2,1 1-2,2 0 2,4 6-1,-1 3 0,5 5 0,2 3 1,-1 4-1,1 3 0,0-1-1,-4 1 1,6 2 0,1 1 0,4 1 0,3 4-1,6 3 1,5 3 0,4 6 1,11 5 0,4 3-1,4 3 1,6 2 0,18 5-1,-23-3 1,23 3-1,0 0 0,0 0 0,0 0 0,0 0-1,0 0-4,15 13-33,-26 2-1,-15 5-2</inkml:trace>
  </inkml:traceGroup>
</inkml:ink>
</file>

<file path=ppt/ink/ink4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8:07.466"/>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52CA5458-9303-4878-8436-520B1BAE044E}" emma:medium="tactile" emma:mode="ink">
          <msink:context xmlns:msink="http://schemas.microsoft.com/ink/2010/main" type="inkDrawing" rotatedBoundingBox="6283,6853 9794,11001 8815,11830 5304,7682" shapeName="Other"/>
        </emma:interpretation>
      </emma:emma>
    </inkml:annotationXML>
    <inkml:trace contextRef="#ctx0" brushRef="#br0">68 27 20,'-26'-5'26,"26"5"-5,-21-4-6,21 4-2,-16-6-4,16 6-3,0 0-1,-5-13-2,5 13 0,23-6-2,-2 6 1,5 0-2,6 2 1,7 2-1,8 3 1,7 3-1,5 8 0,4 2 0,5 5 0,9 4 1,4 6 0,8 2-1,4 5 1,3 7 1,3 5-1,7 3 1,3 4-1,-2 5-1,8 4 1,3 3 0,2 1-1,5 2 0,2 2 1,1 4-1,-3 4 0,-3 4 1,-1 8-2,-7 5 1,-7 8 0,-3 4 0,-3 4 0,-7 7-1,-5 0 1,-4 0-1,-9 2 1,-9-2 0,-7 0 0,-11-2-1,-7-1 1,-11 0 0,-5 2 0,-10 2 0,-6-1 0,-7-2 0,-4 0 0,-6-6 1,1-6 0,-6-11 0,3-7 1,-3-9 0,1-9 0,0-12 0,1-9-1,-2-11 1,3-6-1,-1-11 0,2-5-1,4-6-4,4-16-28,0 0-4,0 0 1,-6-22-3</inkml:trace>
  </inkml:traceGroup>
</inkml:ink>
</file>

<file path=ppt/ink/ink4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8:10.274"/>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65B97204-62C8-43A2-AA51-A9B95D333532}" emma:medium="tactile" emma:mode="ink">
          <msink:context xmlns:msink="http://schemas.microsoft.com/ink/2010/main" type="inkDrawing" rotatedBoundingBox="8909,12318 17461,7335 18094,8422 9542,13404" semanticType="verticalRange" shapeName="Other">
            <msink:sourceLink direction="with" ref="{357E6C52-A0B8-4F0C-847A-911F8335A0BF}"/>
            <msink:destinationLink direction="with" ref="{2977DF1C-890F-472B-B348-635C4F46C5D4}"/>
          </msink:context>
        </emma:interpretation>
      </emma:emma>
    </inkml:annotationXML>
    <inkml:trace contextRef="#ctx0" brushRef="#br0">36 5031 25,'-13'18'30,"0"-2"1,13-16-19,-13 20-2,13-20-2,0 0-1,0 0-2,0 0-2,21-10-1,1 7 0,3 0 0,9 3 0,8 0-1,14 0 1,10 0-1,15-3-1,14-4 1,12-7 0,17-10-1,14-6 1,15-10-1,13-6 1,7-7-1,5-1 1,7-5 0,13-4 0,10-3 0,7-3 0,3-6 0,8-2 0,10-7 0,6-7-1,7-6 0,3-7 0,3-2 0,3-8 0,1-4 1,-1-3-2,1-7 2,1-3-1,-5-3 1,-3 0 0,-4-6-1,-5 2 0,-7-8 0,-10-2 0,-15-1 1,-6-2-2,-6-2 1,-16-6 0,-18-1 1,-16-1-1,-15 6 0,-16 3 1,-17 5-1,-18 7 0,-20 12 0,-14 11 0,-13 18-1,-8 11 1,-12 10-1,-5 7 1,-1 13 0,-4 8 0,-1 5 0,0 3 0,-2 5 0,1 4 0,-1 7 0,-3 5 0,-3 5 1,3 16-1,-15-14 1,15 14 0,-21 1-1,21-1 1,-21 12 0,21-12-1,0 0 0,-15 17 1,15-17-1,0 0 0,0 0 0,18-1-1,-18 1-3,0 0-27,0 0-4,0 0-1,-13 13-2</inkml:trace>
  </inkml:traceGroup>
</inkml:ink>
</file>

<file path=ppt/ink/ink4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58:08.667"/>
    </inkml:context>
    <inkml:brush xml:id="br0">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357E6C52-A0B8-4F0C-847A-911F8335A0BF}" emma:medium="tactile" emma:mode="ink">
          <msink:context xmlns:msink="http://schemas.microsoft.com/ink/2010/main" type="writingRegion" rotatedBoundingBox="8574,10318 16604,7732 16834,8447 8804,11032">
            <msink:destinationLink direction="with" ref="{65B97204-62C8-43A2-AA51-A9B95D333532}"/>
          </msink:context>
        </emma:interpretation>
      </emma:emma>
    </inkml:annotationXML>
    <inkml:traceGroup>
      <inkml:annotationXML>
        <emma:emma xmlns:emma="http://www.w3.org/2003/04/emma" version="1.0">
          <emma:interpretation id="{1B31B3A3-48C1-4738-9B54-B78C47195494}" emma:medium="tactile" emma:mode="ink">
            <msink:context xmlns:msink="http://schemas.microsoft.com/ink/2010/main" type="paragraph" rotatedBoundingBox="8574,10318 16604,7732 16834,8447 8804,11032" alignmentLevel="1"/>
          </emma:interpretation>
        </emma:emma>
      </inkml:annotationXML>
      <inkml:traceGroup>
        <inkml:annotationXML>
          <emma:emma xmlns:emma="http://www.w3.org/2003/04/emma" version="1.0">
            <emma:interpretation id="{596DA6CD-3319-4BB9-ABE8-7AC0C18B4716}" emma:medium="tactile" emma:mode="ink">
              <msink:context xmlns:msink="http://schemas.microsoft.com/ink/2010/main" type="line" rotatedBoundingBox="8574,10318 16604,7732 16834,8447 8804,11032"/>
            </emma:interpretation>
          </emma:emma>
        </inkml:annotationXML>
        <inkml:traceGroup>
          <inkml:annotationXML>
            <emma:emma xmlns:emma="http://www.w3.org/2003/04/emma" version="1.0">
              <emma:interpretation id="{B21DC592-FCAC-4BB3-B030-39D38B4BDA3B}" emma:medium="tactile" emma:mode="ink">
                <msink:context xmlns:msink="http://schemas.microsoft.com/ink/2010/main" type="inkWord" rotatedBoundingBox="8574,10318 16604,7732 16834,8447 8804,11032">
                  <msink:destinationLink direction="with" ref="{8F48115A-D840-4C66-A76F-A40B4C4B0915}"/>
                  <msink:destinationLink direction="with" ref="{2977DF1C-890F-472B-B348-635C4F46C5D4}"/>
                </msink:context>
              </emma:interpretation>
              <emma:one-of disjunction-type="recognition" id="oneOf0">
                <emma:interpretation id="interp0" emma:lang="en-US" emma:confidence="0">
                  <emma:literal>p</emma:literal>
                </emma:interpretation>
                <emma:interpretation id="interp1" emma:lang="en-US" emma:confidence="0">
                  <emma:literal>!</emma:literal>
                </emma:interpretation>
                <emma:interpretation id="interp2" emma:lang="en-US" emma:confidence="0">
                  <emma:literal>k</emma:literal>
                </emma:interpretation>
                <emma:interpretation id="interp3" emma:lang="en-US" emma:confidence="0">
                  <emma:literal>K</emma:literal>
                </emma:interpretation>
                <emma:interpretation id="interp4" emma:lang="en-US" emma:confidence="0">
                  <emma:literal>r</emma:literal>
                </emma:interpretation>
              </emma:one-of>
            </emma:emma>
          </inkml:annotationXML>
          <inkml:trace contextRef="#ctx0" brushRef="#br0">260 477 20,'-30'5'30,"-6"-7"1,2-7-17,-6-20-3,10 0-1,-4-14-4,12-2-1,0-4-3,13 2 1,5 0-1,14 7-1,10 5-1,9 6 0,10 10-1,5 10 1,8 10 0,0 9 0,-3 12 0,-5 10 2,-9 8-1,-5 6 1,-14 8 0,-6 3 1,-15-3-1,-7 3 0,-7-9 1,-2-2-2,-7-9 1,2-7-1,-3-14 1,0-10-1,-2-13 0,5-8-1,1-6 1,2-6-2,7-6 2,5-4-1,11 0 0,6 2 1,12 1 0,7 5-1,4 3 1,7 4 0,-1 9-1,3 7 1,-6 7-1,-4 7 0,-5 6 1,-9 7-2,-6 6 2,-8 4-1,-9 0 1,-4-1-1,-7-4 1,-3-1-1,-4-9 2,-2-6-1,-4-11 0,-3-14 0,2-8 0,-2-8 1,4-12-1,3-8-1,6-8 1,8-2-1,10-3 1,12 9-1,11 7 0,8 11-1,8 20 1,6 15 1,1 21-1,-3 15 1,-9 12-1,-6 5 0,-10 2-1,-9-8-1,-5-3-15,-20-27-20,-2-21-3,-6-26 0,3-34-1</inkml:trace>
          <inkml:trace contextRef="#ctx0" brushRef="#br0" timeOffset="3385.2058">8132-1946 18,'-33'24'31,"2"-11"0,-8-2 1,4 2-23,-24-13-2,9 0-1,-12-11-2,5-4-1,-3-17 0,9-3-1,8-13 1,8-4-2,11-11 1,13-2-1,11-2-1,13 0 1,11 4-1,9 8 0,9 8 0,7 15 0,3 17 1,1 17-1,-4 15 0,-3 20 0,-9 11 0,-8 10 1,-11 6 0,-10 3 0,-11-6 0,-10-1 0,-7-8 0,-2-9 1,-9-13-1,-2-6 0,-1-14 0,-3-7-1,-4-12 1,-3-10 0,-1-10-1,2-8 0,9-8 2,7-9-2,14-7 0,16-4 0,18 5 0,20 8-2,16 11 2,8 15 2,6 17-2,4 25-2,-12 22 2,-11 16 2,-14 11-2,-20 9 1,-15 2-1,-13-6 1,-16-9-1,-6-11 2,-7-15-2,0-12 1,-5-14-1,1-12 0,0-13 1,2-7-1,7-8 0,6-7 0,9-4 1,12-3-1,14-3 0,15-2 0,17 9 0,12 11-1,4 14 1,7 14 0,-5 18 0,-5 15 0,-13 13 0,-13 14 0,-16 7 0,-14-1 1,-12-4-1,-7-7 1,-6-11 0,-4-13-1,3-20 1,2-14-1,2-22 1,10-17-1,9-11 1,9-11-1,6-7 0,8 2 0,5 10 0,9 16-1,-3 17 2,-1 25-1,-9 25 1,-16 26-2,-11 41-24,-22 4-12,-19 3-3</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0:07.213"/>
    </inkml:context>
    <inkml:brush xml:id="br0">
      <inkml:brushProperty name="width" value="0.13333" units="cm"/>
      <inkml:brushProperty name="height" value="0.13333" units="cm"/>
      <inkml:brushProperty name="color" value="#ED1C24"/>
      <inkml:brushProperty name="fitToCurve" value="1"/>
    </inkml:brush>
  </inkml:definitions>
  <inkml:trace contextRef="#ctx0" brushRef="#br0">-2 71 8,'10'-19'32,"1"3"1,-3 0 1,-8 16-18,11-15-5,-11 15-2,15-6-3,-15 6-1,0 0-1,16 16 0,-16-16-1,10 33-1,-7-6 1,2 14-1,-2 7-1,1 12 0,-4 7 1,-2 9-1,-1 2 1,-1 4 0,1-8-1,3-6 1,-1-9-1,2-10 0,4-11-1,-2-10 1,4-11-1,-7-17-1,9 16-1,-9-16-6,0 0-29,0 0-1,0 0-2,-16-3 0</inkml:trace>
  <inkml:trace contextRef="#ctx0" brushRef="#br0" timeOffset="1">238-1948 23,'-18'13'33,"18"-13"0,-14 13 0,14-13-21,-9 22-3,6-6-4,6 15 0,-1 2-2,3 12 0,-2 5-1,4 8 1,-2 5-2,4 1-1,-1 3 1,4 0-1,-1 0 1,5 1-2,-1-5 2,1-2-2,-1-4 2,-4-2-1,1-5 1,-1-5-1,0-7 2,1-8-2,-2-2 0,-1-9 1,1-6 0,-10-13 0,23 7 1,-8-11-1,-4-12 1,5-1-1,-1-13 1,4 0-1,2-12 0,4-7 0,2-6 0,3-6 0,-1 0 0,2-5-1,-2 1 1,0-1 0,-1 6 0,-5 7 0,-4 7 0,-4 8 0,-4 8 0,-3 7 0,-3 9-1,-5 14 0,5-20-2,-6 7-2,1 13-8,0-19-27,0 19 0,-4-16-1,4 16 1</inkml:trace>
  <inkml:trace contextRef="#ctx0" brushRef="#br0" timeOffset="2">-230-2149 25,'-16'4'30,"16"-4"3,0 0-13,-20 5-8,20-5-4,0 0-2,7 13-2,-7-13 0,3 22-1,-2-6 0,4 8-1,0 4 0,5 9 0,0 5-1,1 4 0,0 4 0,1 5 0,-2 1-1,1 3 2,-3 1 0,2 0-2,-5-5 1,6 2 0,-1-5 1,1 1-2,1-4 2,2 1-3,1-6 2,1-2 1,0-7-1,1-8-1,-1-2 1,2-7-1,0-8 1,1-7-1,-1-8 1,2-6-1,-3-4 1,3-2-1,-2-10 1,1-3 0,1-5-1,4-3 1,4-9 0,1-1 1,5-4-2,5-2 2,0 0-2,2 3 1,-4 2 0,1 2 0,-6 6-1,2 2 0,-4 3 1,-3 1-1,-1 1 1,-3 5-1,-3 1 1,-2 6-1,-4 5-1,-6-1-1,-8 18-3,-1-23-13,1 23-20,-17-4 0,17 4-1,-31-9 0</inkml:trace>
  <inkml:trace contextRef="#ctx0" brushRef="#br0" timeOffset="3">85 2211 40,'0'0'35,"2"-18"1,14 17-12,-3-15-13,25 16-2,-4-8-2,18 13-2,-1 1-1,14 5-1,0-2-1,7 1 0,-1-4 0,-1-5-1,3-4 0,-8 1 0,-8-6 0,-9 1 0,-9 1 1,-8 2-1,-8 2-1,-23 2 1,18 3-1,-18-3-1,0 0-2,0 0-3,-12 18-26,-6-15-6,9 11-2,-13-4 2</inkml:trace>
  <inkml:trace contextRef="#ctx0" brushRef="#br0" timeOffset="4">103 2442 35,'0'0'33,"0"0"0,16-19-13,-1 22-11,-15-3 0,23 5-2,-23-5-2,27 36 0,-19-3-2,2 20 1,-7 11-1,2 15 1,-3 8-2,1 12 0,-3 4 0,3-2-1,-1-6 0,3-11-1,1-14 1,1-13-1,1-15 1,-3-17-2,0-12-2,-5-13-3,11-20-30,-14-15-1,9-5-1,-6-19 1</inkml:trace>
  <inkml:trace contextRef="#ctx0" brushRef="#br0" timeOffset="5">11 2761 22,'0'0'35,"0"0"1,0 0 0,0 0-20,29 9-8,-13-11-1,15 10-2,5-4 0,9 8-1,7-4-2,10 3 1,3-1-1,4-1 0,0-5 0,-5-1-1,-4-3 1,-4-3-1,-11 0 1,-9 0-1,-12-1 0,-4 4 1,-20 0-2,0 0-1,13 23-10,-13-23-29,-18 12 0,18-12-3,-28-21 0</inkml:trace>
</inkml:ink>
</file>

<file path=ppt/ink/ink4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0:07.220"/>
    </inkml:context>
    <inkml:brush xml:id="br0">
      <inkml:brushProperty name="width" value="0.09333" units="cm"/>
      <inkml:brushProperty name="height" value="0.09333" units="cm"/>
      <inkml:brushProperty name="color" value="#FFFFFF"/>
      <inkml:brushProperty name="fitToCurve" value="1"/>
    </inkml:brush>
  </inkml:definitions>
  <inkml:trace contextRef="#ctx0" brushRef="#br0">920 9 23,'0'0'33,"-14"-20"2,-4 18-1,-23 1-26,-1 18-1,-21-1-1,-6 19-3,-15 7 0,-10 20 0,-11 15 0,5 17-1,7 13 0,16 12 0,15 9 0,22 9-1,19 3 2,24 0-2,28-12-2,17-11 1,19-14-2,15-18 1,17-20 1,12-21 0,11-26 0,4-23 0,1-21 0,1-22 0,-3-21 1,-9-17-1,-12-17 2,-9-14-2,-16-11 1,-14-3 0,-26-7 0,-20 5 0,-25 5 0,-20 11 0,-18 14 1,-16 23 0,-13 27-2,-12 29-1,-4 45-7,-19 23-29,11 33 0,0 9-2,19 15-1</inkml:trace>
  <inkml:trace contextRef="#ctx0" brushRef="#br0" timeOffset="1">-13 2046 39,'0'-15'37,"20"8"1,30 7-3,19-10-30,35 4 0,25-13 1,26-2 0,15-9-2,14 1-2,2-9 0,2 3 1,-10-3-1,-18 7 1,-28 8-2,-17 11 0,-26 14-1,-23 5-5,-12 24-34,-33-2 0,-12 3-3,-12-10 2</inkml:trace>
</inkml:ink>
</file>

<file path=ppt/ink/ink4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0:07.225"/>
    </inkml:context>
    <inkml:brush xml:id="br0">
      <inkml:brushProperty name="width" value="0.09333" units="cm"/>
      <inkml:brushProperty name="height" value="0.09333" units="cm"/>
      <inkml:brushProperty name="color" value="#FFFFFF"/>
      <inkml:brushProperty name="fitToCurve" value="1"/>
    </inkml:brush>
  </inkml:definitions>
  <inkml:trace contextRef="#ctx0" brushRef="#br0">912 1648 33,'-8'-22'36,"-3"5"-1,11 17 1,-25 13-29,12 11 0,-8 10-2,5 18-2,-8 18-1,3 25-1,0 25 0,5 19 0,5 14-1,7 9 0,4-3 0,8-6 0,5-18 0,3-21 0,2-25 0,2-26-1,-1-23 1,-3-15 0,-1-10 0,-1-5 0,2 3 0,2 7 1,10 11-1,4 17 0,13 15 0,14 20-1,10 17 0,12 11 0,6 6 1,7 1 0,3-5 1,6-8-1,-4-13 1,-5-6 1,-7-15 0,-4-8-2,-11-8 1,-7-5-2,-8-4-2,-15-9-3,-2 1-13,-25-27-18,-15-11-1,-13-24-1</inkml:trace>
</inkml:ink>
</file>

<file path=ppt/ink/ink4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0:07.226"/>
    </inkml:context>
    <inkml:brush xml:id="br0">
      <inkml:brushProperty name="width" value="0.09333" units="cm"/>
      <inkml:brushProperty name="height" value="0.09333" units="cm"/>
      <inkml:brushProperty name="color" value="#FFFFFF"/>
      <inkml:brushProperty name="fitToCurve" value="1"/>
    </inkml:brush>
  </inkml:definitions>
  <inkml:trace contextRef="#ctx0" brushRef="#br0">743 3227 38,'-39'19'35,"-16"18"0,-7 25-1,-31 14-26,-6 20-4,-29 8 0,-6 8-2,-7-3-1,6-1 0,8-11 0,14-8-2,21-16 0,19-23-3,36-12-11,15-41-20,17-28-2,6-42-1</inkml:trace>
</inkml:ink>
</file>

<file path=ppt/ink/ink4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7:33.178"/>
    </inkml:context>
    <inkml:brush xml:id="br0">
      <inkml:brushProperty name="width" value="0.09333" units="cm"/>
      <inkml:brushProperty name="height" value="0.09333" units="cm"/>
      <inkml:brushProperty name="color" value="#FFFFFF"/>
      <inkml:brushProperty name="fitToCurve" value="1"/>
    </inkml:brush>
    <inkml:brush xml:id="br1">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DAC3F279-280C-4EB8-A85B-C0F268FE84BD}" emma:medium="tactile" emma:mode="ink">
          <msink:context xmlns:msink="http://schemas.microsoft.com/ink/2010/main" type="writingRegion" rotatedBoundingBox="926,12604 3781,12604 3781,17363 926,17363"/>
        </emma:interpretation>
      </emma:emma>
    </inkml:annotationXML>
    <inkml:traceGroup>
      <inkml:annotationXML>
        <emma:emma xmlns:emma="http://www.w3.org/2003/04/emma" version="1.0">
          <emma:interpretation id="{34FFD045-21CA-41C0-97F8-75B17AF4C0D5}" emma:medium="tactile" emma:mode="ink">
            <msink:context xmlns:msink="http://schemas.microsoft.com/ink/2010/main" type="paragraph" rotatedBoundingBox="926,12604 3781,12604 3781,17363 926,17363" alignmentLevel="1"/>
          </emma:interpretation>
        </emma:emma>
      </inkml:annotationXML>
      <inkml:traceGroup>
        <inkml:annotationXML>
          <emma:emma xmlns:emma="http://www.w3.org/2003/04/emma" version="1.0">
            <emma:interpretation id="{156B20AC-19D9-41A4-8399-5127421A66D3}" emma:medium="tactile" emma:mode="ink">
              <msink:context xmlns:msink="http://schemas.microsoft.com/ink/2010/main" type="line" rotatedBoundingBox="926,12604 3781,12604 3781,17363 926,17363"/>
            </emma:interpretation>
          </emma:emma>
        </inkml:annotationXML>
        <inkml:traceGroup>
          <inkml:annotationXML>
            <emma:emma xmlns:emma="http://www.w3.org/2003/04/emma" version="1.0">
              <emma:interpretation id="{0B0DF075-21AF-40E0-8C2A-58E8BB7652A2}" emma:medium="tactile" emma:mode="ink">
                <msink:context xmlns:msink="http://schemas.microsoft.com/ink/2010/main" type="inkWord" rotatedBoundingBox="926,12604 3781,12604 3781,17363 926,17363">
                  <msink:destinationLink direction="with" ref="{8390BA12-091C-43E9-BE46-DF5AE7A95DD1}"/>
                  <msink:destinationLink direction="with" ref="{631BD48C-3DD0-4F89-9FA0-842E694EAA51}"/>
                  <msink:destinationLink direction="with" ref="{5FC74A3C-DD26-4F17-AF98-DD1B54B7084D}"/>
                </msink:context>
              </emma:interpretation>
              <emma:one-of disjunction-type="recognition" id="oneOf0">
                <emma:interpretation id="interp0" emma:lang="en-US" emma:confidence="0">
                  <emma:literal>its</emma:literal>
                </emma:interpretation>
                <emma:interpretation id="interp1" emma:lang="en-US" emma:confidence="0">
                  <emma:literal>ice</emma:literal>
                </emma:interpretation>
                <emma:interpretation id="interp2" emma:lang="en-US" emma:confidence="0">
                  <emma:literal>it,</emma:literal>
                </emma:interpretation>
                <emma:interpretation id="interp3" emma:lang="en-US" emma:confidence="0">
                  <emma:literal>¥</emma:literal>
                </emma:interpretation>
                <emma:interpretation id="interp4" emma:lang="en-US" emma:confidence="0">
                  <emma:literal>it?</emma:literal>
                </emma:interpretation>
              </emma:one-of>
            </emma:emma>
          </inkml:annotationXML>
          <inkml:trace contextRef="#ctx0" brushRef="#br0">919 9 23,'0'0'33,"-14"-20"2,-4 18-1,-23 1-26,0 18-1,-22-1-1,-6 19-3,-15 7 0,-10 20 0,-11 15 0,5 17-1,7 13 0,16 12 0,15 9 0,22 9-1,19 3 2,24 0-2,28-13-2,17-10 1,19-14-2,15-18 1,17-20 1,12-21 0,11-26 0,4-23 0,1-21 0,0-22 0,-2-21 1,-9-17-1,-12-17 2,-9-14-2,-16-10 1,-14-4 0,-26-7 0,-20 5 0,-25 5 0,-20 11 0,-18 14 1,-16 23 0,-13 27-2,-12 29-1,-4 45-7,-19 23-29,11 33 0,0 9-2,19 15-1</inkml:trace>
          <inkml:trace contextRef="#ctx0" brushRef="#br1" timeOffset="24371.8428">355 925 13,'-17'-6'28,"17"6"1,-2 28-14,2-28-4,-3 26 0,3-26-4,-2 34-1,2-18-2,7 7 0,-1-4-2,5 7 1,-1-1 0,8 6 0,1-1-2,6 1 1,2 0 0,7-2 0,2-7 0,6-5 0,4-11 0,2-6 0,1-10 0,4-6 0,-2-4 0,0-4 0,-3-2-1,-2 0 0,-4 4 0,-3 0-1,-5 1 1,0 0 0,0-3-1,-2 2 0,-3 0 0,1 2 1,-6 0-1,-3 2 2,-3 4-2,-4 3 1,-14 11 0,12-13 1,-12 13-1,0 0 0,0 0 0,0 0 0,0 0-1,0 0 0,0 0 0,0 0 0,0 0 0,0 0 0,0 0 0,0 0 0,0 0-1,0 0-3,0 0-30,-18-7-3,18 7-2,-23-6 0</inkml:trace>
          <inkml:trace contextRef="#ctx0" brushRef="#br0" timeOffset="-9">911 1647 33,'-8'-22'36,"-3"5"-1,11 17 1,-25 13-29,12 11 0,-8 10-2,5 18-2,-7 18-1,2 25-1,0 25 0,5 19 0,5 14-1,7 9 0,4-3 0,8-6 0,5-18 0,3-21 0,2-25 0,2-26-1,-1-23 1,-4-15 0,0-10 0,-1-5 0,2 3 0,2 7 1,10 11-1,4 17 0,13 15 0,14 20-1,10 16 0,12 12 0,6 6 1,7 1 0,3-5 1,6-8-1,-4-13 1,-5-6 1,-7-15 0,-4-8-2,-11-8 1,-7-5-2,-8-4-2,-15-9-3,-2 1-13,-25-27-18,-15-11-1,-13-24-1</inkml:trace>
          <inkml:trace contextRef="#ctx0" brushRef="#br0" timeOffset="1">-13 2045 39,'0'-15'37,"20"8"1,30 7-3,19-10-30,35 4 0,25-13 1,26-2 0,15-9-2,13 1-2,3-9 0,2 3 1,-10-3-1,-18 7 1,-28 8-2,-17 11 0,-26 14-1,-23 5-5,-12 24-34,-33-2 0,-12 3-3,-12-10 2</inkml:trace>
          <inkml:trace contextRef="#ctx0" brushRef="#br0" timeOffset="-11">743 3226 38,'-39'19'35,"-16"18"0,-7 25-1,-31 14-26,-6 20-4,-29 7 0,-6 9-2,-7-3-1,6-1 0,8-11 0,14-8-2,21-16 0,19-23-3,36-12-11,15-41-20,17-28-2,6-42-1</inkml:trace>
        </inkml:traceGroup>
      </inkml:traceGroup>
    </inkml:traceGroup>
  </inkml:traceGroup>
</inkml:ink>
</file>

<file path=ppt/ink/ink4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7:33.171"/>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6374300B-AF99-41BD-9F6B-076CE6407A54}" emma:medium="tactile" emma:mode="ink">
          <msink:context xmlns:msink="http://schemas.microsoft.com/ink/2010/main" type="writingRegion" rotatedBoundingBox="27564,3564 27723,9195 26593,9227 26433,3597"/>
        </emma:interpretation>
      </emma:emma>
    </inkml:annotationXML>
    <inkml:traceGroup>
      <inkml:annotationXML>
        <emma:emma xmlns:emma="http://www.w3.org/2003/04/emma" version="1.0">
          <emma:interpretation id="{0F34CE59-6A85-43B8-8AE1-634DD1B9800F}" emma:medium="tactile" emma:mode="ink">
            <msink:context xmlns:msink="http://schemas.microsoft.com/ink/2010/main" type="paragraph" rotatedBoundingBox="27564,3564 27723,9195 26593,9227 26433,3597" alignmentLevel="1"/>
          </emma:interpretation>
        </emma:emma>
      </inkml:annotationXML>
      <inkml:traceGroup>
        <inkml:annotationXML>
          <emma:emma xmlns:emma="http://www.w3.org/2003/04/emma" version="1.0">
            <emma:interpretation id="{E2814D8D-9FDD-49A5-A69A-582DCC9BF08C}" emma:medium="tactile" emma:mode="ink">
              <msink:context xmlns:msink="http://schemas.microsoft.com/ink/2010/main" type="line" rotatedBoundingBox="27564,3564 27723,9195 26593,9227 26433,3597"/>
            </emma:interpretation>
          </emma:emma>
        </inkml:annotationXML>
        <inkml:traceGroup>
          <inkml:annotationXML>
            <emma:emma xmlns:emma="http://www.w3.org/2003/04/emma" version="1.0">
              <emma:interpretation id="{486F21CC-C333-495E-98D8-6109D9A539E1}" emma:medium="tactile" emma:mode="ink">
                <msink:context xmlns:msink="http://schemas.microsoft.com/ink/2010/main" type="inkWord" rotatedBoundingBox="27564,3564 27723,9195 26593,9227 26433,3597">
                  <msink:destinationLink direction="with" ref="{8390BA12-091C-43E9-BE46-DF5AE7A95DD1}"/>
                </msink:context>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i</emma:literal>
                </emma:interpretation>
                <emma:interpretation id="interp4" emma:lang="en-US" emma:confidence="0">
                  <emma:literal>!</emma:literal>
                </emma:interpretation>
              </emma:one-of>
            </emma:emma>
          </inkml:annotationXML>
          <inkml:trace contextRef="#ctx0" brushRef="#br0">85 2211 40,'0'0'35,"2"-18"1,14 17-12,-3-15-13,25 16-2,-4-8-2,18 13-2,-1 1-1,14 5-1,0-2-1,7 1 0,-1-4 0,-1-5-1,3-4 0,-8 1 0,-8-6 0,-9 1 0,-9 1 1,-8 2-1,-8 2-1,-23 2 1,18 3-1,-18-3-1,0 0-2,0 0-3,-12 18-26,-6-15-6,9 11-2,-13-4 2</inkml:trace>
          <inkml:trace contextRef="#ctx0" brushRef="#br0" timeOffset="1">103 2442 35,'0'0'33,"0"0"0,16-19-13,-1 22-11,-15-3 0,23 5-2,-23-5-2,27 36 0,-19-3-2,2 20 1,-7 11-1,2 15 1,-3 8-2,1 12 0,-3 4 0,3-2-1,-1-6 0,3-11-1,1-14 1,1-13-1,1-15 1,-3-17-2,0-12-2,-5-13-3,11-20-30,-14-15-1,9-5-1,-6-19 1</inkml:trace>
          <inkml:trace contextRef="#ctx0" brushRef="#br0" timeOffset="2">11 2761 22,'0'0'35,"0"0"1,0 0 0,0 0-20,29 9-8,-13-11-1,15 10-2,5-4 0,9 8-1,7-4-2,10 3 1,3-1-1,4-1 0,0-5 0,-5-1-1,-4-3 1,-4-3-1,-11 0 1,-9 0-1,-12-1 0,-4 4 1,-20 0-2,0 0-1,13 23-10,-13-23-29,-18 12 0,18-12-3,-28-21 0</inkml:trace>
          <inkml:trace contextRef="#ctx0" brushRef="#br0" timeOffset="4">-230-2149 25,'-16'4'30,"16"-4"3,0 0-13,-20 5-8,20-5-4,0 0-2,7 13-2,-7-13 0,3 22-1,-2-6 0,4 8-1,0 4 0,5 9 0,0 5-1,1 4 0,0 4 0,1 5 0,-2 1-1,1 3 2,-3 1 0,2 0-2,-5-5 1,6 2 0,-1-5 1,1 1-2,1-4 2,2 1-3,1-6 2,1-2 1,0-7-1,1-8-1,-1-2 1,2-7-1,0-8 1,1-7-1,-1-8 1,2-6-1,-3-4 1,3-2-1,-2-10 1,1-3 0,1-5-1,4-3 1,4-9 0,1-1 1,5-4-2,5-2 2,0 0-2,2 3 1,-4 2 0,1 2 0,-6 6-1,2 2 0,-4 3 1,-3 1-1,-1 1 1,-3 5-1,-3 1 1,-2 6-1,-4 5-1,-6-1-1,-8 18-3,-1-23-13,1 23-20,-17-4 0,17 4-1,-31-9 0</inkml:trace>
          <inkml:trace contextRef="#ctx0" brushRef="#br0" timeOffset="3">238-1948 23,'-18'13'33,"18"-13"0,-14 13 0,14-13-21,-9 22-3,6-6-4,6 15 0,-1 2-2,3 12 0,-2 5-1,4 8 1,-2 5-2,4 1-1,-1 3 1,4 0-1,-1 0 1,5 1-2,-1-5 2,1-2-2,-1-4 2,-4-2-1,1-5 1,-1-5-1,0-7 2,1-8-2,-2-2 0,-1-9 1,1-6 0,-10-13 0,23 7 1,-8-11-1,-4-12 1,5-1-1,-1-13 1,4 0-1,2-12 0,4-7 0,2-6 0,3-6 0,-1 0 0,2-5-1,-2 1 1,0-1 0,-1 6 0,-5 7 0,-4 7 0,-4 8 0,-4 8 0,-3 7 0,-3 9-1,-5 14 0,5-20-2,-6 7-2,1 13-8,0-19-27,0 19 0,-4-16-1,4 16 1</inkml:trace>
          <inkml:trace contextRef="#ctx0" brushRef="#br0" timeOffset="-1">-2 71 8,'10'-19'32,"1"3"1,-3 0 1,-8 16-18,11-15-5,-11 15-2,15-6-3,-15 6-1,0 0-1,16 16 0,-16-16-1,10 33-1,-7-6 1,2 14-1,-2 7-1,1 12 0,-4 7 1,-2 9-1,-1 2 1,-1 4 0,1-8-1,3-6 1,-1-9-1,2-10 0,4-11-1,-2-10 1,4-11-1,-7-17-1,9 16-1,-9-16-6,0 0-29,0 0-1,0 0-2,-16-3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5:02.676"/>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AA680451-FED7-465C-83CA-D532A9763627}" emma:medium="tactile" emma:mode="ink">
          <msink:context xmlns:msink="http://schemas.microsoft.com/ink/2010/main" type="writingRegion" rotatedBoundingBox="12591,4325 16989,4782 16826,6349 12428,5892"/>
        </emma:interpretation>
      </emma:emma>
    </inkml:annotationXML>
    <inkml:traceGroup>
      <inkml:annotationXML>
        <emma:emma xmlns:emma="http://www.w3.org/2003/04/emma" version="1.0">
          <emma:interpretation id="{324D39E3-AE83-47B5-B7BB-E4CCE8A4CE90}" emma:medium="tactile" emma:mode="ink">
            <msink:context xmlns:msink="http://schemas.microsoft.com/ink/2010/main" type="paragraph" rotatedBoundingBox="12591,4325 16989,4782 16826,6349 12428,5892" alignmentLevel="1"/>
          </emma:interpretation>
        </emma:emma>
      </inkml:annotationXML>
      <inkml:traceGroup>
        <inkml:annotationXML>
          <emma:emma xmlns:emma="http://www.w3.org/2003/04/emma" version="1.0">
            <emma:interpretation id="{3107E286-FF90-406D-9D57-BB31D90C4526}" emma:medium="tactile" emma:mode="ink">
              <msink:context xmlns:msink="http://schemas.microsoft.com/ink/2010/main" type="line" rotatedBoundingBox="12591,4325 16989,4782 16826,6349 12428,5892"/>
            </emma:interpretation>
          </emma:emma>
        </inkml:annotationXML>
        <inkml:traceGroup>
          <inkml:annotationXML>
            <emma:emma xmlns:emma="http://www.w3.org/2003/04/emma" version="1.0">
              <emma:interpretation id="{22819C0B-4400-402D-B4D1-74FEBBC7E47D}" emma:medium="tactile" emma:mode="ink">
                <msink:context xmlns:msink="http://schemas.microsoft.com/ink/2010/main" type="inkWord" rotatedBoundingBox="12591,4325 16989,4782 16826,6349 12428,5892">
                  <msink:destinationLink direction="with" ref="{1C1EFBB8-6B13-40E8-BA7D-5832C4399AC9}"/>
                </msink:context>
              </emma:interpretation>
              <emma:one-of disjunction-type="recognition" id="oneOf0">
                <emma:interpretation id="interp0" emma:lang="en-US" emma:confidence="0">
                  <emma:literal>Where?</emma:literal>
                </emma:interpretation>
                <emma:interpretation id="interp1" emma:lang="en-US" emma:confidence="0">
                  <emma:literal>where?</emma:literal>
                </emma:interpretation>
                <emma:interpretation id="interp2" emma:lang="en-US" emma:confidence="0">
                  <emma:literal>there?</emma:literal>
                </emma:interpretation>
                <emma:interpretation id="interp3" emma:lang="en-US" emma:confidence="0">
                  <emma:literal>whelp?</emma:literal>
                </emma:interpretation>
                <emma:interpretation id="interp4" emma:lang="en-US" emma:confidence="0">
                  <emma:literal>Whelp?</emma:literal>
                </emma:interpretation>
              </emma:one-of>
            </emma:emma>
          </inkml:annotationXML>
          <inkml:trace contextRef="#ctx0" brushRef="#br0">-1 63 0,'2'-15'29,"-2"2"1,0 13 1,0 0-15,-2-23-3,2 23-2,0 0-4,23 21-1,-15 3-3,3 15 1,2 12-2,2 15-1,3 9 1,1 11-1,-1 3-1,2 1 1,1-8 0,5-6-1,3-19 2,4-12-1,-1-21 0,6-15 1,2-26 0,9-20-1,0-19 0,5-17 2,-1-12-2,2-4 0,-4-1-1,-4 3 1,-6 9-1,-9 13 1,-11 11-1,-9 15-1,-6 11-2,-9 0-5,3 28-26,-3-20-1,3 20-1,-25 3 1</inkml:trace>
          <inkml:trace contextRef="#ctx0" brushRef="#br0" timeOffset="296.4004">518 285 30,'-3'44'31,"3"10"1,1 3-2,11 16-20,-11-8-2,17 12-2,-3-18-1,7 0-1,0-18 0,8-7 0,0-26 0,9-12 1,3-24-2,10-17 0,0-14-1,8-13 1,-6-5-3,-2-5 0,-7 10-3,-12-4-5,4 22-29,-24 3 1,5 16-2,-13 0 0</inkml:trace>
          <inkml:trace contextRef="#ctx0" brushRef="#br0" timeOffset="873.6014">1329 229 14,'2'39'32,"-6"6"0,4 10 1,-9-2-18,9 17-5,-17-10 0,13 9-3,-11-13-2,7-2-1,0-14-2,3-7 0,3-16-1,2-17 0,0 0 1,23-33-1,-2-2 0,7-6 0,3-4 0,3-1 0,1 4-1,5 10 2,-6 9 0,1 13-1,-5 10 1,-4 14-1,-7 11 1,-3 11-1,-3 5 1,-3 7-2,-3 0 0,-4-1 0,-1 0-2,-4-7 0,4 1-4,-12-22-11,13 10-19,-8-13-1,7 5-2,-2-21 2</inkml:trace>
          <inkml:trace contextRef="#ctx0" brushRef="#br0" timeOffset="1450.8025">2012 843 27,'-13'24'32,"8"-4"2,18 2-1,11-13-24,20 2-2,-1-17 0,14 4-2,-7-17-1,4-8-2,-4-11 0,-8-4-1,-14-1 0,-10-3 0,-17 6 1,-12 0 1,-22 10-1,-9 11 0,-15 11 0,-3 14 1,-7 10-1,7 11 0,8 8-1,15 10 0,21 7-1,19 3 1,18 2-1,15 0 0,13-6 0,6-4 0,3-9 1,-1-8-1,-1-11-1,-8-10-1,0 1-9,-18-23-26,6 0 0,-11-18-2,9-2 1</inkml:trace>
          <inkml:trace contextRef="#ctx0" brushRef="#br0" timeOffset="1638.0027">2898 569 46,'-8'25'35,"-4"-9"0,6 13-1,-9 5-29,9 10 0,-4 1-2,4 9-1,-1 0-1,4-1 0,0-5 0,4-7 1,1-10-1,3-11 0,-5-20 1,0 0 0,24-17 0,-3-9 0,2-14 0,10-3 1,2-10-1,9 2-1,0 2 1,0 5-1,-2 7-1,-8 4-2,-3 16-3,-14-8-21,2 20-11,-19 5-2,20-7 1</inkml:trace>
          <inkml:trace contextRef="#ctx0" brushRef="#br0" timeOffset="2230.8039">3607 814 25,'0'0'35,"-23"19"0,12 9 0,-6-5-14,14 24-12,-8-2-3,11 10-2,1-1-2,11 3-1,1-9 0,10-6 0,-1-11-1,0-6 1,-6-12 0,0-2 0,-16-11 0,0 0 0,0 0 0,-15-23 0,-4 4-1,-4-11 1,0-11-1,-4-10 0,9-2 1,10-6-1,9-3 0,17 1 0,11 4 0,10 11 1,10 11-1,5 12 0,-2 9 0,-7 14 1,-7 11-1,-14 10 1,-12 10-1,-12 8 0,-13 5 1,-9 3-1,-5-5 0,-4-4 1,-3-5-1,5-6 0,3-7-1,3-13-3,23-7-15,0 0-18,1-20-1,9-5-2,16-4 1</inkml:trace>
          <inkml:trace contextRef="#ctx0" brushRef="#br0" timeOffset="2823.6047">4021 102 38,'23'-29'35,"11"8"1,4-2-2,12 16-25,-4-5-2,7 21-2,-9 5-2,-2 14 0,-9 9-1,-7 8-1,-16 4 1,-10 9 0,-13 2 0,-3 3-1,-10 1 1,-1 1-2,1 2 0,-1-1-3,9 5-3,-11-8-31,17 0 1,-2-11-2,9 1 1</inkml:trace>
          <inkml:trace contextRef="#ctx0" brushRef="#br0" timeOffset="3026.4053">4171 1409 62,'11'23'40,"-11"-23"-2,22 18 3,-22-18-34,0 0-1,16 4-3,-16-4-8,0 0-33,-28 31 0,-12 5-4,-27 23-1</inkml:trace>
        </inkml:traceGroup>
      </inkml:traceGroup>
    </inkml:traceGroup>
  </inkml:traceGroup>
</inkml:ink>
</file>

<file path=ppt/ink/ink5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8:24.007"/>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8390BA12-091C-43E9-BE46-DF5AE7A95DD1}" emma:medium="tactile" emma:mode="ink">
          <msink:context xmlns:msink="http://schemas.microsoft.com/ink/2010/main" type="inkDrawing" rotatedBoundingBox="6761,12652 26166,5169 26429,5852 7025,13335" semanticType="callout" shapeName="Other">
            <msink:sourceLink direction="with" ref="{486F21CC-C333-495E-98D8-6109D9A539E1}"/>
            <msink:sourceLink direction="with" ref="{0B0DF075-21AF-40E0-8C2A-58E8BB7652A2}"/>
          </msink:context>
        </emma:interpretation>
      </emma:emma>
    </inkml:annotationXML>
    <inkml:trace contextRef="#ctx0" brushRef="#br0">-18 7582 21,'0'0'29,"-14"13"0,14-13-14,0 0-4,0 0-2,0 0-3,0 0-2,0 0-1,0 0 0,14-12-2,-2-2 1,7-2-1,6-9 1,7-3-1,7-5 1,8-4 0,7-5-1,9 0 1,7-2 0,7 0-1,4-4 0,10-4 0,2-8 0,11-3-1,6-6 1,14-7-1,11-12 0,11-2 1,12-9 0,14 1-1,20-5 1,13-2 0,11-3-1,7-1 1,11 0-1,8-2 0,7-2 0,3-4 1,8 2-1,5-6 0,12-4 2,14-5-2,9-2 1,13-5-1,18 0 1,12-2-1,5-5 0,16 3 1,5-5-1,2 1 0,3-1 0,2 2 0,-7-3 0,6-2 0,-1-4 0,-1 2 1,4-1-1,3 2 0,7 0 0,5 1 1,5 1-1,-4 1-1,1 4 0,-7 5 0,-7 8 1,-14 2-1,-17 10 0,-2 6 1,-17 8-1,-7 5 0,-4 5 1,-9 2-1,-1 0 1,4 2 0,-5-1-1,-8 3 1,-11 0 0,-9 4 0,-17 6-1,-19 7 1,-21 6 0,-27 6 0,-20 8 1,-18 6-1,-17 6 1,-16 5-1,-17 5 1,-9 6-1,-11 2 0,-10 7 0,-10 2 0,-10 5 0,-12 4 0,-7 2 0,-10 1 1,-8 0-1,-21 0 0,21 5 1,-21-5 0,0 0-1,-3 15 1,3-15 0,0 0-1,-18 17-1,13 2-12,-11-10-23,-11 1-2,-19-4-1</inkml:trace>
  </inkml:traceGroup>
</inkml:ink>
</file>

<file path=ppt/ink/ink5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9:39.620"/>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631BD48C-3DD0-4F89-9FA0-842E694EAA51}" emma:medium="tactile" emma:mode="ink">
          <msink:context xmlns:msink="http://schemas.microsoft.com/ink/2010/main" type="inkDrawing" rotatedBoundingBox="4704,12624 5203,7780 5498,7811 5000,12654" semanticType="callout" shapeName="Other">
            <msink:sourceLink direction="with" ref="{0B0DF075-21AF-40E0-8C2A-58E8BB7652A2}"/>
          </msink:context>
        </emma:interpretation>
      </emma:emma>
    </inkml:annotationXML>
    <inkml:trace contextRef="#ctx0" brushRef="#br0">127 4795 27,'-10'32'32,"-3"-10"-1,13-22-14,-34-10-11,22-22 0,-2-32-2,4-18-2,0-23 0,5-17-1,0-22 0,5-9 1,4-19-1,2-12 0,-3-8 0,5-6 1,-1-12-1,-1-8 0,3-5 1,2 0-1,7-1 0,6 4 0,9 7 0,4 9 0,5 15 0,2 14 0,0 12 0,-1 13 0,-8 12-1,-5 14 1,-6 10-1,-6 11 0,-4 5 0,1 11 1,-5 8-1,1 12 2,-1 13-1,0 12 0,-5 8 0,1 10 0,-6 24 0,-2-16-2,2 16-2,-21 5-6,21-5-25,-26 15-2,8-3 1,-1-2-1</inkml:trace>
  </inkml:traceGroup>
</inkml:ink>
</file>

<file path=ppt/ink/ink5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09:27.499"/>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5FC74A3C-DD26-4F17-AF98-DD1B54B7084D}" emma:medium="tactile" emma:mode="ink">
          <msink:context xmlns:msink="http://schemas.microsoft.com/ink/2010/main" type="inkDrawing" rotatedBoundingBox="5805,12699 6786,10764 7329,11039 6348,12974" semanticType="callout" shapeName="Other">
            <msink:sourceLink direction="with" ref="{0B0DF075-21AF-40E0-8C2A-58E8BB7652A2}"/>
          </msink:context>
        </emma:interpretation>
      </emma:emma>
    </inkml:annotationXML>
    <inkml:trace contextRef="#ctx0" brushRef="#br0">967 11 27,'6'-19'32,"-6"19"1,-1-16-19,7 31-4,-21-1-1,6 23-2,-14 9-3,0 20-1,-9 14-1,-4 15 0,-5 14-1,-6 13 0,-2 8 0,-1 4-1,-4-3 1,2-6-1,5-11 1,2-14-1,5-17 0,8-17 0,8-19-1,4-15 1,4-15-1,16-17 0,-25-6 0,14-10 0,-2-4 0,-2-6 0,-2-5 1,-1-1 0,-2 1 0,1 4 0,-1 0 1,2 6 0,0 3 0,2 9 0,1 8 0,15 1 1,-21 13-1,16 7 0,-1 7-1,3 5 1,-4 7-1,2 5 0,0 1 0,-1 2 1,-2-1-1,1 4 1,1-4 0,-1-1 0,4-2 0,1-3 0,4-2 0,1-4-1,5-6 1,2-8-1,-10-20 0,34 14 1,-4-22 0,7-17-1,8-11 0,12-8 0,5-9 1,5-5-1,1-2 0,-4 4 0,-8 5 0,-7 11 0,-11 8 1,-11 10 0,-12 8 0,-15 14 1,5-18-1,-5 18 2,-21-24-1,1 3-1,-8-11 1,-4-9-1,-9-5 0,2-1 0,-1 2 0,-1 7-1,2 18 0,-2 12-6,14 29-32,-7 12-1,4 1-3,-2-4-1</inkml:trace>
  </inkml:traceGroup>
</inkml:ink>
</file>

<file path=ppt/ink/ink5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3:17:18.744"/>
    </inkml:context>
    <inkml:brush xml:id="br0">
      <inkml:brushProperty name="width" value="0.06667" units="cm"/>
      <inkml:brushProperty name="height" value="0.06667" units="cm"/>
      <inkml:brushProperty name="fitToCurve" value="1"/>
    </inkml:brush>
    <inkml:brush xml:id="br1">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28A6EB64-591B-4CF5-A64E-569C093663CE}" emma:medium="tactile" emma:mode="ink">
          <msink:context xmlns:msink="http://schemas.microsoft.com/ink/2010/main" type="writingRegion" rotatedBoundingBox="3730,9375 15185,9210 15314,18179 3860,18344"/>
        </emma:interpretation>
      </emma:emma>
    </inkml:annotationXML>
    <inkml:traceGroup>
      <inkml:annotationXML>
        <emma:emma xmlns:emma="http://www.w3.org/2003/04/emma" version="1.0">
          <emma:interpretation id="{AA14F166-7046-4583-978B-C03046417A73}" emma:medium="tactile" emma:mode="ink">
            <msink:context xmlns:msink="http://schemas.microsoft.com/ink/2010/main" type="paragraph" rotatedBoundingBox="3731,9374 6896,9525 6843,10636 3678,10484" alignmentLevel="1"/>
          </emma:interpretation>
        </emma:emma>
      </inkml:annotationXML>
      <inkml:traceGroup>
        <inkml:annotationXML>
          <emma:emma xmlns:emma="http://www.w3.org/2003/04/emma" version="1.0">
            <emma:interpretation id="{371715F7-AB17-41FF-A3AD-F666A8A21F7C}" emma:medium="tactile" emma:mode="ink">
              <msink:context xmlns:msink="http://schemas.microsoft.com/ink/2010/main" type="inkBullet" rotatedBoundingBox="3731,9374 3771,9376 3770,9407 3729,9405"/>
            </emma:interpretation>
            <emma:one-of disjunction-type="recognition" id="oneOf0">
              <emma:interpretation id="interp0" emma:lang="en-US" emma:confidence="0">
                <emma:literal>•</emma:literal>
              </emma:interpretation>
            </emma:one-of>
          </emma:emma>
        </inkml:annotationXML>
        <inkml:trace contextRef="#ctx0" brushRef="#br0">30 26 16,'-13'-2'26,"-3"-6"0,16 8-18,0 0-3,-10-16-1,10 16-2,0 0 0,0 0-2,0 0 0,0 0 0,0 0-1,0 0-6,0 0-18,17-6 0,-17 6 0</inkml:trace>
      </inkml:traceGroup>
      <inkml:traceGroup>
        <inkml:annotationXML>
          <emma:emma xmlns:emma="http://www.w3.org/2003/04/emma" version="1.0">
            <emma:interpretation id="{F6D959BF-3621-4AEC-A0B7-00C23B29D87C}" emma:medium="tactile" emma:mode="ink">
              <msink:context xmlns:msink="http://schemas.microsoft.com/ink/2010/main" type="line" rotatedBoundingBox="3803,9419 6894,9568 6843,10636 3752,10488"/>
            </emma:interpretation>
          </emma:emma>
        </inkml:annotationXML>
        <inkml:traceGroup>
          <inkml:annotationXML>
            <emma:emma xmlns:emma="http://www.w3.org/2003/04/emma" version="1.0">
              <emma:interpretation id="{50FED4B8-5FA1-4041-A309-B5A26890046C}" emma:medium="tactile" emma:mode="ink">
                <msink:context xmlns:msink="http://schemas.microsoft.com/ink/2010/main" type="inkWord" rotatedBoundingBox="3803,9419 4500,9453 4449,10521 3752,10488"/>
              </emma:interpretation>
              <emma:one-of disjunction-type="recognition" id="oneOf1">
                <emma:interpretation id="interp1" emma:lang="en-US" emma:confidence="1">
                  <emma:literal>7</emma:literal>
                </emma:interpretation>
                <emma:interpretation id="interp2" emma:lang="en-US" emma:confidence="0">
                  <emma:literal>9</emma:literal>
                </emma:interpretation>
                <emma:interpretation id="interp3" emma:lang="en-US" emma:confidence="0">
                  <emma:literal>1</emma:literal>
                </emma:interpretation>
                <emma:interpretation id="interp4" emma:lang="en-US" emma:confidence="0">
                  <emma:literal>p</emma:literal>
                </emma:interpretation>
                <emma:interpretation id="interp5" emma:lang="en-US" emma:confidence="0">
                  <emma:literal>3</emma:literal>
                </emma:interpretation>
              </emma:one-of>
            </emma:emma>
          </inkml:annotationXML>
          <inkml:trace contextRef="#ctx0" brushRef="#br1" timeOffset="3338.4059">161 672 11,'-29'9'33,"3"-8"-1,5-2 1,-7-15-25,18 2-1,-1-16-1,12-3-3,3-16 0,15-5-2,10-10 1,13-5-1,9-1-1,15 3 1,8 8 0,3 10-1,-1 19 1,-5 16 0,-8 16-1,-8 16 1,-15 14 0,-11 11 0,-17 9 0,-6 8 0,-12 2-1,-4 2 1,-8 1 0,-5-1 1,-5-2-1,3 1 1,-6-11-1,6-2 2,-4-4-1,4-3-1,2-1 0,0-2-2,5 5-5,-11-6-29,18 4-1,-8-7-2,12 4 0</inkml:trace>
        </inkml:traceGroup>
        <inkml:traceGroup>
          <inkml:annotationXML>
            <emma:emma xmlns:emma="http://www.w3.org/2003/04/emma" version="1.0">
              <emma:interpretation id="{44A10798-3438-45AE-86D2-45D1E9F6BC79}" emma:medium="tactile" emma:mode="ink">
                <msink:context xmlns:msink="http://schemas.microsoft.com/ink/2010/main" type="inkWord" rotatedBoundingBox="5460,9583 6890,9652 6852,10451 5422,10383"/>
              </emma:interpretation>
              <emma:one-of disjunction-type="recognition" id="oneOf2">
                <emma:interpretation id="interp6" emma:lang="en-US" emma:confidence="0">
                  <emma:literal>heat</emma:literal>
                </emma:interpretation>
                <emma:interpretation id="interp7" emma:lang="en-US" emma:confidence="0">
                  <emma:literal>LET</emma:literal>
                </emma:interpretation>
                <emma:interpretation id="interp8" emma:lang="en-US" emma:confidence="0">
                  <emma:literal>hurt</emma:literal>
                </emma:interpretation>
                <emma:interpretation id="interp9" emma:lang="en-US" emma:confidence="0">
                  <emma:literal>hat</emma:literal>
                </emma:interpretation>
                <emma:interpretation id="interp10" emma:lang="en-US" emma:confidence="0">
                  <emma:literal>heart</emma:literal>
                </emma:interpretation>
              </emma:one-of>
            </emma:emma>
          </inkml:annotationXML>
          <inkml:trace contextRef="#ctx0" brushRef="#br1" timeOffset="4945.2086">1980 215 15,'0'0'33,"-3"14"0,3-14 1,-15 33-22,-8-13-4,6 14-3,-10 1 0,2 12-2,-6 4-1,1 9-1,-2 5 0,3 2 0,8-4-1,2-2 1,8-5-1,3-9 1,7-9-1,7-13 0,-6-25 0,24 12 1,-5-25 0,1-9-1,2-8 1,3 0-1,-5 0 1,2 3-1,-3 7 2,-1 10-2,-3 12 1,1 10 1,-3 14-1,-5 7 0,4 6 0,-5 1-1,0 0-2,-3-10-2,3 3-5,-7-33-15,0 0-12,0 0-2,25-35 1</inkml:trace>
          <inkml:trace contextRef="#ctx0" brushRef="#br1" timeOffset="5257.2092">2230 539 24,'0'0'34,"0"0"1,0 0-2,-16 13-24,14 7-1,-11-3-3,8 12 0,-4 3-3,6 8 1,0 0-1,5 5-1,4-2 0,5-1 0,5-6 0,4-6-1,4-10 0,4-12-1,3-4 0,1-14-2,5-1-3,-11-22-8,6 12-21,-14-11-3,1 8 2</inkml:trace>
          <inkml:trace contextRef="#ctx0" brushRef="#br1" timeOffset="5631.6099">2235 442 14,'3'-26'34,"6"3"0,14 6 1,0-6-24,14 13-1,-4-7-4,5 13-3,-7-2-1,-1 5-1,-2 4-1,-11 1-2,-6 10-2,-11-14-2,2 37-1,-16-18-4,5 14 0,-18-9 1,6 11 2,-12-7 3,2-1 4,-1 2 3,-1-13 3,12 4 3,-7-13 1,20 7 1,8-14-1,-6 14-1,6-14-3,27 13 0,-7-4-1,8 7-1,-4-2-1,3 0-3,4 11-9,-7-15-24,5 1-3,-6-11 1,4-6 0</inkml:trace>
          <inkml:trace contextRef="#ctx0" brushRef="#br1" timeOffset="6208.8109">2711 472 41,'0'0'34,"-24"-14"2,24 14-15,-16-7-12,16 7-2,7-15-2,7 11-1,5-7 0,10 8-1,4-1 0,8 5 0,1-1-1,4 4 0,-3 3-1,-1 1 0,-6 2-1,-7-5 0,-4 2-2,-6-7-5,5 10-30,-24-10-1,21 5-2,-21-5 1</inkml:trace>
          <inkml:trace contextRef="#ctx0" brushRef="#br1" timeOffset="5943.6104">2882 474 32,'0'0'35,"0"0"2,0 0-3,0 0-28,7 31 0,-11-5-2,2 14-1,0 7-2,2 7 0,0 6-2,0-1-3,4 1-4,-10-17-27,10-4-1,-4-19 0,0-20-1</inkml:trace>
        </inkml:traceGroup>
      </inkml:traceGroup>
    </inkml:traceGroup>
    <inkml:traceGroup>
      <inkml:annotationXML>
        <emma:emma xmlns:emma="http://www.w3.org/2003/04/emma" version="1.0">
          <emma:interpretation id="{E5232F3C-581C-488A-BE68-5FD14B2ECFC9}" emma:medium="tactile" emma:mode="ink">
            <msink:context xmlns:msink="http://schemas.microsoft.com/ink/2010/main" type="paragraph" rotatedBoundingBox="4190,11052 14597,10902 14613,11992 4206,12142" alignmentLevel="1"/>
          </emma:interpretation>
        </emma:emma>
      </inkml:annotationXML>
      <inkml:traceGroup>
        <inkml:annotationXML>
          <emma:emma xmlns:emma="http://www.w3.org/2003/04/emma" version="1.0">
            <emma:interpretation id="{BB4DEC5A-A653-4CA3-9DE4-C7DB5F463194}" emma:medium="tactile" emma:mode="ink">
              <msink:context xmlns:msink="http://schemas.microsoft.com/ink/2010/main" type="inkBullet" rotatedBoundingBox="4193,11279 4234,11279 4234,11301 4194,11302"/>
            </emma:interpretation>
            <emma:one-of disjunction-type="recognition" id="oneOf3">
              <emma:interpretation id="interp11" emma:lang="en-US" emma:confidence="0">
                <emma:literal>•</emma:literal>
              </emma:interpretation>
            </emma:one-of>
          </emma:emma>
        </inkml:annotationXML>
        <inkml:trace contextRef="#ctx0" brushRef="#br1" timeOffset="4009.207">494 1898 39,'0'0'38,"0"0"0,0 0-2,0 0-29,0 0-2,-7 13-2,7-13-3,-17 10-5,17-10-30,0 0-2,0 0-3,-16-17 0</inkml:trace>
      </inkml:traceGroup>
      <inkml:traceGroup>
        <inkml:annotationXML>
          <emma:emma xmlns:emma="http://www.w3.org/2003/04/emma" version="1.0">
            <emma:interpretation id="{DD2EE944-03D1-4DDA-9077-95A7EB8843B6}" emma:medium="tactile" emma:mode="ink">
              <msink:context xmlns:msink="http://schemas.microsoft.com/ink/2010/main" type="line" rotatedBoundingBox="11993,10940 14597,10902 14613,11992 12008,12030"/>
            </emma:interpretation>
          </emma:emma>
        </inkml:annotationXML>
        <inkml:traceGroup>
          <inkml:annotationXML>
            <emma:emma xmlns:emma="http://www.w3.org/2003/04/emma" version="1.0">
              <emma:interpretation id="{AB4FACFC-D810-4668-B212-1241B1D00A37}" emma:medium="tactile" emma:mode="ink">
                <msink:context xmlns:msink="http://schemas.microsoft.com/ink/2010/main" type="inkWord" rotatedBoundingBox="11993,10940 14597,10902 14613,11992 12008,12030"/>
              </emma:interpretation>
              <emma:one-of disjunction-type="recognition" id="oneOf4">
                <emma:interpretation id="interp12" emma:lang="en-US" emma:confidence="0">
                  <emma:literal>USE</emma:literal>
                </emma:interpretation>
                <emma:interpretation id="interp13" emma:lang="en-US" emma:confidence="0">
                  <emma:literal>USE 7</emma:literal>
                </emma:interpretation>
                <emma:interpretation id="interp14" emma:lang="en-US" emma:confidence="0">
                  <emma:literal>VSE 7</emma:literal>
                </emma:interpretation>
                <emma:interpretation id="interp15" emma:lang="en-US" emma:confidence="0">
                  <emma:literal>USES</emma:literal>
                </emma:interpretation>
                <emma:interpretation id="interp16" emma:lang="en-US" emma:confidence="0">
                  <emma:literal>use 7</emma:literal>
                </emma:interpretation>
              </emma:one-of>
            </emma:emma>
          </inkml:annotationXML>
          <inkml:trace contextRef="#ctx0" brushRef="#br1" timeOffset="7909.2139">8457 1860 0,'0'0'32,"-13"-3"1,13 3 1,-29 17-20,12 14-4,-11-2-3,7 18-1,-6 7-1,7 14-2,-1-1 0,10 7-2,5-5 1,12-2-1,8-13 1,12-11-1,6-25 0,9-18 1,7-22-1,8-19 0,1-17 1,2-10-1,-3-9 0,-3-1 0,-9 5 0,-9 9 0,-10 11-1,-8 13 0,-5 14-4,-12 5-3,13 19-29,-13 2-2,12 25 1,0-7-1</inkml:trace>
          <inkml:trace contextRef="#ctx0" brushRef="#br1" timeOffset="8190.0144">9279 1842 30,'-18'-11'36,"-8"-2"0,2 7-1,-6-2-28,13 15-2,-6 3-2,13 14-1,5 8-1,10 11 0,9 4-1,9 9 0,4 1 0,5 1 1,-3-5 0,-4-1 0,-4-5 1,-7-1-1,-11-9 1,-8-1 0,-9-8-1,-5 1 2,-8-5-2,-6-2 0,-6-5-1,-1-3 0,3 0-1,2-8-4,14 6-5,-1-17-27,22 5-1,3-23-1,20 1-1</inkml:trace>
          <inkml:trace contextRef="#ctx0" brushRef="#br1" timeOffset="9204.0162">9619 2246 6,'-26'5'33,"13"3"2,-4-16-9,30 18-7,-13-10-5,32-2-2,-7-3-4,17 10-1,-3-5-2,7 2-2,-4 3 1,-2 0-3,-3 1-1,-10-3-2,1 10-13,-12-13-22,-1 1-3,-15-1 0</inkml:trace>
          <inkml:trace contextRef="#ctx0" brushRef="#br1" timeOffset="8845.2155">9721 2044 19,'0'0'34,"0"0"3,-21-6-2,22 22-22,-17-7-3,10 19-4,-9 4-2,2 9-2,-5 9 1,1 7-3,0 3 2,3 3-2,-1-5 1,8-7-1,8-8 1,10-6-1,10-11 0,9-12 1,10-8-1,5-9 0,5-5 0,-1-4-1,-1-1 0,-5-5-3,-3 8-4,-19-12-18,4 9-11,-15-4-1,-3 1 0</inkml:trace>
          <inkml:trace contextRef="#ctx0" brushRef="#br1" timeOffset="8907.6155">9728 2103 19,'5'-29'35,"5"-8"1,15 5-1,0-5-24,18 14-3,-6 0-3,5 13-3,-5 5-1,-4 8-1,-4 9-2,-10 0-2,-2 8-3,-17-20-3,13 29-9,-13-29-13,-11 24-2,-2-13-1</inkml:trace>
          <inkml:trace contextRef="#ctx0" brushRef="#br1" timeOffset="9968.4175">10470 1714 8,'-15'-20'34,"4"-6"1,9 2 0,-2-9-20,26 15-3,-4-7-5,18 9-4,4 2 0,6 5-2,3 5-1,2 4 1,-4 4-1,-7 5 1,-8 4-1,-9 4 1,-10 4 0,-9 9 0,-7 7 0,-6 11 1,-8 6-1,-1 6 0,-5 7 0,-2 5 0,2-1-1,3-5-1,6 0-5,-6-15-30,15-6-1,1-14-1,11-11 0</inkml:trace>
        </inkml:traceGroup>
      </inkml:traceGroup>
    </inkml:traceGroup>
    <inkml:traceGroup>
      <inkml:annotationXML>
        <emma:emma xmlns:emma="http://www.w3.org/2003/04/emma" version="1.0">
          <emma:interpretation id="{D57B4C92-1B13-4F72-BC72-7D54F2324B0B}" emma:medium="tactile" emma:mode="ink">
            <msink:context xmlns:msink="http://schemas.microsoft.com/ink/2010/main" type="paragraph" rotatedBoundingBox="6471,15032 15031,13523 15615,16837 7055,18345" alignmentLevel="2"/>
          </emma:interpretation>
        </emma:emma>
      </inkml:annotationXML>
      <inkml:traceGroup>
        <inkml:annotationXML>
          <emma:emma xmlns:emma="http://www.w3.org/2003/04/emma" version="1.0">
            <emma:interpretation id="{946310BC-0599-4DE9-AEB9-80309D5A8602}" emma:medium="tactile" emma:mode="ink">
              <msink:context xmlns:msink="http://schemas.microsoft.com/ink/2010/main" type="line" rotatedBoundingBox="6471,15032 15031,13523 15615,16837 7055,18345"/>
            </emma:interpretation>
          </emma:emma>
        </inkml:annotationXML>
        <inkml:traceGroup>
          <inkml:annotationXML>
            <emma:emma xmlns:emma="http://www.w3.org/2003/04/emma" version="1.0">
              <emma:interpretation id="{6748E7C1-F531-4E63-80F4-FA00545B0FD1}" emma:medium="tactile" emma:mode="ink">
                <msink:context xmlns:msink="http://schemas.microsoft.com/ink/2010/main" type="inkWord" rotatedBoundingBox="6471,15032 11848,14084 12432,17398 7055,18345"/>
              </emma:interpretation>
              <emma:one-of disjunction-type="recognition" id="oneOf5">
                <emma:interpretation id="interp17" emma:lang="en-US" emma:confidence="0">
                  <emma:literal>at?</emma:literal>
                </emma:interpretation>
                <emma:interpretation id="interp18" emma:lang="en-US" emma:confidence="0">
                  <emma:literal>also</emma:literal>
                </emma:interpretation>
                <emma:interpretation id="interp19" emma:lang="en-US" emma:confidence="0">
                  <emma:literal>both</emma:literal>
                </emma:interpretation>
                <emma:interpretation id="interp20" emma:lang="en-US" emma:confidence="0">
                  <emma:literal>Joy</emma:literal>
                </emma:interpretation>
                <emma:interpretation id="interp21" emma:lang="en-US" emma:confidence="0">
                  <emma:literal>ado</emma:literal>
                </emma:interpretation>
              </emma:one-of>
            </emma:emma>
          </inkml:annotationXML>
          <inkml:trace contextRef="#ctx0" brushRef="#br1" timeOffset="11637.6204">4376 5578 9,'-29'-20'30,"12"3"1,3 6-16,-13-18-3,11 9-2,-10-9-1,12 11-2,-5-5-2,15 10-1,4 13-1,21-11-1,12 13-1,15 7 1,10 2-1,14 8 0,10 4 0,7 7 0,2 3 0,1 4 0,-2 4-1,-1 12 0,-4 5-1,-7 6 0,-11 5 0,-8 8 0,-13 6 1,-9 7-1,-14 1 1,-11 2 1,-12-1 0,-10-2 1,-10-1-1,-9-6 0,-11-9 1,-6-7-1,-7-11 1,0-7-1,-1-11 1,4-8-2,7-10 0,4-10-2,13-2-2,0-20-12,26 12-21,-18-28-1,18 0-1</inkml:trace>
          <inkml:trace contextRef="#ctx0" brushRef="#br1" timeOffset="12277.2216">4666 6624 20,'-20'28'32,"-1"8"-1,-14 0-17,15 14-6,-13-3 0,9 7-4,-2-4 1,6 1-3,1-13 0,5-4 1,4-8-2,4-7 0,6-19 0,9 16 0,6-16-1,7-3 0,7 1 0,9-2-1,7 1 1,2 0 0,1 0 0,-2 3 0,-2 0 0,-5 2 0,-3-4 0,-9 2 1,-4-4 0,-3-3 0,-2-6 0,-1-3 0,-6-5 0,2-3 0,-4-4 0,-2 0 0,-3-2 0,-4 0 0,-4-2 0,-7 4 1,-12 0-1,-8 7 1,-12 1 0,-4 6 0,-3 1-1,-1 6 0,1 7 0,6 0-3,10 10-5,1-12-29,33 2-2,-10-18-1</inkml:trace>
          <inkml:trace contextRef="#ctx0" brushRef="#br1" timeOffset="14352.0252">4172 6710 29,'0'0'33,"-18"18"0,19 16-23,-10 1-2,15 21-2,-4 15-3,5 21 0,1 15-1,4 17 1,2 6 0,2 11 0,-2 2-1,2 0 1,-4-9-1,-1-9 0,-2-12 0,-2-9-2,-1-15 1,-3-18 0,-2-15-1,-1-15 0,1-12-1,-3-12-1,2-17-3,-18-14-9,3-8-20,-8-12-3,-2 1 2</inkml:trace>
          <inkml:trace contextRef="#ctx0" brushRef="#br1" timeOffset="13650.024">3881 6734 12,'-5'-20'32,"5"20"1,-27-14-14,8 22-6,-17-4-3,5 15-4,-17-3-2,-3 9-1,-13 1 0,-3 7-2,-4 1 1,5 5-1,3-2 0,3 6 0,8 3-1,9 1 1,13 0-1,13 2 1,6 1-1,13 0 0,9-1 0,11-4 0,14-5 0,10-4 0,8-4 0,10-11 0,8-12 0,7-12-1,1-14 1,5-15 0,-3-14-1,-2-12 1,-5-7 0,-8-5-1,-11 0 2,-8 2-1,-12 3 1,-12 8-1,-8 6 1,-12 9 1,-8 6-1,-2 11 0,-2 3 0,-1 8 1,9 14-1,-16-20 0,16 20 0,0 0-1,-17-10 0,17 10 0,0 0-1,-16-14 1,16 14 0,-14-9 0,14 9-1,-15-4 0,15 4 1,0 0-1,-17 5 0,17-5-1,-10 16-1,10-16-13,-16 10-19,16-10-2,-11 17 1</inkml:trace>
          <inkml:trace contextRef="#ctx0" brushRef="#br1" timeOffset="14695.2258">3214 7347 18,'0'0'31,"0"0"0,-6 25-18,-1 19-3,14 35-1,-7 22-2,7 31-2,-4 18-1,9 15-1,-5-4 0,6-1 0,-3-18-1,0-16 1,-3-35-1,2-19-1,-1-29-1,0-13 1,0-14 0,-8-16-1,22 7 0,-9-12 1,1 1-1,3 1 1,2 2-1,0 2 1,1 4 0,4 5-1,5-3 1,7 3 0,10-7 0,7-6 0,9-10 0,8-7 1,8-12-1,4-5 2,-2-6-1,0-1 0,-11 1-1,-5 6 2,-14 0-2,-11 14 1,-13 8-2,-11 7-1,-15 8-3,8-19-6,-8 19-28,2-28-2,0 6 1,-1-21-2</inkml:trace>
          <inkml:trace contextRef="#ctx0" brushRef="#br1" timeOffset="15506.4272">6240 5910 7,'-18'-1'32,"-6"3"3,-5 16-6,-15-10-18,8 16-3,-9-3-4,8 9-1,5 1 0,14 11-1,12 2-2,19 2 1,13 4-1,10 3 0,7 2 0,0 0 1,-1-2 0,-7-2 0,-7-7 1,-12 2 1,-16-4 0,-9-1 0,-18-5 0,-9-2-1,-15-4 0,-7-4-1,-7-4 1,-1-8-4,5-4 0,5-20-7,26 0-28,1-16-1,28-8-1</inkml:trace>
          <inkml:trace contextRef="#ctx0" brushRef="#br1" timeOffset="16161.6284">6488 6315 5,'-13'18'35,"13"-18"-1,-8 15 1,11-1-26,-3-14-4,-3 34 0,3-7-2,7 11 0,3 2-1,4 5 0,6 4-1,5 0 1,5-3-1,5-8-1,0-11 1,4-10-1,1-9-1,-1-14-1,-1-1-6,-17-19-28,5 0-1,-12-8 2</inkml:trace>
          <inkml:trace contextRef="#ctx0" brushRef="#br1" timeOffset="16163.6284">6700 6351 24,'-39'38'31,"10"1"-7,-6-21-6,24 5-5,-3-23-4,14 0-4,20-15-3,7-3 0,10 0-5,-1-5-28,16 3-4,3-6 0</inkml:trace>
          <inkml:trace contextRef="#ctx0" brushRef="#br1" timeOffset="16162.6284">6566 6256 25,'16'-33'33,"7"-3"0,10 6-24,-2-4-3,10 7-5,-3 10-3,-7 2-5,2 20-9,-18-4-11,1 16-4,-16 1 9</inkml:trace>
          <inkml:trace contextRef="#ctx0" brushRef="#br1" timeOffset="16801.2294">7758 5950 17,'-31'0'35,"-15"-3"2,-10 9-2,-15-2-30,2 9-2,5 0-2,6 7 1,7 4-2,10 8 1,18 2-1,19 0 1,20 2-2,15-2 2,13 1-1,6-4 0,2 2 1,-2 3 1,-10 1-1,-8 3 1,-19 2 0,-16 5 0,-23 1 0,-14 10-1,-16-3 0,-10 0-2,-5-5 0,-1-7-2,15 0-7,-4-20-27,36-12-1,12-28-1</inkml:trace>
          <inkml:trace contextRef="#ctx0" brushRef="#br1" timeOffset="16879.2296">8243 5959 21,'0'0'37,"-2"18"0,-27-5-1,-11 11-32,-12 4-2,-2 6 0,-5 7-2,6 4 1,5 5-1,10 7 0,15 5 0,15 2 1,17 3-1,7 2 2,5-6-1,-2 2 1,0-7 0,-5-5-1,-11-8 1,-16-3-2,-11-8 1,-11-4-2,-8-3 1,-7-7-3,-1-1 0,-3-18-7,18 2-27,6-16-1,17-2 0</inkml:trace>
          <inkml:trace contextRef="#ctx0" brushRef="#br1" timeOffset="17191.2301">8412 6861 21,'12'22'37,"-12"-22"2,-8-13-4,-6-19-32,8-16 0,3-8-3,2-4-2,4 13-11,0-15-22,8 11-3,-1 2 1</inkml:trace>
        </inkml:traceGroup>
        <inkml:traceGroup>
          <inkml:annotationXML>
            <emma:emma xmlns:emma="http://www.w3.org/2003/04/emma" version="1.0">
              <emma:interpretation id="{751FB2CD-166C-403A-B584-032922B73710}" emma:medium="tactile" emma:mode="ink">
                <msink:context xmlns:msink="http://schemas.microsoft.com/ink/2010/main" type="inkWord" rotatedBoundingBox="12402,15098 15221,14601 15587,16678 12768,17175"/>
              </emma:interpretation>
            </emma:emma>
          </inkml:annotationXML>
          <inkml:trace contextRef="#ctx0" brushRef="#br1" timeOffset="17472.0307">9054 6352 0,'-27'27'34,"-6"10"-1,-1 15 2,-10 9-26,14 17-5,6-4-1,15 3-1,14-8-1,15-13 0,11-19 1,12-17-2,8-30 2,5-17 1,-7-18-2,-5-5 2,-15-7-2,-9-2 1,-16-2-1,-11-1 0,-13 8-1,-13 7-1,-4 10-2,-8-3-11,13 18-21,1 5-2,15 14 0</inkml:trace>
          <inkml:trace contextRef="#ctx0" brushRef="#br1" timeOffset="17986.8315">9655 6994 17,'4'44'36,"-5"-19"0,1-25-2,-15-4-31,14-29-2,2-20 1,10-5 0,-6-9 1,5-1 0,0-4-2,5 9 2,-4 10-2,-1 19 0,-3 20 0,-7 14 0,3 34 0,-3 15-1,0 14 1,5 9-1,6 0 2,6-5-1,9-14 1,6-17 0,7-29 0,5-18-1,2-24 0,3-13-1,-4-10-2,-7-12-2,4 7-8,-16-12-25,7 6-2,-7 2 0</inkml:trace>
          <inkml:trace contextRef="#ctx0" brushRef="#br1" timeOffset="18486.0324">11021 7262 38,'-5'55'40,"6"-5"1,-4-22-2,7 2-34,-4-30-5,0 0-2,9 17-10,-9-17-25,6-17-3,-5-8 1</inkml:trace>
          <inkml:trace contextRef="#ctx0" brushRef="#br1" timeOffset="18205.232">10975 5471 29,'13'-39'36,"13"5"1,3-8-2,13 11-30,5 0-1,12 11-2,4 7 0,0 16 0,-10 12-1,-1 12 1,-10 8 0,-6 9 0,-16 10-1,-13 7 1,-16 7-2,-11 12 0,-16 9-1,-11 8-1,-9 12-1,-12 5-1,4 11-10,-1-12-25,11-3 1,3-17-1</inkml:trace>
        </inkml:traceGroup>
      </inkml:traceGroup>
    </inkml:traceGroup>
  </inkml:traceGroup>
</inkml:ink>
</file>

<file path=ppt/ink/ink5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3:17:29.040"/>
    </inkml:context>
    <inkml:brush xml:id="br0">
      <inkml:brushProperty name="width" value="0.09333" units="cm"/>
      <inkml:brushProperty name="height" value="0.09333" units="cm"/>
      <inkml:brushProperty name="color" value="#FFFFFF"/>
      <inkml:brushProperty name="fitToCurve" value="1"/>
    </inkml:brush>
  </inkml:definitions>
  <inkml:trace contextRef="#ctx0" brushRef="#br0">-1-10 46,'0'0'39,"0"0"-2,13-4 0,-13 4-31,0 0-1,0 0-4,0 0-2,3 21-13,-3-21-23,0 0-2,0 0 0,14-13 0</inkml:trace>
</inkml:ink>
</file>

<file path=ppt/ink/ink5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15:05.973"/>
    </inkml:context>
    <inkml:brush xml:id="br0">
      <inkml:brushProperty name="width" value="0.09333" units="cm"/>
      <inkml:brushProperty name="height" value="0.09333" units="cm"/>
      <inkml:brushProperty name="color" value="#FFFFFF"/>
      <inkml:brushProperty name="fitToCurve" value="1"/>
    </inkml:brush>
    <inkml:brush xml:id="br1">
      <inkml:brushProperty name="width" value="0.13333" units="cm"/>
      <inkml:brushProperty name="height" value="0.13333" units="cm"/>
      <inkml:brushProperty name="color" value="#177D36"/>
      <inkml:brushProperty name="fitToCurve" value="1"/>
    </inkml:brush>
  </inkml:definitions>
  <inkml:traceGroup>
    <inkml:annotationXML>
      <emma:emma xmlns:emma="http://www.w3.org/2003/04/emma" version="1.0">
        <emma:interpretation id="{FB60DC20-ABE1-4B6A-A46E-1913905D4A3E}" emma:medium="tactile" emma:mode="ink">
          <msink:context xmlns:msink="http://schemas.microsoft.com/ink/2010/main" type="writingRegion" rotatedBoundingBox="926,12604 3781,12604 3781,17363 926,17363"/>
        </emma:interpretation>
      </emma:emma>
    </inkml:annotationXML>
    <inkml:traceGroup>
      <inkml:annotationXML>
        <emma:emma xmlns:emma="http://www.w3.org/2003/04/emma" version="1.0">
          <emma:interpretation id="{DAD8A91A-8141-4867-9A67-39E26758714C}" emma:medium="tactile" emma:mode="ink">
            <msink:context xmlns:msink="http://schemas.microsoft.com/ink/2010/main" type="paragraph" rotatedBoundingBox="926,12604 3781,12604 3781,17363 926,17363" alignmentLevel="1"/>
          </emma:interpretation>
        </emma:emma>
      </inkml:annotationXML>
      <inkml:traceGroup>
        <inkml:annotationXML>
          <emma:emma xmlns:emma="http://www.w3.org/2003/04/emma" version="1.0">
            <emma:interpretation id="{FC3C3A9D-AC1A-4BBA-A2FF-DDC6414F27D0}" emma:medium="tactile" emma:mode="ink">
              <msink:context xmlns:msink="http://schemas.microsoft.com/ink/2010/main" type="line" rotatedBoundingBox="926,12604 3781,12604 3781,17363 926,17363"/>
            </emma:interpretation>
          </emma:emma>
        </inkml:annotationXML>
        <inkml:traceGroup>
          <inkml:annotationXML>
            <emma:emma xmlns:emma="http://www.w3.org/2003/04/emma" version="1.0">
              <emma:interpretation id="{6A42BA95-86DA-4C86-AB50-1BCFE8442A9A}" emma:medium="tactile" emma:mode="ink">
                <msink:context xmlns:msink="http://schemas.microsoft.com/ink/2010/main" type="inkWord" rotatedBoundingBox="926,12604 3781,12604 3781,17363 926,17363"/>
              </emma:interpretation>
              <emma:one-of disjunction-type="recognition" id="oneOf0">
                <emma:interpretation id="interp0" emma:lang="en-US" emma:confidence="0">
                  <emma:literal>¥</emma:literal>
                </emma:interpretation>
                <emma:interpretation id="interp1" emma:lang="en-US" emma:confidence="0">
                  <emma:literal>F</emma:literal>
                </emma:interpretation>
                <emma:interpretation id="interp2" emma:lang="en-US" emma:confidence="0">
                  <emma:literal>f</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919 9 23,'0'0'33,"-14"-20"2,-4 18-1,-23 1-26,0 18-1,-22-1-1,-6 19-3,-15 7 0,-10 20 0,-11 15 0,5 17-1,7 13 0,16 12 0,15 9 0,22 9-1,19 3 2,24 0-2,28-13-2,17-10 1,19-14-2,15-18 1,17-20 1,12-21 0,11-26 0,4-23 0,1-21 0,0-22 0,-2-21 1,-9-17-1,-12-17 2,-9-14-2,-16-10 1,-14-4 0,-26-7 0,-20 5 0,-25 5 0,-20 11 0,-18 14 1,-16 23 0,-13 27-2,-12 29-1,-4 45-7,-19 23-29,11 33 0,0 9-2,19 15-1</inkml:trace>
          <inkml:trace contextRef="#ctx0" brushRef="#br1" timeOffset="1">355 925 13,'-17'-6'28,"17"6"1,-2 28-14,2-28-4,-3 26 0,3-26-4,-2 34-1,2-18-2,7 7 0,-1-4-2,5 7 1,-1-1 0,8 6 0,1-1-2,6 1 1,2 0 0,7-2 0,2-7 0,6-5 0,4-11 0,2-6 0,1-10 0,4-6 0,-2-4 0,0-4 0,-3-2-1,-2 0 0,-4 4 0,-3 0-1,-5 1 1,0 0 0,0-3-1,-2 2 0,-3 0 0,1 2 1,-6 0-1,-3 2 2,-3 4-2,-4 3 1,-14 11 0,12-13 1,-12 13-1,0 0 0,0 0 0,0 0 0,0 0-1,0 0 0,0 0 0,0 0 0,0 0 0,0 0 0,0 0 0,0 0 0,0 0-1,0 0-3,0 0-30,-18-7-3,18 7-2,-23-6 0</inkml:trace>
          <inkml:trace contextRef="#ctx0" brushRef="#br0" timeOffset="2">911 1647 33,'-8'-22'36,"-3"5"-1,11 17 1,-25 13-29,12 11 0,-8 10-2,5 18-2,-7 18-1,2 25-1,0 25 0,5 19 0,5 14-1,7 9 0,4-3 0,8-6 0,5-18 0,3-21 0,2-25 0,2-26-1,-1-23 1,-4-15 0,0-10 0,-1-5 0,2 3 0,2 7 1,10 11-1,4 17 0,13 15 0,14 20-1,10 16 0,12 12 0,6 6 1,7 1 0,3-5 1,6-8-1,-4-13 1,-5-6 1,-7-15 0,-4-8-2,-11-8 1,-7-5-2,-8-4-2,-15-9-3,-2 1-13,-25-27-18,-15-11-1,-13-24-1</inkml:trace>
          <inkml:trace contextRef="#ctx0" brushRef="#br0" timeOffset="3">-13 2045 39,'0'-15'37,"20"8"1,30 7-3,19-10-30,35 4 0,25-13 1,26-2 0,15-9-2,13 1-2,3-9 0,2 3 1,-10-3-1,-18 7 1,-28 8-2,-17 11 0,-26 14-1,-23 5-5,-12 24-34,-33-2 0,-12 3-3,-12-10 2</inkml:trace>
          <inkml:trace contextRef="#ctx0" brushRef="#br0" timeOffset="4">743 3226 38,'-39'19'35,"-16"18"0,-7 25-1,-31 14-26,-6 20-4,-29 7 0,-6 9-2,-7-3-1,6-1 0,8-11 0,14-8-2,21-16 0,19-23-3,36-12-11,15-41-20,17-28-2,6-42-1</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16:43.114"/>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7C0FA380-8E0E-4DD3-BB55-43FA5D1C9EC1}" emma:medium="tactile" emma:mode="ink">
          <msink:context xmlns:msink="http://schemas.microsoft.com/ink/2010/main" type="writingRegion" rotatedBoundingBox="9189,13209 9810,15940 8147,16318 7527,13586"/>
        </emma:interpretation>
      </emma:emma>
    </inkml:annotationXML>
    <inkml:traceGroup>
      <inkml:annotationXML>
        <emma:emma xmlns:emma="http://www.w3.org/2003/04/emma" version="1.0">
          <emma:interpretation id="{956FAFCE-CF8A-47C8-A487-D6F2E171B3B9}" emma:medium="tactile" emma:mode="ink">
            <msink:context xmlns:msink="http://schemas.microsoft.com/ink/2010/main" type="paragraph" rotatedBoundingBox="9189,13209 9810,15940 8147,16318 7527,13586" alignmentLevel="1"/>
          </emma:interpretation>
        </emma:emma>
      </inkml:annotationXML>
      <inkml:traceGroup>
        <inkml:annotationXML>
          <emma:emma xmlns:emma="http://www.w3.org/2003/04/emma" version="1.0">
            <emma:interpretation id="{9A2FBAEF-60AA-4CB3-A368-A2E20C3D1718}" emma:medium="tactile" emma:mode="ink">
              <msink:context xmlns:msink="http://schemas.microsoft.com/ink/2010/main" type="line" rotatedBoundingBox="9189,13209 9810,15940 8147,16318 7527,13586"/>
            </emma:interpretation>
          </emma:emma>
        </inkml:annotationXML>
        <inkml:traceGroup>
          <inkml:annotationXML>
            <emma:emma xmlns:emma="http://www.w3.org/2003/04/emma" version="1.0">
              <emma:interpretation id="{73D7DB9C-E37E-49F4-A0FC-D64D0F281331}" emma:medium="tactile" emma:mode="ink">
                <msink:context xmlns:msink="http://schemas.microsoft.com/ink/2010/main" type="inkWord" rotatedBoundingBox="9189,13209 9810,15940 8147,16318 7527,13586"/>
              </emma:interpretation>
              <emma:one-of disjunction-type="recognition" id="oneOf0">
                <emma:interpretation id="interp0" emma:lang="en-US" emma:confidence="0">
                  <emma:literal>in</emma:literal>
                </emma:interpretation>
                <emma:interpretation id="interp1" emma:lang="en-US" emma:confidence="0">
                  <emma:literal>is</emma:literal>
                </emma:interpretation>
                <emma:interpretation id="interp2" emma:lang="en-US" emma:confidence="0">
                  <emma:literal>if</emma:literal>
                </emma:interpretation>
                <emma:interpretation id="interp3" emma:lang="en-US" emma:confidence="0">
                  <emma:literal>an</emma:literal>
                </emma:interpretation>
                <emma:interpretation id="interp4" emma:lang="en-US" emma:confidence="0">
                  <emma:literal>ion</emma:literal>
                </emma:interpretation>
              </emma:one-of>
            </emma:emma>
          </inkml:annotationXML>
          <inkml:trace contextRef="#ctx0" brushRef="#br0">28 71 2,'0'0'33,"0"0"0,3 22 0,5 7-21,13 16-5,-3 3-2,10 10-1,-2 2-2,4 3 0,0-6-1,1-6 0,-4-12 0,-1-9 0,-3-9-1,-2-11 1,-1-8-1,1-10 1,0-8 0,3-9-1,1-8 0,2-8 1,1-5 0,3-4-1,0-1 0,-2 3 0,-5 4 1,-2 3-1,-8 7 1,-1 4-1,-6 7 1,-4 4-1,-5 3 1,-3 3 0,-1 0-1,6 13 1,-26-19-1,6 12 1,-7-2 0,-7 2-1,-10-1 1,-5 5 1,-6 2 0,-5 5 1,-4 4-1,7 6 1,4 1-1,9-1-1,8 2-3,-10-5-34,14-4-3</inkml:trace>
          <inkml:trace contextRef="#ctx0" brushRef="#br0" timeOffset="-577.201">-1115-1071 11,'-17'-9'30,"17"9"2,0 0-1,-14-13-22,14 13-2,0 0-1,18 4-1,-4 5-2,12 10 0,8-1 0,17 6-2,9 3 1,16 6-1,9 2 0,9 4-1,7-1 0,1 3 1,-4 3-1,-4 4 1,-9-2-1,-7 4 1,-8 2-1,-9 5 2,-10 1-1,-4 5-1,-10 3 1,-1 2-1,-7 1 1,-3-1 0,-1-2-1,-4-4 0,-5-5 0,2-6 1,-3-9-1,-2-7 1,-2-4-1,-1-6 0,-5-4-1,-4-3-2,1 1-2,-2-19-25,-16 19-6,0-16-1,1-3 0</inkml:trace>
          <inkml:trace contextRef="#ctx0" brushRef="#br0" timeOffset="1684.8029">-324-1680 22,'-6'-42'34,"14"-5"1,11-10-2,27 2-26,1-15-3,21 3 1,6-1-2,7 12-1,-5 8-1,-3 16 1,-9 13-1,-10 16 1,-15 14 0,-12 15 0,-15 12-1,-9 10 1,-11 9-1,-4 7 0,-7 7 0,-2 5-1,-4 1 1,4 3 0,-3-3 1,6-1-2,2-10 1,6-5 0,2-7-1,0-6 0,1-2-3,-3-14-3,18 0-29,-16-11-1,8 1-1,0-22 0</inkml:trace>
          <inkml:trace contextRef="#ctx0" brushRef="#br0" timeOffset="1903.2033">171-883 23,'0'0'38,"0"0"0,0 0-1,19 6-18,-19-6-13,-2-18-4,2 18-36,0 0-2,0 0-4</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15:05.981"/>
    </inkml:context>
    <inkml:brush xml:id="br0">
      <inkml:brushProperty name="width" value="0.13333" units="cm"/>
      <inkml:brushProperty name="height" value="0.13333" units="cm"/>
      <inkml:brushProperty name="color" value="#ED1C24"/>
      <inkml:brushProperty name="fitToCurve" value="1"/>
    </inkml:brush>
  </inkml:definitions>
  <inkml:traceGroup>
    <inkml:annotationXML>
      <emma:emma xmlns:emma="http://www.w3.org/2003/04/emma" version="1.0">
        <emma:interpretation id="{A4766DC3-BA30-45DF-9748-88A30BF49675}" emma:medium="tactile" emma:mode="ink">
          <msink:context xmlns:msink="http://schemas.microsoft.com/ink/2010/main" type="writingRegion" rotatedBoundingBox="27564,3564 27723,9195 26593,9227 26433,3597"/>
        </emma:interpretation>
      </emma:emma>
    </inkml:annotationXML>
    <inkml:traceGroup>
      <inkml:annotationXML>
        <emma:emma xmlns:emma="http://www.w3.org/2003/04/emma" version="1.0">
          <emma:interpretation id="{6947E184-FF35-4474-9E41-AFC2AE67AEA4}" emma:medium="tactile" emma:mode="ink">
            <msink:context xmlns:msink="http://schemas.microsoft.com/ink/2010/main" type="paragraph" rotatedBoundingBox="27564,3564 27723,9195 26593,9227 26433,3597" alignmentLevel="1"/>
          </emma:interpretation>
        </emma:emma>
      </inkml:annotationXML>
      <inkml:traceGroup>
        <inkml:annotationXML>
          <emma:emma xmlns:emma="http://www.w3.org/2003/04/emma" version="1.0">
            <emma:interpretation id="{699BAB4F-E750-47DC-A0CD-9E81420F5602}" emma:medium="tactile" emma:mode="ink">
              <msink:context xmlns:msink="http://schemas.microsoft.com/ink/2010/main" type="line" rotatedBoundingBox="27564,3564 27723,9195 26593,9227 26433,3597"/>
            </emma:interpretation>
          </emma:emma>
        </inkml:annotationXML>
        <inkml:traceGroup>
          <inkml:annotationXML>
            <emma:emma xmlns:emma="http://www.w3.org/2003/04/emma" version="1.0">
              <emma:interpretation id="{D0671B9E-09B4-44E6-94E7-26F8DB8CAA29}" emma:medium="tactile" emma:mode="ink">
                <msink:context xmlns:msink="http://schemas.microsoft.com/ink/2010/main" type="inkWord" rotatedBoundingBox="27686,7890 27723,9195 26731,9223 26694,7918"/>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1</emma:literal>
                </emma:interpretation>
                <emma:interpretation id="interp4" emma:lang="en-US" emma:confidence="0">
                  <emma:literal>l</emma:literal>
                </emma:interpretation>
              </emma:one-of>
            </emma:emma>
          </inkml:annotationXML>
          <inkml:trace contextRef="#ctx0" brushRef="#br0">85 2211 40,'0'0'35,"2"-18"1,14 17-12,-3-15-13,25 16-2,-4-8-2,18 13-2,-1 1-1,14 5-1,0-2-1,7 1 0,-1-4 0,-1-5-1,3-4 0,-8 1 0,-8-6 0,-9 1 0,-9 1 1,-8 2-1,-8 2-1,-23 2 1,18 3-1,-18-3-1,0 0-2,0 0-3,-12 18-26,-6-15-6,9 11-2,-13-4 2</inkml:trace>
          <inkml:trace contextRef="#ctx0" brushRef="#br0" timeOffset="1">103 2442 35,'0'0'33,"0"0"0,16-19-13,-1 22-11,-15-3 0,23 5-2,-23-5-2,27 36 0,-19-3-2,2 20 1,-7 11-1,2 15 1,-3 8-2,1 12 0,-3 4 0,3-2-1,-1-6 0,3-11-1,1-14 1,1-13-1,1-15 1,-3-17-2,0-12-2,-5-13-3,11-20-30,-14-15-1,9-5-1,-6-19 1</inkml:trace>
          <inkml:trace contextRef="#ctx0" brushRef="#br0" timeOffset="2">11 2761 22,'0'0'35,"0"0"1,0 0 0,0 0-20,29 9-8,-13-11-1,15 10-2,5-4 0,9 8-1,7-4-2,10 3 1,3-1-1,4-1 0,0-5 0,-5-1-1,-4-3 1,-4-3-1,-11 0 1,-9 0-1,-12-1 0,-4 4 1,-20 0-2,0 0-1,13 23-10,-13-23-29,-18 12 0,18-12-3,-28-21 0</inkml:trace>
          <inkml:trace contextRef="#ctx0" brushRef="#br0" timeOffset="-1">-230-2149 25,'-16'4'30,"16"-4"3,0 0-13,-20 5-8,20-5-4,0 0-2,7 13-2,-7-13 0,3 22-1,-2-6 0,4 8-1,0 4 0,5 9 0,0 5-1,1 4 0,0 4 0,1 5 0,-2 1-1,1 3 2,-3 1 0,2 0-2,-5-5 1,6 2 0,-1-5 1,1 1-2,1-4 2,2 1-3,1-6 2,1-2 1,0-7-1,1-8-1,-1-2 1,2-7-1,0-8 1,1-7-1,-1-8 1,2-6-1,-3-4 1,3-2-1,-2-10 1,1-3 0,1-5-1,4-3 1,4-9 0,1-1 1,5-4-2,5-2 2,0 0-2,2 3 1,-4 2 0,1 2 0,-6 6-1,2 2 0,-4 3 1,-3 1-1,-1 1 1,-3 5-1,-3 1 1,-2 6-1,-4 5-1,-6-1-1,-8 18-3,-1-23-13,1 23-20,-17-4 0,17 4-1,-31-9 0</inkml:trace>
          <inkml:trace contextRef="#ctx0" brushRef="#br0" timeOffset="-2">238-1948 23,'-18'13'33,"18"-13"0,-14 13 0,14-13-21,-9 22-3,6-6-4,6 15 0,-1 2-2,3 12 0,-2 5-1,4 8 1,-2 5-2,4 1-1,-1 3 1,4 0-1,-1 0 1,5 1-2,-1-5 2,1-2-2,-1-4 2,-4-2-1,1-5 1,-1-5-1,0-7 2,1-8-2,-2-2 0,-1-9 1,1-6 0,-10-13 0,23 7 1,-8-11-1,-4-12 1,5-1-1,-1-13 1,4 0-1,2-12 0,4-7 0,2-6 0,3-6 0,-1 0 0,2-5-1,-2 1 1,0-1 0,-1 6 0,-5 7 0,-4 7 0,-4 8 0,-4 8 0,-3 7 0,-3 9-1,-5 14 0,5-20-2,-6 7-2,1 13-8,0-19-27,0 19 0,-4-16-1,4 16 1</inkml:trace>
          <inkml:trace contextRef="#ctx0" brushRef="#br0" timeOffset="-3">-2 71 8,'10'-19'32,"1"3"1,-3 0 1,-8 16-18,11-15-5,-11 15-2,15-6-3,-15 6-1,0 0-1,16 16 0,-16-16-1,10 33-1,-7-6 1,2 14-1,-2 7-1,1 12 0,-4 7 1,-2 9-1,-1 2 1,-1 4 0,1-8-1,3-6 1,-1-9-1,2-10 0,4-11-1,-2-10 1,4-11-1,-7-17-1,9 16-1,-9-16-6,0 0-29,0 0-1,0 0-2,-16-3 0</inkml:trace>
        </inkml:traceGroup>
      </inkml:traceGroup>
    </inkml:traceGroup>
  </inkml:traceGroup>
</inkml:ink>
</file>

<file path=ppt/ink/ink5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19:16.899"/>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100652BB-FD40-434B-B25D-5CCA586ECA28}" emma:medium="tactile" emma:mode="ink">
          <msink:context xmlns:msink="http://schemas.microsoft.com/ink/2010/main" type="writingRegion" rotatedBoundingBox="16103,11712 19161,11797 19131,12911 16072,12826"/>
        </emma:interpretation>
      </emma:emma>
    </inkml:annotationXML>
    <inkml:traceGroup>
      <inkml:annotationXML>
        <emma:emma xmlns:emma="http://www.w3.org/2003/04/emma" version="1.0">
          <emma:interpretation id="{40D9EF24-EB77-4815-814A-683F8BCDB609}" emma:medium="tactile" emma:mode="ink">
            <msink:context xmlns:msink="http://schemas.microsoft.com/ink/2010/main" type="paragraph" rotatedBoundingBox="16103,11712 19161,11797 19131,12911 16072,12826" alignmentLevel="1"/>
          </emma:interpretation>
        </emma:emma>
      </inkml:annotationXML>
      <inkml:traceGroup>
        <inkml:annotationXML>
          <emma:emma xmlns:emma="http://www.w3.org/2003/04/emma" version="1.0">
            <emma:interpretation id="{606FC3B7-32BC-4369-942D-F6637632A258}" emma:medium="tactile" emma:mode="ink">
              <msink:context xmlns:msink="http://schemas.microsoft.com/ink/2010/main" type="line" rotatedBoundingBox="16103,11712 19161,11797 19131,12911 16072,12826"/>
            </emma:interpretation>
          </emma:emma>
        </inkml:annotationXML>
        <inkml:traceGroup>
          <inkml:annotationXML>
            <emma:emma xmlns:emma="http://www.w3.org/2003/04/emma" version="1.0">
              <emma:interpretation id="{A96F3A0A-116C-4607-BEC0-365DD1AAA259}" emma:medium="tactile" emma:mode="ink">
                <msink:context xmlns:msink="http://schemas.microsoft.com/ink/2010/main" type="inkWord" rotatedBoundingBox="16103,11712 19161,11797 19131,12911 16072,12826"/>
              </emma:interpretation>
              <emma:one-of disjunction-type="recognition" id="oneOf0">
                <emma:interpretation id="interp0" emma:lang="en-US" emma:confidence="0">
                  <emma:literal>SSW</emma:literal>
                </emma:interpretation>
                <emma:interpretation id="interp1" emma:lang="en-US" emma:confidence="0">
                  <emma:literal>son</emma:literal>
                </emma:interpretation>
                <emma:interpretation id="interp2" emma:lang="en-US" emma:confidence="0">
                  <emma:literal>Son</emma:literal>
                </emma:interpretation>
                <emma:interpretation id="interp3" emma:lang="en-US" emma:confidence="0">
                  <emma:literal>seen</emma:literal>
                </emma:interpretation>
                <emma:interpretation id="interp4" emma:lang="en-US" emma:confidence="0">
                  <emma:literal>soon</emma:literal>
                </emma:interpretation>
              </emma:one-of>
            </emma:emma>
          </inkml:annotationXML>
          <inkml:trace contextRef="#ctx0" brushRef="#br0">138 144 14,'14'-24'30,"12"13"-1,12-2 0,17-3-28,8 3-2,12-2 0,0-1 0,-9 6 0,-7-3-1,-12 7 0,-21-3 0,-26 9 2,0 0 1,-37 13 1,-4 8 3,-16-5 0,4 11 1,-11-8 1,14 12 0,-1-14-2,16 8 0,4-3-1,18 7-2,13 6-1,11 6 0,9 10-1,7 8 1,6 7-1,-1 4 1,-2-2 0,-4-1 0,-9-10 1,-5 0 1,-12-13 0,-7 1 0,-14-9 1,-6-1-1,-17-6 1,-7-1-2,-11-6-1,-1-2 0,1-4-2,5-10-4,17 4-10,9-18-20,29-11-4,23-18 1,31-15 0</inkml:trace>
          <inkml:trace contextRef="#ctx0" brushRef="#br0" timeOffset="546.0009">1365 106 33,'-37'-19'35,"2"17"0,-12 4 0,0 17-27,-6-3-3,10 14 0,3 11-3,14 12-1,17 11-1,18 7 1,15 6-1,10 2 0,5 0 0,0-4 1,-3 0 0,-8-5 0,-12-9 1,-11-3-1,-18-7 1,-12-4 1,-12-12-2,-9-9 0,-9-16-1,-2-13-2,12-14-3,7-26-7,30-3-23,20-15-3,33-2 2,25-5-2</inkml:trace>
          <inkml:trace contextRef="#ctx0" brushRef="#br0" timeOffset="858.0014">2012 814 51,'-47'29'37,"-10"-9"-1,-13-27-2,3-3-29,1-18-2,11-7-1,7-10 0,18-7-1,18-5 0,24 0-1,17 3 1,15 6-2,9 6 0,6 7 1,1 12-1,-5 15-1,-8 17 0,-16 19 1,-13 17-2,-15 3-3,6 17-9,-16-9-20,9 1 0,-6-15 0,14-6 1</inkml:trace>
          <inkml:trace contextRef="#ctx0" brushRef="#br0" timeOffset="1014.0018">2077 836 49,'0'0'33,"2"27"2,-2-27-13,0 0-12,19-32-4,2-4-2,4-19-1,7-8-2,4-6 1,1 2-2,-2 9 1,-6 17-1,-6 22 1,-9 28-1,-6 28 1,-1 15-1,-4 14 2,5 3 0,7-4-1,8-9 0,9-15 1,12-19-1,8-29 2,10-24-2,6-26 1,2-17 0,0-13-1,-5-7-2,-2 7-4,-20 0-33,2 15 0,-19 13-2,-3 10-1</inkml:trace>
        </inkml:traceGroup>
      </inkml:traceGroup>
    </inkml:traceGroup>
  </inkml:traceGroup>
</inkml:ink>
</file>

<file path=ppt/ink/ink5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25:00.662"/>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53A3D08B-286F-4CF0-B1D0-340C92B98C90}" emma:medium="tactile" emma:mode="ink">
          <msink:context xmlns:msink="http://schemas.microsoft.com/ink/2010/main" type="inkDrawing" rotatedBoundingBox="9754,5613 14216,9191 13699,9835 9238,6257" semanticType="callout" shapeName="Other">
            <msink:sourceLink direction="with" ref="{7DB4EDB0-C1A5-485F-B64B-6E0463A6F1A5}"/>
            <msink:sourceLink direction="with" ref="{1C7B854D-BFF4-4BB8-B590-A359D9AC3EAC}"/>
          </msink:context>
        </emma:interpretation>
      </emma:emma>
    </inkml:annotationXML>
    <inkml:trace contextRef="#ctx0" brushRef="#br0">34-4 15,'-18'7'26,"18"-7"2,0 0-16,-18 10-1,18-10-2,0 0-1,25 15-2,-25-15 0,40 20-1,-12-7 0,16 8-1,3-1-1,11 3 0,4 1-1,10 0-1,3 0 1,7 0-1,3 0-1,4 1 1,7-1 0,5 5 0,5 3 0,4 3 1,1 3-2,1 6 1,7 0 0,0 4 0,-4 4 1,7 2-2,1 0 2,3 3-1,-1 2 0,0 7 0,-5 5 0,-1 7-1,-2 0 0,-5 5 1,-8 6-1,-1 6 0,-1-2 0,1 3 0,-6 0 0,1 3 0,-4 2 0,-1 5 0,-6 2 0,-2 0 0,-7 2 0,-5 1-1,-6-3 1,-2-3 0,-7-3 0,-4-7 0,-8-5 0,-4-3 1,-5-7-1,-3-2 1,-6-4-1,-4-3 1,-2-7 0,-6-4-1,0-9 2,-3-9-2,-3-10 1,-2-7 0,-2-10-1,-6-15 0,0 0-2,-9-18-8,-8 2-25,-5-7-1,-8-9-2,-7-12 0</inkml:trace>
  </inkml:traceGroup>
</inkml:ink>
</file>

<file path=ppt/ink/ink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6:40.145"/>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62FF9D22-DE78-436A-842A-7F5C5B8C6A47}" emma:medium="tactile" emma:mode="ink">
          <msink:context xmlns:msink="http://schemas.microsoft.com/ink/2010/main" type="writingRegion" rotatedBoundingBox="16458,12117 20125,11737 20291,13337 16624,13717">
            <msink:destinationLink direction="with" ref="{5F45D418-6B37-4C5F-B180-9ED5883F3FB9}"/>
          </msink:context>
        </emma:interpretation>
      </emma:emma>
    </inkml:annotationXML>
    <inkml:traceGroup>
      <inkml:annotationXML>
        <emma:emma xmlns:emma="http://www.w3.org/2003/04/emma" version="1.0">
          <emma:interpretation id="{ACD3D57E-8D36-4C0E-8440-7DA6427CEEA4}" emma:medium="tactile" emma:mode="ink">
            <msink:context xmlns:msink="http://schemas.microsoft.com/ink/2010/main" type="paragraph" rotatedBoundingBox="16458,12117 20125,11737 20291,13337 16624,13717" alignmentLevel="1"/>
          </emma:interpretation>
        </emma:emma>
      </inkml:annotationXML>
      <inkml:traceGroup>
        <inkml:annotationXML>
          <emma:emma xmlns:emma="http://www.w3.org/2003/04/emma" version="1.0">
            <emma:interpretation id="{AC422CF9-CA7A-4666-9B78-5B0338A64892}" emma:medium="tactile" emma:mode="ink">
              <msink:context xmlns:msink="http://schemas.microsoft.com/ink/2010/main" type="line" rotatedBoundingBox="16458,12117 20125,11737 20291,13337 16624,13717"/>
            </emma:interpretation>
          </emma:emma>
        </inkml:annotationXML>
        <inkml:traceGroup>
          <inkml:annotationXML>
            <emma:emma xmlns:emma="http://www.w3.org/2003/04/emma" version="1.0">
              <emma:interpretation id="{3EAC601C-1595-43DB-A961-AA5C12684A41}" emma:medium="tactile" emma:mode="ink">
                <msink:context xmlns:msink="http://schemas.microsoft.com/ink/2010/main" type="inkWord" rotatedBoundingBox="16458,12117 20125,11737 20291,13337 16624,13717">
                  <msink:destinationLink direction="with" ref="{4C085795-D093-40B0-AFC9-A9D620A0C4EE}"/>
                  <msink:destinationLink direction="with" ref="{45D116A3-E04A-4C74-A6BE-8B6EF1D294FE}"/>
                </msink:context>
              </emma:interpretation>
              <emma:one-of disjunction-type="recognition" id="oneOf0">
                <emma:interpretation id="interp0" emma:lang="en-US" emma:confidence="0">
                  <emma:literal>how?</emma:literal>
                </emma:interpretation>
                <emma:interpretation id="interp1" emma:lang="en-US" emma:confidence="0">
                  <emma:literal>how ?</emma:literal>
                </emma:interpretation>
                <emma:interpretation id="interp2" emma:lang="en-US" emma:confidence="0">
                  <emma:literal>new ?</emma:literal>
                </emma:interpretation>
                <emma:interpretation id="interp3" emma:lang="en-US" emma:confidence="0">
                  <emma:literal>new?</emma:literal>
                </emma:interpretation>
                <emma:interpretation id="interp4" emma:lang="en-US" emma:confidence="0">
                  <emma:literal>hour ?</emma:literal>
                </emma:interpretation>
              </emma:one-of>
            </emma:emma>
          </inkml:annotationXML>
          <inkml:trace contextRef="#ctx0" brushRef="#br0">6-22 12,'0'0'32,"13"-18"0,-13 18 0,0 0-19,0 0-2,0 0-4,2 31-1,-2-9-2,3 13-1,-3 6-1,3 11 1,-6 5-1,1 4 0,-2 7 0,2 2-1,-5-4 0,3-2 0,-1-4 0,5-6 0,0-5-1,5-2 0,-1-9 0,1-2 2,0-5-2,3-5 1,-3-6-1,0-4 1,-5-16 0,5 22-1,-5-22 1,0 0 0,0 0-1,-3-20 1,1 2-1,2-2 1,0-6-1,3-5 0,2-2 0,5-7 1,3-4-1,3-4 0,7-3 1,6-1-1,2 1-1,2 3 1,-1 6 0,-1 7 0,-3 10 0,-1 9 0,-4 7 0,-2 9 0,-1 5 0,-1 3 0,4 5 0,0 3 0,1 6 1,1 7 0,-4 6-1,-5 6 0,-5 7 1,-6 8-1,-6 3 1,-3 3-1,-2-6 0,-2-8-2,3-5-3,-5-26-31,10-17-1,24-9 0,11-18-1</inkml:trace>
          <inkml:trace contextRef="#ctx0" brushRef="#br0" timeOffset="624.001">1229 836 32,'-41'22'35,"-9"-9"1,3 0-2,-4-18-14,15 4-14,-1-18-1,13-6 0,6-13-3,13-8-1,13-14 0,12-3 0,7-6-1,11 0 0,4 6 0,2 11 0,0 16 0,-2 18 0,-8 27 1,-8 23 0,-11 17 0,-10 16 0,-7 6 0,-5 2 0,-2-2-1,-6-13-1,7-8-4,-3-28-5,24-9-25,-13-13-1,30-25-2,-5-4 1</inkml:trace>
          <inkml:trace contextRef="#ctx0" brushRef="#br0" timeOffset="811.2014">1700 322 38,'0'0'35,"0"0"-1,0 0-1,-18 11-23,15 17-2,-8 7-3,3 13-1,-4 9 0,6 8-1,1 1-1,8 1 0,7-10 0,9-8-1,11-18 0,9-15 1,8-21-1,10-15 1,8-15 0,3-14-1,5-8-1,-1-4 0,-7 1-1,-5 3 0,-8 8-1,-11 5-1,-9 13-3,-17 4-5,6 12-25,-26 0-1,5 15 0,0 0 0</inkml:trace>
          <inkml:trace contextRef="#ctx0" brushRef="#br0" timeOffset="1216.802">2180 307 54,'-24'9'34,"9"8"1,0-5-13,12 16-14,0 1-1,11 11-3,3 4-1,12 3 2,6-4-2,14 0 1,4-8-1,6-9-1,4-16 0,3-10 0,-3-16 0,0-9-1,-6-8-3,-7-9-1,-1 4-7,-18-13-29,6 4 2,-10-4-3,5 7 1</inkml:trace>
          <inkml:trace contextRef="#ctx0" brushRef="#br0" timeOffset="1810.603">3186 1099 59,'0'0'38,"0"0"-1,0 0 1,0 0-28,0 0-5,0 0-3,-3 28-24,-3-9-14,-6 26-3,-19 18-2</inkml:trace>
          <inkml:trace contextRef="#ctx0" brushRef="#br0" timeOffset="1809.603">3289-150 38,'3'-19'36,"3"-5"2,14 7-3,4-1-23,11 8-7,0-3-1,8 9-1,-4 2-1,-2 8-1,-4 3-1,-7 4 1,-9 4 0,-8 8 0,-9 4 0,-10 8 0,-13 6-1,-5 11 1,-11 9 0,-6 5 0,-2 2-1,0 3 2,1-4 0,5-1 0,7-4-2,5-6-1,11 1-4,-8-14-30,18-1-1,-5-14-2,11 1-1</inkml:trace>
        </inkml:traceGroup>
      </inkml:traceGroup>
    </inkml:traceGroup>
  </inkml:traceGroup>
</inkml:ink>
</file>

<file path=ppt/ink/ink6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25:02.612"/>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7DB4EDB0-C1A5-485F-B64B-6E0463A6F1A5}" emma:medium="tactile" emma:mode="ink">
          <msink:context xmlns:msink="http://schemas.microsoft.com/ink/2010/main" type="inkDrawing" rotatedBoundingBox="13777,9820 18023,6739 18307,7130 14061,10211" semanticType="underline" shapeName="Other">
            <msink:sourceLink direction="with" ref="{89034CA8-F6C8-4A74-85A7-9E5F7F050EC0}"/>
            <msink:destinationLink direction="with" ref="{53A3D08B-286F-4CF0-B1D0-340C92B98C90}"/>
            <msink:destinationLink direction="with" ref="{6DA92059-4FCD-4A5D-81F9-5917253AE2E7}"/>
          </msink:context>
        </emma:interpretation>
      </emma:emma>
    </inkml:annotationXML>
    <inkml:trace contextRef="#ctx0" brushRef="#br0">129 3140 18,'-27'12'30,"2"-4"0,11 0-10,-11-22-7,25 14-2,-27-30-2,23 9-3,-4-16-2,10-1 0,6-15-2,10-6 0,13-13 0,14-9-1,14-11 0,21-10 1,17-7-1,20-5-1,15-4 1,14 0 0,9-1 0,12-1 0,12 1 0,3 1 0,0 0 0,2 1 0,-2-1 0,6 0 0,1-4 0,-2 2 0,-2 0 1,2 2-2,0 5 1,2 6 0,-7 10 0,-13 10 1,-18 13-2,-17 14 1,-25 12 0,-20 15 0,-29 5 0,-19 10 0,-23 5-1,-18 13 0,0 0-3,-28-17-19,4 27-14,-17-3-2,-1 3 0,-4-1-1</inkml:trace>
  </inkml:traceGroup>
</inkml:ink>
</file>

<file path=ppt/ink/ink6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25:05.076"/>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6DA92059-4FCD-4A5D-81F9-5917253AE2E7}" emma:medium="tactile" emma:mode="ink">
          <msink:context xmlns:msink="http://schemas.microsoft.com/ink/2010/main" type="inkDrawing" rotatedBoundingBox="14870,10202 20406,5646 20954,6312 15418,10868" semanticType="callout" shapeName="Other">
            <msink:sourceLink direction="with" ref="{7DB4EDB0-C1A5-485F-B64B-6E0463A6F1A5}"/>
          </msink:context>
        </emma:interpretation>
      </emma:emma>
    </inkml:annotationXML>
    <inkml:trace contextRef="#ctx0" brushRef="#br0">5234-11 17,'15'2'29,"-15"-2"-4,26 13-5,-26-13-4,19 31-4,-15-11-2,10 15-3,-7-3-2,6 10-1,-7-1-1,4 9-1,-5-1-1,0 2 0,-5 1 1,0 4-1,-5 2 1,-2 6-1,-4 3 1,-4-3 0,-7 0-1,-4 0 0,-7-1 0,-3 0 0,-6-1-1,-4 0 1,-7-1-1,-6 4 0,-2 5 1,-6-1-1,-8 3 0,-5 3 0,-4 2 2,-6 5-2,-4-1 1,-3 2-1,-6 2 0,-3 1 0,-9 2 0,3 0 0,-7-2 0,2-3 0,3-2 0,-1-2 1,3-6-1,3 1 1,6-7-1,-4 3 1,0-2-1,-2 2 1,-3 2-1,1-2-1,-3 3 1,0-2-1,4-1 1,1 0-1,3-3 1,-1 0 0,5-2-1,-1 4 2,4-2-2,0 0 2,0 4-1,3-2 0,0 3 0,1 1 1,0-3-1,-1-1 0,0-2 1,3-2-1,4-4 0,4-1 1,9-9-1,6 0 1,8-6-1,10 0 1,6-7-1,4 0 1,6-3-1,4-3 0,-2-3 1,4-4-1,4-5 0,5-5 1,3-3-1,18-12 1,-24 10-1,24-10 0,0 0 0,-15-6-1,15 6-3,0 0-24,-6-13-8,6 13-4,-2-21 2</inkml:trace>
  </inkml:traceGroup>
</inkml:ink>
</file>

<file path=ppt/ink/ink6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25:01.332"/>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F86D4691-9613-494C-A79C-C23134DC48E0}" emma:medium="tactile" emma:mode="ink">
          <msink:context xmlns:msink="http://schemas.microsoft.com/ink/2010/main" type="writingRegion" rotatedBoundingBox="12313,7113 18319,8111 18134,9222 12129,8224"/>
        </emma:interpretation>
      </emma:emma>
    </inkml:annotationXML>
    <inkml:traceGroup>
      <inkml:annotationXML>
        <emma:emma xmlns:emma="http://www.w3.org/2003/04/emma" version="1.0">
          <emma:interpretation id="{8EB3A38F-9850-481B-A137-36B3AC39EE6C}" emma:medium="tactile" emma:mode="ink">
            <msink:context xmlns:msink="http://schemas.microsoft.com/ink/2010/main" type="paragraph" rotatedBoundingBox="12313,7113 18319,8111 18134,9222 12129,8224" alignmentLevel="1"/>
          </emma:interpretation>
        </emma:emma>
      </inkml:annotationXML>
      <inkml:traceGroup>
        <inkml:annotationXML>
          <emma:emma xmlns:emma="http://www.w3.org/2003/04/emma" version="1.0">
            <emma:interpretation id="{E728C815-0759-463B-B49E-1F845C947F7A}" emma:medium="tactile" emma:mode="ink">
              <msink:context xmlns:msink="http://schemas.microsoft.com/ink/2010/main" type="line" rotatedBoundingBox="12313,7113 18319,8111 18134,9222 12129,8224"/>
            </emma:interpretation>
          </emma:emma>
        </inkml:annotationXML>
        <inkml:traceGroup>
          <inkml:annotationXML>
            <emma:emma xmlns:emma="http://www.w3.org/2003/04/emma" version="1.0">
              <emma:interpretation id="{1C7B854D-BFF4-4BB8-B590-A359D9AC3EAC}" emma:medium="tactile" emma:mode="ink">
                <msink:context xmlns:msink="http://schemas.microsoft.com/ink/2010/main" type="inkWord" rotatedBoundingBox="12255,7462 12874,7565 12747,8327 12129,8224">
                  <msink:destinationLink direction="with" ref="{53A3D08B-286F-4CF0-B1D0-340C92B98C90}"/>
                </msink:context>
              </emma:interpretation>
              <emma:one-of disjunction-type="recognition" id="oneOf0">
                <emma:interpretation id="interp0" emma:lang="en-US" emma:confidence="0">
                  <emma:literal>•</emma:literal>
                </emma:interpretation>
                <emma:interpretation id="interp1" emma:lang="en-US" emma:confidence="0">
                  <emma:literal>I</emma:literal>
                </emma:interpretation>
                <emma:interpretation id="interp2" emma:lang="en-US" emma:confidence="0">
                  <emma:literal>o</emma:literal>
                </emma:interpretation>
                <emma:interpretation id="interp3" emma:lang="en-US" emma:confidence="0">
                  <emma:literal>a</emma:literal>
                </emma:interpretation>
                <emma:interpretation id="interp4" emma:lang="en-US" emma:confidence="0">
                  <emma:literal>A</emma:literal>
                </emma:interpretation>
              </emma:one-of>
            </emma:emma>
          </inkml:annotationXML>
          <inkml:trace contextRef="#ctx0" brushRef="#br0">-3437 453 40,'-32'20'33,"-14"-11"1,-4 4-2,-12-20-26,10-5-1,-5-13 0,10-3-2,0-14-1,17-7 0,9-11-1,15-6 1,12-9-2,12-7 1,16-1 0,17 3-1,14 9 0,8 21 1,3 19 1,2 26-1,-6 22 0,-9 24 1,-12 16 0,-15 18 0,-20 3-1,-11-1 1,-10-3-1,-7-10 0,-4-11 0,-3-11-1,-6-13 1,-2-16 0,-8-14-1,0-17 1,2-15-1,6-12 0,7-8 0,10-2 0,12 4 0,14 9 0,10 17-1,3 25 0,-3 38-9,-11 10-27,-10 10-1,-13-11-1,-5-28 0</inkml:trace>
        </inkml:traceGroup>
        <inkml:traceGroup>
          <inkml:annotationXML>
            <emma:emma xmlns:emma="http://www.w3.org/2003/04/emma" version="1.0">
              <emma:interpretation id="{89034CA8-F6C8-4A74-85A7-9E5F7F050EC0}" emma:medium="tactile" emma:mode="ink">
                <msink:context xmlns:msink="http://schemas.microsoft.com/ink/2010/main" type="inkWord" rotatedBoundingBox="17590,8345 18262,8456 18135,9217 17464,9106">
                  <msink:destinationLink direction="with" ref="{7DB4EDB0-C1A5-485F-B64B-6E0463A6F1A5}"/>
                </msink:context>
              </emma:interpretation>
              <emma:one-of disjunction-type="recognition" id="oneOf1">
                <emma:interpretation id="interp5" emma:lang="en-US" emma:confidence="0">
                  <emma:literal>0028</emma:literal>
                </emma:interpretation>
                <emma:interpretation id="interp6" emma:lang="en-US" emma:confidence="0">
                  <emma:literal>0020</emma:literal>
                </emma:interpretation>
                <emma:interpretation id="interp7" emma:lang="en-US" emma:confidence="0">
                  <emma:literal>0058</emma:literal>
                </emma:interpretation>
                <emma:interpretation id="interp8" emma:lang="en-US" emma:confidence="0">
                  <emma:literal>Pso</emma:literal>
                </emma:interpretation>
                <emma:interpretation id="interp9" emma:lang="en-US" emma:confidence="0">
                  <emma:literal>Bs</emma:literal>
                </emma:interpretation>
              </emma:one-of>
            </emma:emma>
          </inkml:annotationXML>
          <inkml:trace contextRef="#ctx0" brushRef="#br0" timeOffset="6411.6113">1499 824 24,'0'0'27,"0"0"1,-11-15-18,22 31 0,-4 1-2,11 19-1,-7 5-2,8 14-2,-4 2 0,8 7-2,-7-4 2,4-1-2,-2-11 1,3-4-1,-2-15 1,6-5 0,1-11 0,1-6 0,4-10 0,8-4 0,-3-12 1,6-9-1,-1-13 0,3-7 2,-4-13-1,1-3 0,-5-10-1,-5 1 1,-12 0 0,-7 6 0,-16 7-1,-9 12-1,-14 12 0,-12 11 0,-10 18-2,-13 1-31,12 12-3,1-8-4,18-17 0</inkml:trace>
          <inkml:trace contextRef="#ctx0" brushRef="#br0" timeOffset="5319.6093">1678 1258 1,'0'0'28,"-19"10"2,19-10-6,-26 5-8,26-5-4,-18 3-3,18-3-1,-17-8-2,17 8-2,-19-19 0,19 19-2,-23-29 0,10 13 0,0-7 0,2 0 1,-2-4-2,3 0 1,2-1-1,6-4 1,4 0-2,6-2 2,5-1-2,8-1 0,3-3 0,6-1 0,4 1 0,3 3 0,-1 4 0,0 5 0,-2 7 0,-3 8 0,-2 12 0,-3 9 0,-3 9 1,0 6-1,-4 7 0,2 2 0,0 2 0,-1 0 0,-2-1 0,-2-4 0,-3 1 0,-3-2 1,-5-3 0,-5 6-3,-8 2 3,-4 1-1,-6 0 1,-4 3-1,-8-3 1,-1-2-2,-3-4 2,0-7 0,-2-7 0,2-5 0,0-9-1,3-6 2,0-9-1,4-3-1,-1-5 1,5 0-1,2-5 0,5-3 1,1-2-1,7 2 1,8-5-1,7 0 2,7-4-3,7-1 3,9 1-2,7 1-1,9 5 2,1 5-2,1 9 1,0 10 0,-6 12 0,-1 10 0,-9 8 0,-8 8 1,-7 6-2,-8 1 2,-4 2-1,-6 1-2,-6-4 2,-1-1-1,-5-5 1,0-3-1,-5-5 2,0-5-2,-1-6 1,-2-6 1,-4-4 0,3-3-1,-1-1 0,-2-6-4,25 10-33,-26-21 2,20 5-3,1-9 0</inkml:trace>
          <inkml:trace contextRef="#ctx0" brushRef="#br0" timeOffset="2090.4037">327 428 8,'-34'19'31,"0"-2"1,0-2 1,-2-11-17,8 6-5,-9-20-2,12 4-2,-7-13-2,11 2-1,-2-14-1,8-4-1,6-7 0,10-3 0,7-5-1,12 0-1,11-1 1,6 2 0,9 9-1,4 12 0,4 11 2,1 14-2,-3 11 0,-3 14-2,-7 15 4,-6 8-2,-10 4 1,-5 4-1,-11-2 1,-7 1-1,-10-4 1,-2-1 0,-11-11 0,-1-2 0,-7-7 0,-2-5-1,-6-7 1,0-6 0,-1-8 0,2-5 0,3-8-1,4-7 0,9-9 1,9-7-2,10-4 2,8-9-2,10-1 1,6-2 0,9 7 0,3 7 0,-4 16 0,1 18 0,-10 19 0,-10 20-1,-12 24-9,-14-6-27,-11-5-1,-14-15-1,-10-37 0</inkml:trace>
        </inkml:traceGroup>
      </inkml:traceGroup>
    </inkml:traceGroup>
  </inkml:traceGroup>
</inkml:ink>
</file>

<file path=ppt/ink/ink6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25:41.019"/>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5F692A21-B38B-46D3-A566-421DFFFE9E16}" emma:medium="tactile" emma:mode="ink">
          <msink:context xmlns:msink="http://schemas.microsoft.com/ink/2010/main" type="inkDrawing" rotatedBoundingBox="15707,9725 30401,8409 30504,9563 15811,10879" shapeName="Other"/>
        </emma:interpretation>
      </emma:emma>
    </inkml:annotationXML>
    <inkml:trace contextRef="#ctx0" brushRef="#br0">-2 1901 13,'-23'6'29,"9"-6"2,14 0-6,0 0-12,0 0-2,19-17-3,12 13 0,-2-16-3,17-1-1,4-8-1,14-4-2,11-12 0,17-6 0,22-12-1,21-6 0,21-6 1,20-5-1,22-2 1,26 0 0,20-2 0,18 2-1,11 2 0,10 6-1,5 1 1,9 5 0,3-1 0,-1 4-2,3 1 2,7 2 0,2 1 0,7 2 0,15 3 0,4 2 0,4 6 0,11 5 0,0 5 0,-2 4 0,1 4 0,-1 5 0,-10 3-1,3 6 1,0 3-1,-5 4 1,10 3 0,5 6 0,-1 8 1,8 0-1,-1 4 1,-9 3 0,-7 3 1,-8 4-2,-23 2 0,-16 0 1,-23 4 0,-16 3 0,-23 2 0,-16 1 0,-22-1 0,-10 1 0,-19-2-1,-12 0 1,-21-5-1,-13-3 0,-22-7 0,-16-2 1,-20-5 0,-19-6-1,-23-5 1,-21 1-1,-29-22 2,-16 6-5,-11 4-25,-20-20-9,-7-14-2,0-13 0</inkml:trace>
  </inkml:traceGroup>
</inkml:ink>
</file>

<file path=ppt/ink/ink6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2:25:52.547"/>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44C1BD1D-6938-461C-B1B8-61BE336E59D4}" emma:medium="tactile" emma:mode="ink">
          <msink:context xmlns:msink="http://schemas.microsoft.com/ink/2010/main" type="inkDrawing" rotatedBoundingBox="16808,9940 30088,8807 30180,9891 16900,11025" shapeName="Other"/>
        </emma:interpretation>
      </emma:emma>
    </inkml:annotationXML>
    <inkml:trace contextRef="#ctx0" brushRef="#br0">13280 591 2,'0'0'33,"-13"-17"0,-2 5 0,-1 6-17,-13-13-6,9 12-3,-14-12-3,0 7-2,-10-8 0,-10 4-1,-11-4 0,-13-1 0,-19-2 0,-19 0 0,-17-5 0,-20-3 0,-17-4 0,-19-1-1,-21-1 1,-13 3-1,-19-1 0,-18 3-1,-23 4 2,-14 5-2,-22 4 1,-8 5 0,-4 4 0,-13 2 1,-3 3-1,3 4 0,0 4 0,-6 2 1,4 9-2,-8 3 1,-11 9 0,-4 8 0,-5 8 0,0 6 0,2 7 0,6 4 0,9 2 0,14 6 0,9 0 1,19 0 0,14-2 0,8 2 0,14 0 0,10-1 1,13 0-1,7-1 0,11-1-1,11 0 0,11 2 0,17-4 0,22 1 0,18-2-1,19 0 2,23-4-1,24-6 1,20-4 0,19-8 0,15-4 0,13-7 0,10-5 1,5-8-1,11-15 1,-8 19-1,8-19 0,0 0 1,0 0-1,0 0 0,0 0 0,0 0 0,0 0-1,0 0-2,0 0-24,-20 4-11,-8 5-3,-14-15 0</inkml:trace>
  </inkml:traceGroup>
</inkml:ink>
</file>

<file path=ppt/ink/ink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8:07.801"/>
    </inkml:context>
    <inkml:brush xml:id="br0">
      <inkml:brushProperty name="width" value="0.09333" units="cm"/>
      <inkml:brushProperty name="height" value="0.09333" units="cm"/>
      <inkml:brushProperty name="color" value="#FFFF00"/>
      <inkml:brushProperty name="fitToCurve" value="1"/>
    </inkml:brush>
  </inkml:definitions>
  <inkml:traceGroup>
    <inkml:annotationXML>
      <emma:emma xmlns:emma="http://www.w3.org/2003/04/emma" version="1.0">
        <emma:interpretation id="{5F45D418-6B37-4C5F-B180-9ED5883F3FB9}" emma:medium="tactile" emma:mode="ink">
          <msink:context xmlns:msink="http://schemas.microsoft.com/ink/2010/main" type="inkDrawing" rotatedBoundingBox="11377,17455 32860,4133 33666,5433 12183,18755" semanticType="underline" shapeName="Other">
            <msink:sourceLink direction="with" ref="{62FF9D22-DE78-436A-842A-7F5C5B8C6A47}"/>
            <msink:destinationLink direction="with" ref="{4C085795-D093-40B0-AFC9-A9D620A0C4EE}"/>
            <msink:destinationLink direction="with" ref="{45D116A3-E04A-4C74-A6BE-8B6EF1D294FE}"/>
          </msink:context>
        </emma:interpretation>
      </emma:emma>
    </inkml:annotationXML>
    <inkml:trace contextRef="#ctx0" brushRef="#br0">17 14485 18,'-18'3'12,"18"-3"-2,0 0-1,0 0 0,-20-5 0,20 5-2,0 0-1,-1-21-1,1-1 0,4 1-2,0-9 0,2-2 0,1-6-1,2 3 1,-2-3-1,4 4 1,-3-3-2,5 0 2,-3-4-2,5-4 1,1-9-1,5-4 0,4-9-1,4-3 1,2-4-1,1 0 0,4-1 1,1 5-1,3 2 0,2 1 0,0-2 0,4-2 0,1-6 1,6-6 0,3-6-1,2-1 1,4-5 0,5 0 0,-2 2-1,3 6 0,2 2 1,3 5-1,2 4 0,4-1 0,6-2 0,3-2 1,4-5-1,4-1 1,5-2-1,3 0 1,4 1-1,-1 4 0,3 1 0,3 4 1,2 2 0,2 0 1,0-2-1,0-1 0,0-3 0,0 2 0,2-1 0,3 0-1,3 2 1,2 5-2,-2 0 2,5 4 0,2 2 0,1 2 0,2 2 0,3-1 0,1-1 0,-1-1 0,5 5 0,-3 1-1,4-1 1,-1 0-1,2 2 1,-2 4-1,-1 3 1,2 3-1,-1-1 1,5 1 0,5 3 0,3 3 1,-1 0-1,-4 1 0,3 0 0,1-1 1,1-1-1,2-8 0,1-2-1,-3-5 0,5-4 1,2-5-1,2-5 1,14-3-3,7-4 1,1 2 0,3-4 0,10-1 0,8-2 0,11-4-1,6-3 1,1-1 2,8-3 0,6-6-1,8-7 0,0-4-1,3-5 2,2-5-1,1-6 0,-4-2 0,1-6-1,1-3 1,-2-6 0,4-10 1,-1-2-1,8-7 1,4-10-1,8-8 0,0-5 1,-3-4 1,-2-1-2,-5-1 1,-6-2 0,-5 2-1,-10-2 1,-3 1 1,0-5-1,9-2-1,2-5 1,2 1-1,2 3 0,-2-1 0,-2 7 1,-6 2-3,-13 11 1,-10 4 1,-7 5 0,-2 2-1,-6 5 2,-7 5-2,-4 7-1,-7 6 2,-7 8 0,-17 10 0,-23 15-1,-20 12 1,-24 13 0,-15 9 0,-14 8 1,-10 5-1,-7 8 1,-4 3 0,-3 6-1,-2 7 1,-4 6-1,-9 7 1,-10 7-2,-14 9-1,-5 19-8,-23-12-25,23 12-1,-26-10-1,26 10 0</inkml:trace>
  </inkml:traceGroup>
</inkml:ink>
</file>

<file path=ppt/ink/ink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8:16.303"/>
    </inkml:context>
    <inkml:brush xml:id="br0">
      <inkml:brushProperty name="width" value="0.09333" units="cm"/>
      <inkml:brushProperty name="height" value="0.09333" units="cm"/>
      <inkml:brushProperty name="color" value="#FFFF00"/>
      <inkml:brushProperty name="fitToCurve" value="1"/>
    </inkml:brush>
  </inkml:definitions>
  <inkml:traceGroup>
    <inkml:annotationXML>
      <emma:emma xmlns:emma="http://www.w3.org/2003/04/emma" version="1.0">
        <emma:interpretation id="{E0DB56E8-E82E-4CC3-9FAD-042412FD8D0B}" emma:medium="tactile" emma:mode="ink">
          <msink:context xmlns:msink="http://schemas.microsoft.com/ink/2010/main" type="writingRegion" rotatedBoundingBox="25376,6867 28349,7228 28207,8398 25234,8037"/>
        </emma:interpretation>
      </emma:emma>
    </inkml:annotationXML>
    <inkml:traceGroup>
      <inkml:annotationXML>
        <emma:emma xmlns:emma="http://www.w3.org/2003/04/emma" version="1.0">
          <emma:interpretation id="{1B76417D-CBE2-476C-87D0-DF9D85F235A8}" emma:medium="tactile" emma:mode="ink">
            <msink:context xmlns:msink="http://schemas.microsoft.com/ink/2010/main" type="paragraph" rotatedBoundingBox="25376,6867 28349,7228 28207,8398 25234,8037" alignmentLevel="1"/>
          </emma:interpretation>
        </emma:emma>
      </inkml:annotationXML>
      <inkml:traceGroup>
        <inkml:annotationXML>
          <emma:emma xmlns:emma="http://www.w3.org/2003/04/emma" version="1.0">
            <emma:interpretation id="{8E8D5A1E-91F9-4AA6-B94D-ECFC621592DC}" emma:medium="tactile" emma:mode="ink">
              <msink:context xmlns:msink="http://schemas.microsoft.com/ink/2010/main" type="line" rotatedBoundingBox="25376,6867 28349,7228 28207,8398 25234,8037"/>
            </emma:interpretation>
          </emma:emma>
        </inkml:annotationXML>
        <inkml:traceGroup>
          <inkml:annotationXML>
            <emma:emma xmlns:emma="http://www.w3.org/2003/04/emma" version="1.0">
              <emma:interpretation id="{E1075933-209F-43AC-839C-61A58CAAB84F}" emma:medium="tactile" emma:mode="ink">
                <msink:context xmlns:msink="http://schemas.microsoft.com/ink/2010/main" type="inkWord" rotatedBoundingBox="25376,6867 28349,7228 28207,8398 25234,8037"/>
              </emma:interpretation>
              <emma:one-of disjunction-type="recognition" id="oneOf0">
                <emma:interpretation id="interp0" emma:lang="en-US" emma:confidence="1">
                  <emma:literal>Passive</emma:literal>
                </emma:interpretation>
                <emma:interpretation id="interp1" emma:lang="en-US" emma:confidence="0">
                  <emma:literal>Pas JWP</emma:literal>
                </emma:interpretation>
                <emma:interpretation id="interp2" emma:lang="en-US" emma:confidence="0">
                  <emma:literal>Pas Jip</emma:literal>
                </emma:interpretation>
                <emma:interpretation id="interp3" emma:lang="en-US" emma:confidence="0">
                  <emma:literal>Pas Jud</emma:literal>
                </emma:interpretation>
                <emma:interpretation id="interp4" emma:lang="en-US" emma:confidence="0">
                  <emma:literal>Pas sup</emma:literal>
                </emma:interpretation>
              </emma:one-of>
            </emma:emma>
          </inkml:annotationXML>
          <inkml:trace contextRef="#ctx0" brushRef="#br0">1 147 30,'0'0'32,"14"-6"1,-14 6-6,12 19-21,-11-4 1,12 20-3,-6 3 1,8 19-2,-6 8 0,4 14-1,-6 8 0,1 8 1,-5-3-1,2 2-1,-5-11 0,0-8 0,-1-16 0,-1-11 0,2-14-1,0-11 1,0-8-1,0-15 1,0 0-1,0 0 0,-11-28 1,4 6-1,-3-7 0,0-6 0,1-10 0,1-9 0,1-10 1,4-7-1,4-8 0,6-8 0,6-2 0,6-3 2,9-1-2,5 4 1,2 12-1,4 8 1,2 14-1,0 14 1,1 15-1,2 17 0,-5 19 0,-2 15 0,-4 13 0,-7 9 0,-7 7 0,-9 5 0,-12 2 1,-9-1-2,-13-6 2,-9-7 0,-9-7-1,-5-3 1,-2-8 0,3-4-1,1-6 1,4-6-2,9 1-4,1-15-22,31 1-10,-18 1-2,18-1 1</inkml:trace>
          <inkml:trace contextRef="#ctx0" brushRef="#br0" timeOffset="717.6011">565 749 37,'0'0'35,"8"-22"1,12 7-2,20 5-29,4 2-2,11 8 1,-1 4-3,1 6 0,-7 6 0,-6 6-1,-15 1 1,-14 3-1,-17 1 1,-11 0 0,-16 0 0,-8 2 0,-10-5 1,-4 4 0,-4-6 0,6 3 0,4-5-1,13 1 1,11-2-1,17 1-1,12 0 1,12-2-1,13 2 0,3-8-2,10 2-6,-8-15-27,11-2-2,-10-17-2,11-5 1</inkml:trace>
          <inkml:trace contextRef="#ctx0" brushRef="#br0" timeOffset="936.0015">1498 759 24,'0'0'35,"-18"-10"1,4 10-1,-17-10-22,2 14-4,-15-5-2,6 8-3,-4-3-1,6 8 1,2 1-3,10 6 1,7 3-1,14 3-1,5 2 0,6 2 0,7 6 0,4-1 0,-3-1 0,2 1 0,-8-4 0,-4 1 0,-7-2 0,-9-1 0,-8-3 0,-9-4 1,-4 0-1,-5-4 0,5-1-1,2-5 0,11-6-2,18-5-4,2-17-30,11-9 1,27-5-1,7-13-1</inkml:trace>
          <inkml:trace contextRef="#ctx0" brushRef="#br0" timeOffset="1341.6021">1649 819 42,'0'0'35,"-16"-12"2,0 3-2,16 9-27,0 0-3,0 0-2,0 0-1,0 0 1,13 31-2,6-3 1,1 2-1,4 12 0,-7 2 1,-4 3-1,-5-3 0,-8-2 0,-8-6 0,-5-5-1,-5-5 0,-7-10 1,-2-4-1,-4-5 0,-2-4-1,1-5 0,7 1-2,1-8-3,24 9-22,-7-19-8,25 3-3,5-11 1</inkml:trace>
          <inkml:trace contextRef="#ctx0" brushRef="#br0" timeOffset="1450.8025">1955 1122 42,'0'0'37,"0"-21"-1,2-8 0,17 0-30,-9-7-1,5-1-3,-1 5-3,-6-7-15,5 19-18,-11 1-3,-2 19 1,5-21-1</inkml:trace>
          <inkml:trace contextRef="#ctx0" brushRef="#br0" timeOffset="1778.403">2168 812 22,'11'17'33,"-9"2"0,0 9 0,-12 2-23,16 18-1,-7-10-3,7 7-1,-1-10-1,8 0-1,0-13 0,7-4 0,-1-18-1,6-6 0,-1-12 1,4-8-3,4-2-7,-11-12-28,10 0 0,-5-8-3,3 3 1</inkml:trace>
          <inkml:trace contextRef="#ctx0" brushRef="#br0" timeOffset="2386.8041">2703 838 20,'-16'22'32,"1"2"2,4-2-2,7 6-17,1-8-9,16 8-1,-3-6-3,5 0-1,-1-3 0,-1-3 0,-13-16 1,23 17 0,-23-17 1,0 0-1,3-14 1,-8 0 1,-1-9-2,1-5 1,0-9-2,3-4 0,4-6 0,5 1-1,9-3 1,7 4-1,6 6 1,3 10-1,-1 11 0,0 10 1,-6 8-1,-3 10 1,-12 6 0,-7 6 0,-11 1-1,-3 3 2,-7-2-1,-6-3 0,-4 1-1,-8-3-1,4 3-7,-9-16-30,12-2 1,-1-14-4,13-15 1</inkml:trace>
        </inkml:traceGroup>
      </inkml:traceGroup>
    </inkml:traceGroup>
  </inkml:traceGroup>
</inkml:ink>
</file>

<file path=ppt/ink/ink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3.92127E-7" units="1/dev"/>
        </inkml:channelProperties>
      </inkml:inkSource>
      <inkml:timestamp xml:id="ts0" timeString="2011-09-15T21:48:42.948"/>
    </inkml:context>
    <inkml:brush xml:id="br0">
      <inkml:brushProperty name="width" value="0.09333" units="cm"/>
      <inkml:brushProperty name="height" value="0.09333" units="cm"/>
      <inkml:brushProperty name="color" value="#FFFFFF"/>
      <inkml:brushProperty name="fitToCurve" value="1"/>
    </inkml:brush>
  </inkml:definitions>
  <inkml:traceGroup>
    <inkml:annotationXML>
      <emma:emma xmlns:emma="http://www.w3.org/2003/04/emma" version="1.0">
        <emma:interpretation id="{F29818A6-21AC-4DF9-BBC1-B9C2AA262C3B}" emma:medium="tactile" emma:mode="ink">
          <msink:context xmlns:msink="http://schemas.microsoft.com/ink/2010/main" type="writingRegion" rotatedBoundingBox="18952,2944 23264,2690 23373,4549 19061,4802"/>
        </emma:interpretation>
      </emma:emma>
    </inkml:annotationXML>
    <inkml:traceGroup>
      <inkml:annotationXML>
        <emma:emma xmlns:emma="http://www.w3.org/2003/04/emma" version="1.0">
          <emma:interpretation id="{EAEDF43D-8045-4275-A523-7AFF12FFF405}" emma:medium="tactile" emma:mode="ink">
            <msink:context xmlns:msink="http://schemas.microsoft.com/ink/2010/main" type="paragraph" rotatedBoundingBox="18952,2944 23264,2690 23373,4549 19061,4802" alignmentLevel="1"/>
          </emma:interpretation>
        </emma:emma>
      </inkml:annotationXML>
      <inkml:traceGroup>
        <inkml:annotationXML>
          <emma:emma xmlns:emma="http://www.w3.org/2003/04/emma" version="1.0">
            <emma:interpretation id="{48945A38-417B-403C-ACEB-520450AC17BB}" emma:medium="tactile" emma:mode="ink">
              <msink:context xmlns:msink="http://schemas.microsoft.com/ink/2010/main" type="line" rotatedBoundingBox="18952,2944 23264,2690 23373,4549 19061,4802"/>
            </emma:interpretation>
          </emma:emma>
        </inkml:annotationXML>
        <inkml:traceGroup>
          <inkml:annotationXML>
            <emma:emma xmlns:emma="http://www.w3.org/2003/04/emma" version="1.0">
              <emma:interpretation id="{103B17FD-145C-440D-B290-7585110C97FC}" emma:medium="tactile" emma:mode="ink">
                <msink:context xmlns:msink="http://schemas.microsoft.com/ink/2010/main" type="inkWord" rotatedBoundingBox="18952,2944 23264,2690 23373,4549 19061,4802">
                  <msink:destinationLink direction="with" ref="{1C1EFBB8-6B13-40E8-BA7D-5832C4399AC9}"/>
                </msink:context>
              </emma:interpretation>
              <emma:one-of disjunction-type="recognition" id="oneOf0">
                <emma:interpretation id="interp0" emma:lang="en-US" emma:confidence="1">
                  <emma:literal>whet?</emma:literal>
                </emma:interpretation>
                <emma:interpretation id="interp1" emma:lang="en-US" emma:confidence="0">
                  <emma:literal>what?</emma:literal>
                </emma:interpretation>
                <emma:interpretation id="interp2" emma:lang="en-US" emma:confidence="0">
                  <emma:literal>whit?</emma:literal>
                </emma:interpretation>
                <emma:interpretation id="interp3" emma:lang="en-US" emma:confidence="0">
                  <emma:literal>that?</emma:literal>
                </emma:interpretation>
                <emma:interpretation id="interp4" emma:lang="en-US" emma:confidence="0">
                  <emma:literal>Whet?</emma:literal>
                </emma:interpretation>
              </emma:one-of>
            </emma:emma>
          </inkml:annotationXML>
          <inkml:trace contextRef="#ctx0" brushRef="#br0">100 124 11,'0'-37'33,"-10"7"0,-4 6 1,-2 11-16,-7-4-7,23 17-3,-26-3-1,19 19-2,1 9-2,7 17-2,3 9 0,5 13-1,6 10 1,6 3-2,4 1 2,5-3-3,6-11 3,8-7 1,3-17 1,5-14-1,5-22 0,7-10 0,2-17 0,7-13 0,-3-12-1,4-8 1,-8-1-2,-4 2 0,-10 10-2,-15-2-4,-1 24-16,-24-5-14,-4 15-2,-18 0 1,10 13-1</inkml:trace>
          <inkml:trace contextRef="#ctx0" brushRef="#br0" timeOffset="358.8006">596 194 29,'-32'21'34,"6"11"-3,0 8 3,13 17-20,0-4-7,19 16-1,4-8-1,16 5-1,3-12-1,15-8 1,5-20-1,11-15-1,7-17 0,4-15-1,1-14-2,-6-10-2,3 3-9,-17-18-24,1 3 0,-12-8-2,-5 1 2</inkml:trace>
          <inkml:trace contextRef="#ctx0" brushRef="#br0" timeOffset="639.601">1474-109 54,'0'32'37,"-5"3"-2,5 14 2,-3 1-33,5 12-1,-4 2 0,2 11-3,0-3 1,3 7-1,-3 0 0,3-5-2,-3-7 3,2-7 0,0-15 0,3-9 0,-4-12 1,-1-24-1,0 0 0,15-32 0,-5-14 1,9-9-2,7-9 1,11-3-1,9 0 0,6 7 0,3 17 0,2 12 0,2 19 0,-7 20 0,-7 15 0,-7 15 1,-12 8-1,-5 8-1,-7 12-4,-12-12-9,6 10-22,-5-16-2,9-4 0,-4-20 1</inkml:trace>
          <inkml:trace contextRef="#ctx0" brushRef="#br0" timeOffset="1045.2018">2380 584 36,'29'-26'35,"-3"-3"0,8 5-1,-8-6-25,7 15-4,-11-4 0,4 10-3,-9 4-1,-17 5 1,13 14 0,-18 5 0,-7 4 0,-4 1 0,-10 3 0,0 4 0,-3 1 0,-2 3-1,2 0 0,3 3 0,1 0 0,6 7 1,4-1-1,7-1 0,8-3 0,5-4 0,10-7 0,7-7-1,8-7 0,4-13-2,8-3-3,-1-22-6,9 4-27,-6-22-1,10-1 0,-11-17 0</inkml:trace>
          <inkml:trace contextRef="#ctx0" brushRef="#br0" timeOffset="1513.2026">2822 290 52,'0'0'38,"-18"-12"0,18 12-2,37-3-30,12 2-2,10-5 0,11 1-1,6-2-1,5 3-1,-1-1-1,-4 3-2,-4 12-25,-25-12-10,-5 7-3,-14-10 1</inkml:trace>
          <inkml:trace contextRef="#ctx0" brushRef="#br0" timeOffset="1435.2025">3262-25 38,'17'-42'35,"-8"0"1,8 11 0,-19-3-24,17 27-3,-15 7 0,-8 25-4,-9 14-1,1 21 0,-8 16-3,1 18-1,-3 17 1,5 11-2,6 1 0,7-11-1,11-10-1,5-19-4,12-12-1,-9-34-4,12-10-24,-23-27-2,24-10 2,-24-10-1</inkml:trace>
          <inkml:trace contextRef="#ctx0" brushRef="#br0" timeOffset="2184.0037">3752 1302 53,'1'16'41,"12"0"-4,-13-16-2,0 0-68,15 19-2,-23 1-4,-23 14-1</inkml:trace>
          <inkml:trace contextRef="#ctx0" brushRef="#br0" timeOffset="1950.0033">3766-430 58,'41'-13'38,"3"-3"-1,15 12 1,-6-4-34,11 10 0,2 1-1,-1 10-1,-13 4-1,-8 7 1,-16 2-2,-10 7 1,-15 7-1,-11 3 1,-15 5-1,-14 9 1,-14 6-2,-6 10 3,-4 7-3,-3 9-1,2 10-1,-1-12-12,19 14-23,8-14-1,23-7-1,7-16-2</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9/15/2011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4:53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4:53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520314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78315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452514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9/15/2011 4:53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15</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17</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4:53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5"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457200" lvl="1"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55063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2274142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9/15/2011 4:53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59033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3245631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0852521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591165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9010744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65687"/>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917623"/>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6660273"/>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01171652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658015768"/>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17547240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9967380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012657507"/>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8297449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14352220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9/15/2011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9/15/2011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9/15/2011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0509770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9/15/2011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9/15/2011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4038365782"/>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24845404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49537725"/>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94147773"/>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092202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280445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theme" Target="../theme/theme8.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19" Type="http://schemas.openxmlformats.org/officeDocument/2006/relationships/image" Target="../media/image1.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832"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3025505"/>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5.emf"/><Relationship Id="rId18" Type="http://schemas.openxmlformats.org/officeDocument/2006/relationships/customXml" Target="../ink/ink37.xml"/><Relationship Id="rId26" Type="http://schemas.openxmlformats.org/officeDocument/2006/relationships/image" Target="../media/image72.emf"/><Relationship Id="rId3" Type="http://schemas.openxmlformats.org/officeDocument/2006/relationships/image" Target="../media/image25.png"/><Relationship Id="rId21" Type="http://schemas.openxmlformats.org/officeDocument/2006/relationships/image" Target="../media/image69.emf"/><Relationship Id="rId7" Type="http://schemas.openxmlformats.org/officeDocument/2006/relationships/image" Target="../media/image30.png"/><Relationship Id="rId12" Type="http://schemas.openxmlformats.org/officeDocument/2006/relationships/customXml" Target="../ink/ink34.xml"/><Relationship Id="rId17" Type="http://schemas.openxmlformats.org/officeDocument/2006/relationships/image" Target="../media/image67.emf"/><Relationship Id="rId25" Type="http://schemas.openxmlformats.org/officeDocument/2006/relationships/customXml" Target="../ink/ink40.xml"/><Relationship Id="rId2" Type="http://schemas.openxmlformats.org/officeDocument/2006/relationships/notesSlide" Target="../notesSlides/notesSlide9.xml"/><Relationship Id="rId16" Type="http://schemas.openxmlformats.org/officeDocument/2006/relationships/customXml" Target="../ink/ink36.xml"/><Relationship Id="rId20" Type="http://schemas.openxmlformats.org/officeDocument/2006/relationships/customXml" Target="../ink/ink38.xml"/><Relationship Id="rId29" Type="http://schemas.openxmlformats.org/officeDocument/2006/relationships/customXml" Target="../ink/ink42.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64.emf"/><Relationship Id="rId24" Type="http://schemas.openxmlformats.org/officeDocument/2006/relationships/image" Target="../media/image36.png"/><Relationship Id="rId32" Type="http://schemas.openxmlformats.org/officeDocument/2006/relationships/image" Target="../media/image75.emf"/><Relationship Id="rId5" Type="http://schemas.openxmlformats.org/officeDocument/2006/relationships/image" Target="../media/image27.png"/><Relationship Id="rId15" Type="http://schemas.openxmlformats.org/officeDocument/2006/relationships/image" Target="../media/image66.emf"/><Relationship Id="rId23" Type="http://schemas.openxmlformats.org/officeDocument/2006/relationships/image" Target="../media/image70.emf"/><Relationship Id="rId28" Type="http://schemas.openxmlformats.org/officeDocument/2006/relationships/image" Target="../media/image73.emf"/><Relationship Id="rId10" Type="http://schemas.openxmlformats.org/officeDocument/2006/relationships/customXml" Target="../ink/ink33.xml"/><Relationship Id="rId19" Type="http://schemas.openxmlformats.org/officeDocument/2006/relationships/image" Target="../media/image68.emf"/><Relationship Id="rId31" Type="http://schemas.openxmlformats.org/officeDocument/2006/relationships/customXml" Target="../ink/ink43.xml"/><Relationship Id="rId4" Type="http://schemas.openxmlformats.org/officeDocument/2006/relationships/image" Target="../media/image26.png"/><Relationship Id="rId9" Type="http://schemas.openxmlformats.org/officeDocument/2006/relationships/image" Target="../media/image28.png"/><Relationship Id="rId14" Type="http://schemas.openxmlformats.org/officeDocument/2006/relationships/customXml" Target="../ink/ink35.xml"/><Relationship Id="rId22" Type="http://schemas.openxmlformats.org/officeDocument/2006/relationships/customXml" Target="../ink/ink39.xml"/><Relationship Id="rId27" Type="http://schemas.openxmlformats.org/officeDocument/2006/relationships/customXml" Target="../ink/ink41.xml"/><Relationship Id="rId30" Type="http://schemas.openxmlformats.org/officeDocument/2006/relationships/image" Target="../media/image74.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66.emf"/><Relationship Id="rId18" Type="http://schemas.openxmlformats.org/officeDocument/2006/relationships/image" Target="../media/image36.png"/><Relationship Id="rId3" Type="http://schemas.openxmlformats.org/officeDocument/2006/relationships/image" Target="../media/image25.png"/><Relationship Id="rId21" Type="http://schemas.openxmlformats.org/officeDocument/2006/relationships/image" Target="../media/image39.png"/><Relationship Id="rId7" Type="http://schemas.openxmlformats.org/officeDocument/2006/relationships/image" Target="../media/image30.png"/><Relationship Id="rId12" Type="http://schemas.openxmlformats.org/officeDocument/2006/relationships/customXml" Target="../ink/ink45.xml"/><Relationship Id="rId17" Type="http://schemas.openxmlformats.org/officeDocument/2006/relationships/image" Target="../media/image69.emf"/><Relationship Id="rId2" Type="http://schemas.openxmlformats.org/officeDocument/2006/relationships/notesSlide" Target="../notesSlides/notesSlide11.xml"/><Relationship Id="rId16" Type="http://schemas.openxmlformats.org/officeDocument/2006/relationships/customXml" Target="../ink/ink47.xml"/><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64.emf"/><Relationship Id="rId24" Type="http://schemas.openxmlformats.org/officeDocument/2006/relationships/image" Target="../media/image42.png"/><Relationship Id="rId5" Type="http://schemas.openxmlformats.org/officeDocument/2006/relationships/image" Target="../media/image27.png"/><Relationship Id="rId15" Type="http://schemas.openxmlformats.org/officeDocument/2006/relationships/image" Target="../media/image68.emf"/><Relationship Id="rId23" Type="http://schemas.openxmlformats.org/officeDocument/2006/relationships/image" Target="../media/image41.png"/><Relationship Id="rId10" Type="http://schemas.openxmlformats.org/officeDocument/2006/relationships/customXml" Target="../ink/ink44.xml"/><Relationship Id="rId19" Type="http://schemas.openxmlformats.org/officeDocument/2006/relationships/image" Target="../media/image37.png"/><Relationship Id="rId4" Type="http://schemas.openxmlformats.org/officeDocument/2006/relationships/image" Target="../media/image26.png"/><Relationship Id="rId9" Type="http://schemas.openxmlformats.org/officeDocument/2006/relationships/image" Target="../media/image28.png"/><Relationship Id="rId14" Type="http://schemas.openxmlformats.org/officeDocument/2006/relationships/customXml" Target="../ink/ink46.xml"/><Relationship Id="rId22" Type="http://schemas.openxmlformats.org/officeDocument/2006/relationships/image" Target="../media/image4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4.emf"/><Relationship Id="rId18" Type="http://schemas.openxmlformats.org/officeDocument/2006/relationships/customXml" Target="../ink/ink52.xml"/><Relationship Id="rId3" Type="http://schemas.openxmlformats.org/officeDocument/2006/relationships/image" Target="../media/image25.png"/><Relationship Id="rId21" Type="http://schemas.openxmlformats.org/officeDocument/2006/relationships/image" Target="../media/image43.emf"/><Relationship Id="rId7" Type="http://schemas.openxmlformats.org/officeDocument/2006/relationships/image" Target="../media/image31.png"/><Relationship Id="rId12" Type="http://schemas.openxmlformats.org/officeDocument/2006/relationships/customXml" Target="../ink/ink49.xml"/><Relationship Id="rId17" Type="http://schemas.openxmlformats.org/officeDocument/2006/relationships/image" Target="../media/image84.emf"/><Relationship Id="rId2" Type="http://schemas.openxmlformats.org/officeDocument/2006/relationships/notesSlide" Target="../notesSlides/notesSlide13.xml"/><Relationship Id="rId16" Type="http://schemas.openxmlformats.org/officeDocument/2006/relationships/customXml" Target="../ink/ink51.xml"/><Relationship Id="rId20" Type="http://schemas.openxmlformats.org/officeDocument/2006/relationships/customXml" Target="../ink/ink53.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82.emf"/><Relationship Id="rId5" Type="http://schemas.openxmlformats.org/officeDocument/2006/relationships/image" Target="../media/image27.png"/><Relationship Id="rId15" Type="http://schemas.openxmlformats.org/officeDocument/2006/relationships/image" Target="../media/image83.emf"/><Relationship Id="rId23" Type="http://schemas.openxmlformats.org/officeDocument/2006/relationships/image" Target="../media/image71.emf"/><Relationship Id="rId10" Type="http://schemas.openxmlformats.org/officeDocument/2006/relationships/customXml" Target="../ink/ink48.xml"/><Relationship Id="rId19" Type="http://schemas.openxmlformats.org/officeDocument/2006/relationships/image" Target="../media/image85.emf"/><Relationship Id="rId4" Type="http://schemas.openxmlformats.org/officeDocument/2006/relationships/image" Target="../media/image26.png"/><Relationship Id="rId9" Type="http://schemas.openxmlformats.org/officeDocument/2006/relationships/image" Target="../media/image28.png"/><Relationship Id="rId14" Type="http://schemas.openxmlformats.org/officeDocument/2006/relationships/customXml" Target="../ink/ink50.xml"/><Relationship Id="rId22" Type="http://schemas.openxmlformats.org/officeDocument/2006/relationships/customXml" Target="../ink/ink5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customXml" Target="../ink/ink56.xml"/><Relationship Id="rId18" Type="http://schemas.openxmlformats.org/officeDocument/2006/relationships/image" Target="../media/image89.emf"/><Relationship Id="rId26" Type="http://schemas.openxmlformats.org/officeDocument/2006/relationships/image" Target="../media/image94.emf"/><Relationship Id="rId3" Type="http://schemas.openxmlformats.org/officeDocument/2006/relationships/image" Target="../media/image26.png"/><Relationship Id="rId21" Type="http://schemas.openxmlformats.org/officeDocument/2006/relationships/customXml" Target="../ink/ink59.xml"/><Relationship Id="rId34" Type="http://schemas.openxmlformats.org/officeDocument/2006/relationships/image" Target="../media/image99.emf"/><Relationship Id="rId7" Type="http://schemas.openxmlformats.org/officeDocument/2006/relationships/image" Target="../media/image35.png"/><Relationship Id="rId12" Type="http://schemas.openxmlformats.org/officeDocument/2006/relationships/image" Target="../media/image82.emf"/><Relationship Id="rId17" Type="http://schemas.openxmlformats.org/officeDocument/2006/relationships/customXml" Target="../ink/ink58.xml"/><Relationship Id="rId25" Type="http://schemas.openxmlformats.org/officeDocument/2006/relationships/customXml" Target="../ink/ink61.xml"/><Relationship Id="rId33" Type="http://schemas.openxmlformats.org/officeDocument/2006/relationships/customXml" Target="../ink/ink64.xml"/><Relationship Id="rId2" Type="http://schemas.openxmlformats.org/officeDocument/2006/relationships/image" Target="../media/image25.png"/><Relationship Id="rId16" Type="http://schemas.openxmlformats.org/officeDocument/2006/relationships/image" Target="../media/image64.emf"/><Relationship Id="rId20" Type="http://schemas.openxmlformats.org/officeDocument/2006/relationships/image" Target="../media/image46.png"/><Relationship Id="rId29" Type="http://schemas.openxmlformats.org/officeDocument/2006/relationships/image" Target="../media/image47.png"/><Relationship Id="rId1" Type="http://schemas.openxmlformats.org/officeDocument/2006/relationships/slideLayout" Target="../slideLayouts/slideLayout97.xml"/><Relationship Id="rId6" Type="http://schemas.openxmlformats.org/officeDocument/2006/relationships/image" Target="../media/image31.png"/><Relationship Id="rId11" Type="http://schemas.openxmlformats.org/officeDocument/2006/relationships/customXml" Target="../ink/ink55.xml"/><Relationship Id="rId24" Type="http://schemas.openxmlformats.org/officeDocument/2006/relationships/image" Target="../media/image93.emf"/><Relationship Id="rId32" Type="http://schemas.openxmlformats.org/officeDocument/2006/relationships/image" Target="../media/image98.emf"/><Relationship Id="rId5" Type="http://schemas.openxmlformats.org/officeDocument/2006/relationships/image" Target="../media/image29.png"/><Relationship Id="rId15" Type="http://schemas.openxmlformats.org/officeDocument/2006/relationships/customXml" Target="../ink/ink57.xml"/><Relationship Id="rId23" Type="http://schemas.openxmlformats.org/officeDocument/2006/relationships/customXml" Target="../ink/ink60.xml"/><Relationship Id="rId28" Type="http://schemas.openxmlformats.org/officeDocument/2006/relationships/image" Target="../media/image95.emf"/><Relationship Id="rId36" Type="http://schemas.openxmlformats.org/officeDocument/2006/relationships/image" Target="../media/image49.png"/><Relationship Id="rId10" Type="http://schemas.openxmlformats.org/officeDocument/2006/relationships/image" Target="../media/image44.png"/><Relationship Id="rId19" Type="http://schemas.openxmlformats.org/officeDocument/2006/relationships/image" Target="../media/image45.png"/><Relationship Id="rId4" Type="http://schemas.openxmlformats.org/officeDocument/2006/relationships/image" Target="../media/image27.png"/><Relationship Id="rId9" Type="http://schemas.openxmlformats.org/officeDocument/2006/relationships/image" Target="../media/image43.png"/><Relationship Id="rId14" Type="http://schemas.openxmlformats.org/officeDocument/2006/relationships/image" Target="../media/image88.emf"/><Relationship Id="rId22" Type="http://schemas.openxmlformats.org/officeDocument/2006/relationships/image" Target="../media/image92.emf"/><Relationship Id="rId27" Type="http://schemas.openxmlformats.org/officeDocument/2006/relationships/customXml" Target="../ink/ink62.xml"/><Relationship Id="rId30" Type="http://schemas.openxmlformats.org/officeDocument/2006/relationships/customXml" Target="../ink/ink63.xml"/><Relationship Id="rId35"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3.png"/><Relationship Id="rId3" Type="http://schemas.openxmlformats.org/officeDocument/2006/relationships/image" Target="../media/image23.png"/><Relationship Id="rId7" Type="http://schemas.openxmlformats.org/officeDocument/2006/relationships/image" Target="../media/image19.png"/><Relationship Id="rId12"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5" Type="http://schemas.openxmlformats.org/officeDocument/2006/relationships/image" Target="../media/image55.png"/><Relationship Id="rId10" Type="http://schemas.openxmlformats.org/officeDocument/2006/relationships/image" Target="../media/image21.png"/><Relationship Id="rId4" Type="http://schemas.openxmlformats.org/officeDocument/2006/relationships/image" Target="../media/image50.png"/><Relationship Id="rId9" Type="http://schemas.openxmlformats.org/officeDocument/2006/relationships/image" Target="../media/image20.png"/><Relationship Id="rId1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26.png"/><Relationship Id="rId18" Type="http://schemas.openxmlformats.org/officeDocument/2006/relationships/image" Target="../media/image34.emf"/><Relationship Id="rId26" Type="http://schemas.openxmlformats.org/officeDocument/2006/relationships/image" Target="../media/image40.emf"/><Relationship Id="rId3" Type="http://schemas.openxmlformats.org/officeDocument/2006/relationships/image" Target="../media/image23.png"/><Relationship Id="rId21" Type="http://schemas.openxmlformats.org/officeDocument/2006/relationships/image" Target="../media/image32.png"/><Relationship Id="rId7" Type="http://schemas.openxmlformats.org/officeDocument/2006/relationships/image" Target="../media/image26.emf"/><Relationship Id="rId12" Type="http://schemas.openxmlformats.org/officeDocument/2006/relationships/image" Target="../media/image25.png"/><Relationship Id="rId17" Type="http://schemas.openxmlformats.org/officeDocument/2006/relationships/customXml" Target="../ink/ink6.xml"/><Relationship Id="rId25" Type="http://schemas.openxmlformats.org/officeDocument/2006/relationships/customXml" Target="../ink/ink8.xml"/><Relationship Id="rId2" Type="http://schemas.openxmlformats.org/officeDocument/2006/relationships/notesSlide" Target="../notesSlides/notesSlide5.xml"/><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42.emf"/><Relationship Id="rId1" Type="http://schemas.openxmlformats.org/officeDocument/2006/relationships/slideLayout" Target="../slideLayouts/slideLayout3.xml"/><Relationship Id="rId6" Type="http://schemas.openxmlformats.org/officeDocument/2006/relationships/customXml" Target="../ink/ink3.xml"/><Relationship Id="rId11" Type="http://schemas.openxmlformats.org/officeDocument/2006/relationships/image" Target="../media/image28.emf"/><Relationship Id="rId24" Type="http://schemas.openxmlformats.org/officeDocument/2006/relationships/image" Target="../media/image39.emf"/><Relationship Id="rId5" Type="http://schemas.openxmlformats.org/officeDocument/2006/relationships/image" Target="../media/image25.emf"/><Relationship Id="rId15" Type="http://schemas.openxmlformats.org/officeDocument/2006/relationships/image" Target="../media/image28.png"/><Relationship Id="rId23" Type="http://schemas.openxmlformats.org/officeDocument/2006/relationships/customXml" Target="../ink/ink7.xml"/><Relationship Id="rId28" Type="http://schemas.openxmlformats.org/officeDocument/2006/relationships/customXml" Target="../ink/ink9.xml"/><Relationship Id="rId10" Type="http://schemas.openxmlformats.org/officeDocument/2006/relationships/customXml" Target="../ink/ink5.xml"/><Relationship Id="rId19" Type="http://schemas.openxmlformats.org/officeDocument/2006/relationships/image" Target="../media/image30.png"/><Relationship Id="rId4" Type="http://schemas.openxmlformats.org/officeDocument/2006/relationships/customXml" Target="../ink/ink2.xml"/><Relationship Id="rId9" Type="http://schemas.openxmlformats.org/officeDocument/2006/relationships/image" Target="../media/image27.emf"/><Relationship Id="rId14" Type="http://schemas.openxmlformats.org/officeDocument/2006/relationships/image" Target="../media/image27.png"/><Relationship Id="rId22" Type="http://schemas.openxmlformats.org/officeDocument/2006/relationships/image" Target="../media/image33.png"/><Relationship Id="rId27" Type="http://schemas.openxmlformats.org/officeDocument/2006/relationships/image" Target="../media/image34.png"/><Relationship Id="rId30"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44.emf"/><Relationship Id="rId18" Type="http://schemas.openxmlformats.org/officeDocument/2006/relationships/customXml" Target="../ink/ink13.xml"/><Relationship Id="rId26" Type="http://schemas.openxmlformats.org/officeDocument/2006/relationships/customXml" Target="../ink/ink17.xml"/><Relationship Id="rId39" Type="http://schemas.openxmlformats.org/officeDocument/2006/relationships/image" Target="../media/image57.emf"/><Relationship Id="rId3" Type="http://schemas.openxmlformats.org/officeDocument/2006/relationships/image" Target="../media/image25.png"/><Relationship Id="rId21" Type="http://schemas.openxmlformats.org/officeDocument/2006/relationships/image" Target="../media/image48.emf"/><Relationship Id="rId34" Type="http://schemas.openxmlformats.org/officeDocument/2006/relationships/customXml" Target="../ink/ink21.xml"/><Relationship Id="rId42" Type="http://schemas.openxmlformats.org/officeDocument/2006/relationships/customXml" Target="../ink/ink25.xml"/><Relationship Id="rId7" Type="http://schemas.openxmlformats.org/officeDocument/2006/relationships/image" Target="../media/image30.png"/><Relationship Id="rId12" Type="http://schemas.openxmlformats.org/officeDocument/2006/relationships/customXml" Target="../ink/ink10.xml"/><Relationship Id="rId17" Type="http://schemas.openxmlformats.org/officeDocument/2006/relationships/image" Target="../media/image46.emf"/><Relationship Id="rId25" Type="http://schemas.openxmlformats.org/officeDocument/2006/relationships/image" Target="../media/image50.emf"/><Relationship Id="rId33" Type="http://schemas.openxmlformats.org/officeDocument/2006/relationships/image" Target="../media/image54.emf"/><Relationship Id="rId38" Type="http://schemas.openxmlformats.org/officeDocument/2006/relationships/customXml" Target="../ink/ink23.xml"/><Relationship Id="rId2" Type="http://schemas.openxmlformats.org/officeDocument/2006/relationships/notesSlide" Target="../notesSlides/notesSlide6.xml"/><Relationship Id="rId16" Type="http://schemas.openxmlformats.org/officeDocument/2006/relationships/customXml" Target="../ink/ink12.xml"/><Relationship Id="rId20" Type="http://schemas.openxmlformats.org/officeDocument/2006/relationships/customXml" Target="../ink/ink14.xml"/><Relationship Id="rId29" Type="http://schemas.openxmlformats.org/officeDocument/2006/relationships/image" Target="../media/image52.emf"/><Relationship Id="rId41" Type="http://schemas.openxmlformats.org/officeDocument/2006/relationships/image" Target="../media/image58.emf"/><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28.png"/><Relationship Id="rId24" Type="http://schemas.openxmlformats.org/officeDocument/2006/relationships/customXml" Target="../ink/ink16.xml"/><Relationship Id="rId32" Type="http://schemas.openxmlformats.org/officeDocument/2006/relationships/customXml" Target="../ink/ink20.xml"/><Relationship Id="rId37" Type="http://schemas.openxmlformats.org/officeDocument/2006/relationships/image" Target="../media/image56.emf"/><Relationship Id="rId40" Type="http://schemas.openxmlformats.org/officeDocument/2006/relationships/customXml" Target="../ink/ink24.xml"/><Relationship Id="rId45" Type="http://schemas.openxmlformats.org/officeDocument/2006/relationships/image" Target="../media/image60.emf"/><Relationship Id="rId5" Type="http://schemas.openxmlformats.org/officeDocument/2006/relationships/image" Target="../media/image27.png"/><Relationship Id="rId15" Type="http://schemas.openxmlformats.org/officeDocument/2006/relationships/image" Target="../media/image45.emf"/><Relationship Id="rId23" Type="http://schemas.openxmlformats.org/officeDocument/2006/relationships/image" Target="../media/image49.emf"/><Relationship Id="rId28" Type="http://schemas.openxmlformats.org/officeDocument/2006/relationships/customXml" Target="../ink/ink18.xml"/><Relationship Id="rId36" Type="http://schemas.openxmlformats.org/officeDocument/2006/relationships/customXml" Target="../ink/ink22.xml"/><Relationship Id="rId10" Type="http://schemas.openxmlformats.org/officeDocument/2006/relationships/image" Target="../media/image35.png"/><Relationship Id="rId19" Type="http://schemas.openxmlformats.org/officeDocument/2006/relationships/image" Target="../media/image47.emf"/><Relationship Id="rId31" Type="http://schemas.openxmlformats.org/officeDocument/2006/relationships/image" Target="../media/image53.emf"/><Relationship Id="rId44" Type="http://schemas.openxmlformats.org/officeDocument/2006/relationships/customXml" Target="../ink/ink26.xml"/><Relationship Id="rId4" Type="http://schemas.openxmlformats.org/officeDocument/2006/relationships/image" Target="../media/image26.png"/><Relationship Id="rId9" Type="http://schemas.openxmlformats.org/officeDocument/2006/relationships/image" Target="../media/image34.png"/><Relationship Id="rId14" Type="http://schemas.openxmlformats.org/officeDocument/2006/relationships/customXml" Target="../ink/ink11.xml"/><Relationship Id="rId22" Type="http://schemas.openxmlformats.org/officeDocument/2006/relationships/customXml" Target="../ink/ink15.xml"/><Relationship Id="rId27" Type="http://schemas.openxmlformats.org/officeDocument/2006/relationships/image" Target="../media/image51.emf"/><Relationship Id="rId30" Type="http://schemas.openxmlformats.org/officeDocument/2006/relationships/customXml" Target="../ink/ink19.xml"/><Relationship Id="rId35" Type="http://schemas.openxmlformats.org/officeDocument/2006/relationships/image" Target="../media/image55.emf"/><Relationship Id="rId43" Type="http://schemas.openxmlformats.org/officeDocument/2006/relationships/image" Target="../media/image59.emf"/></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59.emf"/><Relationship Id="rId18" Type="http://schemas.openxmlformats.org/officeDocument/2006/relationships/customXml" Target="../ink/ink30.xml"/><Relationship Id="rId3" Type="http://schemas.openxmlformats.org/officeDocument/2006/relationships/image" Target="../media/image25.png"/><Relationship Id="rId21" Type="http://schemas.openxmlformats.org/officeDocument/2006/relationships/image" Target="../media/image48.emf"/><Relationship Id="rId7" Type="http://schemas.openxmlformats.org/officeDocument/2006/relationships/image" Target="../media/image30.png"/><Relationship Id="rId12" Type="http://schemas.openxmlformats.org/officeDocument/2006/relationships/customXml" Target="../ink/ink27.xml"/><Relationship Id="rId17" Type="http://schemas.openxmlformats.org/officeDocument/2006/relationships/image" Target="../media/image60.emf"/><Relationship Id="rId2" Type="http://schemas.openxmlformats.org/officeDocument/2006/relationships/notesSlide" Target="../notesSlides/notesSlide7.xml"/><Relationship Id="rId16" Type="http://schemas.openxmlformats.org/officeDocument/2006/relationships/customXml" Target="../ink/ink29.xml"/><Relationship Id="rId20" Type="http://schemas.openxmlformats.org/officeDocument/2006/relationships/customXml" Target="../ink/ink31.xml"/><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28.png"/><Relationship Id="rId5" Type="http://schemas.openxmlformats.org/officeDocument/2006/relationships/image" Target="../media/image27.png"/><Relationship Id="rId15" Type="http://schemas.openxmlformats.org/officeDocument/2006/relationships/image" Target="../media/image61.emf"/><Relationship Id="rId23" Type="http://schemas.openxmlformats.org/officeDocument/2006/relationships/image" Target="../media/image63.emf"/><Relationship Id="rId10" Type="http://schemas.openxmlformats.org/officeDocument/2006/relationships/image" Target="../media/image35.png"/><Relationship Id="rId19" Type="http://schemas.openxmlformats.org/officeDocument/2006/relationships/image" Target="../media/image62.emf"/><Relationship Id="rId4" Type="http://schemas.openxmlformats.org/officeDocument/2006/relationships/image" Target="../media/image26.png"/><Relationship Id="rId9" Type="http://schemas.openxmlformats.org/officeDocument/2006/relationships/image" Target="../media/image34.png"/><Relationship Id="rId14" Type="http://schemas.openxmlformats.org/officeDocument/2006/relationships/customXml" Target="../ink/ink28.xml"/><Relationship Id="rId22" Type="http://schemas.openxmlformats.org/officeDocument/2006/relationships/customXml" Target="../ink/ink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622369"/>
            <a:ext cx="9164636" cy="1523497"/>
          </a:xfrm>
        </p:spPr>
        <p:txBody>
          <a:bodyPr/>
          <a:lstStyle/>
          <a:p>
            <a:r>
              <a:rPr lang="en-US" sz="4600" dirty="0"/>
              <a:t>Identity and Access </a:t>
            </a:r>
            <a:r>
              <a:rPr lang="en-US" sz="4600" dirty="0" smtClean="0"/>
              <a:t>Management</a:t>
            </a:r>
            <a:br>
              <a:rPr lang="en-US" sz="4600" dirty="0" smtClean="0"/>
            </a:br>
            <a:r>
              <a:rPr lang="en-US" sz="4600" dirty="0" smtClean="0"/>
              <a:t>for </a:t>
            </a:r>
            <a:r>
              <a:rPr lang="en-US" sz="4600" dirty="0"/>
              <a:t>Windows Azure Applications</a:t>
            </a:r>
          </a:p>
        </p:txBody>
      </p:sp>
      <p:sp>
        <p:nvSpPr>
          <p:cNvPr id="3" name="Subtitle 2"/>
          <p:cNvSpPr>
            <a:spLocks noGrp="1"/>
          </p:cNvSpPr>
          <p:nvPr>
            <p:ph type="subTitle" idx="1"/>
          </p:nvPr>
        </p:nvSpPr>
        <p:spPr/>
        <p:txBody>
          <a:bodyPr/>
          <a:lstStyle/>
          <a:p>
            <a:r>
              <a:rPr lang="en-US" dirty="0" smtClean="0">
                <a:latin typeface="+mj-lt"/>
              </a:rPr>
              <a:t>Vittorio Bertocci</a:t>
            </a:r>
          </a:p>
          <a:p>
            <a:r>
              <a:rPr lang="en-US" dirty="0" smtClean="0"/>
              <a:t>Principal Program Manager</a:t>
            </a:r>
          </a:p>
          <a:p>
            <a:r>
              <a:rPr lang="en-US" dirty="0" smtClean="0"/>
              <a:t>Microsoft Corporation</a:t>
            </a:r>
            <a:endParaRPr lang="en-US" dirty="0"/>
          </a:p>
        </p:txBody>
      </p:sp>
      <p:sp>
        <p:nvSpPr>
          <p:cNvPr id="9" name="Text Placeholder 8"/>
          <p:cNvSpPr>
            <a:spLocks noGrp="1"/>
          </p:cNvSpPr>
          <p:nvPr>
            <p:ph type="body" sz="quarter" idx="10"/>
          </p:nvPr>
        </p:nvSpPr>
        <p:spPr>
          <a:xfrm>
            <a:off x="969964" y="190502"/>
            <a:ext cx="2547937" cy="387798"/>
          </a:xfrm>
        </p:spPr>
        <p:txBody>
          <a:bodyPr/>
          <a:lstStyle/>
          <a:p>
            <a:r>
              <a:rPr lang="en-US" sz="2800" dirty="0" smtClean="0"/>
              <a:t>SAC-858T</a:t>
            </a:r>
            <a:endParaRPr lang="en-US" sz="2800"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SSO for Web Applications</a:t>
            </a:r>
            <a:endParaRPr lang="en-US" dirty="0"/>
          </a:p>
        </p:txBody>
      </p:sp>
      <p:pic>
        <p:nvPicPr>
          <p:cNvPr id="3" name="Picture 2" descr="C:\Users\vittorib\Desktop\BUILDpics\1. direc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995" y="1244119"/>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BUILDpics\2. 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874" y="1947089"/>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BUILDpics\3. Live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487" y="1339626"/>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vittorib\Desktop\BUILDpics\5. Yaho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9" y="1327595"/>
            <a:ext cx="1298341" cy="761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vittorib\Desktop\BUILDpics\8. Brows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565" y="4209044"/>
            <a:ext cx="1510618" cy="10423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vittorib\Desktop\BUILDpics\10. Web P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0349" y="636941"/>
            <a:ext cx="908229" cy="117033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vittorib\Desktop\BUILDpics\4. Googl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79" y="1867435"/>
            <a:ext cx="1213004" cy="12130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9408695" y="636941"/>
            <a:ext cx="673768" cy="35971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7" name="Rectangle 16"/>
          <p:cNvSpPr/>
          <p:nvPr/>
        </p:nvSpPr>
        <p:spPr bwMode="auto">
          <a:xfrm>
            <a:off x="5317959" y="1142585"/>
            <a:ext cx="2683042" cy="14497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9516429" y="1295375"/>
              <a:ext cx="450360" cy="2021760"/>
            </p14:xfrm>
          </p:contentPart>
        </mc:Choice>
        <mc:Fallback xmlns="">
          <p:pic>
            <p:nvPicPr>
              <p:cNvPr id="21" name="Ink 20"/>
              <p:cNvPicPr/>
              <p:nvPr/>
            </p:nvPicPr>
            <p:blipFill>
              <a:blip r:embed="rId11"/>
              <a:stretch>
                <a:fillRect/>
              </a:stretch>
            </p:blipFill>
            <p:spPr>
              <a:xfrm>
                <a:off x="9491589" y="1273775"/>
                <a:ext cx="50796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p14:cNvContentPartPr/>
              <p14:nvPr/>
            </p14:nvContentPartPr>
            <p14:xfrm>
              <a:off x="3279429" y="2036615"/>
              <a:ext cx="6275880" cy="2770920"/>
            </p14:xfrm>
          </p:contentPart>
        </mc:Choice>
        <mc:Fallback xmlns="">
          <p:pic>
            <p:nvPicPr>
              <p:cNvPr id="22" name="Ink 21"/>
              <p:cNvPicPr/>
              <p:nvPr/>
            </p:nvPicPr>
            <p:blipFill>
              <a:blip r:embed="rId13"/>
              <a:stretch>
                <a:fillRect/>
              </a:stretch>
            </p:blipFill>
            <p:spPr>
              <a:xfrm>
                <a:off x="3258189" y="2006735"/>
                <a:ext cx="6327360" cy="282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p14:cNvContentPartPr/>
              <p14:nvPr/>
            </p14:nvContentPartPr>
            <p14:xfrm>
              <a:off x="548829" y="4542575"/>
              <a:ext cx="747720" cy="736920"/>
            </p14:xfrm>
          </p:contentPart>
        </mc:Choice>
        <mc:Fallback xmlns="">
          <p:pic>
            <p:nvPicPr>
              <p:cNvPr id="23" name="Ink 22"/>
              <p:cNvPicPr/>
              <p:nvPr/>
            </p:nvPicPr>
            <p:blipFill>
              <a:blip r:embed="rId15"/>
              <a:stretch>
                <a:fillRect/>
              </a:stretch>
            </p:blipFill>
            <p:spPr>
              <a:xfrm>
                <a:off x="531557" y="4524935"/>
                <a:ext cx="776506"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6502869" y="810455"/>
              <a:ext cx="812880" cy="354960"/>
            </p14:xfrm>
          </p:contentPart>
        </mc:Choice>
        <mc:Fallback xmlns="">
          <p:pic>
            <p:nvPicPr>
              <p:cNvPr id="27" name="Ink 26"/>
              <p:cNvPicPr/>
              <p:nvPr/>
            </p:nvPicPr>
            <p:blipFill>
              <a:blip r:embed="rId17"/>
              <a:stretch>
                <a:fillRect/>
              </a:stretch>
            </p:blipFill>
            <p:spPr>
              <a:xfrm>
                <a:off x="6472269" y="776615"/>
                <a:ext cx="87120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811989" y="5123255"/>
              <a:ext cx="548640" cy="1127520"/>
            </p14:xfrm>
          </p:contentPart>
        </mc:Choice>
        <mc:Fallback xmlns="">
          <p:pic>
            <p:nvPicPr>
              <p:cNvPr id="28" name="Ink 27"/>
              <p:cNvPicPr/>
              <p:nvPr/>
            </p:nvPicPr>
            <p:blipFill>
              <a:blip r:embed="rId19"/>
              <a:stretch>
                <a:fillRect/>
              </a:stretch>
            </p:blipFill>
            <p:spPr>
              <a:xfrm>
                <a:off x="791123" y="5105255"/>
                <a:ext cx="583897" cy="116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p14:cNvContentPartPr/>
              <p14:nvPr/>
            </p14:nvContentPartPr>
            <p14:xfrm>
              <a:off x="334269" y="5704295"/>
              <a:ext cx="487080" cy="382320"/>
            </p14:xfrm>
          </p:contentPart>
        </mc:Choice>
        <mc:Fallback xmlns="">
          <p:pic>
            <p:nvPicPr>
              <p:cNvPr id="29" name="Ink 28"/>
              <p:cNvPicPr/>
              <p:nvPr/>
            </p:nvPicPr>
            <p:blipFill>
              <a:blip r:embed="rId21"/>
              <a:stretch>
                <a:fillRect/>
              </a:stretch>
            </p:blipFill>
            <p:spPr>
              <a:xfrm>
                <a:off x="321319" y="5696375"/>
                <a:ext cx="507945" cy="408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Ink 30"/>
              <p14:cNvContentPartPr/>
              <p14:nvPr/>
            </p14:nvContentPartPr>
            <p14:xfrm>
              <a:off x="3241989" y="2575895"/>
              <a:ext cx="3383280" cy="2103480"/>
            </p14:xfrm>
          </p:contentPart>
        </mc:Choice>
        <mc:Fallback xmlns="">
          <p:pic>
            <p:nvPicPr>
              <p:cNvPr id="31" name="Ink 30"/>
              <p:cNvPicPr/>
              <p:nvPr/>
            </p:nvPicPr>
            <p:blipFill>
              <a:blip r:embed="rId23"/>
              <a:stretch>
                <a:fillRect/>
              </a:stretch>
            </p:blipFill>
            <p:spPr>
              <a:xfrm>
                <a:off x="3216069" y="2543135"/>
                <a:ext cx="3440880" cy="2164320"/>
              </a:xfrm>
              <a:prstGeom prst="rect">
                <a:avLst/>
              </a:prstGeom>
            </p:spPr>
          </p:pic>
        </mc:Fallback>
      </mc:AlternateContent>
      <p:pic>
        <p:nvPicPr>
          <p:cNvPr id="2050" name="Picture 2" descr="C:\Users\vittorib\Desktop\BUILDpics\11b. HRD.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758565" y="4409455"/>
            <a:ext cx="1483424" cy="7669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25">
            <p14:nvContentPartPr>
              <p14:cNvPr id="2049" name="Ink 2048"/>
              <p14:cNvContentPartPr/>
              <p14:nvPr/>
            </p14:nvContentPartPr>
            <p14:xfrm>
              <a:off x="1812069" y="2799815"/>
              <a:ext cx="1095120" cy="1364400"/>
            </p14:xfrm>
          </p:contentPart>
        </mc:Choice>
        <mc:Fallback xmlns="">
          <p:pic>
            <p:nvPicPr>
              <p:cNvPr id="2049" name="Ink 2048"/>
              <p:cNvPicPr/>
              <p:nvPr/>
            </p:nvPicPr>
            <p:blipFill>
              <a:blip r:embed="rId26"/>
              <a:stretch>
                <a:fillRect/>
              </a:stretch>
            </p:blipFill>
            <p:spPr>
              <a:xfrm>
                <a:off x="1788669" y="2768495"/>
                <a:ext cx="1147680" cy="1421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53" name="Ink 2052"/>
              <p14:cNvContentPartPr/>
              <p14:nvPr/>
            </p14:nvContentPartPr>
            <p14:xfrm>
              <a:off x="1970829" y="2714495"/>
              <a:ext cx="1252080" cy="1527120"/>
            </p14:xfrm>
          </p:contentPart>
        </mc:Choice>
        <mc:Fallback xmlns="">
          <p:pic>
            <p:nvPicPr>
              <p:cNvPr id="2053" name="Ink 2052"/>
              <p:cNvPicPr/>
              <p:nvPr/>
            </p:nvPicPr>
            <p:blipFill>
              <a:blip r:embed="rId28"/>
              <a:stretch>
                <a:fillRect/>
              </a:stretch>
            </p:blipFill>
            <p:spPr>
              <a:xfrm>
                <a:off x="1947789" y="2691095"/>
                <a:ext cx="1300320" cy="1577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56" name="Ink 2055"/>
              <p14:cNvContentPartPr/>
              <p14:nvPr/>
            </p14:nvContentPartPr>
            <p14:xfrm>
              <a:off x="3231549" y="2643215"/>
              <a:ext cx="3059640" cy="1830960"/>
            </p14:xfrm>
          </p:contentPart>
        </mc:Choice>
        <mc:Fallback xmlns="">
          <p:pic>
            <p:nvPicPr>
              <p:cNvPr id="2056" name="Ink 2055"/>
              <p:cNvPicPr/>
              <p:nvPr/>
            </p:nvPicPr>
            <p:blipFill>
              <a:blip r:embed="rId30"/>
              <a:stretch>
                <a:fillRect/>
              </a:stretch>
            </p:blipFill>
            <p:spPr>
              <a:xfrm>
                <a:off x="3207069" y="2614415"/>
                <a:ext cx="3112560" cy="1884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57" name="Ink 2056"/>
              <p14:cNvContentPartPr/>
              <p14:nvPr/>
            </p14:nvContentPartPr>
            <p14:xfrm>
              <a:off x="3118149" y="2805935"/>
              <a:ext cx="2928240" cy="1137240"/>
            </p14:xfrm>
          </p:contentPart>
        </mc:Choice>
        <mc:Fallback xmlns="">
          <p:pic>
            <p:nvPicPr>
              <p:cNvPr id="2057" name="Ink 2056"/>
              <p:cNvPicPr/>
              <p:nvPr/>
            </p:nvPicPr>
            <p:blipFill>
              <a:blip r:embed="rId32"/>
              <a:stretch>
                <a:fillRect/>
              </a:stretch>
            </p:blipFill>
            <p:spPr>
              <a:xfrm>
                <a:off x="3093309" y="2778215"/>
                <a:ext cx="2964240" cy="1193400"/>
              </a:xfrm>
              <a:prstGeom prst="rect">
                <a:avLst/>
              </a:prstGeom>
            </p:spPr>
          </p:pic>
        </mc:Fallback>
      </mc:AlternateContent>
      <p:sp>
        <p:nvSpPr>
          <p:cNvPr id="2058" name="Regular Pentagon 2057"/>
          <p:cNvSpPr/>
          <p:nvPr/>
        </p:nvSpPr>
        <p:spPr bwMode="auto">
          <a:xfrm>
            <a:off x="8908863" y="2197203"/>
            <a:ext cx="378994" cy="378692"/>
          </a:xfrm>
          <a:prstGeom prst="pent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0391033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Basic authentication externalization</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2"/>
          <p:cNvSpPr txBox="1">
            <a:spLocks/>
          </p:cNvSpPr>
          <p:nvPr/>
        </p:nvSpPr>
        <p:spPr>
          <a:xfrm>
            <a:off x="995753" y="4813098"/>
            <a:ext cx="7041922" cy="46166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tx1"/>
                    </a:gs>
                    <a:gs pos="86000">
                      <a:schemeClr val="tx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smtClean="0"/>
              <a:t>Use WIF to outsource authentication to ACS, then use the ACS settings to enable multiple scenarios</a:t>
            </a:r>
            <a:endParaRPr lang="en-US" sz="2400" dirty="0"/>
          </a:p>
        </p:txBody>
      </p:sp>
    </p:spTree>
    <p:extLst>
      <p:ext uri="{BB962C8B-B14F-4D97-AF65-F5344CB8AC3E}">
        <p14:creationId xmlns:p14="http://schemas.microsoft.com/office/powerpoint/2010/main" val="2340156433"/>
      </p:ext>
    </p:extLst>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Control Service</a:t>
            </a:r>
            <a:endParaRPr lang="en-US" dirty="0"/>
          </a:p>
        </p:txBody>
      </p:sp>
      <p:pic>
        <p:nvPicPr>
          <p:cNvPr id="3" name="Picture 2" descr="C:\Users\vittorib\Desktop\BUILDpics\1. direc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995" y="1244119"/>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BUILDpics\2. 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874" y="1947089"/>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BUILDpics\3. Live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487" y="1339626"/>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vittorib\Desktop\BUILDpics\5. Yaho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9" y="1327595"/>
            <a:ext cx="1298341" cy="761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vittorib\Desktop\BUILDpics\8. Brows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565" y="4209044"/>
            <a:ext cx="1510618" cy="1042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vittorib\Desktop\BUILDpics\10. Web Pag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90349" y="636941"/>
            <a:ext cx="908229" cy="11703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vittorib\Desktop\BUILDpics\4. Googl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79" y="1867435"/>
            <a:ext cx="1213004" cy="12130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9408695" y="636941"/>
            <a:ext cx="673768" cy="35971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1" name="Rectangle 10"/>
          <p:cNvSpPr/>
          <p:nvPr/>
        </p:nvSpPr>
        <p:spPr bwMode="auto">
          <a:xfrm>
            <a:off x="3994484" y="1142585"/>
            <a:ext cx="4788569" cy="33999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9516429" y="1295375"/>
              <a:ext cx="450360" cy="2021760"/>
            </p14:xfrm>
          </p:contentPart>
        </mc:Choice>
        <mc:Fallback xmlns="">
          <p:pic>
            <p:nvPicPr>
              <p:cNvPr id="12" name="Ink 11"/>
              <p:cNvPicPr/>
              <p:nvPr/>
            </p:nvPicPr>
            <p:blipFill>
              <a:blip r:embed="rId11"/>
              <a:stretch>
                <a:fillRect/>
              </a:stretch>
            </p:blipFill>
            <p:spPr>
              <a:xfrm>
                <a:off x="9491589" y="1273775"/>
                <a:ext cx="50796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p14:cNvContentPartPr/>
              <p14:nvPr/>
            </p14:nvContentPartPr>
            <p14:xfrm>
              <a:off x="548829" y="4542575"/>
              <a:ext cx="747720" cy="736920"/>
            </p14:xfrm>
          </p:contentPart>
        </mc:Choice>
        <mc:Fallback xmlns="">
          <p:pic>
            <p:nvPicPr>
              <p:cNvPr id="14" name="Ink 13"/>
              <p:cNvPicPr/>
              <p:nvPr/>
            </p:nvPicPr>
            <p:blipFill>
              <a:blip r:embed="rId13"/>
              <a:stretch>
                <a:fillRect/>
              </a:stretch>
            </p:blipFill>
            <p:spPr>
              <a:xfrm>
                <a:off x="531557" y="4524935"/>
                <a:ext cx="776506" cy="76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p14:cNvContentPartPr/>
              <p14:nvPr/>
            </p14:nvContentPartPr>
            <p14:xfrm>
              <a:off x="811989" y="5123255"/>
              <a:ext cx="548640" cy="1127520"/>
            </p14:xfrm>
          </p:contentPart>
        </mc:Choice>
        <mc:Fallback xmlns="">
          <p:pic>
            <p:nvPicPr>
              <p:cNvPr id="16" name="Ink 15"/>
              <p:cNvPicPr/>
              <p:nvPr/>
            </p:nvPicPr>
            <p:blipFill>
              <a:blip r:embed="rId15"/>
              <a:stretch>
                <a:fillRect/>
              </a:stretch>
            </p:blipFill>
            <p:spPr>
              <a:xfrm>
                <a:off x="791123" y="5105255"/>
                <a:ext cx="583897" cy="1160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p14:cNvContentPartPr/>
              <p14:nvPr/>
            </p14:nvContentPartPr>
            <p14:xfrm>
              <a:off x="334269" y="5704295"/>
              <a:ext cx="487080" cy="382320"/>
            </p14:xfrm>
          </p:contentPart>
        </mc:Choice>
        <mc:Fallback xmlns="">
          <p:pic>
            <p:nvPicPr>
              <p:cNvPr id="17" name="Ink 16"/>
              <p:cNvPicPr/>
              <p:nvPr/>
            </p:nvPicPr>
            <p:blipFill>
              <a:blip r:embed="rId17"/>
              <a:stretch>
                <a:fillRect/>
              </a:stretch>
            </p:blipFill>
            <p:spPr>
              <a:xfrm>
                <a:off x="321319" y="5696375"/>
                <a:ext cx="507945" cy="408600"/>
              </a:xfrm>
              <a:prstGeom prst="rect">
                <a:avLst/>
              </a:prstGeom>
            </p:spPr>
          </p:pic>
        </mc:Fallback>
      </mc:AlternateContent>
      <p:pic>
        <p:nvPicPr>
          <p:cNvPr id="19" name="Picture 2" descr="C:\Users\vittorib\Desktop\BUILDpics\11b. HRD.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19878" y="4542575"/>
            <a:ext cx="1483424" cy="766941"/>
          </a:xfrm>
          <a:prstGeom prst="rect">
            <a:avLst/>
          </a:prstGeom>
          <a:noFill/>
          <a:extLst>
            <a:ext uri="{909E8E84-426E-40DD-AFC4-6F175D3DCCD1}">
              <a14:hiddenFill xmlns:a14="http://schemas.microsoft.com/office/drawing/2010/main">
                <a:solidFill>
                  <a:srgbClr val="FFFFFF"/>
                </a:solidFill>
              </a14:hiddenFill>
            </a:ext>
          </a:extLst>
        </p:spPr>
      </p:pic>
      <p:sp>
        <p:nvSpPr>
          <p:cNvPr id="24" name="Regular Pentagon 23"/>
          <p:cNvSpPr/>
          <p:nvPr/>
        </p:nvSpPr>
        <p:spPr bwMode="auto">
          <a:xfrm>
            <a:off x="8908863" y="2197203"/>
            <a:ext cx="378994" cy="378692"/>
          </a:xfrm>
          <a:prstGeom prst="pent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3074" name="Picture 2" descr="C:\Users\vittorib\Desktop\BUILDpics\15. Portal.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51407" y="1798373"/>
            <a:ext cx="2619418" cy="165315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vittorib\Desktop\BUILDpics\14. Endpoints.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33324" y="4026586"/>
            <a:ext cx="3331661" cy="10319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vittorib\Desktop\BUILDpics\19. Mgmt Endpoints .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95780" y="1947089"/>
            <a:ext cx="1102580" cy="190033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vittorib\Desktop\BUILDpics\16. IP configs.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2111" y="2914832"/>
            <a:ext cx="1359296" cy="8046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vittorib\Desktop\BUILDpics\17. Rules Repository.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92111" y="2360576"/>
            <a:ext cx="1359296" cy="80460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vittorib\Desktop\BUILDpics\18. Rule.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038844" y="2709758"/>
            <a:ext cx="1665830" cy="37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26371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331971" cy="1446550"/>
          </a:xfrm>
          <a:prstGeom prst="rect">
            <a:avLst/>
          </a:prstGeom>
          <a:noFill/>
        </p:spPr>
        <p:txBody>
          <a:bodyPr wrap="square" rtlCol="0">
            <a:spAutoFit/>
          </a:bodyPr>
          <a:lstStyle/>
          <a:p>
            <a:r>
              <a:rPr lang="en-US" sz="4400" dirty="0" smtClean="0">
                <a:solidFill>
                  <a:srgbClr val="FFFFFF"/>
                </a:solidFill>
                <a:latin typeface="+mj-lt"/>
              </a:rPr>
              <a:t>ACS Can Simplify Things For You</a:t>
            </a:r>
          </a:p>
          <a:p>
            <a:r>
              <a:rPr lang="en-US" sz="4400" dirty="0" smtClean="0">
                <a:solidFill>
                  <a:srgbClr val="FFFFFF"/>
                </a:solidFill>
              </a:rPr>
              <a:t>Metro Style Apps</a:t>
            </a:r>
            <a:endParaRPr lang="en-US" sz="4400" dirty="0">
              <a:solidFill>
                <a:srgbClr val="FFFFFF"/>
              </a:solidFill>
            </a:endParaRPr>
          </a:p>
        </p:txBody>
      </p:sp>
    </p:spTree>
    <p:extLst>
      <p:ext uri="{BB962C8B-B14F-4D97-AF65-F5344CB8AC3E}">
        <p14:creationId xmlns:p14="http://schemas.microsoft.com/office/powerpoint/2010/main" val="2734142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Apps and Identity</a:t>
            </a:r>
            <a:endParaRPr lang="en-US" dirty="0"/>
          </a:p>
        </p:txBody>
      </p:sp>
      <p:pic>
        <p:nvPicPr>
          <p:cNvPr id="3" name="Picture 2" descr="C:\Users\vittorib\Desktop\BUILDpics\1. direc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995" y="916738"/>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BUILDpics\2. 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874" y="1619708"/>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BUILDpics\3. Live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487" y="1012245"/>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vittorib\Desktop\BUILDpics\5. Yaho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9" y="1000214"/>
            <a:ext cx="1298341" cy="761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vittorib\Desktop\BUILDpics\6. Table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6328" y="4643689"/>
            <a:ext cx="1694548" cy="11032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vittorib\Desktop\BUILDpics\11. Web Servic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16076" y="1262916"/>
            <a:ext cx="1152049" cy="1304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vittorib\Desktop\BUILDpics\4. Googl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479" y="1540054"/>
            <a:ext cx="1213004" cy="121300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auto">
          <a:xfrm>
            <a:off x="9408695" y="636941"/>
            <a:ext cx="673768" cy="35971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mc:AlternateContent xmlns:mc="http://schemas.openxmlformats.org/markup-compatibility/2006" xmlns:p14="http://schemas.microsoft.com/office/powerpoint/2010/main">
        <mc:Choice Requires="p14">
          <p:contentPart p14:bwMode="auto" r:id="rId10">
            <p14:nvContentPartPr>
              <p14:cNvPr id="21" name="Ink 20"/>
              <p14:cNvContentPartPr/>
              <p14:nvPr/>
            </p14:nvContentPartPr>
            <p14:xfrm>
              <a:off x="334269" y="4542575"/>
              <a:ext cx="1026360" cy="1708200"/>
            </p14:xfrm>
          </p:contentPart>
        </mc:Choice>
        <mc:Fallback xmlns="">
          <p:pic>
            <p:nvPicPr>
              <p:cNvPr id="21" name="Ink 20"/>
              <p:cNvPicPr/>
              <p:nvPr/>
            </p:nvPicPr>
            <p:blipFill>
              <a:blip r:embed="rId11"/>
              <a:stretch>
                <a:fillRect/>
              </a:stretch>
            </p:blipFill>
            <p:spPr>
              <a:xfrm>
                <a:off x="321314" y="4524935"/>
                <a:ext cx="1053710" cy="1740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p14:cNvContentPartPr/>
              <p14:nvPr/>
            </p14:nvContentPartPr>
            <p14:xfrm>
              <a:off x="9516429" y="1295375"/>
              <a:ext cx="450360" cy="2021760"/>
            </p14:xfrm>
          </p:contentPart>
        </mc:Choice>
        <mc:Fallback xmlns="">
          <p:pic>
            <p:nvPicPr>
              <p:cNvPr id="22" name="Ink 21"/>
              <p:cNvPicPr/>
              <p:nvPr/>
            </p:nvPicPr>
            <p:blipFill>
              <a:blip r:embed="rId13"/>
              <a:stretch>
                <a:fillRect/>
              </a:stretch>
            </p:blipFill>
            <p:spPr>
              <a:xfrm>
                <a:off x="9491589" y="1273775"/>
                <a:ext cx="50796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4" name="Ink 23"/>
              <p14:cNvContentPartPr/>
              <p14:nvPr/>
            </p14:nvContentPartPr>
            <p14:xfrm>
              <a:off x="2540709" y="2066495"/>
              <a:ext cx="6939360" cy="2724480"/>
            </p14:xfrm>
          </p:contentPart>
        </mc:Choice>
        <mc:Fallback xmlns="">
          <p:pic>
            <p:nvPicPr>
              <p:cNvPr id="24" name="Ink 23"/>
              <p:cNvPicPr/>
              <p:nvPr/>
            </p:nvPicPr>
            <p:blipFill>
              <a:blip r:embed="rId15"/>
              <a:stretch>
                <a:fillRect/>
              </a:stretch>
            </p:blipFill>
            <p:spPr>
              <a:xfrm>
                <a:off x="2523789" y="2046695"/>
                <a:ext cx="6976440" cy="276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Ink 40"/>
              <p14:cNvContentPartPr/>
              <p14:nvPr/>
            </p14:nvContentPartPr>
            <p14:xfrm>
              <a:off x="1756629" y="2809535"/>
              <a:ext cx="198360" cy="1744920"/>
            </p14:xfrm>
          </p:contentPart>
        </mc:Choice>
        <mc:Fallback xmlns="">
          <p:pic>
            <p:nvPicPr>
              <p:cNvPr id="41" name="Ink 40"/>
              <p:cNvPicPr/>
              <p:nvPr/>
            </p:nvPicPr>
            <p:blipFill>
              <a:blip r:embed="rId17"/>
              <a:stretch>
                <a:fillRect/>
              </a:stretch>
            </p:blipFill>
            <p:spPr>
              <a:xfrm>
                <a:off x="1739349" y="2789735"/>
                <a:ext cx="235440" cy="1779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Ink 41"/>
              <p14:cNvContentPartPr/>
              <p14:nvPr/>
            </p14:nvContentPartPr>
            <p14:xfrm>
              <a:off x="2159469" y="3917255"/>
              <a:ext cx="347760" cy="699840"/>
            </p14:xfrm>
          </p:contentPart>
        </mc:Choice>
        <mc:Fallback xmlns="">
          <p:pic>
            <p:nvPicPr>
              <p:cNvPr id="42" name="Ink 41"/>
              <p:cNvPicPr/>
              <p:nvPr/>
            </p:nvPicPr>
            <p:blipFill>
              <a:blip r:embed="rId19"/>
              <a:stretch>
                <a:fillRect/>
              </a:stretch>
            </p:blipFill>
            <p:spPr>
              <a:xfrm>
                <a:off x="2139669" y="3902495"/>
                <a:ext cx="383400" cy="734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 name="Ink 8"/>
              <p14:cNvContentPartPr/>
              <p14:nvPr/>
            </p14:nvContentPartPr>
            <p14:xfrm>
              <a:off x="1346442" y="3377461"/>
              <a:ext cx="4148640" cy="3207960"/>
            </p14:xfrm>
          </p:contentPart>
        </mc:Choice>
        <mc:Fallback xmlns="">
          <p:pic>
            <p:nvPicPr>
              <p:cNvPr id="9" name="Ink 8"/>
              <p:cNvPicPr/>
              <p:nvPr/>
            </p:nvPicPr>
            <p:blipFill>
              <a:blip r:embed="rId21"/>
              <a:stretch>
                <a:fillRect/>
              </a:stretch>
            </p:blipFill>
            <p:spPr>
              <a:xfrm>
                <a:off x="1337082" y="3370261"/>
                <a:ext cx="4178160" cy="3234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9" name="Ink 28"/>
              <p14:cNvContentPartPr/>
              <p14:nvPr/>
            </p14:nvContentPartPr>
            <p14:xfrm>
              <a:off x="5228682" y="4387261"/>
              <a:ext cx="9000" cy="0"/>
            </p14:xfrm>
          </p:contentPart>
        </mc:Choice>
        <mc:Fallback xmlns="">
          <p:pic>
            <p:nvPicPr>
              <p:cNvPr id="29" name="Ink 28"/>
              <p:cNvPicPr/>
              <p:nvPr/>
            </p:nvPicPr>
            <p:blipFill>
              <a:blip r:embed="rId23"/>
              <a:stretch>
                <a:fillRect/>
              </a:stretch>
            </p:blipFill>
            <p:spPr>
              <a:xfrm>
                <a:off x="0" y="0"/>
                <a:ext cx="9000" cy="0"/>
              </a:xfrm>
              <a:prstGeom prst="rect">
                <a:avLst/>
              </a:prstGeom>
            </p:spPr>
          </p:pic>
        </mc:Fallback>
      </mc:AlternateContent>
    </p:spTree>
    <p:extLst>
      <p:ext uri="{BB962C8B-B14F-4D97-AF65-F5344CB8AC3E}">
        <p14:creationId xmlns:p14="http://schemas.microsoft.com/office/powerpoint/2010/main" val="25550494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ACS From a Metro Style Application</a:t>
            </a:r>
            <a:endParaRPr lang="en-US" dirty="0"/>
          </a:p>
        </p:txBody>
      </p:sp>
      <p:sp>
        <p:nvSpPr>
          <p:cNvPr id="3" name="Subtitle 2"/>
          <p:cNvSpPr>
            <a:spLocks noGrp="1"/>
          </p:cNvSpPr>
          <p:nvPr>
            <p:ph type="subTitle" idx="1"/>
          </p:nvPr>
        </p:nvSpPr>
        <p:spPr>
          <a:xfrm>
            <a:off x="969965" y="4787310"/>
            <a:ext cx="8079442" cy="461665"/>
          </a:xfrm>
        </p:spPr>
        <p:txBody>
          <a:bodyPr/>
          <a:lstStyle/>
          <a:p>
            <a:r>
              <a:rPr lang="en-US" dirty="0" smtClean="0"/>
              <a:t>Authenticating via </a:t>
            </a:r>
            <a:r>
              <a:rPr lang="en-US" dirty="0" err="1" smtClean="0"/>
              <a:t>WebAuthenticationBroker</a:t>
            </a:r>
            <a:r>
              <a:rPr lang="en-US" dirty="0" smtClean="0"/>
              <a:t>,</a:t>
            </a:r>
          </a:p>
          <a:p>
            <a:r>
              <a:rPr lang="en-US" dirty="0" smtClean="0"/>
              <a:t>Saving tokens via </a:t>
            </a:r>
            <a:r>
              <a:rPr lang="en-US" dirty="0" err="1" smtClean="0"/>
              <a:t>PasswordVault</a:t>
            </a:r>
            <a:r>
              <a:rPr lang="en-US" dirty="0" smtClean="0"/>
              <a:t>,</a:t>
            </a:r>
          </a:p>
          <a:p>
            <a:r>
              <a:rPr lang="en-US" dirty="0" smtClean="0"/>
              <a:t>Authenticating calls via OAuth2</a:t>
            </a:r>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077461133"/>
      </p:ext>
    </p:extLst>
  </p:cSld>
  <p:clrMapOvr>
    <a:masterClrMapping/>
  </p:clrMapOvr>
  <p:transition>
    <p:strips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360629" y="3317135"/>
            <a:ext cx="5581766" cy="354086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Metro Style Apps and ACS</a:t>
            </a:r>
            <a:endParaRPr lang="en-US" dirty="0"/>
          </a:p>
        </p:txBody>
      </p:sp>
      <p:pic>
        <p:nvPicPr>
          <p:cNvPr id="3" name="Picture 2" descr="C:\Users\vittorib\Desktop\BUILDpics\1. directo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995" y="916738"/>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BUILDpics\2. Fac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3874" y="1619708"/>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BUILDpics\3. Live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7487" y="1012245"/>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vittorib\Desktop\BUILDpics\5. Yaho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549" y="1000214"/>
            <a:ext cx="1298341" cy="761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Users\vittorib\Desktop\BUILDpics\6. Table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328" y="4643689"/>
            <a:ext cx="1694548" cy="11032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C:\Users\vittorib\Desktop\BUILDpics\11. Web Servic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16076" y="1262916"/>
            <a:ext cx="1152049" cy="13044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vittorib\Desktop\BUILDpics\4. Googl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479" y="1540054"/>
            <a:ext cx="1213004" cy="12130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bwMode="auto">
          <a:xfrm>
            <a:off x="9408695" y="636941"/>
            <a:ext cx="673768" cy="35971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pic>
        <p:nvPicPr>
          <p:cNvPr id="4098" name="Picture 2" descr="C:\Users\vittorib\Desktop\BUILDpics\21. AC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4843" y="1204168"/>
            <a:ext cx="2575104" cy="1646869"/>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vittorib\Desktop\BUILDpics\22. Vault.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9538" y="5627469"/>
            <a:ext cx="1420251" cy="142634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1">
            <p14:nvContentPartPr>
              <p14:cNvPr id="19" name="Ink 18"/>
              <p14:cNvContentPartPr/>
              <p14:nvPr/>
            </p14:nvContentPartPr>
            <p14:xfrm>
              <a:off x="334269" y="4542575"/>
              <a:ext cx="1026360" cy="1708200"/>
            </p14:xfrm>
          </p:contentPart>
        </mc:Choice>
        <mc:Fallback xmlns="">
          <p:pic>
            <p:nvPicPr>
              <p:cNvPr id="19" name="Ink 18"/>
              <p:cNvPicPr/>
              <p:nvPr/>
            </p:nvPicPr>
            <p:blipFill>
              <a:blip r:embed="rId12"/>
              <a:stretch>
                <a:fillRect/>
              </a:stretch>
            </p:blipFill>
            <p:spPr>
              <a:xfrm>
                <a:off x="321314" y="4524935"/>
                <a:ext cx="1053710" cy="174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p14:cNvContentPartPr/>
              <p14:nvPr/>
            </p14:nvContentPartPr>
            <p14:xfrm>
              <a:off x="2775789" y="4763255"/>
              <a:ext cx="649440" cy="1026360"/>
            </p14:xfrm>
          </p:contentPart>
        </mc:Choice>
        <mc:Fallback xmlns="">
          <p:pic>
            <p:nvPicPr>
              <p:cNvPr id="20" name="Ink 19"/>
              <p:cNvPicPr/>
              <p:nvPr/>
            </p:nvPicPr>
            <p:blipFill>
              <a:blip r:embed="rId14"/>
              <a:stretch>
                <a:fillRect/>
              </a:stretch>
            </p:blipFill>
            <p:spPr>
              <a:xfrm>
                <a:off x="2752029" y="4735895"/>
                <a:ext cx="699840" cy="1079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p14:cNvContentPartPr/>
              <p14:nvPr/>
            </p14:nvContentPartPr>
            <p14:xfrm>
              <a:off x="9516429" y="1295375"/>
              <a:ext cx="450360" cy="2021760"/>
            </p14:xfrm>
          </p:contentPart>
        </mc:Choice>
        <mc:Fallback xmlns="">
          <p:pic>
            <p:nvPicPr>
              <p:cNvPr id="23" name="Ink 22"/>
              <p:cNvPicPr/>
              <p:nvPr/>
            </p:nvPicPr>
            <p:blipFill>
              <a:blip r:embed="rId16"/>
              <a:stretch>
                <a:fillRect/>
              </a:stretch>
            </p:blipFill>
            <p:spPr>
              <a:xfrm>
                <a:off x="9491589" y="1273775"/>
                <a:ext cx="507960" cy="2074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0" name="Ink 29"/>
              <p14:cNvContentPartPr/>
              <p14:nvPr/>
            </p14:nvContentPartPr>
            <p14:xfrm>
              <a:off x="5790069" y="4223975"/>
              <a:ext cx="1108080" cy="405360"/>
            </p14:xfrm>
          </p:contentPart>
        </mc:Choice>
        <mc:Fallback xmlns="">
          <p:pic>
            <p:nvPicPr>
              <p:cNvPr id="30" name="Ink 29"/>
              <p:cNvPicPr/>
              <p:nvPr/>
            </p:nvPicPr>
            <p:blipFill>
              <a:blip r:embed="rId18"/>
              <a:stretch>
                <a:fillRect/>
              </a:stretch>
            </p:blipFill>
            <p:spPr>
              <a:xfrm>
                <a:off x="5774949" y="4210655"/>
                <a:ext cx="1129680" cy="439920"/>
              </a:xfrm>
              <a:prstGeom prst="rect">
                <a:avLst/>
              </a:prstGeom>
            </p:spPr>
          </p:pic>
        </mc:Fallback>
      </mc:AlternateContent>
      <p:pic>
        <p:nvPicPr>
          <p:cNvPr id="4100" name="Picture 4" descr="C:\Users\vittorib\Desktop\BUILDpics\23. HRD.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44148" y="3080975"/>
            <a:ext cx="1762162" cy="99100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vittorib\Desktop\BUILDpics\23b. Facebook.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530094" y="3507386"/>
            <a:ext cx="1568144" cy="881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21">
            <p14:nvContentPartPr>
              <p14:cNvPr id="4104" name="Ink 4103"/>
              <p14:cNvContentPartPr/>
              <p14:nvPr/>
            </p14:nvContentPartPr>
            <p14:xfrm>
              <a:off x="3331629" y="2242175"/>
              <a:ext cx="1600560" cy="1298520"/>
            </p14:xfrm>
          </p:contentPart>
        </mc:Choice>
        <mc:Fallback xmlns="">
          <p:pic>
            <p:nvPicPr>
              <p:cNvPr id="4104" name="Ink 4103"/>
              <p:cNvPicPr/>
              <p:nvPr/>
            </p:nvPicPr>
            <p:blipFill>
              <a:blip r:embed="rId22"/>
              <a:stretch>
                <a:fillRect/>
              </a:stretch>
            </p:blipFill>
            <p:spPr>
              <a:xfrm>
                <a:off x="3316509" y="2232455"/>
                <a:ext cx="1636920" cy="1329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111" name="Ink 4110"/>
              <p14:cNvContentPartPr/>
              <p14:nvPr/>
            </p14:nvContentPartPr>
            <p14:xfrm>
              <a:off x="5040909" y="2527655"/>
              <a:ext cx="1522440" cy="1140480"/>
            </p14:xfrm>
          </p:contentPart>
        </mc:Choice>
        <mc:Fallback xmlns="">
          <p:pic>
            <p:nvPicPr>
              <p:cNvPr id="4111" name="Ink 4110"/>
              <p:cNvPicPr/>
              <p:nvPr/>
            </p:nvPicPr>
            <p:blipFill>
              <a:blip r:embed="rId24"/>
              <a:stretch>
                <a:fillRect/>
              </a:stretch>
            </p:blipFill>
            <p:spPr>
              <a:xfrm>
                <a:off x="5022909" y="2508215"/>
                <a:ext cx="1562400" cy="1173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112" name="Ink 4111"/>
              <p14:cNvContentPartPr/>
              <p14:nvPr/>
            </p14:nvContentPartPr>
            <p14:xfrm>
              <a:off x="5455989" y="2042015"/>
              <a:ext cx="1928880" cy="1756440"/>
            </p14:xfrm>
          </p:contentPart>
        </mc:Choice>
        <mc:Fallback xmlns="">
          <p:pic>
            <p:nvPicPr>
              <p:cNvPr id="4112" name="Ink 4111"/>
              <p:cNvPicPr/>
              <p:nvPr/>
            </p:nvPicPr>
            <p:blipFill>
              <a:blip r:embed="rId26"/>
              <a:stretch>
                <a:fillRect/>
              </a:stretch>
            </p:blipFill>
            <p:spPr>
              <a:xfrm>
                <a:off x="5436909" y="2031575"/>
                <a:ext cx="1967400" cy="178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114" name="Ink 4113"/>
              <p14:cNvContentPartPr/>
              <p14:nvPr/>
            </p14:nvContentPartPr>
            <p14:xfrm>
              <a:off x="4382829" y="2706575"/>
              <a:ext cx="2183040" cy="593640"/>
            </p14:xfrm>
          </p:contentPart>
        </mc:Choice>
        <mc:Fallback xmlns="">
          <p:pic>
            <p:nvPicPr>
              <p:cNvPr id="4114" name="Ink 4113"/>
              <p:cNvPicPr/>
              <p:nvPr/>
            </p:nvPicPr>
            <p:blipFill>
              <a:blip r:embed="rId28"/>
              <a:stretch>
                <a:fillRect/>
              </a:stretch>
            </p:blipFill>
            <p:spPr>
              <a:xfrm>
                <a:off x="4362309" y="2685335"/>
                <a:ext cx="2224800" cy="632880"/>
              </a:xfrm>
              <a:prstGeom prst="rect">
                <a:avLst/>
              </a:prstGeom>
            </p:spPr>
          </p:pic>
        </mc:Fallback>
      </mc:AlternateContent>
      <p:pic>
        <p:nvPicPr>
          <p:cNvPr id="4116" name="Picture 7" descr="C:\Users\vittorib\Desktop\BUILDpics\25. Bouncer.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583127" y="2775380"/>
            <a:ext cx="1084998" cy="10849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0">
            <p14:nvContentPartPr>
              <p14:cNvPr id="4118" name="Ink 4117"/>
              <p14:cNvContentPartPr/>
              <p14:nvPr/>
            </p14:nvContentPartPr>
            <p14:xfrm>
              <a:off x="5706189" y="3229655"/>
              <a:ext cx="5272560" cy="682560"/>
            </p14:xfrm>
          </p:contentPart>
        </mc:Choice>
        <mc:Fallback xmlns="">
          <p:pic>
            <p:nvPicPr>
              <p:cNvPr id="4118" name="Ink 4117"/>
              <p:cNvPicPr/>
              <p:nvPr/>
            </p:nvPicPr>
            <p:blipFill>
              <a:blip r:embed="rId32"/>
              <a:stretch>
                <a:fillRect/>
              </a:stretch>
            </p:blipFill>
            <p:spPr>
              <a:xfrm>
                <a:off x="5689989" y="3210575"/>
                <a:ext cx="530964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120" name="Ink 4119"/>
              <p14:cNvContentPartPr/>
              <p14:nvPr/>
            </p14:nvContentPartPr>
            <p14:xfrm>
              <a:off x="6125609" y="3367879"/>
              <a:ext cx="4781160" cy="617040"/>
            </p14:xfrm>
          </p:contentPart>
        </mc:Choice>
        <mc:Fallback xmlns="">
          <p:pic>
            <p:nvPicPr>
              <p:cNvPr id="4120" name="Ink 4119"/>
              <p:cNvPicPr/>
              <p:nvPr/>
            </p:nvPicPr>
            <p:blipFill>
              <a:blip r:embed="rId34"/>
              <a:stretch>
                <a:fillRect/>
              </a:stretch>
            </p:blipFill>
            <p:spPr>
              <a:xfrm>
                <a:off x="6118049" y="3348799"/>
                <a:ext cx="4796280" cy="653400"/>
              </a:xfrm>
              <a:prstGeom prst="rect">
                <a:avLst/>
              </a:prstGeom>
            </p:spPr>
          </p:pic>
        </mc:Fallback>
      </mc:AlternateContent>
      <p:pic>
        <p:nvPicPr>
          <p:cNvPr id="1026" name="Picture 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30094" y="5182629"/>
            <a:ext cx="1890335" cy="106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C:\Users\vittorib\Desktop\Untitled.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043373" y="3576477"/>
            <a:ext cx="1471167" cy="69192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C:\Users\vittorib\Desktop\Untitled.png"/>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3015057" y="5904811"/>
            <a:ext cx="1471167" cy="691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95551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vitruv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554" y="1142893"/>
            <a:ext cx="3100137" cy="31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1" name="left 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92207">
            <a:off x="1633684" y="624729"/>
            <a:ext cx="41402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right w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07793" flipH="1">
            <a:off x="6264301" y="598524"/>
            <a:ext cx="41402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cs"/>
          <p:cNvSpPr txBox="1">
            <a:spLocks/>
          </p:cNvSpPr>
          <p:nvPr/>
        </p:nvSpPr>
        <p:spPr>
          <a:xfrm>
            <a:off x="383451" y="1002906"/>
            <a:ext cx="11349004" cy="5486400"/>
          </a:xfrm>
          <a:prstGeom prst="rect">
            <a:avLst/>
          </a:prstGeom>
        </p:spPr>
        <p:txBody>
          <a:bodyPr vert="horz" wrap="square" lIns="0" tIns="0" rIns="0" bIns="0" rtlCol="0" anchor="b">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000" smtClean="0">
                <a:latin typeface="+mn-lt"/>
              </a:rPr>
              <a:t/>
            </a:r>
            <a:br>
              <a:rPr lang="en-US" sz="5000" smtClean="0">
                <a:latin typeface="+mn-lt"/>
              </a:rPr>
            </a:br>
            <a:r>
              <a:rPr lang="en-US" sz="5000" smtClean="0">
                <a:latin typeface="+mn-lt"/>
              </a:rPr>
              <a:t> </a:t>
            </a:r>
            <a:br>
              <a:rPr lang="en-US" sz="5000" smtClean="0">
                <a:latin typeface="+mn-lt"/>
              </a:rPr>
            </a:br>
            <a:r>
              <a:rPr lang="en-US" sz="5000" smtClean="0">
                <a:latin typeface="+mn-lt"/>
              </a:rPr>
              <a:t>ACS </a:t>
            </a:r>
            <a:r>
              <a:rPr lang="en-US" sz="4800" smtClean="0">
                <a:latin typeface="+mn-lt"/>
              </a:rPr>
              <a:t>can </a:t>
            </a:r>
            <a:r>
              <a:rPr lang="en-US" sz="5000" smtClean="0">
                <a:latin typeface="+mn-lt"/>
              </a:rPr>
              <a:t>simplify things for you</a:t>
            </a:r>
            <a:r>
              <a:rPr lang="en-US" sz="3600" smtClean="0">
                <a:latin typeface="+mn-lt"/>
              </a:rPr>
              <a:t>.</a:t>
            </a:r>
            <a:endParaRPr lang="en-US" sz="5000">
              <a:latin typeface="+mn-lt"/>
            </a:endParaRPr>
          </a:p>
        </p:txBody>
      </p:sp>
      <p:sp>
        <p:nvSpPr>
          <p:cNvPr id="9" name="complicated"/>
          <p:cNvSpPr txBox="1">
            <a:spLocks/>
          </p:cNvSpPr>
          <p:nvPr/>
        </p:nvSpPr>
        <p:spPr>
          <a:xfrm>
            <a:off x="388371" y="1007826"/>
            <a:ext cx="11349004" cy="5486400"/>
          </a:xfrm>
          <a:prstGeom prst="rect">
            <a:avLst/>
          </a:prstGeom>
        </p:spPr>
        <p:txBody>
          <a:bodyPr vert="horz" wrap="square" lIns="0" tIns="0" rIns="0" bIns="0" rtlCol="0" anchor="b">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000" dirty="0" smtClean="0">
                <a:latin typeface="+mn-lt"/>
              </a:rPr>
              <a:t/>
            </a:r>
            <a:br>
              <a:rPr lang="en-US" sz="5000" dirty="0" smtClean="0">
                <a:latin typeface="+mn-lt"/>
              </a:rPr>
            </a:br>
            <a:r>
              <a:rPr lang="en-US" sz="5000" dirty="0" smtClean="0">
                <a:latin typeface="+mn-lt"/>
              </a:rPr>
              <a:t>Identity can be complicated. </a:t>
            </a:r>
            <a:br>
              <a:rPr lang="en-US" sz="5000" dirty="0" smtClean="0">
                <a:latin typeface="+mn-lt"/>
              </a:rPr>
            </a:br>
            <a:endParaRPr lang="en-US" sz="5000" dirty="0">
              <a:latin typeface="+mn-lt"/>
            </a:endParaRPr>
          </a:p>
        </p:txBody>
      </p:sp>
      <p:sp>
        <p:nvSpPr>
          <p:cNvPr id="10" name="need identity"/>
          <p:cNvSpPr txBox="1">
            <a:spLocks/>
          </p:cNvSpPr>
          <p:nvPr/>
        </p:nvSpPr>
        <p:spPr>
          <a:xfrm>
            <a:off x="388371" y="1007826"/>
            <a:ext cx="11349004" cy="5486400"/>
          </a:xfrm>
          <a:prstGeom prst="rect">
            <a:avLst/>
          </a:prstGeom>
        </p:spPr>
        <p:txBody>
          <a:bodyPr vert="horz" wrap="square" lIns="0" tIns="0" rIns="0" bIns="0" rtlCol="0" anchor="b">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000" dirty="0" smtClean="0">
                <a:latin typeface="+mn-lt"/>
              </a:rPr>
              <a:t>Your cloud applications need identity.</a:t>
            </a:r>
            <a:br>
              <a:rPr lang="en-US" sz="5000" dirty="0" smtClean="0">
                <a:latin typeface="+mn-lt"/>
              </a:rPr>
            </a:br>
            <a:r>
              <a:rPr lang="en-US" sz="5000" dirty="0" smtClean="0">
                <a:latin typeface="+mn-lt"/>
              </a:rPr>
              <a:t/>
            </a:r>
            <a:br>
              <a:rPr lang="en-US" sz="5000" dirty="0" smtClean="0">
                <a:latin typeface="+mn-lt"/>
              </a:rPr>
            </a:br>
            <a:r>
              <a:rPr lang="en-US" sz="5000" dirty="0" smtClean="0">
                <a:latin typeface="+mn-lt"/>
              </a:rPr>
              <a:t> </a:t>
            </a:r>
            <a:endParaRPr lang="en-US" sz="5000" dirty="0">
              <a:latin typeface="+mn-lt"/>
            </a:endParaRPr>
          </a:p>
        </p:txBody>
      </p:sp>
      <p:pic>
        <p:nvPicPr>
          <p:cNvPr id="12" name="cas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98" y="2493161"/>
            <a:ext cx="3197330" cy="1935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ago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2" y="1233098"/>
            <a:ext cx="1842655" cy="1322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diamo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2623" y="573924"/>
            <a:ext cx="1233613" cy="106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clou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14763" y="1233098"/>
            <a:ext cx="1743075" cy="896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hel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0536" y="197400"/>
            <a:ext cx="1689965" cy="1199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f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11859" y="3597904"/>
            <a:ext cx="2133957" cy="7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water thingh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46356" y="1801240"/>
            <a:ext cx="1334180" cy="889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vitruvian mi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620" y="1605474"/>
            <a:ext cx="1351585" cy="136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mismatc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5786" y="1513242"/>
            <a:ext cx="1486827" cy="181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beforeAC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774018" y="683023"/>
            <a:ext cx="2601692" cy="142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AfterAC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912041" y="2690563"/>
            <a:ext cx="2599570" cy="142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Arrow"/>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885692" y="1801240"/>
            <a:ext cx="854075"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376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75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childTnLst>
                          </p:cTn>
                        </p:par>
                        <p:par>
                          <p:cTn id="20" fill="hold">
                            <p:stCondLst>
                              <p:cond delay="325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childTnLst>
                          </p:cTn>
                        </p:par>
                        <p:par>
                          <p:cTn id="33" fill="hold">
                            <p:stCondLst>
                              <p:cond delay="15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childTnLst>
                          </p:cTn>
                        </p:par>
                        <p:par>
                          <p:cTn id="41" fill="hold">
                            <p:stCondLst>
                              <p:cond delay="3500"/>
                            </p:stCondLst>
                            <p:childTnLst>
                              <p:par>
                                <p:cTn id="42" presetID="10" presetClass="entr" presetSubtype="0" fill="hold" nodeType="afterEffect">
                                  <p:stCondLst>
                                    <p:cond delay="10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5500"/>
                            </p:stCondLst>
                            <p:childTnLst>
                              <p:par>
                                <p:cTn id="46" presetID="10" presetClass="entr" presetSubtype="0" fill="hold" nodeType="afterEffect">
                                  <p:stCondLst>
                                    <p:cond delay="10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left)">
                                      <p:cBhvr>
                                        <p:cTn id="53" dur="500"/>
                                        <p:tgtEl>
                                          <p:spTgt spid="8"/>
                                        </p:tgtEl>
                                      </p:cBhvr>
                                    </p:animEffect>
                                  </p:childTnLst>
                                </p:cTn>
                              </p:par>
                            </p:childTnLst>
                          </p:cTn>
                        </p:par>
                        <p:par>
                          <p:cTn id="54" fill="hold">
                            <p:stCondLst>
                              <p:cond delay="1250"/>
                            </p:stCondLst>
                            <p:childTnLst>
                              <p:par>
                                <p:cTn id="55" presetID="10"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childTnLst>
                                </p:cTn>
                              </p:par>
                            </p:childTnLst>
                          </p:cTn>
                        </p:par>
                        <p:par>
                          <p:cTn id="58" fill="hold">
                            <p:stCondLst>
                              <p:cond delay="2250"/>
                            </p:stCondLst>
                            <p:childTnLst>
                              <p:par>
                                <p:cTn id="59" presetID="22" presetClass="entr" presetSubtype="1" fill="hold" nodeType="after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wipe(up)">
                                      <p:cBhvr>
                                        <p:cTn id="61" dur="500"/>
                                        <p:tgtEl>
                                          <p:spTgt spid="1028"/>
                                        </p:tgtEl>
                                      </p:cBhvr>
                                    </p:animEffect>
                                  </p:childTnLst>
                                </p:cTn>
                              </p:par>
                            </p:childTnLst>
                          </p:cTn>
                        </p:par>
                        <p:par>
                          <p:cTn id="62" fill="hold">
                            <p:stCondLst>
                              <p:cond delay="2750"/>
                            </p:stCondLst>
                            <p:childTnLst>
                              <p:par>
                                <p:cTn id="63" presetID="10" presetClass="entr" presetSubtype="0"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nodeType="clickEffect">
                                  <p:stCondLst>
                                    <p:cond delay="0"/>
                                  </p:stCondLst>
                                  <p:childTnLst>
                                    <p:anim calcmode="lin" valueType="num">
                                      <p:cBhvr>
                                        <p:cTn id="69" dur="1000"/>
                                        <p:tgtEl>
                                          <p:spTgt spid="1027"/>
                                        </p:tgtEl>
                                        <p:attrNameLst>
                                          <p:attrName>ppt_w</p:attrName>
                                        </p:attrNameLst>
                                      </p:cBhvr>
                                      <p:tavLst>
                                        <p:tav tm="0">
                                          <p:val>
                                            <p:strVal val="ppt_w"/>
                                          </p:val>
                                        </p:tav>
                                        <p:tav tm="100000">
                                          <p:val>
                                            <p:fltVal val="0"/>
                                          </p:val>
                                        </p:tav>
                                      </p:tavLst>
                                    </p:anim>
                                    <p:anim calcmode="lin" valueType="num">
                                      <p:cBhvr>
                                        <p:cTn id="70" dur="1000"/>
                                        <p:tgtEl>
                                          <p:spTgt spid="1027"/>
                                        </p:tgtEl>
                                        <p:attrNameLst>
                                          <p:attrName>ppt_h</p:attrName>
                                        </p:attrNameLst>
                                      </p:cBhvr>
                                      <p:tavLst>
                                        <p:tav tm="0">
                                          <p:val>
                                            <p:strVal val="ppt_h"/>
                                          </p:val>
                                        </p:tav>
                                        <p:tav tm="100000">
                                          <p:val>
                                            <p:fltVal val="0"/>
                                          </p:val>
                                        </p:tav>
                                      </p:tavLst>
                                    </p:anim>
                                    <p:animEffect transition="out" filter="fade">
                                      <p:cBhvr>
                                        <p:cTn id="71" dur="1000"/>
                                        <p:tgtEl>
                                          <p:spTgt spid="1027"/>
                                        </p:tgtEl>
                                      </p:cBhvr>
                                    </p:animEffect>
                                    <p:set>
                                      <p:cBhvr>
                                        <p:cTn id="72" dur="1" fill="hold">
                                          <p:stCondLst>
                                            <p:cond delay="999"/>
                                          </p:stCondLst>
                                        </p:cTn>
                                        <p:tgtEl>
                                          <p:spTgt spid="1027"/>
                                        </p:tgtEl>
                                        <p:attrNameLst>
                                          <p:attrName>style.visibility</p:attrName>
                                        </p:attrNameLst>
                                      </p:cBhvr>
                                      <p:to>
                                        <p:strVal val="hidden"/>
                                      </p:to>
                                    </p:set>
                                  </p:childTnLst>
                                </p:cTn>
                              </p:par>
                              <p:par>
                                <p:cTn id="73" presetID="53" presetClass="exit" presetSubtype="32" fill="hold" nodeType="withEffect">
                                  <p:stCondLst>
                                    <p:cond delay="0"/>
                                  </p:stCondLst>
                                  <p:childTnLst>
                                    <p:anim calcmode="lin" valueType="num">
                                      <p:cBhvr>
                                        <p:cTn id="74" dur="1000"/>
                                        <p:tgtEl>
                                          <p:spTgt spid="14"/>
                                        </p:tgtEl>
                                        <p:attrNameLst>
                                          <p:attrName>ppt_w</p:attrName>
                                        </p:attrNameLst>
                                      </p:cBhvr>
                                      <p:tavLst>
                                        <p:tav tm="0">
                                          <p:val>
                                            <p:strVal val="ppt_w"/>
                                          </p:val>
                                        </p:tav>
                                        <p:tav tm="100000">
                                          <p:val>
                                            <p:fltVal val="0"/>
                                          </p:val>
                                        </p:tav>
                                      </p:tavLst>
                                    </p:anim>
                                    <p:anim calcmode="lin" valueType="num">
                                      <p:cBhvr>
                                        <p:cTn id="75" dur="1000"/>
                                        <p:tgtEl>
                                          <p:spTgt spid="14"/>
                                        </p:tgtEl>
                                        <p:attrNameLst>
                                          <p:attrName>ppt_h</p:attrName>
                                        </p:attrNameLst>
                                      </p:cBhvr>
                                      <p:tavLst>
                                        <p:tav tm="0">
                                          <p:val>
                                            <p:strVal val="ppt_h"/>
                                          </p:val>
                                        </p:tav>
                                        <p:tav tm="100000">
                                          <p:val>
                                            <p:fltVal val="0"/>
                                          </p:val>
                                        </p:tav>
                                      </p:tavLst>
                                    </p:anim>
                                    <p:animEffect transition="out" filter="fade">
                                      <p:cBhvr>
                                        <p:cTn id="76" dur="1000"/>
                                        <p:tgtEl>
                                          <p:spTgt spid="14"/>
                                        </p:tgtEl>
                                      </p:cBhvr>
                                    </p:animEffect>
                                    <p:set>
                                      <p:cBhvr>
                                        <p:cTn id="77" dur="1" fill="hold">
                                          <p:stCondLst>
                                            <p:cond delay="999"/>
                                          </p:stCondLst>
                                        </p:cTn>
                                        <p:tgtEl>
                                          <p:spTgt spid="14"/>
                                        </p:tgtEl>
                                        <p:attrNameLst>
                                          <p:attrName>style.visibility</p:attrName>
                                        </p:attrNameLst>
                                      </p:cBhvr>
                                      <p:to>
                                        <p:strVal val="hidden"/>
                                      </p:to>
                                    </p:set>
                                  </p:childTnLst>
                                </p:cTn>
                              </p:par>
                              <p:par>
                                <p:cTn id="78" presetID="53" presetClass="exit" presetSubtype="32" fill="hold" nodeType="withEffect">
                                  <p:stCondLst>
                                    <p:cond delay="0"/>
                                  </p:stCondLst>
                                  <p:childTnLst>
                                    <p:anim calcmode="lin" valueType="num">
                                      <p:cBhvr>
                                        <p:cTn id="79" dur="1000"/>
                                        <p:tgtEl>
                                          <p:spTgt spid="12"/>
                                        </p:tgtEl>
                                        <p:attrNameLst>
                                          <p:attrName>ppt_w</p:attrName>
                                        </p:attrNameLst>
                                      </p:cBhvr>
                                      <p:tavLst>
                                        <p:tav tm="0">
                                          <p:val>
                                            <p:strVal val="ppt_w"/>
                                          </p:val>
                                        </p:tav>
                                        <p:tav tm="100000">
                                          <p:val>
                                            <p:fltVal val="0"/>
                                          </p:val>
                                        </p:tav>
                                      </p:tavLst>
                                    </p:anim>
                                    <p:anim calcmode="lin" valueType="num">
                                      <p:cBhvr>
                                        <p:cTn id="80" dur="1000"/>
                                        <p:tgtEl>
                                          <p:spTgt spid="12"/>
                                        </p:tgtEl>
                                        <p:attrNameLst>
                                          <p:attrName>ppt_h</p:attrName>
                                        </p:attrNameLst>
                                      </p:cBhvr>
                                      <p:tavLst>
                                        <p:tav tm="0">
                                          <p:val>
                                            <p:strVal val="ppt_h"/>
                                          </p:val>
                                        </p:tav>
                                        <p:tav tm="100000">
                                          <p:val>
                                            <p:fltVal val="0"/>
                                          </p:val>
                                        </p:tav>
                                      </p:tavLst>
                                    </p:anim>
                                    <p:animEffect transition="out" filter="fade">
                                      <p:cBhvr>
                                        <p:cTn id="81" dur="1000"/>
                                        <p:tgtEl>
                                          <p:spTgt spid="12"/>
                                        </p:tgtEl>
                                      </p:cBhvr>
                                    </p:animEffect>
                                    <p:set>
                                      <p:cBhvr>
                                        <p:cTn id="82" dur="1" fill="hold">
                                          <p:stCondLst>
                                            <p:cond delay="999"/>
                                          </p:stCondLst>
                                        </p:cTn>
                                        <p:tgtEl>
                                          <p:spTgt spid="12"/>
                                        </p:tgtEl>
                                        <p:attrNameLst>
                                          <p:attrName>style.visibility</p:attrName>
                                        </p:attrNameLst>
                                      </p:cBhvr>
                                      <p:to>
                                        <p:strVal val="hidden"/>
                                      </p:to>
                                    </p:set>
                                  </p:childTnLst>
                                </p:cTn>
                              </p:par>
                              <p:par>
                                <p:cTn id="83" presetID="53" presetClass="exit" presetSubtype="32" fill="hold" nodeType="withEffect">
                                  <p:stCondLst>
                                    <p:cond delay="0"/>
                                  </p:stCondLst>
                                  <p:childTnLst>
                                    <p:anim calcmode="lin" valueType="num">
                                      <p:cBhvr>
                                        <p:cTn id="84" dur="1000"/>
                                        <p:tgtEl>
                                          <p:spTgt spid="13"/>
                                        </p:tgtEl>
                                        <p:attrNameLst>
                                          <p:attrName>ppt_w</p:attrName>
                                        </p:attrNameLst>
                                      </p:cBhvr>
                                      <p:tavLst>
                                        <p:tav tm="0">
                                          <p:val>
                                            <p:strVal val="ppt_w"/>
                                          </p:val>
                                        </p:tav>
                                        <p:tav tm="100000">
                                          <p:val>
                                            <p:fltVal val="0"/>
                                          </p:val>
                                        </p:tav>
                                      </p:tavLst>
                                    </p:anim>
                                    <p:anim calcmode="lin" valueType="num">
                                      <p:cBhvr>
                                        <p:cTn id="85" dur="1000"/>
                                        <p:tgtEl>
                                          <p:spTgt spid="13"/>
                                        </p:tgtEl>
                                        <p:attrNameLst>
                                          <p:attrName>ppt_h</p:attrName>
                                        </p:attrNameLst>
                                      </p:cBhvr>
                                      <p:tavLst>
                                        <p:tav tm="0">
                                          <p:val>
                                            <p:strVal val="ppt_h"/>
                                          </p:val>
                                        </p:tav>
                                        <p:tav tm="100000">
                                          <p:val>
                                            <p:fltVal val="0"/>
                                          </p:val>
                                        </p:tav>
                                      </p:tavLst>
                                    </p:anim>
                                    <p:animEffect transition="out" filter="fade">
                                      <p:cBhvr>
                                        <p:cTn id="86" dur="1000"/>
                                        <p:tgtEl>
                                          <p:spTgt spid="13"/>
                                        </p:tgtEl>
                                      </p:cBhvr>
                                    </p:animEffect>
                                    <p:set>
                                      <p:cBhvr>
                                        <p:cTn id="87" dur="1" fill="hold">
                                          <p:stCondLst>
                                            <p:cond delay="999"/>
                                          </p:stCondLst>
                                        </p:cTn>
                                        <p:tgtEl>
                                          <p:spTgt spid="13"/>
                                        </p:tgtEl>
                                        <p:attrNameLst>
                                          <p:attrName>style.visibility</p:attrName>
                                        </p:attrNameLst>
                                      </p:cBhvr>
                                      <p:to>
                                        <p:strVal val="hidden"/>
                                      </p:to>
                                    </p:set>
                                  </p:childTnLst>
                                </p:cTn>
                              </p:par>
                              <p:par>
                                <p:cTn id="88" presetID="53" presetClass="exit" presetSubtype="32" fill="hold" nodeType="withEffect">
                                  <p:stCondLst>
                                    <p:cond delay="0"/>
                                  </p:stCondLst>
                                  <p:childTnLst>
                                    <p:anim calcmode="lin" valueType="num">
                                      <p:cBhvr>
                                        <p:cTn id="89" dur="1000"/>
                                        <p:tgtEl>
                                          <p:spTgt spid="15"/>
                                        </p:tgtEl>
                                        <p:attrNameLst>
                                          <p:attrName>ppt_w</p:attrName>
                                        </p:attrNameLst>
                                      </p:cBhvr>
                                      <p:tavLst>
                                        <p:tav tm="0">
                                          <p:val>
                                            <p:strVal val="ppt_w"/>
                                          </p:val>
                                        </p:tav>
                                        <p:tav tm="100000">
                                          <p:val>
                                            <p:fltVal val="0"/>
                                          </p:val>
                                        </p:tav>
                                      </p:tavLst>
                                    </p:anim>
                                    <p:anim calcmode="lin" valueType="num">
                                      <p:cBhvr>
                                        <p:cTn id="90" dur="1000"/>
                                        <p:tgtEl>
                                          <p:spTgt spid="15"/>
                                        </p:tgtEl>
                                        <p:attrNameLst>
                                          <p:attrName>ppt_h</p:attrName>
                                        </p:attrNameLst>
                                      </p:cBhvr>
                                      <p:tavLst>
                                        <p:tav tm="0">
                                          <p:val>
                                            <p:strVal val="ppt_h"/>
                                          </p:val>
                                        </p:tav>
                                        <p:tav tm="100000">
                                          <p:val>
                                            <p:fltVal val="0"/>
                                          </p:val>
                                        </p:tav>
                                      </p:tavLst>
                                    </p:anim>
                                    <p:animEffect transition="out" filter="fade">
                                      <p:cBhvr>
                                        <p:cTn id="91" dur="1000"/>
                                        <p:tgtEl>
                                          <p:spTgt spid="15"/>
                                        </p:tgtEl>
                                      </p:cBhvr>
                                    </p:animEffect>
                                    <p:set>
                                      <p:cBhvr>
                                        <p:cTn id="92" dur="1" fill="hold">
                                          <p:stCondLst>
                                            <p:cond delay="999"/>
                                          </p:stCondLst>
                                        </p:cTn>
                                        <p:tgtEl>
                                          <p:spTgt spid="15"/>
                                        </p:tgtEl>
                                        <p:attrNameLst>
                                          <p:attrName>style.visibility</p:attrName>
                                        </p:attrNameLst>
                                      </p:cBhvr>
                                      <p:to>
                                        <p:strVal val="hidden"/>
                                      </p:to>
                                    </p:set>
                                  </p:childTnLst>
                                </p:cTn>
                              </p:par>
                              <p:par>
                                <p:cTn id="93" presetID="53" presetClass="exit" presetSubtype="32" fill="hold" nodeType="withEffect">
                                  <p:stCondLst>
                                    <p:cond delay="0"/>
                                  </p:stCondLst>
                                  <p:childTnLst>
                                    <p:anim calcmode="lin" valueType="num">
                                      <p:cBhvr>
                                        <p:cTn id="94" dur="1000"/>
                                        <p:tgtEl>
                                          <p:spTgt spid="17"/>
                                        </p:tgtEl>
                                        <p:attrNameLst>
                                          <p:attrName>ppt_w</p:attrName>
                                        </p:attrNameLst>
                                      </p:cBhvr>
                                      <p:tavLst>
                                        <p:tav tm="0">
                                          <p:val>
                                            <p:strVal val="ppt_w"/>
                                          </p:val>
                                        </p:tav>
                                        <p:tav tm="100000">
                                          <p:val>
                                            <p:fltVal val="0"/>
                                          </p:val>
                                        </p:tav>
                                      </p:tavLst>
                                    </p:anim>
                                    <p:anim calcmode="lin" valueType="num">
                                      <p:cBhvr>
                                        <p:cTn id="95" dur="1000"/>
                                        <p:tgtEl>
                                          <p:spTgt spid="17"/>
                                        </p:tgtEl>
                                        <p:attrNameLst>
                                          <p:attrName>ppt_h</p:attrName>
                                        </p:attrNameLst>
                                      </p:cBhvr>
                                      <p:tavLst>
                                        <p:tav tm="0">
                                          <p:val>
                                            <p:strVal val="ppt_h"/>
                                          </p:val>
                                        </p:tav>
                                        <p:tav tm="100000">
                                          <p:val>
                                            <p:fltVal val="0"/>
                                          </p:val>
                                        </p:tav>
                                      </p:tavLst>
                                    </p:anim>
                                    <p:animEffect transition="out" filter="fade">
                                      <p:cBhvr>
                                        <p:cTn id="96" dur="1000"/>
                                        <p:tgtEl>
                                          <p:spTgt spid="17"/>
                                        </p:tgtEl>
                                      </p:cBhvr>
                                    </p:animEffect>
                                    <p:set>
                                      <p:cBhvr>
                                        <p:cTn id="97" dur="1" fill="hold">
                                          <p:stCondLst>
                                            <p:cond delay="999"/>
                                          </p:stCondLst>
                                        </p:cTn>
                                        <p:tgtEl>
                                          <p:spTgt spid="17"/>
                                        </p:tgtEl>
                                        <p:attrNameLst>
                                          <p:attrName>style.visibility</p:attrName>
                                        </p:attrNameLst>
                                      </p:cBhvr>
                                      <p:to>
                                        <p:strVal val="hidden"/>
                                      </p:to>
                                    </p:set>
                                  </p:childTnLst>
                                </p:cTn>
                              </p:par>
                              <p:par>
                                <p:cTn id="98" presetID="53" presetClass="exit" presetSubtype="32" fill="hold" nodeType="withEffect">
                                  <p:stCondLst>
                                    <p:cond delay="0"/>
                                  </p:stCondLst>
                                  <p:childTnLst>
                                    <p:anim calcmode="lin" valueType="num">
                                      <p:cBhvr>
                                        <p:cTn id="99" dur="1000"/>
                                        <p:tgtEl>
                                          <p:spTgt spid="16"/>
                                        </p:tgtEl>
                                        <p:attrNameLst>
                                          <p:attrName>ppt_w</p:attrName>
                                        </p:attrNameLst>
                                      </p:cBhvr>
                                      <p:tavLst>
                                        <p:tav tm="0">
                                          <p:val>
                                            <p:strVal val="ppt_w"/>
                                          </p:val>
                                        </p:tav>
                                        <p:tav tm="100000">
                                          <p:val>
                                            <p:fltVal val="0"/>
                                          </p:val>
                                        </p:tav>
                                      </p:tavLst>
                                    </p:anim>
                                    <p:anim calcmode="lin" valueType="num">
                                      <p:cBhvr>
                                        <p:cTn id="100" dur="1000"/>
                                        <p:tgtEl>
                                          <p:spTgt spid="16"/>
                                        </p:tgtEl>
                                        <p:attrNameLst>
                                          <p:attrName>ppt_h</p:attrName>
                                        </p:attrNameLst>
                                      </p:cBhvr>
                                      <p:tavLst>
                                        <p:tav tm="0">
                                          <p:val>
                                            <p:strVal val="ppt_h"/>
                                          </p:val>
                                        </p:tav>
                                        <p:tav tm="100000">
                                          <p:val>
                                            <p:fltVal val="0"/>
                                          </p:val>
                                        </p:tav>
                                      </p:tavLst>
                                    </p:anim>
                                    <p:animEffect transition="out" filter="fade">
                                      <p:cBhvr>
                                        <p:cTn id="101" dur="1000"/>
                                        <p:tgtEl>
                                          <p:spTgt spid="16"/>
                                        </p:tgtEl>
                                      </p:cBhvr>
                                    </p:animEffect>
                                    <p:set>
                                      <p:cBhvr>
                                        <p:cTn id="102" dur="1" fill="hold">
                                          <p:stCondLst>
                                            <p:cond delay="999"/>
                                          </p:stCondLst>
                                        </p:cTn>
                                        <p:tgtEl>
                                          <p:spTgt spid="16"/>
                                        </p:tgtEl>
                                        <p:attrNameLst>
                                          <p:attrName>style.visibility</p:attrName>
                                        </p:attrNameLst>
                                      </p:cBhvr>
                                      <p:to>
                                        <p:strVal val="hidden"/>
                                      </p:to>
                                    </p:set>
                                  </p:childTnLst>
                                </p:cTn>
                              </p:par>
                              <p:par>
                                <p:cTn id="103" presetID="53" presetClass="exit" presetSubtype="32" fill="hold" nodeType="withEffect">
                                  <p:stCondLst>
                                    <p:cond delay="0"/>
                                  </p:stCondLst>
                                  <p:childTnLst>
                                    <p:anim calcmode="lin" valueType="num">
                                      <p:cBhvr>
                                        <p:cTn id="104" dur="1000"/>
                                        <p:tgtEl>
                                          <p:spTgt spid="20"/>
                                        </p:tgtEl>
                                        <p:attrNameLst>
                                          <p:attrName>ppt_w</p:attrName>
                                        </p:attrNameLst>
                                      </p:cBhvr>
                                      <p:tavLst>
                                        <p:tav tm="0">
                                          <p:val>
                                            <p:strVal val="ppt_w"/>
                                          </p:val>
                                        </p:tav>
                                        <p:tav tm="100000">
                                          <p:val>
                                            <p:fltVal val="0"/>
                                          </p:val>
                                        </p:tav>
                                      </p:tavLst>
                                    </p:anim>
                                    <p:anim calcmode="lin" valueType="num">
                                      <p:cBhvr>
                                        <p:cTn id="105" dur="1000"/>
                                        <p:tgtEl>
                                          <p:spTgt spid="20"/>
                                        </p:tgtEl>
                                        <p:attrNameLst>
                                          <p:attrName>ppt_h</p:attrName>
                                        </p:attrNameLst>
                                      </p:cBhvr>
                                      <p:tavLst>
                                        <p:tav tm="0">
                                          <p:val>
                                            <p:strVal val="ppt_h"/>
                                          </p:val>
                                        </p:tav>
                                        <p:tav tm="100000">
                                          <p:val>
                                            <p:fltVal val="0"/>
                                          </p:val>
                                        </p:tav>
                                      </p:tavLst>
                                    </p:anim>
                                    <p:animEffect transition="out" filter="fade">
                                      <p:cBhvr>
                                        <p:cTn id="106" dur="1000"/>
                                        <p:tgtEl>
                                          <p:spTgt spid="20"/>
                                        </p:tgtEl>
                                      </p:cBhvr>
                                    </p:animEffect>
                                    <p:set>
                                      <p:cBhvr>
                                        <p:cTn id="107" dur="1" fill="hold">
                                          <p:stCondLst>
                                            <p:cond delay="999"/>
                                          </p:stCondLst>
                                        </p:cTn>
                                        <p:tgtEl>
                                          <p:spTgt spid="20"/>
                                        </p:tgtEl>
                                        <p:attrNameLst>
                                          <p:attrName>style.visibility</p:attrName>
                                        </p:attrNameLst>
                                      </p:cBhvr>
                                      <p:to>
                                        <p:strVal val="hidden"/>
                                      </p:to>
                                    </p:set>
                                  </p:childTnLst>
                                </p:cTn>
                              </p:par>
                              <p:par>
                                <p:cTn id="108" presetID="53" presetClass="exit" presetSubtype="32" fill="hold" nodeType="withEffect">
                                  <p:stCondLst>
                                    <p:cond delay="0"/>
                                  </p:stCondLst>
                                  <p:childTnLst>
                                    <p:anim calcmode="lin" valueType="num">
                                      <p:cBhvr>
                                        <p:cTn id="109" dur="1000"/>
                                        <p:tgtEl>
                                          <p:spTgt spid="18"/>
                                        </p:tgtEl>
                                        <p:attrNameLst>
                                          <p:attrName>ppt_w</p:attrName>
                                        </p:attrNameLst>
                                      </p:cBhvr>
                                      <p:tavLst>
                                        <p:tav tm="0">
                                          <p:val>
                                            <p:strVal val="ppt_w"/>
                                          </p:val>
                                        </p:tav>
                                        <p:tav tm="100000">
                                          <p:val>
                                            <p:fltVal val="0"/>
                                          </p:val>
                                        </p:tav>
                                      </p:tavLst>
                                    </p:anim>
                                    <p:anim calcmode="lin" valueType="num">
                                      <p:cBhvr>
                                        <p:cTn id="110" dur="1000"/>
                                        <p:tgtEl>
                                          <p:spTgt spid="18"/>
                                        </p:tgtEl>
                                        <p:attrNameLst>
                                          <p:attrName>ppt_h</p:attrName>
                                        </p:attrNameLst>
                                      </p:cBhvr>
                                      <p:tavLst>
                                        <p:tav tm="0">
                                          <p:val>
                                            <p:strVal val="ppt_h"/>
                                          </p:val>
                                        </p:tav>
                                        <p:tav tm="100000">
                                          <p:val>
                                            <p:fltVal val="0"/>
                                          </p:val>
                                        </p:tav>
                                      </p:tavLst>
                                    </p:anim>
                                    <p:animEffect transition="out" filter="fade">
                                      <p:cBhvr>
                                        <p:cTn id="111" dur="1000"/>
                                        <p:tgtEl>
                                          <p:spTgt spid="18"/>
                                        </p:tgtEl>
                                      </p:cBhvr>
                                    </p:animEffect>
                                    <p:set>
                                      <p:cBhvr>
                                        <p:cTn id="112" dur="1" fill="hold">
                                          <p:stCondLst>
                                            <p:cond delay="999"/>
                                          </p:stCondLst>
                                        </p:cTn>
                                        <p:tgtEl>
                                          <p:spTgt spid="18"/>
                                        </p:tgtEl>
                                        <p:attrNameLst>
                                          <p:attrName>style.visibility</p:attrName>
                                        </p:attrNameLst>
                                      </p:cBhvr>
                                      <p:to>
                                        <p:strVal val="hidden"/>
                                      </p:to>
                                    </p:set>
                                  </p:childTnLst>
                                </p:cTn>
                              </p:par>
                              <p:par>
                                <p:cTn id="113" presetID="53" presetClass="exit" presetSubtype="32" fill="hold" nodeType="withEffect">
                                  <p:stCondLst>
                                    <p:cond delay="0"/>
                                  </p:stCondLst>
                                  <p:childTnLst>
                                    <p:anim calcmode="lin" valueType="num">
                                      <p:cBhvr>
                                        <p:cTn id="114" dur="1000"/>
                                        <p:tgtEl>
                                          <p:spTgt spid="21"/>
                                        </p:tgtEl>
                                        <p:attrNameLst>
                                          <p:attrName>ppt_w</p:attrName>
                                        </p:attrNameLst>
                                      </p:cBhvr>
                                      <p:tavLst>
                                        <p:tav tm="0">
                                          <p:val>
                                            <p:strVal val="ppt_w"/>
                                          </p:val>
                                        </p:tav>
                                        <p:tav tm="100000">
                                          <p:val>
                                            <p:fltVal val="0"/>
                                          </p:val>
                                        </p:tav>
                                      </p:tavLst>
                                    </p:anim>
                                    <p:anim calcmode="lin" valueType="num">
                                      <p:cBhvr>
                                        <p:cTn id="115" dur="1000"/>
                                        <p:tgtEl>
                                          <p:spTgt spid="21"/>
                                        </p:tgtEl>
                                        <p:attrNameLst>
                                          <p:attrName>ppt_h</p:attrName>
                                        </p:attrNameLst>
                                      </p:cBhvr>
                                      <p:tavLst>
                                        <p:tav tm="0">
                                          <p:val>
                                            <p:strVal val="ppt_h"/>
                                          </p:val>
                                        </p:tav>
                                        <p:tav tm="100000">
                                          <p:val>
                                            <p:fltVal val="0"/>
                                          </p:val>
                                        </p:tav>
                                      </p:tavLst>
                                    </p:anim>
                                    <p:animEffect transition="out" filter="fade">
                                      <p:cBhvr>
                                        <p:cTn id="116" dur="1000"/>
                                        <p:tgtEl>
                                          <p:spTgt spid="21"/>
                                        </p:tgtEl>
                                      </p:cBhvr>
                                    </p:animEffect>
                                    <p:set>
                                      <p:cBhvr>
                                        <p:cTn id="117" dur="1" fill="hold">
                                          <p:stCondLst>
                                            <p:cond delay="999"/>
                                          </p:stCondLst>
                                        </p:cTn>
                                        <p:tgtEl>
                                          <p:spTgt spid="21"/>
                                        </p:tgtEl>
                                        <p:attrNameLst>
                                          <p:attrName>style.visibility</p:attrName>
                                        </p:attrNameLst>
                                      </p:cBhvr>
                                      <p:to>
                                        <p:strVal val="hidden"/>
                                      </p:to>
                                    </p:set>
                                  </p:childTnLst>
                                </p:cTn>
                              </p:par>
                              <p:par>
                                <p:cTn id="118" presetID="53" presetClass="exit" presetSubtype="32" fill="hold" nodeType="withEffect">
                                  <p:stCondLst>
                                    <p:cond delay="0"/>
                                  </p:stCondLst>
                                  <p:childTnLst>
                                    <p:anim calcmode="lin" valueType="num">
                                      <p:cBhvr>
                                        <p:cTn id="119" dur="1000"/>
                                        <p:tgtEl>
                                          <p:spTgt spid="1028"/>
                                        </p:tgtEl>
                                        <p:attrNameLst>
                                          <p:attrName>ppt_w</p:attrName>
                                        </p:attrNameLst>
                                      </p:cBhvr>
                                      <p:tavLst>
                                        <p:tav tm="0">
                                          <p:val>
                                            <p:strVal val="ppt_w"/>
                                          </p:val>
                                        </p:tav>
                                        <p:tav tm="100000">
                                          <p:val>
                                            <p:fltVal val="0"/>
                                          </p:val>
                                        </p:tav>
                                      </p:tavLst>
                                    </p:anim>
                                    <p:anim calcmode="lin" valueType="num">
                                      <p:cBhvr>
                                        <p:cTn id="120" dur="1000"/>
                                        <p:tgtEl>
                                          <p:spTgt spid="1028"/>
                                        </p:tgtEl>
                                        <p:attrNameLst>
                                          <p:attrName>ppt_h</p:attrName>
                                        </p:attrNameLst>
                                      </p:cBhvr>
                                      <p:tavLst>
                                        <p:tav tm="0">
                                          <p:val>
                                            <p:strVal val="ppt_h"/>
                                          </p:val>
                                        </p:tav>
                                        <p:tav tm="100000">
                                          <p:val>
                                            <p:fltVal val="0"/>
                                          </p:val>
                                        </p:tav>
                                      </p:tavLst>
                                    </p:anim>
                                    <p:animEffect transition="out" filter="fade">
                                      <p:cBhvr>
                                        <p:cTn id="121" dur="1000"/>
                                        <p:tgtEl>
                                          <p:spTgt spid="1028"/>
                                        </p:tgtEl>
                                      </p:cBhvr>
                                    </p:animEffect>
                                    <p:set>
                                      <p:cBhvr>
                                        <p:cTn id="122" dur="1" fill="hold">
                                          <p:stCondLst>
                                            <p:cond delay="999"/>
                                          </p:stCondLst>
                                        </p:cTn>
                                        <p:tgtEl>
                                          <p:spTgt spid="1028"/>
                                        </p:tgtEl>
                                        <p:attrNameLst>
                                          <p:attrName>style.visibility</p:attrName>
                                        </p:attrNameLst>
                                      </p:cBhvr>
                                      <p:to>
                                        <p:strVal val="hidden"/>
                                      </p:to>
                                    </p:set>
                                  </p:childTnLst>
                                </p:cTn>
                              </p:par>
                              <p:par>
                                <p:cTn id="123" presetID="53" presetClass="exit" presetSubtype="32" fill="hold" nodeType="withEffect">
                                  <p:stCondLst>
                                    <p:cond delay="0"/>
                                  </p:stCondLst>
                                  <p:childTnLst>
                                    <p:anim calcmode="lin" valueType="num">
                                      <p:cBhvr>
                                        <p:cTn id="124" dur="1000"/>
                                        <p:tgtEl>
                                          <p:spTgt spid="22"/>
                                        </p:tgtEl>
                                        <p:attrNameLst>
                                          <p:attrName>ppt_w</p:attrName>
                                        </p:attrNameLst>
                                      </p:cBhvr>
                                      <p:tavLst>
                                        <p:tav tm="0">
                                          <p:val>
                                            <p:strVal val="ppt_w"/>
                                          </p:val>
                                        </p:tav>
                                        <p:tav tm="100000">
                                          <p:val>
                                            <p:fltVal val="0"/>
                                          </p:val>
                                        </p:tav>
                                      </p:tavLst>
                                    </p:anim>
                                    <p:anim calcmode="lin" valueType="num">
                                      <p:cBhvr>
                                        <p:cTn id="125" dur="1000"/>
                                        <p:tgtEl>
                                          <p:spTgt spid="22"/>
                                        </p:tgtEl>
                                        <p:attrNameLst>
                                          <p:attrName>ppt_h</p:attrName>
                                        </p:attrNameLst>
                                      </p:cBhvr>
                                      <p:tavLst>
                                        <p:tav tm="0">
                                          <p:val>
                                            <p:strVal val="ppt_h"/>
                                          </p:val>
                                        </p:tav>
                                        <p:tav tm="100000">
                                          <p:val>
                                            <p:fltVal val="0"/>
                                          </p:val>
                                        </p:tav>
                                      </p:tavLst>
                                    </p:anim>
                                    <p:animEffect transition="out" filter="fade">
                                      <p:cBhvr>
                                        <p:cTn id="126" dur="1000"/>
                                        <p:tgtEl>
                                          <p:spTgt spid="22"/>
                                        </p:tgtEl>
                                      </p:cBhvr>
                                    </p:animEffect>
                                    <p:set>
                                      <p:cBhvr>
                                        <p:cTn id="127" dur="1" fill="hold">
                                          <p:stCondLst>
                                            <p:cond delay="999"/>
                                          </p:stCondLst>
                                        </p:cTn>
                                        <p:tgtEl>
                                          <p:spTgt spid="22"/>
                                        </p:tgtEl>
                                        <p:attrNameLst>
                                          <p:attrName>style.visibility</p:attrName>
                                        </p:attrNameLst>
                                      </p:cBhvr>
                                      <p:to>
                                        <p:strVal val="hidden"/>
                                      </p:to>
                                    </p:set>
                                  </p:childTnLst>
                                </p:cTn>
                              </p:par>
                              <p:par>
                                <p:cTn id="128" presetID="53" presetClass="entr" presetSubtype="16" fill="hold" nodeType="withEffect">
                                  <p:stCondLst>
                                    <p:cond delay="0"/>
                                  </p:stCondLst>
                                  <p:childTnLst>
                                    <p:set>
                                      <p:cBhvr>
                                        <p:cTn id="129" dur="1" fill="hold">
                                          <p:stCondLst>
                                            <p:cond delay="0"/>
                                          </p:stCondLst>
                                        </p:cTn>
                                        <p:tgtEl>
                                          <p:spTgt spid="7"/>
                                        </p:tgtEl>
                                        <p:attrNameLst>
                                          <p:attrName>style.visibility</p:attrName>
                                        </p:attrNameLst>
                                      </p:cBhvr>
                                      <p:to>
                                        <p:strVal val="visible"/>
                                      </p:to>
                                    </p:set>
                                    <p:anim calcmode="lin" valueType="num">
                                      <p:cBhvr>
                                        <p:cTn id="130" dur="1250" fill="hold"/>
                                        <p:tgtEl>
                                          <p:spTgt spid="7"/>
                                        </p:tgtEl>
                                        <p:attrNameLst>
                                          <p:attrName>ppt_w</p:attrName>
                                        </p:attrNameLst>
                                      </p:cBhvr>
                                      <p:tavLst>
                                        <p:tav tm="0">
                                          <p:val>
                                            <p:fltVal val="0"/>
                                          </p:val>
                                        </p:tav>
                                        <p:tav tm="100000">
                                          <p:val>
                                            <p:strVal val="#ppt_w"/>
                                          </p:val>
                                        </p:tav>
                                      </p:tavLst>
                                    </p:anim>
                                    <p:anim calcmode="lin" valueType="num">
                                      <p:cBhvr>
                                        <p:cTn id="131" dur="1250" fill="hold"/>
                                        <p:tgtEl>
                                          <p:spTgt spid="7"/>
                                        </p:tgtEl>
                                        <p:attrNameLst>
                                          <p:attrName>ppt_h</p:attrName>
                                        </p:attrNameLst>
                                      </p:cBhvr>
                                      <p:tavLst>
                                        <p:tav tm="0">
                                          <p:val>
                                            <p:fltVal val="0"/>
                                          </p:val>
                                        </p:tav>
                                        <p:tav tm="100000">
                                          <p:val>
                                            <p:strVal val="#ppt_h"/>
                                          </p:val>
                                        </p:tav>
                                      </p:tavLst>
                                    </p:anim>
                                    <p:animEffect transition="in" filter="fade">
                                      <p:cBhvr>
                                        <p:cTn id="132" dur="1250"/>
                                        <p:tgtEl>
                                          <p:spTgt spid="7"/>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2" decel="40000" fill="hold" nodeType="clickEffect">
                                  <p:stCondLst>
                                    <p:cond delay="0"/>
                                  </p:stCondLst>
                                  <p:childTnLst>
                                    <p:set>
                                      <p:cBhvr>
                                        <p:cTn id="136" dur="1" fill="hold">
                                          <p:stCondLst>
                                            <p:cond delay="0"/>
                                          </p:stCondLst>
                                        </p:cTn>
                                        <p:tgtEl>
                                          <p:spTgt spid="132"/>
                                        </p:tgtEl>
                                        <p:attrNameLst>
                                          <p:attrName>style.visibility</p:attrName>
                                        </p:attrNameLst>
                                      </p:cBhvr>
                                      <p:to>
                                        <p:strVal val="visible"/>
                                      </p:to>
                                    </p:set>
                                    <p:anim calcmode="lin" valueType="num">
                                      <p:cBhvr additive="base">
                                        <p:cTn id="137" dur="1250" fill="hold"/>
                                        <p:tgtEl>
                                          <p:spTgt spid="132"/>
                                        </p:tgtEl>
                                        <p:attrNameLst>
                                          <p:attrName>ppt_x</p:attrName>
                                        </p:attrNameLst>
                                      </p:cBhvr>
                                      <p:tavLst>
                                        <p:tav tm="0">
                                          <p:val>
                                            <p:strVal val="1+#ppt_w/2"/>
                                          </p:val>
                                        </p:tav>
                                        <p:tav tm="100000">
                                          <p:val>
                                            <p:strVal val="#ppt_x"/>
                                          </p:val>
                                        </p:tav>
                                      </p:tavLst>
                                    </p:anim>
                                    <p:anim calcmode="lin" valueType="num">
                                      <p:cBhvr additive="base">
                                        <p:cTn id="138" dur="1250" fill="hold"/>
                                        <p:tgtEl>
                                          <p:spTgt spid="132"/>
                                        </p:tgtEl>
                                        <p:attrNameLst>
                                          <p:attrName>ppt_y</p:attrName>
                                        </p:attrNameLst>
                                      </p:cBhvr>
                                      <p:tavLst>
                                        <p:tav tm="0">
                                          <p:val>
                                            <p:strVal val="#ppt_y"/>
                                          </p:val>
                                        </p:tav>
                                        <p:tav tm="100000">
                                          <p:val>
                                            <p:strVal val="#ppt_y"/>
                                          </p:val>
                                        </p:tav>
                                      </p:tavLst>
                                    </p:anim>
                                  </p:childTnLst>
                                </p:cTn>
                              </p:par>
                              <p:par>
                                <p:cTn id="139" presetID="2" presetClass="entr" presetSubtype="8" decel="40000" fill="hold" nodeType="withEffect">
                                  <p:stCondLst>
                                    <p:cond delay="0"/>
                                  </p:stCondLst>
                                  <p:childTnLst>
                                    <p:set>
                                      <p:cBhvr>
                                        <p:cTn id="140" dur="1" fill="hold">
                                          <p:stCondLst>
                                            <p:cond delay="0"/>
                                          </p:stCondLst>
                                        </p:cTn>
                                        <p:tgtEl>
                                          <p:spTgt spid="3171"/>
                                        </p:tgtEl>
                                        <p:attrNameLst>
                                          <p:attrName>style.visibility</p:attrName>
                                        </p:attrNameLst>
                                      </p:cBhvr>
                                      <p:to>
                                        <p:strVal val="visible"/>
                                      </p:to>
                                    </p:set>
                                    <p:anim calcmode="lin" valueType="num">
                                      <p:cBhvr additive="base">
                                        <p:cTn id="141" dur="1250" fill="hold"/>
                                        <p:tgtEl>
                                          <p:spTgt spid="3171"/>
                                        </p:tgtEl>
                                        <p:attrNameLst>
                                          <p:attrName>ppt_x</p:attrName>
                                        </p:attrNameLst>
                                      </p:cBhvr>
                                      <p:tavLst>
                                        <p:tav tm="0">
                                          <p:val>
                                            <p:strVal val="0-#ppt_w/2"/>
                                          </p:val>
                                        </p:tav>
                                        <p:tav tm="100000">
                                          <p:val>
                                            <p:strVal val="#ppt_x"/>
                                          </p:val>
                                        </p:tav>
                                      </p:tavLst>
                                    </p:anim>
                                    <p:anim calcmode="lin" valueType="num">
                                      <p:cBhvr additive="base">
                                        <p:cTn id="142" dur="1250" fill="hold"/>
                                        <p:tgtEl>
                                          <p:spTgt spid="31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Handling Home Realm Discovery for the App</a:t>
            </a:r>
            <a:endParaRPr lang="en-US" dirty="0"/>
          </a:p>
        </p:txBody>
      </p:sp>
      <p:sp>
        <p:nvSpPr>
          <p:cNvPr id="2" name="Rectangle 1"/>
          <p:cNvSpPr>
            <a:spLocks noChangeArrowheads="1"/>
          </p:cNvSpPr>
          <p:nvPr/>
        </p:nvSpPr>
        <p:spPr bwMode="auto">
          <a:xfrm>
            <a:off x="-834015" y="1560320"/>
            <a:ext cx="12502140" cy="341632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r>
              <a:rPr lang="en-US" sz="2400" dirty="0" smtClean="0">
                <a:solidFill>
                  <a:srgbClr val="0000FF"/>
                </a:solidFill>
                <a:latin typeface="Consolas" pitchFamily="49" charset="0"/>
                <a:cs typeface="Consolas" pitchFamily="49" charset="0"/>
              </a:rPr>
              <a:t>       function</a:t>
            </a: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GetIPsList</a:t>
            </a:r>
            <a:r>
              <a:rPr lang="en-US" sz="2400" dirty="0" smtClean="0">
                <a:solidFill>
                  <a:srgbClr val="000000"/>
                </a:solidFill>
                <a:latin typeface="Consolas" pitchFamily="49" charset="0"/>
                <a:cs typeface="Consolas" pitchFamily="49" charset="0"/>
              </a:rPr>
              <a:t>() {</a:t>
            </a:r>
          </a:p>
          <a:p>
            <a:pPr defTabSz="914400" fontAlgn="base">
              <a:spcBef>
                <a:spcPct val="0"/>
              </a:spcBef>
              <a:spcAft>
                <a:spcPct val="0"/>
              </a:spcAft>
            </a:pPr>
            <a:r>
              <a:rPr lang="en-US" sz="2400" dirty="0" smtClean="0">
                <a:solidFill>
                  <a:srgbClr val="0000FF"/>
                </a:solidFill>
                <a:latin typeface="Consolas" pitchFamily="49" charset="0"/>
                <a:cs typeface="Consolas" pitchFamily="49" charset="0"/>
              </a:rPr>
              <a:t>         </a:t>
            </a:r>
            <a:r>
              <a:rPr lang="en-US" sz="2400" dirty="0" err="1" smtClean="0">
                <a:solidFill>
                  <a:srgbClr val="0000FF"/>
                </a:solidFill>
                <a:latin typeface="Consolas" pitchFamily="49" charset="0"/>
                <a:cs typeface="Consolas" pitchFamily="49" charset="0"/>
              </a:rPr>
              <a:t>var</a:t>
            </a: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ipsFeed</a:t>
            </a:r>
            <a:r>
              <a:rPr lang="en-US" sz="2400" dirty="0" smtClean="0">
                <a:solidFill>
                  <a:srgbClr val="000000"/>
                </a:solidFill>
                <a:latin typeface="Consolas" pitchFamily="49" charset="0"/>
                <a:cs typeface="Consolas" pitchFamily="49" charset="0"/>
              </a:rPr>
              <a:t> = </a:t>
            </a:r>
            <a:r>
              <a:rPr lang="en-US" sz="2400" dirty="0" smtClean="0">
                <a:solidFill>
                  <a:srgbClr val="800000"/>
                </a:solidFill>
                <a:latin typeface="Consolas" pitchFamily="49" charset="0"/>
                <a:cs typeface="Consolas" pitchFamily="49" charset="0"/>
              </a:rPr>
              <a:t>"</a:t>
            </a:r>
            <a:r>
              <a:rPr lang="en-US" sz="2000" dirty="0" smtClean="0">
                <a:solidFill>
                  <a:srgbClr val="800000"/>
                </a:solidFill>
                <a:latin typeface="Consolas" pitchFamily="49" charset="0"/>
                <a:cs typeface="Consolas" pitchFamily="49" charset="0"/>
              </a:rPr>
              <a:t>https://...accesscontrol.windows.net:443/v2/metadata/...</a:t>
            </a:r>
            <a:r>
              <a:rPr lang="en-US" sz="2400" dirty="0" smtClean="0">
                <a:solidFill>
                  <a:srgbClr val="800000"/>
                </a:solidFill>
                <a:latin typeface="Consolas" pitchFamily="49" charset="0"/>
                <a:cs typeface="Consolas" pitchFamily="49" charset="0"/>
              </a:rPr>
              <a:t>"</a:t>
            </a:r>
            <a:r>
              <a:rPr lang="en-US" sz="2400" dirty="0" smtClean="0">
                <a:solidFill>
                  <a:srgbClr val="000000"/>
                </a:solidFill>
                <a:latin typeface="Consolas" pitchFamily="49" charset="0"/>
                <a:cs typeface="Consolas" pitchFamily="49" charset="0"/>
              </a:rPr>
              <a:t>;</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r>
              <a:rPr lang="en-US" sz="2400" dirty="0" err="1" smtClean="0">
                <a:solidFill>
                  <a:srgbClr val="0000FF"/>
                </a:solidFill>
                <a:latin typeface="Consolas" pitchFamily="49" charset="0"/>
                <a:cs typeface="Consolas" pitchFamily="49" charset="0"/>
              </a:rPr>
              <a:t>var</a:t>
            </a:r>
            <a:r>
              <a:rPr lang="en-US" sz="2400" dirty="0" smtClean="0">
                <a:solidFill>
                  <a:srgbClr val="000000"/>
                </a:solidFill>
                <a:latin typeface="Consolas" pitchFamily="49" charset="0"/>
                <a:cs typeface="Consolas" pitchFamily="49" charset="0"/>
              </a:rPr>
              <a:t> request = </a:t>
            </a:r>
            <a:r>
              <a:rPr lang="en-US" sz="2400" dirty="0" smtClean="0">
                <a:solidFill>
                  <a:srgbClr val="0000FF"/>
                </a:solidFill>
                <a:latin typeface="Consolas" pitchFamily="49" charset="0"/>
                <a:cs typeface="Consolas" pitchFamily="49" charset="0"/>
              </a:rPr>
              <a:t>new</a:t>
            </a:r>
            <a:r>
              <a:rPr lang="en-US" sz="2400" dirty="0" smtClean="0">
                <a:solidFill>
                  <a:srgbClr val="000000"/>
                </a:solidFill>
                <a:latin typeface="Consolas" pitchFamily="49" charset="0"/>
                <a:cs typeface="Consolas" pitchFamily="49" charset="0"/>
              </a:rPr>
              <a:t> XMLHttpRequest();</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request.open</a:t>
            </a:r>
            <a:r>
              <a:rPr lang="en-US" sz="2400" dirty="0" smtClean="0">
                <a:solidFill>
                  <a:srgbClr val="000000"/>
                </a:solidFill>
                <a:latin typeface="Consolas" pitchFamily="49" charset="0"/>
                <a:cs typeface="Consolas" pitchFamily="49" charset="0"/>
              </a:rPr>
              <a:t>(</a:t>
            </a:r>
            <a:r>
              <a:rPr lang="en-US" sz="2400" dirty="0" smtClean="0">
                <a:solidFill>
                  <a:srgbClr val="800000"/>
                </a:solidFill>
                <a:latin typeface="Consolas" pitchFamily="49" charset="0"/>
                <a:cs typeface="Consolas" pitchFamily="49" charset="0"/>
              </a:rPr>
              <a:t>"GET"</a:t>
            </a: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ipsFeed</a:t>
            </a:r>
            <a:r>
              <a:rPr lang="en-US" sz="2400" dirty="0" smtClean="0">
                <a:solidFill>
                  <a:srgbClr val="000000"/>
                </a:solidFill>
                <a:latin typeface="Consolas" pitchFamily="49" charset="0"/>
                <a:cs typeface="Consolas" pitchFamily="49" charset="0"/>
              </a:rPr>
              <a:t>, </a:t>
            </a:r>
            <a:r>
              <a:rPr lang="en-US" sz="2400" dirty="0" smtClean="0">
                <a:solidFill>
                  <a:srgbClr val="0000FF"/>
                </a:solidFill>
                <a:latin typeface="Consolas" pitchFamily="49" charset="0"/>
                <a:cs typeface="Consolas" pitchFamily="49" charset="0"/>
              </a:rPr>
              <a:t>false</a:t>
            </a:r>
            <a:r>
              <a:rPr lang="en-US" sz="2400" dirty="0" smtClean="0">
                <a:solidFill>
                  <a:srgbClr val="000000"/>
                </a:solidFill>
                <a:latin typeface="Consolas" pitchFamily="49" charset="0"/>
                <a:cs typeface="Consolas" pitchFamily="49" charset="0"/>
              </a:rPr>
              <a:t>);</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request.send</a:t>
            </a:r>
            <a:r>
              <a:rPr lang="en-US" sz="2400" dirty="0" smtClean="0">
                <a:solidFill>
                  <a:srgbClr val="000000"/>
                </a:solidFill>
                <a:latin typeface="Consolas" pitchFamily="49" charset="0"/>
                <a:cs typeface="Consolas" pitchFamily="49" charset="0"/>
              </a:rPr>
              <a:t>(</a:t>
            </a:r>
            <a:r>
              <a:rPr lang="en-US" sz="2400" dirty="0" smtClean="0">
                <a:solidFill>
                  <a:srgbClr val="0000FF"/>
                </a:solidFill>
                <a:latin typeface="Consolas" pitchFamily="49" charset="0"/>
                <a:cs typeface="Consolas" pitchFamily="49" charset="0"/>
              </a:rPr>
              <a:t>null</a:t>
            </a:r>
            <a:r>
              <a:rPr lang="en-US" sz="2400" dirty="0" smtClean="0">
                <a:solidFill>
                  <a:srgbClr val="000000"/>
                </a:solidFill>
                <a:latin typeface="Consolas" pitchFamily="49" charset="0"/>
                <a:cs typeface="Consolas" pitchFamily="49" charset="0"/>
              </a:rPr>
              <a:t>);</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r>
              <a:rPr lang="en-US" sz="2400" dirty="0" err="1" smtClean="0">
                <a:solidFill>
                  <a:srgbClr val="0000FF"/>
                </a:solidFill>
                <a:latin typeface="Consolas" pitchFamily="49" charset="0"/>
                <a:cs typeface="Consolas" pitchFamily="49" charset="0"/>
              </a:rPr>
              <a:t>var</a:t>
            </a: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jsonString</a:t>
            </a:r>
            <a:r>
              <a:rPr lang="en-US" sz="2400" dirty="0" smtClean="0">
                <a:solidFill>
                  <a:srgbClr val="000000"/>
                </a:solidFill>
                <a:latin typeface="Consolas" pitchFamily="49" charset="0"/>
                <a:cs typeface="Consolas" pitchFamily="49" charset="0"/>
              </a:rPr>
              <a:t> = </a:t>
            </a:r>
            <a:r>
              <a:rPr lang="en-US" sz="2400" dirty="0" err="1" smtClean="0">
                <a:solidFill>
                  <a:srgbClr val="000000"/>
                </a:solidFill>
                <a:latin typeface="Consolas" pitchFamily="49" charset="0"/>
                <a:cs typeface="Consolas" pitchFamily="49" charset="0"/>
              </a:rPr>
              <a:t>request.responseText</a:t>
            </a:r>
            <a:r>
              <a:rPr lang="en-US" sz="2400" dirty="0" smtClean="0">
                <a:solidFill>
                  <a:srgbClr val="000000"/>
                </a:solidFill>
                <a:latin typeface="Consolas" pitchFamily="49" charset="0"/>
                <a:cs typeface="Consolas" pitchFamily="49" charset="0"/>
              </a:rPr>
              <a:t>;</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ipList</a:t>
            </a:r>
            <a:r>
              <a:rPr lang="en-US" sz="2400" dirty="0" smtClean="0">
                <a:solidFill>
                  <a:srgbClr val="000000"/>
                </a:solidFill>
                <a:latin typeface="Consolas" pitchFamily="49" charset="0"/>
                <a:cs typeface="Consolas" pitchFamily="49" charset="0"/>
              </a:rPr>
              <a:t> = </a:t>
            </a:r>
            <a:r>
              <a:rPr lang="en-US" sz="2400" dirty="0" err="1" smtClean="0">
                <a:solidFill>
                  <a:srgbClr val="000000"/>
                </a:solidFill>
                <a:latin typeface="Consolas" pitchFamily="49" charset="0"/>
                <a:cs typeface="Consolas" pitchFamily="49" charset="0"/>
              </a:rPr>
              <a:t>JSON.parse</a:t>
            </a:r>
            <a:r>
              <a:rPr lang="en-US" sz="2400" dirty="0" smtClean="0">
                <a:solidFill>
                  <a:srgbClr val="000000"/>
                </a:solidFill>
                <a:latin typeface="Consolas" pitchFamily="49" charset="0"/>
                <a:cs typeface="Consolas" pitchFamily="49" charset="0"/>
              </a:rPr>
              <a:t>(</a:t>
            </a:r>
            <a:r>
              <a:rPr lang="en-US" sz="2400" dirty="0" err="1" smtClean="0">
                <a:solidFill>
                  <a:srgbClr val="000000"/>
                </a:solidFill>
                <a:latin typeface="Consolas" pitchFamily="49" charset="0"/>
                <a:cs typeface="Consolas" pitchFamily="49" charset="0"/>
              </a:rPr>
              <a:t>jsonString</a:t>
            </a:r>
            <a:r>
              <a:rPr lang="en-US" sz="2400" dirty="0" smtClean="0">
                <a:solidFill>
                  <a:srgbClr val="000000"/>
                </a:solidFill>
                <a:latin typeface="Consolas" pitchFamily="49" charset="0"/>
                <a:cs typeface="Consolas" pitchFamily="49" charset="0"/>
              </a:rPr>
              <a:t>);                  </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r>
              <a:rPr lang="en-US" sz="2400" dirty="0" smtClean="0">
                <a:solidFill>
                  <a:srgbClr val="0000FF"/>
                </a:solidFill>
                <a:latin typeface="Consolas" pitchFamily="49" charset="0"/>
                <a:cs typeface="Consolas" pitchFamily="49" charset="0"/>
              </a:rPr>
              <a:t>return</a:t>
            </a:r>
            <a:r>
              <a:rPr lang="en-US" sz="2400" dirty="0" smtClean="0">
                <a:solidFill>
                  <a:srgbClr val="000000"/>
                </a:solidFill>
                <a:latin typeface="Consolas" pitchFamily="49" charset="0"/>
                <a:cs typeface="Consolas" pitchFamily="49" charset="0"/>
              </a:rPr>
              <a:t> </a:t>
            </a:r>
            <a:r>
              <a:rPr lang="en-US" sz="2400" dirty="0" err="1" smtClean="0">
                <a:solidFill>
                  <a:srgbClr val="000000"/>
                </a:solidFill>
                <a:latin typeface="Consolas" pitchFamily="49" charset="0"/>
                <a:cs typeface="Consolas" pitchFamily="49" charset="0"/>
              </a:rPr>
              <a:t>ipList</a:t>
            </a:r>
            <a:r>
              <a:rPr lang="en-US" sz="2400" dirty="0" smtClean="0">
                <a:solidFill>
                  <a:srgbClr val="000000"/>
                </a:solidFill>
                <a:latin typeface="Consolas" pitchFamily="49" charset="0"/>
                <a:cs typeface="Consolas" pitchFamily="49" charset="0"/>
              </a:rPr>
              <a:t>;</a:t>
            </a:r>
          </a:p>
          <a:p>
            <a:pPr defTabSz="914400" fontAlgn="base">
              <a:spcBef>
                <a:spcPct val="0"/>
              </a:spcBef>
              <a:spcAft>
                <a:spcPct val="0"/>
              </a:spcAft>
            </a:pPr>
            <a:r>
              <a:rPr lang="en-US" sz="2400" dirty="0" smtClean="0">
                <a:solidFill>
                  <a:srgbClr val="000000"/>
                </a:solidFill>
                <a:latin typeface="Consolas" pitchFamily="49" charset="0"/>
                <a:cs typeface="Consolas" pitchFamily="49" charset="0"/>
              </a:rPr>
              <a:t>       }</a:t>
            </a:r>
            <a:endParaRPr lang="en-US" sz="3600" dirty="0" smtClean="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3550822452"/>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s"/>
          <p:cNvSpPr>
            <a:spLocks noGrp="1"/>
          </p:cNvSpPr>
          <p:nvPr>
            <p:ph type="title" idx="4294967295"/>
          </p:nvPr>
        </p:nvSpPr>
        <p:spPr>
          <a:xfrm>
            <a:off x="383451" y="1002906"/>
            <a:ext cx="11349004" cy="5486400"/>
          </a:xfrm>
        </p:spPr>
        <p:txBody>
          <a:bodyPr anchor="b">
            <a:noAutofit/>
          </a:bodyPr>
          <a:lstStyle/>
          <a:p>
            <a:r>
              <a:rPr lang="en-US" sz="5000" dirty="0" smtClean="0">
                <a:latin typeface="+mn-lt"/>
              </a:rPr>
              <a:t/>
            </a:r>
            <a:br>
              <a:rPr lang="en-US" sz="5000" dirty="0" smtClean="0">
                <a:latin typeface="+mn-lt"/>
              </a:rPr>
            </a:br>
            <a:r>
              <a:rPr lang="en-US" sz="5000" dirty="0" smtClean="0">
                <a:latin typeface="+mn-lt"/>
              </a:rPr>
              <a:t> </a:t>
            </a:r>
            <a:br>
              <a:rPr lang="en-US" sz="5000" dirty="0" smtClean="0">
                <a:latin typeface="+mn-lt"/>
              </a:rPr>
            </a:br>
            <a:r>
              <a:rPr lang="en-US" sz="5000" dirty="0" smtClean="0">
                <a:latin typeface="+mn-lt"/>
              </a:rPr>
              <a:t>ACS </a:t>
            </a:r>
            <a:r>
              <a:rPr lang="en-US" sz="4800" dirty="0" smtClean="0">
                <a:latin typeface="+mn-lt"/>
              </a:rPr>
              <a:t>can </a:t>
            </a:r>
            <a:r>
              <a:rPr lang="en-US" sz="5000" dirty="0" smtClean="0">
                <a:latin typeface="+mn-lt"/>
              </a:rPr>
              <a:t>simplify things for you</a:t>
            </a:r>
            <a:r>
              <a:rPr lang="en-US" sz="3600" dirty="0" smtClean="0">
                <a:latin typeface="+mn-lt"/>
              </a:rPr>
              <a:t>.</a:t>
            </a:r>
            <a:endParaRPr lang="en-US" sz="5000" dirty="0">
              <a:latin typeface="+mn-lt"/>
            </a:endParaRPr>
          </a:p>
        </p:txBody>
      </p:sp>
      <p:sp>
        <p:nvSpPr>
          <p:cNvPr id="3" name="complicated"/>
          <p:cNvSpPr txBox="1">
            <a:spLocks/>
          </p:cNvSpPr>
          <p:nvPr/>
        </p:nvSpPr>
        <p:spPr>
          <a:xfrm>
            <a:off x="388371" y="1007826"/>
            <a:ext cx="11349004" cy="5486400"/>
          </a:xfrm>
          <a:prstGeom prst="rect">
            <a:avLst/>
          </a:prstGeom>
        </p:spPr>
        <p:txBody>
          <a:bodyPr vert="horz" wrap="square" lIns="0" tIns="0" rIns="0" bIns="0" rtlCol="0" anchor="b">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000" dirty="0" smtClean="0">
                <a:latin typeface="+mn-lt"/>
              </a:rPr>
              <a:t/>
            </a:r>
            <a:br>
              <a:rPr lang="en-US" sz="5000" dirty="0" smtClean="0">
                <a:latin typeface="+mn-lt"/>
              </a:rPr>
            </a:br>
            <a:r>
              <a:rPr lang="en-US" sz="5000" dirty="0" smtClean="0">
                <a:latin typeface="+mn-lt"/>
              </a:rPr>
              <a:t>Identity can be complicated. </a:t>
            </a:r>
            <a:br>
              <a:rPr lang="en-US" sz="5000" dirty="0" smtClean="0">
                <a:latin typeface="+mn-lt"/>
              </a:rPr>
            </a:br>
            <a:endParaRPr lang="en-US" sz="5000" dirty="0">
              <a:latin typeface="+mn-lt"/>
            </a:endParaRPr>
          </a:p>
        </p:txBody>
      </p:sp>
      <p:sp>
        <p:nvSpPr>
          <p:cNvPr id="4" name="need identity"/>
          <p:cNvSpPr txBox="1">
            <a:spLocks/>
          </p:cNvSpPr>
          <p:nvPr/>
        </p:nvSpPr>
        <p:spPr>
          <a:xfrm>
            <a:off x="388371" y="1007826"/>
            <a:ext cx="11349004" cy="5486400"/>
          </a:xfrm>
          <a:prstGeom prst="rect">
            <a:avLst/>
          </a:prstGeom>
        </p:spPr>
        <p:txBody>
          <a:bodyPr vert="horz" wrap="square" lIns="0" tIns="0" rIns="0" bIns="0" rtlCol="0" anchor="b">
            <a:noAutofit/>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5000" dirty="0" smtClean="0">
                <a:latin typeface="+mn-lt"/>
              </a:rPr>
              <a:t>Your cloud applications need identity.</a:t>
            </a:r>
            <a:br>
              <a:rPr lang="en-US" sz="5000" dirty="0" smtClean="0">
                <a:latin typeface="+mn-lt"/>
              </a:rPr>
            </a:br>
            <a:r>
              <a:rPr lang="en-US" sz="5000" dirty="0" smtClean="0">
                <a:latin typeface="+mn-lt"/>
              </a:rPr>
              <a:t/>
            </a:r>
            <a:br>
              <a:rPr lang="en-US" sz="5000" dirty="0" smtClean="0">
                <a:latin typeface="+mn-lt"/>
              </a:rPr>
            </a:br>
            <a:r>
              <a:rPr lang="en-US" sz="5000" dirty="0" smtClean="0">
                <a:latin typeface="+mn-lt"/>
              </a:rPr>
              <a:t> </a:t>
            </a:r>
            <a:endParaRPr lang="en-US" sz="5000" dirty="0">
              <a:latin typeface="+mn-lt"/>
            </a:endParaRPr>
          </a:p>
        </p:txBody>
      </p:sp>
    </p:spTree>
    <p:extLst>
      <p:ext uri="{BB962C8B-B14F-4D97-AF65-F5344CB8AC3E}">
        <p14:creationId xmlns:p14="http://schemas.microsoft.com/office/powerpoint/2010/main" val="39027855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1"/>
            <a:ext cx="11501438" cy="1107996"/>
          </a:xfrm>
        </p:spPr>
        <p:txBody>
          <a:bodyPr/>
          <a:lstStyle/>
          <a:p>
            <a:r>
              <a:rPr lang="en-US" sz="4000" dirty="0" smtClean="0"/>
              <a:t>Using the </a:t>
            </a:r>
            <a:r>
              <a:rPr lang="en-US" sz="4000" dirty="0" err="1" smtClean="0"/>
              <a:t>WebAuthenticationBroker</a:t>
            </a:r>
            <a:r>
              <a:rPr lang="en-US" sz="4000" dirty="0" smtClean="0"/>
              <a:t> with ACS (1/2)</a:t>
            </a:r>
            <a:endParaRPr lang="en-US" sz="4000" dirty="0"/>
          </a:p>
        </p:txBody>
      </p:sp>
      <p:sp>
        <p:nvSpPr>
          <p:cNvPr id="6" name="Text Placeholder 5"/>
          <p:cNvSpPr>
            <a:spLocks noGrp="1"/>
          </p:cNvSpPr>
          <p:nvPr>
            <p:ph type="body" sz="quarter" idx="10"/>
          </p:nvPr>
        </p:nvSpPr>
        <p:spPr>
          <a:xfrm>
            <a:off x="-1" y="1561900"/>
            <a:ext cx="12188825" cy="5755422"/>
          </a:xfrm>
        </p:spPr>
        <p:txBody>
          <a:bodyPr/>
          <a:lstStyle/>
          <a:p>
            <a:r>
              <a:rPr lang="en-US" sz="2200" dirty="0" smtClean="0">
                <a:solidFill>
                  <a:srgbClr val="0000FF"/>
                </a:solidFill>
              </a:rPr>
              <a:t>function</a:t>
            </a:r>
            <a:r>
              <a:rPr lang="en-US" sz="2200" dirty="0"/>
              <a:t> </a:t>
            </a:r>
            <a:r>
              <a:rPr lang="en-US" sz="2200" dirty="0" err="1"/>
              <a:t>GetTokenFromACS</a:t>
            </a:r>
            <a:r>
              <a:rPr lang="en-US" sz="2200" dirty="0"/>
              <a:t>(</a:t>
            </a:r>
            <a:r>
              <a:rPr lang="en-US" sz="2200" dirty="0" err="1"/>
              <a:t>acsURL</a:t>
            </a:r>
            <a:r>
              <a:rPr lang="en-US" sz="2200" dirty="0"/>
              <a:t>) </a:t>
            </a:r>
            <a:r>
              <a:rPr lang="en-US" sz="2200" dirty="0" smtClean="0"/>
              <a:t>{</a:t>
            </a:r>
          </a:p>
          <a:p>
            <a:r>
              <a:rPr lang="en-US" sz="2200" dirty="0" smtClean="0">
                <a:solidFill>
                  <a:srgbClr val="0000FF"/>
                </a:solidFill>
              </a:rPr>
              <a:t>   try</a:t>
            </a:r>
            <a:r>
              <a:rPr lang="en-US" sz="2200" dirty="0"/>
              <a:t> </a:t>
            </a:r>
            <a:r>
              <a:rPr lang="en-US" sz="2200" dirty="0" smtClean="0"/>
              <a:t>{</a:t>
            </a:r>
          </a:p>
          <a:p>
            <a:r>
              <a:rPr lang="en-US" sz="2200" dirty="0" smtClean="0">
                <a:solidFill>
                  <a:srgbClr val="0000FF"/>
                </a:solidFill>
              </a:rPr>
              <a:t>      </a:t>
            </a:r>
            <a:r>
              <a:rPr lang="en-US" sz="2200" dirty="0" err="1" smtClean="0">
                <a:solidFill>
                  <a:srgbClr val="0000FF"/>
                </a:solidFill>
              </a:rPr>
              <a:t>var</a:t>
            </a:r>
            <a:r>
              <a:rPr lang="en-US" sz="2200" dirty="0"/>
              <a:t> </a:t>
            </a:r>
            <a:r>
              <a:rPr lang="en-US" sz="2200" dirty="0" err="1"/>
              <a:t>callbackURL</a:t>
            </a:r>
            <a:r>
              <a:rPr lang="en-US" sz="2200" dirty="0"/>
              <a:t> </a:t>
            </a:r>
            <a:r>
              <a:rPr lang="en-US" sz="2200" dirty="0" smtClean="0"/>
              <a:t>=</a:t>
            </a:r>
            <a:r>
              <a:rPr lang="en-US" sz="2200" dirty="0" smtClean="0">
                <a:solidFill>
                  <a:srgbClr val="800000"/>
                </a:solidFill>
              </a:rPr>
              <a:t>"</a:t>
            </a:r>
            <a:r>
              <a:rPr lang="en-US" sz="2200" dirty="0">
                <a:solidFill>
                  <a:srgbClr val="800000"/>
                </a:solidFill>
              </a:rPr>
              <a:t>http://cloudidentity.cloudapp.net/Bouncer.aspx</a:t>
            </a:r>
            <a:r>
              <a:rPr lang="en-US" sz="2200" dirty="0" smtClean="0">
                <a:solidFill>
                  <a:srgbClr val="800000"/>
                </a:solidFill>
              </a:rPr>
              <a:t>"</a:t>
            </a:r>
            <a:r>
              <a:rPr lang="en-US" sz="2200" dirty="0" smtClean="0"/>
              <a:t>;</a:t>
            </a:r>
          </a:p>
          <a:p>
            <a:r>
              <a:rPr lang="en-US" sz="2200" dirty="0" smtClean="0">
                <a:solidFill>
                  <a:srgbClr val="0000FF"/>
                </a:solidFill>
              </a:rPr>
              <a:t>      </a:t>
            </a:r>
            <a:r>
              <a:rPr lang="en-US" sz="2200" dirty="0" err="1" smtClean="0">
                <a:solidFill>
                  <a:srgbClr val="0000FF"/>
                </a:solidFill>
              </a:rPr>
              <a:t>var</a:t>
            </a:r>
            <a:r>
              <a:rPr lang="en-US" sz="2200" dirty="0"/>
              <a:t> </a:t>
            </a:r>
            <a:r>
              <a:rPr lang="en-US" sz="2200" dirty="0" err="1"/>
              <a:t>startURI</a:t>
            </a:r>
            <a:r>
              <a:rPr lang="en-US" sz="2200" dirty="0"/>
              <a:t> = </a:t>
            </a:r>
            <a:r>
              <a:rPr lang="en-US" sz="2200" dirty="0">
                <a:solidFill>
                  <a:srgbClr val="0000FF"/>
                </a:solidFill>
              </a:rPr>
              <a:t>new</a:t>
            </a:r>
            <a:r>
              <a:rPr lang="en-US" sz="2200" dirty="0"/>
              <a:t> </a:t>
            </a:r>
            <a:r>
              <a:rPr lang="en-US" sz="2200" dirty="0" err="1"/>
              <a:t>Windows.Foundation.Uri</a:t>
            </a:r>
            <a:r>
              <a:rPr lang="en-US" sz="2200" dirty="0"/>
              <a:t>(</a:t>
            </a:r>
            <a:r>
              <a:rPr lang="en-US" sz="2200" dirty="0" err="1"/>
              <a:t>acsURL</a:t>
            </a:r>
            <a:r>
              <a:rPr lang="en-US" sz="2200" dirty="0" smtClean="0"/>
              <a:t>);</a:t>
            </a:r>
          </a:p>
          <a:p>
            <a:r>
              <a:rPr lang="en-US" sz="2200" dirty="0" smtClean="0">
                <a:solidFill>
                  <a:srgbClr val="0000FF"/>
                </a:solidFill>
              </a:rPr>
              <a:t>      </a:t>
            </a:r>
            <a:r>
              <a:rPr lang="en-US" sz="2200" dirty="0" err="1" smtClean="0">
                <a:solidFill>
                  <a:srgbClr val="0000FF"/>
                </a:solidFill>
              </a:rPr>
              <a:t>var</a:t>
            </a:r>
            <a:r>
              <a:rPr lang="en-US" sz="2200" dirty="0"/>
              <a:t> </a:t>
            </a:r>
            <a:r>
              <a:rPr lang="en-US" sz="2200" dirty="0" err="1"/>
              <a:t>endURI</a:t>
            </a:r>
            <a:r>
              <a:rPr lang="en-US" sz="2200" dirty="0"/>
              <a:t> = </a:t>
            </a:r>
            <a:r>
              <a:rPr lang="en-US" sz="2200" dirty="0">
                <a:solidFill>
                  <a:srgbClr val="0000FF"/>
                </a:solidFill>
              </a:rPr>
              <a:t>new</a:t>
            </a:r>
            <a:r>
              <a:rPr lang="en-US" sz="2200" dirty="0"/>
              <a:t> </a:t>
            </a:r>
            <a:r>
              <a:rPr lang="en-US" sz="2200" dirty="0" err="1"/>
              <a:t>Windows.Foundation.Uri</a:t>
            </a:r>
            <a:r>
              <a:rPr lang="en-US" sz="2200" dirty="0"/>
              <a:t>(</a:t>
            </a:r>
            <a:r>
              <a:rPr lang="en-US" sz="2200" dirty="0" err="1"/>
              <a:t>callbackURL</a:t>
            </a:r>
            <a:r>
              <a:rPr lang="en-US" sz="2200" dirty="0" smtClean="0"/>
              <a:t>);</a:t>
            </a:r>
          </a:p>
          <a:p>
            <a:r>
              <a:rPr lang="en-US" sz="2200" dirty="0" smtClean="0"/>
              <a:t>Windows.Security.Authentication.Web.WebAuthenticationBroker.authenticateAsync(</a:t>
            </a:r>
          </a:p>
          <a:p>
            <a:r>
              <a:rPr lang="en-US" sz="2200" dirty="0" smtClean="0"/>
              <a:t>         </a:t>
            </a:r>
            <a:r>
              <a:rPr lang="en-US" sz="2200" dirty="0" err="1" smtClean="0"/>
              <a:t>Windows.Security.Authentication.Web.WebAuthenticationOptions.n</a:t>
            </a:r>
            <a:r>
              <a:rPr lang="en-US" sz="2200" dirty="0"/>
              <a:t>, </a:t>
            </a:r>
            <a:endParaRPr lang="en-US" sz="2200" dirty="0" smtClean="0"/>
          </a:p>
          <a:p>
            <a:r>
              <a:rPr lang="en-US" sz="2200" dirty="0" smtClean="0"/>
              <a:t>         </a:t>
            </a:r>
            <a:r>
              <a:rPr lang="en-US" sz="2200" dirty="0" err="1" smtClean="0"/>
              <a:t>startURI</a:t>
            </a:r>
            <a:r>
              <a:rPr lang="en-US" sz="2200" dirty="0"/>
              <a:t>, </a:t>
            </a:r>
            <a:endParaRPr lang="en-US" sz="2200" dirty="0" smtClean="0"/>
          </a:p>
          <a:p>
            <a:r>
              <a:rPr lang="en-US" sz="2200" dirty="0" smtClean="0"/>
              <a:t>         </a:t>
            </a:r>
            <a:r>
              <a:rPr lang="en-US" sz="2200" dirty="0" err="1" smtClean="0"/>
              <a:t>endURI</a:t>
            </a:r>
            <a:r>
              <a:rPr lang="en-US" sz="2200" dirty="0"/>
              <a:t>).then(</a:t>
            </a:r>
            <a:r>
              <a:rPr lang="en-US" sz="2200" dirty="0" err="1"/>
              <a:t>callbackACSAuth</a:t>
            </a:r>
            <a:r>
              <a:rPr lang="en-US" sz="2200" dirty="0"/>
              <a:t>, </a:t>
            </a:r>
            <a:r>
              <a:rPr lang="en-US" sz="2200" dirty="0" err="1"/>
              <a:t>callbackACSAuthError</a:t>
            </a:r>
            <a:r>
              <a:rPr lang="en-US" sz="2200" dirty="0" smtClean="0"/>
              <a:t>);</a:t>
            </a:r>
          </a:p>
          <a:p>
            <a:r>
              <a:rPr lang="en-US" sz="2200" dirty="0" smtClean="0"/>
              <a:t>       }</a:t>
            </a:r>
            <a:r>
              <a:rPr lang="en-US" sz="2200" dirty="0"/>
              <a:t> </a:t>
            </a:r>
            <a:r>
              <a:rPr lang="en-US" sz="2200" dirty="0">
                <a:solidFill>
                  <a:srgbClr val="0000FF"/>
                </a:solidFill>
              </a:rPr>
              <a:t>catch</a:t>
            </a:r>
            <a:r>
              <a:rPr lang="en-US" sz="2200" dirty="0"/>
              <a:t> (err) </a:t>
            </a:r>
            <a:r>
              <a:rPr lang="en-US" sz="2200" dirty="0" smtClean="0"/>
              <a:t>{</a:t>
            </a:r>
          </a:p>
          <a:p>
            <a:r>
              <a:rPr lang="en-US" sz="2200" dirty="0" smtClean="0"/>
              <a:t>           </a:t>
            </a:r>
            <a:r>
              <a:rPr lang="en-US" sz="2200" dirty="0" err="1" smtClean="0"/>
              <a:t>ShowDialog</a:t>
            </a:r>
            <a:r>
              <a:rPr lang="en-US" sz="2200" dirty="0"/>
              <a:t>(</a:t>
            </a:r>
            <a:r>
              <a:rPr lang="en-US" sz="2200" dirty="0">
                <a:solidFill>
                  <a:srgbClr val="800000"/>
                </a:solidFill>
              </a:rPr>
              <a:t>"Error launching </a:t>
            </a:r>
            <a:r>
              <a:rPr lang="en-US" sz="2200" dirty="0" err="1">
                <a:solidFill>
                  <a:srgbClr val="800000"/>
                </a:solidFill>
              </a:rPr>
              <a:t>WebAuth</a:t>
            </a:r>
            <a:r>
              <a:rPr lang="en-US" sz="2200" dirty="0">
                <a:solidFill>
                  <a:srgbClr val="800000"/>
                </a:solidFill>
              </a:rPr>
              <a:t> for "</a:t>
            </a:r>
            <a:r>
              <a:rPr lang="en-US" sz="2200" dirty="0"/>
              <a:t> + </a:t>
            </a:r>
            <a:r>
              <a:rPr lang="en-US" sz="2200" dirty="0" err="1"/>
              <a:t>acsURL</a:t>
            </a:r>
            <a:r>
              <a:rPr lang="en-US" sz="2200" dirty="0"/>
              <a:t> + </a:t>
            </a:r>
            <a:r>
              <a:rPr lang="en-US" sz="2200" dirty="0" smtClean="0">
                <a:solidFill>
                  <a:srgbClr val="800000"/>
                </a:solidFill>
              </a:rPr>
              <a:t>"&lt;</a:t>
            </a:r>
            <a:r>
              <a:rPr lang="en-US" sz="2200" dirty="0" err="1">
                <a:solidFill>
                  <a:srgbClr val="800000"/>
                </a:solidFill>
              </a:rPr>
              <a:t>br</a:t>
            </a:r>
            <a:r>
              <a:rPr lang="en-US" sz="2200" dirty="0">
                <a:solidFill>
                  <a:srgbClr val="800000"/>
                </a:solidFill>
              </a:rPr>
              <a:t>&gt;"</a:t>
            </a:r>
            <a:r>
              <a:rPr lang="en-US" sz="2200" dirty="0"/>
              <a:t> + err</a:t>
            </a:r>
            <a:r>
              <a:rPr lang="en-US" sz="2200" dirty="0" smtClean="0"/>
              <a:t>);</a:t>
            </a:r>
          </a:p>
          <a:p>
            <a:r>
              <a:rPr lang="en-US" sz="2200" dirty="0" smtClean="0"/>
              <a:t>          </a:t>
            </a:r>
            <a:r>
              <a:rPr lang="en-US" sz="2200" dirty="0"/>
              <a:t> </a:t>
            </a:r>
            <a:r>
              <a:rPr lang="en-US" sz="2200" dirty="0">
                <a:solidFill>
                  <a:srgbClr val="0000FF"/>
                </a:solidFill>
              </a:rPr>
              <a:t>return</a:t>
            </a:r>
            <a:r>
              <a:rPr lang="en-US" sz="2200" dirty="0" smtClean="0"/>
              <a:t>;</a:t>
            </a:r>
          </a:p>
          <a:p>
            <a:r>
              <a:rPr lang="en-US" sz="2200" dirty="0" smtClean="0"/>
              <a:t> </a:t>
            </a:r>
            <a:r>
              <a:rPr lang="en-US" sz="2200" dirty="0"/>
              <a:t>      </a:t>
            </a:r>
            <a:r>
              <a:rPr lang="en-US" sz="2200" dirty="0" smtClean="0"/>
              <a:t>}</a:t>
            </a:r>
          </a:p>
          <a:p>
            <a:r>
              <a:rPr lang="en-US" sz="2200" dirty="0" smtClean="0"/>
              <a:t>}</a:t>
            </a:r>
            <a:endParaRPr lang="en-US" sz="22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165432035"/>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1"/>
            <a:ext cx="11501438" cy="553998"/>
          </a:xfrm>
        </p:spPr>
        <p:txBody>
          <a:bodyPr/>
          <a:lstStyle/>
          <a:p>
            <a:r>
              <a:rPr lang="en-US" sz="4000" dirty="0" smtClean="0"/>
              <a:t>Using the </a:t>
            </a:r>
            <a:r>
              <a:rPr lang="en-US" sz="4000" dirty="0" err="1" smtClean="0"/>
              <a:t>WebAuthenticationBroker</a:t>
            </a:r>
            <a:r>
              <a:rPr lang="en-US" sz="4000" dirty="0" smtClean="0"/>
              <a:t> with ACS (2/2)</a:t>
            </a:r>
            <a:endParaRPr lang="en-US" sz="4000" dirty="0"/>
          </a:p>
        </p:txBody>
      </p:sp>
      <p:sp>
        <p:nvSpPr>
          <p:cNvPr id="6" name="Text Placeholder 5"/>
          <p:cNvSpPr>
            <a:spLocks noGrp="1"/>
          </p:cNvSpPr>
          <p:nvPr>
            <p:ph type="body" sz="quarter" idx="10"/>
          </p:nvPr>
        </p:nvSpPr>
        <p:spPr>
          <a:xfrm>
            <a:off x="209549" y="1561900"/>
            <a:ext cx="12188825" cy="5355312"/>
          </a:xfrm>
        </p:spPr>
        <p:txBody>
          <a:bodyPr/>
          <a:lstStyle/>
          <a:p>
            <a:r>
              <a:rPr lang="en-US" sz="2000" dirty="0">
                <a:solidFill>
                  <a:srgbClr val="0000FF"/>
                </a:solidFill>
              </a:rPr>
              <a:t>function</a:t>
            </a:r>
            <a:r>
              <a:rPr lang="en-US" sz="2000" dirty="0"/>
              <a:t> </a:t>
            </a:r>
            <a:r>
              <a:rPr lang="en-US" sz="2000" dirty="0" err="1"/>
              <a:t>callbackACSAuth</a:t>
            </a:r>
            <a:r>
              <a:rPr lang="en-US" sz="2000" dirty="0"/>
              <a:t>(result) </a:t>
            </a:r>
            <a:r>
              <a:rPr lang="en-US" sz="2000" dirty="0" smtClean="0"/>
              <a:t>{</a:t>
            </a:r>
          </a:p>
          <a:p>
            <a:r>
              <a:rPr lang="en-US" sz="2000" dirty="0" smtClean="0"/>
              <a:t>   </a:t>
            </a:r>
            <a:r>
              <a:rPr lang="en-US" sz="2000" dirty="0" err="1" smtClean="0">
                <a:solidFill>
                  <a:srgbClr val="0000FF"/>
                </a:solidFill>
              </a:rPr>
              <a:t>var</a:t>
            </a:r>
            <a:r>
              <a:rPr lang="en-US" sz="2000" dirty="0"/>
              <a:t> status = </a:t>
            </a:r>
            <a:r>
              <a:rPr lang="en-US" sz="2000" dirty="0" err="1"/>
              <a:t>result.responseStatus</a:t>
            </a:r>
            <a:r>
              <a:rPr lang="en-US" sz="2000" dirty="0" smtClean="0"/>
              <a:t>;</a:t>
            </a:r>
          </a:p>
          <a:p>
            <a:r>
              <a:rPr lang="en-US" sz="2000" dirty="0" smtClean="0"/>
              <a:t>   </a:t>
            </a:r>
            <a:r>
              <a:rPr lang="en-US" sz="2000" dirty="0" smtClean="0">
                <a:solidFill>
                  <a:srgbClr val="0000FF"/>
                </a:solidFill>
              </a:rPr>
              <a:t>if</a:t>
            </a:r>
            <a:r>
              <a:rPr lang="en-US" sz="2000" dirty="0"/>
              <a:t> (status == 0) </a:t>
            </a:r>
            <a:r>
              <a:rPr lang="en-US" sz="2000" dirty="0" smtClean="0"/>
              <a:t>{</a:t>
            </a:r>
          </a:p>
          <a:p>
            <a:r>
              <a:rPr lang="en-US" sz="2000" dirty="0" smtClean="0"/>
              <a:t> </a:t>
            </a:r>
            <a:r>
              <a:rPr lang="en-US" sz="2000" dirty="0"/>
              <a:t>  </a:t>
            </a:r>
            <a:r>
              <a:rPr lang="en-US" sz="2000" dirty="0" smtClean="0"/>
              <a:t>   </a:t>
            </a:r>
            <a:r>
              <a:rPr lang="en-US" sz="2000" dirty="0" err="1" smtClean="0">
                <a:solidFill>
                  <a:srgbClr val="0000FF"/>
                </a:solidFill>
              </a:rPr>
              <a:t>var</a:t>
            </a:r>
            <a:r>
              <a:rPr lang="en-US" sz="2000" dirty="0"/>
              <a:t> data = </a:t>
            </a:r>
            <a:r>
              <a:rPr lang="en-US" sz="2000" dirty="0" err="1"/>
              <a:t>result.responseData</a:t>
            </a:r>
            <a:r>
              <a:rPr lang="en-US" sz="2000" dirty="0" smtClean="0"/>
              <a:t>;</a:t>
            </a:r>
          </a:p>
          <a:p>
            <a:r>
              <a:rPr lang="en-US" sz="2000" dirty="0" smtClean="0"/>
              <a:t> </a:t>
            </a:r>
            <a:r>
              <a:rPr lang="en-US" sz="2000" dirty="0"/>
              <a:t>     </a:t>
            </a:r>
            <a:r>
              <a:rPr lang="en-US" sz="2000" dirty="0" err="1" smtClean="0">
                <a:solidFill>
                  <a:srgbClr val="0000FF"/>
                </a:solidFill>
              </a:rPr>
              <a:t>var</a:t>
            </a:r>
            <a:r>
              <a:rPr lang="en-US" sz="2000" dirty="0"/>
              <a:t> vault = </a:t>
            </a:r>
            <a:r>
              <a:rPr lang="en-US" sz="2000" dirty="0">
                <a:solidFill>
                  <a:srgbClr val="0000FF"/>
                </a:solidFill>
              </a:rPr>
              <a:t>new</a:t>
            </a:r>
            <a:r>
              <a:rPr lang="en-US" sz="2000" dirty="0"/>
              <a:t> </a:t>
            </a:r>
            <a:r>
              <a:rPr lang="en-US" sz="2000" dirty="0" err="1"/>
              <a:t>Windows.Security.Credentials.PasswordVault</a:t>
            </a:r>
            <a:r>
              <a:rPr lang="en-US" sz="2000" dirty="0" smtClean="0"/>
              <a:t>();</a:t>
            </a:r>
          </a:p>
          <a:p>
            <a:r>
              <a:rPr lang="en-US" sz="2000" dirty="0" smtClean="0"/>
              <a:t> </a:t>
            </a:r>
            <a:r>
              <a:rPr lang="en-US" sz="2000" dirty="0"/>
              <a:t>     </a:t>
            </a:r>
            <a:r>
              <a:rPr lang="en-US" sz="2000" dirty="0" err="1" smtClean="0">
                <a:solidFill>
                  <a:srgbClr val="0000FF"/>
                </a:solidFill>
              </a:rPr>
              <a:t>var</a:t>
            </a:r>
            <a:r>
              <a:rPr lang="en-US" sz="2000" dirty="0"/>
              <a:t> cred = </a:t>
            </a:r>
            <a:r>
              <a:rPr lang="en-US" sz="2000" dirty="0">
                <a:solidFill>
                  <a:srgbClr val="0000FF"/>
                </a:solidFill>
              </a:rPr>
              <a:t>new</a:t>
            </a:r>
            <a:r>
              <a:rPr lang="en-US" sz="2000" dirty="0"/>
              <a:t> </a:t>
            </a:r>
            <a:r>
              <a:rPr lang="en-US" sz="2000" dirty="0" err="1"/>
              <a:t>Windows.Security.Credentials.PasswordCredential</a:t>
            </a:r>
            <a:r>
              <a:rPr lang="en-US" sz="2000" dirty="0" smtClean="0"/>
              <a:t>(</a:t>
            </a:r>
          </a:p>
          <a:p>
            <a:r>
              <a:rPr lang="en-US" sz="2000" dirty="0" smtClean="0">
                <a:solidFill>
                  <a:srgbClr val="800000"/>
                </a:solidFill>
              </a:rPr>
              <a:t>         "</a:t>
            </a:r>
            <a:r>
              <a:rPr lang="en-US" sz="2000" dirty="0">
                <a:solidFill>
                  <a:srgbClr val="800000"/>
                </a:solidFill>
              </a:rPr>
              <a:t>cloudidentity.cloudapp.net</a:t>
            </a:r>
            <a:r>
              <a:rPr lang="en-US" sz="2000" dirty="0" smtClean="0">
                <a:solidFill>
                  <a:srgbClr val="800000"/>
                </a:solidFill>
              </a:rPr>
              <a:t>"</a:t>
            </a:r>
            <a:r>
              <a:rPr lang="en-US" sz="2000" dirty="0" smtClean="0"/>
              <a:t>,</a:t>
            </a:r>
          </a:p>
          <a:p>
            <a:r>
              <a:rPr lang="en-US" sz="2000" dirty="0">
                <a:solidFill>
                  <a:srgbClr val="800000"/>
                </a:solidFill>
              </a:rPr>
              <a:t> </a:t>
            </a:r>
            <a:r>
              <a:rPr lang="en-US" sz="2000" dirty="0" smtClean="0">
                <a:solidFill>
                  <a:srgbClr val="800000"/>
                </a:solidFill>
              </a:rPr>
              <a:t>        "</a:t>
            </a:r>
            <a:r>
              <a:rPr lang="en-US" sz="2000" dirty="0" err="1">
                <a:solidFill>
                  <a:srgbClr val="800000"/>
                </a:solidFill>
              </a:rPr>
              <a:t>tempusername</a:t>
            </a:r>
            <a:r>
              <a:rPr lang="en-US" sz="2000" dirty="0" smtClean="0">
                <a:solidFill>
                  <a:srgbClr val="800000"/>
                </a:solidFill>
              </a:rPr>
              <a:t>"</a:t>
            </a:r>
            <a:r>
              <a:rPr lang="en-US" sz="2000" dirty="0" smtClean="0"/>
              <a:t>,</a:t>
            </a:r>
          </a:p>
          <a:p>
            <a:r>
              <a:rPr lang="en-US" sz="2000" dirty="0" smtClean="0"/>
              <a:t>         </a:t>
            </a:r>
            <a:r>
              <a:rPr lang="en-US" sz="2000" dirty="0" err="1" smtClean="0"/>
              <a:t>data.substring</a:t>
            </a:r>
            <a:r>
              <a:rPr lang="en-US" sz="2000" dirty="0" smtClean="0"/>
              <a:t>(</a:t>
            </a:r>
            <a:r>
              <a:rPr lang="en-US" sz="2000" dirty="0" err="1" smtClean="0"/>
              <a:t>data.indexOf</a:t>
            </a:r>
            <a:r>
              <a:rPr lang="en-US" sz="2000" dirty="0"/>
              <a:t>(</a:t>
            </a:r>
            <a:r>
              <a:rPr lang="en-US" sz="2000" dirty="0">
                <a:solidFill>
                  <a:srgbClr val="800000"/>
                </a:solidFill>
              </a:rPr>
              <a:t>"="</a:t>
            </a:r>
            <a:r>
              <a:rPr lang="en-US" sz="2000" dirty="0"/>
              <a:t>, 0) + 1, </a:t>
            </a:r>
            <a:r>
              <a:rPr lang="en-US" sz="2000" dirty="0" err="1"/>
              <a:t>data.length</a:t>
            </a:r>
            <a:r>
              <a:rPr lang="en-US" sz="2000" dirty="0" smtClean="0"/>
              <a:t>));</a:t>
            </a:r>
          </a:p>
          <a:p>
            <a:r>
              <a:rPr lang="en-US" sz="2000" dirty="0" smtClean="0"/>
              <a:t> </a:t>
            </a:r>
            <a:r>
              <a:rPr lang="en-US" sz="2000" dirty="0"/>
              <a:t>     </a:t>
            </a:r>
            <a:r>
              <a:rPr lang="en-US" sz="2000" dirty="0" err="1" smtClean="0"/>
              <a:t>vault.add</a:t>
            </a:r>
            <a:r>
              <a:rPr lang="en-US" sz="2000" dirty="0" smtClean="0"/>
              <a:t>(cred);</a:t>
            </a:r>
          </a:p>
          <a:p>
            <a:r>
              <a:rPr lang="en-US" sz="2000" dirty="0" smtClean="0"/>
              <a:t> </a:t>
            </a:r>
            <a:r>
              <a:rPr lang="en-US" sz="2000" dirty="0"/>
              <a:t>     </a:t>
            </a:r>
            <a:r>
              <a:rPr lang="en-US" sz="2000" dirty="0" smtClean="0"/>
              <a:t>id</a:t>
            </a:r>
            <a:r>
              <a:rPr lang="en-US" sz="2000" dirty="0"/>
              <a:t>(</a:t>
            </a:r>
            <a:r>
              <a:rPr lang="en-US" sz="2000" dirty="0">
                <a:solidFill>
                  <a:srgbClr val="800000"/>
                </a:solidFill>
              </a:rPr>
              <a:t>"</a:t>
            </a:r>
            <a:r>
              <a:rPr lang="en-US" sz="2000" dirty="0" err="1">
                <a:solidFill>
                  <a:srgbClr val="800000"/>
                </a:solidFill>
              </a:rPr>
              <a:t>tokenText</a:t>
            </a:r>
            <a:r>
              <a:rPr lang="en-US" sz="2000" dirty="0">
                <a:solidFill>
                  <a:srgbClr val="800000"/>
                </a:solidFill>
              </a:rPr>
              <a:t>"</a:t>
            </a:r>
            <a:r>
              <a:rPr lang="en-US" sz="2000" dirty="0"/>
              <a:t>).</a:t>
            </a:r>
            <a:r>
              <a:rPr lang="en-US" sz="2000" dirty="0" err="1"/>
              <a:t>innerText</a:t>
            </a:r>
            <a:r>
              <a:rPr lang="en-US" sz="2000" dirty="0"/>
              <a:t> = </a:t>
            </a:r>
            <a:r>
              <a:rPr lang="en-US" sz="2000" dirty="0" err="1"/>
              <a:t>cred.password</a:t>
            </a:r>
            <a:r>
              <a:rPr lang="en-US" sz="2000" dirty="0" smtClean="0"/>
              <a:t>;</a:t>
            </a:r>
          </a:p>
          <a:p>
            <a:r>
              <a:rPr lang="en-US" sz="2000" dirty="0" smtClean="0"/>
              <a:t> </a:t>
            </a:r>
            <a:r>
              <a:rPr lang="en-US" sz="2000" dirty="0"/>
              <a:t>  </a:t>
            </a:r>
            <a:r>
              <a:rPr lang="en-US" sz="2000" dirty="0" smtClean="0"/>
              <a:t>}</a:t>
            </a:r>
            <a:r>
              <a:rPr lang="en-US" sz="2000" dirty="0"/>
              <a:t> </a:t>
            </a:r>
            <a:r>
              <a:rPr lang="en-US" sz="2000" dirty="0">
                <a:solidFill>
                  <a:srgbClr val="0000FF"/>
                </a:solidFill>
              </a:rPr>
              <a:t>else</a:t>
            </a:r>
            <a:r>
              <a:rPr lang="en-US" sz="2000" dirty="0"/>
              <a:t> </a:t>
            </a:r>
            <a:r>
              <a:rPr lang="en-US" sz="2000" dirty="0" smtClean="0"/>
              <a:t>{</a:t>
            </a:r>
          </a:p>
          <a:p>
            <a:r>
              <a:rPr lang="en-US" sz="2000" dirty="0" smtClean="0"/>
              <a:t> </a:t>
            </a:r>
            <a:r>
              <a:rPr lang="en-US" sz="2000" dirty="0"/>
              <a:t>  </a:t>
            </a:r>
            <a:r>
              <a:rPr lang="en-US" sz="2000" dirty="0" smtClean="0"/>
              <a:t>   </a:t>
            </a:r>
            <a:r>
              <a:rPr lang="en-US" sz="2000" dirty="0" err="1" smtClean="0"/>
              <a:t>ShowDialog</a:t>
            </a:r>
            <a:r>
              <a:rPr lang="en-US" sz="2000" dirty="0"/>
              <a:t>(</a:t>
            </a:r>
            <a:r>
              <a:rPr lang="en-US" sz="2000" dirty="0">
                <a:solidFill>
                  <a:srgbClr val="800000"/>
                </a:solidFill>
              </a:rPr>
              <a:t>"Status returned by </a:t>
            </a:r>
            <a:r>
              <a:rPr lang="en-US" sz="2000" dirty="0" err="1">
                <a:solidFill>
                  <a:srgbClr val="800000"/>
                </a:solidFill>
              </a:rPr>
              <a:t>WebAuth</a:t>
            </a:r>
            <a:r>
              <a:rPr lang="en-US" sz="2000" dirty="0">
                <a:solidFill>
                  <a:srgbClr val="800000"/>
                </a:solidFill>
              </a:rPr>
              <a:t> broker: "</a:t>
            </a:r>
            <a:r>
              <a:rPr lang="en-US" sz="2000" dirty="0"/>
              <a:t> + status </a:t>
            </a:r>
            <a:r>
              <a:rPr lang="en-US" sz="2000" dirty="0" smtClean="0"/>
              <a:t>+</a:t>
            </a:r>
          </a:p>
          <a:p>
            <a:r>
              <a:rPr lang="en-US" sz="2000" dirty="0"/>
              <a:t> </a:t>
            </a:r>
            <a:r>
              <a:rPr lang="en-US" sz="2000" dirty="0" smtClean="0"/>
              <a:t>       </a:t>
            </a:r>
            <a:r>
              <a:rPr lang="en-US" sz="2000" dirty="0"/>
              <a:t> </a:t>
            </a:r>
            <a:r>
              <a:rPr lang="en-US" sz="2000" dirty="0">
                <a:solidFill>
                  <a:srgbClr val="800000"/>
                </a:solidFill>
              </a:rPr>
              <a:t>"\r\n"</a:t>
            </a:r>
            <a:r>
              <a:rPr lang="en-US" sz="2000" dirty="0"/>
              <a:t> + </a:t>
            </a:r>
            <a:r>
              <a:rPr lang="en-US" sz="2000" dirty="0">
                <a:solidFill>
                  <a:srgbClr val="800000"/>
                </a:solidFill>
              </a:rPr>
              <a:t>"data: "</a:t>
            </a:r>
            <a:r>
              <a:rPr lang="en-US" sz="2000" dirty="0"/>
              <a:t> + data + </a:t>
            </a:r>
            <a:r>
              <a:rPr lang="en-US" sz="2000" dirty="0">
                <a:solidFill>
                  <a:srgbClr val="800000"/>
                </a:solidFill>
              </a:rPr>
              <a:t>"\r\n"</a:t>
            </a:r>
            <a:r>
              <a:rPr lang="en-US" sz="2000" dirty="0"/>
              <a:t> + </a:t>
            </a:r>
            <a:r>
              <a:rPr lang="en-US" sz="2000" dirty="0">
                <a:solidFill>
                  <a:srgbClr val="800000"/>
                </a:solidFill>
              </a:rPr>
              <a:t>"text: "</a:t>
            </a:r>
            <a:r>
              <a:rPr lang="en-US" sz="2000" dirty="0"/>
              <a:t> + </a:t>
            </a:r>
            <a:r>
              <a:rPr lang="en-US" sz="2000" dirty="0" err="1"/>
              <a:t>result.responseText</a:t>
            </a:r>
            <a:r>
              <a:rPr lang="en-US" sz="2000" dirty="0" smtClean="0"/>
              <a:t>);</a:t>
            </a:r>
          </a:p>
          <a:p>
            <a:r>
              <a:rPr lang="en-US" sz="2000" dirty="0"/>
              <a:t>   </a:t>
            </a:r>
            <a:r>
              <a:rPr lang="en-US" sz="2000" dirty="0" smtClean="0"/>
              <a:t>}</a:t>
            </a:r>
          </a:p>
          <a:p>
            <a:r>
              <a:rPr lang="en-US" sz="2000" dirty="0" smtClean="0"/>
              <a:t>}</a:t>
            </a:r>
            <a:endParaRPr lang="en-US" sz="2200" dirty="0" smtClean="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2139754720"/>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a Service with OAuth2</a:t>
            </a:r>
            <a:endParaRPr lang="en-US" dirty="0"/>
          </a:p>
        </p:txBody>
      </p:sp>
      <p:sp>
        <p:nvSpPr>
          <p:cNvPr id="4" name="Text Placeholder 3"/>
          <p:cNvSpPr>
            <a:spLocks noGrp="1"/>
          </p:cNvSpPr>
          <p:nvPr>
            <p:ph type="body" sz="quarter" idx="10"/>
          </p:nvPr>
        </p:nvSpPr>
        <p:spPr>
          <a:xfrm>
            <a:off x="519115" y="1905001"/>
            <a:ext cx="11149012" cy="3176254"/>
          </a:xfrm>
        </p:spPr>
        <p:txBody>
          <a:bodyPr/>
          <a:lstStyle/>
          <a:p>
            <a:r>
              <a:rPr lang="en-US" dirty="0">
                <a:solidFill>
                  <a:srgbClr val="0000FF"/>
                </a:solidFill>
              </a:rPr>
              <a:t>function</a:t>
            </a:r>
            <a:r>
              <a:rPr lang="en-US" dirty="0"/>
              <a:t> </a:t>
            </a:r>
            <a:r>
              <a:rPr lang="en-US" dirty="0" err="1" smtClean="0"/>
              <a:t>InvokeService</a:t>
            </a:r>
            <a:r>
              <a:rPr lang="en-US" dirty="0" smtClean="0"/>
              <a:t>(token,</a:t>
            </a:r>
            <a:r>
              <a:rPr lang="en-US" dirty="0"/>
              <a:t> </a:t>
            </a:r>
            <a:r>
              <a:rPr lang="en-US" dirty="0" err="1"/>
              <a:t>serverUrl</a:t>
            </a:r>
            <a:r>
              <a:rPr lang="en-US" dirty="0" smtClean="0"/>
              <a:t>)</a:t>
            </a:r>
            <a:r>
              <a:rPr lang="en-US" dirty="0"/>
              <a:t> </a:t>
            </a:r>
            <a:r>
              <a:rPr lang="en-US" dirty="0" smtClean="0"/>
              <a:t>{</a:t>
            </a:r>
          </a:p>
          <a:p>
            <a:r>
              <a:rPr lang="en-US" dirty="0" smtClean="0"/>
              <a:t>   </a:t>
            </a:r>
            <a:r>
              <a:rPr lang="en-US" dirty="0" err="1" smtClean="0">
                <a:solidFill>
                  <a:srgbClr val="0000FF"/>
                </a:solidFill>
              </a:rPr>
              <a:t>var</a:t>
            </a:r>
            <a:r>
              <a:rPr lang="en-US" dirty="0"/>
              <a:t> </a:t>
            </a:r>
            <a:r>
              <a:rPr lang="en-US" dirty="0" err="1"/>
              <a:t>authHeader</a:t>
            </a:r>
            <a:r>
              <a:rPr lang="en-US" dirty="0"/>
              <a:t> = </a:t>
            </a:r>
            <a:r>
              <a:rPr lang="en-US" dirty="0">
                <a:solidFill>
                  <a:srgbClr val="800000"/>
                </a:solidFill>
              </a:rPr>
              <a:t>"OAuth "</a:t>
            </a:r>
            <a:r>
              <a:rPr lang="en-US" dirty="0"/>
              <a:t> + token</a:t>
            </a:r>
            <a:r>
              <a:rPr lang="en-US" dirty="0" smtClean="0"/>
              <a:t>;</a:t>
            </a:r>
          </a:p>
          <a:p>
            <a:r>
              <a:rPr lang="en-US" dirty="0"/>
              <a:t>   </a:t>
            </a:r>
            <a:r>
              <a:rPr lang="en-US" dirty="0" err="1" smtClean="0">
                <a:solidFill>
                  <a:srgbClr val="0000FF"/>
                </a:solidFill>
              </a:rPr>
              <a:t>var</a:t>
            </a:r>
            <a:r>
              <a:rPr lang="en-US" dirty="0"/>
              <a:t> request = </a:t>
            </a:r>
            <a:r>
              <a:rPr lang="en-US" dirty="0">
                <a:solidFill>
                  <a:srgbClr val="0000FF"/>
                </a:solidFill>
              </a:rPr>
              <a:t>new</a:t>
            </a:r>
            <a:r>
              <a:rPr lang="en-US" dirty="0"/>
              <a:t> XMLHttpRequest</a:t>
            </a:r>
            <a:r>
              <a:rPr lang="en-US" dirty="0" smtClean="0"/>
              <a:t>();</a:t>
            </a:r>
          </a:p>
          <a:p>
            <a:r>
              <a:rPr lang="en-US" dirty="0" smtClean="0"/>
              <a:t> </a:t>
            </a:r>
            <a:r>
              <a:rPr lang="en-US" dirty="0"/>
              <a:t>  </a:t>
            </a:r>
            <a:r>
              <a:rPr lang="en-US" dirty="0" err="1" smtClean="0"/>
              <a:t>request.open</a:t>
            </a:r>
            <a:r>
              <a:rPr lang="en-US" dirty="0"/>
              <a:t>(</a:t>
            </a:r>
            <a:r>
              <a:rPr lang="en-US" dirty="0">
                <a:solidFill>
                  <a:srgbClr val="800000"/>
                </a:solidFill>
              </a:rPr>
              <a:t>"GET"</a:t>
            </a:r>
            <a:r>
              <a:rPr lang="en-US" dirty="0"/>
              <a:t>, </a:t>
            </a:r>
            <a:r>
              <a:rPr lang="en-US" dirty="0" err="1"/>
              <a:t>serverUrl</a:t>
            </a:r>
            <a:r>
              <a:rPr lang="en-US" dirty="0"/>
              <a:t>, </a:t>
            </a:r>
            <a:r>
              <a:rPr lang="en-US" dirty="0">
                <a:solidFill>
                  <a:srgbClr val="0000FF"/>
                </a:solidFill>
              </a:rPr>
              <a:t>false</a:t>
            </a:r>
            <a:r>
              <a:rPr lang="en-US" dirty="0" smtClean="0"/>
              <a:t>);</a:t>
            </a:r>
          </a:p>
          <a:p>
            <a:r>
              <a:rPr lang="en-US" dirty="0" smtClean="0"/>
              <a:t> </a:t>
            </a:r>
            <a:r>
              <a:rPr lang="en-US" dirty="0"/>
              <a:t>  </a:t>
            </a:r>
            <a:r>
              <a:rPr lang="en-US" dirty="0" err="1" smtClean="0"/>
              <a:t>request.setRequestHeader</a:t>
            </a:r>
            <a:r>
              <a:rPr lang="en-US" dirty="0"/>
              <a:t>(</a:t>
            </a:r>
            <a:r>
              <a:rPr lang="en-US" dirty="0">
                <a:solidFill>
                  <a:srgbClr val="800000"/>
                </a:solidFill>
              </a:rPr>
              <a:t>"Authorization"</a:t>
            </a:r>
            <a:r>
              <a:rPr lang="en-US" dirty="0"/>
              <a:t>, </a:t>
            </a:r>
            <a:r>
              <a:rPr lang="en-US" dirty="0" err="1"/>
              <a:t>authHeader</a:t>
            </a:r>
            <a:r>
              <a:rPr lang="en-US" dirty="0" smtClean="0"/>
              <a:t>);</a:t>
            </a:r>
          </a:p>
          <a:p>
            <a:r>
              <a:rPr lang="en-US" dirty="0" smtClean="0"/>
              <a:t> </a:t>
            </a:r>
            <a:r>
              <a:rPr lang="en-US" dirty="0"/>
              <a:t>  </a:t>
            </a:r>
            <a:r>
              <a:rPr lang="en-US" dirty="0" err="1" smtClean="0"/>
              <a:t>request.send</a:t>
            </a:r>
            <a:r>
              <a:rPr lang="en-US" dirty="0" smtClean="0"/>
              <a:t>();</a:t>
            </a:r>
          </a:p>
          <a:p>
            <a:r>
              <a:rPr lang="en-US" dirty="0" smtClean="0"/>
              <a:t> </a:t>
            </a:r>
            <a:r>
              <a:rPr lang="en-US" dirty="0"/>
              <a:t>  </a:t>
            </a:r>
            <a:r>
              <a:rPr lang="en-US" dirty="0">
                <a:solidFill>
                  <a:srgbClr val="0000FF"/>
                </a:solidFill>
              </a:rPr>
              <a:t> return </a:t>
            </a:r>
            <a:r>
              <a:rPr lang="en-US" dirty="0" err="1" smtClean="0"/>
              <a:t>request.responseText</a:t>
            </a:r>
            <a:endParaRPr lang="en-US" dirty="0" smtClean="0"/>
          </a:p>
          <a:p>
            <a:r>
              <a:rPr lang="en-US" dirty="0" smtClean="0"/>
              <a:t>}</a:t>
            </a:r>
            <a:endParaRPr lang="en-US" dirty="0"/>
          </a:p>
        </p:txBody>
      </p:sp>
    </p:spTree>
    <p:extLst>
      <p:ext uri="{BB962C8B-B14F-4D97-AF65-F5344CB8AC3E}">
        <p14:creationId xmlns:p14="http://schemas.microsoft.com/office/powerpoint/2010/main" val="4026726054"/>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669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Cloud Applications Need Identity</a:t>
            </a:r>
            <a:endParaRPr lang="en-US" dirty="0"/>
          </a:p>
        </p:txBody>
      </p:sp>
      <p:sp>
        <p:nvSpPr>
          <p:cNvPr id="3" name="Text Placeholder 2"/>
          <p:cNvSpPr>
            <a:spLocks noGrp="1"/>
          </p:cNvSpPr>
          <p:nvPr>
            <p:ph type="body" sz="quarter" idx="10"/>
          </p:nvPr>
        </p:nvSpPr>
        <p:spPr>
          <a:xfrm>
            <a:off x="782638" y="4578650"/>
            <a:ext cx="11149012" cy="1526572"/>
          </a:xfrm>
        </p:spPr>
        <p:txBody>
          <a:bodyPr/>
          <a:lstStyle/>
          <a:p>
            <a:pPr marL="0" indent="0" algn="r">
              <a:buNone/>
            </a:pPr>
            <a:r>
              <a:rPr lang="en-US" dirty="0" smtClean="0"/>
              <a:t>They are worth protecting</a:t>
            </a:r>
          </a:p>
          <a:p>
            <a:pPr marL="0" indent="0" algn="r">
              <a:buNone/>
            </a:pPr>
            <a:r>
              <a:rPr lang="en-US" dirty="0" smtClean="0"/>
              <a:t>They live outside of your infrastructure</a:t>
            </a:r>
          </a:p>
          <a:p>
            <a:pPr marL="0" indent="0" algn="r">
              <a:buNone/>
            </a:pPr>
            <a:r>
              <a:rPr lang="en-US" dirty="0" smtClean="0"/>
              <a:t>Others need access to them</a:t>
            </a:r>
            <a:endParaRPr lang="en-US" dirty="0"/>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7450025" y="1362403"/>
              <a:ext cx="3774960" cy="1831320"/>
            </p14:xfrm>
          </p:contentPart>
        </mc:Choice>
        <mc:Fallback xmlns="">
          <p:pic>
            <p:nvPicPr>
              <p:cNvPr id="5" name="Ink 4"/>
              <p:cNvPicPr/>
              <p:nvPr/>
            </p:nvPicPr>
            <p:blipFill>
              <a:blip r:embed="rId4"/>
              <a:stretch>
                <a:fillRect/>
              </a:stretch>
            </p:blipFill>
            <p:spPr>
              <a:xfrm>
                <a:off x="7423745" y="1333963"/>
                <a:ext cx="3830400" cy="1887840"/>
              </a:xfrm>
              <a:prstGeom prst="rect">
                <a:avLst/>
              </a:prstGeom>
            </p:spPr>
          </p:pic>
        </mc:Fallback>
      </mc:AlternateContent>
      <p:pic>
        <p:nvPicPr>
          <p:cNvPr id="17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517" y="3383723"/>
            <a:ext cx="5840413"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21"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 y="1312902"/>
            <a:ext cx="3316721" cy="2381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1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42359" y="1312902"/>
            <a:ext cx="1920938" cy="166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2829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312"/>
                                        </p:tgtEl>
                                        <p:attrNameLst>
                                          <p:attrName>style.visibility</p:attrName>
                                        </p:attrNameLst>
                                      </p:cBhvr>
                                      <p:to>
                                        <p:strVal val="visible"/>
                                      </p:to>
                                    </p:set>
                                    <p:animEffect transition="in" filter="fade">
                                      <p:cBhvr>
                                        <p:cTn id="17" dur="500"/>
                                        <p:tgtEl>
                                          <p:spTgt spid="23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701"/>
                                        </p:tgtEl>
                                        <p:attrNameLst>
                                          <p:attrName>style.visibility</p:attrName>
                                        </p:attrNameLst>
                                      </p:cBhvr>
                                      <p:to>
                                        <p:strVal val="visible"/>
                                      </p:to>
                                    </p:set>
                                    <p:animEffect transition="in" filter="fade">
                                      <p:cBhvr>
                                        <p:cTn id="27" dur="400"/>
                                        <p:tgtEl>
                                          <p:spTgt spid="170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121"/>
                                        </p:tgtEl>
                                        <p:attrNameLst>
                                          <p:attrName>style.visibility</p:attrName>
                                        </p:attrNameLst>
                                      </p:cBhvr>
                                      <p:to>
                                        <p:strVal val="visible"/>
                                      </p:to>
                                    </p:set>
                                    <p:animEffect transition="in" filter="fade">
                                      <p:cBhvr>
                                        <p:cTn id="37" dur="500"/>
                                        <p:tgtEl>
                                          <p:spTgt spid="2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10053866" cy="1323439"/>
          </a:xfrm>
          <a:prstGeom prst="rect">
            <a:avLst/>
          </a:prstGeom>
          <a:noFill/>
        </p:spPr>
        <p:txBody>
          <a:bodyPr wrap="square" rtlCol="0">
            <a:spAutoFit/>
          </a:bodyPr>
          <a:lstStyle/>
          <a:p>
            <a:r>
              <a:rPr lang="en-US" sz="4400" dirty="0" smtClean="0">
                <a:solidFill>
                  <a:srgbClr val="FFFFFF"/>
                </a:solidFill>
                <a:latin typeface="+mj-lt"/>
              </a:rPr>
              <a:t>Identity can Be Complicated</a:t>
            </a:r>
          </a:p>
          <a:p>
            <a:r>
              <a:rPr lang="en-US" sz="3600" dirty="0" smtClean="0">
                <a:solidFill>
                  <a:srgbClr val="FFFFFF"/>
                </a:solidFill>
              </a:rPr>
              <a:t>Finding Your Way Through Protocols and Formats</a:t>
            </a:r>
            <a:endParaRPr lang="en-US" sz="3600" dirty="0">
              <a:solidFill>
                <a:srgbClr val="FFFFFF"/>
              </a:solidFill>
            </a:endParaRPr>
          </a:p>
        </p:txBody>
      </p:sp>
    </p:spTree>
    <p:extLst>
      <p:ext uri="{BB962C8B-B14F-4D97-AF65-F5344CB8AC3E}">
        <p14:creationId xmlns:p14="http://schemas.microsoft.com/office/powerpoint/2010/main" val="131550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Identity Is Complicated. Why?</a:t>
            </a:r>
            <a:endParaRPr lang="en-US" dirty="0"/>
          </a:p>
        </p:txBody>
      </p:sp>
      <p:sp>
        <p:nvSpPr>
          <p:cNvPr id="4" name="Rectangle 3"/>
          <p:cNvSpPr/>
          <p:nvPr/>
        </p:nvSpPr>
        <p:spPr>
          <a:xfrm>
            <a:off x="-72135" y="5399799"/>
            <a:ext cx="4284314" cy="584775"/>
          </a:xfrm>
          <a:prstGeom prst="rect">
            <a:avLst/>
          </a:prstGeom>
        </p:spPr>
        <p:txBody>
          <a:bodyPr wrap="none">
            <a:spAutoFit/>
          </a:bodyPr>
          <a:lstStyle/>
          <a:p>
            <a:pPr algn="r"/>
            <a:r>
              <a:rPr lang="en-US" sz="3200" dirty="0"/>
              <a:t>Self-Inflicted </a:t>
            </a:r>
            <a:r>
              <a:rPr lang="en-US" sz="3200" dirty="0" smtClean="0"/>
              <a:t>Complexity</a:t>
            </a:r>
            <a:endParaRPr lang="en-US" sz="3200" dirty="0"/>
          </a:p>
        </p:txBody>
      </p:sp>
      <p:sp>
        <p:nvSpPr>
          <p:cNvPr id="5" name="Rectangle 4"/>
          <p:cNvSpPr/>
          <p:nvPr/>
        </p:nvSpPr>
        <p:spPr>
          <a:xfrm>
            <a:off x="4658378" y="1110107"/>
            <a:ext cx="2872068" cy="1200329"/>
          </a:xfrm>
          <a:prstGeom prst="rect">
            <a:avLst/>
          </a:prstGeom>
        </p:spPr>
        <p:txBody>
          <a:bodyPr wrap="none">
            <a:spAutoFit/>
          </a:bodyPr>
          <a:lstStyle/>
          <a:p>
            <a:pPr algn="ctr"/>
            <a:r>
              <a:rPr lang="en-US" sz="3600" dirty="0" smtClean="0"/>
              <a:t>Intrinsically</a:t>
            </a:r>
          </a:p>
          <a:p>
            <a:pPr algn="ctr"/>
            <a:r>
              <a:rPr lang="en-US" sz="3600" dirty="0" smtClean="0"/>
              <a:t>Hard Problem</a:t>
            </a:r>
            <a:endParaRPr lang="en-US" sz="36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956" y="1481921"/>
            <a:ext cx="2076426" cy="1473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194" y="4319647"/>
            <a:ext cx="2865414" cy="97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46" y="2658534"/>
            <a:ext cx="2492035" cy="166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113" y="2269097"/>
            <a:ext cx="3700599" cy="374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945105" y="5399799"/>
            <a:ext cx="4211638" cy="1077218"/>
          </a:xfrm>
          <a:prstGeom prst="rect">
            <a:avLst/>
          </a:prstGeom>
        </p:spPr>
        <p:txBody>
          <a:bodyPr wrap="square">
            <a:spAutoFit/>
          </a:bodyPr>
          <a:lstStyle/>
          <a:p>
            <a:pPr algn="ctr"/>
            <a:r>
              <a:rPr lang="en-US" sz="3200" dirty="0"/>
              <a:t>Techniques &amp; </a:t>
            </a:r>
            <a:r>
              <a:rPr lang="en-US" sz="3200" dirty="0" smtClean="0"/>
              <a:t>Scenarios</a:t>
            </a:r>
            <a:endParaRPr lang="en-US" sz="3200" dirty="0"/>
          </a:p>
          <a:p>
            <a:pPr algn="ctr"/>
            <a:r>
              <a:rPr lang="en-US" sz="3200" dirty="0" smtClean="0"/>
              <a:t>Often Mismatched</a:t>
            </a:r>
            <a:endParaRPr lang="en-US" sz="3200" dirty="0"/>
          </a:p>
        </p:txBody>
      </p:sp>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892286" y="1746749"/>
            <a:ext cx="3039364" cy="3714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76170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par>
                          <p:cTn id="17" fill="hold">
                            <p:stCondLst>
                              <p:cond delay="2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0" presetClass="entr" presetSubtype="0" fill="hold" nodeType="afterEffect">
                                  <p:stCondLst>
                                    <p:cond delay="5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It’s All About Your User</a:t>
            </a:r>
            <a:br>
              <a:rPr lang="en-US" dirty="0" smtClean="0"/>
            </a:br>
            <a:r>
              <a:rPr lang="en-US" sz="2800" dirty="0" smtClean="0">
                <a:gradFill flip="none" rotWithShape="1">
                  <a:gsLst>
                    <a:gs pos="5417">
                      <a:schemeClr val="tx2"/>
                    </a:gs>
                    <a:gs pos="98000">
                      <a:schemeClr val="tx2"/>
                    </a:gs>
                  </a:gsLst>
                  <a:lin ang="5400000" scaled="0"/>
                  <a:tileRect/>
                </a:gradFill>
                <a:latin typeface="+mn-lt"/>
              </a:rPr>
              <a:t>…And a Bit About Your App, Too</a:t>
            </a:r>
            <a:endParaRPr lang="en-US" dirty="0">
              <a:gradFill flip="none" rotWithShape="1">
                <a:gsLst>
                  <a:gs pos="5417">
                    <a:schemeClr val="tx2"/>
                  </a:gs>
                  <a:gs pos="98000">
                    <a:schemeClr val="tx2"/>
                  </a:gs>
                </a:gsLst>
                <a:lin ang="5400000" scaled="0"/>
                <a:tileRect/>
              </a:gradFill>
              <a:latin typeface="+mn-lt"/>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9850" y="2839453"/>
            <a:ext cx="1425736" cy="1443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6322149" y="-190705"/>
              <a:ext cx="409680" cy="3036600"/>
            </p14:xfrm>
          </p:contentPart>
        </mc:Choice>
        <mc:Fallback xmlns="">
          <p:pic>
            <p:nvPicPr>
              <p:cNvPr id="6" name="Ink 5"/>
              <p:cNvPicPr/>
              <p:nvPr/>
            </p:nvPicPr>
            <p:blipFill>
              <a:blip r:embed="rId5"/>
              <a:stretch>
                <a:fillRect/>
              </a:stretch>
            </p:blipFill>
            <p:spPr>
              <a:xfrm>
                <a:off x="6301989" y="-214105"/>
                <a:ext cx="453240" cy="307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189549" y="3850655"/>
              <a:ext cx="5464440" cy="2451600"/>
            </p14:xfrm>
          </p:contentPart>
        </mc:Choice>
        <mc:Fallback xmlns="">
          <p:pic>
            <p:nvPicPr>
              <p:cNvPr id="8" name="Ink 7"/>
              <p:cNvPicPr/>
              <p:nvPr/>
            </p:nvPicPr>
            <p:blipFill>
              <a:blip r:embed="rId7"/>
              <a:stretch>
                <a:fillRect/>
              </a:stretch>
            </p:blipFill>
            <p:spPr>
              <a:xfrm>
                <a:off x="168309" y="3835895"/>
                <a:ext cx="5493600" cy="247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p14:cNvContentPartPr/>
              <p14:nvPr/>
            </p14:nvContentPartPr>
            <p14:xfrm>
              <a:off x="7135749" y="3935975"/>
              <a:ext cx="5019120" cy="3095640"/>
            </p14:xfrm>
          </p:contentPart>
        </mc:Choice>
        <mc:Fallback xmlns="">
          <p:pic>
            <p:nvPicPr>
              <p:cNvPr id="9" name="Ink 8"/>
              <p:cNvPicPr/>
              <p:nvPr/>
            </p:nvPicPr>
            <p:blipFill>
              <a:blip r:embed="rId9"/>
              <a:stretch>
                <a:fillRect/>
              </a:stretch>
            </p:blipFill>
            <p:spPr>
              <a:xfrm>
                <a:off x="7123869" y="3926255"/>
                <a:ext cx="5047920" cy="3120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4517109" y="1711535"/>
              <a:ext cx="1591560" cy="567360"/>
            </p14:xfrm>
          </p:contentPart>
        </mc:Choice>
        <mc:Fallback xmlns="">
          <p:pic>
            <p:nvPicPr>
              <p:cNvPr id="16" name="Ink 15"/>
              <p:cNvPicPr/>
              <p:nvPr/>
            </p:nvPicPr>
            <p:blipFill>
              <a:blip r:embed="rId11"/>
              <a:stretch>
                <a:fillRect/>
              </a:stretch>
            </p:blipFill>
            <p:spPr>
              <a:xfrm>
                <a:off x="4499469" y="1695335"/>
                <a:ext cx="1630800" cy="590760"/>
              </a:xfrm>
              <a:prstGeom prst="rect">
                <a:avLst/>
              </a:prstGeom>
            </p:spPr>
          </p:pic>
        </mc:Fallback>
      </mc:AlternateContent>
      <p:pic>
        <p:nvPicPr>
          <p:cNvPr id="1026" name="Picture 2" descr="C:\Users\vittorib\Desktop\BUILDpics\1. directory.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0995" y="1244119"/>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ittorib\Desktop\BUILDpics\2. Facebook.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13874" y="1947089"/>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ittorib\Desktop\BUILDpics\3. LiveI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7487" y="1339626"/>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ittorib\Desktop\BUILDpics\4. Google.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6479" y="1867435"/>
            <a:ext cx="1213004" cy="12130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ittorib\Desktop\BUILDpics\5. Yahoo.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549" y="1327595"/>
            <a:ext cx="1298341" cy="7619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7">
            <p14:nvContentPartPr>
              <p14:cNvPr id="25" name="Ink 24"/>
              <p14:cNvContentPartPr/>
              <p14:nvPr/>
            </p14:nvContentPartPr>
            <p14:xfrm>
              <a:off x="5952069" y="4280855"/>
              <a:ext cx="1302480" cy="544320"/>
            </p14:xfrm>
          </p:contentPart>
        </mc:Choice>
        <mc:Fallback xmlns="">
          <p:pic>
            <p:nvPicPr>
              <p:cNvPr id="25" name="Ink 24"/>
              <p:cNvPicPr/>
              <p:nvPr/>
            </p:nvPicPr>
            <p:blipFill>
              <a:blip r:embed="rId18"/>
              <a:stretch>
                <a:fillRect/>
              </a:stretch>
            </p:blipFill>
            <p:spPr>
              <a:xfrm>
                <a:off x="5931189" y="4259615"/>
                <a:ext cx="1345320" cy="574920"/>
              </a:xfrm>
              <a:prstGeom prst="rect">
                <a:avLst/>
              </a:prstGeom>
            </p:spPr>
          </p:pic>
        </mc:Fallback>
      </mc:AlternateContent>
      <p:pic>
        <p:nvPicPr>
          <p:cNvPr id="1031" name="Picture 7" descr="C:\Users\vittorib\Desktop\BUILDpics\8. Browser.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513874" y="5483795"/>
            <a:ext cx="1510618" cy="10423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ittorib\Desktop\BUILDpics\6. Tablet.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60001" y="5501840"/>
            <a:ext cx="1694548" cy="110328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vittorib\Desktop\BUILDpics\7. Phone.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065364" y="5333736"/>
            <a:ext cx="1371487" cy="137148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vittorib\Desktop\BUILDpics\9. Web Site.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389022" y="5352737"/>
            <a:ext cx="1133762" cy="124348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23">
            <p14:nvContentPartPr>
              <p14:cNvPr id="27" name="Ink 26"/>
              <p14:cNvContentPartPr/>
              <p14:nvPr/>
            </p14:nvContentPartPr>
            <p14:xfrm>
              <a:off x="4389669" y="1531535"/>
              <a:ext cx="7454160" cy="5210640"/>
            </p14:xfrm>
          </p:contentPart>
        </mc:Choice>
        <mc:Fallback xmlns="">
          <p:pic>
            <p:nvPicPr>
              <p:cNvPr id="27" name="Ink 26"/>
              <p:cNvPicPr/>
              <p:nvPr/>
            </p:nvPicPr>
            <p:blipFill>
              <a:blip r:embed="rId24"/>
              <a:stretch>
                <a:fillRect/>
              </a:stretch>
            </p:blipFill>
            <p:spPr>
              <a:xfrm>
                <a:off x="4376349" y="1519295"/>
                <a:ext cx="7487640" cy="5233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36" name="Ink 1035"/>
              <p14:cNvContentPartPr/>
              <p14:nvPr/>
            </p14:nvContentPartPr>
            <p14:xfrm>
              <a:off x="9126909" y="2488055"/>
              <a:ext cx="1063440" cy="456840"/>
            </p14:xfrm>
          </p:contentPart>
        </mc:Choice>
        <mc:Fallback xmlns="">
          <p:pic>
            <p:nvPicPr>
              <p:cNvPr id="1036" name="Ink 1035"/>
              <p:cNvPicPr/>
              <p:nvPr/>
            </p:nvPicPr>
            <p:blipFill>
              <a:blip r:embed="rId26"/>
              <a:stretch>
                <a:fillRect/>
              </a:stretch>
            </p:blipFill>
            <p:spPr>
              <a:xfrm>
                <a:off x="9115749" y="2466815"/>
                <a:ext cx="1096560" cy="498960"/>
              </a:xfrm>
              <a:prstGeom prst="rect">
                <a:avLst/>
              </a:prstGeom>
            </p:spPr>
          </p:pic>
        </mc:Fallback>
      </mc:AlternateContent>
      <p:pic>
        <p:nvPicPr>
          <p:cNvPr id="1037" name="Picture 11" descr="C:\Users\vittorib\Desktop\BUILDpics\10. Web Page.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190349" y="636941"/>
            <a:ext cx="908229" cy="11703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28">
            <p14:nvContentPartPr>
              <p14:cNvPr id="1046" name="Ink 1045"/>
              <p14:cNvContentPartPr/>
              <p14:nvPr/>
            </p14:nvContentPartPr>
            <p14:xfrm>
              <a:off x="6830109" y="975335"/>
              <a:ext cx="1549440" cy="676800"/>
            </p14:xfrm>
          </p:contentPart>
        </mc:Choice>
        <mc:Fallback xmlns="">
          <p:pic>
            <p:nvPicPr>
              <p:cNvPr id="1046" name="Ink 1045"/>
              <p:cNvPicPr/>
              <p:nvPr/>
            </p:nvPicPr>
            <p:blipFill>
              <a:blip r:embed="rId29"/>
              <a:stretch>
                <a:fillRect/>
              </a:stretch>
            </p:blipFill>
            <p:spPr>
              <a:xfrm>
                <a:off x="6809589" y="953735"/>
                <a:ext cx="1592640" cy="704520"/>
              </a:xfrm>
              <a:prstGeom prst="rect">
                <a:avLst/>
              </a:prstGeom>
            </p:spPr>
          </p:pic>
        </mc:Fallback>
      </mc:AlternateContent>
      <p:pic>
        <p:nvPicPr>
          <p:cNvPr id="1047" name="Picture 12" descr="C:\Users\vittorib\Desktop\BUILDpics\11. Web Service.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860409" y="2904608"/>
            <a:ext cx="1152049" cy="1304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85494"/>
      </p:ext>
    </p:extLst>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97196"/>
          </a:xfrm>
        </p:spPr>
        <p:txBody>
          <a:bodyPr/>
          <a:lstStyle/>
          <a:p>
            <a:r>
              <a:rPr lang="en-US" dirty="0" smtClean="0"/>
              <a:t>Authentication Flows</a:t>
            </a:r>
            <a:br>
              <a:rPr lang="en-US" dirty="0" smtClean="0"/>
            </a:br>
            <a:r>
              <a:rPr lang="en-US" sz="2800" dirty="0" smtClean="0">
                <a:gradFill flip="none" rotWithShape="1">
                  <a:gsLst>
                    <a:gs pos="5417">
                      <a:schemeClr val="tx2"/>
                    </a:gs>
                    <a:gs pos="98000">
                      <a:schemeClr val="tx2"/>
                    </a:gs>
                  </a:gsLst>
                  <a:lin ang="5400000" scaled="0"/>
                  <a:tileRect/>
                </a:gradFill>
                <a:latin typeface="+mn-lt"/>
              </a:rPr>
              <a:t>Get Token, Use Token, Handle Sessions</a:t>
            </a:r>
            <a:endParaRPr lang="en-US" sz="2800" dirty="0">
              <a:latin typeface="+mn-lt"/>
            </a:endParaRPr>
          </a:p>
        </p:txBody>
      </p:sp>
      <p:pic>
        <p:nvPicPr>
          <p:cNvPr id="3" name="Picture 2" descr="C:\Users\vittorib\Desktop\BUILDpics\1. direc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995" y="1244119"/>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BUILDpics\2. 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874" y="1947089"/>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BUILDpics\3. Live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487" y="1339626"/>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vittorib\Desktop\BUILDpics\5. Yaho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9" y="1327595"/>
            <a:ext cx="1298341" cy="761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vittorib\Desktop\BUILDpics\8. Brows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565" y="4209044"/>
            <a:ext cx="1510618" cy="1042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vittorib\Desktop\BUILDpics\6. Table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191" y="5396675"/>
            <a:ext cx="1694548" cy="1103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vittorib\Desktop\BUILDpics\10. Web P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0349" y="636941"/>
            <a:ext cx="908229" cy="1170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vittorib\Desktop\BUILDpics\11. Web Servic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60409" y="2904608"/>
            <a:ext cx="1152049" cy="1304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vittorib\Desktop\BUILDpics\4. Googl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79" y="1867435"/>
            <a:ext cx="1213004" cy="12130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1743669" y="2914295"/>
              <a:ext cx="347400" cy="1263960"/>
            </p14:xfrm>
          </p:contentPart>
        </mc:Choice>
        <mc:Fallback xmlns="">
          <p:pic>
            <p:nvPicPr>
              <p:cNvPr id="18" name="Ink 17"/>
              <p:cNvPicPr/>
              <p:nvPr/>
            </p:nvPicPr>
            <p:blipFill>
              <a:blip r:embed="rId13"/>
              <a:stretch>
                <a:fillRect/>
              </a:stretch>
            </p:blipFill>
            <p:spPr>
              <a:xfrm>
                <a:off x="1718829" y="2883695"/>
                <a:ext cx="394920" cy="131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0" name="Ink 19"/>
              <p14:cNvContentPartPr/>
              <p14:nvPr/>
            </p14:nvContentPartPr>
            <p14:xfrm>
              <a:off x="2551149" y="1245335"/>
              <a:ext cx="7856640" cy="2900880"/>
            </p14:xfrm>
          </p:contentPart>
        </mc:Choice>
        <mc:Fallback xmlns="">
          <p:pic>
            <p:nvPicPr>
              <p:cNvPr id="20" name="Ink 19"/>
              <p:cNvPicPr/>
              <p:nvPr/>
            </p:nvPicPr>
            <p:blipFill>
              <a:blip r:embed="rId15"/>
              <a:stretch>
                <a:fillRect/>
              </a:stretch>
            </p:blipFill>
            <p:spPr>
              <a:xfrm>
                <a:off x="2525229" y="1214375"/>
                <a:ext cx="7914240" cy="2957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5" name="Ink 24"/>
              <p14:cNvContentPartPr/>
              <p14:nvPr/>
            </p14:nvContentPartPr>
            <p14:xfrm>
              <a:off x="667269" y="2173055"/>
              <a:ext cx="1015200" cy="2061000"/>
            </p14:xfrm>
          </p:contentPart>
        </mc:Choice>
        <mc:Fallback xmlns="">
          <p:pic>
            <p:nvPicPr>
              <p:cNvPr id="25" name="Ink 24"/>
              <p:cNvPicPr/>
              <p:nvPr/>
            </p:nvPicPr>
            <p:blipFill>
              <a:blip r:embed="rId17"/>
              <a:stretch>
                <a:fillRect/>
              </a:stretch>
            </p:blipFill>
            <p:spPr>
              <a:xfrm>
                <a:off x="646029" y="2151815"/>
                <a:ext cx="1064160" cy="2112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6" name="Ink 25"/>
              <p14:cNvContentPartPr/>
              <p14:nvPr/>
            </p14:nvContentPartPr>
            <p14:xfrm>
              <a:off x="2964069" y="1405535"/>
              <a:ext cx="7235280" cy="2758680"/>
            </p14:xfrm>
          </p:contentPart>
        </mc:Choice>
        <mc:Fallback xmlns="">
          <p:pic>
            <p:nvPicPr>
              <p:cNvPr id="26" name="Ink 25"/>
              <p:cNvPicPr/>
              <p:nvPr/>
            </p:nvPicPr>
            <p:blipFill>
              <a:blip r:embed="rId19"/>
              <a:stretch>
                <a:fillRect/>
              </a:stretch>
            </p:blipFill>
            <p:spPr>
              <a:xfrm>
                <a:off x="2942109" y="1375295"/>
                <a:ext cx="7288200" cy="2805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7" name="Ink 26"/>
              <p14:cNvContentPartPr/>
              <p14:nvPr/>
            </p14:nvContentPartPr>
            <p14:xfrm>
              <a:off x="3385629" y="4472735"/>
              <a:ext cx="386280" cy="432000"/>
            </p14:xfrm>
          </p:contentPart>
        </mc:Choice>
        <mc:Fallback xmlns="">
          <p:pic>
            <p:nvPicPr>
              <p:cNvPr id="27" name="Ink 26"/>
              <p:cNvPicPr/>
              <p:nvPr/>
            </p:nvPicPr>
            <p:blipFill>
              <a:blip r:embed="rId21"/>
              <a:stretch>
                <a:fillRect/>
              </a:stretch>
            </p:blipFill>
            <p:spPr>
              <a:xfrm>
                <a:off x="3356829" y="4448235"/>
                <a:ext cx="441720" cy="48820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p14:cNvContentPartPr/>
              <p14:nvPr/>
            </p14:nvContentPartPr>
            <p14:xfrm>
              <a:off x="2223909" y="2074055"/>
              <a:ext cx="109080" cy="2049480"/>
            </p14:xfrm>
          </p:contentPart>
        </mc:Choice>
        <mc:Fallback xmlns="">
          <p:pic>
            <p:nvPicPr>
              <p:cNvPr id="30" name="Ink 29"/>
              <p:cNvPicPr/>
              <p:nvPr/>
            </p:nvPicPr>
            <p:blipFill>
              <a:blip r:embed="rId23"/>
              <a:stretch>
                <a:fillRect/>
              </a:stretch>
            </p:blipFill>
            <p:spPr>
              <a:xfrm>
                <a:off x="2205549" y="2057855"/>
                <a:ext cx="146160" cy="2085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1" name="Ink 30"/>
              <p14:cNvContentPartPr/>
              <p14:nvPr/>
            </p14:nvContentPartPr>
            <p14:xfrm>
              <a:off x="2445309" y="1210775"/>
              <a:ext cx="7777440" cy="2927160"/>
            </p14:xfrm>
          </p:contentPart>
        </mc:Choice>
        <mc:Fallback xmlns="">
          <p:pic>
            <p:nvPicPr>
              <p:cNvPr id="31" name="Ink 30"/>
              <p:cNvPicPr/>
              <p:nvPr/>
            </p:nvPicPr>
            <p:blipFill>
              <a:blip r:embed="rId25"/>
              <a:stretch>
                <a:fillRect/>
              </a:stretch>
            </p:blipFill>
            <p:spPr>
              <a:xfrm>
                <a:off x="2430189" y="1190615"/>
                <a:ext cx="7814520" cy="2961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Ink 33"/>
              <p14:cNvContentPartPr/>
              <p14:nvPr/>
            </p14:nvContentPartPr>
            <p14:xfrm>
              <a:off x="2470509" y="2797655"/>
              <a:ext cx="339840" cy="1273320"/>
            </p14:xfrm>
          </p:contentPart>
        </mc:Choice>
        <mc:Fallback xmlns="">
          <p:pic>
            <p:nvPicPr>
              <p:cNvPr id="34" name="Ink 33"/>
              <p:cNvPicPr/>
              <p:nvPr/>
            </p:nvPicPr>
            <p:blipFill>
              <a:blip r:embed="rId27"/>
              <a:stretch>
                <a:fillRect/>
              </a:stretch>
            </p:blipFill>
            <p:spPr>
              <a:xfrm>
                <a:off x="2465109" y="2781455"/>
                <a:ext cx="362160" cy="130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5" name="Ink 34"/>
              <p14:cNvContentPartPr/>
              <p14:nvPr/>
            </p14:nvContentPartPr>
            <p14:xfrm>
              <a:off x="2583549" y="1181975"/>
              <a:ext cx="7597080" cy="2994120"/>
            </p14:xfrm>
          </p:contentPart>
        </mc:Choice>
        <mc:Fallback xmlns="">
          <p:pic>
            <p:nvPicPr>
              <p:cNvPr id="35" name="Ink 34"/>
              <p:cNvPicPr/>
              <p:nvPr/>
            </p:nvPicPr>
            <p:blipFill>
              <a:blip r:embed="rId29"/>
              <a:stretch>
                <a:fillRect/>
              </a:stretch>
            </p:blipFill>
            <p:spPr>
              <a:xfrm>
                <a:off x="2570589" y="1160735"/>
                <a:ext cx="7631280" cy="302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8" name="Ink 37"/>
              <p14:cNvContentPartPr/>
              <p14:nvPr/>
            </p14:nvContentPartPr>
            <p14:xfrm>
              <a:off x="2945709" y="2137055"/>
              <a:ext cx="978120" cy="1940760"/>
            </p14:xfrm>
          </p:contentPart>
        </mc:Choice>
        <mc:Fallback xmlns="">
          <p:pic>
            <p:nvPicPr>
              <p:cNvPr id="38" name="Ink 37"/>
              <p:cNvPicPr/>
              <p:nvPr/>
            </p:nvPicPr>
            <p:blipFill>
              <a:blip r:embed="rId31"/>
              <a:stretch>
                <a:fillRect/>
              </a:stretch>
            </p:blipFill>
            <p:spPr>
              <a:xfrm>
                <a:off x="2920509" y="2106095"/>
                <a:ext cx="1033560" cy="199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Ink 38"/>
              <p14:cNvContentPartPr/>
              <p14:nvPr/>
            </p14:nvContentPartPr>
            <p14:xfrm>
              <a:off x="2992149" y="1585175"/>
              <a:ext cx="7210440" cy="2593800"/>
            </p14:xfrm>
          </p:contentPart>
        </mc:Choice>
        <mc:Fallback xmlns="">
          <p:pic>
            <p:nvPicPr>
              <p:cNvPr id="39" name="Ink 38"/>
              <p:cNvPicPr/>
              <p:nvPr/>
            </p:nvPicPr>
            <p:blipFill>
              <a:blip r:embed="rId33"/>
              <a:stretch>
                <a:fillRect/>
              </a:stretch>
            </p:blipFill>
            <p:spPr>
              <a:xfrm>
                <a:off x="2981349" y="1554575"/>
                <a:ext cx="7247880" cy="2638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p14:cNvContentPartPr/>
              <p14:nvPr/>
            </p14:nvContentPartPr>
            <p14:xfrm>
              <a:off x="3004749" y="2027615"/>
              <a:ext cx="1597320" cy="3905280"/>
            </p14:xfrm>
          </p:contentPart>
        </mc:Choice>
        <mc:Fallback xmlns="">
          <p:pic>
            <p:nvPicPr>
              <p:cNvPr id="41" name="Ink 40"/>
              <p:cNvPicPr/>
              <p:nvPr/>
            </p:nvPicPr>
            <p:blipFill>
              <a:blip r:embed="rId35"/>
              <a:stretch>
                <a:fillRect/>
              </a:stretch>
            </p:blipFill>
            <p:spPr>
              <a:xfrm>
                <a:off x="2989989" y="1995935"/>
                <a:ext cx="1642320" cy="3961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Ink 42"/>
              <p14:cNvContentPartPr/>
              <p14:nvPr/>
            </p14:nvContentPartPr>
            <p14:xfrm>
              <a:off x="2953269" y="3348455"/>
              <a:ext cx="8638920" cy="2791440"/>
            </p14:xfrm>
          </p:contentPart>
        </mc:Choice>
        <mc:Fallback xmlns="">
          <p:pic>
            <p:nvPicPr>
              <p:cNvPr id="43" name="Ink 42"/>
              <p:cNvPicPr/>
              <p:nvPr/>
            </p:nvPicPr>
            <p:blipFill>
              <a:blip r:embed="rId37"/>
              <a:stretch>
                <a:fillRect/>
              </a:stretch>
            </p:blipFill>
            <p:spPr>
              <a:xfrm>
                <a:off x="2934549" y="3319655"/>
                <a:ext cx="8686080" cy="283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7" name="Ink 46"/>
              <p14:cNvContentPartPr/>
              <p14:nvPr/>
            </p14:nvContentPartPr>
            <p14:xfrm>
              <a:off x="1037349" y="2058575"/>
              <a:ext cx="1258560" cy="3416040"/>
            </p14:xfrm>
          </p:contentPart>
        </mc:Choice>
        <mc:Fallback xmlns="">
          <p:pic>
            <p:nvPicPr>
              <p:cNvPr id="47" name="Ink 46"/>
              <p:cNvPicPr/>
              <p:nvPr/>
            </p:nvPicPr>
            <p:blipFill>
              <a:blip r:embed="rId39"/>
              <a:stretch>
                <a:fillRect/>
              </a:stretch>
            </p:blipFill>
            <p:spPr>
              <a:xfrm>
                <a:off x="1018269" y="2037335"/>
                <a:ext cx="1297440" cy="345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8" name="Ink 47"/>
              <p14:cNvContentPartPr/>
              <p14:nvPr/>
            </p14:nvContentPartPr>
            <p14:xfrm>
              <a:off x="546669" y="4542575"/>
              <a:ext cx="751320" cy="739080"/>
            </p14:xfrm>
          </p:contentPart>
        </mc:Choice>
        <mc:Fallback xmlns="">
          <p:pic>
            <p:nvPicPr>
              <p:cNvPr id="48" name="Ink 47"/>
              <p:cNvPicPr/>
              <p:nvPr/>
            </p:nvPicPr>
            <p:blipFill>
              <a:blip r:embed="rId41"/>
              <a:stretch>
                <a:fillRect/>
              </a:stretch>
            </p:blipFill>
            <p:spPr>
              <a:xfrm>
                <a:off x="529029" y="4524926"/>
                <a:ext cx="780120" cy="767894"/>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9" name="Ink 48"/>
              <p14:cNvContentPartPr/>
              <p14:nvPr/>
            </p14:nvContentPartPr>
            <p14:xfrm>
              <a:off x="334269" y="5704295"/>
              <a:ext cx="488160" cy="382320"/>
            </p14:xfrm>
          </p:contentPart>
        </mc:Choice>
        <mc:Fallback xmlns="">
          <p:pic>
            <p:nvPicPr>
              <p:cNvPr id="49" name="Ink 48"/>
              <p:cNvPicPr/>
              <p:nvPr/>
            </p:nvPicPr>
            <p:blipFill>
              <a:blip r:embed="rId43"/>
              <a:stretch>
                <a:fillRect/>
              </a:stretch>
            </p:blipFill>
            <p:spPr>
              <a:xfrm>
                <a:off x="321309" y="5696368"/>
                <a:ext cx="509040" cy="40862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0" name="Ink 49"/>
              <p14:cNvContentPartPr/>
              <p14:nvPr/>
            </p14:nvContentPartPr>
            <p14:xfrm>
              <a:off x="809829" y="5122895"/>
              <a:ext cx="550800" cy="1127880"/>
            </p14:xfrm>
          </p:contentPart>
        </mc:Choice>
        <mc:Fallback xmlns="">
          <p:pic>
            <p:nvPicPr>
              <p:cNvPr id="50" name="Ink 49"/>
              <p:cNvPicPr/>
              <p:nvPr/>
            </p:nvPicPr>
            <p:blipFill>
              <a:blip r:embed="rId45"/>
              <a:stretch>
                <a:fillRect/>
              </a:stretch>
            </p:blipFill>
            <p:spPr>
              <a:xfrm>
                <a:off x="788949" y="5104889"/>
                <a:ext cx="586080" cy="1160650"/>
              </a:xfrm>
              <a:prstGeom prst="rect">
                <a:avLst/>
              </a:prstGeom>
            </p:spPr>
          </p:pic>
        </mc:Fallback>
      </mc:AlternateContent>
    </p:spTree>
    <p:extLst>
      <p:ext uri="{BB962C8B-B14F-4D97-AF65-F5344CB8AC3E}">
        <p14:creationId xmlns:p14="http://schemas.microsoft.com/office/powerpoint/2010/main" val="31797679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498598"/>
          </a:xfrm>
        </p:spPr>
        <p:txBody>
          <a:bodyPr/>
          <a:lstStyle/>
          <a:p>
            <a:r>
              <a:rPr lang="en-US" sz="3600" dirty="0" smtClean="0"/>
              <a:t>Abstracting Details Away From Your App</a:t>
            </a:r>
            <a:endParaRPr lang="en-US" sz="3600" dirty="0"/>
          </a:p>
        </p:txBody>
      </p:sp>
      <p:pic>
        <p:nvPicPr>
          <p:cNvPr id="3" name="Picture 2" descr="C:\Users\vittorib\Desktop\BUILDpics\1. directo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995" y="1244119"/>
            <a:ext cx="1042330" cy="8655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ttorib\Desktop\BUILDpics\2. 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3874" y="1947089"/>
            <a:ext cx="815790" cy="815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vittorib\Desktop\BUILDpics\3. LiveI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7487" y="1339626"/>
            <a:ext cx="733957" cy="7700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C:\Users\vittorib\Desktop\BUILDpics\5. Yaho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549" y="1327595"/>
            <a:ext cx="1298341" cy="7619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C:\Users\vittorib\Desktop\BUILDpics\8. Brows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8565" y="4209044"/>
            <a:ext cx="1510618" cy="104232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Users\vittorib\Desktop\BUILDpics\6. Table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7191" y="5396675"/>
            <a:ext cx="1694548" cy="11032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C:\Users\vittorib\Desktop\BUILDpics\10. Web P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90349" y="636941"/>
            <a:ext cx="908229" cy="11703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C:\Users\vittorib\Desktop\BUILDpics\11. Web Servic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60409" y="2904608"/>
            <a:ext cx="1152049" cy="13044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C:\Users\vittorib\Desktop\BUILDpics\4. Googl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479" y="1867435"/>
            <a:ext cx="1213004" cy="12130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2">
            <p14:nvContentPartPr>
              <p14:cNvPr id="27" name="Ink 26"/>
              <p14:cNvContentPartPr/>
              <p14:nvPr/>
            </p14:nvContentPartPr>
            <p14:xfrm>
              <a:off x="334269" y="5704295"/>
              <a:ext cx="488160" cy="382320"/>
            </p14:xfrm>
          </p:contentPart>
        </mc:Choice>
        <mc:Fallback xmlns="">
          <p:pic>
            <p:nvPicPr>
              <p:cNvPr id="27" name="Ink 26"/>
              <p:cNvPicPr/>
              <p:nvPr/>
            </p:nvPicPr>
            <p:blipFill>
              <a:blip r:embed="rId13"/>
              <a:stretch>
                <a:fillRect/>
              </a:stretch>
            </p:blipFill>
            <p:spPr>
              <a:xfrm>
                <a:off x="321309" y="5696368"/>
                <a:ext cx="509040" cy="408625"/>
              </a:xfrm>
              <a:prstGeom prst="rect">
                <a:avLst/>
              </a:prstGeom>
            </p:spPr>
          </p:pic>
        </mc:Fallback>
      </mc:AlternateContent>
      <p:sp>
        <p:nvSpPr>
          <p:cNvPr id="29" name="Rectangle 28"/>
          <p:cNvSpPr/>
          <p:nvPr/>
        </p:nvSpPr>
        <p:spPr bwMode="auto">
          <a:xfrm>
            <a:off x="9408695" y="636941"/>
            <a:ext cx="673768" cy="359711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mc:AlternateContent xmlns:mc="http://schemas.openxmlformats.org/markup-compatibility/2006" xmlns:p14="http://schemas.microsoft.com/office/powerpoint/2010/main">
        <mc:Choice Requires="p14">
          <p:contentPart p14:bwMode="auto" r:id="rId14">
            <p14:nvContentPartPr>
              <p14:cNvPr id="39" name="Ink 38"/>
              <p14:cNvContentPartPr/>
              <p14:nvPr/>
            </p14:nvContentPartPr>
            <p14:xfrm>
              <a:off x="3148389" y="2534855"/>
              <a:ext cx="6484320" cy="2089800"/>
            </p14:xfrm>
          </p:contentPart>
        </mc:Choice>
        <mc:Fallback xmlns="">
          <p:pic>
            <p:nvPicPr>
              <p:cNvPr id="39" name="Ink 38"/>
              <p:cNvPicPr/>
              <p:nvPr/>
            </p:nvPicPr>
            <p:blipFill>
              <a:blip r:embed="rId15"/>
              <a:stretch>
                <a:fillRect/>
              </a:stretch>
            </p:blipFill>
            <p:spPr>
              <a:xfrm>
                <a:off x="3135789" y="2506775"/>
                <a:ext cx="6526080" cy="213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2" name="Ink 41"/>
              <p14:cNvContentPartPr/>
              <p14:nvPr/>
            </p14:nvContentPartPr>
            <p14:xfrm>
              <a:off x="809829" y="5122895"/>
              <a:ext cx="550800" cy="1127880"/>
            </p14:xfrm>
          </p:contentPart>
        </mc:Choice>
        <mc:Fallback xmlns="">
          <p:pic>
            <p:nvPicPr>
              <p:cNvPr id="42" name="Ink 41"/>
              <p:cNvPicPr/>
              <p:nvPr/>
            </p:nvPicPr>
            <p:blipFill>
              <a:blip r:embed="rId17"/>
              <a:stretch>
                <a:fillRect/>
              </a:stretch>
            </p:blipFill>
            <p:spPr>
              <a:xfrm>
                <a:off x="788949" y="5104889"/>
                <a:ext cx="586080" cy="116065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2" name="Ink 51"/>
              <p14:cNvContentPartPr/>
              <p14:nvPr/>
            </p14:nvContentPartPr>
            <p14:xfrm>
              <a:off x="9516429" y="1295375"/>
              <a:ext cx="450360" cy="2021760"/>
            </p14:xfrm>
          </p:contentPart>
        </mc:Choice>
        <mc:Fallback xmlns="">
          <p:pic>
            <p:nvPicPr>
              <p:cNvPr id="52" name="Ink 51"/>
              <p:cNvPicPr/>
              <p:nvPr/>
            </p:nvPicPr>
            <p:blipFill>
              <a:blip r:embed="rId19"/>
              <a:stretch>
                <a:fillRect/>
              </a:stretch>
            </p:blipFill>
            <p:spPr>
              <a:xfrm>
                <a:off x="9491589" y="1273775"/>
                <a:ext cx="507960" cy="2074320"/>
              </a:xfrm>
              <a:prstGeom prst="rect">
                <a:avLst/>
              </a:prstGeom>
            </p:spPr>
          </p:pic>
        </mc:Fallback>
      </mc:AlternateContent>
      <p:sp>
        <p:nvSpPr>
          <p:cNvPr id="53" name="Rectangle 52"/>
          <p:cNvSpPr/>
          <p:nvPr/>
        </p:nvSpPr>
        <p:spPr bwMode="auto">
          <a:xfrm>
            <a:off x="546669" y="2914295"/>
            <a:ext cx="4602847" cy="4028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mc:AlternateContent xmlns:mc="http://schemas.openxmlformats.org/markup-compatibility/2006" xmlns:p14="http://schemas.microsoft.com/office/powerpoint/2010/main">
        <mc:Choice Requires="p14">
          <p:contentPart p14:bwMode="auto" r:id="rId20">
            <p14:nvContentPartPr>
              <p14:cNvPr id="56" name="Ink 55"/>
              <p14:cNvContentPartPr/>
              <p14:nvPr/>
            </p14:nvContentPartPr>
            <p14:xfrm>
              <a:off x="3385629" y="4472735"/>
              <a:ext cx="386280" cy="432000"/>
            </p14:xfrm>
          </p:contentPart>
        </mc:Choice>
        <mc:Fallback xmlns="">
          <p:pic>
            <p:nvPicPr>
              <p:cNvPr id="56" name="Ink 55"/>
              <p:cNvPicPr/>
              <p:nvPr/>
            </p:nvPicPr>
            <p:blipFill>
              <a:blip r:embed="rId21"/>
              <a:stretch>
                <a:fillRect/>
              </a:stretch>
            </p:blipFill>
            <p:spPr>
              <a:xfrm>
                <a:off x="3356829" y="4448235"/>
                <a:ext cx="441720" cy="48820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 name="Ink 56"/>
              <p14:cNvContentPartPr/>
              <p14:nvPr/>
            </p14:nvContentPartPr>
            <p14:xfrm>
              <a:off x="546669" y="2967935"/>
              <a:ext cx="2465640" cy="2313720"/>
            </p14:xfrm>
          </p:contentPart>
        </mc:Choice>
        <mc:Fallback xmlns="">
          <p:pic>
            <p:nvPicPr>
              <p:cNvPr id="57" name="Ink 56"/>
              <p:cNvPicPr/>
              <p:nvPr/>
            </p:nvPicPr>
            <p:blipFill>
              <a:blip r:embed="rId23"/>
              <a:stretch>
                <a:fillRect/>
              </a:stretch>
            </p:blipFill>
            <p:spPr>
              <a:xfrm>
                <a:off x="529029" y="2938410"/>
                <a:ext cx="2504520" cy="2354406"/>
              </a:xfrm>
              <a:prstGeom prst="rect">
                <a:avLst/>
              </a:prstGeom>
            </p:spPr>
          </p:pic>
        </mc:Fallback>
      </mc:AlternateContent>
    </p:spTree>
    <p:extLst>
      <p:ext uri="{BB962C8B-B14F-4D97-AF65-F5344CB8AC3E}">
        <p14:creationId xmlns:p14="http://schemas.microsoft.com/office/powerpoint/2010/main" val="28994482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4" y="3429001"/>
            <a:ext cx="9195613" cy="1446550"/>
          </a:xfrm>
          <a:prstGeom prst="rect">
            <a:avLst/>
          </a:prstGeom>
          <a:noFill/>
        </p:spPr>
        <p:txBody>
          <a:bodyPr wrap="square" rtlCol="0">
            <a:spAutoFit/>
          </a:bodyPr>
          <a:lstStyle/>
          <a:p>
            <a:r>
              <a:rPr lang="en-US" sz="4400" dirty="0" smtClean="0">
                <a:solidFill>
                  <a:srgbClr val="FFFFFF"/>
                </a:solidFill>
                <a:latin typeface="+mj-lt"/>
              </a:rPr>
              <a:t>ACS Can Simplify Things For You</a:t>
            </a:r>
          </a:p>
          <a:p>
            <a:r>
              <a:rPr lang="en-US" sz="4400" dirty="0" smtClean="0">
                <a:solidFill>
                  <a:srgbClr val="FFFFFF"/>
                </a:solidFill>
              </a:rPr>
              <a:t>Web Single Sign On</a:t>
            </a:r>
            <a:endParaRPr lang="en-US" sz="4400" dirty="0">
              <a:solidFill>
                <a:srgbClr val="FFFFFF"/>
              </a:solidFill>
            </a:endParaRPr>
          </a:p>
        </p:txBody>
      </p:sp>
    </p:spTree>
    <p:extLst>
      <p:ext uri="{BB962C8B-B14F-4D97-AF65-F5344CB8AC3E}">
        <p14:creationId xmlns:p14="http://schemas.microsoft.com/office/powerpoint/2010/main" val="38704099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507FA9C-FB86-453E-869A-4981CB40DCE8}"/>
</file>

<file path=customXml/itemProps2.xml><?xml version="1.0" encoding="utf-8"?>
<ds:datastoreItem xmlns:ds="http://schemas.openxmlformats.org/officeDocument/2006/customXml" ds:itemID="{5E23EF1C-753F-416B-8665-5FA90EC7628E}"/>
</file>

<file path=customXml/itemProps3.xml><?xml version="1.0" encoding="utf-8"?>
<ds:datastoreItem xmlns:ds="http://schemas.openxmlformats.org/officeDocument/2006/customXml" ds:itemID="{6B83DAEC-8D7D-4259-BFD9-7CA7FA4DBD09}"/>
</file>

<file path=docProps/app.xml><?xml version="1.0" encoding="utf-8"?>
<Properties xmlns="http://schemas.openxmlformats.org/officeDocument/2006/extended-properties" xmlns:vt="http://schemas.openxmlformats.org/officeDocument/2006/docPropsVTypes">
  <Template>BUILD_Breakout_Template _ SAMPLE for Scott 7.28</Template>
  <TotalTime>3707</TotalTime>
  <Words>1137</Words>
  <Application>Microsoft Office PowerPoint</Application>
  <PresentationFormat>Custom</PresentationFormat>
  <Paragraphs>135</Paragraphs>
  <Slides>23</Slides>
  <Notes>19</Notes>
  <HiddenSlides>0</HiddenSlides>
  <MMClips>0</MMClips>
  <ScaleCrop>false</ScaleCrop>
  <HeadingPairs>
    <vt:vector size="4" baseType="variant">
      <vt:variant>
        <vt:lpstr>Theme</vt:lpstr>
      </vt:variant>
      <vt:variant>
        <vt:i4>8</vt:i4>
      </vt:variant>
      <vt:variant>
        <vt:lpstr>Slide Titles</vt:lpstr>
      </vt:variant>
      <vt:variant>
        <vt:i4>23</vt:i4>
      </vt:variant>
    </vt:vector>
  </HeadingPairs>
  <TitlesOfParts>
    <vt:vector size="31"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Identity and Access Management for Windows Azure Applications</vt:lpstr>
      <vt:lpstr>   ACS can simplify things for you.</vt:lpstr>
      <vt:lpstr>Your Cloud Applications Need Identity</vt:lpstr>
      <vt:lpstr>PowerPoint Presentation</vt:lpstr>
      <vt:lpstr>Identity Is Complicated. Why?</vt:lpstr>
      <vt:lpstr>It’s All About Your User …And a Bit About Your App, Too</vt:lpstr>
      <vt:lpstr>Authentication Flows Get Token, Use Token, Handle Sessions</vt:lpstr>
      <vt:lpstr>Abstracting Details Away From Your App</vt:lpstr>
      <vt:lpstr>PowerPoint Presentation</vt:lpstr>
      <vt:lpstr>SSO for Web Applications</vt:lpstr>
      <vt:lpstr>Basic authentication externalization</vt:lpstr>
      <vt:lpstr>Access Control Service</vt:lpstr>
      <vt:lpstr>PowerPoint Presentation</vt:lpstr>
      <vt:lpstr>Rich Apps and Identity</vt:lpstr>
      <vt:lpstr>Using ACS From a Metro Style Application</vt:lpstr>
      <vt:lpstr>Metro Style Apps and ACS</vt:lpstr>
      <vt:lpstr>PowerPoint Presentation</vt:lpstr>
      <vt:lpstr>PowerPoint Presentation</vt:lpstr>
      <vt:lpstr>Handling Home Realm Discovery for the App</vt:lpstr>
      <vt:lpstr>Using the WebAuthenticationBroker with ACS (1/2)</vt:lpstr>
      <vt:lpstr>Using the WebAuthenticationBroker with ACS (2/2)</vt:lpstr>
      <vt:lpstr>Invoking a Service with OAuth2</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SAC-858T: Identity and Access Management for Windows Azure Applications</dc:title>
  <dc:subject>BUILD</dc:subject>
  <dc:creator>Vittorio Bertocci</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528</cp:revision>
  <cp:lastPrinted>2010-05-11T05:02:34Z</cp:lastPrinted>
  <dcterms:created xsi:type="dcterms:W3CDTF">2011-08-03T21:25:07Z</dcterms:created>
  <dcterms:modified xsi:type="dcterms:W3CDTF">2011-09-15T23:55:53Z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