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51"/>
  </p:notesMasterIdLst>
  <p:handoutMasterIdLst>
    <p:handoutMasterId r:id="rId52"/>
  </p:handoutMasterIdLst>
  <p:sldIdLst>
    <p:sldId id="430" r:id="rId11"/>
    <p:sldId id="445" r:id="rId12"/>
    <p:sldId id="503" r:id="rId13"/>
    <p:sldId id="504" r:id="rId14"/>
    <p:sldId id="463" r:id="rId15"/>
    <p:sldId id="501" r:id="rId16"/>
    <p:sldId id="502" r:id="rId17"/>
    <p:sldId id="505" r:id="rId18"/>
    <p:sldId id="508" r:id="rId19"/>
    <p:sldId id="498" r:id="rId20"/>
    <p:sldId id="499" r:id="rId21"/>
    <p:sldId id="500" r:id="rId22"/>
    <p:sldId id="506" r:id="rId23"/>
    <p:sldId id="509" r:id="rId24"/>
    <p:sldId id="507" r:id="rId25"/>
    <p:sldId id="485" r:id="rId26"/>
    <p:sldId id="486" r:id="rId27"/>
    <p:sldId id="487" r:id="rId28"/>
    <p:sldId id="492" r:id="rId29"/>
    <p:sldId id="496" r:id="rId30"/>
    <p:sldId id="490" r:id="rId31"/>
    <p:sldId id="491" r:id="rId32"/>
    <p:sldId id="461" r:id="rId33"/>
    <p:sldId id="469" r:id="rId34"/>
    <p:sldId id="470" r:id="rId35"/>
    <p:sldId id="493" r:id="rId36"/>
    <p:sldId id="472" r:id="rId37"/>
    <p:sldId id="471" r:id="rId38"/>
    <p:sldId id="494" r:id="rId39"/>
    <p:sldId id="473" r:id="rId40"/>
    <p:sldId id="512" r:id="rId41"/>
    <p:sldId id="513" r:id="rId42"/>
    <p:sldId id="460" r:id="rId43"/>
    <p:sldId id="465" r:id="rId44"/>
    <p:sldId id="467" r:id="rId45"/>
    <p:sldId id="468" r:id="rId46"/>
    <p:sldId id="511" r:id="rId47"/>
    <p:sldId id="510" r:id="rId48"/>
    <p:sldId id="271" r:id="rId49"/>
    <p:sldId id="377" r:id="rId5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5BC46"/>
    <a:srgbClr val="FFFFFF"/>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75"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1" d="100"/>
        <a:sy n="31"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0BF9B-DA7C-4573-BB64-4F16EF66FC3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79B0F0-92B8-457F-9583-67086D046691}">
      <dgm:prSet/>
      <dgm:spPr/>
      <dgm:t>
        <a:bodyPr/>
        <a:lstStyle/>
        <a:p>
          <a:pPr rtl="0"/>
          <a:r>
            <a:rPr lang="en-US" dirty="0" smtClean="0"/>
            <a:t>Push</a:t>
          </a:r>
          <a:endParaRPr lang="en-US" dirty="0"/>
        </a:p>
      </dgm:t>
    </dgm:pt>
    <dgm:pt modelId="{32A25755-DB38-462C-A8C2-8583596AEEB3}" type="parTrans" cxnId="{8C7AFB1D-448E-42E0-AD2A-DB4F5034B400}">
      <dgm:prSet/>
      <dgm:spPr/>
      <dgm:t>
        <a:bodyPr/>
        <a:lstStyle/>
        <a:p>
          <a:endParaRPr lang="en-US"/>
        </a:p>
      </dgm:t>
    </dgm:pt>
    <dgm:pt modelId="{7C699B45-562A-4863-82CE-987047269764}" type="sibTrans" cxnId="{8C7AFB1D-448E-42E0-AD2A-DB4F5034B400}">
      <dgm:prSet/>
      <dgm:spPr/>
      <dgm:t>
        <a:bodyPr/>
        <a:lstStyle/>
        <a:p>
          <a:endParaRPr lang="en-US"/>
        </a:p>
      </dgm:t>
    </dgm:pt>
    <dgm:pt modelId="{FC729E6C-9056-4ECF-988F-980EFC02D90E}">
      <dgm:prSet/>
      <dgm:spPr/>
      <dgm:t>
        <a:bodyPr/>
        <a:lstStyle/>
        <a:p>
          <a:pPr rtl="0"/>
          <a:r>
            <a:rPr lang="en-US" dirty="0" smtClean="0"/>
            <a:t>Pull</a:t>
          </a:r>
          <a:endParaRPr lang="en-US" dirty="0"/>
        </a:p>
      </dgm:t>
    </dgm:pt>
    <dgm:pt modelId="{A9E303E9-28F3-4BEA-B841-A827210141DD}" type="parTrans" cxnId="{9A577F0B-A879-4ABA-887E-CE0D84DA993E}">
      <dgm:prSet/>
      <dgm:spPr/>
      <dgm:t>
        <a:bodyPr/>
        <a:lstStyle/>
        <a:p>
          <a:endParaRPr lang="en-US"/>
        </a:p>
      </dgm:t>
    </dgm:pt>
    <dgm:pt modelId="{FF098BCC-3518-4BA4-9BC0-A77C3D47103F}" type="sibTrans" cxnId="{9A577F0B-A879-4ABA-887E-CE0D84DA993E}">
      <dgm:prSet/>
      <dgm:spPr/>
      <dgm:t>
        <a:bodyPr/>
        <a:lstStyle/>
        <a:p>
          <a:endParaRPr lang="en-US"/>
        </a:p>
      </dgm:t>
    </dgm:pt>
    <dgm:pt modelId="{3BD03EC8-52E2-4522-8372-50F014C2D631}" type="pres">
      <dgm:prSet presAssocID="{EDD0BF9B-DA7C-4573-BB64-4F16EF66FC3A}" presName="diagram" presStyleCnt="0">
        <dgm:presLayoutVars>
          <dgm:dir/>
          <dgm:resizeHandles val="exact"/>
        </dgm:presLayoutVars>
      </dgm:prSet>
      <dgm:spPr/>
      <dgm:t>
        <a:bodyPr/>
        <a:lstStyle/>
        <a:p>
          <a:endParaRPr lang="en-US"/>
        </a:p>
      </dgm:t>
    </dgm:pt>
    <dgm:pt modelId="{84A6F4C1-009D-4C81-A72E-526755D0EC6D}" type="pres">
      <dgm:prSet presAssocID="{4479B0F0-92B8-457F-9583-67086D046691}" presName="node" presStyleLbl="node1" presStyleIdx="0" presStyleCnt="2">
        <dgm:presLayoutVars>
          <dgm:bulletEnabled val="1"/>
        </dgm:presLayoutVars>
      </dgm:prSet>
      <dgm:spPr/>
      <dgm:t>
        <a:bodyPr/>
        <a:lstStyle/>
        <a:p>
          <a:endParaRPr lang="en-US"/>
        </a:p>
      </dgm:t>
    </dgm:pt>
    <dgm:pt modelId="{682DFB75-38D8-44F3-A130-5314E7796318}" type="pres">
      <dgm:prSet presAssocID="{7C699B45-562A-4863-82CE-987047269764}" presName="sibTrans" presStyleCnt="0"/>
      <dgm:spPr/>
    </dgm:pt>
    <dgm:pt modelId="{4D0670CD-4A60-41B9-BFE7-D37CAB1A58F4}" type="pres">
      <dgm:prSet presAssocID="{FC729E6C-9056-4ECF-988F-980EFC02D90E}" presName="node" presStyleLbl="node1" presStyleIdx="1" presStyleCnt="2">
        <dgm:presLayoutVars>
          <dgm:bulletEnabled val="1"/>
        </dgm:presLayoutVars>
      </dgm:prSet>
      <dgm:spPr/>
      <dgm:t>
        <a:bodyPr/>
        <a:lstStyle/>
        <a:p>
          <a:endParaRPr lang="en-US"/>
        </a:p>
      </dgm:t>
    </dgm:pt>
  </dgm:ptLst>
  <dgm:cxnLst>
    <dgm:cxn modelId="{9A577F0B-A879-4ABA-887E-CE0D84DA993E}" srcId="{EDD0BF9B-DA7C-4573-BB64-4F16EF66FC3A}" destId="{FC729E6C-9056-4ECF-988F-980EFC02D90E}" srcOrd="1" destOrd="0" parTransId="{A9E303E9-28F3-4BEA-B841-A827210141DD}" sibTransId="{FF098BCC-3518-4BA4-9BC0-A77C3D47103F}"/>
    <dgm:cxn modelId="{950C7D68-E237-4A2F-9A71-68B7D7126ED1}" type="presOf" srcId="{4479B0F0-92B8-457F-9583-67086D046691}" destId="{84A6F4C1-009D-4C81-A72E-526755D0EC6D}" srcOrd="0" destOrd="0" presId="urn:microsoft.com/office/officeart/2005/8/layout/default"/>
    <dgm:cxn modelId="{D009580B-9617-41A0-8C9C-57FFAB60E5F6}" type="presOf" srcId="{FC729E6C-9056-4ECF-988F-980EFC02D90E}" destId="{4D0670CD-4A60-41B9-BFE7-D37CAB1A58F4}" srcOrd="0" destOrd="0" presId="urn:microsoft.com/office/officeart/2005/8/layout/default"/>
    <dgm:cxn modelId="{8C7AFB1D-448E-42E0-AD2A-DB4F5034B400}" srcId="{EDD0BF9B-DA7C-4573-BB64-4F16EF66FC3A}" destId="{4479B0F0-92B8-457F-9583-67086D046691}" srcOrd="0" destOrd="0" parTransId="{32A25755-DB38-462C-A8C2-8583596AEEB3}" sibTransId="{7C699B45-562A-4863-82CE-987047269764}"/>
    <dgm:cxn modelId="{BFE1FB58-07B2-4805-A2F7-22D384D4C2DB}" type="presOf" srcId="{EDD0BF9B-DA7C-4573-BB64-4F16EF66FC3A}" destId="{3BD03EC8-52E2-4522-8372-50F014C2D631}" srcOrd="0" destOrd="0" presId="urn:microsoft.com/office/officeart/2005/8/layout/default"/>
    <dgm:cxn modelId="{A2A32ECF-DD6F-405B-8DF8-D2ACE84D656B}" type="presParOf" srcId="{3BD03EC8-52E2-4522-8372-50F014C2D631}" destId="{84A6F4C1-009D-4C81-A72E-526755D0EC6D}" srcOrd="0" destOrd="0" presId="urn:microsoft.com/office/officeart/2005/8/layout/default"/>
    <dgm:cxn modelId="{D0B0B83A-3633-432B-B674-0B12B00B7019}" type="presParOf" srcId="{3BD03EC8-52E2-4522-8372-50F014C2D631}" destId="{682DFB75-38D8-44F3-A130-5314E7796318}" srcOrd="1" destOrd="0" presId="urn:microsoft.com/office/officeart/2005/8/layout/default"/>
    <dgm:cxn modelId="{73C23E27-A201-473A-931E-9C85DD2D4DDC}" type="presParOf" srcId="{3BD03EC8-52E2-4522-8372-50F014C2D631}" destId="{4D0670CD-4A60-41B9-BFE7-D37CAB1A58F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27776-C71C-4A31-8B79-75465790B3BF}"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98159415-4669-4106-AAB7-1E92DABCA493}">
      <dgm:prSet phldrT="[Text]"/>
      <dgm:spPr/>
      <dgm:t>
        <a:bodyPr/>
        <a:lstStyle/>
        <a:p>
          <a:r>
            <a:rPr lang="en-US" dirty="0" smtClean="0"/>
            <a:t>Speed</a:t>
          </a:r>
          <a:endParaRPr lang="en-US" dirty="0"/>
        </a:p>
      </dgm:t>
    </dgm:pt>
    <dgm:pt modelId="{04BCFF93-F1E7-4FD5-A918-14BAC7635609}" type="parTrans" cxnId="{4A226263-1A0F-4CED-95D5-2297DF8ECA29}">
      <dgm:prSet/>
      <dgm:spPr/>
      <dgm:t>
        <a:bodyPr/>
        <a:lstStyle/>
        <a:p>
          <a:endParaRPr lang="en-US"/>
        </a:p>
      </dgm:t>
    </dgm:pt>
    <dgm:pt modelId="{218DE9A5-8E0A-419A-86EC-68B37AAA6C11}" type="sibTrans" cxnId="{4A226263-1A0F-4CED-95D5-2297DF8ECA29}">
      <dgm:prSet/>
      <dgm:spPr/>
      <dgm:t>
        <a:bodyPr/>
        <a:lstStyle/>
        <a:p>
          <a:endParaRPr lang="en-US"/>
        </a:p>
      </dgm:t>
    </dgm:pt>
    <dgm:pt modelId="{D6C272E6-EE4F-4AB9-8D74-46FC0246A7CB}">
      <dgm:prSet phldrT="[Text]"/>
      <dgm:spPr/>
      <dgm:t>
        <a:bodyPr/>
        <a:lstStyle/>
        <a:p>
          <a:r>
            <a:rPr lang="en-US" dirty="0" smtClean="0"/>
            <a:t>Scale</a:t>
          </a:r>
          <a:endParaRPr lang="en-US" dirty="0"/>
        </a:p>
      </dgm:t>
    </dgm:pt>
    <dgm:pt modelId="{13CCE63C-3F8A-4635-B727-2AC0DDB3627A}" type="parTrans" cxnId="{B4E7C021-E99B-4621-A9A2-8B2BBDC838BE}">
      <dgm:prSet/>
      <dgm:spPr/>
      <dgm:t>
        <a:bodyPr/>
        <a:lstStyle/>
        <a:p>
          <a:endParaRPr lang="en-US"/>
        </a:p>
      </dgm:t>
    </dgm:pt>
    <dgm:pt modelId="{24DD2E97-74D4-4C48-9EA3-25C1062517CA}" type="sibTrans" cxnId="{B4E7C021-E99B-4621-A9A2-8B2BBDC838BE}">
      <dgm:prSet/>
      <dgm:spPr/>
      <dgm:t>
        <a:bodyPr/>
        <a:lstStyle/>
        <a:p>
          <a:endParaRPr lang="en-US"/>
        </a:p>
      </dgm:t>
    </dgm:pt>
    <dgm:pt modelId="{4F941FB7-03A5-4A86-B7CD-0ADFA9151553}" type="pres">
      <dgm:prSet presAssocID="{C7727776-C71C-4A31-8B79-75465790B3BF}" presName="compositeShape" presStyleCnt="0">
        <dgm:presLayoutVars>
          <dgm:chMax val="2"/>
          <dgm:dir/>
          <dgm:resizeHandles val="exact"/>
        </dgm:presLayoutVars>
      </dgm:prSet>
      <dgm:spPr/>
      <dgm:t>
        <a:bodyPr/>
        <a:lstStyle/>
        <a:p>
          <a:endParaRPr lang="en-US"/>
        </a:p>
      </dgm:t>
    </dgm:pt>
    <dgm:pt modelId="{6423FDEC-0B8D-4138-8238-481D6437DBE6}" type="pres">
      <dgm:prSet presAssocID="{C7727776-C71C-4A31-8B79-75465790B3BF}" presName="ribbon" presStyleLbl="node1" presStyleIdx="0" presStyleCnt="1"/>
      <dgm:spPr/>
    </dgm:pt>
    <dgm:pt modelId="{12623F69-3A6D-433D-A76F-19137C475EF9}" type="pres">
      <dgm:prSet presAssocID="{C7727776-C71C-4A31-8B79-75465790B3BF}" presName="leftArrowText" presStyleLbl="node1" presStyleIdx="0" presStyleCnt="1">
        <dgm:presLayoutVars>
          <dgm:chMax val="0"/>
          <dgm:bulletEnabled val="1"/>
        </dgm:presLayoutVars>
      </dgm:prSet>
      <dgm:spPr/>
      <dgm:t>
        <a:bodyPr/>
        <a:lstStyle/>
        <a:p>
          <a:endParaRPr lang="en-US"/>
        </a:p>
      </dgm:t>
    </dgm:pt>
    <dgm:pt modelId="{14ADD1F6-29FF-42EA-AA04-8F2599DECE88}" type="pres">
      <dgm:prSet presAssocID="{C7727776-C71C-4A31-8B79-75465790B3BF}" presName="rightArrowText" presStyleLbl="node1" presStyleIdx="0" presStyleCnt="1">
        <dgm:presLayoutVars>
          <dgm:chMax val="0"/>
          <dgm:bulletEnabled val="1"/>
        </dgm:presLayoutVars>
      </dgm:prSet>
      <dgm:spPr/>
      <dgm:t>
        <a:bodyPr/>
        <a:lstStyle/>
        <a:p>
          <a:endParaRPr lang="en-US"/>
        </a:p>
      </dgm:t>
    </dgm:pt>
  </dgm:ptLst>
  <dgm:cxnLst>
    <dgm:cxn modelId="{B4E7C021-E99B-4621-A9A2-8B2BBDC838BE}" srcId="{C7727776-C71C-4A31-8B79-75465790B3BF}" destId="{D6C272E6-EE4F-4AB9-8D74-46FC0246A7CB}" srcOrd="1" destOrd="0" parTransId="{13CCE63C-3F8A-4635-B727-2AC0DDB3627A}" sibTransId="{24DD2E97-74D4-4C48-9EA3-25C1062517CA}"/>
    <dgm:cxn modelId="{12D8C676-BBB5-4D92-882D-02301524B037}" type="presOf" srcId="{C7727776-C71C-4A31-8B79-75465790B3BF}" destId="{4F941FB7-03A5-4A86-B7CD-0ADFA9151553}" srcOrd="0" destOrd="0" presId="urn:microsoft.com/office/officeart/2005/8/layout/arrow6"/>
    <dgm:cxn modelId="{4A226263-1A0F-4CED-95D5-2297DF8ECA29}" srcId="{C7727776-C71C-4A31-8B79-75465790B3BF}" destId="{98159415-4669-4106-AAB7-1E92DABCA493}" srcOrd="0" destOrd="0" parTransId="{04BCFF93-F1E7-4FD5-A918-14BAC7635609}" sibTransId="{218DE9A5-8E0A-419A-86EC-68B37AAA6C11}"/>
    <dgm:cxn modelId="{42C0CED7-0E59-4DE1-8BDB-104FC5672C52}" type="presOf" srcId="{D6C272E6-EE4F-4AB9-8D74-46FC0246A7CB}" destId="{14ADD1F6-29FF-42EA-AA04-8F2599DECE88}" srcOrd="0" destOrd="0" presId="urn:microsoft.com/office/officeart/2005/8/layout/arrow6"/>
    <dgm:cxn modelId="{F34AE1C0-31CF-4F2C-A0F2-5DB6145F54CA}" type="presOf" srcId="{98159415-4669-4106-AAB7-1E92DABCA493}" destId="{12623F69-3A6D-433D-A76F-19137C475EF9}" srcOrd="0" destOrd="0" presId="urn:microsoft.com/office/officeart/2005/8/layout/arrow6"/>
    <dgm:cxn modelId="{92226A76-5820-431C-88C0-C5322541AB7D}" type="presParOf" srcId="{4F941FB7-03A5-4A86-B7CD-0ADFA9151553}" destId="{6423FDEC-0B8D-4138-8238-481D6437DBE6}" srcOrd="0" destOrd="0" presId="urn:microsoft.com/office/officeart/2005/8/layout/arrow6"/>
    <dgm:cxn modelId="{0FCCA320-F887-4FA9-878B-0C75BD414549}" type="presParOf" srcId="{4F941FB7-03A5-4A86-B7CD-0ADFA9151553}" destId="{12623F69-3A6D-433D-A76F-19137C475EF9}" srcOrd="1" destOrd="0" presId="urn:microsoft.com/office/officeart/2005/8/layout/arrow6"/>
    <dgm:cxn modelId="{79F6C0F6-5087-4068-82D6-D50848B2A21F}" type="presParOf" srcId="{4F941FB7-03A5-4A86-B7CD-0ADFA9151553}" destId="{14ADD1F6-29FF-42EA-AA04-8F2599DECE88}"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633433-EC56-4E3E-A843-E98DB2086C4D}"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n-US"/>
        </a:p>
      </dgm:t>
    </dgm:pt>
    <dgm:pt modelId="{61018B1E-8BDB-43F9-8EF6-3BD4492E2663}">
      <dgm:prSet phldrT="[Text]"/>
      <dgm:spPr/>
      <dgm:t>
        <a:bodyPr/>
        <a:lstStyle/>
        <a:p>
          <a:r>
            <a:rPr lang="en-US" dirty="0" smtClean="0"/>
            <a:t>Samples</a:t>
          </a:r>
          <a:endParaRPr lang="en-US" dirty="0"/>
        </a:p>
      </dgm:t>
    </dgm:pt>
    <dgm:pt modelId="{0F15E6C6-5EA0-436F-B18D-5B5BDCC7C875}" type="parTrans" cxnId="{4C919B50-56FE-4479-801D-EB0D667865CC}">
      <dgm:prSet/>
      <dgm:spPr/>
      <dgm:t>
        <a:bodyPr/>
        <a:lstStyle/>
        <a:p>
          <a:endParaRPr lang="en-US"/>
        </a:p>
      </dgm:t>
    </dgm:pt>
    <dgm:pt modelId="{3A4972FC-85E0-4A2A-B057-47D50398509A}" type="sibTrans" cxnId="{4C919B50-56FE-4479-801D-EB0D667865CC}">
      <dgm:prSet/>
      <dgm:spPr/>
      <dgm:t>
        <a:bodyPr/>
        <a:lstStyle/>
        <a:p>
          <a:endParaRPr lang="en-US"/>
        </a:p>
      </dgm:t>
    </dgm:pt>
    <dgm:pt modelId="{DBE52CB1-07F3-426C-8D86-CD227C6BBB79}">
      <dgm:prSet phldrT="[Text]"/>
      <dgm:spPr/>
      <dgm:t>
        <a:bodyPr/>
        <a:lstStyle/>
        <a:p>
          <a:r>
            <a:rPr lang="en-US" dirty="0" smtClean="0"/>
            <a:t>Tools</a:t>
          </a:r>
          <a:endParaRPr lang="en-US" dirty="0"/>
        </a:p>
      </dgm:t>
    </dgm:pt>
    <dgm:pt modelId="{D268B9C7-8C48-4545-820B-7F0757A2C5B1}" type="parTrans" cxnId="{BCDC6848-AC1D-47F7-B74E-C2A6C7E5DDC9}">
      <dgm:prSet/>
      <dgm:spPr/>
      <dgm:t>
        <a:bodyPr/>
        <a:lstStyle/>
        <a:p>
          <a:endParaRPr lang="en-US"/>
        </a:p>
      </dgm:t>
    </dgm:pt>
    <dgm:pt modelId="{8B25A889-A0DC-480A-9313-8EB07BC0CE6F}" type="sibTrans" cxnId="{BCDC6848-AC1D-47F7-B74E-C2A6C7E5DDC9}">
      <dgm:prSet/>
      <dgm:spPr/>
      <dgm:t>
        <a:bodyPr/>
        <a:lstStyle/>
        <a:p>
          <a:endParaRPr lang="en-US"/>
        </a:p>
      </dgm:t>
    </dgm:pt>
    <dgm:pt modelId="{4EE00F79-3E69-4719-8EF7-3F8FC3FF0FFB}">
      <dgm:prSet phldrT="[Text]"/>
      <dgm:spPr/>
      <dgm:t>
        <a:bodyPr/>
        <a:lstStyle/>
        <a:p>
          <a:r>
            <a:rPr lang="en-US" dirty="0" smtClean="0"/>
            <a:t>Guidance</a:t>
          </a:r>
          <a:endParaRPr lang="en-US" dirty="0"/>
        </a:p>
      </dgm:t>
    </dgm:pt>
    <dgm:pt modelId="{FCF9555D-D85D-49BD-9FDC-AD57C9047A44}" type="parTrans" cxnId="{2434087B-03C3-4535-BB9C-444D53CE1D0D}">
      <dgm:prSet/>
      <dgm:spPr/>
      <dgm:t>
        <a:bodyPr/>
        <a:lstStyle/>
        <a:p>
          <a:endParaRPr lang="en-US"/>
        </a:p>
      </dgm:t>
    </dgm:pt>
    <dgm:pt modelId="{828EC1B1-8F0D-4305-89A7-EE7892C6A447}" type="sibTrans" cxnId="{2434087B-03C3-4535-BB9C-444D53CE1D0D}">
      <dgm:prSet/>
      <dgm:spPr/>
      <dgm:t>
        <a:bodyPr/>
        <a:lstStyle/>
        <a:p>
          <a:endParaRPr lang="en-US"/>
        </a:p>
      </dgm:t>
    </dgm:pt>
    <dgm:pt modelId="{E6F3DFED-981D-4DE0-B664-1B852C02AF2F}">
      <dgm:prSet phldrT="[Text]"/>
      <dgm:spPr/>
      <dgm:t>
        <a:bodyPr/>
        <a:lstStyle/>
        <a:p>
          <a:r>
            <a:rPr lang="en-US" dirty="0" err="1" smtClean="0"/>
            <a:t>Tankster</a:t>
          </a:r>
          <a:endParaRPr lang="en-US" dirty="0"/>
        </a:p>
      </dgm:t>
    </dgm:pt>
    <dgm:pt modelId="{8B725627-9DA0-406D-BDE7-F743AA8B095C}" type="parTrans" cxnId="{7DE650AB-6E5B-4368-A2F5-E55CCB813C8D}">
      <dgm:prSet/>
      <dgm:spPr/>
      <dgm:t>
        <a:bodyPr/>
        <a:lstStyle/>
        <a:p>
          <a:endParaRPr lang="en-US"/>
        </a:p>
      </dgm:t>
    </dgm:pt>
    <dgm:pt modelId="{5361074F-88B8-4D58-9E72-AB44AC03BC24}" type="sibTrans" cxnId="{7DE650AB-6E5B-4368-A2F5-E55CCB813C8D}">
      <dgm:prSet/>
      <dgm:spPr/>
      <dgm:t>
        <a:bodyPr/>
        <a:lstStyle/>
        <a:p>
          <a:endParaRPr lang="en-US"/>
        </a:p>
      </dgm:t>
    </dgm:pt>
    <dgm:pt modelId="{D0251682-C641-4A57-9111-3204D7F24D17}">
      <dgm:prSet phldrT="[Text]"/>
      <dgm:spPr/>
      <dgm:t>
        <a:bodyPr/>
        <a:lstStyle/>
        <a:p>
          <a:r>
            <a:rPr lang="en-US" dirty="0" smtClean="0"/>
            <a:t>Server APIs</a:t>
          </a:r>
          <a:endParaRPr lang="en-US" dirty="0"/>
        </a:p>
      </dgm:t>
    </dgm:pt>
    <dgm:pt modelId="{6B82B3A7-8989-45FA-8B7D-95B5B83EB79B}" type="parTrans" cxnId="{3A0BF20B-D0ED-4496-8A0F-923D97858B6C}">
      <dgm:prSet/>
      <dgm:spPr/>
      <dgm:t>
        <a:bodyPr/>
        <a:lstStyle/>
        <a:p>
          <a:endParaRPr lang="en-US"/>
        </a:p>
      </dgm:t>
    </dgm:pt>
    <dgm:pt modelId="{764B7ADE-7D9F-49D5-838B-E29FAC1D0648}" type="sibTrans" cxnId="{3A0BF20B-D0ED-4496-8A0F-923D97858B6C}">
      <dgm:prSet/>
      <dgm:spPr/>
      <dgm:t>
        <a:bodyPr/>
        <a:lstStyle/>
        <a:p>
          <a:endParaRPr lang="en-US"/>
        </a:p>
      </dgm:t>
    </dgm:pt>
    <dgm:pt modelId="{1ED4F378-AFA2-4478-85A8-5684DD79CD89}">
      <dgm:prSet phldrT="[Text]"/>
      <dgm:spPr/>
      <dgm:t>
        <a:bodyPr/>
        <a:lstStyle/>
        <a:p>
          <a:r>
            <a:rPr lang="en-US" dirty="0" smtClean="0"/>
            <a:t>Docs</a:t>
          </a:r>
          <a:endParaRPr lang="en-US" dirty="0"/>
        </a:p>
      </dgm:t>
    </dgm:pt>
    <dgm:pt modelId="{9B5FA5D6-8B20-4DAC-B57B-3D0BA6580E51}" type="parTrans" cxnId="{F5A8660B-C187-4419-9F70-64A32FD22F20}">
      <dgm:prSet/>
      <dgm:spPr/>
      <dgm:t>
        <a:bodyPr/>
        <a:lstStyle/>
        <a:p>
          <a:endParaRPr lang="en-US"/>
        </a:p>
      </dgm:t>
    </dgm:pt>
    <dgm:pt modelId="{70AC9CBA-F6F1-428A-B129-EFC2F6DC8FFB}" type="sibTrans" cxnId="{F5A8660B-C187-4419-9F70-64A32FD22F20}">
      <dgm:prSet/>
      <dgm:spPr/>
      <dgm:t>
        <a:bodyPr/>
        <a:lstStyle/>
        <a:p>
          <a:endParaRPr lang="en-US"/>
        </a:p>
      </dgm:t>
    </dgm:pt>
    <dgm:pt modelId="{3C88B32C-DD0F-4B0F-BBFB-11BED07C09E5}">
      <dgm:prSet phldrT="[Text]"/>
      <dgm:spPr/>
      <dgm:t>
        <a:bodyPr/>
        <a:lstStyle/>
        <a:p>
          <a:r>
            <a:rPr lang="en-US" dirty="0" smtClean="0"/>
            <a:t>Architecture</a:t>
          </a:r>
          <a:endParaRPr lang="en-US" dirty="0"/>
        </a:p>
      </dgm:t>
    </dgm:pt>
    <dgm:pt modelId="{6913416D-3417-496E-A239-68579C4322C2}" type="parTrans" cxnId="{A0C39875-4EDD-41BC-8CA8-307160303FEA}">
      <dgm:prSet/>
      <dgm:spPr/>
      <dgm:t>
        <a:bodyPr/>
        <a:lstStyle/>
        <a:p>
          <a:endParaRPr lang="en-US"/>
        </a:p>
      </dgm:t>
    </dgm:pt>
    <dgm:pt modelId="{64D4E589-548B-42D8-AED8-82F67BDC989F}" type="sibTrans" cxnId="{A0C39875-4EDD-41BC-8CA8-307160303FEA}">
      <dgm:prSet/>
      <dgm:spPr/>
      <dgm:t>
        <a:bodyPr/>
        <a:lstStyle/>
        <a:p>
          <a:endParaRPr lang="en-US"/>
        </a:p>
      </dgm:t>
    </dgm:pt>
    <dgm:pt modelId="{8602D95D-4E07-4C5A-98B1-8A350D746846}">
      <dgm:prSet phldrT="[Text]"/>
      <dgm:spPr/>
      <dgm:t>
        <a:bodyPr/>
        <a:lstStyle/>
        <a:p>
          <a:r>
            <a:rPr lang="en-US" dirty="0" smtClean="0"/>
            <a:t>Client Scripts</a:t>
          </a:r>
          <a:endParaRPr lang="en-US" dirty="0"/>
        </a:p>
      </dgm:t>
    </dgm:pt>
    <dgm:pt modelId="{525EF5BB-0C16-49B9-BB28-604998B48AE8}" type="parTrans" cxnId="{CFBBE52E-815A-4C4E-A2EA-2E166F9CCC11}">
      <dgm:prSet/>
      <dgm:spPr/>
      <dgm:t>
        <a:bodyPr/>
        <a:lstStyle/>
        <a:p>
          <a:endParaRPr lang="en-US"/>
        </a:p>
      </dgm:t>
    </dgm:pt>
    <dgm:pt modelId="{DC5EB0A0-2D37-47BF-83EC-1D089B3AAB8F}" type="sibTrans" cxnId="{CFBBE52E-815A-4C4E-A2EA-2E166F9CCC11}">
      <dgm:prSet/>
      <dgm:spPr/>
      <dgm:t>
        <a:bodyPr/>
        <a:lstStyle/>
        <a:p>
          <a:endParaRPr lang="en-US"/>
        </a:p>
      </dgm:t>
    </dgm:pt>
    <dgm:pt modelId="{99C414FD-D3FA-4FA4-B402-ECC278BAED37}">
      <dgm:prSet phldrT="[Text]"/>
      <dgm:spPr/>
      <dgm:t>
        <a:bodyPr/>
        <a:lstStyle/>
        <a:p>
          <a:r>
            <a:rPr lang="en-US" dirty="0" smtClean="0"/>
            <a:t>Windows 8</a:t>
          </a:r>
          <a:endParaRPr lang="en-US" dirty="0"/>
        </a:p>
      </dgm:t>
    </dgm:pt>
    <dgm:pt modelId="{BE480615-42C5-4A9B-8374-DECBD894DBFF}" type="parTrans" cxnId="{F1B91F75-8B7A-411A-AE29-A3A785DE91F3}">
      <dgm:prSet/>
      <dgm:spPr/>
      <dgm:t>
        <a:bodyPr/>
        <a:lstStyle/>
        <a:p>
          <a:endParaRPr lang="en-US"/>
        </a:p>
      </dgm:t>
    </dgm:pt>
    <dgm:pt modelId="{C3D741E2-CE2C-41FC-9962-06AC86C0292D}" type="sibTrans" cxnId="{F1B91F75-8B7A-411A-AE29-A3A785DE91F3}">
      <dgm:prSet/>
      <dgm:spPr/>
      <dgm:t>
        <a:bodyPr/>
        <a:lstStyle/>
        <a:p>
          <a:endParaRPr lang="en-US"/>
        </a:p>
      </dgm:t>
    </dgm:pt>
    <dgm:pt modelId="{94321A11-D728-414B-AED8-CC0103313525}">
      <dgm:prSet phldrT="[Text]"/>
      <dgm:spPr/>
      <dgm:t>
        <a:bodyPr/>
        <a:lstStyle/>
        <a:p>
          <a:r>
            <a:rPr lang="en-US" dirty="0" smtClean="0"/>
            <a:t>HTML5</a:t>
          </a:r>
          <a:endParaRPr lang="en-US" dirty="0"/>
        </a:p>
      </dgm:t>
    </dgm:pt>
    <dgm:pt modelId="{DE77937A-CC75-4A85-8C3B-6C6F485EC641}" type="parTrans" cxnId="{13DD40E1-7689-4B98-A0CD-C578CBBDE8D3}">
      <dgm:prSet/>
      <dgm:spPr/>
      <dgm:t>
        <a:bodyPr/>
        <a:lstStyle/>
        <a:p>
          <a:endParaRPr lang="en-US"/>
        </a:p>
      </dgm:t>
    </dgm:pt>
    <dgm:pt modelId="{90FD8F9F-76C8-49B8-A165-53613C3C9F20}" type="sibTrans" cxnId="{13DD40E1-7689-4B98-A0CD-C578CBBDE8D3}">
      <dgm:prSet/>
      <dgm:spPr/>
      <dgm:t>
        <a:bodyPr/>
        <a:lstStyle/>
        <a:p>
          <a:endParaRPr lang="en-US"/>
        </a:p>
      </dgm:t>
    </dgm:pt>
    <dgm:pt modelId="{498BE833-89CA-45F9-A3C7-EE7DFCEDBA81}">
      <dgm:prSet phldrT="[Text]"/>
      <dgm:spPr/>
      <dgm:t>
        <a:bodyPr/>
        <a:lstStyle/>
        <a:p>
          <a:r>
            <a:rPr lang="en-US" dirty="0" smtClean="0"/>
            <a:t>Simple Games</a:t>
          </a:r>
          <a:endParaRPr lang="en-US" dirty="0"/>
        </a:p>
      </dgm:t>
    </dgm:pt>
    <dgm:pt modelId="{2FE03604-0945-454D-B0CF-FD2FF3C53189}" type="sibTrans" cxnId="{0193415C-8042-44C4-9E31-34E476F37428}">
      <dgm:prSet/>
      <dgm:spPr/>
      <dgm:t>
        <a:bodyPr/>
        <a:lstStyle/>
        <a:p>
          <a:endParaRPr lang="en-US"/>
        </a:p>
      </dgm:t>
    </dgm:pt>
    <dgm:pt modelId="{25693DE9-54EF-4697-976D-A8B831EF1397}" type="parTrans" cxnId="{0193415C-8042-44C4-9E31-34E476F37428}">
      <dgm:prSet/>
      <dgm:spPr/>
      <dgm:t>
        <a:bodyPr/>
        <a:lstStyle/>
        <a:p>
          <a:endParaRPr lang="en-US"/>
        </a:p>
      </dgm:t>
    </dgm:pt>
    <dgm:pt modelId="{A4F83937-FC3F-4F87-8E61-385356737E6F}">
      <dgm:prSet phldrT="[Text]"/>
      <dgm:spPr/>
      <dgm:t>
        <a:bodyPr/>
        <a:lstStyle/>
        <a:p>
          <a:r>
            <a:rPr lang="en-US" dirty="0" smtClean="0"/>
            <a:t>Tic-Tac-Toe</a:t>
          </a:r>
          <a:endParaRPr lang="en-US" dirty="0"/>
        </a:p>
      </dgm:t>
    </dgm:pt>
    <dgm:pt modelId="{063238AE-0A98-4EFA-A228-7106F33A6495}" type="parTrans" cxnId="{F78EEFFF-DE0F-4CC3-AA7C-5C8D786DCFB2}">
      <dgm:prSet/>
      <dgm:spPr/>
      <dgm:t>
        <a:bodyPr/>
        <a:lstStyle/>
        <a:p>
          <a:endParaRPr lang="en-US"/>
        </a:p>
      </dgm:t>
    </dgm:pt>
    <dgm:pt modelId="{01224488-68F7-4A9B-A9D6-250DFB7E73F9}" type="sibTrans" cxnId="{F78EEFFF-DE0F-4CC3-AA7C-5C8D786DCFB2}">
      <dgm:prSet/>
      <dgm:spPr/>
      <dgm:t>
        <a:bodyPr/>
        <a:lstStyle/>
        <a:p>
          <a:endParaRPr lang="en-US"/>
        </a:p>
      </dgm:t>
    </dgm:pt>
    <dgm:pt modelId="{0910C066-318C-4F2A-B63B-8127FA7613C4}">
      <dgm:prSet phldrT="[Text]"/>
      <dgm:spPr/>
      <dgm:t>
        <a:bodyPr/>
        <a:lstStyle/>
        <a:p>
          <a:r>
            <a:rPr lang="en-US" dirty="0" smtClean="0"/>
            <a:t>Connect Four</a:t>
          </a:r>
          <a:endParaRPr lang="en-US" dirty="0"/>
        </a:p>
      </dgm:t>
    </dgm:pt>
    <dgm:pt modelId="{46CDFAD1-B384-4376-BF8D-1FCDE93DDEB0}" type="parTrans" cxnId="{5CABCF10-21F1-4538-8C12-BC727DAD9728}">
      <dgm:prSet/>
      <dgm:spPr/>
      <dgm:t>
        <a:bodyPr/>
        <a:lstStyle/>
        <a:p>
          <a:endParaRPr lang="en-US"/>
        </a:p>
      </dgm:t>
    </dgm:pt>
    <dgm:pt modelId="{C56A36CB-EAEF-4184-A7D2-969824DD68C9}" type="sibTrans" cxnId="{5CABCF10-21F1-4538-8C12-BC727DAD9728}">
      <dgm:prSet/>
      <dgm:spPr/>
      <dgm:t>
        <a:bodyPr/>
        <a:lstStyle/>
        <a:p>
          <a:endParaRPr lang="en-US"/>
        </a:p>
      </dgm:t>
    </dgm:pt>
    <dgm:pt modelId="{B6E2691A-4B64-40D4-88C6-43AD58B9969E}">
      <dgm:prSet phldrT="[Text]"/>
      <dgm:spPr/>
      <dgm:t>
        <a:bodyPr/>
        <a:lstStyle/>
        <a:p>
          <a:r>
            <a:rPr lang="en-US" dirty="0" smtClean="0"/>
            <a:t>Test Client</a:t>
          </a:r>
          <a:endParaRPr lang="en-US" dirty="0"/>
        </a:p>
      </dgm:t>
    </dgm:pt>
    <dgm:pt modelId="{BAEB319D-D298-4A29-812A-5AD6BE8FE053}" type="parTrans" cxnId="{44BEF15A-04CD-407E-95F5-DA2C77BE4A11}">
      <dgm:prSet/>
      <dgm:spPr/>
      <dgm:t>
        <a:bodyPr/>
        <a:lstStyle/>
        <a:p>
          <a:endParaRPr lang="en-US"/>
        </a:p>
      </dgm:t>
    </dgm:pt>
    <dgm:pt modelId="{04508399-1386-4D47-89F4-58EE908FD83D}" type="sibTrans" cxnId="{44BEF15A-04CD-407E-95F5-DA2C77BE4A11}">
      <dgm:prSet/>
      <dgm:spPr/>
      <dgm:t>
        <a:bodyPr/>
        <a:lstStyle/>
        <a:p>
          <a:endParaRPr lang="en-US"/>
        </a:p>
      </dgm:t>
    </dgm:pt>
    <dgm:pt modelId="{AA671EFD-5891-4753-BA6C-43AE282EE540}">
      <dgm:prSet phldrT="[Text]"/>
      <dgm:spPr/>
      <dgm:t>
        <a:bodyPr/>
        <a:lstStyle/>
        <a:p>
          <a:r>
            <a:rPr lang="en-US" dirty="0" err="1" smtClean="0"/>
            <a:t>EaselJS</a:t>
          </a:r>
          <a:endParaRPr lang="en-US" dirty="0"/>
        </a:p>
      </dgm:t>
    </dgm:pt>
    <dgm:pt modelId="{2C062F23-6CAA-4844-812E-B3CD9F55612A}" type="parTrans" cxnId="{669F0196-432C-451E-AB6C-A1813870C55D}">
      <dgm:prSet/>
      <dgm:spPr/>
      <dgm:t>
        <a:bodyPr/>
        <a:lstStyle/>
        <a:p>
          <a:endParaRPr lang="en-US"/>
        </a:p>
      </dgm:t>
    </dgm:pt>
    <dgm:pt modelId="{1859904E-9764-4719-82E9-72853491819E}" type="sibTrans" cxnId="{669F0196-432C-451E-AB6C-A1813870C55D}">
      <dgm:prSet/>
      <dgm:spPr/>
      <dgm:t>
        <a:bodyPr/>
        <a:lstStyle/>
        <a:p>
          <a:endParaRPr lang="en-US"/>
        </a:p>
      </dgm:t>
    </dgm:pt>
    <dgm:pt modelId="{3F47907A-98D8-440D-9972-EDA4B1BAA661}">
      <dgm:prSet phldrT="[Text]"/>
      <dgm:spPr/>
      <dgm:t>
        <a:bodyPr/>
        <a:lstStyle/>
        <a:p>
          <a:r>
            <a:rPr lang="en-US" dirty="0" smtClean="0"/>
            <a:t>Game Commands</a:t>
          </a:r>
          <a:endParaRPr lang="en-US" dirty="0"/>
        </a:p>
      </dgm:t>
    </dgm:pt>
    <dgm:pt modelId="{27CB9CE8-763D-4AF7-987A-4C53C6AA0604}" type="parTrans" cxnId="{6994E8FE-EB8E-44EA-9FEF-4CF9878A14B2}">
      <dgm:prSet/>
      <dgm:spPr/>
      <dgm:t>
        <a:bodyPr/>
        <a:lstStyle/>
        <a:p>
          <a:endParaRPr lang="en-US"/>
        </a:p>
      </dgm:t>
    </dgm:pt>
    <dgm:pt modelId="{4A3C1FCE-4EEE-4941-BC2B-974574F45717}" type="sibTrans" cxnId="{6994E8FE-EB8E-44EA-9FEF-4CF9878A14B2}">
      <dgm:prSet/>
      <dgm:spPr/>
      <dgm:t>
        <a:bodyPr/>
        <a:lstStyle/>
        <a:p>
          <a:endParaRPr lang="en-US"/>
        </a:p>
      </dgm:t>
    </dgm:pt>
    <dgm:pt modelId="{EF8431C4-CE79-447C-BA3C-8FF6E77E88E6}" type="pres">
      <dgm:prSet presAssocID="{27633433-EC56-4E3E-A843-E98DB2086C4D}" presName="Name0" presStyleCnt="0">
        <dgm:presLayoutVars>
          <dgm:chPref val="1"/>
          <dgm:dir/>
          <dgm:animOne val="branch"/>
          <dgm:animLvl val="lvl"/>
          <dgm:resizeHandles/>
        </dgm:presLayoutVars>
      </dgm:prSet>
      <dgm:spPr/>
      <dgm:t>
        <a:bodyPr/>
        <a:lstStyle/>
        <a:p>
          <a:endParaRPr lang="en-US"/>
        </a:p>
      </dgm:t>
    </dgm:pt>
    <dgm:pt modelId="{FE9883D0-4B89-4B4E-AA62-E9EF4CBA7C9F}" type="pres">
      <dgm:prSet presAssocID="{61018B1E-8BDB-43F9-8EF6-3BD4492E2663}" presName="vertOne" presStyleCnt="0"/>
      <dgm:spPr/>
    </dgm:pt>
    <dgm:pt modelId="{8EA1F24A-1A54-49D9-8A50-3843CFF01546}" type="pres">
      <dgm:prSet presAssocID="{61018B1E-8BDB-43F9-8EF6-3BD4492E2663}" presName="txOne" presStyleLbl="node0" presStyleIdx="0" presStyleCnt="3">
        <dgm:presLayoutVars>
          <dgm:chPref val="3"/>
        </dgm:presLayoutVars>
      </dgm:prSet>
      <dgm:spPr/>
      <dgm:t>
        <a:bodyPr/>
        <a:lstStyle/>
        <a:p>
          <a:endParaRPr lang="en-US"/>
        </a:p>
      </dgm:t>
    </dgm:pt>
    <dgm:pt modelId="{8E547B8C-0A88-431B-90F2-6FC0F3996434}" type="pres">
      <dgm:prSet presAssocID="{61018B1E-8BDB-43F9-8EF6-3BD4492E2663}" presName="parTransOne" presStyleCnt="0"/>
      <dgm:spPr/>
    </dgm:pt>
    <dgm:pt modelId="{C183C283-AA2A-4047-AAB8-63C09F047C49}" type="pres">
      <dgm:prSet presAssocID="{61018B1E-8BDB-43F9-8EF6-3BD4492E2663}" presName="horzOne" presStyleCnt="0"/>
      <dgm:spPr/>
    </dgm:pt>
    <dgm:pt modelId="{B65F5537-199F-4CEB-98C8-286B0EF0499A}" type="pres">
      <dgm:prSet presAssocID="{E6F3DFED-981D-4DE0-B664-1B852C02AF2F}" presName="vertTwo" presStyleCnt="0"/>
      <dgm:spPr/>
    </dgm:pt>
    <dgm:pt modelId="{A5AD951B-2A73-46A2-8D7F-765CC0520B4A}" type="pres">
      <dgm:prSet presAssocID="{E6F3DFED-981D-4DE0-B664-1B852C02AF2F}" presName="txTwo" presStyleLbl="node2" presStyleIdx="0" presStyleCnt="7">
        <dgm:presLayoutVars>
          <dgm:chPref val="3"/>
        </dgm:presLayoutVars>
      </dgm:prSet>
      <dgm:spPr/>
      <dgm:t>
        <a:bodyPr/>
        <a:lstStyle/>
        <a:p>
          <a:endParaRPr lang="en-US"/>
        </a:p>
      </dgm:t>
    </dgm:pt>
    <dgm:pt modelId="{BD37471A-2552-4DAE-9C70-58022B5CF1F9}" type="pres">
      <dgm:prSet presAssocID="{E6F3DFED-981D-4DE0-B664-1B852C02AF2F}" presName="parTransTwo" presStyleCnt="0"/>
      <dgm:spPr/>
    </dgm:pt>
    <dgm:pt modelId="{16679CA9-BD16-4865-8712-6F8D86283493}" type="pres">
      <dgm:prSet presAssocID="{E6F3DFED-981D-4DE0-B664-1B852C02AF2F}" presName="horzTwo" presStyleCnt="0"/>
      <dgm:spPr/>
    </dgm:pt>
    <dgm:pt modelId="{E3F95326-9B9D-438C-A6E6-B88F2223389C}" type="pres">
      <dgm:prSet presAssocID="{99C414FD-D3FA-4FA4-B402-ECC278BAED37}" presName="vertThree" presStyleCnt="0"/>
      <dgm:spPr/>
    </dgm:pt>
    <dgm:pt modelId="{2E6F3289-34FE-475C-BE3F-A0755A2F5564}" type="pres">
      <dgm:prSet presAssocID="{99C414FD-D3FA-4FA4-B402-ECC278BAED37}" presName="txThree" presStyleLbl="node3" presStyleIdx="0" presStyleCnt="6">
        <dgm:presLayoutVars>
          <dgm:chPref val="3"/>
        </dgm:presLayoutVars>
      </dgm:prSet>
      <dgm:spPr/>
      <dgm:t>
        <a:bodyPr/>
        <a:lstStyle/>
        <a:p>
          <a:endParaRPr lang="en-US"/>
        </a:p>
      </dgm:t>
    </dgm:pt>
    <dgm:pt modelId="{868AEE94-08BA-4AAD-9B38-6B86229BC5A3}" type="pres">
      <dgm:prSet presAssocID="{99C414FD-D3FA-4FA4-B402-ECC278BAED37}" presName="horzThree" presStyleCnt="0"/>
      <dgm:spPr/>
    </dgm:pt>
    <dgm:pt modelId="{50E54AD2-D353-4724-BC2A-163FA60858B1}" type="pres">
      <dgm:prSet presAssocID="{C3D741E2-CE2C-41FC-9962-06AC86C0292D}" presName="sibSpaceThree" presStyleCnt="0"/>
      <dgm:spPr/>
    </dgm:pt>
    <dgm:pt modelId="{4E108F68-ADF3-434D-8B5B-7BFA0C8909F5}" type="pres">
      <dgm:prSet presAssocID="{94321A11-D728-414B-AED8-CC0103313525}" presName="vertThree" presStyleCnt="0"/>
      <dgm:spPr/>
    </dgm:pt>
    <dgm:pt modelId="{E28CFF23-7B90-495B-BD27-80D0A2F0F8C4}" type="pres">
      <dgm:prSet presAssocID="{94321A11-D728-414B-AED8-CC0103313525}" presName="txThree" presStyleLbl="node3" presStyleIdx="1" presStyleCnt="6">
        <dgm:presLayoutVars>
          <dgm:chPref val="3"/>
        </dgm:presLayoutVars>
      </dgm:prSet>
      <dgm:spPr/>
      <dgm:t>
        <a:bodyPr/>
        <a:lstStyle/>
        <a:p>
          <a:endParaRPr lang="en-US"/>
        </a:p>
      </dgm:t>
    </dgm:pt>
    <dgm:pt modelId="{E822213A-9C19-44DC-88A9-F54071770AC8}" type="pres">
      <dgm:prSet presAssocID="{94321A11-D728-414B-AED8-CC0103313525}" presName="horzThree" presStyleCnt="0"/>
      <dgm:spPr/>
    </dgm:pt>
    <dgm:pt modelId="{CDDA7E71-70F7-419A-8499-3ECE9A819A19}" type="pres">
      <dgm:prSet presAssocID="{5361074F-88B8-4D58-9E72-AB44AC03BC24}" presName="sibSpaceTwo" presStyleCnt="0"/>
      <dgm:spPr/>
    </dgm:pt>
    <dgm:pt modelId="{972F06FF-7872-45B4-9830-D5128588C4C9}" type="pres">
      <dgm:prSet presAssocID="{498BE833-89CA-45F9-A3C7-EE7DFCEDBA81}" presName="vertTwo" presStyleCnt="0"/>
      <dgm:spPr/>
    </dgm:pt>
    <dgm:pt modelId="{24F7F43B-8657-47A7-AA05-962B69EFE19B}" type="pres">
      <dgm:prSet presAssocID="{498BE833-89CA-45F9-A3C7-EE7DFCEDBA81}" presName="txTwo" presStyleLbl="node2" presStyleIdx="1" presStyleCnt="7">
        <dgm:presLayoutVars>
          <dgm:chPref val="3"/>
        </dgm:presLayoutVars>
      </dgm:prSet>
      <dgm:spPr/>
      <dgm:t>
        <a:bodyPr/>
        <a:lstStyle/>
        <a:p>
          <a:endParaRPr lang="en-US"/>
        </a:p>
      </dgm:t>
    </dgm:pt>
    <dgm:pt modelId="{4997FFD5-8E28-48D2-8C11-040E1F140C5A}" type="pres">
      <dgm:prSet presAssocID="{498BE833-89CA-45F9-A3C7-EE7DFCEDBA81}" presName="parTransTwo" presStyleCnt="0"/>
      <dgm:spPr/>
    </dgm:pt>
    <dgm:pt modelId="{B9DAA53E-1EF4-45A5-A999-0FD9CFA9A5F9}" type="pres">
      <dgm:prSet presAssocID="{498BE833-89CA-45F9-A3C7-EE7DFCEDBA81}" presName="horzTwo" presStyleCnt="0"/>
      <dgm:spPr/>
    </dgm:pt>
    <dgm:pt modelId="{5B4CCFA7-F061-47E9-AD86-220436F5F44A}" type="pres">
      <dgm:prSet presAssocID="{A4F83937-FC3F-4F87-8E61-385356737E6F}" presName="vertThree" presStyleCnt="0"/>
      <dgm:spPr/>
    </dgm:pt>
    <dgm:pt modelId="{757ACF58-5AD4-4315-AB87-9BCC06AAF0FB}" type="pres">
      <dgm:prSet presAssocID="{A4F83937-FC3F-4F87-8E61-385356737E6F}" presName="txThree" presStyleLbl="node3" presStyleIdx="2" presStyleCnt="6">
        <dgm:presLayoutVars>
          <dgm:chPref val="3"/>
        </dgm:presLayoutVars>
      </dgm:prSet>
      <dgm:spPr/>
      <dgm:t>
        <a:bodyPr/>
        <a:lstStyle/>
        <a:p>
          <a:endParaRPr lang="en-US"/>
        </a:p>
      </dgm:t>
    </dgm:pt>
    <dgm:pt modelId="{6F8CAB92-8911-481B-9848-ED5C9B6BCA44}" type="pres">
      <dgm:prSet presAssocID="{A4F83937-FC3F-4F87-8E61-385356737E6F}" presName="horzThree" presStyleCnt="0"/>
      <dgm:spPr/>
    </dgm:pt>
    <dgm:pt modelId="{E69D33BE-D908-4589-913F-A5EC884BFAA6}" type="pres">
      <dgm:prSet presAssocID="{01224488-68F7-4A9B-A9D6-250DFB7E73F9}" presName="sibSpaceThree" presStyleCnt="0"/>
      <dgm:spPr/>
    </dgm:pt>
    <dgm:pt modelId="{E64A4173-9B0F-4ADD-BCD9-EB98605C556C}" type="pres">
      <dgm:prSet presAssocID="{0910C066-318C-4F2A-B63B-8127FA7613C4}" presName="vertThree" presStyleCnt="0"/>
      <dgm:spPr/>
    </dgm:pt>
    <dgm:pt modelId="{94C59CE9-5283-4A67-BB90-CD18F1DECE3F}" type="pres">
      <dgm:prSet presAssocID="{0910C066-318C-4F2A-B63B-8127FA7613C4}" presName="txThree" presStyleLbl="node3" presStyleIdx="3" presStyleCnt="6">
        <dgm:presLayoutVars>
          <dgm:chPref val="3"/>
        </dgm:presLayoutVars>
      </dgm:prSet>
      <dgm:spPr/>
      <dgm:t>
        <a:bodyPr/>
        <a:lstStyle/>
        <a:p>
          <a:endParaRPr lang="en-US"/>
        </a:p>
      </dgm:t>
    </dgm:pt>
    <dgm:pt modelId="{55BA626B-D525-4212-AA34-0937FEDA8256}" type="pres">
      <dgm:prSet presAssocID="{0910C066-318C-4F2A-B63B-8127FA7613C4}" presName="horzThree" presStyleCnt="0"/>
      <dgm:spPr/>
    </dgm:pt>
    <dgm:pt modelId="{C9BDB68D-68C4-411D-ADCD-413DA4F20963}" type="pres">
      <dgm:prSet presAssocID="{3A4972FC-85E0-4A2A-B057-47D50398509A}" presName="sibSpaceOne" presStyleCnt="0"/>
      <dgm:spPr/>
    </dgm:pt>
    <dgm:pt modelId="{709D54F9-0B20-4E53-A2CD-42326AE649F6}" type="pres">
      <dgm:prSet presAssocID="{DBE52CB1-07F3-426C-8D86-CD227C6BBB79}" presName="vertOne" presStyleCnt="0"/>
      <dgm:spPr/>
    </dgm:pt>
    <dgm:pt modelId="{049B984E-4CA4-4317-BAA8-F611CD9BF634}" type="pres">
      <dgm:prSet presAssocID="{DBE52CB1-07F3-426C-8D86-CD227C6BBB79}" presName="txOne" presStyleLbl="node0" presStyleIdx="1" presStyleCnt="3">
        <dgm:presLayoutVars>
          <dgm:chPref val="3"/>
        </dgm:presLayoutVars>
      </dgm:prSet>
      <dgm:spPr/>
      <dgm:t>
        <a:bodyPr/>
        <a:lstStyle/>
        <a:p>
          <a:endParaRPr lang="en-US"/>
        </a:p>
      </dgm:t>
    </dgm:pt>
    <dgm:pt modelId="{7B4259FE-88A3-4032-8F16-ECFCBD239F8C}" type="pres">
      <dgm:prSet presAssocID="{DBE52CB1-07F3-426C-8D86-CD227C6BBB79}" presName="parTransOne" presStyleCnt="0"/>
      <dgm:spPr/>
    </dgm:pt>
    <dgm:pt modelId="{E019A522-1675-4C10-9976-AFE86E381DED}" type="pres">
      <dgm:prSet presAssocID="{DBE52CB1-07F3-426C-8D86-CD227C6BBB79}" presName="horzOne" presStyleCnt="0"/>
      <dgm:spPr/>
    </dgm:pt>
    <dgm:pt modelId="{8A7685D9-A393-4D1C-A023-AC0428F571E9}" type="pres">
      <dgm:prSet presAssocID="{D0251682-C641-4A57-9111-3204D7F24D17}" presName="vertTwo" presStyleCnt="0"/>
      <dgm:spPr/>
    </dgm:pt>
    <dgm:pt modelId="{26C6C329-8C9F-4A0E-AF80-B75CAF27AF67}" type="pres">
      <dgm:prSet presAssocID="{D0251682-C641-4A57-9111-3204D7F24D17}" presName="txTwo" presStyleLbl="node2" presStyleIdx="2" presStyleCnt="7">
        <dgm:presLayoutVars>
          <dgm:chPref val="3"/>
        </dgm:presLayoutVars>
      </dgm:prSet>
      <dgm:spPr/>
      <dgm:t>
        <a:bodyPr/>
        <a:lstStyle/>
        <a:p>
          <a:endParaRPr lang="en-US"/>
        </a:p>
      </dgm:t>
    </dgm:pt>
    <dgm:pt modelId="{98134FBB-4558-4407-A68C-C83EC9EB9B03}" type="pres">
      <dgm:prSet presAssocID="{D0251682-C641-4A57-9111-3204D7F24D17}" presName="horzTwo" presStyleCnt="0"/>
      <dgm:spPr/>
    </dgm:pt>
    <dgm:pt modelId="{7DA4A3AD-26BD-4F53-8E9F-9EA7F125670A}" type="pres">
      <dgm:prSet presAssocID="{764B7ADE-7D9F-49D5-838B-E29FAC1D0648}" presName="sibSpaceTwo" presStyleCnt="0"/>
      <dgm:spPr/>
    </dgm:pt>
    <dgm:pt modelId="{14305510-994D-47CC-833D-66CBC7501289}" type="pres">
      <dgm:prSet presAssocID="{8602D95D-4E07-4C5A-98B1-8A350D746846}" presName="vertTwo" presStyleCnt="0"/>
      <dgm:spPr/>
    </dgm:pt>
    <dgm:pt modelId="{ABE95646-B4EC-4466-977B-03BA89BA9585}" type="pres">
      <dgm:prSet presAssocID="{8602D95D-4E07-4C5A-98B1-8A350D746846}" presName="txTwo" presStyleLbl="node2" presStyleIdx="3" presStyleCnt="7">
        <dgm:presLayoutVars>
          <dgm:chPref val="3"/>
        </dgm:presLayoutVars>
      </dgm:prSet>
      <dgm:spPr/>
      <dgm:t>
        <a:bodyPr/>
        <a:lstStyle/>
        <a:p>
          <a:endParaRPr lang="en-US"/>
        </a:p>
      </dgm:t>
    </dgm:pt>
    <dgm:pt modelId="{C1D5463D-E7C6-48C3-A0FA-47151A5EFE77}" type="pres">
      <dgm:prSet presAssocID="{8602D95D-4E07-4C5A-98B1-8A350D746846}" presName="parTransTwo" presStyleCnt="0"/>
      <dgm:spPr/>
    </dgm:pt>
    <dgm:pt modelId="{4F4C07B3-7EFC-48B0-840C-EA481A714FA8}" type="pres">
      <dgm:prSet presAssocID="{8602D95D-4E07-4C5A-98B1-8A350D746846}" presName="horzTwo" presStyleCnt="0"/>
      <dgm:spPr/>
    </dgm:pt>
    <dgm:pt modelId="{F00696E2-1244-4B68-981E-46D0D798EB88}" type="pres">
      <dgm:prSet presAssocID="{AA671EFD-5891-4753-BA6C-43AE282EE540}" presName="vertThree" presStyleCnt="0"/>
      <dgm:spPr/>
    </dgm:pt>
    <dgm:pt modelId="{A920F70D-E2DA-4F15-AC99-CEBCAEF2DE39}" type="pres">
      <dgm:prSet presAssocID="{AA671EFD-5891-4753-BA6C-43AE282EE540}" presName="txThree" presStyleLbl="node3" presStyleIdx="4" presStyleCnt="6">
        <dgm:presLayoutVars>
          <dgm:chPref val="3"/>
        </dgm:presLayoutVars>
      </dgm:prSet>
      <dgm:spPr/>
      <dgm:t>
        <a:bodyPr/>
        <a:lstStyle/>
        <a:p>
          <a:endParaRPr lang="en-US"/>
        </a:p>
      </dgm:t>
    </dgm:pt>
    <dgm:pt modelId="{400F4178-F124-4FC7-AB12-EA4185CE99E7}" type="pres">
      <dgm:prSet presAssocID="{AA671EFD-5891-4753-BA6C-43AE282EE540}" presName="horzThree" presStyleCnt="0"/>
      <dgm:spPr/>
    </dgm:pt>
    <dgm:pt modelId="{BF78ADB6-EBFF-4D60-808C-E3B41133BB82}" type="pres">
      <dgm:prSet presAssocID="{1859904E-9764-4719-82E9-72853491819E}" presName="sibSpaceThree" presStyleCnt="0"/>
      <dgm:spPr/>
    </dgm:pt>
    <dgm:pt modelId="{F5F97743-92F4-46A5-B8A3-0DA8D81A24ED}" type="pres">
      <dgm:prSet presAssocID="{3F47907A-98D8-440D-9972-EDA4B1BAA661}" presName="vertThree" presStyleCnt="0"/>
      <dgm:spPr/>
    </dgm:pt>
    <dgm:pt modelId="{7D6A2869-13A8-4DB6-9C81-3E031594D258}" type="pres">
      <dgm:prSet presAssocID="{3F47907A-98D8-440D-9972-EDA4B1BAA661}" presName="txThree" presStyleLbl="node3" presStyleIdx="5" presStyleCnt="6">
        <dgm:presLayoutVars>
          <dgm:chPref val="3"/>
        </dgm:presLayoutVars>
      </dgm:prSet>
      <dgm:spPr/>
      <dgm:t>
        <a:bodyPr/>
        <a:lstStyle/>
        <a:p>
          <a:endParaRPr lang="en-US"/>
        </a:p>
      </dgm:t>
    </dgm:pt>
    <dgm:pt modelId="{8E4BDDB7-16E3-4042-B59F-00EC70F00951}" type="pres">
      <dgm:prSet presAssocID="{3F47907A-98D8-440D-9972-EDA4B1BAA661}" presName="horzThree" presStyleCnt="0"/>
      <dgm:spPr/>
    </dgm:pt>
    <dgm:pt modelId="{B90F193B-AC97-4F88-B8E3-A16BBB1F4C7B}" type="pres">
      <dgm:prSet presAssocID="{DC5EB0A0-2D37-47BF-83EC-1D089B3AAB8F}" presName="sibSpaceTwo" presStyleCnt="0"/>
      <dgm:spPr/>
    </dgm:pt>
    <dgm:pt modelId="{EE310C9A-8F99-40B8-98EA-74C88601F3D8}" type="pres">
      <dgm:prSet presAssocID="{B6E2691A-4B64-40D4-88C6-43AD58B9969E}" presName="vertTwo" presStyleCnt="0"/>
      <dgm:spPr/>
    </dgm:pt>
    <dgm:pt modelId="{DADE9829-E815-4097-902D-2C173515B038}" type="pres">
      <dgm:prSet presAssocID="{B6E2691A-4B64-40D4-88C6-43AD58B9969E}" presName="txTwo" presStyleLbl="node2" presStyleIdx="4" presStyleCnt="7">
        <dgm:presLayoutVars>
          <dgm:chPref val="3"/>
        </dgm:presLayoutVars>
      </dgm:prSet>
      <dgm:spPr/>
      <dgm:t>
        <a:bodyPr/>
        <a:lstStyle/>
        <a:p>
          <a:endParaRPr lang="en-US"/>
        </a:p>
      </dgm:t>
    </dgm:pt>
    <dgm:pt modelId="{2BDFF943-EF9E-4B87-B393-4E7CEAE714F1}" type="pres">
      <dgm:prSet presAssocID="{B6E2691A-4B64-40D4-88C6-43AD58B9969E}" presName="horzTwo" presStyleCnt="0"/>
      <dgm:spPr/>
    </dgm:pt>
    <dgm:pt modelId="{517243C2-945B-4D57-A7AE-C6D82118A2D3}" type="pres">
      <dgm:prSet presAssocID="{8B25A889-A0DC-480A-9313-8EB07BC0CE6F}" presName="sibSpaceOne" presStyleCnt="0"/>
      <dgm:spPr/>
    </dgm:pt>
    <dgm:pt modelId="{74182150-52DF-4B24-935E-8BCD629D099B}" type="pres">
      <dgm:prSet presAssocID="{4EE00F79-3E69-4719-8EF7-3F8FC3FF0FFB}" presName="vertOne" presStyleCnt="0"/>
      <dgm:spPr/>
    </dgm:pt>
    <dgm:pt modelId="{5ACDD690-3193-4A2D-B4CC-04E337931C46}" type="pres">
      <dgm:prSet presAssocID="{4EE00F79-3E69-4719-8EF7-3F8FC3FF0FFB}" presName="txOne" presStyleLbl="node0" presStyleIdx="2" presStyleCnt="3">
        <dgm:presLayoutVars>
          <dgm:chPref val="3"/>
        </dgm:presLayoutVars>
      </dgm:prSet>
      <dgm:spPr/>
      <dgm:t>
        <a:bodyPr/>
        <a:lstStyle/>
        <a:p>
          <a:endParaRPr lang="en-US"/>
        </a:p>
      </dgm:t>
    </dgm:pt>
    <dgm:pt modelId="{E7794FD5-01BE-4417-A3D2-D15B79830B76}" type="pres">
      <dgm:prSet presAssocID="{4EE00F79-3E69-4719-8EF7-3F8FC3FF0FFB}" presName="parTransOne" presStyleCnt="0"/>
      <dgm:spPr/>
    </dgm:pt>
    <dgm:pt modelId="{674596B4-E8D8-4986-89FB-B61E69E65456}" type="pres">
      <dgm:prSet presAssocID="{4EE00F79-3E69-4719-8EF7-3F8FC3FF0FFB}" presName="horzOne" presStyleCnt="0"/>
      <dgm:spPr/>
    </dgm:pt>
    <dgm:pt modelId="{4A41DC01-5C21-42A8-B161-3BBC621D0832}" type="pres">
      <dgm:prSet presAssocID="{1ED4F378-AFA2-4478-85A8-5684DD79CD89}" presName="vertTwo" presStyleCnt="0"/>
      <dgm:spPr/>
    </dgm:pt>
    <dgm:pt modelId="{24323183-3F63-48FF-BCD8-3E5E07DE8842}" type="pres">
      <dgm:prSet presAssocID="{1ED4F378-AFA2-4478-85A8-5684DD79CD89}" presName="txTwo" presStyleLbl="node2" presStyleIdx="5" presStyleCnt="7">
        <dgm:presLayoutVars>
          <dgm:chPref val="3"/>
        </dgm:presLayoutVars>
      </dgm:prSet>
      <dgm:spPr/>
      <dgm:t>
        <a:bodyPr/>
        <a:lstStyle/>
        <a:p>
          <a:endParaRPr lang="en-US"/>
        </a:p>
      </dgm:t>
    </dgm:pt>
    <dgm:pt modelId="{C83BC761-380B-4A89-8F47-369FE80D17FB}" type="pres">
      <dgm:prSet presAssocID="{1ED4F378-AFA2-4478-85A8-5684DD79CD89}" presName="horzTwo" presStyleCnt="0"/>
      <dgm:spPr/>
    </dgm:pt>
    <dgm:pt modelId="{7664D662-DE15-4A7A-A82C-7E907CEFD6D7}" type="pres">
      <dgm:prSet presAssocID="{70AC9CBA-F6F1-428A-B129-EFC2F6DC8FFB}" presName="sibSpaceTwo" presStyleCnt="0"/>
      <dgm:spPr/>
    </dgm:pt>
    <dgm:pt modelId="{AB283050-F68A-4A8E-8E7E-BC6AF1ED6B24}" type="pres">
      <dgm:prSet presAssocID="{3C88B32C-DD0F-4B0F-BBFB-11BED07C09E5}" presName="vertTwo" presStyleCnt="0"/>
      <dgm:spPr/>
    </dgm:pt>
    <dgm:pt modelId="{FFD16830-CCEA-41CD-8F8D-23F503ABB62E}" type="pres">
      <dgm:prSet presAssocID="{3C88B32C-DD0F-4B0F-BBFB-11BED07C09E5}" presName="txTwo" presStyleLbl="node2" presStyleIdx="6" presStyleCnt="7">
        <dgm:presLayoutVars>
          <dgm:chPref val="3"/>
        </dgm:presLayoutVars>
      </dgm:prSet>
      <dgm:spPr/>
      <dgm:t>
        <a:bodyPr/>
        <a:lstStyle/>
        <a:p>
          <a:endParaRPr lang="en-US"/>
        </a:p>
      </dgm:t>
    </dgm:pt>
    <dgm:pt modelId="{BA65DE6D-CBEA-4748-BF63-102F5354FA2D}" type="pres">
      <dgm:prSet presAssocID="{3C88B32C-DD0F-4B0F-BBFB-11BED07C09E5}" presName="horzTwo" presStyleCnt="0"/>
      <dgm:spPr/>
    </dgm:pt>
  </dgm:ptLst>
  <dgm:cxnLst>
    <dgm:cxn modelId="{669F0196-432C-451E-AB6C-A1813870C55D}" srcId="{8602D95D-4E07-4C5A-98B1-8A350D746846}" destId="{AA671EFD-5891-4753-BA6C-43AE282EE540}" srcOrd="0" destOrd="0" parTransId="{2C062F23-6CAA-4844-812E-B3CD9F55612A}" sibTransId="{1859904E-9764-4719-82E9-72853491819E}"/>
    <dgm:cxn modelId="{27019F0F-7B3F-4818-AFF9-83BC8F515EC4}" type="presOf" srcId="{498BE833-89CA-45F9-A3C7-EE7DFCEDBA81}" destId="{24F7F43B-8657-47A7-AA05-962B69EFE19B}" srcOrd="0" destOrd="0" presId="urn:microsoft.com/office/officeart/2005/8/layout/hierarchy4"/>
    <dgm:cxn modelId="{FA686BC4-156F-49CE-BC1C-DA4FCA12F1DE}" type="presOf" srcId="{E6F3DFED-981D-4DE0-B664-1B852C02AF2F}" destId="{A5AD951B-2A73-46A2-8D7F-765CC0520B4A}" srcOrd="0" destOrd="0" presId="urn:microsoft.com/office/officeart/2005/8/layout/hierarchy4"/>
    <dgm:cxn modelId="{7DE650AB-6E5B-4368-A2F5-E55CCB813C8D}" srcId="{61018B1E-8BDB-43F9-8EF6-3BD4492E2663}" destId="{E6F3DFED-981D-4DE0-B664-1B852C02AF2F}" srcOrd="0" destOrd="0" parTransId="{8B725627-9DA0-406D-BDE7-F743AA8B095C}" sibTransId="{5361074F-88B8-4D58-9E72-AB44AC03BC24}"/>
    <dgm:cxn modelId="{FDDFBCD6-8193-4A28-8208-B47D37CF781E}" type="presOf" srcId="{DBE52CB1-07F3-426C-8D86-CD227C6BBB79}" destId="{049B984E-4CA4-4317-BAA8-F611CD9BF634}" srcOrd="0" destOrd="0" presId="urn:microsoft.com/office/officeart/2005/8/layout/hierarchy4"/>
    <dgm:cxn modelId="{0193415C-8042-44C4-9E31-34E476F37428}" srcId="{61018B1E-8BDB-43F9-8EF6-3BD4492E2663}" destId="{498BE833-89CA-45F9-A3C7-EE7DFCEDBA81}" srcOrd="1" destOrd="0" parTransId="{25693DE9-54EF-4697-976D-A8B831EF1397}" sibTransId="{2FE03604-0945-454D-B0CF-FD2FF3C53189}"/>
    <dgm:cxn modelId="{F1B91F75-8B7A-411A-AE29-A3A785DE91F3}" srcId="{E6F3DFED-981D-4DE0-B664-1B852C02AF2F}" destId="{99C414FD-D3FA-4FA4-B402-ECC278BAED37}" srcOrd="0" destOrd="0" parTransId="{BE480615-42C5-4A9B-8374-DECBD894DBFF}" sibTransId="{C3D741E2-CE2C-41FC-9962-06AC86C0292D}"/>
    <dgm:cxn modelId="{3A0BF20B-D0ED-4496-8A0F-923D97858B6C}" srcId="{DBE52CB1-07F3-426C-8D86-CD227C6BBB79}" destId="{D0251682-C641-4A57-9111-3204D7F24D17}" srcOrd="0" destOrd="0" parTransId="{6B82B3A7-8989-45FA-8B7D-95B5B83EB79B}" sibTransId="{764B7ADE-7D9F-49D5-838B-E29FAC1D0648}"/>
    <dgm:cxn modelId="{4C919B50-56FE-4479-801D-EB0D667865CC}" srcId="{27633433-EC56-4E3E-A843-E98DB2086C4D}" destId="{61018B1E-8BDB-43F9-8EF6-3BD4492E2663}" srcOrd="0" destOrd="0" parTransId="{0F15E6C6-5EA0-436F-B18D-5B5BDCC7C875}" sibTransId="{3A4972FC-85E0-4A2A-B057-47D50398509A}"/>
    <dgm:cxn modelId="{CFBBE52E-815A-4C4E-A2EA-2E166F9CCC11}" srcId="{DBE52CB1-07F3-426C-8D86-CD227C6BBB79}" destId="{8602D95D-4E07-4C5A-98B1-8A350D746846}" srcOrd="1" destOrd="0" parTransId="{525EF5BB-0C16-49B9-BB28-604998B48AE8}" sibTransId="{DC5EB0A0-2D37-47BF-83EC-1D089B3AAB8F}"/>
    <dgm:cxn modelId="{A0C39875-4EDD-41BC-8CA8-307160303FEA}" srcId="{4EE00F79-3E69-4719-8EF7-3F8FC3FF0FFB}" destId="{3C88B32C-DD0F-4B0F-BBFB-11BED07C09E5}" srcOrd="1" destOrd="0" parTransId="{6913416D-3417-496E-A239-68579C4322C2}" sibTransId="{64D4E589-548B-42D8-AED8-82F67BDC989F}"/>
    <dgm:cxn modelId="{70532743-B0A3-447A-AC88-68D51B974851}" type="presOf" srcId="{27633433-EC56-4E3E-A843-E98DB2086C4D}" destId="{EF8431C4-CE79-447C-BA3C-8FF6E77E88E6}" srcOrd="0" destOrd="0" presId="urn:microsoft.com/office/officeart/2005/8/layout/hierarchy4"/>
    <dgm:cxn modelId="{0F46BB50-EBD1-4741-9EC6-2244FD293F04}" type="presOf" srcId="{0910C066-318C-4F2A-B63B-8127FA7613C4}" destId="{94C59CE9-5283-4A67-BB90-CD18F1DECE3F}" srcOrd="0" destOrd="0" presId="urn:microsoft.com/office/officeart/2005/8/layout/hierarchy4"/>
    <dgm:cxn modelId="{5CABCF10-21F1-4538-8C12-BC727DAD9728}" srcId="{498BE833-89CA-45F9-A3C7-EE7DFCEDBA81}" destId="{0910C066-318C-4F2A-B63B-8127FA7613C4}" srcOrd="1" destOrd="0" parTransId="{46CDFAD1-B384-4376-BF8D-1FCDE93DDEB0}" sibTransId="{C56A36CB-EAEF-4184-A7D2-969824DD68C9}"/>
    <dgm:cxn modelId="{2434087B-03C3-4535-BB9C-444D53CE1D0D}" srcId="{27633433-EC56-4E3E-A843-E98DB2086C4D}" destId="{4EE00F79-3E69-4719-8EF7-3F8FC3FF0FFB}" srcOrd="2" destOrd="0" parTransId="{FCF9555D-D85D-49BD-9FDC-AD57C9047A44}" sibTransId="{828EC1B1-8F0D-4305-89A7-EE7892C6A447}"/>
    <dgm:cxn modelId="{13DD40E1-7689-4B98-A0CD-C578CBBDE8D3}" srcId="{E6F3DFED-981D-4DE0-B664-1B852C02AF2F}" destId="{94321A11-D728-414B-AED8-CC0103313525}" srcOrd="1" destOrd="0" parTransId="{DE77937A-CC75-4A85-8C3B-6C6F485EC641}" sibTransId="{90FD8F9F-76C8-49B8-A165-53613C3C9F20}"/>
    <dgm:cxn modelId="{B21BC984-B21C-4891-82E2-D99E28815E07}" type="presOf" srcId="{8602D95D-4E07-4C5A-98B1-8A350D746846}" destId="{ABE95646-B4EC-4466-977B-03BA89BA9585}" srcOrd="0" destOrd="0" presId="urn:microsoft.com/office/officeart/2005/8/layout/hierarchy4"/>
    <dgm:cxn modelId="{C2948754-2277-4659-8886-67AFB6843ECD}" type="presOf" srcId="{1ED4F378-AFA2-4478-85A8-5684DD79CD89}" destId="{24323183-3F63-48FF-BCD8-3E5E07DE8842}" srcOrd="0" destOrd="0" presId="urn:microsoft.com/office/officeart/2005/8/layout/hierarchy4"/>
    <dgm:cxn modelId="{40E3E13A-2E7F-4808-B2E9-B77C4C5AC995}" type="presOf" srcId="{A4F83937-FC3F-4F87-8E61-385356737E6F}" destId="{757ACF58-5AD4-4315-AB87-9BCC06AAF0FB}" srcOrd="0" destOrd="0" presId="urn:microsoft.com/office/officeart/2005/8/layout/hierarchy4"/>
    <dgm:cxn modelId="{B82C2B3F-CC5D-45EC-BE19-781F7BD8A2DB}" type="presOf" srcId="{3C88B32C-DD0F-4B0F-BBFB-11BED07C09E5}" destId="{FFD16830-CCEA-41CD-8F8D-23F503ABB62E}" srcOrd="0" destOrd="0" presId="urn:microsoft.com/office/officeart/2005/8/layout/hierarchy4"/>
    <dgm:cxn modelId="{F5A8660B-C187-4419-9F70-64A32FD22F20}" srcId="{4EE00F79-3E69-4719-8EF7-3F8FC3FF0FFB}" destId="{1ED4F378-AFA2-4478-85A8-5684DD79CD89}" srcOrd="0" destOrd="0" parTransId="{9B5FA5D6-8B20-4DAC-B57B-3D0BA6580E51}" sibTransId="{70AC9CBA-F6F1-428A-B129-EFC2F6DC8FFB}"/>
    <dgm:cxn modelId="{6994E8FE-EB8E-44EA-9FEF-4CF9878A14B2}" srcId="{8602D95D-4E07-4C5A-98B1-8A350D746846}" destId="{3F47907A-98D8-440D-9972-EDA4B1BAA661}" srcOrd="1" destOrd="0" parTransId="{27CB9CE8-763D-4AF7-987A-4C53C6AA0604}" sibTransId="{4A3C1FCE-4EEE-4941-BC2B-974574F45717}"/>
    <dgm:cxn modelId="{EB1E18CD-5DAB-4726-908D-55709EAC3673}" type="presOf" srcId="{AA671EFD-5891-4753-BA6C-43AE282EE540}" destId="{A920F70D-E2DA-4F15-AC99-CEBCAEF2DE39}" srcOrd="0" destOrd="0" presId="urn:microsoft.com/office/officeart/2005/8/layout/hierarchy4"/>
    <dgm:cxn modelId="{C754D6D0-29D1-420E-8E5C-F3C64DA218F7}" type="presOf" srcId="{3F47907A-98D8-440D-9972-EDA4B1BAA661}" destId="{7D6A2869-13A8-4DB6-9C81-3E031594D258}" srcOrd="0" destOrd="0" presId="urn:microsoft.com/office/officeart/2005/8/layout/hierarchy4"/>
    <dgm:cxn modelId="{C2787902-7F2E-4B18-A2B4-5CA5DFCD4465}" type="presOf" srcId="{94321A11-D728-414B-AED8-CC0103313525}" destId="{E28CFF23-7B90-495B-BD27-80D0A2F0F8C4}" srcOrd="0" destOrd="0" presId="urn:microsoft.com/office/officeart/2005/8/layout/hierarchy4"/>
    <dgm:cxn modelId="{1F312EDA-A7BB-4892-A3E6-4E1E3604E6A5}" type="presOf" srcId="{B6E2691A-4B64-40D4-88C6-43AD58B9969E}" destId="{DADE9829-E815-4097-902D-2C173515B038}" srcOrd="0" destOrd="0" presId="urn:microsoft.com/office/officeart/2005/8/layout/hierarchy4"/>
    <dgm:cxn modelId="{92C252E9-6A5E-449B-A918-566DF6402BE4}" type="presOf" srcId="{4EE00F79-3E69-4719-8EF7-3F8FC3FF0FFB}" destId="{5ACDD690-3193-4A2D-B4CC-04E337931C46}" srcOrd="0" destOrd="0" presId="urn:microsoft.com/office/officeart/2005/8/layout/hierarchy4"/>
    <dgm:cxn modelId="{BDB3216E-E464-4BEE-815F-9D4185669CAE}" type="presOf" srcId="{D0251682-C641-4A57-9111-3204D7F24D17}" destId="{26C6C329-8C9F-4A0E-AF80-B75CAF27AF67}" srcOrd="0" destOrd="0" presId="urn:microsoft.com/office/officeart/2005/8/layout/hierarchy4"/>
    <dgm:cxn modelId="{BCDC6848-AC1D-47F7-B74E-C2A6C7E5DDC9}" srcId="{27633433-EC56-4E3E-A843-E98DB2086C4D}" destId="{DBE52CB1-07F3-426C-8D86-CD227C6BBB79}" srcOrd="1" destOrd="0" parTransId="{D268B9C7-8C48-4545-820B-7F0757A2C5B1}" sibTransId="{8B25A889-A0DC-480A-9313-8EB07BC0CE6F}"/>
    <dgm:cxn modelId="{44BEF15A-04CD-407E-95F5-DA2C77BE4A11}" srcId="{DBE52CB1-07F3-426C-8D86-CD227C6BBB79}" destId="{B6E2691A-4B64-40D4-88C6-43AD58B9969E}" srcOrd="2" destOrd="0" parTransId="{BAEB319D-D298-4A29-812A-5AD6BE8FE053}" sibTransId="{04508399-1386-4D47-89F4-58EE908FD83D}"/>
    <dgm:cxn modelId="{F78EEFFF-DE0F-4CC3-AA7C-5C8D786DCFB2}" srcId="{498BE833-89CA-45F9-A3C7-EE7DFCEDBA81}" destId="{A4F83937-FC3F-4F87-8E61-385356737E6F}" srcOrd="0" destOrd="0" parTransId="{063238AE-0A98-4EFA-A228-7106F33A6495}" sibTransId="{01224488-68F7-4A9B-A9D6-250DFB7E73F9}"/>
    <dgm:cxn modelId="{4770A468-DB6A-4086-A9BB-B2C6EBCBBCE4}" type="presOf" srcId="{99C414FD-D3FA-4FA4-B402-ECC278BAED37}" destId="{2E6F3289-34FE-475C-BE3F-A0755A2F5564}" srcOrd="0" destOrd="0" presId="urn:microsoft.com/office/officeart/2005/8/layout/hierarchy4"/>
    <dgm:cxn modelId="{913F8F40-29EF-4CD4-90DB-B13F3B796132}" type="presOf" srcId="{61018B1E-8BDB-43F9-8EF6-3BD4492E2663}" destId="{8EA1F24A-1A54-49D9-8A50-3843CFF01546}" srcOrd="0" destOrd="0" presId="urn:microsoft.com/office/officeart/2005/8/layout/hierarchy4"/>
    <dgm:cxn modelId="{CB672C98-AB92-4C56-8F89-2BAD8810E718}" type="presParOf" srcId="{EF8431C4-CE79-447C-BA3C-8FF6E77E88E6}" destId="{FE9883D0-4B89-4B4E-AA62-E9EF4CBA7C9F}" srcOrd="0" destOrd="0" presId="urn:microsoft.com/office/officeart/2005/8/layout/hierarchy4"/>
    <dgm:cxn modelId="{1A23A27A-FD7D-4AB1-8B92-78C62734BAD7}" type="presParOf" srcId="{FE9883D0-4B89-4B4E-AA62-E9EF4CBA7C9F}" destId="{8EA1F24A-1A54-49D9-8A50-3843CFF01546}" srcOrd="0" destOrd="0" presId="urn:microsoft.com/office/officeart/2005/8/layout/hierarchy4"/>
    <dgm:cxn modelId="{8EDFEC58-A548-41BD-BD3E-9CFEC0C85A22}" type="presParOf" srcId="{FE9883D0-4B89-4B4E-AA62-E9EF4CBA7C9F}" destId="{8E547B8C-0A88-431B-90F2-6FC0F3996434}" srcOrd="1" destOrd="0" presId="urn:microsoft.com/office/officeart/2005/8/layout/hierarchy4"/>
    <dgm:cxn modelId="{2A33808E-F6DB-4B9C-B962-3B6742BE06F1}" type="presParOf" srcId="{FE9883D0-4B89-4B4E-AA62-E9EF4CBA7C9F}" destId="{C183C283-AA2A-4047-AAB8-63C09F047C49}" srcOrd="2" destOrd="0" presId="urn:microsoft.com/office/officeart/2005/8/layout/hierarchy4"/>
    <dgm:cxn modelId="{619BF6CB-F7E2-4108-82FD-4E314DF0B3CF}" type="presParOf" srcId="{C183C283-AA2A-4047-AAB8-63C09F047C49}" destId="{B65F5537-199F-4CEB-98C8-286B0EF0499A}" srcOrd="0" destOrd="0" presId="urn:microsoft.com/office/officeart/2005/8/layout/hierarchy4"/>
    <dgm:cxn modelId="{CC4F36B6-9666-4089-AE72-FC4EB68DEFC7}" type="presParOf" srcId="{B65F5537-199F-4CEB-98C8-286B0EF0499A}" destId="{A5AD951B-2A73-46A2-8D7F-765CC0520B4A}" srcOrd="0" destOrd="0" presId="urn:microsoft.com/office/officeart/2005/8/layout/hierarchy4"/>
    <dgm:cxn modelId="{17C33D1E-9EF3-4376-B50D-37D19D09E291}" type="presParOf" srcId="{B65F5537-199F-4CEB-98C8-286B0EF0499A}" destId="{BD37471A-2552-4DAE-9C70-58022B5CF1F9}" srcOrd="1" destOrd="0" presId="urn:microsoft.com/office/officeart/2005/8/layout/hierarchy4"/>
    <dgm:cxn modelId="{9182F003-6108-4ED1-A6CB-7AFB42769A9F}" type="presParOf" srcId="{B65F5537-199F-4CEB-98C8-286B0EF0499A}" destId="{16679CA9-BD16-4865-8712-6F8D86283493}" srcOrd="2" destOrd="0" presId="urn:microsoft.com/office/officeart/2005/8/layout/hierarchy4"/>
    <dgm:cxn modelId="{EF315B5D-794E-43F9-8C24-57CA7C30368B}" type="presParOf" srcId="{16679CA9-BD16-4865-8712-6F8D86283493}" destId="{E3F95326-9B9D-438C-A6E6-B88F2223389C}" srcOrd="0" destOrd="0" presId="urn:microsoft.com/office/officeart/2005/8/layout/hierarchy4"/>
    <dgm:cxn modelId="{BAA94E2E-86F6-4682-ADCB-0CE9AD46C9C1}" type="presParOf" srcId="{E3F95326-9B9D-438C-A6E6-B88F2223389C}" destId="{2E6F3289-34FE-475C-BE3F-A0755A2F5564}" srcOrd="0" destOrd="0" presId="urn:microsoft.com/office/officeart/2005/8/layout/hierarchy4"/>
    <dgm:cxn modelId="{F01C2F9E-A936-4706-BC68-14800116A496}" type="presParOf" srcId="{E3F95326-9B9D-438C-A6E6-B88F2223389C}" destId="{868AEE94-08BA-4AAD-9B38-6B86229BC5A3}" srcOrd="1" destOrd="0" presId="urn:microsoft.com/office/officeart/2005/8/layout/hierarchy4"/>
    <dgm:cxn modelId="{18CECEEF-B345-4AD7-98BF-493BB0464505}" type="presParOf" srcId="{16679CA9-BD16-4865-8712-6F8D86283493}" destId="{50E54AD2-D353-4724-BC2A-163FA60858B1}" srcOrd="1" destOrd="0" presId="urn:microsoft.com/office/officeart/2005/8/layout/hierarchy4"/>
    <dgm:cxn modelId="{8D74B854-FE1F-40EA-9E49-D86C327BEE10}" type="presParOf" srcId="{16679CA9-BD16-4865-8712-6F8D86283493}" destId="{4E108F68-ADF3-434D-8B5B-7BFA0C8909F5}" srcOrd="2" destOrd="0" presId="urn:microsoft.com/office/officeart/2005/8/layout/hierarchy4"/>
    <dgm:cxn modelId="{27A19029-E631-4C5E-A73B-549B7BFEC00F}" type="presParOf" srcId="{4E108F68-ADF3-434D-8B5B-7BFA0C8909F5}" destId="{E28CFF23-7B90-495B-BD27-80D0A2F0F8C4}" srcOrd="0" destOrd="0" presId="urn:microsoft.com/office/officeart/2005/8/layout/hierarchy4"/>
    <dgm:cxn modelId="{ACC1249B-6F74-482D-995D-0660E3D0954F}" type="presParOf" srcId="{4E108F68-ADF3-434D-8B5B-7BFA0C8909F5}" destId="{E822213A-9C19-44DC-88A9-F54071770AC8}" srcOrd="1" destOrd="0" presId="urn:microsoft.com/office/officeart/2005/8/layout/hierarchy4"/>
    <dgm:cxn modelId="{CF0DAE82-3E9B-4FA0-8251-1052D88DB993}" type="presParOf" srcId="{C183C283-AA2A-4047-AAB8-63C09F047C49}" destId="{CDDA7E71-70F7-419A-8499-3ECE9A819A19}" srcOrd="1" destOrd="0" presId="urn:microsoft.com/office/officeart/2005/8/layout/hierarchy4"/>
    <dgm:cxn modelId="{981466C3-8F80-4BBB-8C51-146BEC7B202E}" type="presParOf" srcId="{C183C283-AA2A-4047-AAB8-63C09F047C49}" destId="{972F06FF-7872-45B4-9830-D5128588C4C9}" srcOrd="2" destOrd="0" presId="urn:microsoft.com/office/officeart/2005/8/layout/hierarchy4"/>
    <dgm:cxn modelId="{08F51864-2E79-47D3-B433-E464E3DBB486}" type="presParOf" srcId="{972F06FF-7872-45B4-9830-D5128588C4C9}" destId="{24F7F43B-8657-47A7-AA05-962B69EFE19B}" srcOrd="0" destOrd="0" presId="urn:microsoft.com/office/officeart/2005/8/layout/hierarchy4"/>
    <dgm:cxn modelId="{A9A8BFC3-F041-4BAB-98A7-D362591A524E}" type="presParOf" srcId="{972F06FF-7872-45B4-9830-D5128588C4C9}" destId="{4997FFD5-8E28-48D2-8C11-040E1F140C5A}" srcOrd="1" destOrd="0" presId="urn:microsoft.com/office/officeart/2005/8/layout/hierarchy4"/>
    <dgm:cxn modelId="{841D3951-5B4F-42A1-8BA2-24C99C4ADAD5}" type="presParOf" srcId="{972F06FF-7872-45B4-9830-D5128588C4C9}" destId="{B9DAA53E-1EF4-45A5-A999-0FD9CFA9A5F9}" srcOrd="2" destOrd="0" presId="urn:microsoft.com/office/officeart/2005/8/layout/hierarchy4"/>
    <dgm:cxn modelId="{6EE28626-349B-4774-9028-097BFA9F39CF}" type="presParOf" srcId="{B9DAA53E-1EF4-45A5-A999-0FD9CFA9A5F9}" destId="{5B4CCFA7-F061-47E9-AD86-220436F5F44A}" srcOrd="0" destOrd="0" presId="urn:microsoft.com/office/officeart/2005/8/layout/hierarchy4"/>
    <dgm:cxn modelId="{C0DD39C8-9667-4BFC-8EAF-C5073DF541EE}" type="presParOf" srcId="{5B4CCFA7-F061-47E9-AD86-220436F5F44A}" destId="{757ACF58-5AD4-4315-AB87-9BCC06AAF0FB}" srcOrd="0" destOrd="0" presId="urn:microsoft.com/office/officeart/2005/8/layout/hierarchy4"/>
    <dgm:cxn modelId="{1886B879-3D5E-484B-AAB9-22E463006588}" type="presParOf" srcId="{5B4CCFA7-F061-47E9-AD86-220436F5F44A}" destId="{6F8CAB92-8911-481B-9848-ED5C9B6BCA44}" srcOrd="1" destOrd="0" presId="urn:microsoft.com/office/officeart/2005/8/layout/hierarchy4"/>
    <dgm:cxn modelId="{8611235A-C498-462C-AADB-D28F3C11E4A2}" type="presParOf" srcId="{B9DAA53E-1EF4-45A5-A999-0FD9CFA9A5F9}" destId="{E69D33BE-D908-4589-913F-A5EC884BFAA6}" srcOrd="1" destOrd="0" presId="urn:microsoft.com/office/officeart/2005/8/layout/hierarchy4"/>
    <dgm:cxn modelId="{9A190557-44BA-4F32-BE39-DD86010A517B}" type="presParOf" srcId="{B9DAA53E-1EF4-45A5-A999-0FD9CFA9A5F9}" destId="{E64A4173-9B0F-4ADD-BCD9-EB98605C556C}" srcOrd="2" destOrd="0" presId="urn:microsoft.com/office/officeart/2005/8/layout/hierarchy4"/>
    <dgm:cxn modelId="{5653EFE7-99AC-481B-9F57-46621AE13B85}" type="presParOf" srcId="{E64A4173-9B0F-4ADD-BCD9-EB98605C556C}" destId="{94C59CE9-5283-4A67-BB90-CD18F1DECE3F}" srcOrd="0" destOrd="0" presId="urn:microsoft.com/office/officeart/2005/8/layout/hierarchy4"/>
    <dgm:cxn modelId="{218DDE47-6688-4252-9DBC-9CD4D60F1544}" type="presParOf" srcId="{E64A4173-9B0F-4ADD-BCD9-EB98605C556C}" destId="{55BA626B-D525-4212-AA34-0937FEDA8256}" srcOrd="1" destOrd="0" presId="urn:microsoft.com/office/officeart/2005/8/layout/hierarchy4"/>
    <dgm:cxn modelId="{F8186620-E785-4A21-B277-CE62D0BF6763}" type="presParOf" srcId="{EF8431C4-CE79-447C-BA3C-8FF6E77E88E6}" destId="{C9BDB68D-68C4-411D-ADCD-413DA4F20963}" srcOrd="1" destOrd="0" presId="urn:microsoft.com/office/officeart/2005/8/layout/hierarchy4"/>
    <dgm:cxn modelId="{C153BBF3-68B6-4191-8CF5-D063F1107FA0}" type="presParOf" srcId="{EF8431C4-CE79-447C-BA3C-8FF6E77E88E6}" destId="{709D54F9-0B20-4E53-A2CD-42326AE649F6}" srcOrd="2" destOrd="0" presId="urn:microsoft.com/office/officeart/2005/8/layout/hierarchy4"/>
    <dgm:cxn modelId="{04520F0E-9D4F-408F-868B-E8C399192114}" type="presParOf" srcId="{709D54F9-0B20-4E53-A2CD-42326AE649F6}" destId="{049B984E-4CA4-4317-BAA8-F611CD9BF634}" srcOrd="0" destOrd="0" presId="urn:microsoft.com/office/officeart/2005/8/layout/hierarchy4"/>
    <dgm:cxn modelId="{A64B844D-4E99-4B95-B7AB-4281B5C1DCCF}" type="presParOf" srcId="{709D54F9-0B20-4E53-A2CD-42326AE649F6}" destId="{7B4259FE-88A3-4032-8F16-ECFCBD239F8C}" srcOrd="1" destOrd="0" presId="urn:microsoft.com/office/officeart/2005/8/layout/hierarchy4"/>
    <dgm:cxn modelId="{8389B28F-03CB-42F4-A4E5-3FE5A34FD6C5}" type="presParOf" srcId="{709D54F9-0B20-4E53-A2CD-42326AE649F6}" destId="{E019A522-1675-4C10-9976-AFE86E381DED}" srcOrd="2" destOrd="0" presId="urn:microsoft.com/office/officeart/2005/8/layout/hierarchy4"/>
    <dgm:cxn modelId="{AA92FD61-48F5-49A9-84DF-00BF5BDF6956}" type="presParOf" srcId="{E019A522-1675-4C10-9976-AFE86E381DED}" destId="{8A7685D9-A393-4D1C-A023-AC0428F571E9}" srcOrd="0" destOrd="0" presId="urn:microsoft.com/office/officeart/2005/8/layout/hierarchy4"/>
    <dgm:cxn modelId="{D5B44977-AE09-45EB-AF5E-0F23772FB8E7}" type="presParOf" srcId="{8A7685D9-A393-4D1C-A023-AC0428F571E9}" destId="{26C6C329-8C9F-4A0E-AF80-B75CAF27AF67}" srcOrd="0" destOrd="0" presId="urn:microsoft.com/office/officeart/2005/8/layout/hierarchy4"/>
    <dgm:cxn modelId="{4FA51FF8-8180-4DD8-9BCE-2615422C7C70}" type="presParOf" srcId="{8A7685D9-A393-4D1C-A023-AC0428F571E9}" destId="{98134FBB-4558-4407-A68C-C83EC9EB9B03}" srcOrd="1" destOrd="0" presId="urn:microsoft.com/office/officeart/2005/8/layout/hierarchy4"/>
    <dgm:cxn modelId="{E8179F88-3E05-4386-8409-0C7D81A0B0BA}" type="presParOf" srcId="{E019A522-1675-4C10-9976-AFE86E381DED}" destId="{7DA4A3AD-26BD-4F53-8E9F-9EA7F125670A}" srcOrd="1" destOrd="0" presId="urn:microsoft.com/office/officeart/2005/8/layout/hierarchy4"/>
    <dgm:cxn modelId="{2FDFC19A-1DFB-46D1-AF15-A2319F15DE5A}" type="presParOf" srcId="{E019A522-1675-4C10-9976-AFE86E381DED}" destId="{14305510-994D-47CC-833D-66CBC7501289}" srcOrd="2" destOrd="0" presId="urn:microsoft.com/office/officeart/2005/8/layout/hierarchy4"/>
    <dgm:cxn modelId="{2B026FCC-C2DF-4C6A-96B8-43F60BB92D4C}" type="presParOf" srcId="{14305510-994D-47CC-833D-66CBC7501289}" destId="{ABE95646-B4EC-4466-977B-03BA89BA9585}" srcOrd="0" destOrd="0" presId="urn:microsoft.com/office/officeart/2005/8/layout/hierarchy4"/>
    <dgm:cxn modelId="{D2743CED-0DC2-4328-92D5-23C6F943BAAB}" type="presParOf" srcId="{14305510-994D-47CC-833D-66CBC7501289}" destId="{C1D5463D-E7C6-48C3-A0FA-47151A5EFE77}" srcOrd="1" destOrd="0" presId="urn:microsoft.com/office/officeart/2005/8/layout/hierarchy4"/>
    <dgm:cxn modelId="{ACDEEFB2-66E6-4250-819C-0648BEFEC2ED}" type="presParOf" srcId="{14305510-994D-47CC-833D-66CBC7501289}" destId="{4F4C07B3-7EFC-48B0-840C-EA481A714FA8}" srcOrd="2" destOrd="0" presId="urn:microsoft.com/office/officeart/2005/8/layout/hierarchy4"/>
    <dgm:cxn modelId="{1A5A8C26-8B58-4206-A5DA-57AE72ECD96B}" type="presParOf" srcId="{4F4C07B3-7EFC-48B0-840C-EA481A714FA8}" destId="{F00696E2-1244-4B68-981E-46D0D798EB88}" srcOrd="0" destOrd="0" presId="urn:microsoft.com/office/officeart/2005/8/layout/hierarchy4"/>
    <dgm:cxn modelId="{7FABCE63-8F06-4F94-8BB9-E1E05934D139}" type="presParOf" srcId="{F00696E2-1244-4B68-981E-46D0D798EB88}" destId="{A920F70D-E2DA-4F15-AC99-CEBCAEF2DE39}" srcOrd="0" destOrd="0" presId="urn:microsoft.com/office/officeart/2005/8/layout/hierarchy4"/>
    <dgm:cxn modelId="{C98CEB2B-468D-4450-B643-CDCC828F63AD}" type="presParOf" srcId="{F00696E2-1244-4B68-981E-46D0D798EB88}" destId="{400F4178-F124-4FC7-AB12-EA4185CE99E7}" srcOrd="1" destOrd="0" presId="urn:microsoft.com/office/officeart/2005/8/layout/hierarchy4"/>
    <dgm:cxn modelId="{A55073B3-2BD7-46DE-A88B-880020F2B513}" type="presParOf" srcId="{4F4C07B3-7EFC-48B0-840C-EA481A714FA8}" destId="{BF78ADB6-EBFF-4D60-808C-E3B41133BB82}" srcOrd="1" destOrd="0" presId="urn:microsoft.com/office/officeart/2005/8/layout/hierarchy4"/>
    <dgm:cxn modelId="{060168D8-BCD7-4E45-B5A1-8196762ACF9E}" type="presParOf" srcId="{4F4C07B3-7EFC-48B0-840C-EA481A714FA8}" destId="{F5F97743-92F4-46A5-B8A3-0DA8D81A24ED}" srcOrd="2" destOrd="0" presId="urn:microsoft.com/office/officeart/2005/8/layout/hierarchy4"/>
    <dgm:cxn modelId="{48643AC7-3725-4086-A5B6-12A2A1645DC7}" type="presParOf" srcId="{F5F97743-92F4-46A5-B8A3-0DA8D81A24ED}" destId="{7D6A2869-13A8-4DB6-9C81-3E031594D258}" srcOrd="0" destOrd="0" presId="urn:microsoft.com/office/officeart/2005/8/layout/hierarchy4"/>
    <dgm:cxn modelId="{74948F44-A1FA-473C-9D6F-68757E1D3D8D}" type="presParOf" srcId="{F5F97743-92F4-46A5-B8A3-0DA8D81A24ED}" destId="{8E4BDDB7-16E3-4042-B59F-00EC70F00951}" srcOrd="1" destOrd="0" presId="urn:microsoft.com/office/officeart/2005/8/layout/hierarchy4"/>
    <dgm:cxn modelId="{B92B45BD-3053-4716-A76D-74AE7FDD0D4E}" type="presParOf" srcId="{E019A522-1675-4C10-9976-AFE86E381DED}" destId="{B90F193B-AC97-4F88-B8E3-A16BBB1F4C7B}" srcOrd="3" destOrd="0" presId="urn:microsoft.com/office/officeart/2005/8/layout/hierarchy4"/>
    <dgm:cxn modelId="{2F8DB80F-2F75-4452-ACF3-B3FD274260AB}" type="presParOf" srcId="{E019A522-1675-4C10-9976-AFE86E381DED}" destId="{EE310C9A-8F99-40B8-98EA-74C88601F3D8}" srcOrd="4" destOrd="0" presId="urn:microsoft.com/office/officeart/2005/8/layout/hierarchy4"/>
    <dgm:cxn modelId="{AC47BCD6-70CA-410A-8EE4-37B48C17154F}" type="presParOf" srcId="{EE310C9A-8F99-40B8-98EA-74C88601F3D8}" destId="{DADE9829-E815-4097-902D-2C173515B038}" srcOrd="0" destOrd="0" presId="urn:microsoft.com/office/officeart/2005/8/layout/hierarchy4"/>
    <dgm:cxn modelId="{FA6D1D71-DB80-4156-9CC1-5EA0E663490B}" type="presParOf" srcId="{EE310C9A-8F99-40B8-98EA-74C88601F3D8}" destId="{2BDFF943-EF9E-4B87-B393-4E7CEAE714F1}" srcOrd="1" destOrd="0" presId="urn:microsoft.com/office/officeart/2005/8/layout/hierarchy4"/>
    <dgm:cxn modelId="{021353A1-1B53-4129-929A-D6CA962CD976}" type="presParOf" srcId="{EF8431C4-CE79-447C-BA3C-8FF6E77E88E6}" destId="{517243C2-945B-4D57-A7AE-C6D82118A2D3}" srcOrd="3" destOrd="0" presId="urn:microsoft.com/office/officeart/2005/8/layout/hierarchy4"/>
    <dgm:cxn modelId="{91C6E3AF-8015-4747-8912-1DC17BC8AD0C}" type="presParOf" srcId="{EF8431C4-CE79-447C-BA3C-8FF6E77E88E6}" destId="{74182150-52DF-4B24-935E-8BCD629D099B}" srcOrd="4" destOrd="0" presId="urn:microsoft.com/office/officeart/2005/8/layout/hierarchy4"/>
    <dgm:cxn modelId="{3B4382CA-F71E-487D-A1FD-72D956A86AD8}" type="presParOf" srcId="{74182150-52DF-4B24-935E-8BCD629D099B}" destId="{5ACDD690-3193-4A2D-B4CC-04E337931C46}" srcOrd="0" destOrd="0" presId="urn:microsoft.com/office/officeart/2005/8/layout/hierarchy4"/>
    <dgm:cxn modelId="{E154DE4B-6C66-4B67-ADB9-6C6839EF5C8E}" type="presParOf" srcId="{74182150-52DF-4B24-935E-8BCD629D099B}" destId="{E7794FD5-01BE-4417-A3D2-D15B79830B76}" srcOrd="1" destOrd="0" presId="urn:microsoft.com/office/officeart/2005/8/layout/hierarchy4"/>
    <dgm:cxn modelId="{5391E49E-16BC-4900-B35C-AD8A58F387C6}" type="presParOf" srcId="{74182150-52DF-4B24-935E-8BCD629D099B}" destId="{674596B4-E8D8-4986-89FB-B61E69E65456}" srcOrd="2" destOrd="0" presId="urn:microsoft.com/office/officeart/2005/8/layout/hierarchy4"/>
    <dgm:cxn modelId="{10A80A92-428E-43B4-83F9-A63D781AEF7A}" type="presParOf" srcId="{674596B4-E8D8-4986-89FB-B61E69E65456}" destId="{4A41DC01-5C21-42A8-B161-3BBC621D0832}" srcOrd="0" destOrd="0" presId="urn:microsoft.com/office/officeart/2005/8/layout/hierarchy4"/>
    <dgm:cxn modelId="{491982A9-FCB9-41ED-B28A-6301258211BF}" type="presParOf" srcId="{4A41DC01-5C21-42A8-B161-3BBC621D0832}" destId="{24323183-3F63-48FF-BCD8-3E5E07DE8842}" srcOrd="0" destOrd="0" presId="urn:microsoft.com/office/officeart/2005/8/layout/hierarchy4"/>
    <dgm:cxn modelId="{252C3C02-E651-4B6E-8BD4-6479E789B8AB}" type="presParOf" srcId="{4A41DC01-5C21-42A8-B161-3BBC621D0832}" destId="{C83BC761-380B-4A89-8F47-369FE80D17FB}" srcOrd="1" destOrd="0" presId="urn:microsoft.com/office/officeart/2005/8/layout/hierarchy4"/>
    <dgm:cxn modelId="{AC584F01-91C3-497F-85F8-FABCE9B74CC0}" type="presParOf" srcId="{674596B4-E8D8-4986-89FB-B61E69E65456}" destId="{7664D662-DE15-4A7A-A82C-7E907CEFD6D7}" srcOrd="1" destOrd="0" presId="urn:microsoft.com/office/officeart/2005/8/layout/hierarchy4"/>
    <dgm:cxn modelId="{4866ED7C-507A-4009-B12E-A6990E15D644}" type="presParOf" srcId="{674596B4-E8D8-4986-89FB-B61E69E65456}" destId="{AB283050-F68A-4A8E-8E7E-BC6AF1ED6B24}" srcOrd="2" destOrd="0" presId="urn:microsoft.com/office/officeart/2005/8/layout/hierarchy4"/>
    <dgm:cxn modelId="{B0A7CB3D-BFE8-48A6-A94F-8DF7BF8D0A5E}" type="presParOf" srcId="{AB283050-F68A-4A8E-8E7E-BC6AF1ED6B24}" destId="{FFD16830-CCEA-41CD-8F8D-23F503ABB62E}" srcOrd="0" destOrd="0" presId="urn:microsoft.com/office/officeart/2005/8/layout/hierarchy4"/>
    <dgm:cxn modelId="{489709E1-855D-4E3F-9B81-E70A1F5199F0}" type="presParOf" srcId="{AB283050-F68A-4A8E-8E7E-BC6AF1ED6B24}" destId="{BA65DE6D-CBEA-4748-BF63-102F5354FA2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A0CEA6-65DB-47D1-9CC0-463679D1FDC3}" type="doc">
      <dgm:prSet loTypeId="urn:microsoft.com/office/officeart/2005/8/layout/hList9" loCatId="list" qsTypeId="urn:microsoft.com/office/officeart/2005/8/quickstyle/simple1" qsCatId="simple" csTypeId="urn:microsoft.com/office/officeart/2005/8/colors/accent1_3" csCatId="accent1" phldr="1"/>
      <dgm:spPr/>
      <dgm:t>
        <a:bodyPr/>
        <a:lstStyle/>
        <a:p>
          <a:endParaRPr lang="en-US"/>
        </a:p>
      </dgm:t>
    </dgm:pt>
    <dgm:pt modelId="{ACD1EC12-79FE-4B75-8704-BAC9379BA2ED}">
      <dgm:prSet phldrT="[Text]"/>
      <dgm:spPr/>
      <dgm:t>
        <a:bodyPr/>
        <a:lstStyle/>
        <a:p>
          <a:r>
            <a:rPr lang="en-US" dirty="0" smtClean="0"/>
            <a:t>Web</a:t>
          </a:r>
          <a:endParaRPr lang="en-US" dirty="0"/>
        </a:p>
      </dgm:t>
    </dgm:pt>
    <dgm:pt modelId="{1CC8504F-C995-449D-A4FA-E97F859BA183}" type="parTrans" cxnId="{980AD1F7-5238-4CB2-B89C-D8EA6EA9F316}">
      <dgm:prSet/>
      <dgm:spPr/>
      <dgm:t>
        <a:bodyPr/>
        <a:lstStyle/>
        <a:p>
          <a:endParaRPr lang="en-US"/>
        </a:p>
      </dgm:t>
    </dgm:pt>
    <dgm:pt modelId="{6906AF84-10B1-4E56-94A4-007CEF2EBE3B}" type="sibTrans" cxnId="{980AD1F7-5238-4CB2-B89C-D8EA6EA9F316}">
      <dgm:prSet/>
      <dgm:spPr/>
      <dgm:t>
        <a:bodyPr/>
        <a:lstStyle/>
        <a:p>
          <a:endParaRPr lang="en-US"/>
        </a:p>
      </dgm:t>
    </dgm:pt>
    <dgm:pt modelId="{50768A00-B399-4A7C-8FE5-1CA3E2C8720C}">
      <dgm:prSet phldrT="[Text]"/>
      <dgm:spPr/>
      <dgm:t>
        <a:bodyPr/>
        <a:lstStyle/>
        <a:p>
          <a:r>
            <a:rPr lang="en-US" dirty="0" smtClean="0"/>
            <a:t>HTML</a:t>
          </a:r>
          <a:endParaRPr lang="en-US" dirty="0"/>
        </a:p>
      </dgm:t>
    </dgm:pt>
    <dgm:pt modelId="{2BEB066D-5BA4-46ED-91C7-4E9FD02E1E1E}" type="parTrans" cxnId="{765F1861-68AB-4457-B950-2B57EF564E17}">
      <dgm:prSet/>
      <dgm:spPr/>
      <dgm:t>
        <a:bodyPr/>
        <a:lstStyle/>
        <a:p>
          <a:endParaRPr lang="en-US"/>
        </a:p>
      </dgm:t>
    </dgm:pt>
    <dgm:pt modelId="{790B39C6-CEB8-45E4-99AD-A860BE59EC33}" type="sibTrans" cxnId="{765F1861-68AB-4457-B950-2B57EF564E17}">
      <dgm:prSet/>
      <dgm:spPr/>
      <dgm:t>
        <a:bodyPr/>
        <a:lstStyle/>
        <a:p>
          <a:endParaRPr lang="en-US"/>
        </a:p>
      </dgm:t>
    </dgm:pt>
    <dgm:pt modelId="{D15CDEF6-83BA-4BB8-996A-52328C0FF898}">
      <dgm:prSet phldrT="[Text]"/>
      <dgm:spPr/>
      <dgm:t>
        <a:bodyPr/>
        <a:lstStyle/>
        <a:p>
          <a:r>
            <a:rPr lang="en-US" dirty="0" smtClean="0"/>
            <a:t>Mobile</a:t>
          </a:r>
          <a:endParaRPr lang="en-US" dirty="0"/>
        </a:p>
      </dgm:t>
    </dgm:pt>
    <dgm:pt modelId="{E10B55F2-B7B4-42DD-9F2F-20F7635B59C5}" type="parTrans" cxnId="{79D9523C-EC76-4F8C-A473-E017270C3103}">
      <dgm:prSet/>
      <dgm:spPr/>
      <dgm:t>
        <a:bodyPr/>
        <a:lstStyle/>
        <a:p>
          <a:endParaRPr lang="en-US"/>
        </a:p>
      </dgm:t>
    </dgm:pt>
    <dgm:pt modelId="{8ABDDFC0-269B-4E98-A8DC-456557F81E5F}" type="sibTrans" cxnId="{79D9523C-EC76-4F8C-A473-E017270C3103}">
      <dgm:prSet/>
      <dgm:spPr/>
      <dgm:t>
        <a:bodyPr/>
        <a:lstStyle/>
        <a:p>
          <a:endParaRPr lang="en-US"/>
        </a:p>
      </dgm:t>
    </dgm:pt>
    <dgm:pt modelId="{E6226FB0-EC82-4AC7-BB57-89FAF67E6F0F}">
      <dgm:prSet phldrT="[Text]"/>
      <dgm:spPr/>
      <dgm:t>
        <a:bodyPr/>
        <a:lstStyle/>
        <a:p>
          <a:r>
            <a:rPr lang="en-US" dirty="0" smtClean="0"/>
            <a:t>Windows Phone</a:t>
          </a:r>
          <a:endParaRPr lang="en-US" dirty="0"/>
        </a:p>
      </dgm:t>
    </dgm:pt>
    <dgm:pt modelId="{F83E31FA-1B11-4CFC-B8CA-33998B38C672}" type="parTrans" cxnId="{5B66C068-7DD2-4F84-B586-AB72FBE2962B}">
      <dgm:prSet/>
      <dgm:spPr/>
      <dgm:t>
        <a:bodyPr/>
        <a:lstStyle/>
        <a:p>
          <a:endParaRPr lang="en-US"/>
        </a:p>
      </dgm:t>
    </dgm:pt>
    <dgm:pt modelId="{5807FA1D-EDF2-435D-AD57-103E154FC422}" type="sibTrans" cxnId="{5B66C068-7DD2-4F84-B586-AB72FBE2962B}">
      <dgm:prSet/>
      <dgm:spPr/>
      <dgm:t>
        <a:bodyPr/>
        <a:lstStyle/>
        <a:p>
          <a:endParaRPr lang="en-US"/>
        </a:p>
      </dgm:t>
    </dgm:pt>
    <dgm:pt modelId="{33A4A303-9E24-477E-91AE-D8B4A6437D83}">
      <dgm:prSet phldrT="[Text]"/>
      <dgm:spPr/>
      <dgm:t>
        <a:bodyPr/>
        <a:lstStyle/>
        <a:p>
          <a:r>
            <a:rPr lang="en-US" dirty="0" err="1" smtClean="0"/>
            <a:t>iOS</a:t>
          </a:r>
          <a:endParaRPr lang="en-US" dirty="0"/>
        </a:p>
      </dgm:t>
    </dgm:pt>
    <dgm:pt modelId="{6646E8A8-A943-4135-8386-4666A4AF9471}" type="parTrans" cxnId="{3E3C31B9-1395-4CFE-9837-E3A339FAF8CE}">
      <dgm:prSet/>
      <dgm:spPr/>
      <dgm:t>
        <a:bodyPr/>
        <a:lstStyle/>
        <a:p>
          <a:endParaRPr lang="en-US"/>
        </a:p>
      </dgm:t>
    </dgm:pt>
    <dgm:pt modelId="{681B105D-945F-4751-B48B-AC7C8B5BEC09}" type="sibTrans" cxnId="{3E3C31B9-1395-4CFE-9837-E3A339FAF8CE}">
      <dgm:prSet/>
      <dgm:spPr/>
      <dgm:t>
        <a:bodyPr/>
        <a:lstStyle/>
        <a:p>
          <a:endParaRPr lang="en-US"/>
        </a:p>
      </dgm:t>
    </dgm:pt>
    <dgm:pt modelId="{19D007FE-C9E6-48EE-9B74-033E801741B1}">
      <dgm:prSet phldrT="[Text]"/>
      <dgm:spPr/>
      <dgm:t>
        <a:bodyPr/>
        <a:lstStyle/>
        <a:p>
          <a:r>
            <a:rPr lang="en-US" dirty="0" smtClean="0"/>
            <a:t>Android</a:t>
          </a:r>
          <a:endParaRPr lang="en-US" dirty="0"/>
        </a:p>
      </dgm:t>
    </dgm:pt>
    <dgm:pt modelId="{C1F710ED-C84D-48C8-932B-11B881B71502}" type="parTrans" cxnId="{7EC45183-533E-4553-BFED-3B9C4BDE4329}">
      <dgm:prSet/>
      <dgm:spPr/>
      <dgm:t>
        <a:bodyPr/>
        <a:lstStyle/>
        <a:p>
          <a:endParaRPr lang="en-US"/>
        </a:p>
      </dgm:t>
    </dgm:pt>
    <dgm:pt modelId="{0E275644-B4FF-4F05-A7E3-6E46AE4B2037}" type="sibTrans" cxnId="{7EC45183-533E-4553-BFED-3B9C4BDE4329}">
      <dgm:prSet/>
      <dgm:spPr/>
      <dgm:t>
        <a:bodyPr/>
        <a:lstStyle/>
        <a:p>
          <a:endParaRPr lang="en-US"/>
        </a:p>
      </dgm:t>
    </dgm:pt>
    <dgm:pt modelId="{2D06582E-2956-430A-BDCD-B4EC260222D5}">
      <dgm:prSet phldrT="[Text]"/>
      <dgm:spPr/>
      <dgm:t>
        <a:bodyPr/>
        <a:lstStyle/>
        <a:p>
          <a:r>
            <a:rPr lang="en-US" dirty="0" smtClean="0"/>
            <a:t>Mac</a:t>
          </a:r>
        </a:p>
      </dgm:t>
    </dgm:pt>
    <dgm:pt modelId="{C146CC95-4737-4024-82F2-AAD988158E13}" type="parTrans" cxnId="{0A48F1BC-3E25-4DFE-81B4-F614BAC55CB7}">
      <dgm:prSet/>
      <dgm:spPr/>
      <dgm:t>
        <a:bodyPr/>
        <a:lstStyle/>
        <a:p>
          <a:endParaRPr lang="en-US"/>
        </a:p>
      </dgm:t>
    </dgm:pt>
    <dgm:pt modelId="{E874CA8F-519F-460E-9374-ECCA2A42A90E}" type="sibTrans" cxnId="{0A48F1BC-3E25-4DFE-81B4-F614BAC55CB7}">
      <dgm:prSet/>
      <dgm:spPr/>
      <dgm:t>
        <a:bodyPr/>
        <a:lstStyle/>
        <a:p>
          <a:endParaRPr lang="en-US"/>
        </a:p>
      </dgm:t>
    </dgm:pt>
    <dgm:pt modelId="{B543F932-E875-47D4-A79B-C09241EF03D0}">
      <dgm:prSet phldrT="[Text]"/>
      <dgm:spPr/>
      <dgm:t>
        <a:bodyPr/>
        <a:lstStyle/>
        <a:p>
          <a:r>
            <a:rPr lang="en-US" dirty="0" smtClean="0"/>
            <a:t>PC</a:t>
          </a:r>
          <a:endParaRPr lang="en-US" dirty="0"/>
        </a:p>
      </dgm:t>
    </dgm:pt>
    <dgm:pt modelId="{EE27411B-2979-440E-940F-CD32222D7461}" type="sibTrans" cxnId="{808A2C17-5FFC-4D7D-A891-5217A1CCEEB4}">
      <dgm:prSet/>
      <dgm:spPr/>
      <dgm:t>
        <a:bodyPr/>
        <a:lstStyle/>
        <a:p>
          <a:endParaRPr lang="en-US"/>
        </a:p>
      </dgm:t>
    </dgm:pt>
    <dgm:pt modelId="{B5E5D785-F40B-4210-8BC1-A783FD68245F}" type="parTrans" cxnId="{808A2C17-5FFC-4D7D-A891-5217A1CCEEB4}">
      <dgm:prSet/>
      <dgm:spPr/>
      <dgm:t>
        <a:bodyPr/>
        <a:lstStyle/>
        <a:p>
          <a:endParaRPr lang="en-US"/>
        </a:p>
      </dgm:t>
    </dgm:pt>
    <dgm:pt modelId="{133CC6D6-1E4F-4595-9937-43E1C2477236}">
      <dgm:prSet phldrT="[Text]"/>
      <dgm:spPr/>
      <dgm:t>
        <a:bodyPr/>
        <a:lstStyle/>
        <a:p>
          <a:r>
            <a:rPr lang="en-US" dirty="0" smtClean="0"/>
            <a:t>Windows</a:t>
          </a:r>
        </a:p>
      </dgm:t>
    </dgm:pt>
    <dgm:pt modelId="{039971F0-A8BF-4485-82AD-127612132190}" type="parTrans" cxnId="{0FC5B356-379A-4CE5-94A5-75640D8F7B4F}">
      <dgm:prSet/>
      <dgm:spPr/>
      <dgm:t>
        <a:bodyPr/>
        <a:lstStyle/>
        <a:p>
          <a:endParaRPr lang="en-US"/>
        </a:p>
      </dgm:t>
    </dgm:pt>
    <dgm:pt modelId="{0CAE5044-7F24-4181-AACF-B1F119469500}" type="sibTrans" cxnId="{0FC5B356-379A-4CE5-94A5-75640D8F7B4F}">
      <dgm:prSet/>
      <dgm:spPr/>
      <dgm:t>
        <a:bodyPr/>
        <a:lstStyle/>
        <a:p>
          <a:endParaRPr lang="en-US"/>
        </a:p>
      </dgm:t>
    </dgm:pt>
    <dgm:pt modelId="{194D50AF-8840-4708-9FAB-1701D2DB68E6}" type="pres">
      <dgm:prSet presAssocID="{A8A0CEA6-65DB-47D1-9CC0-463679D1FDC3}" presName="list" presStyleCnt="0">
        <dgm:presLayoutVars>
          <dgm:dir/>
          <dgm:animLvl val="lvl"/>
        </dgm:presLayoutVars>
      </dgm:prSet>
      <dgm:spPr/>
      <dgm:t>
        <a:bodyPr/>
        <a:lstStyle/>
        <a:p>
          <a:endParaRPr lang="en-US"/>
        </a:p>
      </dgm:t>
    </dgm:pt>
    <dgm:pt modelId="{42BCFBDD-C41B-43AB-8FDD-85B604C095DB}" type="pres">
      <dgm:prSet presAssocID="{ACD1EC12-79FE-4B75-8704-BAC9379BA2ED}" presName="posSpace" presStyleCnt="0"/>
      <dgm:spPr/>
      <dgm:t>
        <a:bodyPr/>
        <a:lstStyle/>
        <a:p>
          <a:endParaRPr lang="en-US"/>
        </a:p>
      </dgm:t>
    </dgm:pt>
    <dgm:pt modelId="{84E7943D-5344-4018-92CA-6C32927341CF}" type="pres">
      <dgm:prSet presAssocID="{ACD1EC12-79FE-4B75-8704-BAC9379BA2ED}" presName="vertFlow" presStyleCnt="0"/>
      <dgm:spPr/>
      <dgm:t>
        <a:bodyPr/>
        <a:lstStyle/>
        <a:p>
          <a:endParaRPr lang="en-US"/>
        </a:p>
      </dgm:t>
    </dgm:pt>
    <dgm:pt modelId="{9D3CDED3-7FBB-4835-ADDF-4CF9F8E9724E}" type="pres">
      <dgm:prSet presAssocID="{ACD1EC12-79FE-4B75-8704-BAC9379BA2ED}" presName="topSpace" presStyleCnt="0"/>
      <dgm:spPr/>
      <dgm:t>
        <a:bodyPr/>
        <a:lstStyle/>
        <a:p>
          <a:endParaRPr lang="en-US"/>
        </a:p>
      </dgm:t>
    </dgm:pt>
    <dgm:pt modelId="{A86AB72B-6BB8-40C1-A6BC-58E3669F548F}" type="pres">
      <dgm:prSet presAssocID="{ACD1EC12-79FE-4B75-8704-BAC9379BA2ED}" presName="firstComp" presStyleCnt="0"/>
      <dgm:spPr/>
      <dgm:t>
        <a:bodyPr/>
        <a:lstStyle/>
        <a:p>
          <a:endParaRPr lang="en-US"/>
        </a:p>
      </dgm:t>
    </dgm:pt>
    <dgm:pt modelId="{68BB445A-9F21-48BD-9828-850E5133BACA}" type="pres">
      <dgm:prSet presAssocID="{ACD1EC12-79FE-4B75-8704-BAC9379BA2ED}" presName="firstChild" presStyleLbl="bgAccFollowNode1" presStyleIdx="0" presStyleCnt="6"/>
      <dgm:spPr/>
      <dgm:t>
        <a:bodyPr/>
        <a:lstStyle/>
        <a:p>
          <a:endParaRPr lang="en-US"/>
        </a:p>
      </dgm:t>
    </dgm:pt>
    <dgm:pt modelId="{42E090EB-13EA-40C4-A335-419259CA2BBE}" type="pres">
      <dgm:prSet presAssocID="{ACD1EC12-79FE-4B75-8704-BAC9379BA2ED}" presName="firstChildTx" presStyleLbl="bgAccFollowNode1" presStyleIdx="0" presStyleCnt="6">
        <dgm:presLayoutVars>
          <dgm:bulletEnabled val="1"/>
        </dgm:presLayoutVars>
      </dgm:prSet>
      <dgm:spPr/>
      <dgm:t>
        <a:bodyPr/>
        <a:lstStyle/>
        <a:p>
          <a:endParaRPr lang="en-US"/>
        </a:p>
      </dgm:t>
    </dgm:pt>
    <dgm:pt modelId="{E87CBA55-B104-4D71-8063-D56F068FE512}" type="pres">
      <dgm:prSet presAssocID="{ACD1EC12-79FE-4B75-8704-BAC9379BA2ED}" presName="negSpace" presStyleCnt="0"/>
      <dgm:spPr/>
      <dgm:t>
        <a:bodyPr/>
        <a:lstStyle/>
        <a:p>
          <a:endParaRPr lang="en-US"/>
        </a:p>
      </dgm:t>
    </dgm:pt>
    <dgm:pt modelId="{3D3E8FC4-4076-479D-BA1C-47516F123292}" type="pres">
      <dgm:prSet presAssocID="{ACD1EC12-79FE-4B75-8704-BAC9379BA2ED}" presName="circle" presStyleLbl="node1" presStyleIdx="0" presStyleCnt="3"/>
      <dgm:spPr/>
      <dgm:t>
        <a:bodyPr/>
        <a:lstStyle/>
        <a:p>
          <a:endParaRPr lang="en-US"/>
        </a:p>
      </dgm:t>
    </dgm:pt>
    <dgm:pt modelId="{13A97971-7B0F-4DB9-8FBA-2B9A2F95DEB4}" type="pres">
      <dgm:prSet presAssocID="{6906AF84-10B1-4E56-94A4-007CEF2EBE3B}" presName="transSpace" presStyleCnt="0"/>
      <dgm:spPr/>
      <dgm:t>
        <a:bodyPr/>
        <a:lstStyle/>
        <a:p>
          <a:endParaRPr lang="en-US"/>
        </a:p>
      </dgm:t>
    </dgm:pt>
    <dgm:pt modelId="{3241F1A6-A4F0-458F-AAF3-2BAF0188A3C5}" type="pres">
      <dgm:prSet presAssocID="{D15CDEF6-83BA-4BB8-996A-52328C0FF898}" presName="posSpace" presStyleCnt="0"/>
      <dgm:spPr/>
      <dgm:t>
        <a:bodyPr/>
        <a:lstStyle/>
        <a:p>
          <a:endParaRPr lang="en-US"/>
        </a:p>
      </dgm:t>
    </dgm:pt>
    <dgm:pt modelId="{E0D25EEF-790A-45A1-8B62-D1C800E4A937}" type="pres">
      <dgm:prSet presAssocID="{D15CDEF6-83BA-4BB8-996A-52328C0FF898}" presName="vertFlow" presStyleCnt="0"/>
      <dgm:spPr/>
      <dgm:t>
        <a:bodyPr/>
        <a:lstStyle/>
        <a:p>
          <a:endParaRPr lang="en-US"/>
        </a:p>
      </dgm:t>
    </dgm:pt>
    <dgm:pt modelId="{3E8C44C3-48BA-4648-A9DA-BE2377639FB8}" type="pres">
      <dgm:prSet presAssocID="{D15CDEF6-83BA-4BB8-996A-52328C0FF898}" presName="topSpace" presStyleCnt="0"/>
      <dgm:spPr/>
      <dgm:t>
        <a:bodyPr/>
        <a:lstStyle/>
        <a:p>
          <a:endParaRPr lang="en-US"/>
        </a:p>
      </dgm:t>
    </dgm:pt>
    <dgm:pt modelId="{8EE6EC4A-E5F9-4876-AC50-08B979BEAE6E}" type="pres">
      <dgm:prSet presAssocID="{D15CDEF6-83BA-4BB8-996A-52328C0FF898}" presName="firstComp" presStyleCnt="0"/>
      <dgm:spPr/>
      <dgm:t>
        <a:bodyPr/>
        <a:lstStyle/>
        <a:p>
          <a:endParaRPr lang="en-US"/>
        </a:p>
      </dgm:t>
    </dgm:pt>
    <dgm:pt modelId="{C7891F19-A8A5-42FF-BA12-9D7CF11141F8}" type="pres">
      <dgm:prSet presAssocID="{D15CDEF6-83BA-4BB8-996A-52328C0FF898}" presName="firstChild" presStyleLbl="bgAccFollowNode1" presStyleIdx="1" presStyleCnt="6"/>
      <dgm:spPr/>
      <dgm:t>
        <a:bodyPr/>
        <a:lstStyle/>
        <a:p>
          <a:endParaRPr lang="en-US"/>
        </a:p>
      </dgm:t>
    </dgm:pt>
    <dgm:pt modelId="{8A893C0D-1F74-4162-BCB5-7FAB1C8881DF}" type="pres">
      <dgm:prSet presAssocID="{D15CDEF6-83BA-4BB8-996A-52328C0FF898}" presName="firstChildTx" presStyleLbl="bgAccFollowNode1" presStyleIdx="1" presStyleCnt="6">
        <dgm:presLayoutVars>
          <dgm:bulletEnabled val="1"/>
        </dgm:presLayoutVars>
      </dgm:prSet>
      <dgm:spPr/>
      <dgm:t>
        <a:bodyPr/>
        <a:lstStyle/>
        <a:p>
          <a:endParaRPr lang="en-US"/>
        </a:p>
      </dgm:t>
    </dgm:pt>
    <dgm:pt modelId="{66D071D8-80DC-4CE2-9EE0-2EB32DF427F8}" type="pres">
      <dgm:prSet presAssocID="{33A4A303-9E24-477E-91AE-D8B4A6437D83}" presName="comp" presStyleCnt="0"/>
      <dgm:spPr/>
      <dgm:t>
        <a:bodyPr/>
        <a:lstStyle/>
        <a:p>
          <a:endParaRPr lang="en-US"/>
        </a:p>
      </dgm:t>
    </dgm:pt>
    <dgm:pt modelId="{963A980E-51DF-4BB9-AEB3-72002C4179DA}" type="pres">
      <dgm:prSet presAssocID="{33A4A303-9E24-477E-91AE-D8B4A6437D83}" presName="child" presStyleLbl="bgAccFollowNode1" presStyleIdx="2" presStyleCnt="6"/>
      <dgm:spPr/>
      <dgm:t>
        <a:bodyPr/>
        <a:lstStyle/>
        <a:p>
          <a:endParaRPr lang="en-US"/>
        </a:p>
      </dgm:t>
    </dgm:pt>
    <dgm:pt modelId="{812CBD48-1531-4166-8422-6DC447DF9360}" type="pres">
      <dgm:prSet presAssocID="{33A4A303-9E24-477E-91AE-D8B4A6437D83}" presName="childTx" presStyleLbl="bgAccFollowNode1" presStyleIdx="2" presStyleCnt="6">
        <dgm:presLayoutVars>
          <dgm:bulletEnabled val="1"/>
        </dgm:presLayoutVars>
      </dgm:prSet>
      <dgm:spPr/>
      <dgm:t>
        <a:bodyPr/>
        <a:lstStyle/>
        <a:p>
          <a:endParaRPr lang="en-US"/>
        </a:p>
      </dgm:t>
    </dgm:pt>
    <dgm:pt modelId="{7B3187BD-FB6E-4CC8-92BB-6940FC0AF589}" type="pres">
      <dgm:prSet presAssocID="{19D007FE-C9E6-48EE-9B74-033E801741B1}" presName="comp" presStyleCnt="0"/>
      <dgm:spPr/>
      <dgm:t>
        <a:bodyPr/>
        <a:lstStyle/>
        <a:p>
          <a:endParaRPr lang="en-US"/>
        </a:p>
      </dgm:t>
    </dgm:pt>
    <dgm:pt modelId="{F935DBE5-50E7-4230-AD8D-74958A97E37D}" type="pres">
      <dgm:prSet presAssocID="{19D007FE-C9E6-48EE-9B74-033E801741B1}" presName="child" presStyleLbl="bgAccFollowNode1" presStyleIdx="3" presStyleCnt="6"/>
      <dgm:spPr/>
      <dgm:t>
        <a:bodyPr/>
        <a:lstStyle/>
        <a:p>
          <a:endParaRPr lang="en-US"/>
        </a:p>
      </dgm:t>
    </dgm:pt>
    <dgm:pt modelId="{FF2F6308-6D46-45AE-AACB-C6ED1B47D280}" type="pres">
      <dgm:prSet presAssocID="{19D007FE-C9E6-48EE-9B74-033E801741B1}" presName="childTx" presStyleLbl="bgAccFollowNode1" presStyleIdx="3" presStyleCnt="6">
        <dgm:presLayoutVars>
          <dgm:bulletEnabled val="1"/>
        </dgm:presLayoutVars>
      </dgm:prSet>
      <dgm:spPr/>
      <dgm:t>
        <a:bodyPr/>
        <a:lstStyle/>
        <a:p>
          <a:endParaRPr lang="en-US"/>
        </a:p>
      </dgm:t>
    </dgm:pt>
    <dgm:pt modelId="{738D5559-2FA2-4B81-89D2-110FC7985E46}" type="pres">
      <dgm:prSet presAssocID="{D15CDEF6-83BA-4BB8-996A-52328C0FF898}" presName="negSpace" presStyleCnt="0"/>
      <dgm:spPr/>
      <dgm:t>
        <a:bodyPr/>
        <a:lstStyle/>
        <a:p>
          <a:endParaRPr lang="en-US"/>
        </a:p>
      </dgm:t>
    </dgm:pt>
    <dgm:pt modelId="{DECA09EB-5E89-47FB-9F5B-960D74BAD239}" type="pres">
      <dgm:prSet presAssocID="{D15CDEF6-83BA-4BB8-996A-52328C0FF898}" presName="circle" presStyleLbl="node1" presStyleIdx="1" presStyleCnt="3"/>
      <dgm:spPr/>
      <dgm:t>
        <a:bodyPr/>
        <a:lstStyle/>
        <a:p>
          <a:endParaRPr lang="en-US"/>
        </a:p>
      </dgm:t>
    </dgm:pt>
    <dgm:pt modelId="{45CA435B-D0B6-4B9C-99DC-A188903851CB}" type="pres">
      <dgm:prSet presAssocID="{8ABDDFC0-269B-4E98-A8DC-456557F81E5F}" presName="transSpace" presStyleCnt="0"/>
      <dgm:spPr/>
      <dgm:t>
        <a:bodyPr/>
        <a:lstStyle/>
        <a:p>
          <a:endParaRPr lang="en-US"/>
        </a:p>
      </dgm:t>
    </dgm:pt>
    <dgm:pt modelId="{0C0D1BEB-54D1-46C1-A822-F0D523EB34B4}" type="pres">
      <dgm:prSet presAssocID="{B543F932-E875-47D4-A79B-C09241EF03D0}" presName="posSpace" presStyleCnt="0"/>
      <dgm:spPr/>
      <dgm:t>
        <a:bodyPr/>
        <a:lstStyle/>
        <a:p>
          <a:endParaRPr lang="en-US"/>
        </a:p>
      </dgm:t>
    </dgm:pt>
    <dgm:pt modelId="{6E848BB1-655D-489F-BF6D-1D9F0795D176}" type="pres">
      <dgm:prSet presAssocID="{B543F932-E875-47D4-A79B-C09241EF03D0}" presName="vertFlow" presStyleCnt="0"/>
      <dgm:spPr/>
      <dgm:t>
        <a:bodyPr/>
        <a:lstStyle/>
        <a:p>
          <a:endParaRPr lang="en-US"/>
        </a:p>
      </dgm:t>
    </dgm:pt>
    <dgm:pt modelId="{CBEBC3D0-4B7F-4A2C-AAA0-86CBBAD20EB2}" type="pres">
      <dgm:prSet presAssocID="{B543F932-E875-47D4-A79B-C09241EF03D0}" presName="topSpace" presStyleCnt="0"/>
      <dgm:spPr/>
      <dgm:t>
        <a:bodyPr/>
        <a:lstStyle/>
        <a:p>
          <a:endParaRPr lang="en-US"/>
        </a:p>
      </dgm:t>
    </dgm:pt>
    <dgm:pt modelId="{E1966FF2-F48A-4FA6-9F91-39F2B07EF34B}" type="pres">
      <dgm:prSet presAssocID="{B543F932-E875-47D4-A79B-C09241EF03D0}" presName="firstComp" presStyleCnt="0"/>
      <dgm:spPr/>
      <dgm:t>
        <a:bodyPr/>
        <a:lstStyle/>
        <a:p>
          <a:endParaRPr lang="en-US"/>
        </a:p>
      </dgm:t>
    </dgm:pt>
    <dgm:pt modelId="{2F7C3C82-F2D5-481E-A6C5-1EF088F41A99}" type="pres">
      <dgm:prSet presAssocID="{B543F932-E875-47D4-A79B-C09241EF03D0}" presName="firstChild" presStyleLbl="bgAccFollowNode1" presStyleIdx="4" presStyleCnt="6"/>
      <dgm:spPr/>
      <dgm:t>
        <a:bodyPr/>
        <a:lstStyle/>
        <a:p>
          <a:endParaRPr lang="en-US"/>
        </a:p>
      </dgm:t>
    </dgm:pt>
    <dgm:pt modelId="{4196B23A-3532-4421-A111-8CE79721D90F}" type="pres">
      <dgm:prSet presAssocID="{B543F932-E875-47D4-A79B-C09241EF03D0}" presName="firstChildTx" presStyleLbl="bgAccFollowNode1" presStyleIdx="4" presStyleCnt="6">
        <dgm:presLayoutVars>
          <dgm:bulletEnabled val="1"/>
        </dgm:presLayoutVars>
      </dgm:prSet>
      <dgm:spPr/>
      <dgm:t>
        <a:bodyPr/>
        <a:lstStyle/>
        <a:p>
          <a:endParaRPr lang="en-US"/>
        </a:p>
      </dgm:t>
    </dgm:pt>
    <dgm:pt modelId="{E8CE0595-98ED-4FE1-A45F-3C91EFB1FFD4}" type="pres">
      <dgm:prSet presAssocID="{2D06582E-2956-430A-BDCD-B4EC260222D5}" presName="comp" presStyleCnt="0"/>
      <dgm:spPr/>
    </dgm:pt>
    <dgm:pt modelId="{19FABC1B-227E-4252-912E-4C387FCF5C17}" type="pres">
      <dgm:prSet presAssocID="{2D06582E-2956-430A-BDCD-B4EC260222D5}" presName="child" presStyleLbl="bgAccFollowNode1" presStyleIdx="5" presStyleCnt="6"/>
      <dgm:spPr/>
      <dgm:t>
        <a:bodyPr/>
        <a:lstStyle/>
        <a:p>
          <a:endParaRPr lang="en-US"/>
        </a:p>
      </dgm:t>
    </dgm:pt>
    <dgm:pt modelId="{91DF0827-9ABB-4B5F-9781-73BD051B1724}" type="pres">
      <dgm:prSet presAssocID="{2D06582E-2956-430A-BDCD-B4EC260222D5}" presName="childTx" presStyleLbl="bgAccFollowNode1" presStyleIdx="5" presStyleCnt="6">
        <dgm:presLayoutVars>
          <dgm:bulletEnabled val="1"/>
        </dgm:presLayoutVars>
      </dgm:prSet>
      <dgm:spPr/>
      <dgm:t>
        <a:bodyPr/>
        <a:lstStyle/>
        <a:p>
          <a:endParaRPr lang="en-US"/>
        </a:p>
      </dgm:t>
    </dgm:pt>
    <dgm:pt modelId="{F3AFB78C-17CA-4B79-A086-61609C6464CF}" type="pres">
      <dgm:prSet presAssocID="{B543F932-E875-47D4-A79B-C09241EF03D0}" presName="negSpace" presStyleCnt="0"/>
      <dgm:spPr/>
      <dgm:t>
        <a:bodyPr/>
        <a:lstStyle/>
        <a:p>
          <a:endParaRPr lang="en-US"/>
        </a:p>
      </dgm:t>
    </dgm:pt>
    <dgm:pt modelId="{9E8ED151-19AB-4714-9C76-10057F4511EC}" type="pres">
      <dgm:prSet presAssocID="{B543F932-E875-47D4-A79B-C09241EF03D0}" presName="circle" presStyleLbl="node1" presStyleIdx="2" presStyleCnt="3"/>
      <dgm:spPr/>
      <dgm:t>
        <a:bodyPr/>
        <a:lstStyle/>
        <a:p>
          <a:endParaRPr lang="en-US"/>
        </a:p>
      </dgm:t>
    </dgm:pt>
  </dgm:ptLst>
  <dgm:cxnLst>
    <dgm:cxn modelId="{13CCB4E7-DB90-41A0-9C74-42AB373227E1}" type="presOf" srcId="{133CC6D6-1E4F-4595-9937-43E1C2477236}" destId="{4196B23A-3532-4421-A111-8CE79721D90F}" srcOrd="1" destOrd="0" presId="urn:microsoft.com/office/officeart/2005/8/layout/hList9"/>
    <dgm:cxn modelId="{8076DD1E-F12F-4DE6-A59D-497591FDA37E}" type="presOf" srcId="{B543F932-E875-47D4-A79B-C09241EF03D0}" destId="{9E8ED151-19AB-4714-9C76-10057F4511EC}" srcOrd="0" destOrd="0" presId="urn:microsoft.com/office/officeart/2005/8/layout/hList9"/>
    <dgm:cxn modelId="{0163CF54-075C-4560-9647-062631B8941F}" type="presOf" srcId="{E6226FB0-EC82-4AC7-BB57-89FAF67E6F0F}" destId="{C7891F19-A8A5-42FF-BA12-9D7CF11141F8}" srcOrd="0" destOrd="0" presId="urn:microsoft.com/office/officeart/2005/8/layout/hList9"/>
    <dgm:cxn modelId="{980AD1F7-5238-4CB2-B89C-D8EA6EA9F316}" srcId="{A8A0CEA6-65DB-47D1-9CC0-463679D1FDC3}" destId="{ACD1EC12-79FE-4B75-8704-BAC9379BA2ED}" srcOrd="0" destOrd="0" parTransId="{1CC8504F-C995-449D-A4FA-E97F859BA183}" sibTransId="{6906AF84-10B1-4E56-94A4-007CEF2EBE3B}"/>
    <dgm:cxn modelId="{5076AE66-AE88-439D-882B-313EB6733143}" type="presOf" srcId="{50768A00-B399-4A7C-8FE5-1CA3E2C8720C}" destId="{42E090EB-13EA-40C4-A335-419259CA2BBE}" srcOrd="1" destOrd="0" presId="urn:microsoft.com/office/officeart/2005/8/layout/hList9"/>
    <dgm:cxn modelId="{14A2CEE5-EC6A-49D0-99B2-51E559C2CD13}" type="presOf" srcId="{133CC6D6-1E4F-4595-9937-43E1C2477236}" destId="{2F7C3C82-F2D5-481E-A6C5-1EF088F41A99}" srcOrd="0" destOrd="0" presId="urn:microsoft.com/office/officeart/2005/8/layout/hList9"/>
    <dgm:cxn modelId="{765F1861-68AB-4457-B950-2B57EF564E17}" srcId="{ACD1EC12-79FE-4B75-8704-BAC9379BA2ED}" destId="{50768A00-B399-4A7C-8FE5-1CA3E2C8720C}" srcOrd="0" destOrd="0" parTransId="{2BEB066D-5BA4-46ED-91C7-4E9FD02E1E1E}" sibTransId="{790B39C6-CEB8-45E4-99AD-A860BE59EC33}"/>
    <dgm:cxn modelId="{673ED236-6BD5-4808-8507-978889C49518}" type="presOf" srcId="{50768A00-B399-4A7C-8FE5-1CA3E2C8720C}" destId="{68BB445A-9F21-48BD-9828-850E5133BACA}" srcOrd="0" destOrd="0" presId="urn:microsoft.com/office/officeart/2005/8/layout/hList9"/>
    <dgm:cxn modelId="{3E3C31B9-1395-4CFE-9837-E3A339FAF8CE}" srcId="{D15CDEF6-83BA-4BB8-996A-52328C0FF898}" destId="{33A4A303-9E24-477E-91AE-D8B4A6437D83}" srcOrd="1" destOrd="0" parTransId="{6646E8A8-A943-4135-8386-4666A4AF9471}" sibTransId="{681B105D-945F-4751-B48B-AC7C8B5BEC09}"/>
    <dgm:cxn modelId="{D42AC3A8-0FB2-463C-879F-C444794E8B03}" type="presOf" srcId="{2D06582E-2956-430A-BDCD-B4EC260222D5}" destId="{91DF0827-9ABB-4B5F-9781-73BD051B1724}" srcOrd="1" destOrd="0" presId="urn:microsoft.com/office/officeart/2005/8/layout/hList9"/>
    <dgm:cxn modelId="{5568522B-E39A-4A89-81E9-E0A79DFC5F07}" type="presOf" srcId="{2D06582E-2956-430A-BDCD-B4EC260222D5}" destId="{19FABC1B-227E-4252-912E-4C387FCF5C17}" srcOrd="0" destOrd="0" presId="urn:microsoft.com/office/officeart/2005/8/layout/hList9"/>
    <dgm:cxn modelId="{7EC45183-533E-4553-BFED-3B9C4BDE4329}" srcId="{D15CDEF6-83BA-4BB8-996A-52328C0FF898}" destId="{19D007FE-C9E6-48EE-9B74-033E801741B1}" srcOrd="2" destOrd="0" parTransId="{C1F710ED-C84D-48C8-932B-11B881B71502}" sibTransId="{0E275644-B4FF-4F05-A7E3-6E46AE4B2037}"/>
    <dgm:cxn modelId="{5B66C068-7DD2-4F84-B586-AB72FBE2962B}" srcId="{D15CDEF6-83BA-4BB8-996A-52328C0FF898}" destId="{E6226FB0-EC82-4AC7-BB57-89FAF67E6F0F}" srcOrd="0" destOrd="0" parTransId="{F83E31FA-1B11-4CFC-B8CA-33998B38C672}" sibTransId="{5807FA1D-EDF2-435D-AD57-103E154FC422}"/>
    <dgm:cxn modelId="{349C021C-0812-49D1-92CB-F2A0A22EA54C}" type="presOf" srcId="{E6226FB0-EC82-4AC7-BB57-89FAF67E6F0F}" destId="{8A893C0D-1F74-4162-BCB5-7FAB1C8881DF}" srcOrd="1" destOrd="0" presId="urn:microsoft.com/office/officeart/2005/8/layout/hList9"/>
    <dgm:cxn modelId="{F6E7AB25-9E7D-4FC6-9C0B-26143C1B32E2}" type="presOf" srcId="{ACD1EC12-79FE-4B75-8704-BAC9379BA2ED}" destId="{3D3E8FC4-4076-479D-BA1C-47516F123292}" srcOrd="0" destOrd="0" presId="urn:microsoft.com/office/officeart/2005/8/layout/hList9"/>
    <dgm:cxn modelId="{0A48F1BC-3E25-4DFE-81B4-F614BAC55CB7}" srcId="{B543F932-E875-47D4-A79B-C09241EF03D0}" destId="{2D06582E-2956-430A-BDCD-B4EC260222D5}" srcOrd="1" destOrd="0" parTransId="{C146CC95-4737-4024-82F2-AAD988158E13}" sibTransId="{E874CA8F-519F-460E-9374-ECCA2A42A90E}"/>
    <dgm:cxn modelId="{FE709689-14C1-4C77-80BD-B7C2FAEC5B23}" type="presOf" srcId="{19D007FE-C9E6-48EE-9B74-033E801741B1}" destId="{FF2F6308-6D46-45AE-AACB-C6ED1B47D280}" srcOrd="1" destOrd="0" presId="urn:microsoft.com/office/officeart/2005/8/layout/hList9"/>
    <dgm:cxn modelId="{79D9523C-EC76-4F8C-A473-E017270C3103}" srcId="{A8A0CEA6-65DB-47D1-9CC0-463679D1FDC3}" destId="{D15CDEF6-83BA-4BB8-996A-52328C0FF898}" srcOrd="1" destOrd="0" parTransId="{E10B55F2-B7B4-42DD-9F2F-20F7635B59C5}" sibTransId="{8ABDDFC0-269B-4E98-A8DC-456557F81E5F}"/>
    <dgm:cxn modelId="{2DCD5A5F-3DB1-44AB-9416-1C08A70B5C33}" type="presOf" srcId="{19D007FE-C9E6-48EE-9B74-033E801741B1}" destId="{F935DBE5-50E7-4230-AD8D-74958A97E37D}" srcOrd="0" destOrd="0" presId="urn:microsoft.com/office/officeart/2005/8/layout/hList9"/>
    <dgm:cxn modelId="{88C2EBDA-48C6-4757-9A1E-3F0707F31A20}" type="presOf" srcId="{A8A0CEA6-65DB-47D1-9CC0-463679D1FDC3}" destId="{194D50AF-8840-4708-9FAB-1701D2DB68E6}" srcOrd="0" destOrd="0" presId="urn:microsoft.com/office/officeart/2005/8/layout/hList9"/>
    <dgm:cxn modelId="{0FC5B356-379A-4CE5-94A5-75640D8F7B4F}" srcId="{B543F932-E875-47D4-A79B-C09241EF03D0}" destId="{133CC6D6-1E4F-4595-9937-43E1C2477236}" srcOrd="0" destOrd="0" parTransId="{039971F0-A8BF-4485-82AD-127612132190}" sibTransId="{0CAE5044-7F24-4181-AACF-B1F119469500}"/>
    <dgm:cxn modelId="{197E9CE1-27DB-401A-85E5-50AFA0DE5F99}" type="presOf" srcId="{33A4A303-9E24-477E-91AE-D8B4A6437D83}" destId="{812CBD48-1531-4166-8422-6DC447DF9360}" srcOrd="1" destOrd="0" presId="urn:microsoft.com/office/officeart/2005/8/layout/hList9"/>
    <dgm:cxn modelId="{882ACF0C-6344-4DC0-9C0C-D72D6637DDD7}" type="presOf" srcId="{33A4A303-9E24-477E-91AE-D8B4A6437D83}" destId="{963A980E-51DF-4BB9-AEB3-72002C4179DA}" srcOrd="0" destOrd="0" presId="urn:microsoft.com/office/officeart/2005/8/layout/hList9"/>
    <dgm:cxn modelId="{48392B3A-DEE4-4FD5-B9BC-0742846FCCCF}" type="presOf" srcId="{D15CDEF6-83BA-4BB8-996A-52328C0FF898}" destId="{DECA09EB-5E89-47FB-9F5B-960D74BAD239}" srcOrd="0" destOrd="0" presId="urn:microsoft.com/office/officeart/2005/8/layout/hList9"/>
    <dgm:cxn modelId="{808A2C17-5FFC-4D7D-A891-5217A1CCEEB4}" srcId="{A8A0CEA6-65DB-47D1-9CC0-463679D1FDC3}" destId="{B543F932-E875-47D4-A79B-C09241EF03D0}" srcOrd="2" destOrd="0" parTransId="{B5E5D785-F40B-4210-8BC1-A783FD68245F}" sibTransId="{EE27411B-2979-440E-940F-CD32222D7461}"/>
    <dgm:cxn modelId="{A40BCD33-B8BE-4A62-B6E6-4CE71648BD21}" type="presParOf" srcId="{194D50AF-8840-4708-9FAB-1701D2DB68E6}" destId="{42BCFBDD-C41B-43AB-8FDD-85B604C095DB}" srcOrd="0" destOrd="0" presId="urn:microsoft.com/office/officeart/2005/8/layout/hList9"/>
    <dgm:cxn modelId="{B8262654-491C-407C-8E4E-012433533410}" type="presParOf" srcId="{194D50AF-8840-4708-9FAB-1701D2DB68E6}" destId="{84E7943D-5344-4018-92CA-6C32927341CF}" srcOrd="1" destOrd="0" presId="urn:microsoft.com/office/officeart/2005/8/layout/hList9"/>
    <dgm:cxn modelId="{C1A65197-DC50-4814-82F5-E383967E1840}" type="presParOf" srcId="{84E7943D-5344-4018-92CA-6C32927341CF}" destId="{9D3CDED3-7FBB-4835-ADDF-4CF9F8E9724E}" srcOrd="0" destOrd="0" presId="urn:microsoft.com/office/officeart/2005/8/layout/hList9"/>
    <dgm:cxn modelId="{E0F96C0D-D2E4-4513-9630-CED2958D144F}" type="presParOf" srcId="{84E7943D-5344-4018-92CA-6C32927341CF}" destId="{A86AB72B-6BB8-40C1-A6BC-58E3669F548F}" srcOrd="1" destOrd="0" presId="urn:microsoft.com/office/officeart/2005/8/layout/hList9"/>
    <dgm:cxn modelId="{D9358E25-A6EB-4E88-95D4-B73FA1F15320}" type="presParOf" srcId="{A86AB72B-6BB8-40C1-A6BC-58E3669F548F}" destId="{68BB445A-9F21-48BD-9828-850E5133BACA}" srcOrd="0" destOrd="0" presId="urn:microsoft.com/office/officeart/2005/8/layout/hList9"/>
    <dgm:cxn modelId="{58463804-879D-4C29-9F5E-BECC88FE0633}" type="presParOf" srcId="{A86AB72B-6BB8-40C1-A6BC-58E3669F548F}" destId="{42E090EB-13EA-40C4-A335-419259CA2BBE}" srcOrd="1" destOrd="0" presId="urn:microsoft.com/office/officeart/2005/8/layout/hList9"/>
    <dgm:cxn modelId="{283702D9-39B2-48D5-8C15-B6FEB701A8F4}" type="presParOf" srcId="{194D50AF-8840-4708-9FAB-1701D2DB68E6}" destId="{E87CBA55-B104-4D71-8063-D56F068FE512}" srcOrd="2" destOrd="0" presId="urn:microsoft.com/office/officeart/2005/8/layout/hList9"/>
    <dgm:cxn modelId="{02B7E981-17B0-4A50-8D5A-BD593D49C162}" type="presParOf" srcId="{194D50AF-8840-4708-9FAB-1701D2DB68E6}" destId="{3D3E8FC4-4076-479D-BA1C-47516F123292}" srcOrd="3" destOrd="0" presId="urn:microsoft.com/office/officeart/2005/8/layout/hList9"/>
    <dgm:cxn modelId="{09A6660D-8E98-40B1-A2A6-43A0C5BB1110}" type="presParOf" srcId="{194D50AF-8840-4708-9FAB-1701D2DB68E6}" destId="{13A97971-7B0F-4DB9-8FBA-2B9A2F95DEB4}" srcOrd="4" destOrd="0" presId="urn:microsoft.com/office/officeart/2005/8/layout/hList9"/>
    <dgm:cxn modelId="{5E3BA3E4-1B69-4071-81FB-A7879526AA53}" type="presParOf" srcId="{194D50AF-8840-4708-9FAB-1701D2DB68E6}" destId="{3241F1A6-A4F0-458F-AAF3-2BAF0188A3C5}" srcOrd="5" destOrd="0" presId="urn:microsoft.com/office/officeart/2005/8/layout/hList9"/>
    <dgm:cxn modelId="{E6D1DB06-E019-4284-B080-7C0159DEFDCA}" type="presParOf" srcId="{194D50AF-8840-4708-9FAB-1701D2DB68E6}" destId="{E0D25EEF-790A-45A1-8B62-D1C800E4A937}" srcOrd="6" destOrd="0" presId="urn:microsoft.com/office/officeart/2005/8/layout/hList9"/>
    <dgm:cxn modelId="{215EE6E4-4B04-465B-9C00-FFFB89A5466C}" type="presParOf" srcId="{E0D25EEF-790A-45A1-8B62-D1C800E4A937}" destId="{3E8C44C3-48BA-4648-A9DA-BE2377639FB8}" srcOrd="0" destOrd="0" presId="urn:microsoft.com/office/officeart/2005/8/layout/hList9"/>
    <dgm:cxn modelId="{02861B37-209A-4474-B1D4-903F51FA3043}" type="presParOf" srcId="{E0D25EEF-790A-45A1-8B62-D1C800E4A937}" destId="{8EE6EC4A-E5F9-4876-AC50-08B979BEAE6E}" srcOrd="1" destOrd="0" presId="urn:microsoft.com/office/officeart/2005/8/layout/hList9"/>
    <dgm:cxn modelId="{F3D8315D-B14F-4D0C-BDC8-12EC44EAD08B}" type="presParOf" srcId="{8EE6EC4A-E5F9-4876-AC50-08B979BEAE6E}" destId="{C7891F19-A8A5-42FF-BA12-9D7CF11141F8}" srcOrd="0" destOrd="0" presId="urn:microsoft.com/office/officeart/2005/8/layout/hList9"/>
    <dgm:cxn modelId="{7B8DC4E6-B9F7-4C10-AA18-36E118A4292E}" type="presParOf" srcId="{8EE6EC4A-E5F9-4876-AC50-08B979BEAE6E}" destId="{8A893C0D-1F74-4162-BCB5-7FAB1C8881DF}" srcOrd="1" destOrd="0" presId="urn:microsoft.com/office/officeart/2005/8/layout/hList9"/>
    <dgm:cxn modelId="{65450277-148C-4E8E-8A6E-8B55681AAF45}" type="presParOf" srcId="{E0D25EEF-790A-45A1-8B62-D1C800E4A937}" destId="{66D071D8-80DC-4CE2-9EE0-2EB32DF427F8}" srcOrd="2" destOrd="0" presId="urn:microsoft.com/office/officeart/2005/8/layout/hList9"/>
    <dgm:cxn modelId="{C9373EC4-BA3B-4B02-82D5-7CD560C55B87}" type="presParOf" srcId="{66D071D8-80DC-4CE2-9EE0-2EB32DF427F8}" destId="{963A980E-51DF-4BB9-AEB3-72002C4179DA}" srcOrd="0" destOrd="0" presId="urn:microsoft.com/office/officeart/2005/8/layout/hList9"/>
    <dgm:cxn modelId="{6B202F1A-C8D6-40C5-B592-0D956C925A5C}" type="presParOf" srcId="{66D071D8-80DC-4CE2-9EE0-2EB32DF427F8}" destId="{812CBD48-1531-4166-8422-6DC447DF9360}" srcOrd="1" destOrd="0" presId="urn:microsoft.com/office/officeart/2005/8/layout/hList9"/>
    <dgm:cxn modelId="{D128F728-FF67-4B5A-B787-13D68B7DFAD4}" type="presParOf" srcId="{E0D25EEF-790A-45A1-8B62-D1C800E4A937}" destId="{7B3187BD-FB6E-4CC8-92BB-6940FC0AF589}" srcOrd="3" destOrd="0" presId="urn:microsoft.com/office/officeart/2005/8/layout/hList9"/>
    <dgm:cxn modelId="{D56793BE-EEA0-4C86-8F38-A4F4E60DD698}" type="presParOf" srcId="{7B3187BD-FB6E-4CC8-92BB-6940FC0AF589}" destId="{F935DBE5-50E7-4230-AD8D-74958A97E37D}" srcOrd="0" destOrd="0" presId="urn:microsoft.com/office/officeart/2005/8/layout/hList9"/>
    <dgm:cxn modelId="{F335EDD2-C336-4A00-B03E-B5FBCD83E94A}" type="presParOf" srcId="{7B3187BD-FB6E-4CC8-92BB-6940FC0AF589}" destId="{FF2F6308-6D46-45AE-AACB-C6ED1B47D280}" srcOrd="1" destOrd="0" presId="urn:microsoft.com/office/officeart/2005/8/layout/hList9"/>
    <dgm:cxn modelId="{61441973-0C29-4694-99E8-580723CACA85}" type="presParOf" srcId="{194D50AF-8840-4708-9FAB-1701D2DB68E6}" destId="{738D5559-2FA2-4B81-89D2-110FC7985E46}" srcOrd="7" destOrd="0" presId="urn:microsoft.com/office/officeart/2005/8/layout/hList9"/>
    <dgm:cxn modelId="{2D5BDF56-5D0B-440A-9C40-41D152388036}" type="presParOf" srcId="{194D50AF-8840-4708-9FAB-1701D2DB68E6}" destId="{DECA09EB-5E89-47FB-9F5B-960D74BAD239}" srcOrd="8" destOrd="0" presId="urn:microsoft.com/office/officeart/2005/8/layout/hList9"/>
    <dgm:cxn modelId="{42FC037A-064E-4123-9C61-24DF2675A40C}" type="presParOf" srcId="{194D50AF-8840-4708-9FAB-1701D2DB68E6}" destId="{45CA435B-D0B6-4B9C-99DC-A188903851CB}" srcOrd="9" destOrd="0" presId="urn:microsoft.com/office/officeart/2005/8/layout/hList9"/>
    <dgm:cxn modelId="{6524E37E-C37C-4B98-8BD9-5B11FA619949}" type="presParOf" srcId="{194D50AF-8840-4708-9FAB-1701D2DB68E6}" destId="{0C0D1BEB-54D1-46C1-A822-F0D523EB34B4}" srcOrd="10" destOrd="0" presId="urn:microsoft.com/office/officeart/2005/8/layout/hList9"/>
    <dgm:cxn modelId="{F6DFB84B-AA12-442D-946B-27D3761CD971}" type="presParOf" srcId="{194D50AF-8840-4708-9FAB-1701D2DB68E6}" destId="{6E848BB1-655D-489F-BF6D-1D9F0795D176}" srcOrd="11" destOrd="0" presId="urn:microsoft.com/office/officeart/2005/8/layout/hList9"/>
    <dgm:cxn modelId="{AF414A5D-4E98-48B3-8DFA-38BCC5606C70}" type="presParOf" srcId="{6E848BB1-655D-489F-BF6D-1D9F0795D176}" destId="{CBEBC3D0-4B7F-4A2C-AAA0-86CBBAD20EB2}" srcOrd="0" destOrd="0" presId="urn:microsoft.com/office/officeart/2005/8/layout/hList9"/>
    <dgm:cxn modelId="{B31B8342-A4DD-42C4-9C6A-C5ED79FD2B00}" type="presParOf" srcId="{6E848BB1-655D-489F-BF6D-1D9F0795D176}" destId="{E1966FF2-F48A-4FA6-9F91-39F2B07EF34B}" srcOrd="1" destOrd="0" presId="urn:microsoft.com/office/officeart/2005/8/layout/hList9"/>
    <dgm:cxn modelId="{26148A2A-B9CD-472D-B70D-A04340DCD9A3}" type="presParOf" srcId="{E1966FF2-F48A-4FA6-9F91-39F2B07EF34B}" destId="{2F7C3C82-F2D5-481E-A6C5-1EF088F41A99}" srcOrd="0" destOrd="0" presId="urn:microsoft.com/office/officeart/2005/8/layout/hList9"/>
    <dgm:cxn modelId="{B2CCC684-E8BA-487C-BEC7-63447FF8908A}" type="presParOf" srcId="{E1966FF2-F48A-4FA6-9F91-39F2B07EF34B}" destId="{4196B23A-3532-4421-A111-8CE79721D90F}" srcOrd="1" destOrd="0" presId="urn:microsoft.com/office/officeart/2005/8/layout/hList9"/>
    <dgm:cxn modelId="{6D83DB22-D68E-484A-977E-E06C5E8C2186}" type="presParOf" srcId="{6E848BB1-655D-489F-BF6D-1D9F0795D176}" destId="{E8CE0595-98ED-4FE1-A45F-3C91EFB1FFD4}" srcOrd="2" destOrd="0" presId="urn:microsoft.com/office/officeart/2005/8/layout/hList9"/>
    <dgm:cxn modelId="{3A4BC833-A582-416B-8C9C-16528B25ADDD}" type="presParOf" srcId="{E8CE0595-98ED-4FE1-A45F-3C91EFB1FFD4}" destId="{19FABC1B-227E-4252-912E-4C387FCF5C17}" srcOrd="0" destOrd="0" presId="urn:microsoft.com/office/officeart/2005/8/layout/hList9"/>
    <dgm:cxn modelId="{91984A6C-D810-438B-ADE3-2639D8537917}" type="presParOf" srcId="{E8CE0595-98ED-4FE1-A45F-3C91EFB1FFD4}" destId="{91DF0827-9ABB-4B5F-9781-73BD051B1724}" srcOrd="1" destOrd="0" presId="urn:microsoft.com/office/officeart/2005/8/layout/hList9"/>
    <dgm:cxn modelId="{F2257E0A-351A-4386-9588-3383BC1E995B}" type="presParOf" srcId="{194D50AF-8840-4708-9FAB-1701D2DB68E6}" destId="{F3AFB78C-17CA-4B79-A086-61609C6464CF}" srcOrd="12" destOrd="0" presId="urn:microsoft.com/office/officeart/2005/8/layout/hList9"/>
    <dgm:cxn modelId="{552EED0A-C4D1-4557-9EAA-C00EE95971CA}" type="presParOf" srcId="{194D50AF-8840-4708-9FAB-1701D2DB68E6}" destId="{9E8ED151-19AB-4714-9C76-10057F4511EC}"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6F4C1-009D-4C81-A72E-526755D0EC6D}">
      <dsp:nvSpPr>
        <dsp:cNvPr id="0" name=""/>
        <dsp:cNvSpPr/>
      </dsp:nvSpPr>
      <dsp:spPr>
        <a:xfrm>
          <a:off x="1018817" y="124"/>
          <a:ext cx="4338751" cy="2603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Push</a:t>
          </a:r>
          <a:endParaRPr lang="en-US" sz="6500" kern="1200" dirty="0"/>
        </a:p>
      </dsp:txBody>
      <dsp:txXfrm>
        <a:off x="1018817" y="124"/>
        <a:ext cx="4338751" cy="2603250"/>
      </dsp:txXfrm>
    </dsp:sp>
    <dsp:sp modelId="{4D0670CD-4A60-41B9-BFE7-D37CAB1A58F4}">
      <dsp:nvSpPr>
        <dsp:cNvPr id="0" name=""/>
        <dsp:cNvSpPr/>
      </dsp:nvSpPr>
      <dsp:spPr>
        <a:xfrm>
          <a:off x="5791443" y="124"/>
          <a:ext cx="4338751" cy="2603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Pull</a:t>
          </a:r>
          <a:endParaRPr lang="en-US" sz="6500" kern="1200" dirty="0"/>
        </a:p>
      </dsp:txBody>
      <dsp:txXfrm>
        <a:off x="5791443" y="124"/>
        <a:ext cx="4338751" cy="2603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FDEC-0B8D-4138-8238-481D6437DBE6}">
      <dsp:nvSpPr>
        <dsp:cNvPr id="0" name=""/>
        <dsp:cNvSpPr/>
      </dsp:nvSpPr>
      <dsp:spPr>
        <a:xfrm>
          <a:off x="0" y="1083451"/>
          <a:ext cx="8125883" cy="3250353"/>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23F69-3A6D-433D-A76F-19137C475EF9}">
      <dsp:nvSpPr>
        <dsp:cNvPr id="0" name=""/>
        <dsp:cNvSpPr/>
      </dsp:nvSpPr>
      <dsp:spPr>
        <a:xfrm>
          <a:off x="975105" y="1652263"/>
          <a:ext cx="2681541" cy="15926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lvl="0" algn="ctr" defTabSz="2889250">
            <a:lnSpc>
              <a:spcPct val="90000"/>
            </a:lnSpc>
            <a:spcBef>
              <a:spcPct val="0"/>
            </a:spcBef>
            <a:spcAft>
              <a:spcPct val="35000"/>
            </a:spcAft>
          </a:pPr>
          <a:r>
            <a:rPr lang="en-US" sz="6500" kern="1200" dirty="0" smtClean="0"/>
            <a:t>Speed</a:t>
          </a:r>
          <a:endParaRPr lang="en-US" sz="6500" kern="1200" dirty="0"/>
        </a:p>
      </dsp:txBody>
      <dsp:txXfrm>
        <a:off x="975105" y="1652263"/>
        <a:ext cx="2681541" cy="1592673"/>
      </dsp:txXfrm>
    </dsp:sp>
    <dsp:sp modelId="{14ADD1F6-29FF-42EA-AA04-8F2599DECE88}">
      <dsp:nvSpPr>
        <dsp:cNvPr id="0" name=""/>
        <dsp:cNvSpPr/>
      </dsp:nvSpPr>
      <dsp:spPr>
        <a:xfrm>
          <a:off x="4062941" y="2172319"/>
          <a:ext cx="3169094" cy="15926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lvl="0" algn="ctr" defTabSz="2889250">
            <a:lnSpc>
              <a:spcPct val="90000"/>
            </a:lnSpc>
            <a:spcBef>
              <a:spcPct val="0"/>
            </a:spcBef>
            <a:spcAft>
              <a:spcPct val="35000"/>
            </a:spcAft>
          </a:pPr>
          <a:r>
            <a:rPr lang="en-US" sz="6500" kern="1200" dirty="0" smtClean="0"/>
            <a:t>Scale</a:t>
          </a:r>
          <a:endParaRPr lang="en-US" sz="6500" kern="1200" dirty="0"/>
        </a:p>
      </dsp:txBody>
      <dsp:txXfrm>
        <a:off x="4062941" y="2172319"/>
        <a:ext cx="3169094" cy="15926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1F24A-1A54-49D9-8A50-3843CFF01546}">
      <dsp:nvSpPr>
        <dsp:cNvPr id="0" name=""/>
        <dsp:cNvSpPr/>
      </dsp:nvSpPr>
      <dsp:spPr>
        <a:xfrm>
          <a:off x="4842" y="762"/>
          <a:ext cx="4299751" cy="1472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Samples</a:t>
          </a:r>
          <a:endParaRPr lang="en-US" sz="3500" kern="1200" dirty="0"/>
        </a:p>
      </dsp:txBody>
      <dsp:txXfrm>
        <a:off x="47957" y="43877"/>
        <a:ext cx="4213521" cy="1385828"/>
      </dsp:txXfrm>
    </dsp:sp>
    <dsp:sp modelId="{A5AD951B-2A73-46A2-8D7F-765CC0520B4A}">
      <dsp:nvSpPr>
        <dsp:cNvPr id="0" name=""/>
        <dsp:cNvSpPr/>
      </dsp:nvSpPr>
      <dsp:spPr>
        <a:xfrm>
          <a:off x="4842" y="1664270"/>
          <a:ext cx="2106548" cy="14720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smtClean="0"/>
            <a:t>Tankster</a:t>
          </a:r>
          <a:endParaRPr lang="en-US" sz="1300" kern="1200" dirty="0"/>
        </a:p>
      </dsp:txBody>
      <dsp:txXfrm>
        <a:off x="47957" y="1707385"/>
        <a:ext cx="2020318" cy="1385828"/>
      </dsp:txXfrm>
    </dsp:sp>
    <dsp:sp modelId="{2E6F3289-34FE-475C-BE3F-A0755A2F5564}">
      <dsp:nvSpPr>
        <dsp:cNvPr id="0" name=""/>
        <dsp:cNvSpPr/>
      </dsp:nvSpPr>
      <dsp:spPr>
        <a:xfrm>
          <a:off x="4842" y="3327778"/>
          <a:ext cx="1031610" cy="14720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Windows 8</a:t>
          </a:r>
          <a:endParaRPr lang="en-US" sz="1300" kern="1200" dirty="0"/>
        </a:p>
      </dsp:txBody>
      <dsp:txXfrm>
        <a:off x="35057" y="3357993"/>
        <a:ext cx="971180" cy="1411628"/>
      </dsp:txXfrm>
    </dsp:sp>
    <dsp:sp modelId="{E28CFF23-7B90-495B-BD27-80D0A2F0F8C4}">
      <dsp:nvSpPr>
        <dsp:cNvPr id="0" name=""/>
        <dsp:cNvSpPr/>
      </dsp:nvSpPr>
      <dsp:spPr>
        <a:xfrm>
          <a:off x="1079780" y="3327778"/>
          <a:ext cx="1031610" cy="14720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HTML5</a:t>
          </a:r>
          <a:endParaRPr lang="en-US" sz="1300" kern="1200" dirty="0"/>
        </a:p>
      </dsp:txBody>
      <dsp:txXfrm>
        <a:off x="1109995" y="3357993"/>
        <a:ext cx="971180" cy="1411628"/>
      </dsp:txXfrm>
    </dsp:sp>
    <dsp:sp modelId="{24F7F43B-8657-47A7-AA05-962B69EFE19B}">
      <dsp:nvSpPr>
        <dsp:cNvPr id="0" name=""/>
        <dsp:cNvSpPr/>
      </dsp:nvSpPr>
      <dsp:spPr>
        <a:xfrm>
          <a:off x="2198045" y="1664270"/>
          <a:ext cx="2106548" cy="14720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Simple Games</a:t>
          </a:r>
          <a:endParaRPr lang="en-US" sz="1300" kern="1200" dirty="0"/>
        </a:p>
      </dsp:txBody>
      <dsp:txXfrm>
        <a:off x="2241160" y="1707385"/>
        <a:ext cx="2020318" cy="1385828"/>
      </dsp:txXfrm>
    </dsp:sp>
    <dsp:sp modelId="{757ACF58-5AD4-4315-AB87-9BCC06AAF0FB}">
      <dsp:nvSpPr>
        <dsp:cNvPr id="0" name=""/>
        <dsp:cNvSpPr/>
      </dsp:nvSpPr>
      <dsp:spPr>
        <a:xfrm>
          <a:off x="2198045" y="3327778"/>
          <a:ext cx="1031610" cy="14720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Tic-Tac-Toe</a:t>
          </a:r>
          <a:endParaRPr lang="en-US" sz="1300" kern="1200" dirty="0"/>
        </a:p>
      </dsp:txBody>
      <dsp:txXfrm>
        <a:off x="2228260" y="3357993"/>
        <a:ext cx="971180" cy="1411628"/>
      </dsp:txXfrm>
    </dsp:sp>
    <dsp:sp modelId="{94C59CE9-5283-4A67-BB90-CD18F1DECE3F}">
      <dsp:nvSpPr>
        <dsp:cNvPr id="0" name=""/>
        <dsp:cNvSpPr/>
      </dsp:nvSpPr>
      <dsp:spPr>
        <a:xfrm>
          <a:off x="3272983" y="3327778"/>
          <a:ext cx="1031610" cy="14720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Connect Four</a:t>
          </a:r>
          <a:endParaRPr lang="en-US" sz="1300" kern="1200" dirty="0"/>
        </a:p>
      </dsp:txBody>
      <dsp:txXfrm>
        <a:off x="3303198" y="3357993"/>
        <a:ext cx="971180" cy="1411628"/>
      </dsp:txXfrm>
    </dsp:sp>
    <dsp:sp modelId="{049B984E-4CA4-4317-BAA8-F611CD9BF634}">
      <dsp:nvSpPr>
        <dsp:cNvPr id="0" name=""/>
        <dsp:cNvSpPr/>
      </dsp:nvSpPr>
      <dsp:spPr>
        <a:xfrm>
          <a:off x="4477904" y="762"/>
          <a:ext cx="4343079" cy="1472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Tools</a:t>
          </a:r>
          <a:endParaRPr lang="en-US" sz="3500" kern="1200" dirty="0"/>
        </a:p>
      </dsp:txBody>
      <dsp:txXfrm>
        <a:off x="4521019" y="43877"/>
        <a:ext cx="4256849" cy="1385828"/>
      </dsp:txXfrm>
    </dsp:sp>
    <dsp:sp modelId="{26C6C329-8C9F-4A0E-AF80-B75CAF27AF67}">
      <dsp:nvSpPr>
        <dsp:cNvPr id="0" name=""/>
        <dsp:cNvSpPr/>
      </dsp:nvSpPr>
      <dsp:spPr>
        <a:xfrm>
          <a:off x="4477904" y="1664270"/>
          <a:ext cx="1031610" cy="14720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Server APIs</a:t>
          </a:r>
          <a:endParaRPr lang="en-US" sz="1300" kern="1200" dirty="0"/>
        </a:p>
      </dsp:txBody>
      <dsp:txXfrm>
        <a:off x="4508119" y="1694485"/>
        <a:ext cx="971180" cy="1411628"/>
      </dsp:txXfrm>
    </dsp:sp>
    <dsp:sp modelId="{ABE95646-B4EC-4466-977B-03BA89BA9585}">
      <dsp:nvSpPr>
        <dsp:cNvPr id="0" name=""/>
        <dsp:cNvSpPr/>
      </dsp:nvSpPr>
      <dsp:spPr>
        <a:xfrm>
          <a:off x="5596169" y="1664270"/>
          <a:ext cx="2106548" cy="14720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Client Scripts</a:t>
          </a:r>
          <a:endParaRPr lang="en-US" sz="1300" kern="1200" dirty="0"/>
        </a:p>
      </dsp:txBody>
      <dsp:txXfrm>
        <a:off x="5639284" y="1707385"/>
        <a:ext cx="2020318" cy="1385828"/>
      </dsp:txXfrm>
    </dsp:sp>
    <dsp:sp modelId="{A920F70D-E2DA-4F15-AC99-CEBCAEF2DE39}">
      <dsp:nvSpPr>
        <dsp:cNvPr id="0" name=""/>
        <dsp:cNvSpPr/>
      </dsp:nvSpPr>
      <dsp:spPr>
        <a:xfrm>
          <a:off x="5596169" y="3327778"/>
          <a:ext cx="1031610" cy="14720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smtClean="0"/>
            <a:t>EaselJS</a:t>
          </a:r>
          <a:endParaRPr lang="en-US" sz="1300" kern="1200" dirty="0"/>
        </a:p>
      </dsp:txBody>
      <dsp:txXfrm>
        <a:off x="5626384" y="3357993"/>
        <a:ext cx="971180" cy="1411628"/>
      </dsp:txXfrm>
    </dsp:sp>
    <dsp:sp modelId="{7D6A2869-13A8-4DB6-9C81-3E031594D258}">
      <dsp:nvSpPr>
        <dsp:cNvPr id="0" name=""/>
        <dsp:cNvSpPr/>
      </dsp:nvSpPr>
      <dsp:spPr>
        <a:xfrm>
          <a:off x="6671107" y="3327778"/>
          <a:ext cx="1031610" cy="147205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Game Commands</a:t>
          </a:r>
          <a:endParaRPr lang="en-US" sz="1300" kern="1200" dirty="0"/>
        </a:p>
      </dsp:txBody>
      <dsp:txXfrm>
        <a:off x="6701322" y="3357993"/>
        <a:ext cx="971180" cy="1411628"/>
      </dsp:txXfrm>
    </dsp:sp>
    <dsp:sp modelId="{DADE9829-E815-4097-902D-2C173515B038}">
      <dsp:nvSpPr>
        <dsp:cNvPr id="0" name=""/>
        <dsp:cNvSpPr/>
      </dsp:nvSpPr>
      <dsp:spPr>
        <a:xfrm>
          <a:off x="7789373" y="1664270"/>
          <a:ext cx="1031610" cy="14720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Test Client</a:t>
          </a:r>
          <a:endParaRPr lang="en-US" sz="1300" kern="1200" dirty="0"/>
        </a:p>
      </dsp:txBody>
      <dsp:txXfrm>
        <a:off x="7819588" y="1694485"/>
        <a:ext cx="971180" cy="1411628"/>
      </dsp:txXfrm>
    </dsp:sp>
    <dsp:sp modelId="{5ACDD690-3193-4A2D-B4CC-04E337931C46}">
      <dsp:nvSpPr>
        <dsp:cNvPr id="0" name=""/>
        <dsp:cNvSpPr/>
      </dsp:nvSpPr>
      <dsp:spPr>
        <a:xfrm>
          <a:off x="8994293" y="762"/>
          <a:ext cx="2149875" cy="1472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Guidance</a:t>
          </a:r>
          <a:endParaRPr lang="en-US" sz="3500" kern="1200" dirty="0"/>
        </a:p>
      </dsp:txBody>
      <dsp:txXfrm>
        <a:off x="9037408" y="43877"/>
        <a:ext cx="2063645" cy="1385828"/>
      </dsp:txXfrm>
    </dsp:sp>
    <dsp:sp modelId="{24323183-3F63-48FF-BCD8-3E5E07DE8842}">
      <dsp:nvSpPr>
        <dsp:cNvPr id="0" name=""/>
        <dsp:cNvSpPr/>
      </dsp:nvSpPr>
      <dsp:spPr>
        <a:xfrm>
          <a:off x="8994293" y="1664270"/>
          <a:ext cx="1031610" cy="14720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Docs</a:t>
          </a:r>
          <a:endParaRPr lang="en-US" sz="1300" kern="1200" dirty="0"/>
        </a:p>
      </dsp:txBody>
      <dsp:txXfrm>
        <a:off x="9024508" y="1694485"/>
        <a:ext cx="971180" cy="1411628"/>
      </dsp:txXfrm>
    </dsp:sp>
    <dsp:sp modelId="{FFD16830-CCEA-41CD-8F8D-23F503ABB62E}">
      <dsp:nvSpPr>
        <dsp:cNvPr id="0" name=""/>
        <dsp:cNvSpPr/>
      </dsp:nvSpPr>
      <dsp:spPr>
        <a:xfrm>
          <a:off x="10112559" y="1664270"/>
          <a:ext cx="1031610" cy="14720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Architecture</a:t>
          </a:r>
          <a:endParaRPr lang="en-US" sz="1300" kern="1200" dirty="0"/>
        </a:p>
      </dsp:txBody>
      <dsp:txXfrm>
        <a:off x="10142774" y="1694485"/>
        <a:ext cx="971180" cy="1411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B445A-9F21-48BD-9828-850E5133BACA}">
      <dsp:nvSpPr>
        <dsp:cNvPr id="0" name=""/>
        <dsp:cNvSpPr/>
      </dsp:nvSpPr>
      <dsp:spPr>
        <a:xfrm>
          <a:off x="1610427" y="556922"/>
          <a:ext cx="2086356" cy="1391600"/>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lvl="0" algn="l" defTabSz="1377950">
            <a:lnSpc>
              <a:spcPct val="90000"/>
            </a:lnSpc>
            <a:spcBef>
              <a:spcPct val="0"/>
            </a:spcBef>
            <a:spcAft>
              <a:spcPct val="35000"/>
            </a:spcAft>
          </a:pPr>
          <a:r>
            <a:rPr lang="en-US" sz="3100" kern="1200" dirty="0" smtClean="0"/>
            <a:t>HTML</a:t>
          </a:r>
          <a:endParaRPr lang="en-US" sz="3100" kern="1200" dirty="0"/>
        </a:p>
      </dsp:txBody>
      <dsp:txXfrm>
        <a:off x="1944245" y="556922"/>
        <a:ext cx="1752539" cy="1391600"/>
      </dsp:txXfrm>
    </dsp:sp>
    <dsp:sp modelId="{3D3E8FC4-4076-479D-BA1C-47516F123292}">
      <dsp:nvSpPr>
        <dsp:cNvPr id="0" name=""/>
        <dsp:cNvSpPr/>
      </dsp:nvSpPr>
      <dsp:spPr>
        <a:xfrm>
          <a:off x="497704" y="560"/>
          <a:ext cx="1390904" cy="1390904"/>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Web</a:t>
          </a:r>
          <a:endParaRPr lang="en-US" sz="2600" kern="1200" dirty="0"/>
        </a:p>
      </dsp:txBody>
      <dsp:txXfrm>
        <a:off x="701397" y="204253"/>
        <a:ext cx="983518" cy="983518"/>
      </dsp:txXfrm>
    </dsp:sp>
    <dsp:sp modelId="{C7891F19-A8A5-42FF-BA12-9D7CF11141F8}">
      <dsp:nvSpPr>
        <dsp:cNvPr id="0" name=""/>
        <dsp:cNvSpPr/>
      </dsp:nvSpPr>
      <dsp:spPr>
        <a:xfrm>
          <a:off x="5087689" y="556922"/>
          <a:ext cx="2086356" cy="1391600"/>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lvl="0" algn="l" defTabSz="1377950">
            <a:lnSpc>
              <a:spcPct val="90000"/>
            </a:lnSpc>
            <a:spcBef>
              <a:spcPct val="0"/>
            </a:spcBef>
            <a:spcAft>
              <a:spcPct val="35000"/>
            </a:spcAft>
          </a:pPr>
          <a:r>
            <a:rPr lang="en-US" sz="3100" kern="1200" dirty="0" smtClean="0"/>
            <a:t>Windows Phone</a:t>
          </a:r>
          <a:endParaRPr lang="en-US" sz="3100" kern="1200" dirty="0"/>
        </a:p>
      </dsp:txBody>
      <dsp:txXfrm>
        <a:off x="5421506" y="556922"/>
        <a:ext cx="1752539" cy="1391600"/>
      </dsp:txXfrm>
    </dsp:sp>
    <dsp:sp modelId="{963A980E-51DF-4BB9-AEB3-72002C4179DA}">
      <dsp:nvSpPr>
        <dsp:cNvPr id="0" name=""/>
        <dsp:cNvSpPr/>
      </dsp:nvSpPr>
      <dsp:spPr>
        <a:xfrm>
          <a:off x="5087689" y="1948522"/>
          <a:ext cx="2086356" cy="1391600"/>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lvl="0" algn="l" defTabSz="1377950">
            <a:lnSpc>
              <a:spcPct val="90000"/>
            </a:lnSpc>
            <a:spcBef>
              <a:spcPct val="0"/>
            </a:spcBef>
            <a:spcAft>
              <a:spcPct val="35000"/>
            </a:spcAft>
          </a:pPr>
          <a:r>
            <a:rPr lang="en-US" sz="3100" kern="1200" dirty="0" err="1" smtClean="0"/>
            <a:t>iOS</a:t>
          </a:r>
          <a:endParaRPr lang="en-US" sz="3100" kern="1200" dirty="0"/>
        </a:p>
      </dsp:txBody>
      <dsp:txXfrm>
        <a:off x="5421506" y="1948522"/>
        <a:ext cx="1752539" cy="1391600"/>
      </dsp:txXfrm>
    </dsp:sp>
    <dsp:sp modelId="{F935DBE5-50E7-4230-AD8D-74958A97E37D}">
      <dsp:nvSpPr>
        <dsp:cNvPr id="0" name=""/>
        <dsp:cNvSpPr/>
      </dsp:nvSpPr>
      <dsp:spPr>
        <a:xfrm>
          <a:off x="5087689" y="3340122"/>
          <a:ext cx="2086356" cy="1391600"/>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lvl="0" algn="l" defTabSz="1377950">
            <a:lnSpc>
              <a:spcPct val="90000"/>
            </a:lnSpc>
            <a:spcBef>
              <a:spcPct val="0"/>
            </a:spcBef>
            <a:spcAft>
              <a:spcPct val="35000"/>
            </a:spcAft>
          </a:pPr>
          <a:r>
            <a:rPr lang="en-US" sz="3100" kern="1200" dirty="0" smtClean="0"/>
            <a:t>Android</a:t>
          </a:r>
          <a:endParaRPr lang="en-US" sz="3100" kern="1200" dirty="0"/>
        </a:p>
      </dsp:txBody>
      <dsp:txXfrm>
        <a:off x="5421506" y="3340122"/>
        <a:ext cx="1752539" cy="1391600"/>
      </dsp:txXfrm>
    </dsp:sp>
    <dsp:sp modelId="{DECA09EB-5E89-47FB-9F5B-960D74BAD239}">
      <dsp:nvSpPr>
        <dsp:cNvPr id="0" name=""/>
        <dsp:cNvSpPr/>
      </dsp:nvSpPr>
      <dsp:spPr>
        <a:xfrm>
          <a:off x="3974965" y="560"/>
          <a:ext cx="1390904" cy="1390904"/>
        </a:xfrm>
        <a:prstGeom prst="ellipse">
          <a:avLst/>
        </a:prstGeom>
        <a:solidFill>
          <a:schemeClr val="accent1">
            <a:shade val="80000"/>
            <a:hueOff val="142507"/>
            <a:satOff val="-4320"/>
            <a:lumOff val="134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Mobile</a:t>
          </a:r>
          <a:endParaRPr lang="en-US" sz="2600" kern="1200" dirty="0"/>
        </a:p>
      </dsp:txBody>
      <dsp:txXfrm>
        <a:off x="4178658" y="204253"/>
        <a:ext cx="983518" cy="983518"/>
      </dsp:txXfrm>
    </dsp:sp>
    <dsp:sp modelId="{2F7C3C82-F2D5-481E-A6C5-1EF088F41A99}">
      <dsp:nvSpPr>
        <dsp:cNvPr id="0" name=""/>
        <dsp:cNvSpPr/>
      </dsp:nvSpPr>
      <dsp:spPr>
        <a:xfrm>
          <a:off x="8564950" y="556922"/>
          <a:ext cx="2086356" cy="1391600"/>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lvl="0" algn="l" defTabSz="1377950">
            <a:lnSpc>
              <a:spcPct val="90000"/>
            </a:lnSpc>
            <a:spcBef>
              <a:spcPct val="0"/>
            </a:spcBef>
            <a:spcAft>
              <a:spcPct val="35000"/>
            </a:spcAft>
          </a:pPr>
          <a:r>
            <a:rPr lang="en-US" sz="3100" kern="1200" dirty="0" smtClean="0"/>
            <a:t>Windows</a:t>
          </a:r>
        </a:p>
      </dsp:txBody>
      <dsp:txXfrm>
        <a:off x="8898767" y="556922"/>
        <a:ext cx="1752539" cy="1391600"/>
      </dsp:txXfrm>
    </dsp:sp>
    <dsp:sp modelId="{19FABC1B-227E-4252-912E-4C387FCF5C17}">
      <dsp:nvSpPr>
        <dsp:cNvPr id="0" name=""/>
        <dsp:cNvSpPr/>
      </dsp:nvSpPr>
      <dsp:spPr>
        <a:xfrm>
          <a:off x="8564950" y="1948522"/>
          <a:ext cx="2086356" cy="1391600"/>
        </a:xfrm>
        <a:prstGeom prst="rect">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lvl="0" algn="l" defTabSz="1377950">
            <a:lnSpc>
              <a:spcPct val="90000"/>
            </a:lnSpc>
            <a:spcBef>
              <a:spcPct val="0"/>
            </a:spcBef>
            <a:spcAft>
              <a:spcPct val="35000"/>
            </a:spcAft>
          </a:pPr>
          <a:r>
            <a:rPr lang="en-US" sz="3100" kern="1200" dirty="0" smtClean="0"/>
            <a:t>Mac</a:t>
          </a:r>
        </a:p>
      </dsp:txBody>
      <dsp:txXfrm>
        <a:off x="8898767" y="1948522"/>
        <a:ext cx="1752539" cy="1391600"/>
      </dsp:txXfrm>
    </dsp:sp>
    <dsp:sp modelId="{9E8ED151-19AB-4714-9C76-10057F4511EC}">
      <dsp:nvSpPr>
        <dsp:cNvPr id="0" name=""/>
        <dsp:cNvSpPr/>
      </dsp:nvSpPr>
      <dsp:spPr>
        <a:xfrm>
          <a:off x="7452227" y="560"/>
          <a:ext cx="1390904" cy="1390904"/>
        </a:xfrm>
        <a:prstGeom prst="ellipse">
          <a:avLst/>
        </a:prstGeom>
        <a:solidFill>
          <a:schemeClr val="accent1">
            <a:shade val="80000"/>
            <a:hueOff val="285014"/>
            <a:satOff val="-8640"/>
            <a:lumOff val="268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PC</a:t>
          </a:r>
          <a:endParaRPr lang="en-US" sz="2600" kern="1200" dirty="0"/>
        </a:p>
      </dsp:txBody>
      <dsp:txXfrm>
        <a:off x="7655920" y="204253"/>
        <a:ext cx="983518" cy="9835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5:34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5:34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4698949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8" r:id="rId14"/>
    <p:sldLayoutId id="2147483732" r:id="rId15"/>
    <p:sldLayoutId id="2147483814"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image002.png@01CC6FCB.D9B0F940" TargetMode="External"/><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cid:image002.png@01CC6FCB.D9B0F9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cid:image002.png@01CC6FCB.D9B0F9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cid:image008.png@01CC6FCE.0D95D0D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cid:image008.png@01CC6FCE.0D95D0D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cid:image008.png@01CC6FCE.0D95D0D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cid:image002.png@01CC6FCB.D9B0F940" TargetMode="External"/><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Building </a:t>
            </a:r>
            <a:r>
              <a:rPr lang="en-US" sz="4400" dirty="0" smtClean="0"/>
              <a:t>Social Games </a:t>
            </a:r>
            <a:r>
              <a:rPr lang="en-US" sz="4400" dirty="0"/>
              <a:t>for Windows 8 with Windows Azure </a:t>
            </a:r>
          </a:p>
        </p:txBody>
      </p:sp>
      <p:sp>
        <p:nvSpPr>
          <p:cNvPr id="3" name="Subtitle 2"/>
          <p:cNvSpPr>
            <a:spLocks noGrp="1"/>
          </p:cNvSpPr>
          <p:nvPr>
            <p:ph type="subTitle" idx="1"/>
          </p:nvPr>
        </p:nvSpPr>
        <p:spPr/>
        <p:txBody>
          <a:bodyPr/>
          <a:lstStyle/>
          <a:p>
            <a:r>
              <a:rPr lang="en-US" dirty="0" smtClean="0">
                <a:latin typeface="+mj-lt"/>
              </a:rPr>
              <a:t>Nathan Totten</a:t>
            </a:r>
          </a:p>
          <a:p>
            <a:r>
              <a:rPr lang="en-US" dirty="0" smtClean="0"/>
              <a:t>Technical Evangelist</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SAC-871T</a:t>
            </a:r>
            <a:endParaRPr lang="en-US" dirty="0"/>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Invite to Play</a:t>
            </a:r>
            <a:endParaRPr lang="en-US" dirty="0"/>
          </a:p>
        </p:txBody>
      </p:sp>
      <p:pic>
        <p:nvPicPr>
          <p:cNvPr id="5" name="Picture 4" descr="Description: C:\Users\ntotten\AppData\Local\Temp\SNAGHTML4fb9d80.PNG"/>
          <p:cNvPicPr/>
          <p:nvPr/>
        </p:nvPicPr>
        <p:blipFill>
          <a:blip r:embed="rId2" r:link="rId3">
            <a:extLst>
              <a:ext uri="{28A0092B-C50C-407E-A947-70E740481C1C}">
                <a14:useLocalDpi xmlns:a14="http://schemas.microsoft.com/office/drawing/2010/main"/>
              </a:ext>
            </a:extLst>
          </a:blip>
          <a:srcRect/>
          <a:stretch>
            <a:fillRect/>
          </a:stretch>
        </p:blipFill>
        <p:spPr bwMode="auto">
          <a:xfrm>
            <a:off x="703999" y="3623153"/>
            <a:ext cx="2012420" cy="1106502"/>
          </a:xfrm>
          <a:prstGeom prst="rect">
            <a:avLst/>
          </a:prstGeom>
          <a:noFill/>
          <a:ln>
            <a:noFill/>
          </a:ln>
        </p:spPr>
      </p:pic>
      <p:sp>
        <p:nvSpPr>
          <p:cNvPr id="6" name="Rectangle 5"/>
          <p:cNvSpPr/>
          <p:nvPr/>
        </p:nvSpPr>
        <p:spPr bwMode="auto">
          <a:xfrm>
            <a:off x="5684509" y="1434736"/>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Game Services</a:t>
            </a:r>
          </a:p>
        </p:txBody>
      </p:sp>
      <p:sp>
        <p:nvSpPr>
          <p:cNvPr id="7" name="Can 6"/>
          <p:cNvSpPr/>
          <p:nvPr/>
        </p:nvSpPr>
        <p:spPr bwMode="auto">
          <a:xfrm>
            <a:off x="6446509" y="4360837"/>
            <a:ext cx="1447800" cy="1371600"/>
          </a:xfrm>
          <a:prstGeom prst="can">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WAZ Storage</a:t>
            </a:r>
          </a:p>
        </p:txBody>
      </p:sp>
      <p:sp>
        <p:nvSpPr>
          <p:cNvPr id="8" name="Rectangle 7"/>
          <p:cNvSpPr/>
          <p:nvPr/>
        </p:nvSpPr>
        <p:spPr bwMode="auto">
          <a:xfrm>
            <a:off x="5684509" y="2734839"/>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Worker</a:t>
            </a:r>
          </a:p>
        </p:txBody>
      </p:sp>
      <p:grpSp>
        <p:nvGrpSpPr>
          <p:cNvPr id="9" name="Group 8"/>
          <p:cNvGrpSpPr/>
          <p:nvPr/>
        </p:nvGrpSpPr>
        <p:grpSpPr>
          <a:xfrm>
            <a:off x="9492295" y="2271217"/>
            <a:ext cx="1470623" cy="436033"/>
            <a:chOff x="8079777" y="5723467"/>
            <a:chExt cx="672244" cy="269455"/>
          </a:xfrm>
        </p:grpSpPr>
        <p:sp>
          <p:nvSpPr>
            <p:cNvPr id="10" name="Rectangle 9"/>
            <p:cNvSpPr/>
            <p:nvPr/>
          </p:nvSpPr>
          <p:spPr bwMode="auto">
            <a:xfrm>
              <a:off x="8079777"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11" name="Rectangle 10"/>
            <p:cNvSpPr/>
            <p:nvPr/>
          </p:nvSpPr>
          <p:spPr bwMode="auto">
            <a:xfrm>
              <a:off x="8247838"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12" name="Rectangle 11"/>
            <p:cNvSpPr/>
            <p:nvPr/>
          </p:nvSpPr>
          <p:spPr bwMode="auto">
            <a:xfrm>
              <a:off x="8415899"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13" name="Rectangle 12"/>
            <p:cNvSpPr/>
            <p:nvPr/>
          </p:nvSpPr>
          <p:spPr bwMode="auto">
            <a:xfrm>
              <a:off x="8583960" y="5723467"/>
              <a:ext cx="168061"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grpSp>
      <p:sp>
        <p:nvSpPr>
          <p:cNvPr id="14" name="Rectangle 13"/>
          <p:cNvSpPr/>
          <p:nvPr/>
        </p:nvSpPr>
        <p:spPr bwMode="auto">
          <a:xfrm>
            <a:off x="3758947" y="5383469"/>
            <a:ext cx="2209800" cy="106680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Notification Services</a:t>
            </a:r>
          </a:p>
        </p:txBody>
      </p:sp>
      <p:cxnSp>
        <p:nvCxnSpPr>
          <p:cNvPr id="16" name="Curved Connector 15"/>
          <p:cNvCxnSpPr>
            <a:stCxn id="34" idx="3"/>
            <a:endCxn id="6" idx="1"/>
          </p:cNvCxnSpPr>
          <p:nvPr/>
        </p:nvCxnSpPr>
        <p:spPr>
          <a:xfrm flipV="1">
            <a:off x="3264689" y="1968136"/>
            <a:ext cx="2419820" cy="352346"/>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a:stCxn id="6" idx="3"/>
            <a:endCxn id="10" idx="1"/>
          </p:cNvCxnSpPr>
          <p:nvPr/>
        </p:nvCxnSpPr>
        <p:spPr>
          <a:xfrm>
            <a:off x="7894309" y="1968136"/>
            <a:ext cx="1597986" cy="52109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urved Connector 18"/>
          <p:cNvCxnSpPr>
            <a:stCxn id="8" idx="3"/>
            <a:endCxn id="10" idx="1"/>
          </p:cNvCxnSpPr>
          <p:nvPr/>
        </p:nvCxnSpPr>
        <p:spPr>
          <a:xfrm flipV="1">
            <a:off x="7894309" y="2489234"/>
            <a:ext cx="1597986" cy="77900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8" idx="3"/>
            <a:endCxn id="7" idx="1"/>
          </p:cNvCxnSpPr>
          <p:nvPr/>
        </p:nvCxnSpPr>
        <p:spPr>
          <a:xfrm flipH="1">
            <a:off x="7170409" y="3268239"/>
            <a:ext cx="723900" cy="1092598"/>
          </a:xfrm>
          <a:prstGeom prst="curvedConnector4">
            <a:avLst>
              <a:gd name="adj1" fmla="val -31579"/>
              <a:gd name="adj2" fmla="val 7441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8" idx="2"/>
            <a:endCxn id="14" idx="0"/>
          </p:cNvCxnSpPr>
          <p:nvPr/>
        </p:nvCxnSpPr>
        <p:spPr>
          <a:xfrm rot="5400000">
            <a:off x="5035713" y="3629773"/>
            <a:ext cx="1581830" cy="192556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a:stCxn id="14" idx="1"/>
            <a:endCxn id="5" idx="3"/>
          </p:cNvCxnSpPr>
          <p:nvPr/>
        </p:nvCxnSpPr>
        <p:spPr>
          <a:xfrm rot="10800000">
            <a:off x="2716419" y="4176405"/>
            <a:ext cx="1042528" cy="174046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34" name="Picture 33"/>
          <p:cNvPicPr/>
          <p:nvPr/>
        </p:nvPicPr>
        <p:blipFill>
          <a:blip r:embed="rId4" cstate="print">
            <a:extLst>
              <a:ext uri="{28A0092B-C50C-407E-A947-70E740481C1C}">
                <a14:useLocalDpi xmlns:a14="http://schemas.microsoft.com/office/drawing/2010/main"/>
              </a:ext>
            </a:extLst>
          </a:blip>
          <a:stretch>
            <a:fillRect/>
          </a:stretch>
        </p:blipFill>
        <p:spPr>
          <a:xfrm>
            <a:off x="155729" y="1447039"/>
            <a:ext cx="3108960" cy="1746885"/>
          </a:xfrm>
          <a:prstGeom prst="rect">
            <a:avLst/>
          </a:prstGeom>
        </p:spPr>
      </p:pic>
      <p:cxnSp>
        <p:nvCxnSpPr>
          <p:cNvPr id="20" name="Curved Connector 19"/>
          <p:cNvCxnSpPr>
            <a:stCxn id="34" idx="3"/>
            <a:endCxn id="7" idx="2"/>
          </p:cNvCxnSpPr>
          <p:nvPr/>
        </p:nvCxnSpPr>
        <p:spPr>
          <a:xfrm>
            <a:off x="3264689" y="2320482"/>
            <a:ext cx="3181820" cy="272615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rved Down Arrow 20"/>
          <p:cNvSpPr/>
          <p:nvPr/>
        </p:nvSpPr>
        <p:spPr bwMode="auto">
          <a:xfrm>
            <a:off x="3955873" y="2375500"/>
            <a:ext cx="346211" cy="208247"/>
          </a:xfrm>
          <a:prstGeom prst="curved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3" name="Curved Up Arrow 22"/>
          <p:cNvSpPr/>
          <p:nvPr/>
        </p:nvSpPr>
        <p:spPr bwMode="auto">
          <a:xfrm flipH="1">
            <a:off x="3932054" y="2583747"/>
            <a:ext cx="346214" cy="189263"/>
          </a:xfrm>
          <a:prstGeom prst="curved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70119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 a Game Invite</a:t>
            </a:r>
            <a:endParaRPr lang="en-US" dirty="0"/>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496503" y="1680210"/>
            <a:ext cx="3108960" cy="1748790"/>
          </a:xfrm>
          <a:prstGeom prst="rect">
            <a:avLst/>
          </a:prstGeom>
        </p:spPr>
      </p:pic>
      <p:pic>
        <p:nvPicPr>
          <p:cNvPr id="5" name="Picture 4" descr="Description: C:\Users\ntotten\AppData\Local\Temp\SNAGHTML4fb9d80.PNG"/>
          <p:cNvPicPr/>
          <p:nvPr/>
        </p:nvPicPr>
        <p:blipFill>
          <a:blip r:embed="rId3" r:link="rId4">
            <a:extLst>
              <a:ext uri="{28A0092B-C50C-407E-A947-70E740481C1C}">
                <a14:useLocalDpi xmlns:a14="http://schemas.microsoft.com/office/drawing/2010/main"/>
              </a:ext>
            </a:extLst>
          </a:blip>
          <a:srcRect/>
          <a:stretch>
            <a:fillRect/>
          </a:stretch>
        </p:blipFill>
        <p:spPr bwMode="auto">
          <a:xfrm>
            <a:off x="1044773" y="4176404"/>
            <a:ext cx="2012420" cy="1106502"/>
          </a:xfrm>
          <a:prstGeom prst="rect">
            <a:avLst/>
          </a:prstGeom>
          <a:noFill/>
          <a:ln>
            <a:noFill/>
          </a:ln>
        </p:spPr>
      </p:pic>
      <p:sp>
        <p:nvSpPr>
          <p:cNvPr id="6" name="Rectangle 5"/>
          <p:cNvSpPr/>
          <p:nvPr/>
        </p:nvSpPr>
        <p:spPr bwMode="auto">
          <a:xfrm>
            <a:off x="5684509" y="1490947"/>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Game Services</a:t>
            </a:r>
          </a:p>
        </p:txBody>
      </p:sp>
      <p:sp>
        <p:nvSpPr>
          <p:cNvPr id="7" name="Can 6"/>
          <p:cNvSpPr/>
          <p:nvPr/>
        </p:nvSpPr>
        <p:spPr bwMode="auto">
          <a:xfrm>
            <a:off x="6450729" y="4728197"/>
            <a:ext cx="1447800" cy="1371600"/>
          </a:xfrm>
          <a:prstGeom prst="can">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WAZ Storage</a:t>
            </a:r>
          </a:p>
        </p:txBody>
      </p:sp>
      <p:sp>
        <p:nvSpPr>
          <p:cNvPr id="8" name="Rectangle 7"/>
          <p:cNvSpPr/>
          <p:nvPr/>
        </p:nvSpPr>
        <p:spPr bwMode="auto">
          <a:xfrm>
            <a:off x="5684509" y="2791050"/>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Worker</a:t>
            </a:r>
          </a:p>
        </p:txBody>
      </p:sp>
      <p:grpSp>
        <p:nvGrpSpPr>
          <p:cNvPr id="9" name="Group 8"/>
          <p:cNvGrpSpPr/>
          <p:nvPr/>
        </p:nvGrpSpPr>
        <p:grpSpPr>
          <a:xfrm>
            <a:off x="9492295" y="2327428"/>
            <a:ext cx="1470623" cy="436033"/>
            <a:chOff x="8079777" y="5723467"/>
            <a:chExt cx="672244" cy="269455"/>
          </a:xfrm>
        </p:grpSpPr>
        <p:sp>
          <p:nvSpPr>
            <p:cNvPr id="10" name="Rectangle 9"/>
            <p:cNvSpPr/>
            <p:nvPr/>
          </p:nvSpPr>
          <p:spPr bwMode="auto">
            <a:xfrm>
              <a:off x="8079777"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11" name="Rectangle 10"/>
            <p:cNvSpPr/>
            <p:nvPr/>
          </p:nvSpPr>
          <p:spPr bwMode="auto">
            <a:xfrm>
              <a:off x="8247838"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12" name="Rectangle 11"/>
            <p:cNvSpPr/>
            <p:nvPr/>
          </p:nvSpPr>
          <p:spPr bwMode="auto">
            <a:xfrm>
              <a:off x="8415899"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13" name="Rectangle 12"/>
            <p:cNvSpPr/>
            <p:nvPr/>
          </p:nvSpPr>
          <p:spPr bwMode="auto">
            <a:xfrm>
              <a:off x="8583960" y="5723467"/>
              <a:ext cx="168061"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grpSp>
      <p:cxnSp>
        <p:nvCxnSpPr>
          <p:cNvPr id="14" name="Curved Connector 13"/>
          <p:cNvCxnSpPr>
            <a:stCxn id="5" idx="3"/>
            <a:endCxn id="6" idx="1"/>
          </p:cNvCxnSpPr>
          <p:nvPr/>
        </p:nvCxnSpPr>
        <p:spPr>
          <a:xfrm flipV="1">
            <a:off x="3057193" y="2024347"/>
            <a:ext cx="2627316" cy="270530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6" idx="3"/>
            <a:endCxn id="10" idx="1"/>
          </p:cNvCxnSpPr>
          <p:nvPr/>
        </p:nvCxnSpPr>
        <p:spPr>
          <a:xfrm>
            <a:off x="7894309" y="2024347"/>
            <a:ext cx="1597986" cy="52109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urved Connector 19"/>
          <p:cNvCxnSpPr>
            <a:stCxn id="8" idx="3"/>
            <a:endCxn id="10" idx="1"/>
          </p:cNvCxnSpPr>
          <p:nvPr/>
        </p:nvCxnSpPr>
        <p:spPr>
          <a:xfrm flipV="1">
            <a:off x="7894309" y="2545445"/>
            <a:ext cx="1597986" cy="77900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8" idx="3"/>
            <a:endCxn id="7" idx="1"/>
          </p:cNvCxnSpPr>
          <p:nvPr/>
        </p:nvCxnSpPr>
        <p:spPr>
          <a:xfrm flipH="1">
            <a:off x="7174629" y="3324450"/>
            <a:ext cx="719680" cy="1403747"/>
          </a:xfrm>
          <a:prstGeom prst="curvedConnector4">
            <a:avLst>
              <a:gd name="adj1" fmla="val -31764"/>
              <a:gd name="adj2" fmla="val 6899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endCxn id="7" idx="2"/>
          </p:cNvCxnSpPr>
          <p:nvPr/>
        </p:nvCxnSpPr>
        <p:spPr>
          <a:xfrm>
            <a:off x="3057193" y="4729655"/>
            <a:ext cx="3393536" cy="68434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33"/>
          <p:cNvCxnSpPr>
            <a:stCxn id="4" idx="3"/>
            <a:endCxn id="7" idx="2"/>
          </p:cNvCxnSpPr>
          <p:nvPr/>
        </p:nvCxnSpPr>
        <p:spPr>
          <a:xfrm>
            <a:off x="3605463" y="2554605"/>
            <a:ext cx="2845266" cy="285939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 name="Curved Down Arrow 2"/>
          <p:cNvSpPr/>
          <p:nvPr/>
        </p:nvSpPr>
        <p:spPr bwMode="auto">
          <a:xfrm>
            <a:off x="3892550" y="2460582"/>
            <a:ext cx="346211" cy="208247"/>
          </a:xfrm>
          <a:prstGeom prst="curved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5" name="Curved Up Arrow 14"/>
          <p:cNvSpPr/>
          <p:nvPr/>
        </p:nvSpPr>
        <p:spPr bwMode="auto">
          <a:xfrm flipH="1">
            <a:off x="3868731" y="2668829"/>
            <a:ext cx="346214" cy="189263"/>
          </a:xfrm>
          <a:prstGeom prst="curved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1" name="Curved Down Arrow 20"/>
          <p:cNvSpPr/>
          <p:nvPr/>
        </p:nvSpPr>
        <p:spPr bwMode="auto">
          <a:xfrm>
            <a:off x="3822574" y="4623691"/>
            <a:ext cx="346211" cy="208247"/>
          </a:xfrm>
          <a:prstGeom prst="curved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2" name="Curved Up Arrow 21"/>
          <p:cNvSpPr/>
          <p:nvPr/>
        </p:nvSpPr>
        <p:spPr bwMode="auto">
          <a:xfrm flipH="1">
            <a:off x="3798755" y="4831938"/>
            <a:ext cx="346214" cy="189263"/>
          </a:xfrm>
          <a:prstGeom prst="curved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24740110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Playing a Game</a:t>
            </a:r>
            <a:endParaRPr lang="en-US" dirty="0"/>
          </a:p>
        </p:txBody>
      </p:sp>
      <p:sp>
        <p:nvSpPr>
          <p:cNvPr id="16" name="Rectangle 15"/>
          <p:cNvSpPr/>
          <p:nvPr/>
        </p:nvSpPr>
        <p:spPr bwMode="auto">
          <a:xfrm>
            <a:off x="5684509" y="1490947"/>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Game Services</a:t>
            </a:r>
          </a:p>
        </p:txBody>
      </p:sp>
      <p:sp>
        <p:nvSpPr>
          <p:cNvPr id="17" name="Can 16"/>
          <p:cNvSpPr/>
          <p:nvPr/>
        </p:nvSpPr>
        <p:spPr bwMode="auto">
          <a:xfrm>
            <a:off x="6089301" y="4734622"/>
            <a:ext cx="1447800" cy="1371600"/>
          </a:xfrm>
          <a:prstGeom prst="can">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WAZ Storage</a:t>
            </a:r>
          </a:p>
        </p:txBody>
      </p:sp>
      <p:sp>
        <p:nvSpPr>
          <p:cNvPr id="18" name="Rectangle 17"/>
          <p:cNvSpPr/>
          <p:nvPr/>
        </p:nvSpPr>
        <p:spPr bwMode="auto">
          <a:xfrm>
            <a:off x="5684509" y="2791050"/>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Worker</a:t>
            </a:r>
          </a:p>
        </p:txBody>
      </p:sp>
      <p:grpSp>
        <p:nvGrpSpPr>
          <p:cNvPr id="19" name="Group 18"/>
          <p:cNvGrpSpPr/>
          <p:nvPr/>
        </p:nvGrpSpPr>
        <p:grpSpPr>
          <a:xfrm>
            <a:off x="9492295" y="2327428"/>
            <a:ext cx="1470623" cy="436033"/>
            <a:chOff x="8079777" y="5723467"/>
            <a:chExt cx="672244" cy="269455"/>
          </a:xfrm>
        </p:grpSpPr>
        <p:sp>
          <p:nvSpPr>
            <p:cNvPr id="20" name="Rectangle 19"/>
            <p:cNvSpPr/>
            <p:nvPr/>
          </p:nvSpPr>
          <p:spPr bwMode="auto">
            <a:xfrm>
              <a:off x="8079777"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21" name="Rectangle 20"/>
            <p:cNvSpPr/>
            <p:nvPr/>
          </p:nvSpPr>
          <p:spPr bwMode="auto">
            <a:xfrm>
              <a:off x="8247838"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22" name="Rectangle 21"/>
            <p:cNvSpPr/>
            <p:nvPr/>
          </p:nvSpPr>
          <p:spPr bwMode="auto">
            <a:xfrm>
              <a:off x="8415899"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23" name="Rectangle 22"/>
            <p:cNvSpPr/>
            <p:nvPr/>
          </p:nvSpPr>
          <p:spPr bwMode="auto">
            <a:xfrm>
              <a:off x="8583960" y="5723467"/>
              <a:ext cx="168061"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grpSp>
      <p:cxnSp>
        <p:nvCxnSpPr>
          <p:cNvPr id="24" name="Curved Connector 23"/>
          <p:cNvCxnSpPr>
            <a:stCxn id="16" idx="3"/>
            <a:endCxn id="20" idx="1"/>
          </p:cNvCxnSpPr>
          <p:nvPr/>
        </p:nvCxnSpPr>
        <p:spPr>
          <a:xfrm>
            <a:off x="7894309" y="2024347"/>
            <a:ext cx="1597986" cy="52109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18" idx="3"/>
            <a:endCxn id="20" idx="1"/>
          </p:cNvCxnSpPr>
          <p:nvPr/>
        </p:nvCxnSpPr>
        <p:spPr>
          <a:xfrm flipV="1">
            <a:off x="7894309" y="2545445"/>
            <a:ext cx="1597986" cy="77900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18" idx="3"/>
            <a:endCxn id="17" idx="1"/>
          </p:cNvCxnSpPr>
          <p:nvPr/>
        </p:nvCxnSpPr>
        <p:spPr>
          <a:xfrm flipH="1">
            <a:off x="6813201" y="3324450"/>
            <a:ext cx="1081108" cy="1410172"/>
          </a:xfrm>
          <a:prstGeom prst="curvedConnector4">
            <a:avLst>
              <a:gd name="adj1" fmla="val -21145"/>
              <a:gd name="adj2" fmla="val 6891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endCxn id="16" idx="1"/>
          </p:cNvCxnSpPr>
          <p:nvPr/>
        </p:nvCxnSpPr>
        <p:spPr>
          <a:xfrm flipV="1">
            <a:off x="3628072" y="2024347"/>
            <a:ext cx="2056437" cy="34290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33"/>
          <p:cNvCxnSpPr>
            <a:stCxn id="36" idx="3"/>
            <a:endCxn id="17" idx="2"/>
          </p:cNvCxnSpPr>
          <p:nvPr/>
        </p:nvCxnSpPr>
        <p:spPr>
          <a:xfrm>
            <a:off x="3174151" y="4447088"/>
            <a:ext cx="2915150" cy="973334"/>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Curved Down Arrow 27"/>
          <p:cNvSpPr/>
          <p:nvPr/>
        </p:nvSpPr>
        <p:spPr bwMode="auto">
          <a:xfrm>
            <a:off x="3884641" y="4415444"/>
            <a:ext cx="346211" cy="208247"/>
          </a:xfrm>
          <a:prstGeom prst="curved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9" name="Curved Up Arrow 28"/>
          <p:cNvSpPr/>
          <p:nvPr/>
        </p:nvSpPr>
        <p:spPr bwMode="auto">
          <a:xfrm flipH="1">
            <a:off x="3860822" y="4623691"/>
            <a:ext cx="346214" cy="189263"/>
          </a:xfrm>
          <a:prstGeom prst="curved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31" name="Curved Connector 30"/>
          <p:cNvCxnSpPr>
            <a:endCxn id="17" idx="2"/>
          </p:cNvCxnSpPr>
          <p:nvPr/>
        </p:nvCxnSpPr>
        <p:spPr>
          <a:xfrm>
            <a:off x="3628072" y="2367253"/>
            <a:ext cx="2461229" cy="305316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Curved Down Arrow 31"/>
          <p:cNvSpPr/>
          <p:nvPr/>
        </p:nvSpPr>
        <p:spPr bwMode="auto">
          <a:xfrm>
            <a:off x="4149812" y="2460582"/>
            <a:ext cx="346211" cy="208247"/>
          </a:xfrm>
          <a:prstGeom prst="curved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3" name="Curved Up Arrow 32"/>
          <p:cNvSpPr/>
          <p:nvPr/>
        </p:nvSpPr>
        <p:spPr bwMode="auto">
          <a:xfrm flipH="1">
            <a:off x="4125993" y="2668829"/>
            <a:ext cx="346214" cy="189263"/>
          </a:xfrm>
          <a:prstGeom prst="curved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35" name="Picture 34"/>
          <p:cNvPicPr/>
          <p:nvPr/>
        </p:nvPicPr>
        <p:blipFill>
          <a:blip r:embed="rId2" cstate="print">
            <a:extLst>
              <a:ext uri="{28A0092B-C50C-407E-A947-70E740481C1C}">
                <a14:useLocalDpi xmlns:a14="http://schemas.microsoft.com/office/drawing/2010/main"/>
              </a:ext>
            </a:extLst>
          </a:blip>
          <a:stretch>
            <a:fillRect/>
          </a:stretch>
        </p:blipFill>
        <p:spPr>
          <a:xfrm>
            <a:off x="519112" y="1453033"/>
            <a:ext cx="3108960" cy="1748790"/>
          </a:xfrm>
          <a:prstGeom prst="rect">
            <a:avLst/>
          </a:prstGeom>
        </p:spPr>
      </p:pic>
      <p:pic>
        <p:nvPicPr>
          <p:cNvPr id="36" name="Picture 35" descr="Description: C:\Users\ntotten\AppData\Local\Temp\SNAGHTML4fb9d80.PNG"/>
          <p:cNvPicPr/>
          <p:nvPr/>
        </p:nvPicPr>
        <p:blipFill>
          <a:blip r:embed="rId3" r:link="rId4">
            <a:extLst>
              <a:ext uri="{28A0092B-C50C-407E-A947-70E740481C1C}">
                <a14:useLocalDpi xmlns:a14="http://schemas.microsoft.com/office/drawing/2010/main"/>
              </a:ext>
            </a:extLst>
          </a:blip>
          <a:srcRect/>
          <a:stretch>
            <a:fillRect/>
          </a:stretch>
        </p:blipFill>
        <p:spPr bwMode="auto">
          <a:xfrm>
            <a:off x="1161731" y="3893837"/>
            <a:ext cx="2012420" cy="1106502"/>
          </a:xfrm>
          <a:prstGeom prst="rect">
            <a:avLst/>
          </a:prstGeom>
          <a:noFill/>
          <a:ln>
            <a:noFill/>
          </a:ln>
        </p:spPr>
      </p:pic>
    </p:spTree>
    <p:extLst>
      <p:ext uri="{BB962C8B-B14F-4D97-AF65-F5344CB8AC3E}">
        <p14:creationId xmlns:p14="http://schemas.microsoft.com/office/powerpoint/2010/main" val="227055472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7"/>
                                        </p:tgtEl>
                                      </p:cBhvr>
                                    </p:animEffect>
                                    <p:set>
                                      <p:cBhvr>
                                        <p:cTn id="11" dur="1" fill="hold">
                                          <p:stCondLst>
                                            <p:cond delay="499"/>
                                          </p:stCondLst>
                                        </p:cTn>
                                        <p:tgtEl>
                                          <p:spTgt spid="2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4"/>
                                        </p:tgtEl>
                                      </p:cBhvr>
                                    </p:animEffect>
                                    <p:set>
                                      <p:cBhvr>
                                        <p:cTn id="18" dur="1" fill="hold">
                                          <p:stCondLst>
                                            <p:cond delay="499"/>
                                          </p:stCondLst>
                                        </p:cTn>
                                        <p:tgtEl>
                                          <p:spTgt spid="2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to the Socket Server</a:t>
            </a:r>
            <a:endParaRPr lang="en-US" dirty="0"/>
          </a:p>
        </p:txBody>
      </p:sp>
      <p:sp>
        <p:nvSpPr>
          <p:cNvPr id="16" name="Rectangle 15"/>
          <p:cNvSpPr/>
          <p:nvPr/>
        </p:nvSpPr>
        <p:spPr bwMode="auto">
          <a:xfrm>
            <a:off x="5684509" y="1490947"/>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Socket Server</a:t>
            </a:r>
          </a:p>
        </p:txBody>
      </p:sp>
      <p:sp>
        <p:nvSpPr>
          <p:cNvPr id="17" name="Can 16"/>
          <p:cNvSpPr/>
          <p:nvPr/>
        </p:nvSpPr>
        <p:spPr bwMode="auto">
          <a:xfrm>
            <a:off x="6089301" y="4734622"/>
            <a:ext cx="1447800" cy="1371600"/>
          </a:xfrm>
          <a:prstGeom prst="can">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WAZ Storage</a:t>
            </a:r>
          </a:p>
        </p:txBody>
      </p:sp>
      <p:sp>
        <p:nvSpPr>
          <p:cNvPr id="18" name="Rectangle 17"/>
          <p:cNvSpPr/>
          <p:nvPr/>
        </p:nvSpPr>
        <p:spPr bwMode="auto">
          <a:xfrm>
            <a:off x="5684509" y="2791050"/>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Worker</a:t>
            </a:r>
          </a:p>
        </p:txBody>
      </p:sp>
      <p:grpSp>
        <p:nvGrpSpPr>
          <p:cNvPr id="19" name="Group 18"/>
          <p:cNvGrpSpPr/>
          <p:nvPr/>
        </p:nvGrpSpPr>
        <p:grpSpPr>
          <a:xfrm>
            <a:off x="9492295" y="2327428"/>
            <a:ext cx="1470623" cy="436033"/>
            <a:chOff x="8079777" y="5723467"/>
            <a:chExt cx="672244" cy="269455"/>
          </a:xfrm>
        </p:grpSpPr>
        <p:sp>
          <p:nvSpPr>
            <p:cNvPr id="20" name="Rectangle 19"/>
            <p:cNvSpPr/>
            <p:nvPr/>
          </p:nvSpPr>
          <p:spPr bwMode="auto">
            <a:xfrm>
              <a:off x="8079777"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21" name="Rectangle 20"/>
            <p:cNvSpPr/>
            <p:nvPr/>
          </p:nvSpPr>
          <p:spPr bwMode="auto">
            <a:xfrm>
              <a:off x="8247838"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22" name="Rectangle 21"/>
            <p:cNvSpPr/>
            <p:nvPr/>
          </p:nvSpPr>
          <p:spPr bwMode="auto">
            <a:xfrm>
              <a:off x="8415899"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23" name="Rectangle 22"/>
            <p:cNvSpPr/>
            <p:nvPr/>
          </p:nvSpPr>
          <p:spPr bwMode="auto">
            <a:xfrm>
              <a:off x="8583960" y="5723467"/>
              <a:ext cx="168061"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grpSp>
      <p:cxnSp>
        <p:nvCxnSpPr>
          <p:cNvPr id="24" name="Curved Connector 23"/>
          <p:cNvCxnSpPr>
            <a:stCxn id="16" idx="3"/>
            <a:endCxn id="20" idx="1"/>
          </p:cNvCxnSpPr>
          <p:nvPr/>
        </p:nvCxnSpPr>
        <p:spPr>
          <a:xfrm>
            <a:off x="7894309" y="2024347"/>
            <a:ext cx="1597986" cy="52109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18" idx="3"/>
            <a:endCxn id="20" idx="1"/>
          </p:cNvCxnSpPr>
          <p:nvPr/>
        </p:nvCxnSpPr>
        <p:spPr>
          <a:xfrm flipV="1">
            <a:off x="7894309" y="2545445"/>
            <a:ext cx="1597986" cy="77900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18" idx="3"/>
            <a:endCxn id="17" idx="1"/>
          </p:cNvCxnSpPr>
          <p:nvPr/>
        </p:nvCxnSpPr>
        <p:spPr>
          <a:xfrm flipH="1">
            <a:off x="6813201" y="3324450"/>
            <a:ext cx="1081108" cy="1410172"/>
          </a:xfrm>
          <a:prstGeom prst="curvedConnector4">
            <a:avLst>
              <a:gd name="adj1" fmla="val -21145"/>
              <a:gd name="adj2" fmla="val 6891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endCxn id="16" idx="1"/>
          </p:cNvCxnSpPr>
          <p:nvPr/>
        </p:nvCxnSpPr>
        <p:spPr>
          <a:xfrm flipV="1">
            <a:off x="3628072" y="2024347"/>
            <a:ext cx="2056437" cy="34290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33"/>
          <p:cNvCxnSpPr>
            <a:stCxn id="16" idx="1"/>
            <a:endCxn id="31" idx="3"/>
          </p:cNvCxnSpPr>
          <p:nvPr/>
        </p:nvCxnSpPr>
        <p:spPr>
          <a:xfrm rot="10800000" flipV="1">
            <a:off x="3187277" y="2024347"/>
            <a:ext cx="2497233" cy="242018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2" cstate="print">
            <a:extLst>
              <a:ext uri="{28A0092B-C50C-407E-A947-70E740481C1C}">
                <a14:useLocalDpi xmlns:a14="http://schemas.microsoft.com/office/drawing/2010/main"/>
              </a:ext>
            </a:extLst>
          </a:blip>
          <a:stretch>
            <a:fillRect/>
          </a:stretch>
        </p:blipFill>
        <p:spPr>
          <a:xfrm>
            <a:off x="519112" y="1373988"/>
            <a:ext cx="3108960" cy="1821815"/>
          </a:xfrm>
          <a:prstGeom prst="rect">
            <a:avLst/>
          </a:prstGeom>
        </p:spPr>
      </p:pic>
      <p:pic>
        <p:nvPicPr>
          <p:cNvPr id="31" name="Picture 30" descr="Description: C:\Users\ntotten\AppData\Local\Temp\SNAGHTML4fbb563.PNG"/>
          <p:cNvPicPr/>
          <p:nvPr/>
        </p:nvPicPr>
        <p:blipFill>
          <a:blip r:embed="rId3" r:link="rId4">
            <a:extLst>
              <a:ext uri="{28A0092B-C50C-407E-A947-70E740481C1C}">
                <a14:useLocalDpi xmlns:a14="http://schemas.microsoft.com/office/drawing/2010/main"/>
              </a:ext>
            </a:extLst>
          </a:blip>
          <a:srcRect/>
          <a:stretch>
            <a:fillRect/>
          </a:stretch>
        </p:blipFill>
        <p:spPr bwMode="auto">
          <a:xfrm>
            <a:off x="519112" y="3711002"/>
            <a:ext cx="2668164" cy="1467054"/>
          </a:xfrm>
          <a:prstGeom prst="rect">
            <a:avLst/>
          </a:prstGeom>
          <a:noFill/>
          <a:ln>
            <a:noFill/>
          </a:ln>
        </p:spPr>
      </p:pic>
      <p:cxnSp>
        <p:nvCxnSpPr>
          <p:cNvPr id="28" name="Curved Connector 27"/>
          <p:cNvCxnSpPr/>
          <p:nvPr/>
        </p:nvCxnSpPr>
        <p:spPr>
          <a:xfrm>
            <a:off x="3174151" y="4447088"/>
            <a:ext cx="2915150" cy="973334"/>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Curved Down Arrow 28"/>
          <p:cNvSpPr/>
          <p:nvPr/>
        </p:nvSpPr>
        <p:spPr bwMode="auto">
          <a:xfrm>
            <a:off x="3884641" y="4415444"/>
            <a:ext cx="346211" cy="208247"/>
          </a:xfrm>
          <a:prstGeom prst="curved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2" name="Curved Up Arrow 31"/>
          <p:cNvSpPr/>
          <p:nvPr/>
        </p:nvSpPr>
        <p:spPr bwMode="auto">
          <a:xfrm flipH="1">
            <a:off x="3860822" y="4623691"/>
            <a:ext cx="346214" cy="189263"/>
          </a:xfrm>
          <a:prstGeom prst="curved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33" name="Curved Connector 32"/>
          <p:cNvCxnSpPr/>
          <p:nvPr/>
        </p:nvCxnSpPr>
        <p:spPr>
          <a:xfrm>
            <a:off x="3628072" y="2367253"/>
            <a:ext cx="2461229" cy="305316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Curved Down Arrow 34"/>
          <p:cNvSpPr/>
          <p:nvPr/>
        </p:nvSpPr>
        <p:spPr bwMode="auto">
          <a:xfrm>
            <a:off x="4149812" y="2460582"/>
            <a:ext cx="346211" cy="208247"/>
          </a:xfrm>
          <a:prstGeom prst="curved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6" name="Curved Up Arrow 35"/>
          <p:cNvSpPr/>
          <p:nvPr/>
        </p:nvSpPr>
        <p:spPr bwMode="auto">
          <a:xfrm flipH="1">
            <a:off x="4125993" y="2668829"/>
            <a:ext cx="346214" cy="189263"/>
          </a:xfrm>
          <a:prstGeom prst="curved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8" name="Straight Connector 7"/>
          <p:cNvCxnSpPr>
            <a:stCxn id="30" idx="3"/>
          </p:cNvCxnSpPr>
          <p:nvPr/>
        </p:nvCxnSpPr>
        <p:spPr>
          <a:xfrm flipV="1">
            <a:off x="3628072" y="1754372"/>
            <a:ext cx="2056438" cy="530524"/>
          </a:xfrm>
          <a:prstGeom prst="line">
            <a:avLst/>
          </a:prstGeom>
        </p:spPr>
        <p:style>
          <a:lnRef idx="3">
            <a:schemeClr val="accent3"/>
          </a:lnRef>
          <a:fillRef idx="0">
            <a:schemeClr val="accent3"/>
          </a:fillRef>
          <a:effectRef idx="2">
            <a:schemeClr val="accent3"/>
          </a:effectRef>
          <a:fontRef idx="minor">
            <a:schemeClr val="tx1"/>
          </a:fontRef>
        </p:style>
      </p:cxnSp>
      <p:cxnSp>
        <p:nvCxnSpPr>
          <p:cNvPr id="37" name="Straight Connector 36"/>
          <p:cNvCxnSpPr/>
          <p:nvPr/>
        </p:nvCxnSpPr>
        <p:spPr>
          <a:xfrm flipV="1">
            <a:off x="3187276" y="2367253"/>
            <a:ext cx="2497234" cy="19283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519874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5"/>
                                        </p:tgtEl>
                                      </p:cBhvr>
                                    </p:animEffect>
                                    <p:set>
                                      <p:cBhvr>
                                        <p:cTn id="10" dur="1" fill="hold">
                                          <p:stCondLst>
                                            <p:cond delay="499"/>
                                          </p:stCondLst>
                                        </p:cTn>
                                        <p:tgtEl>
                                          <p:spTgt spid="3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8"/>
                                        </p:tgtEl>
                                      </p:cBhvr>
                                    </p:animEffect>
                                    <p:set>
                                      <p:cBhvr>
                                        <p:cTn id="16" dur="1" fill="hold">
                                          <p:stCondLst>
                                            <p:cond delay="499"/>
                                          </p:stCondLst>
                                        </p:cTn>
                                        <p:tgtEl>
                                          <p:spTgt spid="2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6"/>
                                        </p:tgtEl>
                                      </p:cBhvr>
                                    </p:animEffect>
                                    <p:set>
                                      <p:cBhvr>
                                        <p:cTn id="71"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5"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to the Socket Server</a:t>
            </a:r>
            <a:endParaRPr lang="en-US" dirty="0"/>
          </a:p>
        </p:txBody>
      </p:sp>
      <p:sp>
        <p:nvSpPr>
          <p:cNvPr id="16" name="Rectangle 15"/>
          <p:cNvSpPr/>
          <p:nvPr/>
        </p:nvSpPr>
        <p:spPr bwMode="auto">
          <a:xfrm>
            <a:off x="5684509" y="1490947"/>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Socket Server</a:t>
            </a:r>
          </a:p>
        </p:txBody>
      </p:sp>
      <p:sp>
        <p:nvSpPr>
          <p:cNvPr id="17" name="Can 16"/>
          <p:cNvSpPr/>
          <p:nvPr/>
        </p:nvSpPr>
        <p:spPr bwMode="auto">
          <a:xfrm>
            <a:off x="6089301" y="4734622"/>
            <a:ext cx="1447800" cy="1371600"/>
          </a:xfrm>
          <a:prstGeom prst="can">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WAZ Storage</a:t>
            </a:r>
          </a:p>
        </p:txBody>
      </p:sp>
      <p:sp>
        <p:nvSpPr>
          <p:cNvPr id="18" name="Rectangle 17"/>
          <p:cNvSpPr/>
          <p:nvPr/>
        </p:nvSpPr>
        <p:spPr bwMode="auto">
          <a:xfrm>
            <a:off x="5684509" y="2791050"/>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Worker</a:t>
            </a:r>
          </a:p>
        </p:txBody>
      </p:sp>
      <p:grpSp>
        <p:nvGrpSpPr>
          <p:cNvPr id="19" name="Group 18"/>
          <p:cNvGrpSpPr/>
          <p:nvPr/>
        </p:nvGrpSpPr>
        <p:grpSpPr>
          <a:xfrm>
            <a:off x="9492295" y="2327428"/>
            <a:ext cx="1470623" cy="436033"/>
            <a:chOff x="8079777" y="5723467"/>
            <a:chExt cx="672244" cy="269455"/>
          </a:xfrm>
        </p:grpSpPr>
        <p:sp>
          <p:nvSpPr>
            <p:cNvPr id="20" name="Rectangle 19"/>
            <p:cNvSpPr/>
            <p:nvPr/>
          </p:nvSpPr>
          <p:spPr bwMode="auto">
            <a:xfrm>
              <a:off x="8079777"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21" name="Rectangle 20"/>
            <p:cNvSpPr/>
            <p:nvPr/>
          </p:nvSpPr>
          <p:spPr bwMode="auto">
            <a:xfrm>
              <a:off x="8247838"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22" name="Rectangle 21"/>
            <p:cNvSpPr/>
            <p:nvPr/>
          </p:nvSpPr>
          <p:spPr bwMode="auto">
            <a:xfrm>
              <a:off x="8415899"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23" name="Rectangle 22"/>
            <p:cNvSpPr/>
            <p:nvPr/>
          </p:nvSpPr>
          <p:spPr bwMode="auto">
            <a:xfrm>
              <a:off x="8583960" y="5723467"/>
              <a:ext cx="168061"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grpSp>
      <p:cxnSp>
        <p:nvCxnSpPr>
          <p:cNvPr id="24" name="Curved Connector 23"/>
          <p:cNvCxnSpPr>
            <a:stCxn id="16" idx="3"/>
            <a:endCxn id="20" idx="1"/>
          </p:cNvCxnSpPr>
          <p:nvPr/>
        </p:nvCxnSpPr>
        <p:spPr>
          <a:xfrm>
            <a:off x="7894309" y="2024347"/>
            <a:ext cx="1597986" cy="52109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18" idx="3"/>
            <a:endCxn id="20" idx="1"/>
          </p:cNvCxnSpPr>
          <p:nvPr/>
        </p:nvCxnSpPr>
        <p:spPr>
          <a:xfrm flipV="1">
            <a:off x="7894309" y="2545445"/>
            <a:ext cx="1597986" cy="77900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18" idx="3"/>
            <a:endCxn id="17" idx="1"/>
          </p:cNvCxnSpPr>
          <p:nvPr/>
        </p:nvCxnSpPr>
        <p:spPr>
          <a:xfrm flipH="1">
            <a:off x="6813201" y="3324450"/>
            <a:ext cx="1081108" cy="1410172"/>
          </a:xfrm>
          <a:prstGeom prst="curvedConnector4">
            <a:avLst>
              <a:gd name="adj1" fmla="val -21145"/>
              <a:gd name="adj2" fmla="val 6891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endCxn id="16" idx="1"/>
          </p:cNvCxnSpPr>
          <p:nvPr/>
        </p:nvCxnSpPr>
        <p:spPr>
          <a:xfrm flipV="1">
            <a:off x="3628072" y="2024347"/>
            <a:ext cx="2056437" cy="34290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33"/>
          <p:cNvCxnSpPr>
            <a:stCxn id="16" idx="1"/>
            <a:endCxn id="31" idx="3"/>
          </p:cNvCxnSpPr>
          <p:nvPr/>
        </p:nvCxnSpPr>
        <p:spPr>
          <a:xfrm rot="10800000" flipV="1">
            <a:off x="3187277" y="2024347"/>
            <a:ext cx="2497233" cy="242018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2" cstate="print">
            <a:extLst>
              <a:ext uri="{28A0092B-C50C-407E-A947-70E740481C1C}">
                <a14:useLocalDpi xmlns:a14="http://schemas.microsoft.com/office/drawing/2010/main"/>
              </a:ext>
            </a:extLst>
          </a:blip>
          <a:stretch>
            <a:fillRect/>
          </a:stretch>
        </p:blipFill>
        <p:spPr>
          <a:xfrm>
            <a:off x="519112" y="1373988"/>
            <a:ext cx="3108960" cy="1821815"/>
          </a:xfrm>
          <a:prstGeom prst="rect">
            <a:avLst/>
          </a:prstGeom>
        </p:spPr>
      </p:pic>
      <p:pic>
        <p:nvPicPr>
          <p:cNvPr id="31" name="Picture 30" descr="Description: C:\Users\ntotten\AppData\Local\Temp\SNAGHTML4fbb563.PNG"/>
          <p:cNvPicPr/>
          <p:nvPr/>
        </p:nvPicPr>
        <p:blipFill>
          <a:blip r:embed="rId3" r:link="rId4">
            <a:extLst>
              <a:ext uri="{28A0092B-C50C-407E-A947-70E740481C1C}">
                <a14:useLocalDpi xmlns:a14="http://schemas.microsoft.com/office/drawing/2010/main"/>
              </a:ext>
            </a:extLst>
          </a:blip>
          <a:srcRect/>
          <a:stretch>
            <a:fillRect/>
          </a:stretch>
        </p:blipFill>
        <p:spPr bwMode="auto">
          <a:xfrm>
            <a:off x="519112" y="3711002"/>
            <a:ext cx="2668164" cy="1467054"/>
          </a:xfrm>
          <a:prstGeom prst="rect">
            <a:avLst/>
          </a:prstGeom>
          <a:noFill/>
          <a:ln>
            <a:noFill/>
          </a:ln>
        </p:spPr>
      </p:pic>
      <p:cxnSp>
        <p:nvCxnSpPr>
          <p:cNvPr id="8" name="Straight Connector 7"/>
          <p:cNvCxnSpPr>
            <a:stCxn id="30" idx="3"/>
          </p:cNvCxnSpPr>
          <p:nvPr/>
        </p:nvCxnSpPr>
        <p:spPr>
          <a:xfrm flipV="1">
            <a:off x="3628072" y="1754372"/>
            <a:ext cx="2056438" cy="530524"/>
          </a:xfrm>
          <a:prstGeom prst="line">
            <a:avLst/>
          </a:prstGeom>
        </p:spPr>
        <p:style>
          <a:lnRef idx="3">
            <a:schemeClr val="accent3"/>
          </a:lnRef>
          <a:fillRef idx="0">
            <a:schemeClr val="accent3"/>
          </a:fillRef>
          <a:effectRef idx="2">
            <a:schemeClr val="accent3"/>
          </a:effectRef>
          <a:fontRef idx="minor">
            <a:schemeClr val="tx1"/>
          </a:fontRef>
        </p:style>
      </p:cxnSp>
      <p:cxnSp>
        <p:nvCxnSpPr>
          <p:cNvPr id="37" name="Straight Connector 36"/>
          <p:cNvCxnSpPr/>
          <p:nvPr/>
        </p:nvCxnSpPr>
        <p:spPr>
          <a:xfrm flipV="1">
            <a:off x="3187276" y="2367253"/>
            <a:ext cx="2497234" cy="19283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841718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7"/>
                                        </p:tgtEl>
                                      </p:cBhvr>
                                    </p:animEffect>
                                    <p:set>
                                      <p:cBhvr>
                                        <p:cTn id="11" dur="1" fill="hold">
                                          <p:stCondLst>
                                            <p:cond delay="499"/>
                                          </p:stCondLst>
                                        </p:cTn>
                                        <p:tgtEl>
                                          <p:spTgt spid="2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a:t>
            </a:r>
            <a:endParaRPr lang="en-US" dirty="0"/>
          </a:p>
        </p:txBody>
      </p:sp>
      <p:sp>
        <p:nvSpPr>
          <p:cNvPr id="3" name="Content Placeholder 2"/>
          <p:cNvSpPr>
            <a:spLocks noGrp="1"/>
          </p:cNvSpPr>
          <p:nvPr>
            <p:ph idx="1"/>
          </p:nvPr>
        </p:nvSpPr>
        <p:spPr>
          <a:xfrm>
            <a:off x="519112" y="1447800"/>
            <a:ext cx="11149013" cy="3016210"/>
          </a:xfrm>
        </p:spPr>
        <p:txBody>
          <a:bodyPr/>
          <a:lstStyle/>
          <a:p>
            <a:r>
              <a:rPr lang="en-US" dirty="0" smtClean="0"/>
              <a:t>Command – Query Separation</a:t>
            </a:r>
          </a:p>
          <a:p>
            <a:r>
              <a:rPr lang="en-US" dirty="0" smtClean="0"/>
              <a:t>Reliance on Windows Azure Storage</a:t>
            </a:r>
          </a:p>
          <a:p>
            <a:pPr lvl="1"/>
            <a:r>
              <a:rPr lang="en-US" dirty="0" smtClean="0"/>
              <a:t>Queues</a:t>
            </a:r>
          </a:p>
          <a:p>
            <a:pPr lvl="1"/>
            <a:r>
              <a:rPr lang="en-US" dirty="0" smtClean="0"/>
              <a:t>Blobs</a:t>
            </a:r>
          </a:p>
          <a:p>
            <a:r>
              <a:rPr lang="en-US" dirty="0" smtClean="0"/>
              <a:t>Rest Services</a:t>
            </a:r>
          </a:p>
          <a:p>
            <a:r>
              <a:rPr lang="en-US" dirty="0" smtClean="0"/>
              <a:t>Sockets + Web Sockets</a:t>
            </a:r>
            <a:endParaRPr lang="en-US" dirty="0"/>
          </a:p>
        </p:txBody>
      </p:sp>
    </p:spTree>
    <p:extLst>
      <p:ext uri="{BB962C8B-B14F-4D97-AF65-F5344CB8AC3E}">
        <p14:creationId xmlns:p14="http://schemas.microsoft.com/office/powerpoint/2010/main" val="297648611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9906" y="3124301"/>
            <a:ext cx="11149013" cy="609398"/>
          </a:xfrm>
        </p:spPr>
        <p:txBody>
          <a:bodyPr/>
          <a:lstStyle/>
          <a:p>
            <a:pPr rtl="0" eaLnBrk="1" latinLnBrk="0" hangingPunct="1"/>
            <a:r>
              <a:rPr lang="en-US" sz="4400" kern="1200" dirty="0" smtClean="0">
                <a:solidFill>
                  <a:srgbClr val="FFFFFF"/>
                </a:solidFill>
                <a:effectLst/>
                <a:latin typeface="Segoe UI Semibold"/>
                <a:ea typeface="+mn-ea"/>
                <a:cs typeface="+mn-cs"/>
              </a:rPr>
              <a:t>//Scale</a:t>
            </a:r>
            <a:endParaRPr lang="en-US" dirty="0" smtClean="0">
              <a:effectLst/>
            </a:endParaRPr>
          </a:p>
        </p:txBody>
      </p:sp>
    </p:spTree>
    <p:extLst>
      <p:ext uri="{BB962C8B-B14F-4D97-AF65-F5344CB8AC3E}">
        <p14:creationId xmlns:p14="http://schemas.microsoft.com/office/powerpoint/2010/main" val="17028090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Decoupled Systems</a:t>
            </a:r>
            <a:endParaRPr lang="en-US" dirty="0"/>
          </a:p>
        </p:txBody>
      </p:sp>
      <p:sp>
        <p:nvSpPr>
          <p:cNvPr id="5" name="Text Placeholder 4"/>
          <p:cNvSpPr>
            <a:spLocks noGrp="1"/>
          </p:cNvSpPr>
          <p:nvPr>
            <p:ph type="body" sz="quarter" idx="10"/>
          </p:nvPr>
        </p:nvSpPr>
        <p:spPr>
          <a:xfrm>
            <a:off x="519114" y="1447800"/>
            <a:ext cx="11149012" cy="1526572"/>
          </a:xfrm>
        </p:spPr>
        <p:txBody>
          <a:bodyPr/>
          <a:lstStyle/>
          <a:p>
            <a:r>
              <a:rPr lang="en-US" dirty="0" smtClean="0"/>
              <a:t>Many Independent Systems</a:t>
            </a:r>
          </a:p>
          <a:p>
            <a:r>
              <a:rPr lang="en-US" dirty="0" smtClean="0"/>
              <a:t>Scale parts not the entire application</a:t>
            </a:r>
          </a:p>
          <a:p>
            <a:r>
              <a:rPr lang="en-US" dirty="0" smtClean="0"/>
              <a:t>Rely on cloud services</a:t>
            </a:r>
            <a:endParaRPr lang="en-US" dirty="0"/>
          </a:p>
        </p:txBody>
      </p:sp>
    </p:spTree>
    <p:extLst>
      <p:ext uri="{BB962C8B-B14F-4D97-AF65-F5344CB8AC3E}">
        <p14:creationId xmlns:p14="http://schemas.microsoft.com/office/powerpoint/2010/main" val="297235604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Command – Query Separation</a:t>
            </a:r>
            <a:endParaRPr lang="en-US" dirty="0"/>
          </a:p>
        </p:txBody>
      </p:sp>
      <p:sp>
        <p:nvSpPr>
          <p:cNvPr id="5" name="Text Placeholder 4"/>
          <p:cNvSpPr>
            <a:spLocks noGrp="1"/>
          </p:cNvSpPr>
          <p:nvPr>
            <p:ph type="body" sz="quarter" idx="10"/>
          </p:nvPr>
        </p:nvSpPr>
        <p:spPr>
          <a:xfrm>
            <a:off x="519114" y="1447800"/>
            <a:ext cx="11149012" cy="1526572"/>
          </a:xfrm>
        </p:spPr>
        <p:txBody>
          <a:bodyPr/>
          <a:lstStyle/>
          <a:p>
            <a:r>
              <a:rPr lang="en-US" dirty="0" smtClean="0"/>
              <a:t>Send a command to the web server</a:t>
            </a:r>
          </a:p>
          <a:p>
            <a:r>
              <a:rPr lang="en-US" dirty="0" smtClean="0"/>
              <a:t>Web server </a:t>
            </a:r>
            <a:r>
              <a:rPr lang="en-US" dirty="0" err="1" smtClean="0"/>
              <a:t>enqueues</a:t>
            </a:r>
            <a:r>
              <a:rPr lang="en-US" dirty="0" smtClean="0"/>
              <a:t> the command’s message</a:t>
            </a:r>
          </a:p>
          <a:p>
            <a:r>
              <a:rPr lang="en-US" dirty="0" smtClean="0"/>
              <a:t>Worker role reads message from queue and acts on message</a:t>
            </a:r>
            <a:endParaRPr lang="en-US" dirty="0"/>
          </a:p>
        </p:txBody>
      </p:sp>
    </p:spTree>
    <p:extLst>
      <p:ext uri="{BB962C8B-B14F-4D97-AF65-F5344CB8AC3E}">
        <p14:creationId xmlns:p14="http://schemas.microsoft.com/office/powerpoint/2010/main" val="247900456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Diagram</a:t>
            </a:r>
            <a:endParaRPr lang="en-US" dirty="0"/>
          </a:p>
        </p:txBody>
      </p:sp>
      <p:sp>
        <p:nvSpPr>
          <p:cNvPr id="5" name="Rectangle 4"/>
          <p:cNvSpPr/>
          <p:nvPr/>
        </p:nvSpPr>
        <p:spPr bwMode="auto">
          <a:xfrm>
            <a:off x="6056664" y="1466635"/>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Game Services</a:t>
            </a:r>
          </a:p>
        </p:txBody>
      </p:sp>
      <p:sp>
        <p:nvSpPr>
          <p:cNvPr id="6" name="Can 5"/>
          <p:cNvSpPr/>
          <p:nvPr/>
        </p:nvSpPr>
        <p:spPr bwMode="auto">
          <a:xfrm>
            <a:off x="6818664" y="4556037"/>
            <a:ext cx="1447800" cy="1371600"/>
          </a:xfrm>
          <a:prstGeom prst="can">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WAZ Storage</a:t>
            </a:r>
          </a:p>
        </p:txBody>
      </p:sp>
      <p:sp>
        <p:nvSpPr>
          <p:cNvPr id="7" name="Rectangle 6"/>
          <p:cNvSpPr/>
          <p:nvPr/>
        </p:nvSpPr>
        <p:spPr bwMode="auto">
          <a:xfrm>
            <a:off x="6056664" y="2766738"/>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Worker</a:t>
            </a:r>
          </a:p>
        </p:txBody>
      </p:sp>
      <p:grpSp>
        <p:nvGrpSpPr>
          <p:cNvPr id="8" name="Group 7"/>
          <p:cNvGrpSpPr/>
          <p:nvPr/>
        </p:nvGrpSpPr>
        <p:grpSpPr>
          <a:xfrm>
            <a:off x="9864450" y="2303116"/>
            <a:ext cx="1470623" cy="436033"/>
            <a:chOff x="8079777" y="5723467"/>
            <a:chExt cx="672244" cy="269455"/>
          </a:xfrm>
        </p:grpSpPr>
        <p:sp>
          <p:nvSpPr>
            <p:cNvPr id="9" name="Rectangle 8"/>
            <p:cNvSpPr/>
            <p:nvPr/>
          </p:nvSpPr>
          <p:spPr bwMode="auto">
            <a:xfrm>
              <a:off x="8079777"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10" name="Rectangle 9"/>
            <p:cNvSpPr/>
            <p:nvPr/>
          </p:nvSpPr>
          <p:spPr bwMode="auto">
            <a:xfrm>
              <a:off x="8247838"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11" name="Rectangle 10"/>
            <p:cNvSpPr/>
            <p:nvPr/>
          </p:nvSpPr>
          <p:spPr bwMode="auto">
            <a:xfrm>
              <a:off x="8415899"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12" name="Rectangle 11"/>
            <p:cNvSpPr/>
            <p:nvPr/>
          </p:nvSpPr>
          <p:spPr bwMode="auto">
            <a:xfrm>
              <a:off x="8583960" y="5723467"/>
              <a:ext cx="168061"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grpSp>
      <p:cxnSp>
        <p:nvCxnSpPr>
          <p:cNvPr id="13" name="Curved Connector 12"/>
          <p:cNvCxnSpPr>
            <a:endCxn id="5" idx="1"/>
          </p:cNvCxnSpPr>
          <p:nvPr/>
        </p:nvCxnSpPr>
        <p:spPr>
          <a:xfrm flipV="1">
            <a:off x="3636844" y="2000035"/>
            <a:ext cx="2419820" cy="352346"/>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urved Connector 13"/>
          <p:cNvCxnSpPr>
            <a:stCxn id="5" idx="3"/>
            <a:endCxn id="9" idx="1"/>
          </p:cNvCxnSpPr>
          <p:nvPr/>
        </p:nvCxnSpPr>
        <p:spPr>
          <a:xfrm>
            <a:off x="8266464" y="2000035"/>
            <a:ext cx="1597986" cy="52109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urved Connector 14"/>
          <p:cNvCxnSpPr>
            <a:stCxn id="7" idx="3"/>
            <a:endCxn id="9" idx="1"/>
          </p:cNvCxnSpPr>
          <p:nvPr/>
        </p:nvCxnSpPr>
        <p:spPr>
          <a:xfrm flipV="1">
            <a:off x="8266464" y="2521133"/>
            <a:ext cx="1597986" cy="77900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urved Connector 15"/>
          <p:cNvCxnSpPr>
            <a:stCxn id="7" idx="3"/>
            <a:endCxn id="6" idx="1"/>
          </p:cNvCxnSpPr>
          <p:nvPr/>
        </p:nvCxnSpPr>
        <p:spPr>
          <a:xfrm flipH="1">
            <a:off x="7542564" y="3300138"/>
            <a:ext cx="723900" cy="1255899"/>
          </a:xfrm>
          <a:prstGeom prst="curvedConnector4">
            <a:avLst>
              <a:gd name="adj1" fmla="val -31579"/>
              <a:gd name="adj2" fmla="val 7123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a:endCxn id="6" idx="2"/>
          </p:cNvCxnSpPr>
          <p:nvPr/>
        </p:nvCxnSpPr>
        <p:spPr>
          <a:xfrm>
            <a:off x="3636844" y="2352381"/>
            <a:ext cx="3181820" cy="288945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Curved Down Arrow 17"/>
          <p:cNvSpPr/>
          <p:nvPr/>
        </p:nvSpPr>
        <p:spPr bwMode="auto">
          <a:xfrm>
            <a:off x="4154921" y="2395701"/>
            <a:ext cx="346211" cy="208247"/>
          </a:xfrm>
          <a:prstGeom prst="curved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9" name="Curved Up Arrow 18"/>
          <p:cNvSpPr/>
          <p:nvPr/>
        </p:nvSpPr>
        <p:spPr bwMode="auto">
          <a:xfrm flipH="1">
            <a:off x="4131102" y="2603948"/>
            <a:ext cx="346214" cy="189263"/>
          </a:xfrm>
          <a:prstGeom prst="curved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20" name="Picture 19"/>
          <p:cNvPicPr/>
          <p:nvPr/>
        </p:nvPicPr>
        <p:blipFill>
          <a:blip r:embed="rId2" cstate="print">
            <a:extLst>
              <a:ext uri="{28A0092B-C50C-407E-A947-70E740481C1C}">
                <a14:useLocalDpi xmlns:a14="http://schemas.microsoft.com/office/drawing/2010/main"/>
              </a:ext>
            </a:extLst>
          </a:blip>
          <a:stretch>
            <a:fillRect/>
          </a:stretch>
        </p:blipFill>
        <p:spPr>
          <a:xfrm>
            <a:off x="527884" y="1524240"/>
            <a:ext cx="3108960" cy="1746885"/>
          </a:xfrm>
          <a:prstGeom prst="rect">
            <a:avLst/>
          </a:prstGeom>
        </p:spPr>
      </p:pic>
    </p:spTree>
    <p:extLst>
      <p:ext uri="{BB962C8B-B14F-4D97-AF65-F5344CB8AC3E}">
        <p14:creationId xmlns:p14="http://schemas.microsoft.com/office/powerpoint/2010/main" val="13945586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slide</a:t>
            </a:r>
            <a:endParaRPr lang="en-US" dirty="0"/>
          </a:p>
        </p:txBody>
      </p:sp>
      <p:sp>
        <p:nvSpPr>
          <p:cNvPr id="4" name="Rectangle 3"/>
          <p:cNvSpPr/>
          <p:nvPr/>
        </p:nvSpPr>
        <p:spPr bwMode="auto">
          <a:xfrm>
            <a:off x="4274323" y="3905140"/>
            <a:ext cx="3657600" cy="9144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1828800" rIns="91436" bIns="45718" numCol="1" rtlCol="0" anchor="t" anchorCtr="0" compatLnSpc="1">
            <a:prstTxWarp prst="textNoShape">
              <a:avLst/>
            </a:prstTxWarp>
          </a:bodyPr>
          <a:lstStyle/>
          <a:p>
            <a:pPr marL="18"/>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p:txBody>
      </p:sp>
      <p:sp>
        <p:nvSpPr>
          <p:cNvPr id="6" name="Rectangle 5"/>
          <p:cNvSpPr/>
          <p:nvPr/>
        </p:nvSpPr>
        <p:spPr bwMode="auto">
          <a:xfrm>
            <a:off x="327387"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WHO WILL BENEFIT FROM THIS </a:t>
            </a:r>
            <a:r>
              <a:rPr lang="en-US" sz="1700" b="1" dirty="0" smtClean="0">
                <a:solidFill>
                  <a:schemeClr val="tx1"/>
                </a:solidFill>
              </a:rPr>
              <a:t>TALK</a:t>
            </a:r>
            <a:endParaRPr lang="en-US" sz="1700" b="1" dirty="0">
              <a:solidFill>
                <a:schemeClr val="tx1"/>
              </a:solidFill>
            </a:endParaRPr>
          </a:p>
        </p:txBody>
      </p:sp>
      <p:sp>
        <p:nvSpPr>
          <p:cNvPr id="7" name="Rectangle 6"/>
          <p:cNvSpPr/>
          <p:nvPr/>
        </p:nvSpPr>
        <p:spPr bwMode="auto">
          <a:xfrm>
            <a:off x="427432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smtClean="0">
                <a:solidFill>
                  <a:schemeClr val="tx1"/>
                </a:solidFill>
              </a:rPr>
              <a:t>TOPICS</a:t>
            </a:r>
            <a:endParaRPr lang="en-US" sz="1700" b="1" dirty="0">
              <a:solidFill>
                <a:schemeClr val="tx1"/>
              </a:solidFill>
            </a:endParaRPr>
          </a:p>
        </p:txBody>
      </p:sp>
      <p:sp>
        <p:nvSpPr>
          <p:cNvPr id="8" name="Rectangle 7"/>
          <p:cNvSpPr/>
          <p:nvPr/>
        </p:nvSpPr>
        <p:spPr bwMode="auto">
          <a:xfrm>
            <a:off x="825574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WHAT YOU’LL LEAVE </a:t>
            </a:r>
            <a:r>
              <a:rPr lang="en-US" sz="1700" b="1" dirty="0" smtClean="0">
                <a:solidFill>
                  <a:schemeClr val="tx1"/>
                </a:solidFill>
              </a:rPr>
              <a:t>WITH</a:t>
            </a:r>
            <a:endParaRPr lang="en-US" sz="1700" b="1" dirty="0">
              <a:solidFill>
                <a:schemeClr val="tx1"/>
              </a:solidFill>
            </a:endParaRPr>
          </a:p>
        </p:txBody>
      </p:sp>
      <p:sp>
        <p:nvSpPr>
          <p:cNvPr id="9" name="TextBox 8"/>
          <p:cNvSpPr txBox="1"/>
          <p:nvPr/>
        </p:nvSpPr>
        <p:spPr>
          <a:xfrm>
            <a:off x="368569" y="2269661"/>
            <a:ext cx="3566160" cy="1384995"/>
          </a:xfrm>
          <a:prstGeom prst="rect">
            <a:avLst/>
          </a:prstGeom>
          <a:noFill/>
        </p:spPr>
        <p:txBody>
          <a:bodyPr wrap="square" lIns="0" tIns="0" rIns="0" bIns="0" rtlCol="0">
            <a:spAutoFit/>
          </a:bodyPr>
          <a:lstStyle/>
          <a:p>
            <a:pPr marL="342918" indent="-342900">
              <a:buFont typeface="Arial" pitchFamily="34" charset="0"/>
              <a:buChar char="•"/>
            </a:pPr>
            <a:r>
              <a:rPr lang="en-US" b="1" dirty="0" smtClean="0"/>
              <a:t>Developers</a:t>
            </a:r>
          </a:p>
          <a:p>
            <a:pPr marL="800100" lvl="1" indent="-342900">
              <a:buFont typeface="Arial" pitchFamily="34" charset="0"/>
              <a:buChar char="•"/>
            </a:pPr>
            <a:r>
              <a:rPr lang="en-US" b="1" dirty="0" smtClean="0"/>
              <a:t>Interested in HTML5 Games</a:t>
            </a:r>
          </a:p>
          <a:p>
            <a:pPr marL="800100" lvl="1" indent="-342900">
              <a:buFont typeface="Arial" pitchFamily="34" charset="0"/>
              <a:buChar char="•"/>
            </a:pPr>
            <a:r>
              <a:rPr lang="en-US" b="1" dirty="0" smtClean="0"/>
              <a:t>Interested in Windows Azure</a:t>
            </a:r>
          </a:p>
          <a:p>
            <a:pPr marL="800100" lvl="1" indent="-342900">
              <a:buFont typeface="Arial" pitchFamily="34" charset="0"/>
              <a:buChar char="•"/>
            </a:pPr>
            <a:r>
              <a:rPr lang="en-US" b="1" dirty="0" smtClean="0"/>
              <a:t>Interested in Game Development</a:t>
            </a:r>
          </a:p>
        </p:txBody>
      </p:sp>
      <p:sp>
        <p:nvSpPr>
          <p:cNvPr id="10" name="TextBox 9"/>
          <p:cNvSpPr txBox="1"/>
          <p:nvPr/>
        </p:nvSpPr>
        <p:spPr>
          <a:xfrm>
            <a:off x="4274322" y="2253321"/>
            <a:ext cx="3566160" cy="1661993"/>
          </a:xfrm>
          <a:prstGeom prst="rect">
            <a:avLst/>
          </a:prstGeom>
          <a:noFill/>
        </p:spPr>
        <p:txBody>
          <a:bodyPr wrap="square" lIns="0" tIns="0" rIns="0" bIns="0" rtlCol="0">
            <a:spAutoFit/>
          </a:bodyPr>
          <a:lstStyle/>
          <a:p>
            <a:pPr marL="342918" indent="-342900">
              <a:buFont typeface="Arial" pitchFamily="34" charset="0"/>
              <a:buChar char="•"/>
            </a:pPr>
            <a:r>
              <a:rPr lang="en-US" b="1" dirty="0" smtClean="0"/>
              <a:t>Games on Multiple Devices</a:t>
            </a:r>
          </a:p>
          <a:p>
            <a:pPr marL="342918" indent="-342900">
              <a:buFont typeface="Arial" pitchFamily="34" charset="0"/>
              <a:buChar char="•"/>
            </a:pPr>
            <a:r>
              <a:rPr lang="en-US" b="1" dirty="0" smtClean="0"/>
              <a:t>Architecture of Games</a:t>
            </a:r>
          </a:p>
          <a:p>
            <a:pPr marL="342918" indent="-342900">
              <a:buFont typeface="Arial" pitchFamily="34" charset="0"/>
              <a:buChar char="•"/>
            </a:pPr>
            <a:r>
              <a:rPr lang="en-US" b="1" dirty="0" smtClean="0"/>
              <a:t>Data</a:t>
            </a:r>
          </a:p>
          <a:p>
            <a:pPr marL="342918" indent="-342900">
              <a:buFont typeface="Arial" pitchFamily="34" charset="0"/>
              <a:buChar char="•"/>
            </a:pPr>
            <a:r>
              <a:rPr lang="en-US" b="1" dirty="0" smtClean="0"/>
              <a:t>Communication</a:t>
            </a:r>
          </a:p>
          <a:p>
            <a:pPr marL="342918" indent="-342900">
              <a:buFont typeface="Arial" pitchFamily="34" charset="0"/>
              <a:buChar char="•"/>
            </a:pPr>
            <a:r>
              <a:rPr lang="en-US" b="1" dirty="0" smtClean="0"/>
              <a:t>Handling Scale</a:t>
            </a:r>
          </a:p>
          <a:p>
            <a:pPr marL="342918" indent="-342900">
              <a:buFont typeface="Arial" pitchFamily="34" charset="0"/>
              <a:buChar char="•"/>
            </a:pPr>
            <a:r>
              <a:rPr lang="en-US" b="1" dirty="0" smtClean="0"/>
              <a:t>Windows 8 Games</a:t>
            </a:r>
            <a:endParaRPr lang="en-US" b="1" dirty="0"/>
          </a:p>
        </p:txBody>
      </p:sp>
      <p:sp>
        <p:nvSpPr>
          <p:cNvPr id="11" name="TextBox 10"/>
          <p:cNvSpPr txBox="1"/>
          <p:nvPr/>
        </p:nvSpPr>
        <p:spPr>
          <a:xfrm>
            <a:off x="8243917" y="2240164"/>
            <a:ext cx="3566160" cy="553998"/>
          </a:xfrm>
          <a:prstGeom prst="rect">
            <a:avLst/>
          </a:prstGeom>
          <a:noFill/>
        </p:spPr>
        <p:txBody>
          <a:bodyPr wrap="square" lIns="0" tIns="0" rIns="0" bIns="0" rtlCol="0">
            <a:spAutoFit/>
          </a:bodyPr>
          <a:lstStyle/>
          <a:p>
            <a:pPr marL="342918" indent="-342900">
              <a:buFont typeface="Arial" pitchFamily="34" charset="0"/>
              <a:buChar char="•"/>
            </a:pPr>
            <a:r>
              <a:rPr lang="en-US" b="1" dirty="0" smtClean="0"/>
              <a:t>Understanding of Cloud-based Casual Gaming architectures</a:t>
            </a:r>
            <a:endParaRPr lang="en-US" b="1" dirty="0"/>
          </a:p>
        </p:txBody>
      </p:sp>
    </p:spTree>
    <p:extLst>
      <p:ext uri="{BB962C8B-B14F-4D97-AF65-F5344CB8AC3E}">
        <p14:creationId xmlns:p14="http://schemas.microsoft.com/office/powerpoint/2010/main" val="36383832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Javascript</a:t>
            </a:r>
            <a:r>
              <a:rPr lang="en-US" dirty="0" smtClean="0"/>
              <a:t> Start Game</a:t>
            </a:r>
            <a:endParaRPr lang="en-US" dirty="0"/>
          </a:p>
        </p:txBody>
      </p:sp>
      <p:sp>
        <p:nvSpPr>
          <p:cNvPr id="3" name="Content Placeholder 2"/>
          <p:cNvSpPr>
            <a:spLocks noGrp="1"/>
          </p:cNvSpPr>
          <p:nvPr>
            <p:ph idx="1"/>
          </p:nvPr>
        </p:nvSpPr>
        <p:spPr>
          <a:xfrm>
            <a:off x="519112" y="1086292"/>
            <a:ext cx="11149011" cy="4764381"/>
          </a:xfrm>
        </p:spPr>
        <p:txBody>
          <a:bodyPr/>
          <a:lstStyle/>
          <a:p>
            <a:r>
              <a:rPr lang="en-US" sz="1800" dirty="0" err="1"/>
              <a:t>GameService.prototype.startGame</a:t>
            </a:r>
            <a:r>
              <a:rPr lang="en-US" sz="1800" dirty="0"/>
              <a:t> = function (</a:t>
            </a:r>
            <a:r>
              <a:rPr lang="en-US" sz="1800" dirty="0" err="1"/>
              <a:t>queueId</a:t>
            </a:r>
            <a:r>
              <a:rPr lang="en-US" sz="1800" dirty="0"/>
              <a:t>, success, error) {</a:t>
            </a:r>
          </a:p>
          <a:p>
            <a:r>
              <a:rPr lang="en-US" sz="1800" dirty="0"/>
              <a:t>    </a:t>
            </a:r>
            <a:r>
              <a:rPr lang="en-US" sz="1800" dirty="0" err="1"/>
              <a:t>this.serverInterface.sendAjaxPost</a:t>
            </a:r>
            <a:r>
              <a:rPr lang="en-US" sz="1800" dirty="0"/>
              <a:t>(</a:t>
            </a:r>
            <a:r>
              <a:rPr lang="en-US" sz="1800" dirty="0" err="1"/>
              <a:t>this.apiURL</a:t>
            </a:r>
            <a:r>
              <a:rPr lang="en-US" sz="1800" dirty="0"/>
              <a:t> + "game/start/" + </a:t>
            </a:r>
            <a:r>
              <a:rPr lang="en-US" sz="1800" dirty="0" err="1"/>
              <a:t>queueId</a:t>
            </a:r>
            <a:r>
              <a:rPr lang="en-US" sz="1800" dirty="0"/>
              <a:t>, </a:t>
            </a:r>
            <a:endParaRPr lang="en-US" sz="1800" dirty="0" smtClean="0"/>
          </a:p>
          <a:p>
            <a:r>
              <a:rPr lang="en-US" sz="1800" dirty="0"/>
              <a:t> </a:t>
            </a:r>
            <a:r>
              <a:rPr lang="en-US" sz="1800" dirty="0" smtClean="0"/>
              <a:t>   { </a:t>
            </a:r>
            <a:r>
              <a:rPr lang="en-US" sz="1800" dirty="0" err="1"/>
              <a:t>gameType</a:t>
            </a:r>
            <a:r>
              <a:rPr lang="en-US" sz="1800" dirty="0"/>
              <a:t>: "invitation" }, success, error);</a:t>
            </a:r>
          </a:p>
          <a:p>
            <a:r>
              <a:rPr lang="en-US" sz="1800" dirty="0" smtClean="0"/>
              <a:t>};</a:t>
            </a:r>
          </a:p>
          <a:p>
            <a:endParaRPr lang="en-US" sz="1800" dirty="0" smtClean="0"/>
          </a:p>
          <a:p>
            <a:r>
              <a:rPr lang="en-US" sz="1800" dirty="0" err="1" smtClean="0"/>
              <a:t>ServerInterface.prototype.sendAjaxJsonCommand</a:t>
            </a:r>
            <a:r>
              <a:rPr lang="en-US" sz="1800" dirty="0" smtClean="0"/>
              <a:t> </a:t>
            </a:r>
            <a:r>
              <a:rPr lang="en-US" sz="1800" dirty="0"/>
              <a:t>= function (type, </a:t>
            </a:r>
            <a:r>
              <a:rPr lang="en-US" sz="1800" dirty="0" err="1"/>
              <a:t>url</a:t>
            </a:r>
            <a:r>
              <a:rPr lang="en-US" sz="1800" dirty="0"/>
              <a:t>, data, success, error) {</a:t>
            </a:r>
          </a:p>
          <a:p>
            <a:r>
              <a:rPr lang="en-US" sz="1800" dirty="0"/>
              <a:t>    $.</a:t>
            </a:r>
            <a:r>
              <a:rPr lang="en-US" sz="1800" dirty="0" err="1"/>
              <a:t>ajax</a:t>
            </a:r>
            <a:r>
              <a:rPr lang="en-US" sz="1800" dirty="0"/>
              <a:t>({</a:t>
            </a:r>
          </a:p>
          <a:p>
            <a:r>
              <a:rPr lang="en-US" sz="1800" dirty="0"/>
              <a:t>        type: type,</a:t>
            </a:r>
          </a:p>
          <a:p>
            <a:r>
              <a:rPr lang="en-US" sz="1800" dirty="0"/>
              <a:t>        url: </a:t>
            </a:r>
            <a:r>
              <a:rPr lang="en-US" sz="1800" dirty="0" err="1"/>
              <a:t>url</a:t>
            </a:r>
            <a:r>
              <a:rPr lang="en-US" sz="1800" dirty="0"/>
              <a:t>,</a:t>
            </a:r>
          </a:p>
          <a:p>
            <a:r>
              <a:rPr lang="en-US" sz="1800" dirty="0"/>
              <a:t>        </a:t>
            </a:r>
            <a:r>
              <a:rPr lang="en-US" sz="1800" dirty="0" err="1"/>
              <a:t>dataType</a:t>
            </a:r>
            <a:r>
              <a:rPr lang="en-US" sz="1800" dirty="0"/>
              <a:t>: "</a:t>
            </a:r>
            <a:r>
              <a:rPr lang="en-US" sz="1800" dirty="0" err="1"/>
              <a:t>json</a:t>
            </a:r>
            <a:r>
              <a:rPr lang="en-US" sz="1800" dirty="0"/>
              <a:t>",</a:t>
            </a:r>
          </a:p>
          <a:p>
            <a:r>
              <a:rPr lang="en-US" sz="1800" dirty="0"/>
              <a:t>        data: data,</a:t>
            </a:r>
          </a:p>
          <a:p>
            <a:r>
              <a:rPr lang="en-US" sz="1800" dirty="0"/>
              <a:t>        success: success,</a:t>
            </a:r>
          </a:p>
          <a:p>
            <a:r>
              <a:rPr lang="es-ES" sz="1800" dirty="0"/>
              <a:t>        error: (error != </a:t>
            </a:r>
            <a:r>
              <a:rPr lang="es-ES" sz="1800" dirty="0" err="1"/>
              <a:t>null</a:t>
            </a:r>
            <a:r>
              <a:rPr lang="es-ES" sz="1800" dirty="0"/>
              <a:t> ? error : </a:t>
            </a:r>
            <a:r>
              <a:rPr lang="es-ES" sz="1800" dirty="0" err="1"/>
              <a:t>this.onAjaxPostError</a:t>
            </a:r>
            <a:r>
              <a:rPr lang="es-ES" sz="1800" dirty="0"/>
              <a:t>)</a:t>
            </a:r>
          </a:p>
          <a:p>
            <a:r>
              <a:rPr lang="en-US" sz="1800" dirty="0"/>
              <a:t>    });</a:t>
            </a:r>
          </a:p>
          <a:p>
            <a:r>
              <a:rPr lang="en-US" sz="1800" dirty="0"/>
              <a:t>};</a:t>
            </a:r>
          </a:p>
        </p:txBody>
      </p:sp>
    </p:spTree>
    <p:extLst>
      <p:ext uri="{BB962C8B-B14F-4D97-AF65-F5344CB8AC3E}">
        <p14:creationId xmlns:p14="http://schemas.microsoft.com/office/powerpoint/2010/main" val="424152953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Send Game Command</a:t>
            </a:r>
            <a:endParaRPr lang="en-US" dirty="0"/>
          </a:p>
        </p:txBody>
      </p:sp>
      <p:sp>
        <p:nvSpPr>
          <p:cNvPr id="5" name="Text Placeholder 4"/>
          <p:cNvSpPr>
            <a:spLocks noGrp="1"/>
          </p:cNvSpPr>
          <p:nvPr>
            <p:ph type="body" sz="quarter" idx="10"/>
          </p:nvPr>
        </p:nvSpPr>
        <p:spPr>
          <a:xfrm>
            <a:off x="519113" y="1371602"/>
            <a:ext cx="11149012" cy="5530745"/>
          </a:xfrm>
        </p:spPr>
        <p:txBody>
          <a:bodyPr/>
          <a:lstStyle/>
          <a:p>
            <a:r>
              <a:rPr lang="en-US" sz="1800" dirty="0">
                <a:solidFill>
                  <a:srgbClr val="0000FF"/>
                </a:solidFill>
                <a:latin typeface="Consolas"/>
              </a:rPr>
              <a:t>public</a:t>
            </a:r>
            <a:r>
              <a:rPr lang="en-US" sz="1800" dirty="0">
                <a:solidFill>
                  <a:prstClr val="black"/>
                </a:solidFill>
                <a:latin typeface="Consolas"/>
              </a:rPr>
              <a:t> </a:t>
            </a:r>
            <a:r>
              <a:rPr lang="en-US" sz="1800" dirty="0" err="1">
                <a:solidFill>
                  <a:srgbClr val="2B91AF"/>
                </a:solidFill>
                <a:latin typeface="Consolas"/>
              </a:rPr>
              <a:t>HttpResponseMessage</a:t>
            </a:r>
            <a:r>
              <a:rPr lang="en-US" sz="1800" dirty="0">
                <a:solidFill>
                  <a:prstClr val="black"/>
                </a:solidFill>
                <a:latin typeface="Consolas"/>
              </a:rPr>
              <a:t> </a:t>
            </a:r>
            <a:r>
              <a:rPr lang="en-US" sz="1800" dirty="0" err="1">
                <a:solidFill>
                  <a:prstClr val="black"/>
                </a:solidFill>
                <a:latin typeface="Consolas"/>
              </a:rPr>
              <a:t>SendCommand</a:t>
            </a:r>
            <a:r>
              <a:rPr lang="en-US" sz="1800" dirty="0">
                <a:solidFill>
                  <a:prstClr val="black"/>
                </a:solidFill>
                <a:latin typeface="Consolas"/>
              </a:rPr>
              <a:t>(</a:t>
            </a:r>
            <a:r>
              <a:rPr lang="en-US" sz="1800" dirty="0" err="1">
                <a:solidFill>
                  <a:srgbClr val="2B91AF"/>
                </a:solidFill>
                <a:latin typeface="Consolas"/>
              </a:rPr>
              <a:t>GameCommand</a:t>
            </a:r>
            <a:r>
              <a:rPr lang="en-US" sz="1800" dirty="0">
                <a:solidFill>
                  <a:prstClr val="black"/>
                </a:solidFill>
                <a:latin typeface="Consolas"/>
              </a:rPr>
              <a:t> </a:t>
            </a:r>
            <a:r>
              <a:rPr lang="en-US" sz="1800" dirty="0" err="1">
                <a:solidFill>
                  <a:prstClr val="black"/>
                </a:solidFill>
                <a:latin typeface="Consolas"/>
              </a:rPr>
              <a:t>gameCommand</a:t>
            </a:r>
            <a:r>
              <a:rPr lang="en-US" sz="1800" dirty="0">
                <a:solidFill>
                  <a:prstClr val="black"/>
                </a:solidFill>
                <a:latin typeface="Consolas"/>
              </a:rPr>
              <a:t>)</a:t>
            </a:r>
          </a:p>
          <a:p>
            <a:r>
              <a:rPr lang="en-US" sz="1800" dirty="0">
                <a:solidFill>
                  <a:prstClr val="black"/>
                </a:solidFill>
                <a:latin typeface="Consolas"/>
              </a:rPr>
              <a:t>{</a:t>
            </a:r>
          </a:p>
          <a:p>
            <a:r>
              <a:rPr lang="en-US" sz="1800" dirty="0">
                <a:solidFill>
                  <a:prstClr val="black"/>
                </a:solidFill>
                <a:latin typeface="Consolas"/>
              </a:rPr>
              <a:t>    </a:t>
            </a:r>
            <a:r>
              <a:rPr lang="en-US" sz="1800" dirty="0" err="1">
                <a:solidFill>
                  <a:srgbClr val="0000FF"/>
                </a:solidFill>
                <a:latin typeface="Consolas"/>
              </a:rPr>
              <a:t>var</a:t>
            </a:r>
            <a:r>
              <a:rPr lang="en-US" sz="1800" dirty="0">
                <a:solidFill>
                  <a:prstClr val="black"/>
                </a:solidFill>
                <a:latin typeface="Consolas"/>
              </a:rPr>
              <a:t> </a:t>
            </a:r>
            <a:r>
              <a:rPr lang="en-US" sz="1800" dirty="0" err="1">
                <a:solidFill>
                  <a:prstClr val="black"/>
                </a:solidFill>
                <a:latin typeface="Consolas"/>
              </a:rPr>
              <a:t>queueClient</a:t>
            </a:r>
            <a:r>
              <a:rPr lang="en-US" sz="1800" dirty="0">
                <a:solidFill>
                  <a:prstClr val="black"/>
                </a:solidFill>
                <a:latin typeface="Consolas"/>
              </a:rPr>
              <a:t> = </a:t>
            </a:r>
            <a:r>
              <a:rPr lang="en-US" sz="1800" dirty="0" err="1">
                <a:solidFill>
                  <a:prstClr val="black"/>
                </a:solidFill>
                <a:latin typeface="Consolas"/>
              </a:rPr>
              <a:t>account.CreateCloudQueueClient</a:t>
            </a:r>
            <a:r>
              <a:rPr lang="en-US" sz="1800" dirty="0">
                <a:solidFill>
                  <a:prstClr val="black"/>
                </a:solidFill>
                <a:latin typeface="Consolas"/>
              </a:rPr>
              <a:t>();</a:t>
            </a:r>
          </a:p>
          <a:p>
            <a:r>
              <a:rPr lang="en-US" sz="1800" dirty="0">
                <a:solidFill>
                  <a:prstClr val="black"/>
                </a:solidFill>
                <a:latin typeface="Consolas"/>
              </a:rPr>
              <a:t>    </a:t>
            </a:r>
            <a:r>
              <a:rPr lang="en-US" sz="1800" dirty="0" err="1">
                <a:solidFill>
                  <a:srgbClr val="0000FF"/>
                </a:solidFill>
                <a:latin typeface="Consolas"/>
              </a:rPr>
              <a:t>var</a:t>
            </a:r>
            <a:r>
              <a:rPr lang="en-US" sz="1800" dirty="0">
                <a:solidFill>
                  <a:prstClr val="black"/>
                </a:solidFill>
                <a:latin typeface="Consolas"/>
              </a:rPr>
              <a:t> queue = </a:t>
            </a:r>
            <a:r>
              <a:rPr lang="en-US" sz="1800" dirty="0" err="1">
                <a:solidFill>
                  <a:prstClr val="black"/>
                </a:solidFill>
                <a:latin typeface="Consolas"/>
              </a:rPr>
              <a:t>queueClient.GetQueueReference</a:t>
            </a:r>
            <a:r>
              <a:rPr lang="en-US" sz="1800" dirty="0">
                <a:solidFill>
                  <a:prstClr val="black"/>
                </a:solidFill>
                <a:latin typeface="Consolas"/>
              </a:rPr>
              <a:t>(</a:t>
            </a:r>
            <a:r>
              <a:rPr lang="en-US" sz="1800" dirty="0">
                <a:solidFill>
                  <a:srgbClr val="A31515"/>
                </a:solidFill>
                <a:latin typeface="Consolas"/>
              </a:rPr>
              <a:t>"</a:t>
            </a:r>
            <a:r>
              <a:rPr lang="en-US" sz="1800" dirty="0" err="1">
                <a:solidFill>
                  <a:srgbClr val="A31515"/>
                </a:solidFill>
                <a:latin typeface="Consolas"/>
              </a:rPr>
              <a:t>gameCommands</a:t>
            </a:r>
            <a:r>
              <a:rPr lang="en-US" sz="1800" dirty="0">
                <a:solidFill>
                  <a:srgbClr val="A31515"/>
                </a:solidFill>
                <a:latin typeface="Consolas"/>
              </a:rPr>
              <a:t>"</a:t>
            </a:r>
            <a:r>
              <a:rPr lang="en-US" sz="1800" dirty="0">
                <a:solidFill>
                  <a:prstClr val="black"/>
                </a:solidFill>
                <a:latin typeface="Consolas"/>
              </a:rPr>
              <a:t>);</a:t>
            </a:r>
          </a:p>
          <a:p>
            <a:r>
              <a:rPr lang="en-US" sz="1800" dirty="0">
                <a:solidFill>
                  <a:prstClr val="black"/>
                </a:solidFill>
                <a:latin typeface="Consolas"/>
              </a:rPr>
              <a:t>    </a:t>
            </a:r>
            <a:r>
              <a:rPr lang="en-US" sz="1800" dirty="0" err="1">
                <a:solidFill>
                  <a:srgbClr val="0000FF"/>
                </a:solidFill>
                <a:latin typeface="Consolas"/>
              </a:rPr>
              <a:t>var</a:t>
            </a:r>
            <a:r>
              <a:rPr lang="en-US" sz="1800" dirty="0">
                <a:solidFill>
                  <a:prstClr val="black"/>
                </a:solidFill>
                <a:latin typeface="Consolas"/>
              </a:rPr>
              <a:t> </a:t>
            </a:r>
            <a:r>
              <a:rPr lang="en-US" sz="1800" dirty="0" err="1">
                <a:solidFill>
                  <a:prstClr val="black"/>
                </a:solidFill>
                <a:latin typeface="Consolas"/>
              </a:rPr>
              <a:t>serializer</a:t>
            </a:r>
            <a:r>
              <a:rPr lang="en-US" sz="1800" dirty="0">
                <a:solidFill>
                  <a:prstClr val="black"/>
                </a:solidFill>
                <a:latin typeface="Consolas"/>
              </a:rPr>
              <a:t> = </a:t>
            </a:r>
            <a:r>
              <a:rPr lang="en-US" sz="1800" dirty="0">
                <a:solidFill>
                  <a:srgbClr val="0000FF"/>
                </a:solidFill>
                <a:latin typeface="Consolas"/>
              </a:rPr>
              <a:t>new</a:t>
            </a:r>
            <a:r>
              <a:rPr lang="en-US" sz="1800" dirty="0">
                <a:solidFill>
                  <a:prstClr val="black"/>
                </a:solidFill>
                <a:latin typeface="Consolas"/>
              </a:rPr>
              <a:t> </a:t>
            </a:r>
            <a:r>
              <a:rPr lang="en-US" sz="1800" dirty="0" err="1">
                <a:solidFill>
                  <a:srgbClr val="2B91AF"/>
                </a:solidFill>
                <a:latin typeface="Consolas"/>
              </a:rPr>
              <a:t>JavaScriptSerializer</a:t>
            </a:r>
            <a:r>
              <a:rPr lang="en-US" sz="1800" dirty="0">
                <a:solidFill>
                  <a:prstClr val="black"/>
                </a:solidFill>
                <a:latin typeface="Consolas"/>
              </a:rPr>
              <a:t>();</a:t>
            </a:r>
          </a:p>
          <a:p>
            <a:r>
              <a:rPr lang="en-US" sz="1800" dirty="0">
                <a:solidFill>
                  <a:prstClr val="black"/>
                </a:solidFill>
                <a:latin typeface="Consolas"/>
              </a:rPr>
              <a:t>    </a:t>
            </a:r>
            <a:r>
              <a:rPr lang="en-US" sz="1800" dirty="0" err="1">
                <a:solidFill>
                  <a:srgbClr val="0000FF"/>
                </a:solidFill>
                <a:latin typeface="Consolas"/>
              </a:rPr>
              <a:t>var</a:t>
            </a:r>
            <a:r>
              <a:rPr lang="en-US" sz="1800" dirty="0">
                <a:solidFill>
                  <a:prstClr val="black"/>
                </a:solidFill>
                <a:latin typeface="Consolas"/>
              </a:rPr>
              <a:t> </a:t>
            </a:r>
            <a:r>
              <a:rPr lang="en-US" sz="1800" dirty="0" err="1">
                <a:solidFill>
                  <a:prstClr val="black"/>
                </a:solidFill>
                <a:latin typeface="Consolas"/>
              </a:rPr>
              <a:t>json</a:t>
            </a:r>
            <a:r>
              <a:rPr lang="en-US" sz="1800" dirty="0">
                <a:solidFill>
                  <a:prstClr val="black"/>
                </a:solidFill>
                <a:latin typeface="Consolas"/>
              </a:rPr>
              <a:t> = </a:t>
            </a:r>
            <a:r>
              <a:rPr lang="en-US" sz="1800" dirty="0" err="1">
                <a:solidFill>
                  <a:prstClr val="black"/>
                </a:solidFill>
                <a:latin typeface="Consolas"/>
              </a:rPr>
              <a:t>serializer.Serialize</a:t>
            </a:r>
            <a:r>
              <a:rPr lang="en-US" sz="1800" dirty="0">
                <a:solidFill>
                  <a:prstClr val="black"/>
                </a:solidFill>
                <a:latin typeface="Consolas"/>
              </a:rPr>
              <a:t>(</a:t>
            </a:r>
            <a:r>
              <a:rPr lang="en-US" sz="1800" dirty="0" err="1">
                <a:solidFill>
                  <a:prstClr val="black"/>
                </a:solidFill>
                <a:latin typeface="Consolas"/>
              </a:rPr>
              <a:t>gameCommand</a:t>
            </a:r>
            <a:r>
              <a:rPr lang="en-US" sz="1800" dirty="0">
                <a:solidFill>
                  <a:prstClr val="black"/>
                </a:solidFill>
                <a:latin typeface="Consolas"/>
              </a:rPr>
              <a:t>);</a:t>
            </a:r>
          </a:p>
          <a:p>
            <a:r>
              <a:rPr lang="en-US" sz="1800" dirty="0">
                <a:solidFill>
                  <a:prstClr val="black"/>
                </a:solidFill>
                <a:latin typeface="Consolas"/>
              </a:rPr>
              <a:t>    </a:t>
            </a:r>
            <a:r>
              <a:rPr lang="en-US" sz="1800" dirty="0">
                <a:solidFill>
                  <a:srgbClr val="0000FF"/>
                </a:solidFill>
                <a:latin typeface="Consolas"/>
              </a:rPr>
              <a:t>try</a:t>
            </a:r>
            <a:endParaRPr lang="en-US" sz="1800" dirty="0">
              <a:solidFill>
                <a:prstClr val="black"/>
              </a:solidFill>
              <a:latin typeface="Consolas"/>
            </a:endParaRPr>
          </a:p>
          <a:p>
            <a:r>
              <a:rPr lang="en-US" sz="1800" dirty="0">
                <a:solidFill>
                  <a:prstClr val="black"/>
                </a:solidFill>
                <a:latin typeface="Consolas"/>
              </a:rPr>
              <a:t>    {</a:t>
            </a:r>
          </a:p>
          <a:p>
            <a:r>
              <a:rPr lang="en-US" sz="1800" dirty="0">
                <a:solidFill>
                  <a:prstClr val="black"/>
                </a:solidFill>
                <a:latin typeface="Consolas"/>
              </a:rPr>
              <a:t>        </a:t>
            </a:r>
            <a:r>
              <a:rPr lang="en-US" sz="1800" dirty="0" err="1">
                <a:solidFill>
                  <a:prstClr val="black"/>
                </a:solidFill>
                <a:latin typeface="Consolas"/>
              </a:rPr>
              <a:t>queue.AddMessage</a:t>
            </a:r>
            <a:r>
              <a:rPr lang="en-US" sz="1800" dirty="0">
                <a:solidFill>
                  <a:prstClr val="black"/>
                </a:solidFill>
                <a:latin typeface="Consolas"/>
              </a:rPr>
              <a:t>(</a:t>
            </a:r>
            <a:r>
              <a:rPr lang="en-US" sz="1800" dirty="0">
                <a:solidFill>
                  <a:srgbClr val="0000FF"/>
                </a:solidFill>
                <a:latin typeface="Consolas"/>
              </a:rPr>
              <a:t>new</a:t>
            </a:r>
            <a:r>
              <a:rPr lang="en-US" sz="1800" dirty="0">
                <a:solidFill>
                  <a:prstClr val="black"/>
                </a:solidFill>
                <a:latin typeface="Consolas"/>
              </a:rPr>
              <a:t> </a:t>
            </a:r>
            <a:r>
              <a:rPr lang="en-US" sz="1800" dirty="0" err="1">
                <a:solidFill>
                  <a:srgbClr val="2B91AF"/>
                </a:solidFill>
                <a:latin typeface="Consolas"/>
              </a:rPr>
              <a:t>CloudQueueMessage</a:t>
            </a:r>
            <a:r>
              <a:rPr lang="en-US" sz="1800" dirty="0">
                <a:solidFill>
                  <a:prstClr val="black"/>
                </a:solidFill>
                <a:latin typeface="Consolas"/>
              </a:rPr>
              <a:t>(</a:t>
            </a:r>
            <a:r>
              <a:rPr lang="en-US" sz="1800" dirty="0" err="1">
                <a:solidFill>
                  <a:prstClr val="black"/>
                </a:solidFill>
                <a:latin typeface="Consolas"/>
              </a:rPr>
              <a:t>json</a:t>
            </a:r>
            <a:r>
              <a:rPr lang="en-US" sz="1800" dirty="0">
                <a:solidFill>
                  <a:prstClr val="black"/>
                </a:solidFill>
                <a:latin typeface="Consolas"/>
              </a:rPr>
              <a:t>));</a:t>
            </a:r>
          </a:p>
          <a:p>
            <a:r>
              <a:rPr lang="en-US" sz="1800" dirty="0">
                <a:solidFill>
                  <a:prstClr val="black"/>
                </a:solidFill>
                <a:latin typeface="Consolas"/>
              </a:rPr>
              <a:t>    }</a:t>
            </a:r>
          </a:p>
          <a:p>
            <a:r>
              <a:rPr lang="en-US" sz="1800" dirty="0">
                <a:solidFill>
                  <a:prstClr val="black"/>
                </a:solidFill>
                <a:latin typeface="Consolas"/>
              </a:rPr>
              <a:t>    </a:t>
            </a:r>
            <a:r>
              <a:rPr lang="en-US" sz="1800" dirty="0">
                <a:solidFill>
                  <a:srgbClr val="0000FF"/>
                </a:solidFill>
                <a:latin typeface="Consolas"/>
              </a:rPr>
              <a:t>catch</a:t>
            </a:r>
            <a:endParaRPr lang="en-US" sz="1800" dirty="0">
              <a:solidFill>
                <a:prstClr val="black"/>
              </a:solidFill>
              <a:latin typeface="Consolas"/>
            </a:endParaRPr>
          </a:p>
          <a:p>
            <a:r>
              <a:rPr lang="en-US" sz="1800" dirty="0">
                <a:solidFill>
                  <a:prstClr val="black"/>
                </a:solidFill>
                <a:latin typeface="Consolas"/>
              </a:rPr>
              <a:t>    {</a:t>
            </a:r>
          </a:p>
          <a:p>
            <a:r>
              <a:rPr lang="en-US" sz="1800" dirty="0">
                <a:solidFill>
                  <a:prstClr val="black"/>
                </a:solidFill>
                <a:latin typeface="Consolas"/>
              </a:rPr>
              <a:t>        </a:t>
            </a:r>
            <a:r>
              <a:rPr lang="en-US" sz="1800" dirty="0">
                <a:solidFill>
                  <a:srgbClr val="0000FF"/>
                </a:solidFill>
                <a:latin typeface="Consolas"/>
              </a:rPr>
              <a:t>return</a:t>
            </a:r>
            <a:r>
              <a:rPr lang="en-US" sz="1800" dirty="0">
                <a:solidFill>
                  <a:prstClr val="black"/>
                </a:solidFill>
                <a:latin typeface="Consolas"/>
              </a:rPr>
              <a:t> </a:t>
            </a:r>
            <a:r>
              <a:rPr lang="en-US" sz="1800" dirty="0">
                <a:solidFill>
                  <a:srgbClr val="0000FF"/>
                </a:solidFill>
                <a:latin typeface="Consolas"/>
              </a:rPr>
              <a:t>new</a:t>
            </a:r>
            <a:r>
              <a:rPr lang="en-US" sz="1800" dirty="0">
                <a:solidFill>
                  <a:prstClr val="black"/>
                </a:solidFill>
                <a:latin typeface="Consolas"/>
              </a:rPr>
              <a:t> </a:t>
            </a:r>
            <a:r>
              <a:rPr lang="en-US" sz="1800" dirty="0" err="1">
                <a:solidFill>
                  <a:srgbClr val="2B91AF"/>
                </a:solidFill>
                <a:latin typeface="Consolas"/>
              </a:rPr>
              <a:t>HttpResponseMessage</a:t>
            </a:r>
            <a:r>
              <a:rPr lang="en-US" sz="1800" dirty="0">
                <a:solidFill>
                  <a:prstClr val="black"/>
                </a:solidFill>
                <a:latin typeface="Consolas"/>
              </a:rPr>
              <a:t>(</a:t>
            </a:r>
            <a:r>
              <a:rPr lang="en-US" sz="1800" dirty="0" err="1">
                <a:solidFill>
                  <a:srgbClr val="2B91AF"/>
                </a:solidFill>
                <a:latin typeface="Consolas"/>
              </a:rPr>
              <a:t>HttpStatusCode</a:t>
            </a:r>
            <a:r>
              <a:rPr lang="en-US" sz="1800" dirty="0" err="1">
                <a:solidFill>
                  <a:prstClr val="black"/>
                </a:solidFill>
                <a:latin typeface="Consolas"/>
              </a:rPr>
              <a:t>.InternalServerError</a:t>
            </a:r>
            <a:r>
              <a:rPr lang="en-US" sz="1800" dirty="0">
                <a:solidFill>
                  <a:prstClr val="black"/>
                </a:solidFill>
                <a:latin typeface="Consolas"/>
              </a:rPr>
              <a:t>, </a:t>
            </a:r>
            <a:endParaRPr lang="en-US" sz="1800" dirty="0" smtClean="0">
              <a:solidFill>
                <a:prstClr val="black"/>
              </a:solidFill>
              <a:latin typeface="Consolas"/>
            </a:endParaRPr>
          </a:p>
          <a:p>
            <a:r>
              <a:rPr lang="en-US" sz="1800" dirty="0">
                <a:solidFill>
                  <a:prstClr val="black"/>
                </a:solidFill>
                <a:latin typeface="Consolas"/>
              </a:rPr>
              <a:t>	</a:t>
            </a:r>
            <a:r>
              <a:rPr lang="en-US" sz="1800" dirty="0" smtClean="0">
                <a:solidFill>
                  <a:prstClr val="black"/>
                </a:solidFill>
                <a:latin typeface="Consolas"/>
              </a:rPr>
              <a:t>	</a:t>
            </a:r>
            <a:r>
              <a:rPr lang="en-US" sz="1800" dirty="0" smtClean="0">
                <a:solidFill>
                  <a:srgbClr val="A31515"/>
                </a:solidFill>
                <a:latin typeface="Consolas"/>
              </a:rPr>
              <a:t>"</a:t>
            </a:r>
            <a:r>
              <a:rPr lang="en-US" sz="1800" dirty="0">
                <a:solidFill>
                  <a:srgbClr val="A31515"/>
                </a:solidFill>
                <a:latin typeface="Consolas"/>
              </a:rPr>
              <a:t>error sending game command. try again."</a:t>
            </a:r>
            <a:r>
              <a:rPr lang="en-US" sz="1800" dirty="0">
                <a:solidFill>
                  <a:prstClr val="black"/>
                </a:solidFill>
                <a:latin typeface="Consolas"/>
              </a:rPr>
              <a:t>);</a:t>
            </a:r>
          </a:p>
          <a:p>
            <a:r>
              <a:rPr lang="en-US" sz="1800" dirty="0">
                <a:solidFill>
                  <a:prstClr val="black"/>
                </a:solidFill>
                <a:latin typeface="Consolas"/>
              </a:rPr>
              <a:t>    }</a:t>
            </a:r>
          </a:p>
          <a:p>
            <a:r>
              <a:rPr lang="en-US" sz="1800" dirty="0">
                <a:solidFill>
                  <a:prstClr val="black"/>
                </a:solidFill>
                <a:latin typeface="Consolas"/>
              </a:rPr>
              <a:t>    </a:t>
            </a:r>
            <a:r>
              <a:rPr lang="en-US" sz="1800" dirty="0">
                <a:solidFill>
                  <a:srgbClr val="0000FF"/>
                </a:solidFill>
                <a:latin typeface="Consolas"/>
              </a:rPr>
              <a:t>return</a:t>
            </a:r>
            <a:r>
              <a:rPr lang="en-US" sz="1800" dirty="0">
                <a:solidFill>
                  <a:prstClr val="black"/>
                </a:solidFill>
                <a:latin typeface="Consolas"/>
              </a:rPr>
              <a:t> </a:t>
            </a:r>
            <a:r>
              <a:rPr lang="en-US" sz="1800" dirty="0">
                <a:solidFill>
                  <a:srgbClr val="0000FF"/>
                </a:solidFill>
                <a:latin typeface="Consolas"/>
              </a:rPr>
              <a:t>new</a:t>
            </a:r>
            <a:r>
              <a:rPr lang="en-US" sz="1800" dirty="0">
                <a:solidFill>
                  <a:prstClr val="black"/>
                </a:solidFill>
                <a:latin typeface="Consolas"/>
              </a:rPr>
              <a:t> </a:t>
            </a:r>
            <a:r>
              <a:rPr lang="en-US" sz="1800" dirty="0" err="1">
                <a:solidFill>
                  <a:srgbClr val="2B91AF"/>
                </a:solidFill>
                <a:latin typeface="Consolas"/>
              </a:rPr>
              <a:t>HttpResponseMessage</a:t>
            </a:r>
            <a:r>
              <a:rPr lang="en-US" sz="1800" dirty="0">
                <a:solidFill>
                  <a:prstClr val="black"/>
                </a:solidFill>
                <a:latin typeface="Consolas"/>
              </a:rPr>
              <a:t>(</a:t>
            </a:r>
            <a:r>
              <a:rPr lang="en-US" sz="1800" dirty="0" err="1">
                <a:solidFill>
                  <a:srgbClr val="2B91AF"/>
                </a:solidFill>
                <a:latin typeface="Consolas"/>
              </a:rPr>
              <a:t>HttpStatusCode</a:t>
            </a:r>
            <a:r>
              <a:rPr lang="en-US" sz="1800" dirty="0" err="1">
                <a:solidFill>
                  <a:prstClr val="black"/>
                </a:solidFill>
                <a:latin typeface="Consolas"/>
              </a:rPr>
              <a:t>.OK</a:t>
            </a:r>
            <a:r>
              <a:rPr lang="en-US" sz="1800" dirty="0">
                <a:solidFill>
                  <a:prstClr val="black"/>
                </a:solidFill>
                <a:latin typeface="Consolas"/>
              </a:rPr>
              <a:t>, </a:t>
            </a:r>
            <a:r>
              <a:rPr lang="en-US" sz="1800" dirty="0">
                <a:solidFill>
                  <a:srgbClr val="0000FF"/>
                </a:solidFill>
                <a:latin typeface="Consolas"/>
              </a:rPr>
              <a:t>null</a:t>
            </a:r>
            <a:r>
              <a:rPr lang="en-US" sz="1800" dirty="0">
                <a:solidFill>
                  <a:prstClr val="black"/>
                </a:solidFill>
                <a:latin typeface="Consolas"/>
              </a:rPr>
              <a:t>);</a:t>
            </a:r>
          </a:p>
          <a:p>
            <a:r>
              <a:rPr lang="en-US" sz="1800" dirty="0">
                <a:solidFill>
                  <a:prstClr val="black"/>
                </a:solidFill>
                <a:latin typeface="Consolas"/>
              </a:rPr>
              <a:t>}</a:t>
            </a:r>
          </a:p>
          <a:p>
            <a:r>
              <a:rPr lang="en-US" dirty="0" smtClean="0">
                <a:solidFill>
                  <a:prstClr val="black"/>
                </a:solidFill>
                <a:latin typeface="Consolas"/>
              </a:rPr>
              <a:t>            </a:t>
            </a:r>
            <a:endParaRPr lang="en-US" dirty="0"/>
          </a:p>
        </p:txBody>
      </p:sp>
    </p:spTree>
    <p:extLst>
      <p:ext uri="{BB962C8B-B14F-4D97-AF65-F5344CB8AC3E}">
        <p14:creationId xmlns:p14="http://schemas.microsoft.com/office/powerpoint/2010/main" val="16080249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Game Command</a:t>
            </a:r>
            <a:endParaRPr lang="en-US" dirty="0"/>
          </a:p>
        </p:txBody>
      </p:sp>
      <p:sp>
        <p:nvSpPr>
          <p:cNvPr id="3" name="Content Placeholder 2"/>
          <p:cNvSpPr>
            <a:spLocks noGrp="1"/>
          </p:cNvSpPr>
          <p:nvPr>
            <p:ph idx="1"/>
          </p:nvPr>
        </p:nvSpPr>
        <p:spPr>
          <a:xfrm>
            <a:off x="519114" y="1384300"/>
            <a:ext cx="11149011" cy="4515082"/>
          </a:xfrm>
        </p:spPr>
        <p:txBody>
          <a:bodyPr/>
          <a:lstStyle/>
          <a:p>
            <a:r>
              <a:rPr lang="en-US" sz="1800" dirty="0">
                <a:solidFill>
                  <a:srgbClr val="0000FF"/>
                </a:solidFill>
                <a:latin typeface="Consolas"/>
              </a:rPr>
              <a:t>public</a:t>
            </a:r>
            <a:r>
              <a:rPr lang="en-US" sz="1800" dirty="0">
                <a:solidFill>
                  <a:prstClr val="black"/>
                </a:solidFill>
                <a:latin typeface="Consolas"/>
              </a:rPr>
              <a:t> </a:t>
            </a:r>
            <a:r>
              <a:rPr lang="en-US" sz="1800" dirty="0">
                <a:solidFill>
                  <a:srgbClr val="0000FF"/>
                </a:solidFill>
                <a:latin typeface="Consolas"/>
              </a:rPr>
              <a:t>void</a:t>
            </a:r>
            <a:r>
              <a:rPr lang="en-US" sz="1800" dirty="0">
                <a:solidFill>
                  <a:prstClr val="black"/>
                </a:solidFill>
                <a:latin typeface="Consolas"/>
              </a:rPr>
              <a:t> </a:t>
            </a:r>
            <a:r>
              <a:rPr lang="en-US" sz="1800" dirty="0" err="1">
                <a:solidFill>
                  <a:prstClr val="black"/>
                </a:solidFill>
                <a:latin typeface="Consolas"/>
              </a:rPr>
              <a:t>ProcessCommands</a:t>
            </a:r>
            <a:r>
              <a:rPr lang="en-US" sz="1800" dirty="0">
                <a:solidFill>
                  <a:prstClr val="black"/>
                </a:solidFill>
                <a:latin typeface="Consolas"/>
              </a:rPr>
              <a:t>()</a:t>
            </a:r>
          </a:p>
          <a:p>
            <a:r>
              <a:rPr lang="en-US" sz="1800" dirty="0">
                <a:solidFill>
                  <a:prstClr val="black"/>
                </a:solidFill>
                <a:latin typeface="Consolas"/>
              </a:rPr>
              <a:t>{</a:t>
            </a:r>
          </a:p>
          <a:p>
            <a:r>
              <a:rPr lang="en-US" sz="1800" dirty="0">
                <a:solidFill>
                  <a:prstClr val="black"/>
                </a:solidFill>
                <a:latin typeface="Consolas"/>
              </a:rPr>
              <a:t>    </a:t>
            </a:r>
            <a:r>
              <a:rPr lang="en-US" sz="1800" dirty="0" err="1">
                <a:solidFill>
                  <a:srgbClr val="0000FF"/>
                </a:solidFill>
                <a:latin typeface="Consolas"/>
              </a:rPr>
              <a:t>var</a:t>
            </a:r>
            <a:r>
              <a:rPr lang="en-US" sz="1800" dirty="0">
                <a:solidFill>
                  <a:prstClr val="black"/>
                </a:solidFill>
                <a:latin typeface="Consolas"/>
              </a:rPr>
              <a:t> </a:t>
            </a:r>
            <a:r>
              <a:rPr lang="en-US" sz="1800" dirty="0" err="1">
                <a:solidFill>
                  <a:prstClr val="black"/>
                </a:solidFill>
                <a:latin typeface="Consolas"/>
              </a:rPr>
              <a:t>queueClient</a:t>
            </a:r>
            <a:r>
              <a:rPr lang="en-US" sz="1800" dirty="0">
                <a:solidFill>
                  <a:prstClr val="black"/>
                </a:solidFill>
                <a:latin typeface="Consolas"/>
              </a:rPr>
              <a:t> = </a:t>
            </a:r>
            <a:r>
              <a:rPr lang="en-US" sz="1800" dirty="0" err="1">
                <a:solidFill>
                  <a:prstClr val="black"/>
                </a:solidFill>
                <a:latin typeface="Consolas"/>
              </a:rPr>
              <a:t>account.CreateCloudQueueClient</a:t>
            </a:r>
            <a:r>
              <a:rPr lang="en-US" sz="1800" dirty="0">
                <a:solidFill>
                  <a:prstClr val="black"/>
                </a:solidFill>
                <a:latin typeface="Consolas"/>
              </a:rPr>
              <a:t>();</a:t>
            </a:r>
          </a:p>
          <a:p>
            <a:r>
              <a:rPr lang="en-US" sz="1800" dirty="0">
                <a:solidFill>
                  <a:prstClr val="black"/>
                </a:solidFill>
                <a:latin typeface="Consolas"/>
              </a:rPr>
              <a:t>    </a:t>
            </a:r>
            <a:r>
              <a:rPr lang="en-US" sz="1800" dirty="0" err="1">
                <a:solidFill>
                  <a:srgbClr val="0000FF"/>
                </a:solidFill>
                <a:latin typeface="Consolas"/>
              </a:rPr>
              <a:t>var</a:t>
            </a:r>
            <a:r>
              <a:rPr lang="en-US" sz="1800" dirty="0">
                <a:solidFill>
                  <a:prstClr val="black"/>
                </a:solidFill>
                <a:latin typeface="Consolas"/>
              </a:rPr>
              <a:t> queue = </a:t>
            </a:r>
            <a:r>
              <a:rPr lang="en-US" sz="1800" dirty="0" err="1">
                <a:solidFill>
                  <a:prstClr val="black"/>
                </a:solidFill>
                <a:latin typeface="Consolas"/>
              </a:rPr>
              <a:t>queueClient.GetQueueReference</a:t>
            </a:r>
            <a:r>
              <a:rPr lang="en-US" sz="1800" dirty="0">
                <a:solidFill>
                  <a:prstClr val="black"/>
                </a:solidFill>
                <a:latin typeface="Consolas"/>
              </a:rPr>
              <a:t>(</a:t>
            </a:r>
            <a:r>
              <a:rPr lang="en-US" sz="1800" dirty="0">
                <a:solidFill>
                  <a:srgbClr val="A31515"/>
                </a:solidFill>
                <a:latin typeface="Consolas"/>
              </a:rPr>
              <a:t>"</a:t>
            </a:r>
            <a:r>
              <a:rPr lang="en-US" sz="1800" dirty="0" err="1">
                <a:solidFill>
                  <a:srgbClr val="A31515"/>
                </a:solidFill>
                <a:latin typeface="Consolas"/>
              </a:rPr>
              <a:t>gameCommands</a:t>
            </a:r>
            <a:r>
              <a:rPr lang="en-US" sz="1800" dirty="0">
                <a:solidFill>
                  <a:srgbClr val="A31515"/>
                </a:solidFill>
                <a:latin typeface="Consolas"/>
              </a:rPr>
              <a:t>"</a:t>
            </a:r>
            <a:r>
              <a:rPr lang="en-US" sz="1800" dirty="0">
                <a:solidFill>
                  <a:prstClr val="black"/>
                </a:solidFill>
                <a:latin typeface="Consolas"/>
              </a:rPr>
              <a:t>);</a:t>
            </a:r>
          </a:p>
          <a:p>
            <a:r>
              <a:rPr lang="en-US" sz="1800" dirty="0">
                <a:solidFill>
                  <a:prstClr val="black"/>
                </a:solidFill>
                <a:latin typeface="Consolas"/>
              </a:rPr>
              <a:t>    </a:t>
            </a:r>
            <a:r>
              <a:rPr lang="en-US" sz="1800" dirty="0">
                <a:solidFill>
                  <a:srgbClr val="0000FF"/>
                </a:solidFill>
                <a:latin typeface="Consolas"/>
              </a:rPr>
              <a:t>while</a:t>
            </a:r>
            <a:r>
              <a:rPr lang="en-US" sz="1800" dirty="0">
                <a:solidFill>
                  <a:prstClr val="black"/>
                </a:solidFill>
                <a:latin typeface="Consolas"/>
              </a:rPr>
              <a:t> (</a:t>
            </a:r>
            <a:r>
              <a:rPr lang="en-US" sz="1800" dirty="0">
                <a:solidFill>
                  <a:srgbClr val="0000FF"/>
                </a:solidFill>
                <a:latin typeface="Consolas"/>
              </a:rPr>
              <a:t>true</a:t>
            </a:r>
            <a:r>
              <a:rPr lang="en-US" sz="1800" dirty="0">
                <a:solidFill>
                  <a:prstClr val="black"/>
                </a:solidFill>
                <a:latin typeface="Consolas"/>
              </a:rPr>
              <a:t>)</a:t>
            </a:r>
          </a:p>
          <a:p>
            <a:r>
              <a:rPr lang="en-US" sz="1800" dirty="0">
                <a:solidFill>
                  <a:prstClr val="black"/>
                </a:solidFill>
                <a:latin typeface="Consolas"/>
              </a:rPr>
              <a:t>    {</a:t>
            </a:r>
          </a:p>
          <a:p>
            <a:r>
              <a:rPr lang="en-US" sz="1800" dirty="0">
                <a:solidFill>
                  <a:prstClr val="black"/>
                </a:solidFill>
                <a:latin typeface="Consolas"/>
              </a:rPr>
              <a:t>        </a:t>
            </a:r>
            <a:r>
              <a:rPr lang="en-US" sz="1800" dirty="0" err="1">
                <a:solidFill>
                  <a:srgbClr val="0000FF"/>
                </a:solidFill>
                <a:latin typeface="Consolas"/>
              </a:rPr>
              <a:t>var</a:t>
            </a:r>
            <a:r>
              <a:rPr lang="en-US" sz="1800" dirty="0">
                <a:solidFill>
                  <a:prstClr val="black"/>
                </a:solidFill>
                <a:latin typeface="Consolas"/>
              </a:rPr>
              <a:t> message = </a:t>
            </a:r>
            <a:r>
              <a:rPr lang="en-US" sz="1800" dirty="0" err="1">
                <a:solidFill>
                  <a:prstClr val="black"/>
                </a:solidFill>
                <a:latin typeface="Consolas"/>
              </a:rPr>
              <a:t>queue.GetMessage</a:t>
            </a:r>
            <a:r>
              <a:rPr lang="en-US" sz="1800" dirty="0">
                <a:solidFill>
                  <a:prstClr val="black"/>
                </a:solidFill>
                <a:latin typeface="Consolas"/>
              </a:rPr>
              <a:t>();</a:t>
            </a:r>
          </a:p>
          <a:p>
            <a:r>
              <a:rPr lang="en-US" sz="1800" dirty="0">
                <a:solidFill>
                  <a:prstClr val="black"/>
                </a:solidFill>
                <a:latin typeface="Consolas"/>
              </a:rPr>
              <a:t>        </a:t>
            </a:r>
            <a:r>
              <a:rPr lang="en-US" sz="1800" dirty="0">
                <a:solidFill>
                  <a:srgbClr val="0000FF"/>
                </a:solidFill>
                <a:latin typeface="Consolas"/>
              </a:rPr>
              <a:t>if</a:t>
            </a:r>
            <a:r>
              <a:rPr lang="en-US" sz="1800" dirty="0">
                <a:solidFill>
                  <a:prstClr val="black"/>
                </a:solidFill>
                <a:latin typeface="Consolas"/>
              </a:rPr>
              <a:t> (message != </a:t>
            </a:r>
            <a:r>
              <a:rPr lang="en-US" sz="1800" dirty="0">
                <a:solidFill>
                  <a:srgbClr val="0000FF"/>
                </a:solidFill>
                <a:latin typeface="Consolas"/>
              </a:rPr>
              <a:t>null</a:t>
            </a:r>
            <a:r>
              <a:rPr lang="en-US" sz="1800" dirty="0">
                <a:solidFill>
                  <a:prstClr val="black"/>
                </a:solidFill>
                <a:latin typeface="Consolas"/>
              </a:rPr>
              <a:t>)</a:t>
            </a:r>
          </a:p>
          <a:p>
            <a:r>
              <a:rPr lang="en-US" sz="1800" dirty="0">
                <a:solidFill>
                  <a:prstClr val="black"/>
                </a:solidFill>
                <a:latin typeface="Consolas"/>
              </a:rPr>
              <a:t>        {</a:t>
            </a:r>
          </a:p>
          <a:p>
            <a:r>
              <a:rPr lang="en-US" sz="1800" dirty="0">
                <a:solidFill>
                  <a:prstClr val="black"/>
                </a:solidFill>
                <a:latin typeface="Consolas"/>
              </a:rPr>
              <a:t>            </a:t>
            </a:r>
            <a:r>
              <a:rPr lang="en-US" sz="1800" dirty="0" err="1">
                <a:solidFill>
                  <a:srgbClr val="0000FF"/>
                </a:solidFill>
                <a:latin typeface="Consolas"/>
              </a:rPr>
              <a:t>var</a:t>
            </a:r>
            <a:r>
              <a:rPr lang="en-US" sz="1800" dirty="0">
                <a:solidFill>
                  <a:prstClr val="black"/>
                </a:solidFill>
                <a:latin typeface="Consolas"/>
              </a:rPr>
              <a:t> </a:t>
            </a:r>
            <a:r>
              <a:rPr lang="en-US" sz="1800" dirty="0" err="1">
                <a:solidFill>
                  <a:prstClr val="black"/>
                </a:solidFill>
                <a:latin typeface="Consolas"/>
              </a:rPr>
              <a:t>serializer</a:t>
            </a:r>
            <a:r>
              <a:rPr lang="en-US" sz="1800" dirty="0">
                <a:solidFill>
                  <a:prstClr val="black"/>
                </a:solidFill>
                <a:latin typeface="Consolas"/>
              </a:rPr>
              <a:t> = </a:t>
            </a:r>
            <a:r>
              <a:rPr lang="en-US" sz="1800" dirty="0">
                <a:solidFill>
                  <a:srgbClr val="0000FF"/>
                </a:solidFill>
                <a:latin typeface="Consolas"/>
              </a:rPr>
              <a:t>new</a:t>
            </a:r>
            <a:r>
              <a:rPr lang="en-US" sz="1800" dirty="0">
                <a:solidFill>
                  <a:prstClr val="black"/>
                </a:solidFill>
                <a:latin typeface="Consolas"/>
              </a:rPr>
              <a:t> </a:t>
            </a:r>
            <a:r>
              <a:rPr lang="en-US" sz="1800" dirty="0" err="1">
                <a:solidFill>
                  <a:srgbClr val="2B91AF"/>
                </a:solidFill>
                <a:latin typeface="Consolas"/>
              </a:rPr>
              <a:t>JavaScriptSerializer</a:t>
            </a:r>
            <a:r>
              <a:rPr lang="en-US" sz="1800" dirty="0">
                <a:solidFill>
                  <a:prstClr val="black"/>
                </a:solidFill>
                <a:latin typeface="Consolas"/>
              </a:rPr>
              <a:t>();</a:t>
            </a:r>
          </a:p>
          <a:p>
            <a:r>
              <a:rPr lang="en-US" sz="1800" dirty="0">
                <a:solidFill>
                  <a:prstClr val="black"/>
                </a:solidFill>
                <a:latin typeface="Consolas"/>
              </a:rPr>
              <a:t>            </a:t>
            </a:r>
            <a:r>
              <a:rPr lang="en-US" sz="1800" dirty="0" err="1">
                <a:solidFill>
                  <a:srgbClr val="0000FF"/>
                </a:solidFill>
                <a:latin typeface="Consolas"/>
              </a:rPr>
              <a:t>var</a:t>
            </a:r>
            <a:r>
              <a:rPr lang="en-US" sz="1800" dirty="0">
                <a:solidFill>
                  <a:prstClr val="black"/>
                </a:solidFill>
                <a:latin typeface="Consolas"/>
              </a:rPr>
              <a:t> </a:t>
            </a:r>
            <a:r>
              <a:rPr lang="en-US" sz="1800" dirty="0" err="1">
                <a:solidFill>
                  <a:prstClr val="black"/>
                </a:solidFill>
                <a:latin typeface="Consolas"/>
              </a:rPr>
              <a:t>gameCommand</a:t>
            </a:r>
            <a:r>
              <a:rPr lang="en-US" sz="1800" dirty="0">
                <a:solidFill>
                  <a:prstClr val="black"/>
                </a:solidFill>
                <a:latin typeface="Consolas"/>
              </a:rPr>
              <a:t> = </a:t>
            </a:r>
            <a:r>
              <a:rPr lang="en-US" sz="1800" dirty="0" err="1">
                <a:solidFill>
                  <a:prstClr val="black"/>
                </a:solidFill>
                <a:latin typeface="Consolas"/>
              </a:rPr>
              <a:t>serializer.Deserialize</a:t>
            </a:r>
            <a:r>
              <a:rPr lang="en-US" sz="1800" dirty="0">
                <a:solidFill>
                  <a:prstClr val="black"/>
                </a:solidFill>
                <a:latin typeface="Consolas"/>
              </a:rPr>
              <a:t>&lt;</a:t>
            </a:r>
            <a:r>
              <a:rPr lang="en-US" sz="1800" dirty="0" err="1">
                <a:solidFill>
                  <a:srgbClr val="2B91AF"/>
                </a:solidFill>
                <a:latin typeface="Consolas"/>
              </a:rPr>
              <a:t>GameCommand</a:t>
            </a:r>
            <a:r>
              <a:rPr lang="en-US" sz="1800" dirty="0">
                <a:solidFill>
                  <a:prstClr val="black"/>
                </a:solidFill>
                <a:latin typeface="Consolas"/>
              </a:rPr>
              <a:t>&gt;(</a:t>
            </a:r>
            <a:r>
              <a:rPr lang="en-US" sz="1800" dirty="0" err="1">
                <a:solidFill>
                  <a:prstClr val="black"/>
                </a:solidFill>
                <a:latin typeface="Consolas"/>
              </a:rPr>
              <a:t>message.AsString</a:t>
            </a:r>
            <a:r>
              <a:rPr lang="en-US" sz="1800" dirty="0">
                <a:solidFill>
                  <a:prstClr val="black"/>
                </a:solidFill>
                <a:latin typeface="Consolas"/>
              </a:rPr>
              <a:t>);</a:t>
            </a:r>
          </a:p>
          <a:p>
            <a:r>
              <a:rPr lang="en-US" sz="1800" dirty="0">
                <a:solidFill>
                  <a:prstClr val="black"/>
                </a:solidFill>
                <a:latin typeface="Consolas"/>
              </a:rPr>
              <a:t>            </a:t>
            </a:r>
            <a:r>
              <a:rPr lang="en-US" sz="1800" dirty="0" err="1">
                <a:solidFill>
                  <a:prstClr val="black"/>
                </a:solidFill>
                <a:latin typeface="Consolas"/>
              </a:rPr>
              <a:t>gameCommandService.DoSomething</a:t>
            </a:r>
            <a:r>
              <a:rPr lang="en-US" sz="1800" dirty="0">
                <a:solidFill>
                  <a:prstClr val="black"/>
                </a:solidFill>
                <a:latin typeface="Consolas"/>
              </a:rPr>
              <a:t>(</a:t>
            </a:r>
            <a:r>
              <a:rPr lang="en-US" sz="1800" dirty="0" err="1">
                <a:solidFill>
                  <a:prstClr val="black"/>
                </a:solidFill>
                <a:latin typeface="Consolas"/>
              </a:rPr>
              <a:t>gameCommand</a:t>
            </a:r>
            <a:r>
              <a:rPr lang="en-US" sz="1800" dirty="0">
                <a:solidFill>
                  <a:prstClr val="black"/>
                </a:solidFill>
                <a:latin typeface="Consolas"/>
              </a:rPr>
              <a:t>);</a:t>
            </a:r>
          </a:p>
          <a:p>
            <a:r>
              <a:rPr lang="en-US" sz="1800" dirty="0">
                <a:solidFill>
                  <a:prstClr val="black"/>
                </a:solidFill>
                <a:latin typeface="Consolas"/>
              </a:rPr>
              <a:t>        }</a:t>
            </a:r>
          </a:p>
          <a:p>
            <a:r>
              <a:rPr lang="en-US" sz="1800" dirty="0">
                <a:solidFill>
                  <a:prstClr val="black"/>
                </a:solidFill>
                <a:latin typeface="Consolas"/>
              </a:rPr>
              <a:t>    }</a:t>
            </a:r>
          </a:p>
          <a:p>
            <a:r>
              <a:rPr lang="en-US" sz="1800" dirty="0">
                <a:solidFill>
                  <a:prstClr val="black"/>
                </a:solidFill>
                <a:latin typeface="Consolas"/>
              </a:rPr>
              <a:t>}</a:t>
            </a:r>
          </a:p>
        </p:txBody>
      </p:sp>
    </p:spTree>
    <p:extLst>
      <p:ext uri="{BB962C8B-B14F-4D97-AF65-F5344CB8AC3E}">
        <p14:creationId xmlns:p14="http://schemas.microsoft.com/office/powerpoint/2010/main" val="20664160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9906" y="3124301"/>
            <a:ext cx="11149013" cy="609398"/>
          </a:xfrm>
        </p:spPr>
        <p:txBody>
          <a:bodyPr/>
          <a:lstStyle/>
          <a:p>
            <a:pPr rtl="0" eaLnBrk="1" latinLnBrk="0" hangingPunct="1"/>
            <a:r>
              <a:rPr lang="en-US" sz="4400" kern="1200" dirty="0" smtClean="0">
                <a:solidFill>
                  <a:srgbClr val="FFFFFF"/>
                </a:solidFill>
                <a:effectLst/>
                <a:latin typeface="Segoe UI Semibold"/>
                <a:ea typeface="+mn-ea"/>
                <a:cs typeface="+mn-cs"/>
              </a:rPr>
              <a:t>//Communication</a:t>
            </a:r>
            <a:endParaRPr lang="en-US" dirty="0" smtClean="0">
              <a:effectLst/>
            </a:endParaRPr>
          </a:p>
        </p:txBody>
      </p:sp>
    </p:spTree>
    <p:extLst>
      <p:ext uri="{BB962C8B-B14F-4D97-AF65-F5344CB8AC3E}">
        <p14:creationId xmlns:p14="http://schemas.microsoft.com/office/powerpoint/2010/main" val="101631744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Communication Methods</a:t>
            </a:r>
            <a:endParaRPr lang="en-US" dirty="0"/>
          </a:p>
        </p:txBody>
      </p:sp>
      <p:graphicFrame>
        <p:nvGraphicFramePr>
          <p:cNvPr id="4" name="Diagram 3"/>
          <p:cNvGraphicFramePr/>
          <p:nvPr>
            <p:extLst>
              <p:ext uri="{D42A27DB-BD31-4B8C-83A1-F6EECF244321}">
                <p14:modId xmlns:p14="http://schemas.microsoft.com/office/powerpoint/2010/main" val="78670998"/>
              </p:ext>
            </p:extLst>
          </p:nvPr>
        </p:nvGraphicFramePr>
        <p:xfrm>
          <a:off x="519114" y="2127250"/>
          <a:ext cx="11149012" cy="260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11703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Communication</a:t>
            </a:r>
            <a:endParaRPr lang="en-US" dirty="0"/>
          </a:p>
        </p:txBody>
      </p:sp>
      <p:sp>
        <p:nvSpPr>
          <p:cNvPr id="3" name="Text Placeholder 2"/>
          <p:cNvSpPr>
            <a:spLocks noGrp="1"/>
          </p:cNvSpPr>
          <p:nvPr>
            <p:ph type="body" sz="quarter" idx="10"/>
          </p:nvPr>
        </p:nvSpPr>
        <p:spPr>
          <a:xfrm>
            <a:off x="519114" y="1447800"/>
            <a:ext cx="11149012" cy="1526572"/>
          </a:xfrm>
        </p:spPr>
        <p:txBody>
          <a:bodyPr/>
          <a:lstStyle/>
          <a:p>
            <a:r>
              <a:rPr lang="en-US" dirty="0" smtClean="0"/>
              <a:t>Real-Time</a:t>
            </a:r>
          </a:p>
          <a:p>
            <a:r>
              <a:rPr lang="en-US" dirty="0" smtClean="0"/>
              <a:t>Requires More Compute Instances</a:t>
            </a:r>
          </a:p>
          <a:p>
            <a:r>
              <a:rPr lang="en-US" dirty="0" smtClean="0"/>
              <a:t>More Cost Effective for fast paced games</a:t>
            </a:r>
          </a:p>
        </p:txBody>
      </p:sp>
    </p:spTree>
    <p:extLst>
      <p:ext uri="{BB962C8B-B14F-4D97-AF65-F5344CB8AC3E}">
        <p14:creationId xmlns:p14="http://schemas.microsoft.com/office/powerpoint/2010/main" val="304326781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Technology</a:t>
            </a:r>
            <a:endParaRPr lang="en-US" dirty="0"/>
          </a:p>
        </p:txBody>
      </p:sp>
      <p:sp>
        <p:nvSpPr>
          <p:cNvPr id="3" name="Text Placeholder 2"/>
          <p:cNvSpPr>
            <a:spLocks noGrp="1"/>
          </p:cNvSpPr>
          <p:nvPr>
            <p:ph type="body" sz="quarter" idx="10"/>
          </p:nvPr>
        </p:nvSpPr>
        <p:spPr>
          <a:xfrm>
            <a:off x="519114" y="1447800"/>
            <a:ext cx="11149012" cy="1526572"/>
          </a:xfrm>
        </p:spPr>
        <p:txBody>
          <a:bodyPr/>
          <a:lstStyle/>
          <a:p>
            <a:r>
              <a:rPr lang="en-US" dirty="0" err="1" smtClean="0"/>
              <a:t>WebSockets</a:t>
            </a:r>
            <a:endParaRPr lang="en-US" dirty="0" smtClean="0"/>
          </a:p>
          <a:p>
            <a:r>
              <a:rPr lang="en-US" dirty="0" err="1" smtClean="0"/>
              <a:t>SignalR</a:t>
            </a:r>
            <a:endParaRPr lang="en-US" dirty="0" smtClean="0"/>
          </a:p>
          <a:p>
            <a:r>
              <a:rPr lang="en-US" dirty="0" smtClean="0"/>
              <a:t>Somewhat limited compatibility on browsers/devices/platforms</a:t>
            </a:r>
            <a:endParaRPr lang="en-US" dirty="0"/>
          </a:p>
        </p:txBody>
      </p:sp>
    </p:spTree>
    <p:extLst>
      <p:ext uri="{BB962C8B-B14F-4D97-AF65-F5344CB8AC3E}">
        <p14:creationId xmlns:p14="http://schemas.microsoft.com/office/powerpoint/2010/main" val="9342462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Communication Architecture</a:t>
            </a:r>
            <a:endParaRPr lang="en-US" dirty="0"/>
          </a:p>
        </p:txBody>
      </p:sp>
      <p:sp>
        <p:nvSpPr>
          <p:cNvPr id="4" name="Rectangle 3"/>
          <p:cNvSpPr/>
          <p:nvPr/>
        </p:nvSpPr>
        <p:spPr bwMode="auto">
          <a:xfrm>
            <a:off x="7018591" y="3094426"/>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Socket Server</a:t>
            </a:r>
          </a:p>
        </p:txBody>
      </p:sp>
      <p:cxnSp>
        <p:nvCxnSpPr>
          <p:cNvPr id="7" name="Curved Connector 6"/>
          <p:cNvCxnSpPr>
            <a:stCxn id="9" idx="3"/>
            <a:endCxn id="4" idx="1"/>
          </p:cNvCxnSpPr>
          <p:nvPr/>
        </p:nvCxnSpPr>
        <p:spPr>
          <a:xfrm>
            <a:off x="4962154" y="2801906"/>
            <a:ext cx="2056437" cy="82592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Curved Connector 7"/>
          <p:cNvCxnSpPr>
            <a:stCxn id="4" idx="1"/>
            <a:endCxn id="10" idx="3"/>
          </p:cNvCxnSpPr>
          <p:nvPr/>
        </p:nvCxnSpPr>
        <p:spPr>
          <a:xfrm rot="10800000" flipV="1">
            <a:off x="4521359" y="3627825"/>
            <a:ext cx="2497233" cy="133371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a:ext>
            </a:extLst>
          </a:blip>
          <a:stretch>
            <a:fillRect/>
          </a:stretch>
        </p:blipFill>
        <p:spPr>
          <a:xfrm>
            <a:off x="1853194" y="1890998"/>
            <a:ext cx="3108960" cy="1821815"/>
          </a:xfrm>
          <a:prstGeom prst="rect">
            <a:avLst/>
          </a:prstGeom>
        </p:spPr>
      </p:pic>
      <p:pic>
        <p:nvPicPr>
          <p:cNvPr id="10" name="Picture 9" descr="Description: C:\Users\ntotten\AppData\Local\Temp\SNAGHTML4fbb563.PNG"/>
          <p:cNvPicPr/>
          <p:nvPr/>
        </p:nvPicPr>
        <p:blipFill>
          <a:blip r:embed="rId3" r:link="rId4">
            <a:extLst>
              <a:ext uri="{28A0092B-C50C-407E-A947-70E740481C1C}">
                <a14:useLocalDpi xmlns:a14="http://schemas.microsoft.com/office/drawing/2010/main"/>
              </a:ext>
            </a:extLst>
          </a:blip>
          <a:srcRect/>
          <a:stretch>
            <a:fillRect/>
          </a:stretch>
        </p:blipFill>
        <p:spPr bwMode="auto">
          <a:xfrm>
            <a:off x="1853194" y="4228012"/>
            <a:ext cx="2668164" cy="1467054"/>
          </a:xfrm>
          <a:prstGeom prst="rect">
            <a:avLst/>
          </a:prstGeom>
          <a:noFill/>
          <a:ln>
            <a:noFill/>
          </a:ln>
        </p:spPr>
      </p:pic>
    </p:spTree>
    <p:extLst>
      <p:ext uri="{BB962C8B-B14F-4D97-AF65-F5344CB8AC3E}">
        <p14:creationId xmlns:p14="http://schemas.microsoft.com/office/powerpoint/2010/main" val="86334239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 Communication</a:t>
            </a:r>
            <a:endParaRPr lang="en-US" dirty="0"/>
          </a:p>
        </p:txBody>
      </p:sp>
      <p:sp>
        <p:nvSpPr>
          <p:cNvPr id="3" name="Text Placeholder 2"/>
          <p:cNvSpPr>
            <a:spLocks noGrp="1"/>
          </p:cNvSpPr>
          <p:nvPr>
            <p:ph type="body" sz="quarter" idx="10"/>
          </p:nvPr>
        </p:nvSpPr>
        <p:spPr>
          <a:xfrm>
            <a:off x="519114" y="1447800"/>
            <a:ext cx="11149012" cy="2068259"/>
          </a:xfrm>
        </p:spPr>
        <p:txBody>
          <a:bodyPr/>
          <a:lstStyle/>
          <a:p>
            <a:r>
              <a:rPr lang="en-US" dirty="0" smtClean="0"/>
              <a:t>Slight delay in game commands</a:t>
            </a:r>
          </a:p>
          <a:p>
            <a:r>
              <a:rPr lang="en-US" dirty="0" smtClean="0"/>
              <a:t>Less compute</a:t>
            </a:r>
            <a:r>
              <a:rPr lang="en-US" baseline="0" dirty="0" smtClean="0"/>
              <a:t> instances</a:t>
            </a:r>
          </a:p>
          <a:p>
            <a:r>
              <a:rPr lang="en-US" baseline="0" dirty="0" smtClean="0"/>
              <a:t>Increased storage costs</a:t>
            </a:r>
          </a:p>
          <a:p>
            <a:r>
              <a:rPr lang="en-US" baseline="0" dirty="0" smtClean="0"/>
              <a:t>More cost effective for slow paced games</a:t>
            </a:r>
          </a:p>
        </p:txBody>
      </p:sp>
    </p:spTree>
    <p:extLst>
      <p:ext uri="{BB962C8B-B14F-4D97-AF65-F5344CB8AC3E}">
        <p14:creationId xmlns:p14="http://schemas.microsoft.com/office/powerpoint/2010/main" val="81622965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 Technology</a:t>
            </a:r>
            <a:endParaRPr lang="en-US" dirty="0"/>
          </a:p>
        </p:txBody>
      </p:sp>
      <p:sp>
        <p:nvSpPr>
          <p:cNvPr id="3" name="Text Placeholder 2"/>
          <p:cNvSpPr>
            <a:spLocks noGrp="1"/>
          </p:cNvSpPr>
          <p:nvPr>
            <p:ph type="body" sz="quarter" idx="10"/>
          </p:nvPr>
        </p:nvSpPr>
        <p:spPr>
          <a:xfrm>
            <a:off x="519114" y="1447800"/>
            <a:ext cx="11149012" cy="1526572"/>
          </a:xfrm>
        </p:spPr>
        <p:txBody>
          <a:bodyPr/>
          <a:lstStyle/>
          <a:p>
            <a:r>
              <a:rPr lang="en-US" dirty="0" smtClean="0"/>
              <a:t>Blob Storage</a:t>
            </a:r>
          </a:p>
          <a:p>
            <a:r>
              <a:rPr lang="en-US" dirty="0" smtClean="0"/>
              <a:t>Http Requests</a:t>
            </a:r>
          </a:p>
          <a:p>
            <a:r>
              <a:rPr lang="en-US" dirty="0" smtClean="0"/>
              <a:t>Compatible on every browser/device/platform</a:t>
            </a:r>
            <a:endParaRPr lang="en-US" dirty="0"/>
          </a:p>
        </p:txBody>
      </p:sp>
    </p:spTree>
    <p:extLst>
      <p:ext uri="{BB962C8B-B14F-4D97-AF65-F5344CB8AC3E}">
        <p14:creationId xmlns:p14="http://schemas.microsoft.com/office/powerpoint/2010/main" val="8892569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a:xfrm>
            <a:off x="519112" y="1447800"/>
            <a:ext cx="11149013" cy="2474524"/>
          </a:xfrm>
        </p:spPr>
        <p:txBody>
          <a:bodyPr/>
          <a:lstStyle/>
          <a:p>
            <a:r>
              <a:rPr lang="en-US" dirty="0" smtClean="0"/>
              <a:t>Building for a Rich Ecosystem</a:t>
            </a:r>
          </a:p>
          <a:p>
            <a:r>
              <a:rPr lang="en-US" dirty="0" smtClean="0"/>
              <a:t>Not locked into a particular device</a:t>
            </a:r>
          </a:p>
          <a:p>
            <a:r>
              <a:rPr lang="en-US" dirty="0" smtClean="0"/>
              <a:t>Best Experience for targeted device</a:t>
            </a:r>
          </a:p>
          <a:p>
            <a:pPr lvl="1"/>
            <a:r>
              <a:rPr lang="en-US" dirty="0" smtClean="0"/>
              <a:t>High Resolution for Windows 8</a:t>
            </a:r>
          </a:p>
          <a:p>
            <a:pPr lvl="1"/>
            <a:r>
              <a:rPr lang="en-US" dirty="0" smtClean="0"/>
              <a:t>Scaled down for mobile</a:t>
            </a:r>
            <a:endParaRPr lang="en-US" dirty="0"/>
          </a:p>
        </p:txBody>
      </p:sp>
    </p:spTree>
    <p:extLst>
      <p:ext uri="{BB962C8B-B14F-4D97-AF65-F5344CB8AC3E}">
        <p14:creationId xmlns:p14="http://schemas.microsoft.com/office/powerpoint/2010/main" val="270027924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 Communication Architecture</a:t>
            </a:r>
            <a:endParaRPr lang="en-US" dirty="0"/>
          </a:p>
        </p:txBody>
      </p:sp>
      <p:sp>
        <p:nvSpPr>
          <p:cNvPr id="4" name="Can 3"/>
          <p:cNvSpPr/>
          <p:nvPr/>
        </p:nvSpPr>
        <p:spPr bwMode="auto">
          <a:xfrm>
            <a:off x="7807476" y="4524713"/>
            <a:ext cx="1447800" cy="1371600"/>
          </a:xfrm>
          <a:prstGeom prst="can">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WAZ Storage</a:t>
            </a:r>
          </a:p>
        </p:txBody>
      </p:sp>
      <p:pic>
        <p:nvPicPr>
          <p:cNvPr id="5" name="Picture 4"/>
          <p:cNvPicPr/>
          <p:nvPr/>
        </p:nvPicPr>
        <p:blipFill>
          <a:blip r:embed="rId2" cstate="print">
            <a:extLst>
              <a:ext uri="{28A0092B-C50C-407E-A947-70E740481C1C}">
                <a14:useLocalDpi xmlns:a14="http://schemas.microsoft.com/office/drawing/2010/main"/>
              </a:ext>
            </a:extLst>
          </a:blip>
          <a:stretch>
            <a:fillRect/>
          </a:stretch>
        </p:blipFill>
        <p:spPr>
          <a:xfrm>
            <a:off x="1516696" y="1610915"/>
            <a:ext cx="3108960" cy="1746885"/>
          </a:xfrm>
          <a:prstGeom prst="rect">
            <a:avLst/>
          </a:prstGeom>
        </p:spPr>
      </p:pic>
      <p:cxnSp>
        <p:nvCxnSpPr>
          <p:cNvPr id="6" name="Curved Connector 5"/>
          <p:cNvCxnSpPr>
            <a:stCxn id="5" idx="3"/>
            <a:endCxn id="4" idx="2"/>
          </p:cNvCxnSpPr>
          <p:nvPr/>
        </p:nvCxnSpPr>
        <p:spPr>
          <a:xfrm>
            <a:off x="4625656" y="2484358"/>
            <a:ext cx="3181820" cy="272615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7" name="Curved Down Arrow 6"/>
          <p:cNvSpPr/>
          <p:nvPr/>
        </p:nvSpPr>
        <p:spPr bwMode="auto">
          <a:xfrm>
            <a:off x="5316840" y="2539376"/>
            <a:ext cx="346211" cy="208247"/>
          </a:xfrm>
          <a:prstGeom prst="curved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 name="Curved Up Arrow 7"/>
          <p:cNvSpPr/>
          <p:nvPr/>
        </p:nvSpPr>
        <p:spPr bwMode="auto">
          <a:xfrm flipH="1">
            <a:off x="5293021" y="2747623"/>
            <a:ext cx="346214" cy="189263"/>
          </a:xfrm>
          <a:prstGeom prst="curved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73250602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or Pull?</a:t>
            </a:r>
            <a:endParaRPr lang="en-US" dirty="0"/>
          </a:p>
        </p:txBody>
      </p:sp>
      <p:graphicFrame>
        <p:nvGraphicFramePr>
          <p:cNvPr id="5" name="Diagram 4"/>
          <p:cNvGraphicFramePr/>
          <p:nvPr>
            <p:extLst>
              <p:ext uri="{D42A27DB-BD31-4B8C-83A1-F6EECF244321}">
                <p14:modId xmlns:p14="http://schemas.microsoft.com/office/powerpoint/2010/main" val="3854227653"/>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49753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69965" y="3011995"/>
            <a:ext cx="8227197" cy="1523494"/>
          </a:xfrm>
        </p:spPr>
        <p:txBody>
          <a:bodyPr/>
          <a:lstStyle/>
          <a:p>
            <a:r>
              <a:rPr lang="en-US" dirty="0" smtClean="0"/>
              <a:t>Migrating </a:t>
            </a:r>
            <a:r>
              <a:rPr lang="en-US" dirty="0" err="1" smtClean="0"/>
              <a:t>Tankster</a:t>
            </a:r>
            <a:r>
              <a:rPr lang="en-US" dirty="0" smtClean="0"/>
              <a:t> to </a:t>
            </a:r>
            <a:br>
              <a:rPr lang="en-US" dirty="0" smtClean="0"/>
            </a:br>
            <a:r>
              <a:rPr lang="en-US" dirty="0" smtClean="0"/>
              <a:t>Windows 8</a:t>
            </a:r>
            <a:endParaRPr lang="en-US" dirty="0"/>
          </a:p>
        </p:txBody>
      </p:sp>
      <p:sp>
        <p:nvSpPr>
          <p:cNvPr id="5" name="Subtitle 4"/>
          <p:cNvSpPr>
            <a:spLocks noGrp="1"/>
          </p:cNvSpPr>
          <p:nvPr>
            <p:ph type="subTitle" idx="1"/>
          </p:nvPr>
        </p:nvSpPr>
        <p:spPr/>
        <p:txBody>
          <a:bodyPr/>
          <a:lstStyle/>
          <a:p>
            <a:r>
              <a:rPr lang="en-US" dirty="0" smtClean="0"/>
              <a:t>HTML5 Web to Windows 8 Metro Style</a:t>
            </a:r>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216040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9906" y="3124301"/>
            <a:ext cx="11149013" cy="609398"/>
          </a:xfrm>
        </p:spPr>
        <p:txBody>
          <a:bodyPr/>
          <a:lstStyle/>
          <a:p>
            <a:r>
              <a:rPr lang="en-US" dirty="0" smtClean="0"/>
              <a:t>//</a:t>
            </a:r>
            <a:r>
              <a:rPr lang="en-US" baseline="0" dirty="0" smtClean="0"/>
              <a:t>Toolkit</a:t>
            </a:r>
            <a:endParaRPr lang="en-US" dirty="0"/>
          </a:p>
        </p:txBody>
      </p:sp>
    </p:spTree>
    <p:extLst>
      <p:ext uri="{BB962C8B-B14F-4D97-AF65-F5344CB8AC3E}">
        <p14:creationId xmlns:p14="http://schemas.microsoft.com/office/powerpoint/2010/main" val="23618948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Toolkit for Social Games?</a:t>
            </a:r>
            <a:endParaRPr lang="en-US" dirty="0"/>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2689615410"/>
              </p:ext>
            </p:extLst>
          </p:nvPr>
        </p:nvGraphicFramePr>
        <p:xfrm>
          <a:off x="519113" y="1447800"/>
          <a:ext cx="1114901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07263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Server APIs</a:t>
            </a:r>
            <a:endParaRPr lang="en-US" dirty="0"/>
          </a:p>
        </p:txBody>
      </p:sp>
      <p:sp>
        <p:nvSpPr>
          <p:cNvPr id="5" name="Text Placeholder 4"/>
          <p:cNvSpPr>
            <a:spLocks noGrp="1"/>
          </p:cNvSpPr>
          <p:nvPr>
            <p:ph type="body" sz="quarter" idx="10"/>
          </p:nvPr>
        </p:nvSpPr>
        <p:spPr>
          <a:xfrm>
            <a:off x="519114" y="1447800"/>
            <a:ext cx="11149012" cy="4776692"/>
          </a:xfrm>
        </p:spPr>
        <p:txBody>
          <a:bodyPr/>
          <a:lstStyle/>
          <a:p>
            <a:r>
              <a:rPr lang="en-US" dirty="0"/>
              <a:t>Weapons</a:t>
            </a:r>
          </a:p>
          <a:p>
            <a:r>
              <a:rPr lang="en-US" dirty="0"/>
              <a:t>Gifts</a:t>
            </a:r>
          </a:p>
          <a:p>
            <a:r>
              <a:rPr lang="en-US" dirty="0" smtClean="0"/>
              <a:t>Achievements</a:t>
            </a:r>
            <a:endParaRPr lang="en-US" dirty="0"/>
          </a:p>
          <a:p>
            <a:r>
              <a:rPr lang="en-US" dirty="0"/>
              <a:t>User Profiles</a:t>
            </a:r>
          </a:p>
          <a:p>
            <a:r>
              <a:rPr lang="en-US" dirty="0"/>
              <a:t>Notifications</a:t>
            </a:r>
          </a:p>
          <a:p>
            <a:r>
              <a:rPr lang="en-US" dirty="0"/>
              <a:t>Real-Time Communication</a:t>
            </a:r>
          </a:p>
          <a:p>
            <a:r>
              <a:rPr lang="en-US" dirty="0"/>
              <a:t>User Sessions</a:t>
            </a:r>
          </a:p>
          <a:p>
            <a:r>
              <a:rPr lang="en-US" dirty="0"/>
              <a:t>Leaderboards</a:t>
            </a:r>
          </a:p>
          <a:p>
            <a:r>
              <a:rPr lang="en-US" dirty="0"/>
              <a:t>Game Play </a:t>
            </a:r>
            <a:r>
              <a:rPr lang="en-US" dirty="0" smtClean="0"/>
              <a:t>Commands</a:t>
            </a:r>
          </a:p>
        </p:txBody>
      </p:sp>
    </p:spTree>
    <p:extLst>
      <p:ext uri="{BB962C8B-B14F-4D97-AF65-F5344CB8AC3E}">
        <p14:creationId xmlns:p14="http://schemas.microsoft.com/office/powerpoint/2010/main" val="22560695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Server APIs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139075232"/>
              </p:ext>
            </p:extLst>
          </p:nvPr>
        </p:nvGraphicFramePr>
        <p:xfrm>
          <a:off x="519113" y="1447800"/>
          <a:ext cx="11149012" cy="4732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9372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Text Placeholder 2"/>
          <p:cNvSpPr>
            <a:spLocks noGrp="1"/>
          </p:cNvSpPr>
          <p:nvPr>
            <p:ph type="body" sz="quarter" idx="10"/>
          </p:nvPr>
        </p:nvSpPr>
        <p:spPr>
          <a:xfrm>
            <a:off x="519114" y="1447800"/>
            <a:ext cx="11149012" cy="1428083"/>
          </a:xfrm>
        </p:spPr>
        <p:txBody>
          <a:bodyPr/>
          <a:lstStyle/>
          <a:p>
            <a:r>
              <a:rPr lang="en-US" dirty="0" smtClean="0"/>
              <a:t>Windows Azure Toolkit for Social Games – watgames.codeplex.com</a:t>
            </a:r>
          </a:p>
          <a:p>
            <a:r>
              <a:rPr lang="en-US" dirty="0" smtClean="0"/>
              <a:t>Nathan Totten’s Blog – ntotten.com</a:t>
            </a:r>
          </a:p>
        </p:txBody>
      </p:sp>
    </p:spTree>
    <p:extLst>
      <p:ext uri="{BB962C8B-B14F-4D97-AF65-F5344CB8AC3E}">
        <p14:creationId xmlns:p14="http://schemas.microsoft.com/office/powerpoint/2010/main" val="16871771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Conclustion</a:t>
            </a:r>
            <a:endParaRPr lang="en-US" dirty="0"/>
          </a:p>
        </p:txBody>
      </p:sp>
      <p:sp>
        <p:nvSpPr>
          <p:cNvPr id="3" name="Text Placeholder 2"/>
          <p:cNvSpPr>
            <a:spLocks noGrp="1"/>
          </p:cNvSpPr>
          <p:nvPr>
            <p:ph type="body" sz="quarter" idx="10"/>
          </p:nvPr>
        </p:nvSpPr>
        <p:spPr>
          <a:xfrm>
            <a:off x="519114" y="1447800"/>
            <a:ext cx="11149012" cy="3151632"/>
          </a:xfrm>
        </p:spPr>
        <p:txBody>
          <a:bodyPr/>
          <a:lstStyle/>
          <a:p>
            <a:r>
              <a:rPr lang="en-US" dirty="0" err="1" smtClean="0"/>
              <a:t>Tankster</a:t>
            </a:r>
            <a:endParaRPr lang="en-US" dirty="0" smtClean="0"/>
          </a:p>
          <a:p>
            <a:r>
              <a:rPr lang="en-US" dirty="0" smtClean="0"/>
              <a:t>Patterns of Cloud Connected Games</a:t>
            </a:r>
          </a:p>
          <a:p>
            <a:r>
              <a:rPr lang="en-US" dirty="0" smtClean="0"/>
              <a:t>Data</a:t>
            </a:r>
          </a:p>
          <a:p>
            <a:r>
              <a:rPr lang="en-US" dirty="0" smtClean="0"/>
              <a:t>Scale</a:t>
            </a:r>
          </a:p>
          <a:p>
            <a:r>
              <a:rPr lang="en-US" dirty="0" smtClean="0"/>
              <a:t>Communication</a:t>
            </a:r>
          </a:p>
          <a:p>
            <a:endParaRPr lang="en-US" dirty="0"/>
          </a:p>
        </p:txBody>
      </p:sp>
    </p:spTree>
    <p:extLst>
      <p:ext uri="{BB962C8B-B14F-4D97-AF65-F5344CB8AC3E}">
        <p14:creationId xmlns:p14="http://schemas.microsoft.com/office/powerpoint/2010/main" val="354435338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Connected Games</a:t>
            </a:r>
            <a:endParaRPr lang="en-US" dirty="0"/>
          </a:p>
        </p:txBody>
      </p:sp>
      <p:sp>
        <p:nvSpPr>
          <p:cNvPr id="3" name="Content Placeholder 2"/>
          <p:cNvSpPr>
            <a:spLocks noGrp="1"/>
          </p:cNvSpPr>
          <p:nvPr>
            <p:ph idx="1"/>
          </p:nvPr>
        </p:nvSpPr>
        <p:spPr>
          <a:xfrm>
            <a:off x="519112" y="1447800"/>
            <a:ext cx="11149013" cy="3151632"/>
          </a:xfrm>
        </p:spPr>
        <p:txBody>
          <a:bodyPr/>
          <a:lstStyle/>
          <a:p>
            <a:r>
              <a:rPr lang="en-US" dirty="0" smtClean="0"/>
              <a:t>Authentication</a:t>
            </a:r>
          </a:p>
          <a:p>
            <a:r>
              <a:rPr lang="en-US" dirty="0" smtClean="0"/>
              <a:t>User Settings</a:t>
            </a:r>
          </a:p>
          <a:p>
            <a:r>
              <a:rPr lang="en-US" dirty="0" smtClean="0"/>
              <a:t>State Storage</a:t>
            </a:r>
          </a:p>
          <a:p>
            <a:r>
              <a:rPr lang="en-US" dirty="0" smtClean="0"/>
              <a:t>Real-Time Communication</a:t>
            </a:r>
          </a:p>
          <a:p>
            <a:r>
              <a:rPr lang="en-US" dirty="0" smtClean="0"/>
              <a:t>Game Services: i.e. Leaderboard &amp; Achievements</a:t>
            </a:r>
          </a:p>
          <a:p>
            <a:endParaRPr lang="en-US" dirty="0"/>
          </a:p>
        </p:txBody>
      </p:sp>
    </p:spTree>
    <p:extLst>
      <p:ext uri="{BB962C8B-B14F-4D97-AF65-F5344CB8AC3E}">
        <p14:creationId xmlns:p14="http://schemas.microsoft.com/office/powerpoint/2010/main" val="150882950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9906" y="258417"/>
            <a:ext cx="11149013" cy="609600"/>
          </a:xfrm>
        </p:spPr>
        <p:txBody>
          <a:bodyPr/>
          <a:lstStyle/>
          <a:p>
            <a:r>
              <a:rPr lang="en-US" dirty="0" smtClean="0">
                <a:solidFill>
                  <a:schemeClr val="accent2"/>
                </a:solidFill>
              </a:rPr>
              <a:t>Casual Gaming Ecosystem</a:t>
            </a:r>
            <a:endParaRPr lang="en-US" dirty="0">
              <a:solidFill>
                <a:schemeClr val="accent2"/>
              </a:solidFill>
            </a:endParaRPr>
          </a:p>
        </p:txBody>
      </p:sp>
      <p:pic>
        <p:nvPicPr>
          <p:cNvPr id="2052" name="Picture 4" descr="\\tkzaw-pro-19\mydocs3\ntotten\My Documents\My Pictures\Game Devices\StartDefault_US_green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942" y="1398435"/>
            <a:ext cx="1057545" cy="190358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tkzaw-pro-19\mydocs3\ntotten\My Documents\My Pictures\Game Devices\Google-Nexus-S-fron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736" y="1763658"/>
            <a:ext cx="915449" cy="17818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kzaw-pro-19\mydocs3\ntotten\My Documents\My Pictures\Game Devices\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06" y="1153545"/>
            <a:ext cx="968518" cy="183452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kzaw-pro-19\mydocs3\ntotten\My Documents\My Pictures\Game Devices\logo_IE-h_pri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906" y="4279547"/>
            <a:ext cx="2851183" cy="830522"/>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tkzaw-pro-19\mydocs3\ntotten\My Documents\My Pictures\Game Devices\n_1234209334_facebook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6185" y="5169584"/>
            <a:ext cx="2442335" cy="8097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7352" y="1398435"/>
            <a:ext cx="4787672" cy="268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7113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err="1" smtClean="0"/>
              <a:t>Tankster</a:t>
            </a:r>
            <a:endParaRPr lang="en-US" dirty="0"/>
          </a:p>
        </p:txBody>
      </p:sp>
      <p:sp>
        <p:nvSpPr>
          <p:cNvPr id="8" name="Subtitle 7"/>
          <p:cNvSpPr>
            <a:spLocks noGrp="1"/>
          </p:cNvSpPr>
          <p:nvPr>
            <p:ph type="subTitle" idx="1"/>
          </p:nvPr>
        </p:nvSpPr>
        <p:spPr/>
        <p:txBody>
          <a:bodyPr/>
          <a:lstStyle/>
          <a:p>
            <a:endParaRPr lang="en-US"/>
          </a:p>
        </p:txBody>
      </p:sp>
      <p:sp>
        <p:nvSpPr>
          <p:cNvPr id="9" name="Text Placeholder 8"/>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7508523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9906" y="3124301"/>
            <a:ext cx="11149013" cy="609398"/>
          </a:xfrm>
        </p:spPr>
        <p:txBody>
          <a:bodyPr/>
          <a:lstStyle/>
          <a:p>
            <a:pPr rtl="0" eaLnBrk="1" latinLnBrk="0" hangingPunct="1"/>
            <a:r>
              <a:rPr lang="en-US" sz="4400" kern="1200" dirty="0" smtClean="0">
                <a:solidFill>
                  <a:srgbClr val="FFFFFF"/>
                </a:solidFill>
                <a:effectLst/>
                <a:latin typeface="Segoe UI Semibold"/>
                <a:ea typeface="+mn-ea"/>
                <a:cs typeface="+mn-cs"/>
              </a:rPr>
              <a:t>//Architecture</a:t>
            </a:r>
            <a:endParaRPr lang="en-US" dirty="0" smtClean="0">
              <a:effectLst/>
            </a:endParaRPr>
          </a:p>
        </p:txBody>
      </p:sp>
    </p:spTree>
    <p:extLst>
      <p:ext uri="{BB962C8B-B14F-4D97-AF65-F5344CB8AC3E}">
        <p14:creationId xmlns:p14="http://schemas.microsoft.com/office/powerpoint/2010/main" val="31674079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Three Versions of </a:t>
            </a:r>
            <a:r>
              <a:rPr lang="en-US" dirty="0" err="1" smtClean="0"/>
              <a:t>Tankster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246" y="1110396"/>
            <a:ext cx="2671985" cy="1469409"/>
          </a:xfrm>
          <a:prstGeom prst="rect">
            <a:avLst/>
          </a:prstGeom>
        </p:spPr>
      </p:pic>
      <p:pic>
        <p:nvPicPr>
          <p:cNvPr id="7" name="Picture 6"/>
          <p:cNvPicPr/>
          <p:nvPr/>
        </p:nvPicPr>
        <p:blipFill>
          <a:blip r:embed="rId3" cstate="print">
            <a:extLst>
              <a:ext uri="{28A0092B-C50C-407E-A947-70E740481C1C}">
                <a14:useLocalDpi xmlns:a14="http://schemas.microsoft.com/office/drawing/2010/main"/>
              </a:ext>
            </a:extLst>
          </a:blip>
          <a:stretch>
            <a:fillRect/>
          </a:stretch>
        </p:blipFill>
        <p:spPr>
          <a:xfrm>
            <a:off x="519112" y="1845101"/>
            <a:ext cx="4891088" cy="286612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300" y="3014362"/>
            <a:ext cx="4887879" cy="339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83875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A Game</a:t>
            </a:r>
            <a:endParaRPr lang="en-US" dirty="0"/>
          </a:p>
        </p:txBody>
      </p:sp>
      <p:pic>
        <p:nvPicPr>
          <p:cNvPr id="5" name="Picture 4" descr="Description: C:\Users\ntotten\AppData\Local\Temp\SNAGHTML4fb9d80.PNG"/>
          <p:cNvPicPr/>
          <p:nvPr/>
        </p:nvPicPr>
        <p:blipFill>
          <a:blip r:embed="rId2" r:link="rId3">
            <a:extLst>
              <a:ext uri="{28A0092B-C50C-407E-A947-70E740481C1C}">
                <a14:useLocalDpi xmlns:a14="http://schemas.microsoft.com/office/drawing/2010/main"/>
              </a:ext>
            </a:extLst>
          </a:blip>
          <a:srcRect/>
          <a:stretch>
            <a:fillRect/>
          </a:stretch>
        </p:blipFill>
        <p:spPr bwMode="auto">
          <a:xfrm>
            <a:off x="703999" y="3623153"/>
            <a:ext cx="2012420" cy="1106502"/>
          </a:xfrm>
          <a:prstGeom prst="rect">
            <a:avLst/>
          </a:prstGeom>
          <a:noFill/>
          <a:ln>
            <a:noFill/>
          </a:ln>
        </p:spPr>
      </p:pic>
      <p:sp>
        <p:nvSpPr>
          <p:cNvPr id="6" name="Rectangle 5"/>
          <p:cNvSpPr/>
          <p:nvPr/>
        </p:nvSpPr>
        <p:spPr bwMode="auto">
          <a:xfrm>
            <a:off x="5684509" y="1434736"/>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Game Services</a:t>
            </a:r>
          </a:p>
        </p:txBody>
      </p:sp>
      <p:sp>
        <p:nvSpPr>
          <p:cNvPr id="7" name="Can 6"/>
          <p:cNvSpPr/>
          <p:nvPr/>
        </p:nvSpPr>
        <p:spPr bwMode="auto">
          <a:xfrm>
            <a:off x="6446509" y="4524138"/>
            <a:ext cx="1447800" cy="1371600"/>
          </a:xfrm>
          <a:prstGeom prst="can">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WAZ Storage</a:t>
            </a:r>
          </a:p>
        </p:txBody>
      </p:sp>
      <p:sp>
        <p:nvSpPr>
          <p:cNvPr id="8" name="Rectangle 7"/>
          <p:cNvSpPr/>
          <p:nvPr/>
        </p:nvSpPr>
        <p:spPr bwMode="auto">
          <a:xfrm>
            <a:off x="5684509" y="2734839"/>
            <a:ext cx="2209800" cy="1066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232323"/>
                </a:solidFill>
              </a:rPr>
              <a:t>Worker</a:t>
            </a:r>
          </a:p>
        </p:txBody>
      </p:sp>
      <p:grpSp>
        <p:nvGrpSpPr>
          <p:cNvPr id="9" name="Group 8"/>
          <p:cNvGrpSpPr/>
          <p:nvPr/>
        </p:nvGrpSpPr>
        <p:grpSpPr>
          <a:xfrm>
            <a:off x="9492295" y="2271217"/>
            <a:ext cx="1470623" cy="436033"/>
            <a:chOff x="8079777" y="5723467"/>
            <a:chExt cx="672244" cy="269455"/>
          </a:xfrm>
        </p:grpSpPr>
        <p:sp>
          <p:nvSpPr>
            <p:cNvPr id="10" name="Rectangle 9"/>
            <p:cNvSpPr/>
            <p:nvPr/>
          </p:nvSpPr>
          <p:spPr bwMode="auto">
            <a:xfrm>
              <a:off x="8079777"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11" name="Rectangle 10"/>
            <p:cNvSpPr/>
            <p:nvPr/>
          </p:nvSpPr>
          <p:spPr bwMode="auto">
            <a:xfrm>
              <a:off x="8247838"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12" name="Rectangle 11"/>
            <p:cNvSpPr/>
            <p:nvPr/>
          </p:nvSpPr>
          <p:spPr bwMode="auto">
            <a:xfrm>
              <a:off x="8415899" y="5723467"/>
              <a:ext cx="336122"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sp>
          <p:nvSpPr>
            <p:cNvPr id="13" name="Rectangle 12"/>
            <p:cNvSpPr/>
            <p:nvPr/>
          </p:nvSpPr>
          <p:spPr bwMode="auto">
            <a:xfrm>
              <a:off x="8583960" y="5723467"/>
              <a:ext cx="168061" cy="26945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65BC46"/>
                </a:solidFill>
                <a:latin typeface="Segoe UI Semibold"/>
              </a:endParaRPr>
            </a:p>
          </p:txBody>
        </p:sp>
      </p:grpSp>
      <p:cxnSp>
        <p:nvCxnSpPr>
          <p:cNvPr id="16" name="Curved Connector 15"/>
          <p:cNvCxnSpPr>
            <a:endCxn id="6" idx="1"/>
          </p:cNvCxnSpPr>
          <p:nvPr/>
        </p:nvCxnSpPr>
        <p:spPr>
          <a:xfrm flipV="1">
            <a:off x="3264689" y="1968136"/>
            <a:ext cx="2419820" cy="352346"/>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a:stCxn id="6" idx="3"/>
            <a:endCxn id="10" idx="1"/>
          </p:cNvCxnSpPr>
          <p:nvPr/>
        </p:nvCxnSpPr>
        <p:spPr>
          <a:xfrm>
            <a:off x="7894309" y="1968136"/>
            <a:ext cx="1597986" cy="52109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urved Connector 18"/>
          <p:cNvCxnSpPr>
            <a:stCxn id="8" idx="3"/>
            <a:endCxn id="10" idx="1"/>
          </p:cNvCxnSpPr>
          <p:nvPr/>
        </p:nvCxnSpPr>
        <p:spPr>
          <a:xfrm flipV="1">
            <a:off x="7894309" y="2489234"/>
            <a:ext cx="1597986" cy="77900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8" idx="3"/>
            <a:endCxn id="7" idx="1"/>
          </p:cNvCxnSpPr>
          <p:nvPr/>
        </p:nvCxnSpPr>
        <p:spPr>
          <a:xfrm flipH="1">
            <a:off x="7170409" y="3268239"/>
            <a:ext cx="723900" cy="1255899"/>
          </a:xfrm>
          <a:prstGeom prst="curvedConnector4">
            <a:avLst>
              <a:gd name="adj1" fmla="val -31579"/>
              <a:gd name="adj2" fmla="val 7123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urved Connector 19"/>
          <p:cNvCxnSpPr>
            <a:endCxn id="7" idx="2"/>
          </p:cNvCxnSpPr>
          <p:nvPr/>
        </p:nvCxnSpPr>
        <p:spPr>
          <a:xfrm>
            <a:off x="3264689" y="2320482"/>
            <a:ext cx="3181820" cy="288945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rved Down Arrow 20"/>
          <p:cNvSpPr/>
          <p:nvPr/>
        </p:nvSpPr>
        <p:spPr bwMode="auto">
          <a:xfrm>
            <a:off x="3782766" y="2363802"/>
            <a:ext cx="346211" cy="208247"/>
          </a:xfrm>
          <a:prstGeom prst="curved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3" name="Curved Up Arrow 22"/>
          <p:cNvSpPr/>
          <p:nvPr/>
        </p:nvSpPr>
        <p:spPr bwMode="auto">
          <a:xfrm flipH="1">
            <a:off x="3758947" y="2572049"/>
            <a:ext cx="346214" cy="189263"/>
          </a:xfrm>
          <a:prstGeom prst="curved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24" name="Picture 23"/>
          <p:cNvPicPr/>
          <p:nvPr/>
        </p:nvPicPr>
        <p:blipFill>
          <a:blip r:embed="rId4" cstate="print">
            <a:extLst>
              <a:ext uri="{28A0092B-C50C-407E-A947-70E740481C1C}">
                <a14:useLocalDpi xmlns:a14="http://schemas.microsoft.com/office/drawing/2010/main"/>
              </a:ext>
            </a:extLst>
          </a:blip>
          <a:stretch>
            <a:fillRect/>
          </a:stretch>
        </p:blipFill>
        <p:spPr>
          <a:xfrm>
            <a:off x="155729" y="1492341"/>
            <a:ext cx="3108960" cy="1746885"/>
          </a:xfrm>
          <a:prstGeom prst="rect">
            <a:avLst/>
          </a:prstGeom>
        </p:spPr>
      </p:pic>
    </p:spTree>
    <p:extLst>
      <p:ext uri="{BB962C8B-B14F-4D97-AF65-F5344CB8AC3E}">
        <p14:creationId xmlns:p14="http://schemas.microsoft.com/office/powerpoint/2010/main" val="71958807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C649B-CE1C-4125-96A4-BF10B38D4936}"/>
</file>

<file path=customXml/itemProps2.xml><?xml version="1.0" encoding="utf-8"?>
<ds:datastoreItem xmlns:ds="http://schemas.openxmlformats.org/officeDocument/2006/customXml" ds:itemID="{2C78DC18-E11C-48FF-BE94-9EC696D82DA9}"/>
</file>

<file path=customXml/itemProps3.xml><?xml version="1.0" encoding="utf-8"?>
<ds:datastoreItem xmlns:ds="http://schemas.openxmlformats.org/officeDocument/2006/customXml" ds:itemID="{D33C621B-8E37-4DFE-A7CC-AE76A08EC3A3}"/>
</file>

<file path=docProps/app.xml><?xml version="1.0" encoding="utf-8"?>
<Properties xmlns="http://schemas.openxmlformats.org/officeDocument/2006/extended-properties" xmlns:vt="http://schemas.openxmlformats.org/officeDocument/2006/docPropsVTypes">
  <Template>BUILD_Breakout_Template _ SAMPLE for Scott 7.28</Template>
  <TotalTime>10128</TotalTime>
  <Words>960</Words>
  <Application>Microsoft Office PowerPoint</Application>
  <PresentationFormat>Custom</PresentationFormat>
  <Paragraphs>231</Paragraphs>
  <Slides>40</Slides>
  <Notes>2</Notes>
  <HiddenSlides>0</HiddenSlides>
  <MMClips>0</MMClips>
  <ScaleCrop>false</ScaleCrop>
  <HeadingPairs>
    <vt:vector size="4" baseType="variant">
      <vt:variant>
        <vt:lpstr>Theme</vt:lpstr>
      </vt:variant>
      <vt:variant>
        <vt:i4>7</vt:i4>
      </vt:variant>
      <vt:variant>
        <vt:lpstr>Slide Titles</vt:lpstr>
      </vt:variant>
      <vt:variant>
        <vt:i4>40</vt:i4>
      </vt:variant>
    </vt:vector>
  </HeadingPairs>
  <TitlesOfParts>
    <vt:vector size="47"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Building Social Games for Windows 8 with Windows Azure </vt:lpstr>
      <vt:lpstr>Agenda slide</vt:lpstr>
      <vt:lpstr>Context</vt:lpstr>
      <vt:lpstr>Features of Connected Games</vt:lpstr>
      <vt:lpstr>Casual Gaming Ecosystem</vt:lpstr>
      <vt:lpstr>Tankster</vt:lpstr>
      <vt:lpstr>//Architecture</vt:lpstr>
      <vt:lpstr>Three Versions of Tankster</vt:lpstr>
      <vt:lpstr>Start A Game</vt:lpstr>
      <vt:lpstr>Invite to Play</vt:lpstr>
      <vt:lpstr>Accept a Game Invite</vt:lpstr>
      <vt:lpstr>Begin Playing a Game</vt:lpstr>
      <vt:lpstr>Connect to the Socket Server</vt:lpstr>
      <vt:lpstr>Connect to the Socket Server</vt:lpstr>
      <vt:lpstr>Patterns</vt:lpstr>
      <vt:lpstr>//Scale</vt:lpstr>
      <vt:lpstr>Decoupled Systems</vt:lpstr>
      <vt:lpstr>Command – Query Separation</vt:lpstr>
      <vt:lpstr>Architectural Diagram</vt:lpstr>
      <vt:lpstr>Javascript Start Game</vt:lpstr>
      <vt:lpstr>Send Game Command</vt:lpstr>
      <vt:lpstr>Process Game Command</vt:lpstr>
      <vt:lpstr>//Communication</vt:lpstr>
      <vt:lpstr>Two Communication Methods</vt:lpstr>
      <vt:lpstr>Push Communication</vt:lpstr>
      <vt:lpstr>Push Technology</vt:lpstr>
      <vt:lpstr>Push Communication Architecture</vt:lpstr>
      <vt:lpstr>Pull Communication</vt:lpstr>
      <vt:lpstr>Pull Technology</vt:lpstr>
      <vt:lpstr>Pull Communication Architecture</vt:lpstr>
      <vt:lpstr>Push or Pull?</vt:lpstr>
      <vt:lpstr>Migrating Tankster to  Windows 8</vt:lpstr>
      <vt:lpstr>//Toolkit</vt:lpstr>
      <vt:lpstr>What is the Toolkit for Social Games?</vt:lpstr>
      <vt:lpstr>Server APIs</vt:lpstr>
      <vt:lpstr>Generic Server APIs</vt:lpstr>
      <vt:lpstr>Additional Resources</vt:lpstr>
      <vt:lpstr>Conclustion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SAC-871T: Building Social Games for Windows 8 with Windows Azure </dc:title>
  <dc:subject>BUILD</dc:subject>
  <dc:creator>Nathan Totten</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108</cp:revision>
  <cp:lastPrinted>2010-05-11T05:02:34Z</cp:lastPrinted>
  <dcterms:created xsi:type="dcterms:W3CDTF">2011-08-03T21:25:07Z</dcterms:created>
  <dcterms:modified xsi:type="dcterms:W3CDTF">2011-09-16T00:35:22Z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ies>
</file>