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 id="2147483685" r:id="rId3"/>
    <p:sldMasterId id="2147483705" r:id="rId4"/>
    <p:sldMasterId id="2147483725" r:id="rId5"/>
    <p:sldMasterId id="2147483727" r:id="rId6"/>
    <p:sldMasterId id="2147483739" r:id="rId7"/>
    <p:sldMasterId id="2147483765" r:id="rId8"/>
    <p:sldMasterId id="2147483783" r:id="rId9"/>
  </p:sldMasterIdLst>
  <p:notesMasterIdLst>
    <p:notesMasterId r:id="rId29"/>
  </p:notesMasterIdLst>
  <p:sldIdLst>
    <p:sldId id="256" r:id="rId10"/>
    <p:sldId id="287" r:id="rId11"/>
    <p:sldId id="266" r:id="rId12"/>
    <p:sldId id="268" r:id="rId13"/>
    <p:sldId id="269" r:id="rId14"/>
    <p:sldId id="279" r:id="rId15"/>
    <p:sldId id="270" r:id="rId16"/>
    <p:sldId id="275" r:id="rId17"/>
    <p:sldId id="282" r:id="rId18"/>
    <p:sldId id="283" r:id="rId19"/>
    <p:sldId id="284" r:id="rId20"/>
    <p:sldId id="285" r:id="rId21"/>
    <p:sldId id="281" r:id="rId22"/>
    <p:sldId id="273" r:id="rId23"/>
    <p:sldId id="274" r:id="rId24"/>
    <p:sldId id="286" r:id="rId25"/>
    <p:sldId id="288" r:id="rId26"/>
    <p:sldId id="271" r:id="rId27"/>
    <p:sldId id="265" r:id="rId28"/>
  </p:sldIdLst>
  <p:sldSz cx="9144000" cy="5143500" type="screen16x9"/>
  <p:notesSz cx="6858000" cy="9144000"/>
  <p:defaultTextStyle>
    <a:defPPr>
      <a:defRPr lang="en-US"/>
    </a:defPPr>
    <a:lvl1pPr marL="0" algn="l" defTabSz="914058" rtl="0" eaLnBrk="1" latinLnBrk="0" hangingPunct="1">
      <a:defRPr sz="1800" kern="1200">
        <a:solidFill>
          <a:schemeClr val="tx1"/>
        </a:solidFill>
        <a:latin typeface="+mn-lt"/>
        <a:ea typeface="+mn-ea"/>
        <a:cs typeface="+mn-cs"/>
      </a:defRPr>
    </a:lvl1pPr>
    <a:lvl2pPr marL="457029" algn="l" defTabSz="914058" rtl="0" eaLnBrk="1" latinLnBrk="0" hangingPunct="1">
      <a:defRPr sz="1800" kern="1200">
        <a:solidFill>
          <a:schemeClr val="tx1"/>
        </a:solidFill>
        <a:latin typeface="+mn-lt"/>
        <a:ea typeface="+mn-ea"/>
        <a:cs typeface="+mn-cs"/>
      </a:defRPr>
    </a:lvl2pPr>
    <a:lvl3pPr marL="914058" algn="l" defTabSz="914058" rtl="0" eaLnBrk="1" latinLnBrk="0" hangingPunct="1">
      <a:defRPr sz="1800" kern="1200">
        <a:solidFill>
          <a:schemeClr val="tx1"/>
        </a:solidFill>
        <a:latin typeface="+mn-lt"/>
        <a:ea typeface="+mn-ea"/>
        <a:cs typeface="+mn-cs"/>
      </a:defRPr>
    </a:lvl3pPr>
    <a:lvl4pPr marL="1371087" algn="l" defTabSz="914058" rtl="0" eaLnBrk="1" latinLnBrk="0" hangingPunct="1">
      <a:defRPr sz="1800" kern="1200">
        <a:solidFill>
          <a:schemeClr val="tx1"/>
        </a:solidFill>
        <a:latin typeface="+mn-lt"/>
        <a:ea typeface="+mn-ea"/>
        <a:cs typeface="+mn-cs"/>
      </a:defRPr>
    </a:lvl4pPr>
    <a:lvl5pPr marL="1828114" algn="l" defTabSz="914058" rtl="0" eaLnBrk="1" latinLnBrk="0" hangingPunct="1">
      <a:defRPr sz="1800" kern="1200">
        <a:solidFill>
          <a:schemeClr val="tx1"/>
        </a:solidFill>
        <a:latin typeface="+mn-lt"/>
        <a:ea typeface="+mn-ea"/>
        <a:cs typeface="+mn-cs"/>
      </a:defRPr>
    </a:lvl5pPr>
    <a:lvl6pPr marL="2285138" algn="l" defTabSz="914058" rtl="0" eaLnBrk="1" latinLnBrk="0" hangingPunct="1">
      <a:defRPr sz="1800" kern="1200">
        <a:solidFill>
          <a:schemeClr val="tx1"/>
        </a:solidFill>
        <a:latin typeface="+mn-lt"/>
        <a:ea typeface="+mn-ea"/>
        <a:cs typeface="+mn-cs"/>
      </a:defRPr>
    </a:lvl6pPr>
    <a:lvl7pPr marL="2742174" algn="l" defTabSz="914058" rtl="0" eaLnBrk="1" latinLnBrk="0" hangingPunct="1">
      <a:defRPr sz="1800" kern="1200">
        <a:solidFill>
          <a:schemeClr val="tx1"/>
        </a:solidFill>
        <a:latin typeface="+mn-lt"/>
        <a:ea typeface="+mn-ea"/>
        <a:cs typeface="+mn-cs"/>
      </a:defRPr>
    </a:lvl7pPr>
    <a:lvl8pPr marL="3199198" algn="l" defTabSz="914058" rtl="0" eaLnBrk="1" latinLnBrk="0" hangingPunct="1">
      <a:defRPr sz="1800" kern="1200">
        <a:solidFill>
          <a:schemeClr val="tx1"/>
        </a:solidFill>
        <a:latin typeface="+mn-lt"/>
        <a:ea typeface="+mn-ea"/>
        <a:cs typeface="+mn-cs"/>
      </a:defRPr>
    </a:lvl8pPr>
    <a:lvl9pPr marL="3656226" algn="l" defTabSz="91405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ssion Info" id="{B78380D8-29EF-4E25-807A-88BE6526CF25}">
          <p14:sldIdLst>
            <p14:sldId id="256"/>
          </p14:sldIdLst>
        </p14:section>
        <p14:section name="Introduction" id="{9C3D9EE6-33A4-4FDA-BFC1-E731E01BD08D}">
          <p14:sldIdLst>
            <p14:sldId id="287"/>
            <p14:sldId id="266"/>
          </p14:sldIdLst>
        </p14:section>
        <p14:section name="Application Overview" id="{2C7C0F27-96D2-4642-AB80-A2C91E597AF2}">
          <p14:sldIdLst>
            <p14:sldId id="268"/>
            <p14:sldId id="269"/>
            <p14:sldId id="279"/>
            <p14:sldId id="270"/>
            <p14:sldId id="275"/>
            <p14:sldId id="282"/>
            <p14:sldId id="283"/>
            <p14:sldId id="284"/>
            <p14:sldId id="285"/>
            <p14:sldId id="281"/>
            <p14:sldId id="273"/>
            <p14:sldId id="274"/>
            <p14:sldId id="286"/>
            <p14:sldId id="288"/>
            <p14:sldId id="271"/>
            <p14:sldId id="265"/>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9" autoAdjust="0"/>
    <p:restoredTop sz="92752" autoAdjust="0"/>
  </p:normalViewPr>
  <p:slideViewPr>
    <p:cSldViewPr>
      <p:cViewPr varScale="1">
        <p:scale>
          <a:sx n="135" d="100"/>
          <a:sy n="135" d="100"/>
        </p:scale>
        <p:origin x="-288" y="-90"/>
      </p:cViewPr>
      <p:guideLst>
        <p:guide orient="horz" pos="1620"/>
        <p:guide pos="2880"/>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customXml" Target="../customXml/item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customXml" Target="../customXml/item3.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Master" Target="slideMasters/slideMaster8.xml"/></Relationships>
</file>

<file path=ppt/_rels/viewProps.xml.rels><?xml version="1.0" encoding="UTF-8" standalone="yes"?>
<Relationships xmlns="http://schemas.openxmlformats.org/package/2006/relationships"><Relationship Id="rId1"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5C501F-9919-461E-BF41-7D9B0A9B3AC8}" type="datetimeFigureOut">
              <a:rPr lang="en-US" smtClean="0"/>
              <a:t>9/16/2011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23DA86-6950-411A-BBBB-30C1DE1AB086}" type="slidenum">
              <a:rPr lang="en-US" smtClean="0"/>
              <a:t>‹#›</a:t>
            </a:fld>
            <a:endParaRPr lang="en-US"/>
          </a:p>
        </p:txBody>
      </p:sp>
    </p:spTree>
    <p:extLst>
      <p:ext uri="{BB962C8B-B14F-4D97-AF65-F5344CB8AC3E}">
        <p14:creationId xmlns:p14="http://schemas.microsoft.com/office/powerpoint/2010/main" val="1847513745"/>
      </p:ext>
    </p:extLst>
  </p:cSld>
  <p:clrMap bg1="lt1" tx1="dk1" bg2="lt2" tx2="dk2" accent1="accent1" accent2="accent2" accent3="accent3" accent4="accent4" accent5="accent5" accent6="accent6" hlink="hlink" folHlink="folHlink"/>
  <p:notesStyle>
    <a:lvl1pPr marL="0" algn="l" defTabSz="914058" rtl="0" eaLnBrk="1" latinLnBrk="0" hangingPunct="1">
      <a:defRPr sz="1200" kern="1200">
        <a:solidFill>
          <a:schemeClr val="tx1"/>
        </a:solidFill>
        <a:latin typeface="+mn-lt"/>
        <a:ea typeface="+mn-ea"/>
        <a:cs typeface="+mn-cs"/>
      </a:defRPr>
    </a:lvl1pPr>
    <a:lvl2pPr marL="457029" algn="l" defTabSz="914058" rtl="0" eaLnBrk="1" latinLnBrk="0" hangingPunct="1">
      <a:defRPr sz="1200" kern="1200">
        <a:solidFill>
          <a:schemeClr val="tx1"/>
        </a:solidFill>
        <a:latin typeface="+mn-lt"/>
        <a:ea typeface="+mn-ea"/>
        <a:cs typeface="+mn-cs"/>
      </a:defRPr>
    </a:lvl2pPr>
    <a:lvl3pPr marL="914058" algn="l" defTabSz="914058" rtl="0" eaLnBrk="1" latinLnBrk="0" hangingPunct="1">
      <a:defRPr sz="1200" kern="1200">
        <a:solidFill>
          <a:schemeClr val="tx1"/>
        </a:solidFill>
        <a:latin typeface="+mn-lt"/>
        <a:ea typeface="+mn-ea"/>
        <a:cs typeface="+mn-cs"/>
      </a:defRPr>
    </a:lvl3pPr>
    <a:lvl4pPr marL="1371087" algn="l" defTabSz="914058" rtl="0" eaLnBrk="1" latinLnBrk="0" hangingPunct="1">
      <a:defRPr sz="1200" kern="1200">
        <a:solidFill>
          <a:schemeClr val="tx1"/>
        </a:solidFill>
        <a:latin typeface="+mn-lt"/>
        <a:ea typeface="+mn-ea"/>
        <a:cs typeface="+mn-cs"/>
      </a:defRPr>
    </a:lvl4pPr>
    <a:lvl5pPr marL="1828114" algn="l" defTabSz="914058" rtl="0" eaLnBrk="1" latinLnBrk="0" hangingPunct="1">
      <a:defRPr sz="1200" kern="1200">
        <a:solidFill>
          <a:schemeClr val="tx1"/>
        </a:solidFill>
        <a:latin typeface="+mn-lt"/>
        <a:ea typeface="+mn-ea"/>
        <a:cs typeface="+mn-cs"/>
      </a:defRPr>
    </a:lvl5pPr>
    <a:lvl6pPr marL="2285138" algn="l" defTabSz="914058" rtl="0" eaLnBrk="1" latinLnBrk="0" hangingPunct="1">
      <a:defRPr sz="1200" kern="1200">
        <a:solidFill>
          <a:schemeClr val="tx1"/>
        </a:solidFill>
        <a:latin typeface="+mn-lt"/>
        <a:ea typeface="+mn-ea"/>
        <a:cs typeface="+mn-cs"/>
      </a:defRPr>
    </a:lvl6pPr>
    <a:lvl7pPr marL="2742174" algn="l" defTabSz="914058" rtl="0" eaLnBrk="1" latinLnBrk="0" hangingPunct="1">
      <a:defRPr sz="1200" kern="1200">
        <a:solidFill>
          <a:schemeClr val="tx1"/>
        </a:solidFill>
        <a:latin typeface="+mn-lt"/>
        <a:ea typeface="+mn-ea"/>
        <a:cs typeface="+mn-cs"/>
      </a:defRPr>
    </a:lvl7pPr>
    <a:lvl8pPr marL="3199198" algn="l" defTabSz="914058" rtl="0" eaLnBrk="1" latinLnBrk="0" hangingPunct="1">
      <a:defRPr sz="1200" kern="1200">
        <a:solidFill>
          <a:schemeClr val="tx1"/>
        </a:solidFill>
        <a:latin typeface="+mn-lt"/>
        <a:ea typeface="+mn-ea"/>
        <a:cs typeface="+mn-cs"/>
      </a:defRPr>
    </a:lvl8pPr>
    <a:lvl9pPr marL="3656226" algn="l" defTabSz="91405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3DA86-6950-411A-BBBB-30C1DE1AB086}" type="slidenum">
              <a:rPr lang="en-US" smtClean="0"/>
              <a:t>3</a:t>
            </a:fld>
            <a:endParaRPr lang="en-US"/>
          </a:p>
        </p:txBody>
      </p:sp>
    </p:spTree>
    <p:extLst>
      <p:ext uri="{BB962C8B-B14F-4D97-AF65-F5344CB8AC3E}">
        <p14:creationId xmlns:p14="http://schemas.microsoft.com/office/powerpoint/2010/main" val="2474688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3DA86-6950-411A-BBBB-30C1DE1AB086}" type="slidenum">
              <a:rPr lang="en-US" smtClean="0"/>
              <a:t>4</a:t>
            </a:fld>
            <a:endParaRPr lang="en-US"/>
          </a:p>
        </p:txBody>
      </p:sp>
    </p:spTree>
    <p:extLst>
      <p:ext uri="{BB962C8B-B14F-4D97-AF65-F5344CB8AC3E}">
        <p14:creationId xmlns:p14="http://schemas.microsoft.com/office/powerpoint/2010/main" val="1503478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3DA86-6950-411A-BBBB-30C1DE1AB086}" type="slidenum">
              <a:rPr lang="en-US" smtClean="0"/>
              <a:t>7</a:t>
            </a:fld>
            <a:endParaRPr lang="en-US"/>
          </a:p>
        </p:txBody>
      </p:sp>
    </p:spTree>
    <p:extLst>
      <p:ext uri="{BB962C8B-B14F-4D97-AF65-F5344CB8AC3E}">
        <p14:creationId xmlns:p14="http://schemas.microsoft.com/office/powerpoint/2010/main" val="2474688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23DA86-6950-411A-BBBB-30C1DE1AB086}" type="slidenum">
              <a:rPr lang="en-US" smtClean="0"/>
              <a:t>11</a:t>
            </a:fld>
            <a:endParaRPr lang="en-US"/>
          </a:p>
        </p:txBody>
      </p:sp>
    </p:spTree>
    <p:extLst>
      <p:ext uri="{BB962C8B-B14F-4D97-AF65-F5344CB8AC3E}">
        <p14:creationId xmlns:p14="http://schemas.microsoft.com/office/powerpoint/2010/main" val="2474688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15</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2:04 PM</a:t>
            </a:fld>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18</a:t>
            </a:fld>
            <a:endParaRPr lang="en-US" dirty="0"/>
          </a:p>
        </p:txBody>
      </p:sp>
      <p:sp>
        <p:nvSpPr>
          <p:cNvPr id="8" name="Footer Placeholder 3"/>
          <p:cNvSpPr>
            <a:spLocks noGrp="1"/>
          </p:cNvSpPr>
          <p:nvPr>
            <p:ph type="ftr" sz="quarter" idx="4"/>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6"/>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61"/>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p:nvSpPr>
        <p:spPr>
          <a:xfrm>
            <a:off x="2" y="4925506"/>
            <a:ext cx="1262934" cy="196208"/>
          </a:xfrm>
          <a:prstGeom prst="rect">
            <a:avLst/>
          </a:prstGeom>
        </p:spPr>
        <p:txBody>
          <a:bodyPr wrap="none" lIns="68562" tIns="34282" rIns="68562" bIns="34282">
            <a:spAutoFit/>
          </a:bodyPr>
          <a:lstStyle/>
          <a:p>
            <a:r>
              <a:rPr lang="en-US" sz="8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6"/>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5"/>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252" indent="-345252">
              <a:buFont typeface="Arial" pitchFamily="34" charset="0"/>
              <a:buChar char="•"/>
              <a:defRPr/>
            </a:lvl1pPr>
            <a:lvl2pPr marL="641699" indent="-296446">
              <a:buFont typeface="Arial" pitchFamily="34" charset="0"/>
              <a:buChar char="•"/>
              <a:defRPr/>
            </a:lvl2pPr>
            <a:lvl3pPr marL="944097" indent="-302398">
              <a:buFont typeface="Arial" pitchFamily="34" charset="0"/>
              <a:buChar char="•"/>
              <a:defRPr/>
            </a:lvl3pPr>
            <a:lvl4pPr marL="1203628" indent="-259536">
              <a:buFont typeface="Arial" pitchFamily="34" charset="0"/>
              <a:buChar char="•"/>
              <a:defRPr/>
            </a:lvl4pPr>
            <a:lvl5pPr marL="1456027" indent="-252394">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2" y="4925506"/>
            <a:ext cx="1262934" cy="196208"/>
          </a:xfrm>
          <a:prstGeom prst="rect">
            <a:avLst/>
          </a:prstGeom>
        </p:spPr>
        <p:txBody>
          <a:bodyPr wrap="none" lIns="68574" tIns="34288" rIns="68574" bIns="34288">
            <a:spAutoFit/>
          </a:bodyPr>
          <a:lstStyle/>
          <a:p>
            <a:pPr defTabSz="685721"/>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44458043"/>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74" tIns="34288" rIns="68574" bIns="34288">
            <a:spAutoFit/>
          </a:bodyPr>
          <a:lstStyle/>
          <a:p>
            <a:pPr defTabSz="685721"/>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85852192"/>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2"/>
            <a:ext cx="4115872" cy="1323439"/>
          </a:xfrm>
        </p:spPr>
        <p:txBody>
          <a:bodyPr/>
          <a:lstStyle>
            <a:lvl1pPr marL="254963" indent="-254963">
              <a:lnSpc>
                <a:spcPct val="90000"/>
              </a:lnSpc>
              <a:defRPr sz="2100"/>
            </a:lvl1pPr>
            <a:lvl2pPr marL="504966" indent="-244051">
              <a:lnSpc>
                <a:spcPct val="90000"/>
              </a:lnSpc>
              <a:defRPr sz="1800"/>
            </a:lvl2pPr>
            <a:lvl3pPr marL="715284" indent="-216272">
              <a:lnSpc>
                <a:spcPct val="90000"/>
              </a:lnSpc>
              <a:defRPr sz="1500"/>
            </a:lvl3pPr>
            <a:lvl4pPr marL="920642" indent="-205357">
              <a:lnSpc>
                <a:spcPct val="90000"/>
              </a:lnSpc>
              <a:defRPr sz="1400"/>
            </a:lvl4pPr>
            <a:lvl5pPr marL="1136915" indent="-210318">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2"/>
            <a:ext cx="4115872" cy="1323439"/>
          </a:xfrm>
        </p:spPr>
        <p:txBody>
          <a:bodyPr/>
          <a:lstStyle>
            <a:lvl1pPr marL="260915" indent="-260915">
              <a:lnSpc>
                <a:spcPct val="90000"/>
              </a:lnSpc>
              <a:defRPr sz="2100"/>
            </a:lvl1pPr>
            <a:lvl2pPr marL="504966" indent="-254963">
              <a:lnSpc>
                <a:spcPct val="90000"/>
              </a:lnSpc>
              <a:defRPr sz="1800"/>
            </a:lvl2pPr>
            <a:lvl3pPr marL="721238" indent="-227187">
              <a:lnSpc>
                <a:spcPct val="90000"/>
              </a:lnSpc>
              <a:defRPr sz="1500"/>
            </a:lvl3pPr>
            <a:lvl4pPr marL="920642" indent="-199404">
              <a:lnSpc>
                <a:spcPct val="90000"/>
              </a:lnSpc>
              <a:defRPr sz="1400"/>
            </a:lvl4pPr>
            <a:lvl5pPr marL="1136915" indent="-20535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74" tIns="34288" rIns="68574" bIns="34288">
            <a:spAutoFit/>
          </a:bodyPr>
          <a:lstStyle/>
          <a:p>
            <a:pPr defTabSz="685721"/>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64060603"/>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9"/>
            <a:ext cx="4115872" cy="263149"/>
          </a:xfrm>
        </p:spPr>
        <p:txBody>
          <a:bodyPr anchor="b"/>
          <a:lstStyle>
            <a:lvl1pPr marL="0" indent="0">
              <a:lnSpc>
                <a:spcPct val="90000"/>
              </a:lnSpc>
              <a:spcBef>
                <a:spcPts val="0"/>
              </a:spcBef>
              <a:buNone/>
              <a:defRPr sz="1900" b="1"/>
            </a:lvl1pPr>
            <a:lvl2pPr marL="342859" indent="0">
              <a:buNone/>
              <a:defRPr sz="1500" b="1"/>
            </a:lvl2pPr>
            <a:lvl3pPr marL="685721" indent="0">
              <a:buNone/>
              <a:defRPr sz="1400" b="1"/>
            </a:lvl3pPr>
            <a:lvl4pPr marL="1028581" indent="0">
              <a:buNone/>
              <a:defRPr sz="1200" b="1"/>
            </a:lvl4pPr>
            <a:lvl5pPr marL="1371443" indent="0">
              <a:buNone/>
              <a:defRPr sz="1200" b="1"/>
            </a:lvl5pPr>
            <a:lvl6pPr marL="1714300" indent="0">
              <a:buNone/>
              <a:defRPr sz="1200" b="1"/>
            </a:lvl6pPr>
            <a:lvl7pPr marL="2057164" indent="0">
              <a:buNone/>
              <a:defRPr sz="1200" b="1"/>
            </a:lvl7pPr>
            <a:lvl8pPr marL="2400024" indent="0">
              <a:buNone/>
              <a:defRPr sz="1200" b="1"/>
            </a:lvl8pPr>
            <a:lvl9pPr marL="274288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5"/>
            <a:ext cx="4114800" cy="1166473"/>
          </a:xfrm>
        </p:spPr>
        <p:txBody>
          <a:bodyPr/>
          <a:lstStyle>
            <a:lvl1pPr marL="211311" indent="-211311">
              <a:defRPr sz="1700"/>
            </a:lvl1pPr>
            <a:lvl2pPr marL="421630" indent="-199404">
              <a:defRPr sz="1500"/>
            </a:lvl2pPr>
            <a:lvl3pPr marL="610125" indent="-182542">
              <a:defRPr sz="1400"/>
            </a:lvl3pPr>
            <a:lvl4pPr marL="787706" indent="-171630">
              <a:defRPr sz="1300"/>
            </a:lvl4pPr>
            <a:lvl5pPr marL="959335" indent="-15476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9"/>
            <a:ext cx="4115872" cy="263149"/>
          </a:xfrm>
        </p:spPr>
        <p:txBody>
          <a:bodyPr anchor="b"/>
          <a:lstStyle>
            <a:lvl1pPr marL="0" indent="0">
              <a:lnSpc>
                <a:spcPct val="90000"/>
              </a:lnSpc>
              <a:spcBef>
                <a:spcPts val="0"/>
              </a:spcBef>
              <a:buNone/>
              <a:defRPr sz="1900" b="1"/>
            </a:lvl1pPr>
            <a:lvl2pPr marL="342859" indent="0">
              <a:buNone/>
              <a:defRPr sz="1500" b="1"/>
            </a:lvl2pPr>
            <a:lvl3pPr marL="685721" indent="0">
              <a:buNone/>
              <a:defRPr sz="1400" b="1"/>
            </a:lvl3pPr>
            <a:lvl4pPr marL="1028581" indent="0">
              <a:buNone/>
              <a:defRPr sz="1200" b="1"/>
            </a:lvl4pPr>
            <a:lvl5pPr marL="1371443" indent="0">
              <a:buNone/>
              <a:defRPr sz="1200" b="1"/>
            </a:lvl5pPr>
            <a:lvl6pPr marL="1714300" indent="0">
              <a:buNone/>
              <a:defRPr sz="1200" b="1"/>
            </a:lvl6pPr>
            <a:lvl7pPr marL="2057164" indent="0">
              <a:buNone/>
              <a:defRPr sz="1200" b="1"/>
            </a:lvl7pPr>
            <a:lvl8pPr marL="2400024" indent="0">
              <a:buNone/>
              <a:defRPr sz="1200" b="1"/>
            </a:lvl8pPr>
            <a:lvl9pPr marL="274288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225" indent="-222225">
              <a:defRPr sz="1700"/>
            </a:lvl1pPr>
            <a:lvl2pPr marL="427583" indent="-205357">
              <a:defRPr sz="1500"/>
            </a:lvl2pPr>
            <a:lvl3pPr marL="616078" indent="-183534">
              <a:defRPr sz="1400"/>
            </a:lvl3pPr>
            <a:lvl4pPr marL="787706" indent="-177581">
              <a:defRPr sz="1300"/>
            </a:lvl4pPr>
            <a:lvl5pPr marL="959335" indent="-16567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74" tIns="34288" rIns="68574" bIns="34288">
            <a:spAutoFit/>
          </a:bodyPr>
          <a:lstStyle/>
          <a:p>
            <a:pPr defTabSz="685721"/>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92561121"/>
      </p:ext>
    </p:extLst>
  </p:cSld>
  <p:clrMapOvr>
    <a:masterClrMapping/>
  </p:clrMapOvr>
  <p:transition>
    <p:fade/>
  </p:transition>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74" tIns="34288" rIns="68574" bIns="34288">
            <a:spAutoFit/>
          </a:bodyPr>
          <a:lstStyle/>
          <a:p>
            <a:pPr defTabSz="685721"/>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2808842"/>
      </p:ext>
    </p:extLst>
  </p:cSld>
  <p:clrMapOvr>
    <a:masterClrMapping/>
  </p:clrMapOvr>
  <p:transition>
    <p:fade/>
  </p:transition>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1427145"/>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5441230"/>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95536323"/>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86" tIns="57140" rIns="114286" bIns="57140"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448039800"/>
      </p:ext>
    </p:extLst>
  </p:cSld>
  <p:clrMapOvr>
    <a:masterClrMapping/>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48"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48"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174978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66" tIns="57128" rIns="114266" bIns="57128"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20" indent="-260920">
              <a:buFont typeface="Wingdings" pitchFamily="2" charset="2"/>
              <a:buChar char="§"/>
              <a:defRPr sz="1800">
                <a:solidFill>
                  <a:srgbClr val="666666"/>
                </a:solidFill>
              </a:defRPr>
            </a:lvl1pPr>
            <a:lvl2pPr marL="557888" indent="-214573">
              <a:buFont typeface="Wingdings" pitchFamily="2" charset="2"/>
              <a:buChar char="§"/>
              <a:defRPr sz="1500">
                <a:solidFill>
                  <a:srgbClr val="666666"/>
                </a:solidFill>
              </a:defRPr>
            </a:lvl2pPr>
            <a:lvl3pPr marL="858291" indent="-171659">
              <a:buFont typeface="Wingdings" pitchFamily="2" charset="2"/>
              <a:buChar char="§"/>
              <a:defRPr sz="1400">
                <a:solidFill>
                  <a:srgbClr val="666666"/>
                </a:solidFill>
              </a:defRPr>
            </a:lvl3pPr>
            <a:lvl4pPr marL="1201610" indent="-171659">
              <a:buFont typeface="Wingdings" pitchFamily="2" charset="2"/>
              <a:buChar char="§"/>
              <a:defRPr sz="1400">
                <a:solidFill>
                  <a:srgbClr val="666666"/>
                </a:solidFill>
              </a:defRPr>
            </a:lvl4pPr>
            <a:lvl5pPr marL="1544927" indent="-171659">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20" indent="-260920">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888" indent="-214573">
              <a:buFont typeface="Wingdings" pitchFamily="2" charset="2"/>
              <a:buChar char="§"/>
              <a:defRPr sz="1500">
                <a:solidFill>
                  <a:srgbClr val="666666"/>
                </a:solidFill>
              </a:defRPr>
            </a:lvl2pPr>
            <a:lvl3pPr marL="858291" indent="-171659">
              <a:buFont typeface="Wingdings" pitchFamily="2" charset="2"/>
              <a:buChar char="§"/>
              <a:defRPr sz="1400">
                <a:solidFill>
                  <a:srgbClr val="666666"/>
                </a:solidFill>
              </a:defRPr>
            </a:lvl3pPr>
            <a:lvl4pPr marL="1201610" indent="-171659">
              <a:buFont typeface="Wingdings" pitchFamily="2" charset="2"/>
              <a:buChar char="§"/>
              <a:defRPr sz="1400">
                <a:solidFill>
                  <a:srgbClr val="666666"/>
                </a:solidFill>
              </a:defRPr>
            </a:lvl4pPr>
            <a:lvl5pPr marL="1544927" indent="-171659">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22" lvl="0"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22" lvl="1"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22" lvl="2"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22" lvl="3"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22" lvl="4"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16" tIns="45708" rIns="91416" bIns="45708"/>
          <a:lstStyle/>
          <a:p>
            <a:pPr defTabSz="685721"/>
            <a:fld id="{B2863303-CC64-46A5-B0FA-50C96ED61598}" type="datetime1">
              <a:rPr lang="en-US" sz="1400" smtClean="0">
                <a:solidFill>
                  <a:srgbClr val="FFFFFF"/>
                </a:solidFill>
              </a:rPr>
              <a:pPr defTabSz="685721"/>
              <a:t>9/16/2011</a:t>
            </a:fld>
            <a:endParaRPr lang="en-US" sz="1400"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16" tIns="45708" rIns="91416" bIns="45708"/>
          <a:lstStyle/>
          <a:p>
            <a:pPr defTabSz="685721"/>
            <a:r>
              <a:rPr lang="en-US" sz="1400" smtClean="0">
                <a:solidFill>
                  <a:srgbClr val="FFFFFF"/>
                </a:solidFill>
              </a:rPr>
              <a:t>PAGE </a:t>
            </a:r>
            <a:fld id="{711B4CA8-52BE-46B1-A536-58CE1A3FAF74}" type="slidenum">
              <a:rPr lang="en-US" sz="1400" smtClean="0">
                <a:solidFill>
                  <a:srgbClr val="FFFFFF"/>
                </a:solidFill>
              </a:rPr>
              <a:pPr defTabSz="685721"/>
              <a:t>‹#›</a:t>
            </a:fld>
            <a:endParaRPr lang="en-US" sz="1400" dirty="0">
              <a:solidFill>
                <a:srgbClr val="FFFFFF"/>
              </a:solidFill>
            </a:endParaRPr>
          </a:p>
        </p:txBody>
      </p:sp>
      <p:sp>
        <p:nvSpPr>
          <p:cNvPr id="11" name="Footer Placeholder 10"/>
          <p:cNvSpPr>
            <a:spLocks noGrp="1"/>
          </p:cNvSpPr>
          <p:nvPr>
            <p:ph type="ftr" sz="quarter" idx="16"/>
          </p:nvPr>
        </p:nvSpPr>
        <p:spPr>
          <a:xfrm>
            <a:off x="460723" y="4846243"/>
            <a:ext cx="1360679" cy="96431"/>
          </a:xfrm>
          <a:prstGeom prst="rect">
            <a:avLst/>
          </a:prstGeom>
        </p:spPr>
        <p:txBody>
          <a:bodyPr lIns="91416" tIns="45708" rIns="91416" bIns="45708"/>
          <a:lstStyle/>
          <a:p>
            <a:pPr defTabSz="685721"/>
            <a:r>
              <a:rPr lang="en-US" sz="1400" smtClean="0">
                <a:solidFill>
                  <a:srgbClr val="FFFFFF"/>
                </a:solidFill>
              </a:rPr>
              <a:t>MICROSOFT CONFIDENTIAL</a:t>
            </a:r>
            <a:endParaRPr lang="en-US" sz="1400" dirty="0">
              <a:solidFill>
                <a:srgbClr val="FFFFFF"/>
              </a:solidFill>
            </a:endParaRPr>
          </a:p>
        </p:txBody>
      </p:sp>
      <p:sp>
        <p:nvSpPr>
          <p:cNvPr id="12" name="Text Placeholder 12"/>
          <p:cNvSpPr>
            <a:spLocks noGrp="1"/>
          </p:cNvSpPr>
          <p:nvPr>
            <p:ph type="body" sz="quarter" idx="13" hasCustomPrompt="1"/>
          </p:nvPr>
        </p:nvSpPr>
        <p:spPr>
          <a:xfrm>
            <a:off x="457200" y="711393"/>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506563765"/>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16" tIns="45708" rIns="91416" bIns="45708"/>
          <a:lstStyle/>
          <a:p>
            <a:pPr defTabSz="685721"/>
            <a:fld id="{EC5D9FC8-00D4-4E62-B79F-0DB35C5AD30E}" type="datetime1">
              <a:rPr lang="en-US" sz="1400" smtClean="0">
                <a:solidFill>
                  <a:srgbClr val="FFFFFF"/>
                </a:solidFill>
              </a:rPr>
              <a:pPr defTabSz="685721"/>
              <a:t>9/16/2011</a:t>
            </a:fld>
            <a:endParaRPr lang="en-US" sz="1400"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16" tIns="45708" rIns="91416" bIns="45708"/>
          <a:lstStyle/>
          <a:p>
            <a:pPr defTabSz="685721"/>
            <a:r>
              <a:rPr lang="en-US" sz="1400" smtClean="0">
                <a:solidFill>
                  <a:srgbClr val="FFFFFF"/>
                </a:solidFill>
              </a:rPr>
              <a:t>PAGE </a:t>
            </a:r>
            <a:fld id="{711B4CA8-52BE-46B1-A536-58CE1A3FAF74}" type="slidenum">
              <a:rPr lang="en-US" sz="1400" smtClean="0">
                <a:solidFill>
                  <a:srgbClr val="FFFFFF"/>
                </a:solidFill>
              </a:rPr>
              <a:pPr defTabSz="685721"/>
              <a:t>‹#›</a:t>
            </a:fld>
            <a:endParaRPr lang="en-US" sz="1400" dirty="0">
              <a:solidFill>
                <a:srgbClr val="FFFFFF"/>
              </a:solidFill>
            </a:endParaRPr>
          </a:p>
        </p:txBody>
      </p:sp>
      <p:sp>
        <p:nvSpPr>
          <p:cNvPr id="11" name="Footer Placeholder 10"/>
          <p:cNvSpPr>
            <a:spLocks noGrp="1"/>
          </p:cNvSpPr>
          <p:nvPr>
            <p:ph type="ftr" sz="quarter" idx="17"/>
          </p:nvPr>
        </p:nvSpPr>
        <p:spPr>
          <a:xfrm>
            <a:off x="460723" y="4846243"/>
            <a:ext cx="1360679" cy="96431"/>
          </a:xfrm>
          <a:prstGeom prst="rect">
            <a:avLst/>
          </a:prstGeom>
        </p:spPr>
        <p:txBody>
          <a:bodyPr lIns="91416" tIns="45708" rIns="91416" bIns="45708"/>
          <a:lstStyle/>
          <a:p>
            <a:pPr defTabSz="685721"/>
            <a:r>
              <a:rPr lang="en-US" sz="1400" smtClean="0">
                <a:solidFill>
                  <a:srgbClr val="FFFFFF"/>
                </a:solidFill>
              </a:rPr>
              <a:t>MICROSOFT CONFIDENTIAL</a:t>
            </a:r>
            <a:endParaRPr lang="en-US" sz="1400"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3"/>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543317813"/>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805" indent="-257489">
              <a:buFont typeface="Wingdings" pitchFamily="2" charset="2"/>
              <a:buChar char="§"/>
              <a:defRPr baseline="0">
                <a:solidFill>
                  <a:srgbClr val="666666"/>
                </a:solidFill>
              </a:defRPr>
            </a:lvl2pPr>
            <a:lvl3pPr marL="901208" indent="-214573">
              <a:buFont typeface="Wingdings" pitchFamily="2" charset="2"/>
              <a:buChar char="§"/>
              <a:defRPr baseline="0">
                <a:solidFill>
                  <a:srgbClr val="666666"/>
                </a:solidFill>
              </a:defRPr>
            </a:lvl3pPr>
            <a:lvl4pPr marL="1244524" indent="-214573">
              <a:buFont typeface="Wingdings" pitchFamily="2" charset="2"/>
              <a:buChar char="§"/>
              <a:defRPr baseline="0">
                <a:solidFill>
                  <a:srgbClr val="666666"/>
                </a:solidFill>
              </a:defRPr>
            </a:lvl4pPr>
            <a:lvl5pPr marL="1587842" indent="-214573">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22" indent="-240322">
              <a:buFont typeface="Wingdings" pitchFamily="2" charset="2"/>
              <a:buChar char="§"/>
              <a:defRPr sz="1800">
                <a:solidFill>
                  <a:srgbClr val="666666"/>
                </a:solidFill>
              </a:defRPr>
            </a:lvl1pPr>
            <a:lvl2pPr marL="557888" indent="-214573">
              <a:buFont typeface="Wingdings" pitchFamily="2" charset="2"/>
              <a:buChar char="§"/>
              <a:defRPr sz="1500">
                <a:solidFill>
                  <a:srgbClr val="666666"/>
                </a:solidFill>
              </a:defRPr>
            </a:lvl2pPr>
            <a:lvl3pPr marL="858291" indent="-171659">
              <a:buFont typeface="Wingdings" pitchFamily="2" charset="2"/>
              <a:buChar char="§"/>
              <a:defRPr sz="1500">
                <a:solidFill>
                  <a:srgbClr val="666666"/>
                </a:solidFill>
              </a:defRPr>
            </a:lvl3pPr>
            <a:lvl4pPr marL="1201610" indent="-171659">
              <a:buFont typeface="Wingdings" pitchFamily="2" charset="2"/>
              <a:buChar char="§"/>
              <a:defRPr sz="1400">
                <a:solidFill>
                  <a:srgbClr val="666666"/>
                </a:solidFill>
              </a:defRPr>
            </a:lvl4pPr>
            <a:lvl5pPr marL="1544927" indent="-171659">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489" indent="-257489">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888" indent="-214573">
              <a:buFont typeface="Wingdings" pitchFamily="2" charset="2"/>
              <a:buChar char="§"/>
              <a:defRPr sz="1500">
                <a:solidFill>
                  <a:srgbClr val="666666"/>
                </a:solidFill>
              </a:defRPr>
            </a:lvl2pPr>
            <a:lvl3pPr marL="858291" indent="-171659">
              <a:buFont typeface="Wingdings" pitchFamily="2" charset="2"/>
              <a:buChar char="§"/>
              <a:defRPr sz="1500">
                <a:solidFill>
                  <a:srgbClr val="666666"/>
                </a:solidFill>
              </a:defRPr>
            </a:lvl3pPr>
            <a:lvl4pPr marL="1201610" indent="-171659">
              <a:buFont typeface="Wingdings" pitchFamily="2" charset="2"/>
              <a:buChar char="§"/>
              <a:defRPr sz="1400">
                <a:solidFill>
                  <a:srgbClr val="666666"/>
                </a:solidFill>
              </a:defRPr>
            </a:lvl4pPr>
            <a:lvl5pPr marL="1544927" indent="-171659">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22" lvl="0"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22" lvl="1"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22" lvl="2"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22" lvl="3"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22" lvl="4" indent="-240322" algn="l" defTabSz="686634"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16" tIns="45708" rIns="91416" bIns="45708"/>
          <a:lstStyle/>
          <a:p>
            <a:pPr defTabSz="685721"/>
            <a:fld id="{65C051CB-E580-4873-8532-75D0163B3EAE}" type="datetime1">
              <a:rPr lang="en-US" sz="1400" smtClean="0">
                <a:solidFill>
                  <a:srgbClr val="FFFFFF"/>
                </a:solidFill>
              </a:rPr>
              <a:pPr defTabSz="685721"/>
              <a:t>9/16/2011</a:t>
            </a:fld>
            <a:endParaRPr lang="en-US" sz="1400"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16" tIns="45708" rIns="91416" bIns="45708"/>
          <a:lstStyle/>
          <a:p>
            <a:pPr defTabSz="685721"/>
            <a:r>
              <a:rPr lang="en-US" sz="1400" smtClean="0">
                <a:solidFill>
                  <a:srgbClr val="FFFFFF"/>
                </a:solidFill>
              </a:rPr>
              <a:t>PAGE </a:t>
            </a:r>
            <a:fld id="{711B4CA8-52BE-46B1-A536-58CE1A3FAF74}" type="slidenum">
              <a:rPr lang="en-US" sz="1400" smtClean="0">
                <a:solidFill>
                  <a:srgbClr val="FFFFFF"/>
                </a:solidFill>
              </a:rPr>
              <a:pPr defTabSz="685721"/>
              <a:t>‹#›</a:t>
            </a:fld>
            <a:endParaRPr lang="en-US" sz="1400" dirty="0">
              <a:solidFill>
                <a:srgbClr val="FFFFFF"/>
              </a:solidFill>
            </a:endParaRPr>
          </a:p>
        </p:txBody>
      </p:sp>
      <p:sp>
        <p:nvSpPr>
          <p:cNvPr id="14" name="Footer Placeholder 13"/>
          <p:cNvSpPr>
            <a:spLocks noGrp="1"/>
          </p:cNvSpPr>
          <p:nvPr>
            <p:ph type="ftr" sz="quarter" idx="17"/>
          </p:nvPr>
        </p:nvSpPr>
        <p:spPr>
          <a:xfrm>
            <a:off x="460723" y="4846243"/>
            <a:ext cx="1360679" cy="96431"/>
          </a:xfrm>
          <a:prstGeom prst="rect">
            <a:avLst/>
          </a:prstGeom>
        </p:spPr>
        <p:txBody>
          <a:bodyPr lIns="91416" tIns="45708" rIns="91416" bIns="45708"/>
          <a:lstStyle/>
          <a:p>
            <a:pPr defTabSz="685721"/>
            <a:r>
              <a:rPr lang="en-US" sz="1400" smtClean="0">
                <a:solidFill>
                  <a:srgbClr val="FFFFFF"/>
                </a:solidFill>
              </a:rPr>
              <a:t>MICROSOFT CONFIDENTIAL</a:t>
            </a:r>
            <a:endParaRPr lang="en-US" sz="1400" dirty="0">
              <a:solidFill>
                <a:srgbClr val="FFFFFF"/>
              </a:solidFill>
            </a:endParaRPr>
          </a:p>
        </p:txBody>
      </p:sp>
      <p:sp>
        <p:nvSpPr>
          <p:cNvPr id="15" name="Text Placeholder 12"/>
          <p:cNvSpPr>
            <a:spLocks noGrp="1"/>
          </p:cNvSpPr>
          <p:nvPr>
            <p:ph type="body" sz="quarter" idx="13" hasCustomPrompt="1"/>
          </p:nvPr>
        </p:nvSpPr>
        <p:spPr>
          <a:xfrm>
            <a:off x="457200" y="711393"/>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3"/>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953491206"/>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48"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48"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5"/>
            <a:ext cx="9144000" cy="5130775"/>
          </a:xfrm>
          <a:prstGeom prst="rect">
            <a:avLst/>
          </a:prstGeom>
        </p:spPr>
      </p:pic>
    </p:spTree>
    <p:extLst>
      <p:ext uri="{BB962C8B-B14F-4D97-AF65-F5344CB8AC3E}">
        <p14:creationId xmlns:p14="http://schemas.microsoft.com/office/powerpoint/2010/main" val="2247636869"/>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71" indent="0" algn="ctr">
              <a:buNone/>
              <a:defRPr>
                <a:solidFill>
                  <a:schemeClr val="tx1">
                    <a:tint val="75000"/>
                  </a:schemeClr>
                </a:solidFill>
              </a:defRPr>
            </a:lvl2pPr>
            <a:lvl3pPr marL="685748" indent="0" algn="ctr">
              <a:buNone/>
              <a:defRPr>
                <a:solidFill>
                  <a:schemeClr val="tx1">
                    <a:tint val="75000"/>
                  </a:schemeClr>
                </a:solidFill>
              </a:defRPr>
            </a:lvl3pPr>
            <a:lvl4pPr marL="1028622" indent="0" algn="ctr">
              <a:buNone/>
              <a:defRPr>
                <a:solidFill>
                  <a:schemeClr val="tx1">
                    <a:tint val="75000"/>
                  </a:schemeClr>
                </a:solidFill>
              </a:defRPr>
            </a:lvl4pPr>
            <a:lvl5pPr marL="1371498" indent="0" algn="ctr">
              <a:buNone/>
              <a:defRPr>
                <a:solidFill>
                  <a:schemeClr val="tx1">
                    <a:tint val="75000"/>
                  </a:schemeClr>
                </a:solidFill>
              </a:defRPr>
            </a:lvl5pPr>
            <a:lvl6pPr marL="1714369" indent="0" algn="ctr">
              <a:buNone/>
              <a:defRPr>
                <a:solidFill>
                  <a:schemeClr val="tx1">
                    <a:tint val="75000"/>
                  </a:schemeClr>
                </a:solidFill>
              </a:defRPr>
            </a:lvl6pPr>
            <a:lvl7pPr marL="2057246" indent="0" algn="ctr">
              <a:buNone/>
              <a:defRPr>
                <a:solidFill>
                  <a:schemeClr val="tx1">
                    <a:tint val="75000"/>
                  </a:schemeClr>
                </a:solidFill>
              </a:defRPr>
            </a:lvl7pPr>
            <a:lvl8pPr marL="2400120" indent="0" algn="ctr">
              <a:buNone/>
              <a:defRPr>
                <a:solidFill>
                  <a:schemeClr val="tx1">
                    <a:tint val="75000"/>
                  </a:schemeClr>
                </a:solidFill>
              </a:defRPr>
            </a:lvl8pPr>
            <a:lvl9pPr marL="274299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748"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748"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3641021646"/>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77"/>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2"/>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77"/>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891411098"/>
      </p:ext>
    </p:extLst>
  </p:cSld>
  <p:clrMapOvr>
    <a:masterClrMapping/>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4" y="2258996"/>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3"/>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932" indent="0" algn="ctr">
              <a:buNone/>
              <a:defRPr>
                <a:solidFill>
                  <a:schemeClr val="tx1">
                    <a:tint val="75000"/>
                  </a:schemeClr>
                </a:solidFill>
              </a:defRPr>
            </a:lvl2pPr>
            <a:lvl3pPr marL="685864" indent="0" algn="ctr">
              <a:buNone/>
              <a:defRPr>
                <a:solidFill>
                  <a:schemeClr val="tx1">
                    <a:tint val="75000"/>
                  </a:schemeClr>
                </a:solidFill>
              </a:defRPr>
            </a:lvl3pPr>
            <a:lvl4pPr marL="1028796" indent="0" algn="ctr">
              <a:buNone/>
              <a:defRPr>
                <a:solidFill>
                  <a:schemeClr val="tx1">
                    <a:tint val="75000"/>
                  </a:schemeClr>
                </a:solidFill>
              </a:defRPr>
            </a:lvl4pPr>
            <a:lvl5pPr marL="1371728" indent="0" algn="ctr">
              <a:buNone/>
              <a:defRPr>
                <a:solidFill>
                  <a:schemeClr val="tx1">
                    <a:tint val="75000"/>
                  </a:schemeClr>
                </a:solidFill>
              </a:defRPr>
            </a:lvl5pPr>
            <a:lvl6pPr marL="1714660" indent="0" algn="ctr">
              <a:buNone/>
              <a:defRPr>
                <a:solidFill>
                  <a:schemeClr val="tx1">
                    <a:tint val="75000"/>
                  </a:schemeClr>
                </a:solidFill>
              </a:defRPr>
            </a:lvl6pPr>
            <a:lvl7pPr marL="2057592" indent="0" algn="ctr">
              <a:buNone/>
              <a:defRPr>
                <a:solidFill>
                  <a:schemeClr val="tx1">
                    <a:tint val="75000"/>
                  </a:schemeClr>
                </a:solidFill>
              </a:defRPr>
            </a:lvl7pPr>
            <a:lvl8pPr marL="2400524" indent="0" algn="ctr">
              <a:buNone/>
              <a:defRPr>
                <a:solidFill>
                  <a:schemeClr val="tx1">
                    <a:tint val="75000"/>
                  </a:schemeClr>
                </a:solidFill>
              </a:defRPr>
            </a:lvl8pPr>
            <a:lvl9pPr marL="2743456"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4" y="633082"/>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416851506"/>
      </p:ext>
    </p:extLst>
  </p:cSld>
  <p:clrMapOvr>
    <a:masterClrMapping/>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0"/>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7" y="1085850"/>
            <a:ext cx="8363937" cy="1500411"/>
          </a:xfrm>
        </p:spPr>
        <p:txBody>
          <a:bodyPr>
            <a:spAutoFit/>
          </a:bodyPr>
          <a:lstStyle>
            <a:lvl1pPr marL="345327" indent="-345327">
              <a:buFont typeface="Arial" pitchFamily="34" charset="0"/>
              <a:buChar char="•"/>
              <a:defRPr/>
            </a:lvl1pPr>
            <a:lvl2pPr marL="641833" indent="-296506">
              <a:buFont typeface="Arial" pitchFamily="34" charset="0"/>
              <a:buChar char="•"/>
              <a:defRPr/>
            </a:lvl2pPr>
            <a:lvl3pPr marL="944292" indent="-302459">
              <a:buFont typeface="Arial" pitchFamily="34" charset="0"/>
              <a:buChar char="•"/>
              <a:defRPr/>
            </a:lvl3pPr>
            <a:lvl4pPr marL="1203883" indent="-259591">
              <a:buFont typeface="Arial" pitchFamily="34" charset="0"/>
              <a:buChar char="•"/>
              <a:defRPr/>
            </a:lvl4pPr>
            <a:lvl5pPr marL="1456329" indent="-252446">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30446949"/>
      </p:ext>
    </p:extLst>
  </p:cSld>
  <p:clrMapOvr>
    <a:masterClrMapping/>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0"/>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083838023"/>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51"/>
            <a:ext cx="4115872" cy="1323439"/>
          </a:xfrm>
        </p:spPr>
        <p:txBody>
          <a:bodyPr/>
          <a:lstStyle>
            <a:lvl1pPr marL="255016" indent="-255016">
              <a:lnSpc>
                <a:spcPct val="90000"/>
              </a:lnSpc>
              <a:defRPr sz="2100"/>
            </a:lvl1pPr>
            <a:lvl2pPr marL="505071" indent="-244101">
              <a:lnSpc>
                <a:spcPct val="90000"/>
              </a:lnSpc>
              <a:defRPr sz="1800"/>
            </a:lvl2pPr>
            <a:lvl3pPr marL="715434" indent="-216317">
              <a:lnSpc>
                <a:spcPct val="90000"/>
              </a:lnSpc>
              <a:defRPr sz="1500"/>
            </a:lvl3pPr>
            <a:lvl4pPr marL="920836" indent="-205402">
              <a:lnSpc>
                <a:spcPct val="90000"/>
              </a:lnSpc>
              <a:defRPr sz="1400"/>
            </a:lvl4pPr>
            <a:lvl5pPr marL="1137153" indent="-210363">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51"/>
            <a:ext cx="4115872" cy="1323439"/>
          </a:xfrm>
        </p:spPr>
        <p:txBody>
          <a:bodyPr/>
          <a:lstStyle>
            <a:lvl1pPr marL="260970" indent="-260970">
              <a:lnSpc>
                <a:spcPct val="90000"/>
              </a:lnSpc>
              <a:defRPr sz="2100"/>
            </a:lvl1pPr>
            <a:lvl2pPr marL="505071" indent="-255016">
              <a:lnSpc>
                <a:spcPct val="90000"/>
              </a:lnSpc>
              <a:defRPr sz="1800"/>
            </a:lvl2pPr>
            <a:lvl3pPr marL="721388" indent="-227232">
              <a:lnSpc>
                <a:spcPct val="90000"/>
              </a:lnSpc>
              <a:defRPr sz="1500"/>
            </a:lvl3pPr>
            <a:lvl4pPr marL="920836" indent="-199449">
              <a:lnSpc>
                <a:spcPct val="90000"/>
              </a:lnSpc>
              <a:defRPr sz="1400"/>
            </a:lvl4pPr>
            <a:lvl5pPr marL="1137153" indent="-20540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64380787"/>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11" indent="0" algn="ctr">
              <a:buNone/>
              <a:defRPr>
                <a:solidFill>
                  <a:schemeClr val="tx1">
                    <a:tint val="75000"/>
                  </a:schemeClr>
                </a:solidFill>
              </a:defRPr>
            </a:lvl2pPr>
            <a:lvl3pPr marL="685634" indent="0" algn="ctr">
              <a:buNone/>
              <a:defRPr>
                <a:solidFill>
                  <a:schemeClr val="tx1">
                    <a:tint val="75000"/>
                  </a:schemeClr>
                </a:solidFill>
              </a:defRPr>
            </a:lvl3pPr>
            <a:lvl4pPr marL="1028450" indent="0" algn="ctr">
              <a:buNone/>
              <a:defRPr>
                <a:solidFill>
                  <a:schemeClr val="tx1">
                    <a:tint val="75000"/>
                  </a:schemeClr>
                </a:solidFill>
              </a:defRPr>
            </a:lvl4pPr>
            <a:lvl5pPr marL="1371270" indent="0" algn="ctr">
              <a:buNone/>
              <a:defRPr>
                <a:solidFill>
                  <a:schemeClr val="tx1">
                    <a:tint val="75000"/>
                  </a:schemeClr>
                </a:solidFill>
              </a:defRPr>
            </a:lvl5pPr>
            <a:lvl6pPr marL="1714081" indent="0" algn="ctr">
              <a:buNone/>
              <a:defRPr>
                <a:solidFill>
                  <a:schemeClr val="tx1">
                    <a:tint val="75000"/>
                  </a:schemeClr>
                </a:solidFill>
              </a:defRPr>
            </a:lvl6pPr>
            <a:lvl7pPr marL="2056903" indent="0" algn="ctr">
              <a:buNone/>
              <a:defRPr>
                <a:solidFill>
                  <a:schemeClr val="tx1">
                    <a:tint val="75000"/>
                  </a:schemeClr>
                </a:solidFill>
              </a:defRPr>
            </a:lvl7pPr>
            <a:lvl8pPr marL="2399720" indent="0" algn="ctr">
              <a:buNone/>
              <a:defRPr>
                <a:solidFill>
                  <a:schemeClr val="tx1">
                    <a:tint val="75000"/>
                  </a:schemeClr>
                </a:solidFill>
              </a:defRPr>
            </a:lvl8pPr>
            <a:lvl9pPr marL="274254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634"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634"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0"/>
            <a:ext cx="4114800" cy="1166473"/>
          </a:xfrm>
        </p:spPr>
        <p:txBody>
          <a:bodyPr/>
          <a:lstStyle>
            <a:lvl1pPr marL="211356" indent="-211356">
              <a:defRPr sz="1700"/>
            </a:lvl1pPr>
            <a:lvl2pPr marL="421720" indent="-199449">
              <a:defRPr sz="1500"/>
            </a:lvl2pPr>
            <a:lvl3pPr marL="610253" indent="-182580">
              <a:defRPr sz="1400"/>
            </a:lvl3pPr>
            <a:lvl4pPr marL="787871" indent="-171665">
              <a:defRPr sz="1300"/>
            </a:lvl4pPr>
            <a:lvl5pPr marL="959535" indent="-15479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04"/>
            <a:ext cx="4115872" cy="263149"/>
          </a:xfrm>
        </p:spPr>
        <p:txBody>
          <a:bodyPr anchor="b"/>
          <a:lstStyle>
            <a:lvl1pPr marL="0" indent="0">
              <a:lnSpc>
                <a:spcPct val="90000"/>
              </a:lnSpc>
              <a:spcBef>
                <a:spcPts val="0"/>
              </a:spcBef>
              <a:buNone/>
              <a:defRPr sz="1900" b="1"/>
            </a:lvl1pPr>
            <a:lvl2pPr marL="342932" indent="0">
              <a:buNone/>
              <a:defRPr sz="1500" b="1"/>
            </a:lvl2pPr>
            <a:lvl3pPr marL="685864" indent="0">
              <a:buNone/>
              <a:defRPr sz="1400" b="1"/>
            </a:lvl3pPr>
            <a:lvl4pPr marL="1028796" indent="0">
              <a:buNone/>
              <a:defRPr sz="1200" b="1"/>
            </a:lvl4pPr>
            <a:lvl5pPr marL="1371728" indent="0">
              <a:buNone/>
              <a:defRPr sz="1200" b="1"/>
            </a:lvl5pPr>
            <a:lvl6pPr marL="1714660" indent="0">
              <a:buNone/>
              <a:defRPr sz="1200" b="1"/>
            </a:lvl6pPr>
            <a:lvl7pPr marL="2057592" indent="0">
              <a:buNone/>
              <a:defRPr sz="1200" b="1"/>
            </a:lvl7pPr>
            <a:lvl8pPr marL="2400524" indent="0">
              <a:buNone/>
              <a:defRPr sz="1200" b="1"/>
            </a:lvl8pPr>
            <a:lvl9pPr marL="2743456"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2"/>
            <a:ext cx="4115872" cy="1183964"/>
          </a:xfrm>
        </p:spPr>
        <p:txBody>
          <a:bodyPr/>
          <a:lstStyle>
            <a:lvl1pPr marL="222270" indent="-222270">
              <a:defRPr sz="1700"/>
            </a:lvl1pPr>
            <a:lvl2pPr marL="427673" indent="-205402">
              <a:defRPr sz="1500"/>
            </a:lvl2pPr>
            <a:lvl3pPr marL="616206" indent="-183572">
              <a:defRPr sz="1400"/>
            </a:lvl3pPr>
            <a:lvl4pPr marL="787871" indent="-177618">
              <a:defRPr sz="1300"/>
            </a:lvl4pPr>
            <a:lvl5pPr marL="959535" indent="-165711">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74832718"/>
      </p:ext>
    </p:extLst>
  </p:cSld>
  <p:clrMapOvr>
    <a:masterClrMapping/>
  </p:clrMapOvr>
  <p:transition>
    <p:fade/>
  </p:transition>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4925504"/>
            <a:ext cx="1262934" cy="196208"/>
          </a:xfrm>
          <a:prstGeom prst="rect">
            <a:avLst/>
          </a:prstGeom>
        </p:spPr>
        <p:txBody>
          <a:bodyPr wrap="none" lIns="68589" tIns="34295" rIns="68589" bIns="34295">
            <a:spAutoFit/>
          </a:bodyPr>
          <a:lstStyle/>
          <a:p>
            <a:pPr defTabSz="685864"/>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6213467"/>
      </p:ext>
    </p:extLst>
  </p:cSld>
  <p:clrMapOvr>
    <a:masterClrMapping/>
  </p:clrMapOvr>
  <p:transition>
    <p:fade/>
  </p:transition>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985540"/>
      </p:ext>
    </p:extLst>
  </p:cSld>
  <p:clrMapOvr>
    <a:masterClrMapping/>
  </p:clrMapOvr>
  <p:transition>
    <p:fade/>
  </p:transition>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2" y="2924175"/>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3497708"/>
      </p:ext>
    </p:extLst>
  </p:cSld>
  <p:clrMapOvr>
    <a:masterClrMapping/>
  </p:clrMapOvr>
  <p:transition>
    <p:fade/>
  </p:transition>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3910335"/>
      </p:ext>
    </p:extLst>
  </p:cSld>
  <p:clrMapOvr>
    <a:masterClrMapping/>
  </p:clrMapOvr>
  <p:transition>
    <p:fade/>
  </p:transition>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9"/>
            <a:ext cx="9144001" cy="464344"/>
          </a:xfrm>
          <a:solidFill>
            <a:srgbClr val="FFFF99"/>
          </a:solidFill>
        </p:spPr>
        <p:txBody>
          <a:bodyPr wrap="square" lIns="114311" tIns="57155" rIns="114311" bIns="57155"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56270995"/>
      </p:ext>
    </p:extLst>
  </p:cSld>
  <p:clrMapOvr>
    <a:masterClrMapping/>
  </p:clrMapOvr>
  <p:transition>
    <p:fade/>
  </p:transition>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946" indent="0" algn="ctr">
              <a:buNone/>
              <a:defRPr>
                <a:solidFill>
                  <a:schemeClr val="tx1">
                    <a:tint val="75000"/>
                  </a:schemeClr>
                </a:solidFill>
              </a:defRPr>
            </a:lvl2pPr>
            <a:lvl3pPr marL="685891" indent="0" algn="ctr">
              <a:buNone/>
              <a:defRPr>
                <a:solidFill>
                  <a:schemeClr val="tx1">
                    <a:tint val="75000"/>
                  </a:schemeClr>
                </a:solidFill>
              </a:defRPr>
            </a:lvl3pPr>
            <a:lvl4pPr marL="1028837" indent="0" algn="ctr">
              <a:buNone/>
              <a:defRPr>
                <a:solidFill>
                  <a:schemeClr val="tx1">
                    <a:tint val="75000"/>
                  </a:schemeClr>
                </a:solidFill>
              </a:defRPr>
            </a:lvl4pPr>
            <a:lvl5pPr marL="1371783" indent="0" algn="ctr">
              <a:buNone/>
              <a:defRPr>
                <a:solidFill>
                  <a:schemeClr val="tx1">
                    <a:tint val="75000"/>
                  </a:schemeClr>
                </a:solidFill>
              </a:defRPr>
            </a:lvl5pPr>
            <a:lvl6pPr marL="1714729" indent="0" algn="ctr">
              <a:buNone/>
              <a:defRPr>
                <a:solidFill>
                  <a:schemeClr val="tx1">
                    <a:tint val="75000"/>
                  </a:schemeClr>
                </a:solidFill>
              </a:defRPr>
            </a:lvl6pPr>
            <a:lvl7pPr marL="2057674" indent="0" algn="ctr">
              <a:buNone/>
              <a:defRPr>
                <a:solidFill>
                  <a:schemeClr val="tx1">
                    <a:tint val="75000"/>
                  </a:schemeClr>
                </a:solidFill>
              </a:defRPr>
            </a:lvl7pPr>
            <a:lvl8pPr marL="2400620" indent="0" algn="ctr">
              <a:buNone/>
              <a:defRPr>
                <a:solidFill>
                  <a:schemeClr val="tx1">
                    <a:tint val="75000"/>
                  </a:schemeClr>
                </a:solidFill>
              </a:defRPr>
            </a:lvl8pPr>
            <a:lvl9pPr marL="2743566"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891"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2832554790"/>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975" indent="-260975">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975" indent="-260975">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4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36" tIns="45718" rIns="91436" bIns="45718"/>
          <a:lstStyle/>
          <a:p>
            <a:pPr defTabSz="685864"/>
            <a:fld id="{B2863303-CC64-46A5-B0FA-50C96ED61598}" type="datetime1">
              <a:rPr lang="en-US" sz="1400" smtClean="0">
                <a:solidFill>
                  <a:srgbClr val="FFFFFF"/>
                </a:solidFill>
              </a:rPr>
              <a:pPr defTabSz="685864"/>
              <a:t>9/16/2011</a:t>
            </a:fld>
            <a:endParaRPr lang="en-US" sz="1400"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36" tIns="45718" rIns="91436" bIns="45718"/>
          <a:lstStyle/>
          <a:p>
            <a:pPr defTabSz="685864"/>
            <a:r>
              <a:rPr lang="en-US" sz="1400" smtClean="0">
                <a:solidFill>
                  <a:srgbClr val="FFFFFF"/>
                </a:solidFill>
              </a:rPr>
              <a:t>PAGE </a:t>
            </a:r>
            <a:fld id="{711B4CA8-52BE-46B1-A536-58CE1A3FAF74}" type="slidenum">
              <a:rPr lang="en-US" sz="1400" smtClean="0">
                <a:solidFill>
                  <a:srgbClr val="FFFFFF"/>
                </a:solidFill>
              </a:rPr>
              <a:pPr defTabSz="685864"/>
              <a:t>‹#›</a:t>
            </a:fld>
            <a:endParaRPr lang="en-US" sz="1400" dirty="0">
              <a:solidFill>
                <a:srgbClr val="FFFFFF"/>
              </a:solidFill>
            </a:endParaRPr>
          </a:p>
        </p:txBody>
      </p:sp>
      <p:sp>
        <p:nvSpPr>
          <p:cNvPr id="11" name="Footer Placeholder 10"/>
          <p:cNvSpPr>
            <a:spLocks noGrp="1"/>
          </p:cNvSpPr>
          <p:nvPr>
            <p:ph type="ftr" sz="quarter" idx="16"/>
          </p:nvPr>
        </p:nvSpPr>
        <p:spPr>
          <a:xfrm>
            <a:off x="460723" y="4846238"/>
            <a:ext cx="1360679" cy="96431"/>
          </a:xfrm>
          <a:prstGeom prst="rect">
            <a:avLst/>
          </a:prstGeom>
        </p:spPr>
        <p:txBody>
          <a:bodyPr lIns="91436" tIns="45718" rIns="91436" bIns="45718"/>
          <a:lstStyle/>
          <a:p>
            <a:pPr defTabSz="685864"/>
            <a:r>
              <a:rPr lang="en-US" sz="1400" smtClean="0">
                <a:solidFill>
                  <a:srgbClr val="FFFFFF"/>
                </a:solidFill>
              </a:rPr>
              <a:t>MICROSOFT CONFIDENTIAL</a:t>
            </a:r>
            <a:endParaRPr lang="en-US" sz="1400" dirty="0">
              <a:solidFill>
                <a:srgbClr val="FFFFFF"/>
              </a:solidFill>
            </a:endParaRPr>
          </a:p>
        </p:txBody>
      </p:sp>
      <p:sp>
        <p:nvSpPr>
          <p:cNvPr id="12"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41849414"/>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36" tIns="45718" rIns="91436" bIns="45718"/>
          <a:lstStyle/>
          <a:p>
            <a:pPr defTabSz="685864"/>
            <a:fld id="{EC5D9FC8-00D4-4E62-B79F-0DB35C5AD30E}" type="datetime1">
              <a:rPr lang="en-US" sz="1400" smtClean="0">
                <a:solidFill>
                  <a:srgbClr val="FFFFFF"/>
                </a:solidFill>
              </a:rPr>
              <a:pPr defTabSz="685864"/>
              <a:t>9/16/2011</a:t>
            </a:fld>
            <a:endParaRPr lang="en-US" sz="1400"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36" tIns="45718" rIns="91436" bIns="45718"/>
          <a:lstStyle/>
          <a:p>
            <a:pPr defTabSz="685864"/>
            <a:r>
              <a:rPr lang="en-US" sz="1400" smtClean="0">
                <a:solidFill>
                  <a:srgbClr val="FFFFFF"/>
                </a:solidFill>
              </a:rPr>
              <a:t>PAGE </a:t>
            </a:r>
            <a:fld id="{711B4CA8-52BE-46B1-A536-58CE1A3FAF74}" type="slidenum">
              <a:rPr lang="en-US" sz="1400" smtClean="0">
                <a:solidFill>
                  <a:srgbClr val="FFFFFF"/>
                </a:solidFill>
              </a:rPr>
              <a:pPr defTabSz="685864"/>
              <a:t>‹#›</a:t>
            </a:fld>
            <a:endParaRPr lang="en-US" sz="1400" dirty="0">
              <a:solidFill>
                <a:srgbClr val="FFFFFF"/>
              </a:solidFill>
            </a:endParaRPr>
          </a:p>
        </p:txBody>
      </p:sp>
      <p:sp>
        <p:nvSpPr>
          <p:cNvPr id="11" name="Footer Placeholder 10"/>
          <p:cNvSpPr>
            <a:spLocks noGrp="1"/>
          </p:cNvSpPr>
          <p:nvPr>
            <p:ph type="ftr" sz="quarter" idx="17"/>
          </p:nvPr>
        </p:nvSpPr>
        <p:spPr>
          <a:xfrm>
            <a:off x="460723" y="4846238"/>
            <a:ext cx="1360679" cy="96431"/>
          </a:xfrm>
          <a:prstGeom prst="rect">
            <a:avLst/>
          </a:prstGeom>
        </p:spPr>
        <p:txBody>
          <a:bodyPr lIns="91436" tIns="45718" rIns="91436" bIns="45718"/>
          <a:lstStyle/>
          <a:p>
            <a:pPr defTabSz="685864"/>
            <a:r>
              <a:rPr lang="en-US" sz="1400" dirty="0" smtClean="0">
                <a:solidFill>
                  <a:srgbClr val="FFFFFF"/>
                </a:solidFill>
              </a:rPr>
              <a:t>MICROSOFT CONFIDENTIAL</a:t>
            </a:r>
            <a:endParaRPr lang="en-US" sz="1400"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22910316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930" indent="-257542">
              <a:buFont typeface="Wingdings" pitchFamily="2" charset="2"/>
              <a:buChar char="§"/>
              <a:defRPr baseline="0">
                <a:solidFill>
                  <a:srgbClr val="666666"/>
                </a:solidFill>
              </a:defRPr>
            </a:lvl2pPr>
            <a:lvl3pPr marL="901395" indent="-214618">
              <a:buFont typeface="Wingdings" pitchFamily="2" charset="2"/>
              <a:buChar char="§"/>
              <a:defRPr baseline="0">
                <a:solidFill>
                  <a:srgbClr val="666666"/>
                </a:solidFill>
              </a:defRPr>
            </a:lvl3pPr>
            <a:lvl4pPr marL="1244784" indent="-214618">
              <a:buFont typeface="Wingdings" pitchFamily="2" charset="2"/>
              <a:buChar char="§"/>
              <a:defRPr baseline="0">
                <a:solidFill>
                  <a:srgbClr val="666666"/>
                </a:solidFill>
              </a:defRPr>
            </a:lvl4pPr>
            <a:lvl5pPr marL="1588172" indent="-214618">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372" indent="-240372">
              <a:buFont typeface="Wingdings" pitchFamily="2" charset="2"/>
              <a:buChar char="§"/>
              <a:defRPr sz="1800">
                <a:solidFill>
                  <a:srgbClr val="666666"/>
                </a:solidFill>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542" indent="-25754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8007" indent="-214618">
              <a:buFont typeface="Wingdings" pitchFamily="2" charset="2"/>
              <a:buChar char="§"/>
              <a:defRPr sz="1500">
                <a:solidFill>
                  <a:srgbClr val="666666"/>
                </a:solidFill>
              </a:defRPr>
            </a:lvl2pPr>
            <a:lvl3pPr marL="858471" indent="-171694">
              <a:buFont typeface="Wingdings" pitchFamily="2" charset="2"/>
              <a:buChar char="§"/>
              <a:defRPr sz="1500">
                <a:solidFill>
                  <a:srgbClr val="666666"/>
                </a:solidFill>
              </a:defRPr>
            </a:lvl3pPr>
            <a:lvl4pPr marL="1201860" indent="-171694">
              <a:buFont typeface="Wingdings" pitchFamily="2" charset="2"/>
              <a:buChar char="§"/>
              <a:defRPr sz="1400">
                <a:solidFill>
                  <a:srgbClr val="666666"/>
                </a:solidFill>
              </a:defRPr>
            </a:lvl4pPr>
            <a:lvl5pPr marL="1545249" indent="-171694">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372" lvl="0"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372" lvl="1"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372" lvl="2"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372" lvl="3"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372" lvl="4" indent="-240372" algn="l" defTabSz="686777"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36" tIns="45718" rIns="91436" bIns="45718"/>
          <a:lstStyle/>
          <a:p>
            <a:pPr defTabSz="685864"/>
            <a:fld id="{65C051CB-E580-4873-8532-75D0163B3EAE}" type="datetime1">
              <a:rPr lang="en-US" sz="1400" smtClean="0">
                <a:solidFill>
                  <a:srgbClr val="FFFFFF"/>
                </a:solidFill>
              </a:rPr>
              <a:pPr defTabSz="685864"/>
              <a:t>9/16/2011</a:t>
            </a:fld>
            <a:endParaRPr lang="en-US" sz="1400"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36" tIns="45718" rIns="91436" bIns="45718"/>
          <a:lstStyle/>
          <a:p>
            <a:pPr defTabSz="685864"/>
            <a:r>
              <a:rPr lang="en-US" sz="1400" smtClean="0">
                <a:solidFill>
                  <a:srgbClr val="FFFFFF"/>
                </a:solidFill>
              </a:rPr>
              <a:t>PAGE </a:t>
            </a:r>
            <a:fld id="{711B4CA8-52BE-46B1-A536-58CE1A3FAF74}" type="slidenum">
              <a:rPr lang="en-US" sz="1400" smtClean="0">
                <a:solidFill>
                  <a:srgbClr val="FFFFFF"/>
                </a:solidFill>
              </a:rPr>
              <a:pPr defTabSz="685864"/>
              <a:t>‹#›</a:t>
            </a:fld>
            <a:endParaRPr lang="en-US" sz="1400" dirty="0">
              <a:solidFill>
                <a:srgbClr val="FFFFFF"/>
              </a:solidFill>
            </a:endParaRPr>
          </a:p>
        </p:txBody>
      </p:sp>
      <p:sp>
        <p:nvSpPr>
          <p:cNvPr id="14" name="Footer Placeholder 13"/>
          <p:cNvSpPr>
            <a:spLocks noGrp="1"/>
          </p:cNvSpPr>
          <p:nvPr>
            <p:ph type="ftr" sz="quarter" idx="17"/>
          </p:nvPr>
        </p:nvSpPr>
        <p:spPr>
          <a:xfrm>
            <a:off x="460723" y="4846238"/>
            <a:ext cx="1360679" cy="96431"/>
          </a:xfrm>
          <a:prstGeom prst="rect">
            <a:avLst/>
          </a:prstGeom>
        </p:spPr>
        <p:txBody>
          <a:bodyPr lIns="91436" tIns="45718" rIns="91436" bIns="45718"/>
          <a:lstStyle/>
          <a:p>
            <a:pPr defTabSz="685864"/>
            <a:r>
              <a:rPr lang="en-US" sz="1400" smtClean="0">
                <a:solidFill>
                  <a:srgbClr val="FFFFFF"/>
                </a:solidFill>
              </a:rPr>
              <a:t>MICROSOFT CONFIDENTIAL</a:t>
            </a:r>
            <a:endParaRPr lang="en-US" sz="1400" dirty="0">
              <a:solidFill>
                <a:srgbClr val="FFFFFF"/>
              </a:solidFill>
            </a:endParaRPr>
          </a:p>
        </p:txBody>
      </p:sp>
      <p:sp>
        <p:nvSpPr>
          <p:cNvPr id="15" name="Text Placeholder 12"/>
          <p:cNvSpPr>
            <a:spLocks noGrp="1"/>
          </p:cNvSpPr>
          <p:nvPr>
            <p:ph type="body" sz="quarter" idx="13" hasCustomPrompt="1"/>
          </p:nvPr>
        </p:nvSpPr>
        <p:spPr>
          <a:xfrm>
            <a:off x="457200" y="711388"/>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31"/>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969313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876" indent="-260876">
              <a:buFont typeface="Wingdings" pitchFamily="2" charset="2"/>
              <a:buChar char="§"/>
              <a:defRPr sz="1800">
                <a:solidFill>
                  <a:srgbClr val="666666"/>
                </a:solidFill>
              </a:defRPr>
            </a:lvl1pPr>
            <a:lvl2pPr marL="557794" indent="-214537">
              <a:buFont typeface="Wingdings" pitchFamily="2" charset="2"/>
              <a:buChar char="§"/>
              <a:defRPr sz="1500">
                <a:solidFill>
                  <a:srgbClr val="666666"/>
                </a:solidFill>
              </a:defRPr>
            </a:lvl2pPr>
            <a:lvl3pPr marL="858147" indent="-171631">
              <a:buFont typeface="Wingdings" pitchFamily="2" charset="2"/>
              <a:buChar char="§"/>
              <a:defRPr sz="1400">
                <a:solidFill>
                  <a:srgbClr val="666666"/>
                </a:solidFill>
              </a:defRPr>
            </a:lvl3pPr>
            <a:lvl4pPr marL="1201410" indent="-171631">
              <a:buFont typeface="Wingdings" pitchFamily="2" charset="2"/>
              <a:buChar char="§"/>
              <a:defRPr sz="1400">
                <a:solidFill>
                  <a:srgbClr val="666666"/>
                </a:solidFill>
              </a:defRPr>
            </a:lvl4pPr>
            <a:lvl5pPr marL="1544669" indent="-171631">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876" indent="-260876">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794" indent="-214537">
              <a:buFont typeface="Wingdings" pitchFamily="2" charset="2"/>
              <a:buChar char="§"/>
              <a:defRPr sz="1500">
                <a:solidFill>
                  <a:srgbClr val="666666"/>
                </a:solidFill>
              </a:defRPr>
            </a:lvl2pPr>
            <a:lvl3pPr marL="858147" indent="-171631">
              <a:buFont typeface="Wingdings" pitchFamily="2" charset="2"/>
              <a:buChar char="§"/>
              <a:defRPr sz="1400">
                <a:solidFill>
                  <a:srgbClr val="666666"/>
                </a:solidFill>
              </a:defRPr>
            </a:lvl3pPr>
            <a:lvl4pPr marL="1201410" indent="-171631">
              <a:buFont typeface="Wingdings" pitchFamily="2" charset="2"/>
              <a:buChar char="§"/>
              <a:defRPr sz="1400">
                <a:solidFill>
                  <a:srgbClr val="666666"/>
                </a:solidFill>
              </a:defRPr>
            </a:lvl4pPr>
            <a:lvl5pPr marL="1544669" indent="-171631">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282" lvl="0"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282" lvl="1"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282" lvl="2"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282" lvl="3"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282" lvl="4"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400" tIns="45700" rIns="91400" bIns="45700"/>
          <a:lstStyle/>
          <a:p>
            <a:fld id="{8C68CEA3-AB1C-4299-8B6A-48C720186ED1}" type="datetimeFigureOut">
              <a:rPr lang="en-US" smtClean="0"/>
              <a:t>9/16/2011</a:t>
            </a:fld>
            <a:endParaRPr lang="en-US"/>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400" tIns="45700" rIns="91400" bIns="45700"/>
          <a:lstStyle/>
          <a:p>
            <a:fld id="{31ABFD4B-B5E2-489C-84DE-C0AC35C5E807}" type="slidenum">
              <a:rPr lang="en-US" smtClean="0"/>
              <a:t>‹#›</a:t>
            </a:fld>
            <a:endParaRPr lang="en-US"/>
          </a:p>
        </p:txBody>
      </p:sp>
      <p:sp>
        <p:nvSpPr>
          <p:cNvPr id="11" name="Footer Placeholder 10"/>
          <p:cNvSpPr>
            <a:spLocks noGrp="1"/>
          </p:cNvSpPr>
          <p:nvPr>
            <p:ph type="ftr" sz="quarter" idx="16"/>
          </p:nvPr>
        </p:nvSpPr>
        <p:spPr>
          <a:xfrm>
            <a:off x="460723" y="4846247"/>
            <a:ext cx="1360679" cy="96431"/>
          </a:xfrm>
          <a:prstGeom prst="rect">
            <a:avLst/>
          </a:prstGeom>
        </p:spPr>
        <p:txBody>
          <a:bodyPr lIns="91400" tIns="45700" rIns="91400" bIns="45700"/>
          <a:lstStyle/>
          <a:p>
            <a:endParaRPr lang="en-US"/>
          </a:p>
        </p:txBody>
      </p:sp>
      <p:sp>
        <p:nvSpPr>
          <p:cNvPr id="12" name="Text Placeholder 12"/>
          <p:cNvSpPr>
            <a:spLocks noGrp="1"/>
          </p:cNvSpPr>
          <p:nvPr>
            <p:ph type="body" sz="quarter" idx="13" hasCustomPrompt="1"/>
          </p:nvPr>
        </p:nvSpPr>
        <p:spPr>
          <a:xfrm>
            <a:off x="457200" y="711397"/>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40"/>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400" tIns="45700" rIns="91400" bIns="45700"/>
          <a:lstStyle/>
          <a:p>
            <a:fld id="{8C68CEA3-AB1C-4299-8B6A-48C720186ED1}" type="datetimeFigureOut">
              <a:rPr lang="en-US" smtClean="0"/>
              <a:t>9/16/2011</a:t>
            </a:fld>
            <a:endParaRPr lang="en-US"/>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400" tIns="45700" rIns="91400" bIns="45700"/>
          <a:lstStyle/>
          <a:p>
            <a:fld id="{31ABFD4B-B5E2-489C-84DE-C0AC35C5E807}" type="slidenum">
              <a:rPr lang="en-US" smtClean="0"/>
              <a:t>‹#›</a:t>
            </a:fld>
            <a:endParaRPr lang="en-US"/>
          </a:p>
        </p:txBody>
      </p:sp>
      <p:sp>
        <p:nvSpPr>
          <p:cNvPr id="11" name="Footer Placeholder 10"/>
          <p:cNvSpPr>
            <a:spLocks noGrp="1"/>
          </p:cNvSpPr>
          <p:nvPr>
            <p:ph type="ftr" sz="quarter" idx="17"/>
          </p:nvPr>
        </p:nvSpPr>
        <p:spPr>
          <a:xfrm>
            <a:off x="460723" y="4846247"/>
            <a:ext cx="1360679" cy="96431"/>
          </a:xfrm>
          <a:prstGeom prst="rect">
            <a:avLst/>
          </a:prstGeom>
        </p:spPr>
        <p:txBody>
          <a:bodyPr lIns="91400" tIns="45700" rIns="91400" bIns="45700"/>
          <a:lstStyle/>
          <a:p>
            <a:endParaRPr lang="en-US"/>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397"/>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40"/>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318251669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705" indent="-257447">
              <a:buFont typeface="Wingdings" pitchFamily="2" charset="2"/>
              <a:buChar char="§"/>
              <a:defRPr baseline="0">
                <a:solidFill>
                  <a:srgbClr val="666666"/>
                </a:solidFill>
              </a:defRPr>
            </a:lvl2pPr>
            <a:lvl3pPr marL="901058" indent="-214537">
              <a:buFont typeface="Wingdings" pitchFamily="2" charset="2"/>
              <a:buChar char="§"/>
              <a:defRPr baseline="0">
                <a:solidFill>
                  <a:srgbClr val="666666"/>
                </a:solidFill>
              </a:defRPr>
            </a:lvl3pPr>
            <a:lvl4pPr marL="1244316" indent="-214537">
              <a:buFont typeface="Wingdings" pitchFamily="2" charset="2"/>
              <a:buChar char="§"/>
              <a:defRPr baseline="0">
                <a:solidFill>
                  <a:srgbClr val="666666"/>
                </a:solidFill>
              </a:defRPr>
            </a:lvl4pPr>
            <a:lvl5pPr marL="1587578" indent="-214537">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282" indent="-240282">
              <a:buFont typeface="Wingdings" pitchFamily="2" charset="2"/>
              <a:buChar char="§"/>
              <a:defRPr sz="1800">
                <a:solidFill>
                  <a:srgbClr val="666666"/>
                </a:solidFill>
              </a:defRPr>
            </a:lvl1pPr>
            <a:lvl2pPr marL="557794" indent="-214537">
              <a:buFont typeface="Wingdings" pitchFamily="2" charset="2"/>
              <a:buChar char="§"/>
              <a:defRPr sz="1500">
                <a:solidFill>
                  <a:srgbClr val="666666"/>
                </a:solidFill>
              </a:defRPr>
            </a:lvl2pPr>
            <a:lvl3pPr marL="858147" indent="-171631">
              <a:buFont typeface="Wingdings" pitchFamily="2" charset="2"/>
              <a:buChar char="§"/>
              <a:defRPr sz="1500">
                <a:solidFill>
                  <a:srgbClr val="666666"/>
                </a:solidFill>
              </a:defRPr>
            </a:lvl3pPr>
            <a:lvl4pPr marL="1201410" indent="-171631">
              <a:buFont typeface="Wingdings" pitchFamily="2" charset="2"/>
              <a:buChar char="§"/>
              <a:defRPr sz="1400">
                <a:solidFill>
                  <a:srgbClr val="666666"/>
                </a:solidFill>
              </a:defRPr>
            </a:lvl4pPr>
            <a:lvl5pPr marL="1544669" indent="-171631">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447" indent="-257447">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794" indent="-214537">
              <a:buFont typeface="Wingdings" pitchFamily="2" charset="2"/>
              <a:buChar char="§"/>
              <a:defRPr sz="1500">
                <a:solidFill>
                  <a:srgbClr val="666666"/>
                </a:solidFill>
              </a:defRPr>
            </a:lvl2pPr>
            <a:lvl3pPr marL="858147" indent="-171631">
              <a:buFont typeface="Wingdings" pitchFamily="2" charset="2"/>
              <a:buChar char="§"/>
              <a:defRPr sz="1500">
                <a:solidFill>
                  <a:srgbClr val="666666"/>
                </a:solidFill>
              </a:defRPr>
            </a:lvl3pPr>
            <a:lvl4pPr marL="1201410" indent="-171631">
              <a:buFont typeface="Wingdings" pitchFamily="2" charset="2"/>
              <a:buChar char="§"/>
              <a:defRPr sz="1400">
                <a:solidFill>
                  <a:srgbClr val="666666"/>
                </a:solidFill>
              </a:defRPr>
            </a:lvl4pPr>
            <a:lvl5pPr marL="1544669" indent="-171631">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282" lvl="0"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Click to edit Master text styles</a:t>
            </a:r>
          </a:p>
          <a:p>
            <a:pPr marL="240282" lvl="1"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Second level</a:t>
            </a:r>
          </a:p>
          <a:p>
            <a:pPr marL="240282" lvl="2"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Third level</a:t>
            </a:r>
          </a:p>
          <a:p>
            <a:pPr marL="240282" lvl="3"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Fourth level</a:t>
            </a:r>
          </a:p>
          <a:p>
            <a:pPr marL="240282" lvl="4" indent="-240282" algn="l" defTabSz="686520" rtl="0" eaLnBrk="1" latinLnBrk="0" hangingPunct="1">
              <a:lnSpc>
                <a:spcPts val="1803"/>
              </a:lnSpc>
              <a:spcBef>
                <a:spcPts val="1352"/>
              </a:spcBef>
              <a:spcAft>
                <a:spcPts val="45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400" tIns="45700" rIns="91400" bIns="45700"/>
          <a:lstStyle/>
          <a:p>
            <a:fld id="{8C68CEA3-AB1C-4299-8B6A-48C720186ED1}" type="datetimeFigureOut">
              <a:rPr lang="en-US" smtClean="0"/>
              <a:t>9/16/2011</a:t>
            </a:fld>
            <a:endParaRPr lang="en-US"/>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400" tIns="45700" rIns="91400" bIns="45700"/>
          <a:lstStyle/>
          <a:p>
            <a:fld id="{31ABFD4B-B5E2-489C-84DE-C0AC35C5E807}" type="slidenum">
              <a:rPr lang="en-US" smtClean="0"/>
              <a:t>‹#›</a:t>
            </a:fld>
            <a:endParaRPr lang="en-US"/>
          </a:p>
        </p:txBody>
      </p:sp>
      <p:sp>
        <p:nvSpPr>
          <p:cNvPr id="14" name="Footer Placeholder 13"/>
          <p:cNvSpPr>
            <a:spLocks noGrp="1"/>
          </p:cNvSpPr>
          <p:nvPr>
            <p:ph type="ftr" sz="quarter" idx="17"/>
          </p:nvPr>
        </p:nvSpPr>
        <p:spPr>
          <a:xfrm>
            <a:off x="460723" y="4846247"/>
            <a:ext cx="1360679" cy="96431"/>
          </a:xfrm>
          <a:prstGeom prst="rect">
            <a:avLst/>
          </a:prstGeom>
        </p:spPr>
        <p:txBody>
          <a:bodyPr lIns="91400" tIns="45700" rIns="91400" bIns="45700"/>
          <a:lstStyle/>
          <a:p>
            <a:endParaRPr lang="en-US"/>
          </a:p>
        </p:txBody>
      </p:sp>
      <p:sp>
        <p:nvSpPr>
          <p:cNvPr id="15" name="Text Placeholder 12"/>
          <p:cNvSpPr>
            <a:spLocks noGrp="1"/>
          </p:cNvSpPr>
          <p:nvPr>
            <p:ph type="body" sz="quarter" idx="13" hasCustomPrompt="1"/>
          </p:nvPr>
        </p:nvSpPr>
        <p:spPr>
          <a:xfrm>
            <a:off x="457200" y="711397"/>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40"/>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11" indent="0" algn="ctr">
              <a:buNone/>
              <a:defRPr>
                <a:solidFill>
                  <a:schemeClr val="tx1">
                    <a:tint val="75000"/>
                  </a:schemeClr>
                </a:solidFill>
              </a:defRPr>
            </a:lvl2pPr>
            <a:lvl3pPr marL="685634" indent="0" algn="ctr">
              <a:buNone/>
              <a:defRPr>
                <a:solidFill>
                  <a:schemeClr val="tx1">
                    <a:tint val="75000"/>
                  </a:schemeClr>
                </a:solidFill>
              </a:defRPr>
            </a:lvl3pPr>
            <a:lvl4pPr marL="1028450" indent="0" algn="ctr">
              <a:buNone/>
              <a:defRPr>
                <a:solidFill>
                  <a:schemeClr val="tx1">
                    <a:tint val="75000"/>
                  </a:schemeClr>
                </a:solidFill>
              </a:defRPr>
            </a:lvl4pPr>
            <a:lvl5pPr marL="1371270" indent="0" algn="ctr">
              <a:buNone/>
              <a:defRPr>
                <a:solidFill>
                  <a:schemeClr val="tx1">
                    <a:tint val="75000"/>
                  </a:schemeClr>
                </a:solidFill>
              </a:defRPr>
            </a:lvl5pPr>
            <a:lvl6pPr marL="1714081" indent="0" algn="ctr">
              <a:buNone/>
              <a:defRPr>
                <a:solidFill>
                  <a:schemeClr val="tx1">
                    <a:tint val="75000"/>
                  </a:schemeClr>
                </a:solidFill>
              </a:defRPr>
            </a:lvl6pPr>
            <a:lvl7pPr marL="2056903" indent="0" algn="ctr">
              <a:buNone/>
              <a:defRPr>
                <a:solidFill>
                  <a:schemeClr val="tx1">
                    <a:tint val="75000"/>
                  </a:schemeClr>
                </a:solidFill>
              </a:defRPr>
            </a:lvl7pPr>
            <a:lvl8pPr marL="2399720" indent="0" algn="ctr">
              <a:buNone/>
              <a:defRPr>
                <a:solidFill>
                  <a:schemeClr val="tx1">
                    <a:tint val="75000"/>
                  </a:schemeClr>
                </a:solidFill>
              </a:defRPr>
            </a:lvl8pPr>
            <a:lvl9pPr marL="274254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634"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634"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6371"/>
            <a:ext cx="9144000" cy="5130775"/>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11" indent="0" algn="ctr">
              <a:buNone/>
              <a:defRPr>
                <a:solidFill>
                  <a:schemeClr val="tx1">
                    <a:tint val="75000"/>
                  </a:schemeClr>
                </a:solidFill>
              </a:defRPr>
            </a:lvl2pPr>
            <a:lvl3pPr marL="685634" indent="0" algn="ctr">
              <a:buNone/>
              <a:defRPr>
                <a:solidFill>
                  <a:schemeClr val="tx1">
                    <a:tint val="75000"/>
                  </a:schemeClr>
                </a:solidFill>
              </a:defRPr>
            </a:lvl3pPr>
            <a:lvl4pPr marL="1028450" indent="0" algn="ctr">
              <a:buNone/>
              <a:defRPr>
                <a:solidFill>
                  <a:schemeClr val="tx1">
                    <a:tint val="75000"/>
                  </a:schemeClr>
                </a:solidFill>
              </a:defRPr>
            </a:lvl4pPr>
            <a:lvl5pPr marL="1371270" indent="0" algn="ctr">
              <a:buNone/>
              <a:defRPr>
                <a:solidFill>
                  <a:schemeClr val="tx1">
                    <a:tint val="75000"/>
                  </a:schemeClr>
                </a:solidFill>
              </a:defRPr>
            </a:lvl5pPr>
            <a:lvl6pPr marL="1714081" indent="0" algn="ctr">
              <a:buNone/>
              <a:defRPr>
                <a:solidFill>
                  <a:schemeClr val="tx1">
                    <a:tint val="75000"/>
                  </a:schemeClr>
                </a:solidFill>
              </a:defRPr>
            </a:lvl6pPr>
            <a:lvl7pPr marL="2056903" indent="0" algn="ctr">
              <a:buNone/>
              <a:defRPr>
                <a:solidFill>
                  <a:schemeClr val="tx1">
                    <a:tint val="75000"/>
                  </a:schemeClr>
                </a:solidFill>
              </a:defRPr>
            </a:lvl7pPr>
            <a:lvl8pPr marL="2399720" indent="0" algn="ctr">
              <a:buNone/>
              <a:defRPr>
                <a:solidFill>
                  <a:schemeClr val="tx1">
                    <a:tint val="75000"/>
                  </a:schemeClr>
                </a:solidFill>
              </a:defRPr>
            </a:lvl8pPr>
            <a:lvl9pPr marL="274254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634"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634"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630"/>
            <a:ext cx="9144000" cy="5122238"/>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3"/>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811" indent="0" algn="ctr">
              <a:buNone/>
              <a:defRPr>
                <a:solidFill>
                  <a:schemeClr val="tx1">
                    <a:tint val="75000"/>
                  </a:schemeClr>
                </a:solidFill>
              </a:defRPr>
            </a:lvl2pPr>
            <a:lvl3pPr marL="685634" indent="0" algn="ctr">
              <a:buNone/>
              <a:defRPr>
                <a:solidFill>
                  <a:schemeClr val="tx1">
                    <a:tint val="75000"/>
                  </a:schemeClr>
                </a:solidFill>
              </a:defRPr>
            </a:lvl3pPr>
            <a:lvl4pPr marL="1028450" indent="0" algn="ctr">
              <a:buNone/>
              <a:defRPr>
                <a:solidFill>
                  <a:schemeClr val="tx1">
                    <a:tint val="75000"/>
                  </a:schemeClr>
                </a:solidFill>
              </a:defRPr>
            </a:lvl4pPr>
            <a:lvl5pPr marL="1371270" indent="0" algn="ctr">
              <a:buNone/>
              <a:defRPr>
                <a:solidFill>
                  <a:schemeClr val="tx1">
                    <a:tint val="75000"/>
                  </a:schemeClr>
                </a:solidFill>
              </a:defRPr>
            </a:lvl5pPr>
            <a:lvl6pPr marL="1714081" indent="0" algn="ctr">
              <a:buNone/>
              <a:defRPr>
                <a:solidFill>
                  <a:schemeClr val="tx1">
                    <a:tint val="75000"/>
                  </a:schemeClr>
                </a:solidFill>
              </a:defRPr>
            </a:lvl6pPr>
            <a:lvl7pPr marL="2056903" indent="0" algn="ctr">
              <a:buNone/>
              <a:defRPr>
                <a:solidFill>
                  <a:schemeClr val="tx1">
                    <a:tint val="75000"/>
                  </a:schemeClr>
                </a:solidFill>
              </a:defRPr>
            </a:lvl7pPr>
            <a:lvl8pPr marL="2399720" indent="0" algn="ctr">
              <a:buNone/>
              <a:defRPr>
                <a:solidFill>
                  <a:schemeClr val="tx1">
                    <a:tint val="75000"/>
                  </a:schemeClr>
                </a:solidFill>
              </a:defRPr>
            </a:lvl8pPr>
            <a:lvl9pPr marL="274254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634"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634"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6363"/>
            <a:ext cx="9155340" cy="5137138"/>
          </a:xfrm>
          <a:prstGeom prst="rect">
            <a:avLst/>
          </a:prstGeom>
        </p:spPr>
      </p:pic>
    </p:spTree>
    <p:extLst>
      <p:ext uri="{BB962C8B-B14F-4D97-AF65-F5344CB8AC3E}">
        <p14:creationId xmlns:p14="http://schemas.microsoft.com/office/powerpoint/2010/main" val="244754356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7"/>
            <a:ext cx="7772400" cy="45704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8"/>
            <a:ext cx="6400800" cy="332399"/>
          </a:xfrm>
        </p:spPr>
        <p:txBody>
          <a:bodyPr/>
          <a:lstStyle>
            <a:lvl1pPr marL="0" indent="0" algn="ctr">
              <a:buNone/>
              <a:defRPr>
                <a:solidFill>
                  <a:schemeClr val="tx1">
                    <a:tint val="75000"/>
                  </a:schemeClr>
                </a:solidFill>
              </a:defRPr>
            </a:lvl1pPr>
            <a:lvl2pPr marL="457029" indent="0" algn="ctr">
              <a:buNone/>
              <a:defRPr>
                <a:solidFill>
                  <a:schemeClr val="tx1">
                    <a:tint val="75000"/>
                  </a:schemeClr>
                </a:solidFill>
              </a:defRPr>
            </a:lvl2pPr>
            <a:lvl3pPr marL="914058" indent="0" algn="ctr">
              <a:buNone/>
              <a:defRPr>
                <a:solidFill>
                  <a:schemeClr val="tx1">
                    <a:tint val="75000"/>
                  </a:schemeClr>
                </a:solidFill>
              </a:defRPr>
            </a:lvl3pPr>
            <a:lvl4pPr marL="1371087" indent="0" algn="ctr">
              <a:buNone/>
              <a:defRPr>
                <a:solidFill>
                  <a:schemeClr val="tx1">
                    <a:tint val="75000"/>
                  </a:schemeClr>
                </a:solidFill>
              </a:defRPr>
            </a:lvl4pPr>
            <a:lvl5pPr marL="1828114" indent="0" algn="ctr">
              <a:buNone/>
              <a:defRPr>
                <a:solidFill>
                  <a:schemeClr val="tx1">
                    <a:tint val="75000"/>
                  </a:schemeClr>
                </a:solidFill>
              </a:defRPr>
            </a:lvl5pPr>
            <a:lvl6pPr marL="2285138" indent="0" algn="ctr">
              <a:buNone/>
              <a:defRPr>
                <a:solidFill>
                  <a:schemeClr val="tx1">
                    <a:tint val="75000"/>
                  </a:schemeClr>
                </a:solidFill>
              </a:defRPr>
            </a:lvl6pPr>
            <a:lvl7pPr marL="2742174" indent="0" algn="ctr">
              <a:buNone/>
              <a:defRPr>
                <a:solidFill>
                  <a:schemeClr val="tx1">
                    <a:tint val="75000"/>
                  </a:schemeClr>
                </a:solidFill>
              </a:defRPr>
            </a:lvl7pPr>
            <a:lvl8pPr marL="3199198" indent="0" algn="ctr">
              <a:buNone/>
              <a:defRPr>
                <a:solidFill>
                  <a:schemeClr val="tx1">
                    <a:tint val="75000"/>
                  </a:schemeClr>
                </a:solidFill>
              </a:defRPr>
            </a:lvl8pPr>
            <a:lvl9pPr marL="365622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91404" tIns="45702" rIns="91404" bIns="45702"/>
          <a:lstStyle/>
          <a:p>
            <a:fld id="{8C68CEA3-AB1C-4299-8B6A-48C720186ED1}" type="datetimeFigureOut">
              <a:rPr lang="en-US" smtClean="0"/>
              <a:t>9/16/2011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91404" tIns="45702" rIns="91404" bIns="45702"/>
          <a:lstStyle/>
          <a:p>
            <a:endParaRPr lang="en-US"/>
          </a:p>
        </p:txBody>
      </p:sp>
      <p:sp>
        <p:nvSpPr>
          <p:cNvPr id="6" name="Slide Number Placeholder 5"/>
          <p:cNvSpPr>
            <a:spLocks noGrp="1"/>
          </p:cNvSpPr>
          <p:nvPr>
            <p:ph type="sldNum" sz="quarter" idx="12"/>
          </p:nvPr>
        </p:nvSpPr>
        <p:spPr>
          <a:xfrm>
            <a:off x="6553201" y="4767264"/>
            <a:ext cx="2133600" cy="273844"/>
          </a:xfrm>
          <a:prstGeom prst="rect">
            <a:avLst/>
          </a:prstGeom>
        </p:spPr>
        <p:txBody>
          <a:bodyPr lIns="91404" tIns="45702" rIns="91404" bIns="45702"/>
          <a:lstStyle/>
          <a:p>
            <a:fld id="{31ABFD4B-B5E2-489C-84DE-C0AC35C5E807}" type="slidenum">
              <a:rPr lang="en-US" smtClean="0"/>
              <a:t>‹#›</a:t>
            </a:fld>
            <a:endParaRPr lang="en-US"/>
          </a:p>
        </p:txBody>
      </p:sp>
    </p:spTree>
    <p:extLst>
      <p:ext uri="{BB962C8B-B14F-4D97-AF65-F5344CB8AC3E}">
        <p14:creationId xmlns:p14="http://schemas.microsoft.com/office/powerpoint/2010/main" val="5452142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2"/>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799" indent="0" algn="ctr">
              <a:buNone/>
              <a:defRPr>
                <a:solidFill>
                  <a:schemeClr val="tx1">
                    <a:tint val="75000"/>
                  </a:schemeClr>
                </a:solidFill>
              </a:defRPr>
            </a:lvl2pPr>
            <a:lvl3pPr marL="685607" indent="0" algn="ctr">
              <a:buNone/>
              <a:defRPr>
                <a:solidFill>
                  <a:schemeClr val="tx1">
                    <a:tint val="75000"/>
                  </a:schemeClr>
                </a:solidFill>
              </a:defRPr>
            </a:lvl3pPr>
            <a:lvl4pPr marL="1028409" indent="0" algn="ctr">
              <a:buNone/>
              <a:defRPr>
                <a:solidFill>
                  <a:schemeClr val="tx1">
                    <a:tint val="75000"/>
                  </a:schemeClr>
                </a:solidFill>
              </a:defRPr>
            </a:lvl4pPr>
            <a:lvl5pPr marL="1371215" indent="0" algn="ctr">
              <a:buNone/>
              <a:defRPr>
                <a:solidFill>
                  <a:schemeClr val="tx1">
                    <a:tint val="75000"/>
                  </a:schemeClr>
                </a:solidFill>
              </a:defRPr>
            </a:lvl5pPr>
            <a:lvl6pPr marL="1714012" indent="0" algn="ctr">
              <a:buNone/>
              <a:defRPr>
                <a:solidFill>
                  <a:schemeClr val="tx1">
                    <a:tint val="75000"/>
                  </a:schemeClr>
                </a:solidFill>
              </a:defRPr>
            </a:lvl6pPr>
            <a:lvl7pPr marL="2056820" indent="0" algn="ctr">
              <a:buNone/>
              <a:defRPr>
                <a:solidFill>
                  <a:schemeClr val="tx1">
                    <a:tint val="75000"/>
                  </a:schemeClr>
                </a:solidFill>
              </a:defRPr>
            </a:lvl7pPr>
            <a:lvl8pPr marL="2399624" indent="0" algn="ctr">
              <a:buNone/>
              <a:defRPr>
                <a:solidFill>
                  <a:schemeClr val="tx1">
                    <a:tint val="75000"/>
                  </a:schemeClr>
                </a:solidFill>
              </a:defRPr>
            </a:lvl8pPr>
            <a:lvl9pPr marL="2742429"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3"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p:nvSpPr>
        <p:spPr>
          <a:xfrm>
            <a:off x="2" y="4925506"/>
            <a:ext cx="1262934" cy="196208"/>
          </a:xfrm>
          <a:prstGeom prst="rect">
            <a:avLst/>
          </a:prstGeom>
        </p:spPr>
        <p:txBody>
          <a:bodyPr wrap="none" lIns="68562" tIns="34282" rIns="68562" bIns="34282">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4"/>
            <a:ext cx="2133600" cy="273844"/>
          </a:xfrm>
          <a:prstGeom prst="rect">
            <a:avLst/>
          </a:prstGeom>
        </p:spPr>
        <p:txBody>
          <a:bodyPr lIns="91392" tIns="45696" rIns="91392" bIns="45696"/>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3124200" y="4767264"/>
            <a:ext cx="2895600" cy="273844"/>
          </a:xfrm>
          <a:prstGeom prst="rect">
            <a:avLst/>
          </a:prstGeom>
        </p:spPr>
        <p:txBody>
          <a:bodyPr lIns="91392" tIns="45696" rIns="91392" bIns="45696"/>
          <a:lstStyle/>
          <a:p>
            <a:endParaRPr lang="en-US"/>
          </a:p>
        </p:txBody>
      </p:sp>
      <p:sp>
        <p:nvSpPr>
          <p:cNvPr id="6" name="Slide Number Placeholder 5"/>
          <p:cNvSpPr>
            <a:spLocks noGrp="1"/>
          </p:cNvSpPr>
          <p:nvPr>
            <p:ph type="sldNum" sz="quarter" idx="12"/>
          </p:nvPr>
        </p:nvSpPr>
        <p:spPr>
          <a:xfrm>
            <a:off x="6553201" y="4767264"/>
            <a:ext cx="2133600" cy="273844"/>
          </a:xfrm>
          <a:prstGeom prst="rect">
            <a:avLst/>
          </a:prstGeom>
        </p:spPr>
        <p:txBody>
          <a:bodyPr lIns="91392" tIns="45696" rIns="91392" bIns="45696"/>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9"/>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64"/>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754" indent="0" algn="ctr">
              <a:buNone/>
              <a:defRPr>
                <a:solidFill>
                  <a:schemeClr val="tx1">
                    <a:tint val="75000"/>
                  </a:schemeClr>
                </a:solidFill>
              </a:defRPr>
            </a:lvl2pPr>
            <a:lvl3pPr marL="685522" indent="0" algn="ctr">
              <a:buNone/>
              <a:defRPr>
                <a:solidFill>
                  <a:schemeClr val="tx1">
                    <a:tint val="75000"/>
                  </a:schemeClr>
                </a:solidFill>
              </a:defRPr>
            </a:lvl3pPr>
            <a:lvl4pPr marL="1028280" indent="0" algn="ctr">
              <a:buNone/>
              <a:defRPr>
                <a:solidFill>
                  <a:schemeClr val="tx1">
                    <a:tint val="75000"/>
                  </a:schemeClr>
                </a:solidFill>
              </a:defRPr>
            </a:lvl4pPr>
            <a:lvl5pPr marL="1371044" indent="0" algn="ctr">
              <a:buNone/>
              <a:defRPr>
                <a:solidFill>
                  <a:schemeClr val="tx1">
                    <a:tint val="75000"/>
                  </a:schemeClr>
                </a:solidFill>
              </a:defRPr>
            </a:lvl5pPr>
            <a:lvl6pPr marL="1713796" indent="0" algn="ctr">
              <a:buNone/>
              <a:defRPr>
                <a:solidFill>
                  <a:schemeClr val="tx1">
                    <a:tint val="75000"/>
                  </a:schemeClr>
                </a:solidFill>
              </a:defRPr>
            </a:lvl6pPr>
            <a:lvl7pPr marL="2056562" indent="0" algn="ctr">
              <a:buNone/>
              <a:defRPr>
                <a:solidFill>
                  <a:schemeClr val="tx1">
                    <a:tint val="75000"/>
                  </a:schemeClr>
                </a:solidFill>
              </a:defRPr>
            </a:lvl7pPr>
            <a:lvl8pPr marL="2399324" indent="0" algn="ctr">
              <a:buNone/>
              <a:defRPr>
                <a:solidFill>
                  <a:schemeClr val="tx1">
                    <a:tint val="75000"/>
                  </a:schemeClr>
                </a:solidFill>
              </a:defRPr>
            </a:lvl8pPr>
            <a:lvl9pPr marL="2742087"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53" tIns="34277" rIns="68553" bIns="34277">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9"/>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5"/>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754" indent="0" algn="ctr">
              <a:buNone/>
              <a:defRPr>
                <a:solidFill>
                  <a:schemeClr val="tx1">
                    <a:tint val="75000"/>
                  </a:schemeClr>
                </a:solidFill>
              </a:defRPr>
            </a:lvl2pPr>
            <a:lvl3pPr marL="685522" indent="0" algn="ctr">
              <a:buNone/>
              <a:defRPr>
                <a:solidFill>
                  <a:schemeClr val="tx1">
                    <a:tint val="75000"/>
                  </a:schemeClr>
                </a:solidFill>
              </a:defRPr>
            </a:lvl3pPr>
            <a:lvl4pPr marL="1028280" indent="0" algn="ctr">
              <a:buNone/>
              <a:defRPr>
                <a:solidFill>
                  <a:schemeClr val="tx1">
                    <a:tint val="75000"/>
                  </a:schemeClr>
                </a:solidFill>
              </a:defRPr>
            </a:lvl4pPr>
            <a:lvl5pPr marL="1371044" indent="0" algn="ctr">
              <a:buNone/>
              <a:defRPr>
                <a:solidFill>
                  <a:schemeClr val="tx1">
                    <a:tint val="75000"/>
                  </a:schemeClr>
                </a:solidFill>
              </a:defRPr>
            </a:lvl5pPr>
            <a:lvl6pPr marL="1713796" indent="0" algn="ctr">
              <a:buNone/>
              <a:defRPr>
                <a:solidFill>
                  <a:schemeClr val="tx1">
                    <a:tint val="75000"/>
                  </a:schemeClr>
                </a:solidFill>
              </a:defRPr>
            </a:lvl6pPr>
            <a:lvl7pPr marL="2056562" indent="0" algn="ctr">
              <a:buNone/>
              <a:defRPr>
                <a:solidFill>
                  <a:schemeClr val="tx1">
                    <a:tint val="75000"/>
                  </a:schemeClr>
                </a:solidFill>
              </a:defRPr>
            </a:lvl7pPr>
            <a:lvl8pPr marL="2399324" indent="0" algn="ctr">
              <a:buNone/>
              <a:defRPr>
                <a:solidFill>
                  <a:schemeClr val="tx1">
                    <a:tint val="75000"/>
                  </a:schemeClr>
                </a:solidFill>
              </a:defRPr>
            </a:lvl8pPr>
            <a:lvl9pPr marL="274208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6"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53" tIns="34277" rIns="68553" bIns="34277">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5"/>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754" indent="0" algn="ctr">
              <a:buNone/>
              <a:defRPr>
                <a:solidFill>
                  <a:schemeClr val="tx1">
                    <a:tint val="75000"/>
                  </a:schemeClr>
                </a:solidFill>
              </a:defRPr>
            </a:lvl2pPr>
            <a:lvl3pPr marL="685522" indent="0" algn="ctr">
              <a:buNone/>
              <a:defRPr>
                <a:solidFill>
                  <a:schemeClr val="tx1">
                    <a:tint val="75000"/>
                  </a:schemeClr>
                </a:solidFill>
              </a:defRPr>
            </a:lvl3pPr>
            <a:lvl4pPr marL="1028280" indent="0" algn="ctr">
              <a:buNone/>
              <a:defRPr>
                <a:solidFill>
                  <a:schemeClr val="tx1">
                    <a:tint val="75000"/>
                  </a:schemeClr>
                </a:solidFill>
              </a:defRPr>
            </a:lvl4pPr>
            <a:lvl5pPr marL="1371044" indent="0" algn="ctr">
              <a:buNone/>
              <a:defRPr>
                <a:solidFill>
                  <a:schemeClr val="tx1">
                    <a:tint val="75000"/>
                  </a:schemeClr>
                </a:solidFill>
              </a:defRPr>
            </a:lvl5pPr>
            <a:lvl6pPr marL="1713796" indent="0" algn="ctr">
              <a:buNone/>
              <a:defRPr>
                <a:solidFill>
                  <a:schemeClr val="tx1">
                    <a:tint val="75000"/>
                  </a:schemeClr>
                </a:solidFill>
              </a:defRPr>
            </a:lvl6pPr>
            <a:lvl7pPr marL="2056562" indent="0" algn="ctr">
              <a:buNone/>
              <a:defRPr>
                <a:solidFill>
                  <a:schemeClr val="tx1">
                    <a:tint val="75000"/>
                  </a:schemeClr>
                </a:solidFill>
              </a:defRPr>
            </a:lvl7pPr>
            <a:lvl8pPr marL="2399324" indent="0" algn="ctr">
              <a:buNone/>
              <a:defRPr>
                <a:solidFill>
                  <a:schemeClr val="tx1">
                    <a:tint val="75000"/>
                  </a:schemeClr>
                </a:solidFill>
              </a:defRPr>
            </a:lvl8pPr>
            <a:lvl9pPr marL="2742087"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6"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53" tIns="34277" rIns="68553" bIns="34277">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9"/>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147" indent="-345147">
              <a:buFont typeface="Arial" pitchFamily="34" charset="0"/>
              <a:buChar char="•"/>
              <a:defRPr/>
            </a:lvl1pPr>
            <a:lvl2pPr marL="641510" indent="-296362">
              <a:buFont typeface="Arial" pitchFamily="34" charset="0"/>
              <a:buChar char="•"/>
              <a:defRPr/>
            </a:lvl2pPr>
            <a:lvl3pPr marL="943824" indent="-302314">
              <a:buFont typeface="Arial" pitchFamily="34" charset="0"/>
              <a:buChar char="•"/>
              <a:defRPr/>
            </a:lvl3pPr>
            <a:lvl4pPr marL="1203276" indent="-259459">
              <a:buFont typeface="Arial" pitchFamily="34" charset="0"/>
              <a:buChar char="•"/>
              <a:defRPr/>
            </a:lvl4pPr>
            <a:lvl5pPr marL="1455607" indent="-25232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53" tIns="34277" rIns="68553" bIns="34277">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53" tIns="34277" rIns="68553" bIns="34277">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61"/>
            <a:ext cx="4115872" cy="1323439"/>
          </a:xfrm>
        </p:spPr>
        <p:txBody>
          <a:bodyPr/>
          <a:lstStyle>
            <a:lvl1pPr marL="254889" indent="-254889">
              <a:lnSpc>
                <a:spcPct val="90000"/>
              </a:lnSpc>
              <a:defRPr sz="2100"/>
            </a:lvl1pPr>
            <a:lvl2pPr marL="504819" indent="-243981">
              <a:lnSpc>
                <a:spcPct val="90000"/>
              </a:lnSpc>
              <a:defRPr sz="1800"/>
            </a:lvl2pPr>
            <a:lvl3pPr marL="715074" indent="-216209">
              <a:lnSpc>
                <a:spcPct val="90000"/>
              </a:lnSpc>
              <a:defRPr sz="1500"/>
            </a:lvl3pPr>
            <a:lvl4pPr marL="920370" indent="-205294">
              <a:lnSpc>
                <a:spcPct val="90000"/>
              </a:lnSpc>
              <a:defRPr sz="1400"/>
            </a:lvl4pPr>
            <a:lvl5pPr marL="1136579" indent="-21025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61"/>
            <a:ext cx="4115872" cy="1323439"/>
          </a:xfrm>
        </p:spPr>
        <p:txBody>
          <a:bodyPr/>
          <a:lstStyle>
            <a:lvl1pPr marL="260838" indent="-260838">
              <a:lnSpc>
                <a:spcPct val="90000"/>
              </a:lnSpc>
              <a:defRPr sz="2100"/>
            </a:lvl1pPr>
            <a:lvl2pPr marL="504819" indent="-254889">
              <a:lnSpc>
                <a:spcPct val="90000"/>
              </a:lnSpc>
              <a:defRPr sz="1800"/>
            </a:lvl2pPr>
            <a:lvl3pPr marL="721028" indent="-227124">
              <a:lnSpc>
                <a:spcPct val="90000"/>
              </a:lnSpc>
              <a:defRPr sz="1500"/>
            </a:lvl3pPr>
            <a:lvl4pPr marL="920370" indent="-199341">
              <a:lnSpc>
                <a:spcPct val="90000"/>
              </a:lnSpc>
              <a:defRPr sz="1400"/>
            </a:lvl4pPr>
            <a:lvl5pPr marL="1136579" indent="-205294">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53" tIns="34277" rIns="68553" bIns="34277">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6"/>
            <a:ext cx="4115872" cy="263149"/>
          </a:xfrm>
        </p:spPr>
        <p:txBody>
          <a:bodyPr anchor="b"/>
          <a:lstStyle>
            <a:lvl1pPr marL="0" indent="0">
              <a:lnSpc>
                <a:spcPct val="90000"/>
              </a:lnSpc>
              <a:spcBef>
                <a:spcPts val="0"/>
              </a:spcBef>
              <a:buNone/>
              <a:defRPr sz="1900" b="1"/>
            </a:lvl1pPr>
            <a:lvl2pPr marL="342754" indent="0">
              <a:buNone/>
              <a:defRPr sz="1500" b="1"/>
            </a:lvl2pPr>
            <a:lvl3pPr marL="685522" indent="0">
              <a:buNone/>
              <a:defRPr sz="1400" b="1"/>
            </a:lvl3pPr>
            <a:lvl4pPr marL="1028280" indent="0">
              <a:buNone/>
              <a:defRPr sz="1200" b="1"/>
            </a:lvl4pPr>
            <a:lvl5pPr marL="1371044" indent="0">
              <a:buNone/>
              <a:defRPr sz="1200" b="1"/>
            </a:lvl5pPr>
            <a:lvl6pPr marL="1713796" indent="0">
              <a:buNone/>
              <a:defRPr sz="1200" b="1"/>
            </a:lvl6pPr>
            <a:lvl7pPr marL="2056562" indent="0">
              <a:buNone/>
              <a:defRPr sz="1200" b="1"/>
            </a:lvl7pPr>
            <a:lvl8pPr marL="2399324" indent="0">
              <a:buNone/>
              <a:defRPr sz="1200" b="1"/>
            </a:lvl8pPr>
            <a:lvl9pPr marL="2742087"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12"/>
            <a:ext cx="4114800" cy="1166473"/>
          </a:xfrm>
        </p:spPr>
        <p:txBody>
          <a:bodyPr/>
          <a:lstStyle>
            <a:lvl1pPr marL="211248" indent="-211248">
              <a:defRPr sz="1700"/>
            </a:lvl1pPr>
            <a:lvl2pPr marL="421504" indent="-199341">
              <a:defRPr sz="1500"/>
            </a:lvl2pPr>
            <a:lvl3pPr marL="609947" indent="-182490">
              <a:defRPr sz="1400"/>
            </a:lvl3pPr>
            <a:lvl4pPr marL="787475" indent="-171581">
              <a:defRPr sz="1300"/>
            </a:lvl4pPr>
            <a:lvl5pPr marL="959055" indent="-154724">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16"/>
            <a:ext cx="4115872" cy="263149"/>
          </a:xfrm>
        </p:spPr>
        <p:txBody>
          <a:bodyPr anchor="b"/>
          <a:lstStyle>
            <a:lvl1pPr marL="0" indent="0">
              <a:lnSpc>
                <a:spcPct val="90000"/>
              </a:lnSpc>
              <a:spcBef>
                <a:spcPts val="0"/>
              </a:spcBef>
              <a:buNone/>
              <a:defRPr sz="1900" b="1"/>
            </a:lvl1pPr>
            <a:lvl2pPr marL="342754" indent="0">
              <a:buNone/>
              <a:defRPr sz="1500" b="1"/>
            </a:lvl2pPr>
            <a:lvl3pPr marL="685522" indent="0">
              <a:buNone/>
              <a:defRPr sz="1400" b="1"/>
            </a:lvl3pPr>
            <a:lvl4pPr marL="1028280" indent="0">
              <a:buNone/>
              <a:defRPr sz="1200" b="1"/>
            </a:lvl4pPr>
            <a:lvl5pPr marL="1371044" indent="0">
              <a:buNone/>
              <a:defRPr sz="1200" b="1"/>
            </a:lvl5pPr>
            <a:lvl6pPr marL="1713796" indent="0">
              <a:buNone/>
              <a:defRPr sz="1200" b="1"/>
            </a:lvl6pPr>
            <a:lvl7pPr marL="2056562" indent="0">
              <a:buNone/>
              <a:defRPr sz="1200" b="1"/>
            </a:lvl7pPr>
            <a:lvl8pPr marL="2399324" indent="0">
              <a:buNone/>
              <a:defRPr sz="1200" b="1"/>
            </a:lvl8pPr>
            <a:lvl9pPr marL="2742087"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162" indent="-222162">
              <a:defRPr sz="1700"/>
            </a:lvl1pPr>
            <a:lvl2pPr marL="427457" indent="-205294">
              <a:defRPr sz="1500"/>
            </a:lvl2pPr>
            <a:lvl3pPr marL="615900" indent="-183481">
              <a:defRPr sz="1400"/>
            </a:lvl3pPr>
            <a:lvl4pPr marL="787475" indent="-177528">
              <a:defRPr sz="1300"/>
            </a:lvl4pPr>
            <a:lvl5pPr marL="959055" indent="-165627">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53" tIns="34277" rIns="68553" bIns="34277">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9"/>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192" indent="-345192">
              <a:buFont typeface="Arial" pitchFamily="34" charset="0"/>
              <a:buChar char="•"/>
              <a:defRPr/>
            </a:lvl1pPr>
            <a:lvl2pPr marL="641591" indent="-296398">
              <a:buFont typeface="Arial" pitchFamily="34" charset="0"/>
              <a:buChar char="•"/>
              <a:defRPr/>
            </a:lvl2pPr>
            <a:lvl3pPr marL="943941" indent="-302350">
              <a:buFont typeface="Arial" pitchFamily="34" charset="0"/>
              <a:buChar char="•"/>
              <a:defRPr/>
            </a:lvl3pPr>
            <a:lvl4pPr marL="1203426" indent="-259492">
              <a:buFont typeface="Arial" pitchFamily="34" charset="0"/>
              <a:buChar char="•"/>
              <a:defRPr/>
            </a:lvl4pPr>
            <a:lvl5pPr marL="1455787" indent="-252352">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2" y="4925506"/>
            <a:ext cx="1262934" cy="196208"/>
          </a:xfrm>
          <a:prstGeom prst="rect">
            <a:avLst/>
          </a:prstGeom>
        </p:spPr>
        <p:txBody>
          <a:bodyPr wrap="none" lIns="68562" tIns="34282" rIns="68562" bIns="34282">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53" tIns="34277" rIns="68553" bIns="34277">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51" tIns="57119" rIns="114251" bIns="57119"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766" indent="0" algn="ctr">
              <a:buNone/>
              <a:defRPr>
                <a:solidFill>
                  <a:schemeClr val="tx1">
                    <a:tint val="75000"/>
                  </a:schemeClr>
                </a:solidFill>
              </a:defRPr>
            </a:lvl2pPr>
            <a:lvl3pPr marL="685549" indent="0" algn="ctr">
              <a:buNone/>
              <a:defRPr>
                <a:solidFill>
                  <a:schemeClr val="tx1">
                    <a:tint val="75000"/>
                  </a:schemeClr>
                </a:solidFill>
              </a:defRPr>
            </a:lvl3pPr>
            <a:lvl4pPr marL="1028321" indent="0" algn="ctr">
              <a:buNone/>
              <a:defRPr>
                <a:solidFill>
                  <a:schemeClr val="tx1">
                    <a:tint val="75000"/>
                  </a:schemeClr>
                </a:solidFill>
              </a:defRPr>
            </a:lvl4pPr>
            <a:lvl5pPr marL="1371099" indent="0" algn="ctr">
              <a:buNone/>
              <a:defRPr>
                <a:solidFill>
                  <a:schemeClr val="tx1">
                    <a:tint val="75000"/>
                  </a:schemeClr>
                </a:solidFill>
              </a:defRPr>
            </a:lvl5pPr>
            <a:lvl6pPr marL="1713865" indent="0" algn="ctr">
              <a:buNone/>
              <a:defRPr>
                <a:solidFill>
                  <a:schemeClr val="tx1">
                    <a:tint val="75000"/>
                  </a:schemeClr>
                </a:solidFill>
              </a:defRPr>
            </a:lvl6pPr>
            <a:lvl7pPr marL="2056645" indent="0" algn="ctr">
              <a:buNone/>
              <a:defRPr>
                <a:solidFill>
                  <a:schemeClr val="tx1">
                    <a:tint val="75000"/>
                  </a:schemeClr>
                </a:solidFill>
              </a:defRPr>
            </a:lvl7pPr>
            <a:lvl8pPr marL="2399420" indent="0" algn="ctr">
              <a:buNone/>
              <a:defRPr>
                <a:solidFill>
                  <a:schemeClr val="tx1">
                    <a:tint val="75000"/>
                  </a:schemeClr>
                </a:solidFill>
              </a:defRPr>
            </a:lvl8pPr>
            <a:lvl9pPr marL="2742198"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549"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549"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843" indent="-260843">
              <a:buFont typeface="Wingdings" pitchFamily="2" charset="2"/>
              <a:buChar char="§"/>
              <a:defRPr sz="1800">
                <a:solidFill>
                  <a:srgbClr val="666666"/>
                </a:solidFill>
              </a:defRPr>
            </a:lvl1pPr>
            <a:lvl2pPr marL="557725" indent="-214510">
              <a:buFont typeface="Wingdings" pitchFamily="2" charset="2"/>
              <a:buChar char="§"/>
              <a:defRPr sz="1500">
                <a:solidFill>
                  <a:srgbClr val="666666"/>
                </a:solidFill>
              </a:defRPr>
            </a:lvl2pPr>
            <a:lvl3pPr marL="858039" indent="-171610">
              <a:buFont typeface="Wingdings" pitchFamily="2" charset="2"/>
              <a:buChar char="§"/>
              <a:defRPr sz="1400">
                <a:solidFill>
                  <a:srgbClr val="666666"/>
                </a:solidFill>
              </a:defRPr>
            </a:lvl3pPr>
            <a:lvl4pPr marL="1201260" indent="-171610">
              <a:buFont typeface="Wingdings" pitchFamily="2" charset="2"/>
              <a:buChar char="§"/>
              <a:defRPr sz="1400">
                <a:solidFill>
                  <a:srgbClr val="666666"/>
                </a:solidFill>
              </a:defRPr>
            </a:lvl4pPr>
            <a:lvl5pPr marL="1544475" indent="-171610">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843" indent="-260843">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725" indent="-214510">
              <a:buFont typeface="Wingdings" pitchFamily="2" charset="2"/>
              <a:buChar char="§"/>
              <a:defRPr sz="1500">
                <a:solidFill>
                  <a:srgbClr val="666666"/>
                </a:solidFill>
              </a:defRPr>
            </a:lvl2pPr>
            <a:lvl3pPr marL="858039" indent="-171610">
              <a:buFont typeface="Wingdings" pitchFamily="2" charset="2"/>
              <a:buChar char="§"/>
              <a:defRPr sz="1400">
                <a:solidFill>
                  <a:srgbClr val="666666"/>
                </a:solidFill>
              </a:defRPr>
            </a:lvl3pPr>
            <a:lvl4pPr marL="1201260" indent="-171610">
              <a:buFont typeface="Wingdings" pitchFamily="2" charset="2"/>
              <a:buChar char="§"/>
              <a:defRPr sz="1400">
                <a:solidFill>
                  <a:srgbClr val="666666"/>
                </a:solidFill>
              </a:defRPr>
            </a:lvl4pPr>
            <a:lvl5pPr marL="1544475" indent="-171610">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252" lvl="0"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252" lvl="1"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252" lvl="2"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252" lvl="3"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252" lvl="4"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388" tIns="45694" rIns="91388" bIns="45694"/>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388" tIns="45694" rIns="91388" bIns="45694"/>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50"/>
            <a:ext cx="1360679" cy="96431"/>
          </a:xfrm>
          <a:prstGeom prst="rect">
            <a:avLst/>
          </a:prstGeom>
        </p:spPr>
        <p:txBody>
          <a:bodyPr lIns="91388" tIns="45694" rIns="91388" bIns="45694"/>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400"/>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42"/>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388" tIns="45694" rIns="91388" bIns="45694"/>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388" tIns="45694" rIns="91388" bIns="45694"/>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50"/>
            <a:ext cx="1360679" cy="96431"/>
          </a:xfrm>
          <a:prstGeom prst="rect">
            <a:avLst/>
          </a:prstGeom>
        </p:spPr>
        <p:txBody>
          <a:bodyPr lIns="91388" tIns="45694" rIns="91388" bIns="45694"/>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400"/>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42"/>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630" indent="-257416">
              <a:buFont typeface="Wingdings" pitchFamily="2" charset="2"/>
              <a:buChar char="§"/>
              <a:defRPr baseline="0">
                <a:solidFill>
                  <a:srgbClr val="666666"/>
                </a:solidFill>
              </a:defRPr>
            </a:lvl2pPr>
            <a:lvl3pPr marL="900945" indent="-214510">
              <a:buFont typeface="Wingdings" pitchFamily="2" charset="2"/>
              <a:buChar char="§"/>
              <a:defRPr baseline="0">
                <a:solidFill>
                  <a:srgbClr val="666666"/>
                </a:solidFill>
              </a:defRPr>
            </a:lvl3pPr>
            <a:lvl4pPr marL="1244160" indent="-214510">
              <a:buFont typeface="Wingdings" pitchFamily="2" charset="2"/>
              <a:buChar char="§"/>
              <a:defRPr baseline="0">
                <a:solidFill>
                  <a:srgbClr val="666666"/>
                </a:solidFill>
              </a:defRPr>
            </a:lvl4pPr>
            <a:lvl5pPr marL="1587380" indent="-214510">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252" indent="-240252">
              <a:buFont typeface="Wingdings" pitchFamily="2" charset="2"/>
              <a:buChar char="§"/>
              <a:defRPr sz="1800">
                <a:solidFill>
                  <a:srgbClr val="666666"/>
                </a:solidFill>
              </a:defRPr>
            </a:lvl1pPr>
            <a:lvl2pPr marL="557725" indent="-214510">
              <a:buFont typeface="Wingdings" pitchFamily="2" charset="2"/>
              <a:buChar char="§"/>
              <a:defRPr sz="1500">
                <a:solidFill>
                  <a:srgbClr val="666666"/>
                </a:solidFill>
              </a:defRPr>
            </a:lvl2pPr>
            <a:lvl3pPr marL="858039" indent="-171610">
              <a:buFont typeface="Wingdings" pitchFamily="2" charset="2"/>
              <a:buChar char="§"/>
              <a:defRPr sz="1500">
                <a:solidFill>
                  <a:srgbClr val="666666"/>
                </a:solidFill>
              </a:defRPr>
            </a:lvl3pPr>
            <a:lvl4pPr marL="1201260" indent="-171610">
              <a:buFont typeface="Wingdings" pitchFamily="2" charset="2"/>
              <a:buChar char="§"/>
              <a:defRPr sz="1400">
                <a:solidFill>
                  <a:srgbClr val="666666"/>
                </a:solidFill>
              </a:defRPr>
            </a:lvl4pPr>
            <a:lvl5pPr marL="1544475" indent="-171610">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416" indent="-257416">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725" indent="-214510">
              <a:buFont typeface="Wingdings" pitchFamily="2" charset="2"/>
              <a:buChar char="§"/>
              <a:defRPr sz="1500">
                <a:solidFill>
                  <a:srgbClr val="666666"/>
                </a:solidFill>
              </a:defRPr>
            </a:lvl2pPr>
            <a:lvl3pPr marL="858039" indent="-171610">
              <a:buFont typeface="Wingdings" pitchFamily="2" charset="2"/>
              <a:buChar char="§"/>
              <a:defRPr sz="1500">
                <a:solidFill>
                  <a:srgbClr val="666666"/>
                </a:solidFill>
              </a:defRPr>
            </a:lvl3pPr>
            <a:lvl4pPr marL="1201260" indent="-171610">
              <a:buFont typeface="Wingdings" pitchFamily="2" charset="2"/>
              <a:buChar char="§"/>
              <a:defRPr sz="1400">
                <a:solidFill>
                  <a:srgbClr val="666666"/>
                </a:solidFill>
              </a:defRPr>
            </a:lvl4pPr>
            <a:lvl5pPr marL="1544475" indent="-171610">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252" lvl="0"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252" lvl="1"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252" lvl="2"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252" lvl="3"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252" lvl="4" indent="-240252" algn="l" defTabSz="686435"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388" tIns="45694" rIns="91388" bIns="45694"/>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388" tIns="45694" rIns="91388" bIns="45694"/>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50"/>
            <a:ext cx="1360679" cy="96431"/>
          </a:xfrm>
          <a:prstGeom prst="rect">
            <a:avLst/>
          </a:prstGeom>
        </p:spPr>
        <p:txBody>
          <a:bodyPr lIns="91388" tIns="45694" rIns="91388" bIns="45694"/>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400"/>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42"/>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5" y="1072500"/>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p:nvSpPr>
        <p:spPr>
          <a:xfrm>
            <a:off x="2" y="4925506"/>
            <a:ext cx="1262934" cy="196208"/>
          </a:xfrm>
          <a:prstGeom prst="rect">
            <a:avLst/>
          </a:prstGeom>
        </p:spPr>
        <p:txBody>
          <a:bodyPr wrap="none" lIns="68562" tIns="34282" rIns="68562" bIns="34282">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766" indent="0" algn="ctr">
              <a:buNone/>
              <a:defRPr>
                <a:solidFill>
                  <a:schemeClr val="tx1">
                    <a:tint val="75000"/>
                  </a:schemeClr>
                </a:solidFill>
              </a:defRPr>
            </a:lvl2pPr>
            <a:lvl3pPr marL="685549" indent="0" algn="ctr">
              <a:buNone/>
              <a:defRPr>
                <a:solidFill>
                  <a:schemeClr val="tx1">
                    <a:tint val="75000"/>
                  </a:schemeClr>
                </a:solidFill>
              </a:defRPr>
            </a:lvl3pPr>
            <a:lvl4pPr marL="1028321" indent="0" algn="ctr">
              <a:buNone/>
              <a:defRPr>
                <a:solidFill>
                  <a:schemeClr val="tx1">
                    <a:tint val="75000"/>
                  </a:schemeClr>
                </a:solidFill>
              </a:defRPr>
            </a:lvl4pPr>
            <a:lvl5pPr marL="1371099" indent="0" algn="ctr">
              <a:buNone/>
              <a:defRPr>
                <a:solidFill>
                  <a:schemeClr val="tx1">
                    <a:tint val="75000"/>
                  </a:schemeClr>
                </a:solidFill>
              </a:defRPr>
            </a:lvl5pPr>
            <a:lvl6pPr marL="1713865" indent="0" algn="ctr">
              <a:buNone/>
              <a:defRPr>
                <a:solidFill>
                  <a:schemeClr val="tx1">
                    <a:tint val="75000"/>
                  </a:schemeClr>
                </a:solidFill>
              </a:defRPr>
            </a:lvl6pPr>
            <a:lvl7pPr marL="2056645" indent="0" algn="ctr">
              <a:buNone/>
              <a:defRPr>
                <a:solidFill>
                  <a:schemeClr val="tx1">
                    <a:tint val="75000"/>
                  </a:schemeClr>
                </a:solidFill>
              </a:defRPr>
            </a:lvl7pPr>
            <a:lvl8pPr marL="2399420" indent="0" algn="ctr">
              <a:buNone/>
              <a:defRPr>
                <a:solidFill>
                  <a:schemeClr val="tx1">
                    <a:tint val="75000"/>
                  </a:schemeClr>
                </a:solidFill>
              </a:defRPr>
            </a:lvl8pPr>
            <a:lvl9pPr marL="2742198"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549"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549"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1"/>
            <a:ext cx="9144000" cy="5130775"/>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90"/>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65"/>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739" indent="0" algn="ctr">
              <a:buNone/>
              <a:defRPr>
                <a:solidFill>
                  <a:schemeClr val="tx1">
                    <a:tint val="75000"/>
                  </a:schemeClr>
                </a:solidFill>
              </a:defRPr>
            </a:lvl2pPr>
            <a:lvl3pPr marL="685493" indent="0" algn="ctr">
              <a:buNone/>
              <a:defRPr>
                <a:solidFill>
                  <a:schemeClr val="tx1">
                    <a:tint val="75000"/>
                  </a:schemeClr>
                </a:solidFill>
              </a:defRPr>
            </a:lvl3pPr>
            <a:lvl4pPr marL="1028237" indent="0" algn="ctr">
              <a:buNone/>
              <a:defRPr>
                <a:solidFill>
                  <a:schemeClr val="tx1">
                    <a:tint val="75000"/>
                  </a:schemeClr>
                </a:solidFill>
              </a:defRPr>
            </a:lvl4pPr>
            <a:lvl5pPr marL="1370987" indent="0" algn="ctr">
              <a:buNone/>
              <a:defRPr>
                <a:solidFill>
                  <a:schemeClr val="tx1">
                    <a:tint val="75000"/>
                  </a:schemeClr>
                </a:solidFill>
              </a:defRPr>
            </a:lvl5pPr>
            <a:lvl6pPr marL="1713724" indent="0" algn="ctr">
              <a:buNone/>
              <a:defRPr>
                <a:solidFill>
                  <a:schemeClr val="tx1">
                    <a:tint val="75000"/>
                  </a:schemeClr>
                </a:solidFill>
              </a:defRPr>
            </a:lvl6pPr>
            <a:lvl7pPr marL="2056476" indent="0" algn="ctr">
              <a:buNone/>
              <a:defRPr>
                <a:solidFill>
                  <a:schemeClr val="tx1">
                    <a:tint val="75000"/>
                  </a:schemeClr>
                </a:solidFill>
              </a:defRPr>
            </a:lvl7pPr>
            <a:lvl8pPr marL="2399224" indent="0" algn="ctr">
              <a:buNone/>
              <a:defRPr>
                <a:solidFill>
                  <a:schemeClr val="tx1">
                    <a:tint val="75000"/>
                  </a:schemeClr>
                </a:solidFill>
              </a:defRPr>
            </a:lvl8pPr>
            <a:lvl9pPr marL="2741973"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50" tIns="34276" rIns="68550" bIns="34276">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90"/>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739" indent="0" algn="ctr">
              <a:buNone/>
              <a:defRPr>
                <a:solidFill>
                  <a:schemeClr val="tx1">
                    <a:tint val="75000"/>
                  </a:schemeClr>
                </a:solidFill>
              </a:defRPr>
            </a:lvl2pPr>
            <a:lvl3pPr marL="685493" indent="0" algn="ctr">
              <a:buNone/>
              <a:defRPr>
                <a:solidFill>
                  <a:schemeClr val="tx1">
                    <a:tint val="75000"/>
                  </a:schemeClr>
                </a:solidFill>
              </a:defRPr>
            </a:lvl3pPr>
            <a:lvl4pPr marL="1028237" indent="0" algn="ctr">
              <a:buNone/>
              <a:defRPr>
                <a:solidFill>
                  <a:schemeClr val="tx1">
                    <a:tint val="75000"/>
                  </a:schemeClr>
                </a:solidFill>
              </a:defRPr>
            </a:lvl4pPr>
            <a:lvl5pPr marL="1370987" indent="0" algn="ctr">
              <a:buNone/>
              <a:defRPr>
                <a:solidFill>
                  <a:schemeClr val="tx1">
                    <a:tint val="75000"/>
                  </a:schemeClr>
                </a:solidFill>
              </a:defRPr>
            </a:lvl5pPr>
            <a:lvl6pPr marL="1713724" indent="0" algn="ctr">
              <a:buNone/>
              <a:defRPr>
                <a:solidFill>
                  <a:schemeClr val="tx1">
                    <a:tint val="75000"/>
                  </a:schemeClr>
                </a:solidFill>
              </a:defRPr>
            </a:lvl6pPr>
            <a:lvl7pPr marL="2056476" indent="0" algn="ctr">
              <a:buNone/>
              <a:defRPr>
                <a:solidFill>
                  <a:schemeClr val="tx1">
                    <a:tint val="75000"/>
                  </a:schemeClr>
                </a:solidFill>
              </a:defRPr>
            </a:lvl7pPr>
            <a:lvl8pPr marL="2399224" indent="0" algn="ctr">
              <a:buNone/>
              <a:defRPr>
                <a:solidFill>
                  <a:schemeClr val="tx1">
                    <a:tint val="75000"/>
                  </a:schemeClr>
                </a:solidFill>
              </a:defRPr>
            </a:lvl8pPr>
            <a:lvl9pPr marL="274197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7"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50" tIns="34276" rIns="68550" bIns="3427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739" indent="0" algn="ctr">
              <a:buNone/>
              <a:defRPr>
                <a:solidFill>
                  <a:schemeClr val="tx1">
                    <a:tint val="75000"/>
                  </a:schemeClr>
                </a:solidFill>
              </a:defRPr>
            </a:lvl2pPr>
            <a:lvl3pPr marL="685493" indent="0" algn="ctr">
              <a:buNone/>
              <a:defRPr>
                <a:solidFill>
                  <a:schemeClr val="tx1">
                    <a:tint val="75000"/>
                  </a:schemeClr>
                </a:solidFill>
              </a:defRPr>
            </a:lvl3pPr>
            <a:lvl4pPr marL="1028237" indent="0" algn="ctr">
              <a:buNone/>
              <a:defRPr>
                <a:solidFill>
                  <a:schemeClr val="tx1">
                    <a:tint val="75000"/>
                  </a:schemeClr>
                </a:solidFill>
              </a:defRPr>
            </a:lvl4pPr>
            <a:lvl5pPr marL="1370987" indent="0" algn="ctr">
              <a:buNone/>
              <a:defRPr>
                <a:solidFill>
                  <a:schemeClr val="tx1">
                    <a:tint val="75000"/>
                  </a:schemeClr>
                </a:solidFill>
              </a:defRPr>
            </a:lvl5pPr>
            <a:lvl6pPr marL="1713724" indent="0" algn="ctr">
              <a:buNone/>
              <a:defRPr>
                <a:solidFill>
                  <a:schemeClr val="tx1">
                    <a:tint val="75000"/>
                  </a:schemeClr>
                </a:solidFill>
              </a:defRPr>
            </a:lvl6pPr>
            <a:lvl7pPr marL="2056476" indent="0" algn="ctr">
              <a:buNone/>
              <a:defRPr>
                <a:solidFill>
                  <a:schemeClr val="tx1">
                    <a:tint val="75000"/>
                  </a:schemeClr>
                </a:solidFill>
              </a:defRPr>
            </a:lvl7pPr>
            <a:lvl8pPr marL="2399224" indent="0" algn="ctr">
              <a:buNone/>
              <a:defRPr>
                <a:solidFill>
                  <a:schemeClr val="tx1">
                    <a:tint val="75000"/>
                  </a:schemeClr>
                </a:solidFill>
              </a:defRPr>
            </a:lvl8pPr>
            <a:lvl9pPr marL="2741973"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7"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50" tIns="34276" rIns="68550" bIns="3427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59"/>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8" y="1085852"/>
            <a:ext cx="8363937" cy="1500411"/>
          </a:xfrm>
        </p:spPr>
        <p:txBody>
          <a:bodyPr>
            <a:spAutoFit/>
          </a:bodyPr>
          <a:lstStyle>
            <a:lvl1pPr marL="345132" indent="-345132">
              <a:buFont typeface="Arial" pitchFamily="34" charset="0"/>
              <a:buChar char="•"/>
              <a:defRPr/>
            </a:lvl1pPr>
            <a:lvl2pPr marL="641483" indent="-296350">
              <a:buFont typeface="Arial" pitchFamily="34" charset="0"/>
              <a:buChar char="•"/>
              <a:defRPr/>
            </a:lvl2pPr>
            <a:lvl3pPr marL="943785" indent="-302302">
              <a:buFont typeface="Arial" pitchFamily="34" charset="0"/>
              <a:buChar char="•"/>
              <a:defRPr/>
            </a:lvl3pPr>
            <a:lvl4pPr marL="1203226" indent="-259448">
              <a:buFont typeface="Arial" pitchFamily="34" charset="0"/>
              <a:buChar char="•"/>
              <a:defRPr/>
            </a:lvl4pPr>
            <a:lvl5pPr marL="1455547" indent="-25231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50" tIns="34276" rIns="68550" bIns="3427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2" y="4925506"/>
            <a:ext cx="1262934" cy="196208"/>
          </a:xfrm>
          <a:prstGeom prst="rect">
            <a:avLst/>
          </a:prstGeom>
        </p:spPr>
        <p:txBody>
          <a:bodyPr wrap="none" lIns="68550" tIns="34276" rIns="68550" bIns="3427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61"/>
            <a:ext cx="4115872" cy="1323439"/>
          </a:xfrm>
        </p:spPr>
        <p:txBody>
          <a:bodyPr/>
          <a:lstStyle>
            <a:lvl1pPr marL="254879" indent="-254879">
              <a:lnSpc>
                <a:spcPct val="90000"/>
              </a:lnSpc>
              <a:defRPr sz="2100"/>
            </a:lvl1pPr>
            <a:lvl2pPr marL="504798" indent="-243971">
              <a:lnSpc>
                <a:spcPct val="90000"/>
              </a:lnSpc>
              <a:defRPr sz="1800"/>
            </a:lvl2pPr>
            <a:lvl3pPr marL="715044" indent="-216200">
              <a:lnSpc>
                <a:spcPct val="90000"/>
              </a:lnSpc>
              <a:defRPr sz="1500"/>
            </a:lvl3pPr>
            <a:lvl4pPr marL="920331" indent="-205285">
              <a:lnSpc>
                <a:spcPct val="90000"/>
              </a:lnSpc>
              <a:defRPr sz="1400"/>
            </a:lvl4pPr>
            <a:lvl5pPr marL="1136531" indent="-210246">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61"/>
            <a:ext cx="4115872" cy="1323439"/>
          </a:xfrm>
        </p:spPr>
        <p:txBody>
          <a:bodyPr/>
          <a:lstStyle>
            <a:lvl1pPr marL="260827" indent="-260827">
              <a:lnSpc>
                <a:spcPct val="90000"/>
              </a:lnSpc>
              <a:defRPr sz="2100"/>
            </a:lvl1pPr>
            <a:lvl2pPr marL="504798" indent="-254879">
              <a:lnSpc>
                <a:spcPct val="90000"/>
              </a:lnSpc>
              <a:defRPr sz="1800"/>
            </a:lvl2pPr>
            <a:lvl3pPr marL="720998" indent="-227115">
              <a:lnSpc>
                <a:spcPct val="90000"/>
              </a:lnSpc>
              <a:defRPr sz="1500"/>
            </a:lvl3pPr>
            <a:lvl4pPr marL="920331" indent="-199332">
              <a:lnSpc>
                <a:spcPct val="90000"/>
              </a:lnSpc>
              <a:defRPr sz="1400"/>
            </a:lvl4pPr>
            <a:lvl5pPr marL="1136531" indent="-205285">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2" y="4925506"/>
            <a:ext cx="1262934" cy="196208"/>
          </a:xfrm>
          <a:prstGeom prst="rect">
            <a:avLst/>
          </a:prstGeom>
        </p:spPr>
        <p:txBody>
          <a:bodyPr wrap="none" lIns="68550" tIns="34276" rIns="68550" bIns="3427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7"/>
            <a:ext cx="4115872" cy="263149"/>
          </a:xfrm>
        </p:spPr>
        <p:txBody>
          <a:bodyPr anchor="b"/>
          <a:lstStyle>
            <a:lvl1pPr marL="0" indent="0">
              <a:lnSpc>
                <a:spcPct val="90000"/>
              </a:lnSpc>
              <a:spcBef>
                <a:spcPts val="0"/>
              </a:spcBef>
              <a:buNone/>
              <a:defRPr sz="1900" b="1"/>
            </a:lvl1pPr>
            <a:lvl2pPr marL="342739" indent="0">
              <a:buNone/>
              <a:defRPr sz="1500" b="1"/>
            </a:lvl2pPr>
            <a:lvl3pPr marL="685493" indent="0">
              <a:buNone/>
              <a:defRPr sz="1400" b="1"/>
            </a:lvl3pPr>
            <a:lvl4pPr marL="1028237" indent="0">
              <a:buNone/>
              <a:defRPr sz="1200" b="1"/>
            </a:lvl4pPr>
            <a:lvl5pPr marL="1370987" indent="0">
              <a:buNone/>
              <a:defRPr sz="1200" b="1"/>
            </a:lvl5pPr>
            <a:lvl6pPr marL="1713724" indent="0">
              <a:buNone/>
              <a:defRPr sz="1200" b="1"/>
            </a:lvl6pPr>
            <a:lvl7pPr marL="2056476" indent="0">
              <a:buNone/>
              <a:defRPr sz="1200" b="1"/>
            </a:lvl7pPr>
            <a:lvl8pPr marL="2399224" indent="0">
              <a:buNone/>
              <a:defRPr sz="1200" b="1"/>
            </a:lvl8pPr>
            <a:lvl9pPr marL="2741973"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13"/>
            <a:ext cx="4114800" cy="1166473"/>
          </a:xfrm>
        </p:spPr>
        <p:txBody>
          <a:bodyPr/>
          <a:lstStyle>
            <a:lvl1pPr marL="211239" indent="-211239">
              <a:defRPr sz="1700"/>
            </a:lvl1pPr>
            <a:lvl2pPr marL="421486" indent="-199332">
              <a:defRPr sz="1500"/>
            </a:lvl2pPr>
            <a:lvl3pPr marL="609921" indent="-182482">
              <a:defRPr sz="1400"/>
            </a:lvl3pPr>
            <a:lvl4pPr marL="787442" indent="-171574">
              <a:defRPr sz="1300"/>
            </a:lvl4pPr>
            <a:lvl5pPr marL="959015" indent="-154718">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17"/>
            <a:ext cx="4115872" cy="263149"/>
          </a:xfrm>
        </p:spPr>
        <p:txBody>
          <a:bodyPr anchor="b"/>
          <a:lstStyle>
            <a:lvl1pPr marL="0" indent="0">
              <a:lnSpc>
                <a:spcPct val="90000"/>
              </a:lnSpc>
              <a:spcBef>
                <a:spcPts val="0"/>
              </a:spcBef>
              <a:buNone/>
              <a:defRPr sz="1900" b="1"/>
            </a:lvl1pPr>
            <a:lvl2pPr marL="342739" indent="0">
              <a:buNone/>
              <a:defRPr sz="1500" b="1"/>
            </a:lvl2pPr>
            <a:lvl3pPr marL="685493" indent="0">
              <a:buNone/>
              <a:defRPr sz="1400" b="1"/>
            </a:lvl3pPr>
            <a:lvl4pPr marL="1028237" indent="0">
              <a:buNone/>
              <a:defRPr sz="1200" b="1"/>
            </a:lvl4pPr>
            <a:lvl5pPr marL="1370987" indent="0">
              <a:buNone/>
              <a:defRPr sz="1200" b="1"/>
            </a:lvl5pPr>
            <a:lvl6pPr marL="1713724" indent="0">
              <a:buNone/>
              <a:defRPr sz="1200" b="1"/>
            </a:lvl6pPr>
            <a:lvl7pPr marL="2056476" indent="0">
              <a:buNone/>
              <a:defRPr sz="1200" b="1"/>
            </a:lvl7pPr>
            <a:lvl8pPr marL="2399224" indent="0">
              <a:buNone/>
              <a:defRPr sz="1200" b="1"/>
            </a:lvl8pPr>
            <a:lvl9pPr marL="2741973"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153" indent="-222153">
              <a:defRPr sz="1700"/>
            </a:lvl1pPr>
            <a:lvl2pPr marL="427439" indent="-205285">
              <a:defRPr sz="1500"/>
            </a:lvl2pPr>
            <a:lvl3pPr marL="615874" indent="-183474">
              <a:defRPr sz="1400"/>
            </a:lvl3pPr>
            <a:lvl4pPr marL="787442" indent="-177521">
              <a:defRPr sz="1300"/>
            </a:lvl4pPr>
            <a:lvl5pPr marL="959015" indent="-16562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2" y="4925506"/>
            <a:ext cx="1262934" cy="196208"/>
          </a:xfrm>
          <a:prstGeom prst="rect">
            <a:avLst/>
          </a:prstGeom>
        </p:spPr>
        <p:txBody>
          <a:bodyPr wrap="none" lIns="68550" tIns="34276" rIns="68550" bIns="3427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2" y="4925506"/>
            <a:ext cx="1262934" cy="196208"/>
          </a:xfrm>
          <a:prstGeom prst="rect">
            <a:avLst/>
          </a:prstGeom>
        </p:spPr>
        <p:txBody>
          <a:bodyPr wrap="none" lIns="68550" tIns="34276" rIns="68550" bIns="34276">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60"/>
            <a:ext cx="4115872" cy="1323439"/>
          </a:xfrm>
        </p:spPr>
        <p:txBody>
          <a:bodyPr/>
          <a:lstStyle>
            <a:lvl1pPr marL="254921" indent="-254921">
              <a:lnSpc>
                <a:spcPct val="90000"/>
              </a:lnSpc>
              <a:defRPr sz="2100"/>
            </a:lvl1pPr>
            <a:lvl2pPr marL="504882" indent="-244011">
              <a:lnSpc>
                <a:spcPct val="90000"/>
              </a:lnSpc>
              <a:defRPr sz="1800"/>
            </a:lvl2pPr>
            <a:lvl3pPr marL="715164" indent="-216236">
              <a:lnSpc>
                <a:spcPct val="90000"/>
              </a:lnSpc>
              <a:defRPr sz="1500"/>
            </a:lvl3pPr>
            <a:lvl4pPr marL="920487" indent="-205321">
              <a:lnSpc>
                <a:spcPct val="90000"/>
              </a:lnSpc>
              <a:defRPr sz="1400"/>
            </a:lvl4pPr>
            <a:lvl5pPr marL="1136723" indent="-210282">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60"/>
            <a:ext cx="4115872" cy="1323439"/>
          </a:xfrm>
        </p:spPr>
        <p:txBody>
          <a:bodyPr/>
          <a:lstStyle>
            <a:lvl1pPr marL="260871" indent="-260871">
              <a:lnSpc>
                <a:spcPct val="90000"/>
              </a:lnSpc>
              <a:defRPr sz="2100"/>
            </a:lvl1pPr>
            <a:lvl2pPr marL="504882" indent="-254921">
              <a:lnSpc>
                <a:spcPct val="90000"/>
              </a:lnSpc>
              <a:defRPr sz="1800"/>
            </a:lvl2pPr>
            <a:lvl3pPr marL="721118" indent="-227151">
              <a:lnSpc>
                <a:spcPct val="90000"/>
              </a:lnSpc>
              <a:defRPr sz="1500"/>
            </a:lvl3pPr>
            <a:lvl4pPr marL="920487" indent="-199368">
              <a:lnSpc>
                <a:spcPct val="90000"/>
              </a:lnSpc>
              <a:defRPr sz="1400"/>
            </a:lvl4pPr>
            <a:lvl5pPr marL="1136723" indent="-205321">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2" y="4925506"/>
            <a:ext cx="1262934" cy="196208"/>
          </a:xfrm>
          <a:prstGeom prst="rect">
            <a:avLst/>
          </a:prstGeom>
        </p:spPr>
        <p:txBody>
          <a:bodyPr wrap="none" lIns="68562" tIns="34282" rIns="68562" bIns="34282">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60"/>
            <a:ext cx="9144001" cy="464344"/>
          </a:xfrm>
          <a:solidFill>
            <a:srgbClr val="FFFF99"/>
          </a:solidFill>
        </p:spPr>
        <p:txBody>
          <a:bodyPr wrap="square" lIns="114246" tIns="57116" rIns="114246" bIns="57116"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751" indent="0" algn="ctr">
              <a:buNone/>
              <a:defRPr>
                <a:solidFill>
                  <a:schemeClr val="tx1">
                    <a:tint val="75000"/>
                  </a:schemeClr>
                </a:solidFill>
              </a:defRPr>
            </a:lvl2pPr>
            <a:lvl3pPr marL="685520" indent="0" algn="ctr">
              <a:buNone/>
              <a:defRPr>
                <a:solidFill>
                  <a:schemeClr val="tx1">
                    <a:tint val="75000"/>
                  </a:schemeClr>
                </a:solidFill>
              </a:defRPr>
            </a:lvl3pPr>
            <a:lvl4pPr marL="1028278" indent="0" algn="ctr">
              <a:buNone/>
              <a:defRPr>
                <a:solidFill>
                  <a:schemeClr val="tx1">
                    <a:tint val="75000"/>
                  </a:schemeClr>
                </a:solidFill>
              </a:defRPr>
            </a:lvl4pPr>
            <a:lvl5pPr marL="1371042" indent="0" algn="ctr">
              <a:buNone/>
              <a:defRPr>
                <a:solidFill>
                  <a:schemeClr val="tx1">
                    <a:tint val="75000"/>
                  </a:schemeClr>
                </a:solidFill>
              </a:defRPr>
            </a:lvl5pPr>
            <a:lvl6pPr marL="1713793" indent="0" algn="ctr">
              <a:buNone/>
              <a:defRPr>
                <a:solidFill>
                  <a:schemeClr val="tx1">
                    <a:tint val="75000"/>
                  </a:schemeClr>
                </a:solidFill>
              </a:defRPr>
            </a:lvl6pPr>
            <a:lvl7pPr marL="2056559" indent="0" algn="ctr">
              <a:buNone/>
              <a:defRPr>
                <a:solidFill>
                  <a:schemeClr val="tx1">
                    <a:tint val="75000"/>
                  </a:schemeClr>
                </a:solidFill>
              </a:defRPr>
            </a:lvl7pPr>
            <a:lvl8pPr marL="2399320" indent="0" algn="ctr">
              <a:buNone/>
              <a:defRPr>
                <a:solidFill>
                  <a:schemeClr val="tx1">
                    <a:tint val="75000"/>
                  </a:schemeClr>
                </a:solidFill>
              </a:defRPr>
            </a:lvl8pPr>
            <a:lvl9pPr marL="274208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520"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520"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63"/>
            <a:ext cx="9155340" cy="5137138"/>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60722" y="1023582"/>
            <a:ext cx="3892258" cy="1226874"/>
          </a:xfrm>
        </p:spPr>
        <p:txBody>
          <a:bodyPr lIns="0"/>
          <a:lstStyle>
            <a:lvl1pPr marL="260832" indent="-260832">
              <a:buFont typeface="Wingdings" pitchFamily="2" charset="2"/>
              <a:buChar char="§"/>
              <a:defRPr sz="1800">
                <a:solidFill>
                  <a:srgbClr val="666666"/>
                </a:solidFill>
              </a:defRPr>
            </a:lvl1pPr>
            <a:lvl2pPr marL="557702" indent="-214501">
              <a:buFont typeface="Wingdings" pitchFamily="2" charset="2"/>
              <a:buChar char="§"/>
              <a:defRPr sz="1500">
                <a:solidFill>
                  <a:srgbClr val="666666"/>
                </a:solidFill>
              </a:defRPr>
            </a:lvl2pPr>
            <a:lvl3pPr marL="858003" indent="-171603">
              <a:buFont typeface="Wingdings" pitchFamily="2" charset="2"/>
              <a:buChar char="§"/>
              <a:defRPr sz="1400">
                <a:solidFill>
                  <a:srgbClr val="666666"/>
                </a:solidFill>
              </a:defRPr>
            </a:lvl3pPr>
            <a:lvl4pPr marL="1201210" indent="-171603">
              <a:buFont typeface="Wingdings" pitchFamily="2" charset="2"/>
              <a:buChar char="§"/>
              <a:defRPr sz="1400">
                <a:solidFill>
                  <a:srgbClr val="666666"/>
                </a:solidFill>
              </a:defRPr>
            </a:lvl4pPr>
            <a:lvl5pPr marL="1544411" indent="-17160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89828" y="1023582"/>
            <a:ext cx="3886200" cy="2128788"/>
          </a:xfrm>
        </p:spPr>
        <p:txBody>
          <a:bodyPr lIns="0"/>
          <a:lstStyle>
            <a:lvl1pPr marL="260832" indent="-260832">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702" indent="-214501">
              <a:buFont typeface="Wingdings" pitchFamily="2" charset="2"/>
              <a:buChar char="§"/>
              <a:defRPr sz="1500">
                <a:solidFill>
                  <a:srgbClr val="666666"/>
                </a:solidFill>
              </a:defRPr>
            </a:lvl2pPr>
            <a:lvl3pPr marL="858003" indent="-171603">
              <a:buFont typeface="Wingdings" pitchFamily="2" charset="2"/>
              <a:buChar char="§"/>
              <a:defRPr sz="1400">
                <a:solidFill>
                  <a:srgbClr val="666666"/>
                </a:solidFill>
              </a:defRPr>
            </a:lvl3pPr>
            <a:lvl4pPr marL="1201210" indent="-171603">
              <a:buFont typeface="Wingdings" pitchFamily="2" charset="2"/>
              <a:buChar char="§"/>
              <a:defRPr sz="1400">
                <a:solidFill>
                  <a:srgbClr val="666666"/>
                </a:solidFill>
              </a:defRPr>
            </a:lvl4pPr>
            <a:lvl5pPr marL="1544411" indent="-17160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242" lvl="0"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242" lvl="1"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242" lvl="2"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242" lvl="3"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242" lvl="4"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905331" y="4743450"/>
            <a:ext cx="916071" cy="114300"/>
          </a:xfrm>
          <a:prstGeom prst="rect">
            <a:avLst/>
          </a:prstGeom>
        </p:spPr>
        <p:txBody>
          <a:bodyPr lIns="91384" tIns="45692" rIns="91384" bIns="45692"/>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460722" y="4743450"/>
            <a:ext cx="387316" cy="114300"/>
          </a:xfrm>
          <a:prstGeom prst="rect">
            <a:avLst/>
          </a:prstGeom>
        </p:spPr>
        <p:txBody>
          <a:bodyPr lIns="91384" tIns="45692" rIns="91384" bIns="4569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460723" y="4846251"/>
            <a:ext cx="1360679" cy="96431"/>
          </a:xfrm>
          <a:prstGeom prst="rect">
            <a:avLst/>
          </a:prstGeom>
        </p:spPr>
        <p:txBody>
          <a:bodyPr lIns="91384" tIns="45692" rIns="91384" bIns="45692"/>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457200" y="71140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420535" y="186942"/>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905331" y="4743450"/>
            <a:ext cx="916071" cy="114300"/>
          </a:xfrm>
          <a:prstGeom prst="rect">
            <a:avLst/>
          </a:prstGeom>
        </p:spPr>
        <p:txBody>
          <a:bodyPr lIns="91384" tIns="45692" rIns="91384" bIns="45692"/>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460722" y="4743450"/>
            <a:ext cx="387316" cy="114300"/>
          </a:xfrm>
          <a:prstGeom prst="rect">
            <a:avLst/>
          </a:prstGeom>
        </p:spPr>
        <p:txBody>
          <a:bodyPr lIns="91384" tIns="45692" rIns="91384" bIns="4569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460723" y="4846251"/>
            <a:ext cx="1360679" cy="96431"/>
          </a:xfrm>
          <a:prstGeom prst="rect">
            <a:avLst/>
          </a:prstGeom>
        </p:spPr>
        <p:txBody>
          <a:bodyPr lIns="91384" tIns="45692" rIns="91384" bIns="45692"/>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460721" y="1064525"/>
            <a:ext cx="8076602"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457200" y="71140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420535" y="186942"/>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44054"/>
            <a:ext cx="8239208" cy="1527696"/>
          </a:xfrm>
        </p:spPr>
        <p:txBody>
          <a:bodyPr lIns="0">
            <a:noAutofit/>
          </a:bodyPr>
          <a:lstStyle>
            <a:lvl1pPr>
              <a:buFont typeface="Wingdings" pitchFamily="2" charset="2"/>
              <a:buChar char="§"/>
              <a:defRPr sz="1500" b="0" baseline="0">
                <a:solidFill>
                  <a:srgbClr val="666666"/>
                </a:solidFill>
              </a:defRPr>
            </a:lvl1pPr>
            <a:lvl2pPr marL="600605" indent="-257405">
              <a:buFont typeface="Wingdings" pitchFamily="2" charset="2"/>
              <a:buChar char="§"/>
              <a:defRPr baseline="0">
                <a:solidFill>
                  <a:srgbClr val="666666"/>
                </a:solidFill>
              </a:defRPr>
            </a:lvl2pPr>
            <a:lvl3pPr marL="900908" indent="-214501">
              <a:buFont typeface="Wingdings" pitchFamily="2" charset="2"/>
              <a:buChar char="§"/>
              <a:defRPr baseline="0">
                <a:solidFill>
                  <a:srgbClr val="666666"/>
                </a:solidFill>
              </a:defRPr>
            </a:lvl3pPr>
            <a:lvl4pPr marL="1244108" indent="-214501">
              <a:buFont typeface="Wingdings" pitchFamily="2" charset="2"/>
              <a:buChar char="§"/>
              <a:defRPr baseline="0">
                <a:solidFill>
                  <a:srgbClr val="666666"/>
                </a:solidFill>
              </a:defRPr>
            </a:lvl4pPr>
            <a:lvl5pPr marL="1587314" indent="-214501">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457200" y="2571750"/>
            <a:ext cx="3886200" cy="1885950"/>
          </a:xfrm>
        </p:spPr>
        <p:txBody>
          <a:bodyPr lIns="0">
            <a:noAutofit/>
          </a:bodyPr>
          <a:lstStyle>
            <a:lvl1pPr marL="240242" indent="-240242">
              <a:buFont typeface="Wingdings" pitchFamily="2" charset="2"/>
              <a:buChar char="§"/>
              <a:defRPr sz="1800">
                <a:solidFill>
                  <a:srgbClr val="666666"/>
                </a:solidFill>
              </a:defRPr>
            </a:lvl1pPr>
            <a:lvl2pPr marL="557702" indent="-214501">
              <a:buFont typeface="Wingdings" pitchFamily="2" charset="2"/>
              <a:buChar char="§"/>
              <a:defRPr sz="1500">
                <a:solidFill>
                  <a:srgbClr val="666666"/>
                </a:solidFill>
              </a:defRPr>
            </a:lvl2pPr>
            <a:lvl3pPr marL="858003" indent="-171603">
              <a:buFont typeface="Wingdings" pitchFamily="2" charset="2"/>
              <a:buChar char="§"/>
              <a:defRPr sz="1500">
                <a:solidFill>
                  <a:srgbClr val="666666"/>
                </a:solidFill>
              </a:defRPr>
            </a:lvl3pPr>
            <a:lvl4pPr marL="1201210" indent="-171603">
              <a:buFont typeface="Wingdings" pitchFamily="2" charset="2"/>
              <a:buChar char="§"/>
              <a:defRPr sz="1400">
                <a:solidFill>
                  <a:srgbClr val="666666"/>
                </a:solidFill>
              </a:defRPr>
            </a:lvl4pPr>
            <a:lvl5pPr marL="1544411" indent="-17160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4789828" y="2571750"/>
            <a:ext cx="3906580" cy="1885950"/>
          </a:xfrm>
        </p:spPr>
        <p:txBody>
          <a:bodyPr lIns="0">
            <a:noAutofit/>
          </a:bodyPr>
          <a:lstStyle>
            <a:lvl1pPr marL="257405" indent="-257405">
              <a:buFont typeface="Wingdings" pitchFamily="2" charset="2"/>
              <a:buChar char="§"/>
              <a:defRPr lang="en-US" sz="1800" kern="1200" dirty="0" smtClean="0">
                <a:solidFill>
                  <a:srgbClr val="666666"/>
                </a:solidFill>
                <a:latin typeface="Segoe UI" pitchFamily="34" charset="0"/>
                <a:ea typeface="Segoe UI" pitchFamily="34" charset="0"/>
                <a:cs typeface="Segoe UI" pitchFamily="34" charset="0"/>
              </a:defRPr>
            </a:lvl1pPr>
            <a:lvl2pPr marL="557702" indent="-214501">
              <a:buFont typeface="Wingdings" pitchFamily="2" charset="2"/>
              <a:buChar char="§"/>
              <a:defRPr sz="1500">
                <a:solidFill>
                  <a:srgbClr val="666666"/>
                </a:solidFill>
              </a:defRPr>
            </a:lvl2pPr>
            <a:lvl3pPr marL="858003" indent="-171603">
              <a:buFont typeface="Wingdings" pitchFamily="2" charset="2"/>
              <a:buChar char="§"/>
              <a:defRPr sz="1500">
                <a:solidFill>
                  <a:srgbClr val="666666"/>
                </a:solidFill>
              </a:defRPr>
            </a:lvl3pPr>
            <a:lvl4pPr marL="1201210" indent="-171603">
              <a:buFont typeface="Wingdings" pitchFamily="2" charset="2"/>
              <a:buChar char="§"/>
              <a:defRPr sz="1400">
                <a:solidFill>
                  <a:srgbClr val="666666"/>
                </a:solidFill>
              </a:defRPr>
            </a:lvl4pPr>
            <a:lvl5pPr marL="1544411" indent="-171603">
              <a:buFont typeface="Wingdings" pitchFamily="2" charset="2"/>
              <a:buChar char="§"/>
              <a:defRPr sz="1400">
                <a:solidFill>
                  <a:srgbClr val="666666"/>
                </a:solidFill>
              </a:defRPr>
            </a:lvl5pPr>
            <a:lvl6pPr>
              <a:defRPr sz="1400"/>
            </a:lvl6pPr>
            <a:lvl7pPr>
              <a:defRPr sz="1400"/>
            </a:lvl7pPr>
            <a:lvl8pPr>
              <a:defRPr sz="1400"/>
            </a:lvl8pPr>
            <a:lvl9pPr>
              <a:defRPr sz="1400"/>
            </a:lvl9pPr>
          </a:lstStyle>
          <a:p>
            <a:pPr marL="240242" lvl="0"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Click to edit Master text styles</a:t>
            </a:r>
          </a:p>
          <a:p>
            <a:pPr marL="240242" lvl="1"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Second level</a:t>
            </a:r>
          </a:p>
          <a:p>
            <a:pPr marL="240242" lvl="2"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Third level</a:t>
            </a:r>
          </a:p>
          <a:p>
            <a:pPr marL="240242" lvl="3"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Fourth level</a:t>
            </a:r>
          </a:p>
          <a:p>
            <a:pPr marL="240242" lvl="4" indent="-240242" algn="l" defTabSz="686406" rtl="0" eaLnBrk="1" latinLnBrk="0" hangingPunct="1">
              <a:lnSpc>
                <a:spcPts val="1803"/>
              </a:lnSpc>
              <a:spcBef>
                <a:spcPts val="1352"/>
              </a:spcBef>
              <a:spcAft>
                <a:spcPts val="45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905331" y="4743450"/>
            <a:ext cx="916071" cy="114300"/>
          </a:xfrm>
          <a:prstGeom prst="rect">
            <a:avLst/>
          </a:prstGeom>
        </p:spPr>
        <p:txBody>
          <a:bodyPr lIns="91384" tIns="45692" rIns="91384" bIns="45692"/>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460722" y="4743450"/>
            <a:ext cx="387316" cy="114300"/>
          </a:xfrm>
          <a:prstGeom prst="rect">
            <a:avLst/>
          </a:prstGeom>
        </p:spPr>
        <p:txBody>
          <a:bodyPr lIns="91384" tIns="45692" rIns="91384" bIns="45692"/>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460723" y="4846251"/>
            <a:ext cx="1360679" cy="96431"/>
          </a:xfrm>
          <a:prstGeom prst="rect">
            <a:avLst/>
          </a:prstGeom>
        </p:spPr>
        <p:txBody>
          <a:bodyPr lIns="91384" tIns="45692" rIns="91384" bIns="45692"/>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457200" y="711401"/>
            <a:ext cx="8239208" cy="228601"/>
          </a:xfrm>
        </p:spPr>
        <p:txBody>
          <a:bodyPr lIns="0" anchor="b" anchorCtr="0">
            <a:noAutofit/>
          </a:bodyPr>
          <a:lstStyle>
            <a:lvl1pPr marL="0" indent="0" algn="l">
              <a:buFont typeface="Arial" pitchFamily="34" charset="0"/>
              <a:buNone/>
              <a:defRPr sz="12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420535" y="186942"/>
            <a:ext cx="8275875" cy="457049"/>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50"/>
            <a:ext cx="8363938" cy="457048"/>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3"/>
            <a:ext cx="8363938" cy="15004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6" y="1072501"/>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60722" y="4233090"/>
            <a:ext cx="7182892" cy="276226"/>
          </a:xfrm>
          <a:prstGeom prst="rect">
            <a:avLst/>
          </a:prstGeom>
        </p:spPr>
        <p:txBody>
          <a:bodyPr lIns="0">
            <a:noAutofit/>
          </a:bodyPr>
          <a:lstStyle>
            <a:lvl1pPr marL="0" indent="0" algn="l">
              <a:buNone/>
              <a:defRPr sz="1500" b="1" cap="all" spc="0" baseline="0">
                <a:solidFill>
                  <a:schemeClr val="tx1">
                    <a:lumMod val="75000"/>
                    <a:lumOff val="25000"/>
                  </a:schemeClr>
                </a:solidFill>
                <a:latin typeface="Segoe UI" pitchFamily="34" charset="0"/>
                <a:ea typeface="Segoe UI" pitchFamily="34" charset="0"/>
                <a:cs typeface="Segoe UI" pitchFamily="34" charset="0"/>
              </a:defRPr>
            </a:lvl1pPr>
            <a:lvl2pPr marL="342751" indent="0" algn="ctr">
              <a:buNone/>
              <a:defRPr>
                <a:solidFill>
                  <a:schemeClr val="tx1">
                    <a:tint val="75000"/>
                  </a:schemeClr>
                </a:solidFill>
              </a:defRPr>
            </a:lvl2pPr>
            <a:lvl3pPr marL="685520" indent="0" algn="ctr">
              <a:buNone/>
              <a:defRPr>
                <a:solidFill>
                  <a:schemeClr val="tx1">
                    <a:tint val="75000"/>
                  </a:schemeClr>
                </a:solidFill>
              </a:defRPr>
            </a:lvl3pPr>
            <a:lvl4pPr marL="1028278" indent="0" algn="ctr">
              <a:buNone/>
              <a:defRPr>
                <a:solidFill>
                  <a:schemeClr val="tx1">
                    <a:tint val="75000"/>
                  </a:schemeClr>
                </a:solidFill>
              </a:defRPr>
            </a:lvl4pPr>
            <a:lvl5pPr marL="1371042" indent="0" algn="ctr">
              <a:buNone/>
              <a:defRPr>
                <a:solidFill>
                  <a:schemeClr val="tx1">
                    <a:tint val="75000"/>
                  </a:schemeClr>
                </a:solidFill>
              </a:defRPr>
            </a:lvl5pPr>
            <a:lvl6pPr marL="1713793" indent="0" algn="ctr">
              <a:buNone/>
              <a:defRPr>
                <a:solidFill>
                  <a:schemeClr val="tx1">
                    <a:tint val="75000"/>
                  </a:schemeClr>
                </a:solidFill>
              </a:defRPr>
            </a:lvl6pPr>
            <a:lvl7pPr marL="2056559" indent="0" algn="ctr">
              <a:buNone/>
              <a:defRPr>
                <a:solidFill>
                  <a:schemeClr val="tx1">
                    <a:tint val="75000"/>
                  </a:schemeClr>
                </a:solidFill>
              </a:defRPr>
            </a:lvl7pPr>
            <a:lvl8pPr marL="2399320" indent="0" algn="ctr">
              <a:buNone/>
              <a:defRPr>
                <a:solidFill>
                  <a:schemeClr val="tx1">
                    <a:tint val="75000"/>
                  </a:schemeClr>
                </a:solidFill>
              </a:defRPr>
            </a:lvl8pPr>
            <a:lvl9pPr marL="2742084"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460722" y="4477565"/>
            <a:ext cx="7182892" cy="467766"/>
          </a:xfrm>
          <a:prstGeom prst="rect">
            <a:avLst/>
          </a:prstGeom>
        </p:spPr>
        <p:txBody>
          <a:bodyPr vert="horz" lIns="0">
            <a:normAutofit/>
          </a:bodyPr>
          <a:lstStyle>
            <a:lvl1pPr>
              <a:lnSpc>
                <a:spcPct val="70000"/>
              </a:lnSpc>
              <a:buFontTx/>
              <a:buNone/>
              <a:defRPr kumimoji="0" lang="en-US" sz="1200" b="0" i="0" u="none" strike="noStrike" kern="1200" cap="none" spc="-53"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685520" rtl="0" eaLnBrk="1" fontAlgn="auto" latinLnBrk="0" hangingPunct="1">
              <a:lnSpc>
                <a:spcPts val="1800"/>
              </a:lnSpc>
              <a:spcBef>
                <a:spcPts val="0"/>
              </a:spcBef>
              <a:spcAft>
                <a:spcPts val="0"/>
              </a:spcAft>
              <a:buClr>
                <a:srgbClr val="00B0F0"/>
              </a:buClr>
              <a:buSzPct val="100000"/>
              <a:buFontTx/>
              <a:buNone/>
              <a:tabLst/>
              <a:defRPr/>
            </a:pPr>
            <a:r>
              <a:rPr lang="en-US" dirty="0" smtClean="0"/>
              <a:t>Click to edit presenter </a:t>
            </a:r>
          </a:p>
          <a:p>
            <a:pPr marL="0" marR="0" lvl="0" indent="0" algn="l" defTabSz="685520" rtl="0" eaLnBrk="1" fontAlgn="auto" latinLnBrk="0" hangingPunct="1">
              <a:lnSpc>
                <a:spcPts val="18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371"/>
            <a:ext cx="9144000" cy="5130775"/>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3"/>
            <a:ext cx="4115872" cy="263149"/>
          </a:xfrm>
        </p:spPr>
        <p:txBody>
          <a:bodyPr anchor="b"/>
          <a:lstStyle>
            <a:lvl1pPr marL="0" indent="0">
              <a:lnSpc>
                <a:spcPct val="90000"/>
              </a:lnSpc>
              <a:spcBef>
                <a:spcPts val="0"/>
              </a:spcBef>
              <a:buNone/>
              <a:defRPr sz="1900" b="1"/>
            </a:lvl1pPr>
            <a:lvl2pPr marL="342799" indent="0">
              <a:buNone/>
              <a:defRPr sz="1500" b="1"/>
            </a:lvl2pPr>
            <a:lvl3pPr marL="685607" indent="0">
              <a:buNone/>
              <a:defRPr sz="1400" b="1"/>
            </a:lvl3pPr>
            <a:lvl4pPr marL="1028409" indent="0">
              <a:buNone/>
              <a:defRPr sz="1200" b="1"/>
            </a:lvl4pPr>
            <a:lvl5pPr marL="1371215" indent="0">
              <a:buNone/>
              <a:defRPr sz="1200" b="1"/>
            </a:lvl5pPr>
            <a:lvl6pPr marL="1714012" indent="0">
              <a:buNone/>
              <a:defRPr sz="1200" b="1"/>
            </a:lvl6pPr>
            <a:lvl7pPr marL="2056820" indent="0">
              <a:buNone/>
              <a:defRPr sz="1200" b="1"/>
            </a:lvl7pPr>
            <a:lvl8pPr marL="2399624" indent="0">
              <a:buNone/>
              <a:defRPr sz="1200" b="1"/>
            </a:lvl8pPr>
            <a:lvl9pPr marL="2742429"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09"/>
            <a:ext cx="4114800" cy="1166473"/>
          </a:xfrm>
        </p:spPr>
        <p:txBody>
          <a:bodyPr/>
          <a:lstStyle>
            <a:lvl1pPr marL="211275" indent="-211275">
              <a:defRPr sz="1700"/>
            </a:lvl1pPr>
            <a:lvl2pPr marL="421558" indent="-199368">
              <a:defRPr sz="1500"/>
            </a:lvl2pPr>
            <a:lvl3pPr marL="610023" indent="-182512">
              <a:defRPr sz="1400"/>
            </a:lvl3pPr>
            <a:lvl4pPr marL="787574" indent="-171602">
              <a:defRPr sz="1300"/>
            </a:lvl4pPr>
            <a:lvl5pPr marL="959175" indent="-154742">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13"/>
            <a:ext cx="4115872" cy="263149"/>
          </a:xfrm>
        </p:spPr>
        <p:txBody>
          <a:bodyPr anchor="b"/>
          <a:lstStyle>
            <a:lvl1pPr marL="0" indent="0">
              <a:lnSpc>
                <a:spcPct val="90000"/>
              </a:lnSpc>
              <a:spcBef>
                <a:spcPts val="0"/>
              </a:spcBef>
              <a:buNone/>
              <a:defRPr sz="1900" b="1"/>
            </a:lvl1pPr>
            <a:lvl2pPr marL="342799" indent="0">
              <a:buNone/>
              <a:defRPr sz="1500" b="1"/>
            </a:lvl2pPr>
            <a:lvl3pPr marL="685607" indent="0">
              <a:buNone/>
              <a:defRPr sz="1400" b="1"/>
            </a:lvl3pPr>
            <a:lvl4pPr marL="1028409" indent="0">
              <a:buNone/>
              <a:defRPr sz="1200" b="1"/>
            </a:lvl4pPr>
            <a:lvl5pPr marL="1371215" indent="0">
              <a:buNone/>
              <a:defRPr sz="1200" b="1"/>
            </a:lvl5pPr>
            <a:lvl6pPr marL="1714012" indent="0">
              <a:buNone/>
              <a:defRPr sz="1200" b="1"/>
            </a:lvl6pPr>
            <a:lvl7pPr marL="2056820" indent="0">
              <a:buNone/>
              <a:defRPr sz="1200" b="1"/>
            </a:lvl7pPr>
            <a:lvl8pPr marL="2399624" indent="0">
              <a:buNone/>
              <a:defRPr sz="1200" b="1"/>
            </a:lvl8pPr>
            <a:lvl9pPr marL="2742429"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4"/>
            <a:ext cx="4115872" cy="1183964"/>
          </a:xfrm>
        </p:spPr>
        <p:txBody>
          <a:bodyPr/>
          <a:lstStyle>
            <a:lvl1pPr marL="222189" indent="-222189">
              <a:defRPr sz="1700"/>
            </a:lvl1pPr>
            <a:lvl2pPr marL="427511" indent="-205321">
              <a:defRPr sz="1500"/>
            </a:lvl2pPr>
            <a:lvl3pPr marL="615976" indent="-183504">
              <a:defRPr sz="1400"/>
            </a:lvl3pPr>
            <a:lvl4pPr marL="787574" indent="-177551">
              <a:defRPr sz="1300"/>
            </a:lvl4pPr>
            <a:lvl5pPr marL="959175" indent="-165648">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p:nvSpPr>
        <p:spPr>
          <a:xfrm>
            <a:off x="2" y="4925506"/>
            <a:ext cx="1262934" cy="196208"/>
          </a:xfrm>
          <a:prstGeom prst="rect">
            <a:avLst/>
          </a:prstGeom>
        </p:spPr>
        <p:txBody>
          <a:bodyPr wrap="none" lIns="68562" tIns="34282" rIns="68562" bIns="34282">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2"/>
            <a:ext cx="8363937"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9438" y="1428751"/>
            <a:ext cx="8363937" cy="1226874"/>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91"/>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66"/>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709" indent="0" algn="ctr">
              <a:buNone/>
              <a:defRPr>
                <a:solidFill>
                  <a:schemeClr val="tx1">
                    <a:tint val="75000"/>
                  </a:schemeClr>
                </a:solidFill>
              </a:defRPr>
            </a:lvl2pPr>
            <a:lvl3pPr marL="685436" indent="0" algn="ctr">
              <a:buNone/>
              <a:defRPr>
                <a:solidFill>
                  <a:schemeClr val="tx1">
                    <a:tint val="75000"/>
                  </a:schemeClr>
                </a:solidFill>
              </a:defRPr>
            </a:lvl3pPr>
            <a:lvl4pPr marL="1028151" indent="0" algn="ctr">
              <a:buNone/>
              <a:defRPr>
                <a:solidFill>
                  <a:schemeClr val="tx1">
                    <a:tint val="75000"/>
                  </a:schemeClr>
                </a:solidFill>
              </a:defRPr>
            </a:lvl4pPr>
            <a:lvl5pPr marL="1370873" indent="0" algn="ctr">
              <a:buNone/>
              <a:defRPr>
                <a:solidFill>
                  <a:schemeClr val="tx1">
                    <a:tint val="75000"/>
                  </a:schemeClr>
                </a:solidFill>
              </a:defRPr>
            </a:lvl5pPr>
            <a:lvl6pPr marL="1713580" indent="0" algn="ctr">
              <a:buNone/>
              <a:defRPr>
                <a:solidFill>
                  <a:schemeClr val="tx1">
                    <a:tint val="75000"/>
                  </a:schemeClr>
                </a:solidFill>
              </a:defRPr>
            </a:lvl6pPr>
            <a:lvl7pPr marL="2056305" indent="0" algn="ctr">
              <a:buNone/>
              <a:defRPr>
                <a:solidFill>
                  <a:schemeClr val="tx1">
                    <a:tint val="75000"/>
                  </a:schemeClr>
                </a:solidFill>
              </a:defRPr>
            </a:lvl7pPr>
            <a:lvl8pPr marL="2399024" indent="0" algn="ctr">
              <a:buNone/>
              <a:defRPr>
                <a:solidFill>
                  <a:schemeClr val="tx1">
                    <a:tint val="75000"/>
                  </a:schemeClr>
                </a:solidFill>
              </a:defRPr>
            </a:lvl8pPr>
            <a:lvl9pPr marL="2741745"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0" y="4925506"/>
            <a:ext cx="1262934" cy="196208"/>
          </a:xfrm>
          <a:prstGeom prst="rect">
            <a:avLst/>
          </a:prstGeom>
        </p:spPr>
        <p:txBody>
          <a:bodyPr wrap="none" lIns="68544" tIns="34273" rIns="68544" bIns="34273">
            <a:spAutoFit/>
          </a:bodyPr>
          <a:lstStyle/>
          <a:p>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91"/>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96"/>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709" indent="0" algn="ctr">
              <a:buNone/>
              <a:defRPr>
                <a:solidFill>
                  <a:schemeClr val="tx1">
                    <a:tint val="75000"/>
                  </a:schemeClr>
                </a:solidFill>
              </a:defRPr>
            </a:lvl2pPr>
            <a:lvl3pPr marL="685436" indent="0" algn="ctr">
              <a:buNone/>
              <a:defRPr>
                <a:solidFill>
                  <a:schemeClr val="tx1">
                    <a:tint val="75000"/>
                  </a:schemeClr>
                </a:solidFill>
              </a:defRPr>
            </a:lvl3pPr>
            <a:lvl4pPr marL="1028151" indent="0" algn="ctr">
              <a:buNone/>
              <a:defRPr>
                <a:solidFill>
                  <a:schemeClr val="tx1">
                    <a:tint val="75000"/>
                  </a:schemeClr>
                </a:solidFill>
              </a:defRPr>
            </a:lvl4pPr>
            <a:lvl5pPr marL="1370873" indent="0" algn="ctr">
              <a:buNone/>
              <a:defRPr>
                <a:solidFill>
                  <a:schemeClr val="tx1">
                    <a:tint val="75000"/>
                  </a:schemeClr>
                </a:solidFill>
              </a:defRPr>
            </a:lvl5pPr>
            <a:lvl6pPr marL="1713580" indent="0" algn="ctr">
              <a:buNone/>
              <a:defRPr>
                <a:solidFill>
                  <a:schemeClr val="tx1">
                    <a:tint val="75000"/>
                  </a:schemeClr>
                </a:solidFill>
              </a:defRPr>
            </a:lvl6pPr>
            <a:lvl7pPr marL="2056305" indent="0" algn="ctr">
              <a:buNone/>
              <a:defRPr>
                <a:solidFill>
                  <a:schemeClr val="tx1">
                    <a:tint val="75000"/>
                  </a:schemeClr>
                </a:solidFill>
              </a:defRPr>
            </a:lvl7pPr>
            <a:lvl8pPr marL="2399024" indent="0" algn="ctr">
              <a:buNone/>
              <a:defRPr>
                <a:solidFill>
                  <a:schemeClr val="tx1">
                    <a:tint val="75000"/>
                  </a:schemeClr>
                </a:solidFill>
              </a:defRPr>
            </a:lvl8pPr>
            <a:lvl9pPr marL="274174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78"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4925506"/>
            <a:ext cx="1262934" cy="196208"/>
          </a:xfrm>
          <a:prstGeom prst="rect">
            <a:avLst/>
          </a:prstGeom>
        </p:spPr>
        <p:txBody>
          <a:bodyPr wrap="none" lIns="68544" tIns="34273" rIns="68544" bIns="3427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436" y="171465"/>
            <a:ext cx="8363938" cy="457049"/>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389436" y="1085852"/>
            <a:ext cx="8363937" cy="1500411"/>
          </a:xfrm>
        </p:spPr>
        <p:txBody>
          <a:bodyPr>
            <a:spAutoFit/>
          </a:bodyPr>
          <a:lstStyle>
            <a:lvl1pPr marL="345102" indent="-345102">
              <a:buFont typeface="Arial" pitchFamily="34" charset="0"/>
              <a:buChar char="•"/>
              <a:defRPr/>
            </a:lvl1pPr>
            <a:lvl2pPr marL="641429" indent="-296326">
              <a:buFont typeface="Arial" pitchFamily="34" charset="0"/>
              <a:buChar char="•"/>
              <a:defRPr/>
            </a:lvl2pPr>
            <a:lvl3pPr marL="943707" indent="-302278">
              <a:buFont typeface="Arial" pitchFamily="34" charset="0"/>
              <a:buChar char="•"/>
              <a:defRPr/>
            </a:lvl3pPr>
            <a:lvl4pPr marL="1203126" indent="-259426">
              <a:buFont typeface="Arial" pitchFamily="34" charset="0"/>
              <a:buChar char="•"/>
              <a:defRPr/>
            </a:lvl4pPr>
            <a:lvl5pPr marL="1455427" indent="-252289">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44" tIns="34273" rIns="68544" bIns="3427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389436" y="1085852"/>
            <a:ext cx="8363938" cy="150041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4925506"/>
            <a:ext cx="1262934" cy="196208"/>
          </a:xfrm>
          <a:prstGeom prst="rect">
            <a:avLst/>
          </a:prstGeom>
        </p:spPr>
        <p:txBody>
          <a:bodyPr wrap="none" lIns="68544" tIns="34273" rIns="68544" bIns="3427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9436" y="1085861"/>
            <a:ext cx="4115872" cy="1323439"/>
          </a:xfrm>
        </p:spPr>
        <p:txBody>
          <a:bodyPr/>
          <a:lstStyle>
            <a:lvl1pPr marL="254858" indent="-254858">
              <a:lnSpc>
                <a:spcPct val="90000"/>
              </a:lnSpc>
              <a:defRPr sz="2100"/>
            </a:lvl1pPr>
            <a:lvl2pPr marL="504756" indent="-243951">
              <a:lnSpc>
                <a:spcPct val="90000"/>
              </a:lnSpc>
              <a:defRPr sz="1800"/>
            </a:lvl2pPr>
            <a:lvl3pPr marL="714984" indent="-216182">
              <a:lnSpc>
                <a:spcPct val="90000"/>
              </a:lnSpc>
              <a:defRPr sz="1500"/>
            </a:lvl3pPr>
            <a:lvl4pPr marL="920253" indent="-205267">
              <a:lnSpc>
                <a:spcPct val="90000"/>
              </a:lnSpc>
              <a:defRPr sz="1400"/>
            </a:lvl4pPr>
            <a:lvl5pPr marL="1136435" indent="-210228">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7501" y="1085861"/>
            <a:ext cx="4115872" cy="1323439"/>
          </a:xfrm>
        </p:spPr>
        <p:txBody>
          <a:bodyPr/>
          <a:lstStyle>
            <a:lvl1pPr marL="260805" indent="-260805">
              <a:lnSpc>
                <a:spcPct val="90000"/>
              </a:lnSpc>
              <a:defRPr sz="2100"/>
            </a:lvl1pPr>
            <a:lvl2pPr marL="504756" indent="-254858">
              <a:lnSpc>
                <a:spcPct val="90000"/>
              </a:lnSpc>
              <a:defRPr sz="1800"/>
            </a:lvl2pPr>
            <a:lvl3pPr marL="720938" indent="-227097">
              <a:lnSpc>
                <a:spcPct val="90000"/>
              </a:lnSpc>
              <a:defRPr sz="1500"/>
            </a:lvl3pPr>
            <a:lvl4pPr marL="920253" indent="-199314">
              <a:lnSpc>
                <a:spcPct val="90000"/>
              </a:lnSpc>
              <a:defRPr sz="1400"/>
            </a:lvl4pPr>
            <a:lvl5pPr marL="1136435" indent="-205267">
              <a:lnSpc>
                <a:spcPct val="90000"/>
              </a:lnSpc>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4925506"/>
            <a:ext cx="1262934" cy="196208"/>
          </a:xfrm>
          <a:prstGeom prst="rect">
            <a:avLst/>
          </a:prstGeom>
        </p:spPr>
        <p:txBody>
          <a:bodyPr wrap="none" lIns="68544" tIns="34273" rIns="68544" bIns="3427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9436" y="1055218"/>
            <a:ext cx="4115872" cy="263149"/>
          </a:xfrm>
        </p:spPr>
        <p:txBody>
          <a:bodyPr anchor="b"/>
          <a:lstStyle>
            <a:lvl1pPr marL="0" indent="0">
              <a:lnSpc>
                <a:spcPct val="90000"/>
              </a:lnSpc>
              <a:spcBef>
                <a:spcPts val="0"/>
              </a:spcBef>
              <a:buNone/>
              <a:defRPr sz="1900" b="1"/>
            </a:lvl1pPr>
            <a:lvl2pPr marL="342709" indent="0">
              <a:buNone/>
              <a:defRPr sz="1500" b="1"/>
            </a:lvl2pPr>
            <a:lvl3pPr marL="685436" indent="0">
              <a:buNone/>
              <a:defRPr sz="1400" b="1"/>
            </a:lvl3pPr>
            <a:lvl4pPr marL="1028151" indent="0">
              <a:buNone/>
              <a:defRPr sz="1200" b="1"/>
            </a:lvl4pPr>
            <a:lvl5pPr marL="1370873" indent="0">
              <a:buNone/>
              <a:defRPr sz="1200" b="1"/>
            </a:lvl5pPr>
            <a:lvl6pPr marL="1713580" indent="0">
              <a:buNone/>
              <a:defRPr sz="1200" b="1"/>
            </a:lvl6pPr>
            <a:lvl7pPr marL="2056305" indent="0">
              <a:buNone/>
              <a:defRPr sz="1200" b="1"/>
            </a:lvl7pPr>
            <a:lvl8pPr marL="2399024" indent="0">
              <a:buNone/>
              <a:defRPr sz="1200" b="1"/>
            </a:lvl8pPr>
            <a:lvl9pPr marL="2741745"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381001" y="1600215"/>
            <a:ext cx="4114800" cy="1166473"/>
          </a:xfrm>
        </p:spPr>
        <p:txBody>
          <a:bodyPr/>
          <a:lstStyle>
            <a:lvl1pPr marL="211221" indent="-211221">
              <a:defRPr sz="1700"/>
            </a:lvl1pPr>
            <a:lvl2pPr marL="421450" indent="-199314">
              <a:defRPr sz="1500"/>
            </a:lvl2pPr>
            <a:lvl3pPr marL="609870" indent="-182467">
              <a:defRPr sz="1400"/>
            </a:lvl3pPr>
            <a:lvl4pPr marL="787376" indent="-171560">
              <a:defRPr sz="1300"/>
            </a:lvl4pPr>
            <a:lvl5pPr marL="958935" indent="-15470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7501" y="1055218"/>
            <a:ext cx="4115872" cy="263149"/>
          </a:xfrm>
        </p:spPr>
        <p:txBody>
          <a:bodyPr anchor="b"/>
          <a:lstStyle>
            <a:lvl1pPr marL="0" indent="0">
              <a:lnSpc>
                <a:spcPct val="90000"/>
              </a:lnSpc>
              <a:spcBef>
                <a:spcPts val="0"/>
              </a:spcBef>
              <a:buNone/>
              <a:defRPr sz="1900" b="1"/>
            </a:lvl1pPr>
            <a:lvl2pPr marL="342709" indent="0">
              <a:buNone/>
              <a:defRPr sz="1500" b="1"/>
            </a:lvl2pPr>
            <a:lvl3pPr marL="685436" indent="0">
              <a:buNone/>
              <a:defRPr sz="1400" b="1"/>
            </a:lvl3pPr>
            <a:lvl4pPr marL="1028151" indent="0">
              <a:buNone/>
              <a:defRPr sz="1200" b="1"/>
            </a:lvl4pPr>
            <a:lvl5pPr marL="1370873" indent="0">
              <a:buNone/>
              <a:defRPr sz="1200" b="1"/>
            </a:lvl5pPr>
            <a:lvl6pPr marL="1713580" indent="0">
              <a:buNone/>
              <a:defRPr sz="1200" b="1"/>
            </a:lvl6pPr>
            <a:lvl7pPr marL="2056305" indent="0">
              <a:buNone/>
              <a:defRPr sz="1200" b="1"/>
            </a:lvl7pPr>
            <a:lvl8pPr marL="2399024" indent="0">
              <a:buNone/>
              <a:defRPr sz="1200" b="1"/>
            </a:lvl8pPr>
            <a:lvl9pPr marL="2741745"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7501" y="1600201"/>
            <a:ext cx="4115872" cy="1183964"/>
          </a:xfrm>
        </p:spPr>
        <p:txBody>
          <a:bodyPr/>
          <a:lstStyle>
            <a:lvl1pPr marL="222135" indent="-222135">
              <a:defRPr sz="1700"/>
            </a:lvl1pPr>
            <a:lvl2pPr marL="427403" indent="-205267">
              <a:defRPr sz="1500"/>
            </a:lvl2pPr>
            <a:lvl3pPr marL="615823" indent="-183459">
              <a:defRPr sz="1400"/>
            </a:lvl3pPr>
            <a:lvl4pPr marL="787376" indent="-177506">
              <a:defRPr sz="1300"/>
            </a:lvl4pPr>
            <a:lvl5pPr marL="958935" indent="-165606">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4925506"/>
            <a:ext cx="1262934" cy="196208"/>
          </a:xfrm>
          <a:prstGeom prst="rect">
            <a:avLst/>
          </a:prstGeom>
        </p:spPr>
        <p:txBody>
          <a:bodyPr wrap="none" lIns="68544" tIns="34273" rIns="68544" bIns="3427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4925506"/>
            <a:ext cx="1262934" cy="196208"/>
          </a:xfrm>
          <a:prstGeom prst="rect">
            <a:avLst/>
          </a:prstGeom>
        </p:spPr>
        <p:txBody>
          <a:bodyPr wrap="none" lIns="68544" tIns="34273" rIns="68544" bIns="34273">
            <a:spAutoFit/>
          </a:bodyPr>
          <a:lstStyle/>
          <a:p>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p:nvSpPr>
        <p:spPr>
          <a:xfrm>
            <a:off x="2" y="4925506"/>
            <a:ext cx="1262934" cy="196208"/>
          </a:xfrm>
          <a:prstGeom prst="rect">
            <a:avLst/>
          </a:prstGeom>
        </p:spPr>
        <p:txBody>
          <a:bodyPr wrap="none" lIns="68562" tIns="34282" rIns="68562" bIns="34282">
            <a:spAutoFit/>
          </a:bodyPr>
          <a:lstStyle/>
          <a:p>
            <a:r>
              <a:rPr lang="en-US" sz="8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8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8141"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49"/>
            <a:ext cx="8363938" cy="150041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36" tIns="57110" rIns="114236" bIns="57110"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9" y="2041967"/>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61"/>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694" indent="0" algn="ctr">
              <a:buNone/>
              <a:defRPr>
                <a:solidFill>
                  <a:schemeClr val="tx1">
                    <a:tint val="75000"/>
                  </a:schemeClr>
                </a:solidFill>
              </a:defRPr>
            </a:lvl2pPr>
            <a:lvl3pPr marL="685408" indent="0" algn="ctr">
              <a:buNone/>
              <a:defRPr>
                <a:solidFill>
                  <a:schemeClr val="tx1">
                    <a:tint val="75000"/>
                  </a:schemeClr>
                </a:solidFill>
              </a:defRPr>
            </a:lvl3pPr>
            <a:lvl4pPr marL="1028108" indent="0" algn="ctr">
              <a:buNone/>
              <a:defRPr>
                <a:solidFill>
                  <a:schemeClr val="tx1">
                    <a:tint val="75000"/>
                  </a:schemeClr>
                </a:solidFill>
              </a:defRPr>
            </a:lvl4pPr>
            <a:lvl5pPr marL="1370816" indent="0" algn="ctr">
              <a:buNone/>
              <a:defRPr>
                <a:solidFill>
                  <a:schemeClr val="tx1">
                    <a:tint val="75000"/>
                  </a:schemeClr>
                </a:solidFill>
              </a:defRPr>
            </a:lvl5pPr>
            <a:lvl6pPr marL="1713508" indent="0" algn="ctr">
              <a:buNone/>
              <a:defRPr>
                <a:solidFill>
                  <a:schemeClr val="tx1">
                    <a:tint val="75000"/>
                  </a:schemeClr>
                </a:solidFill>
              </a:defRPr>
            </a:lvl6pPr>
            <a:lvl7pPr marL="2056219" indent="0" algn="ctr">
              <a:buNone/>
              <a:defRPr>
                <a:solidFill>
                  <a:schemeClr val="tx1">
                    <a:tint val="75000"/>
                  </a:schemeClr>
                </a:solidFill>
              </a:defRPr>
            </a:lvl7pPr>
            <a:lvl8pPr marL="2398924" indent="0" algn="ctr">
              <a:buNone/>
              <a:defRPr>
                <a:solidFill>
                  <a:schemeClr val="tx1">
                    <a:tint val="75000"/>
                  </a:schemeClr>
                </a:solidFill>
              </a:defRPr>
            </a:lvl8pPr>
            <a:lvl9pPr marL="274163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31" y="4591067"/>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9" y="2041967"/>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493616" y="4258061"/>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694" indent="0" algn="ctr">
              <a:buNone/>
              <a:defRPr>
                <a:solidFill>
                  <a:schemeClr val="tx1">
                    <a:tint val="75000"/>
                  </a:schemeClr>
                </a:solidFill>
              </a:defRPr>
            </a:lvl2pPr>
            <a:lvl3pPr marL="685408" indent="0" algn="ctr">
              <a:buNone/>
              <a:defRPr>
                <a:solidFill>
                  <a:schemeClr val="tx1">
                    <a:tint val="75000"/>
                  </a:schemeClr>
                </a:solidFill>
              </a:defRPr>
            </a:lvl3pPr>
            <a:lvl4pPr marL="1028108" indent="0" algn="ctr">
              <a:buNone/>
              <a:defRPr>
                <a:solidFill>
                  <a:schemeClr val="tx1">
                    <a:tint val="75000"/>
                  </a:schemeClr>
                </a:solidFill>
              </a:defRPr>
            </a:lvl4pPr>
            <a:lvl5pPr marL="1370816" indent="0" algn="ctr">
              <a:buNone/>
              <a:defRPr>
                <a:solidFill>
                  <a:schemeClr val="tx1">
                    <a:tint val="75000"/>
                  </a:schemeClr>
                </a:solidFill>
              </a:defRPr>
            </a:lvl5pPr>
            <a:lvl6pPr marL="1713508" indent="0" algn="ctr">
              <a:buNone/>
              <a:defRPr>
                <a:solidFill>
                  <a:schemeClr val="tx1">
                    <a:tint val="75000"/>
                  </a:schemeClr>
                </a:solidFill>
              </a:defRPr>
            </a:lvl6pPr>
            <a:lvl7pPr marL="2056219" indent="0" algn="ctr">
              <a:buNone/>
              <a:defRPr>
                <a:solidFill>
                  <a:schemeClr val="tx1">
                    <a:tint val="75000"/>
                  </a:schemeClr>
                </a:solidFill>
              </a:defRPr>
            </a:lvl7pPr>
            <a:lvl8pPr marL="2398924" indent="0" algn="ctr">
              <a:buNone/>
              <a:defRPr>
                <a:solidFill>
                  <a:schemeClr val="tx1">
                    <a:tint val="75000"/>
                  </a:schemeClr>
                </a:solidFill>
              </a:defRPr>
            </a:lvl8pPr>
            <a:lvl9pPr marL="2741631"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493631" y="4591067"/>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34" y="202388"/>
            <a:ext cx="7683913" cy="1142623"/>
          </a:xfrm>
        </p:spPr>
        <p:txBody>
          <a:bodyPr anchor="ctr">
            <a:noAutofit/>
          </a:bodyPr>
          <a:lstStyle>
            <a:lvl1pPr algn="l">
              <a:lnSpc>
                <a:spcPct val="90000"/>
              </a:lnSpc>
              <a:defRPr sz="3600" spc="-15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83"/>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694" indent="0" algn="ctr">
              <a:buNone/>
              <a:defRPr>
                <a:solidFill>
                  <a:schemeClr val="tx1">
                    <a:tint val="75000"/>
                  </a:schemeClr>
                </a:solidFill>
              </a:defRPr>
            </a:lvl2pPr>
            <a:lvl3pPr marL="685408" indent="0" algn="ctr">
              <a:buNone/>
              <a:defRPr>
                <a:solidFill>
                  <a:schemeClr val="tx1">
                    <a:tint val="75000"/>
                  </a:schemeClr>
                </a:solidFill>
              </a:defRPr>
            </a:lvl3pPr>
            <a:lvl4pPr marL="1028108" indent="0" algn="ctr">
              <a:buNone/>
              <a:defRPr>
                <a:solidFill>
                  <a:schemeClr val="tx1">
                    <a:tint val="75000"/>
                  </a:schemeClr>
                </a:solidFill>
              </a:defRPr>
            </a:lvl4pPr>
            <a:lvl5pPr marL="1370816" indent="0" algn="ctr">
              <a:buNone/>
              <a:defRPr>
                <a:solidFill>
                  <a:schemeClr val="tx1">
                    <a:tint val="75000"/>
                  </a:schemeClr>
                </a:solidFill>
              </a:defRPr>
            </a:lvl5pPr>
            <a:lvl6pPr marL="1713508" indent="0" algn="ctr">
              <a:buNone/>
              <a:defRPr>
                <a:solidFill>
                  <a:schemeClr val="tx1">
                    <a:tint val="75000"/>
                  </a:schemeClr>
                </a:solidFill>
              </a:defRPr>
            </a:lvl6pPr>
            <a:lvl7pPr marL="2056219" indent="0" algn="ctr">
              <a:buNone/>
              <a:defRPr>
                <a:solidFill>
                  <a:schemeClr val="tx1">
                    <a:tint val="75000"/>
                  </a:schemeClr>
                </a:solidFill>
              </a:defRPr>
            </a:lvl7pPr>
            <a:lvl8pPr marL="2398924" indent="0" algn="ctr">
              <a:buNone/>
              <a:defRPr>
                <a:solidFill>
                  <a:schemeClr val="tx1">
                    <a:tint val="75000"/>
                  </a:schemeClr>
                </a:solidFill>
              </a:defRPr>
            </a:lvl8pPr>
            <a:lvl9pPr marL="274163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34" y="4591067"/>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1734" y="3316831"/>
            <a:ext cx="7683913" cy="1142623"/>
          </a:xfrm>
        </p:spPr>
        <p:txBody>
          <a:bodyPr anchor="ctr">
            <a:noAutofit/>
          </a:bodyPr>
          <a:lstStyle>
            <a:lvl1pPr algn="l">
              <a:lnSpc>
                <a:spcPct val="90000"/>
              </a:lnSpc>
              <a:defRPr sz="3600" spc="-15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21718" y="4354883"/>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694" indent="0" algn="ctr">
              <a:buNone/>
              <a:defRPr>
                <a:solidFill>
                  <a:schemeClr val="tx1">
                    <a:tint val="75000"/>
                  </a:schemeClr>
                </a:solidFill>
              </a:defRPr>
            </a:lvl2pPr>
            <a:lvl3pPr marL="685408" indent="0" algn="ctr">
              <a:buNone/>
              <a:defRPr>
                <a:solidFill>
                  <a:schemeClr val="tx1">
                    <a:tint val="75000"/>
                  </a:schemeClr>
                </a:solidFill>
              </a:defRPr>
            </a:lvl3pPr>
            <a:lvl4pPr marL="1028108" indent="0" algn="ctr">
              <a:buNone/>
              <a:defRPr>
                <a:solidFill>
                  <a:schemeClr val="tx1">
                    <a:tint val="75000"/>
                  </a:schemeClr>
                </a:solidFill>
              </a:defRPr>
            </a:lvl4pPr>
            <a:lvl5pPr marL="1370816" indent="0" algn="ctr">
              <a:buNone/>
              <a:defRPr>
                <a:solidFill>
                  <a:schemeClr val="tx1">
                    <a:tint val="75000"/>
                  </a:schemeClr>
                </a:solidFill>
              </a:defRPr>
            </a:lvl5pPr>
            <a:lvl6pPr marL="1713508" indent="0" algn="ctr">
              <a:buNone/>
              <a:defRPr>
                <a:solidFill>
                  <a:schemeClr val="tx1">
                    <a:tint val="75000"/>
                  </a:schemeClr>
                </a:solidFill>
              </a:defRPr>
            </a:lvl6pPr>
            <a:lvl7pPr marL="2056219" indent="0" algn="ctr">
              <a:buNone/>
              <a:defRPr>
                <a:solidFill>
                  <a:schemeClr val="tx1">
                    <a:tint val="75000"/>
                  </a:schemeClr>
                </a:solidFill>
              </a:defRPr>
            </a:lvl7pPr>
            <a:lvl8pPr marL="2398924" indent="0" algn="ctr">
              <a:buNone/>
              <a:defRPr>
                <a:solidFill>
                  <a:schemeClr val="tx1">
                    <a:tint val="75000"/>
                  </a:schemeClr>
                </a:solidFill>
              </a:defRPr>
            </a:lvl8pPr>
            <a:lvl9pPr marL="274163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21734" y="4591067"/>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950247"/>
            <a:ext cx="6994362" cy="1142621"/>
          </a:xfrm>
        </p:spPr>
        <p:txBody>
          <a:bodyPr anchor="ctr" anchorCtr="0">
            <a:noAutofit/>
          </a:bodyPr>
          <a:lstStyle>
            <a:lvl1pPr>
              <a:lnSpc>
                <a:spcPct val="90000"/>
              </a:lnSpc>
              <a:defRPr sz="33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79" y="3258758"/>
            <a:ext cx="6994363" cy="346249"/>
          </a:xfrm>
        </p:spPr>
        <p:txBody>
          <a:bodyPr>
            <a:noAutofit/>
          </a:bodyPr>
          <a:lstStyle>
            <a:lvl1pPr marL="0" indent="0" algn="l">
              <a:lnSpc>
                <a:spcPct val="90000"/>
              </a:lnSpc>
              <a:spcBef>
                <a:spcPts val="0"/>
              </a:spcBef>
              <a:buNone/>
              <a:defRPr sz="1500" i="0" u="none">
                <a:solidFill>
                  <a:schemeClr val="bg1">
                    <a:alpha val="99000"/>
                  </a:schemeClr>
                </a:solidFill>
              </a:defRPr>
            </a:lvl1pPr>
            <a:lvl2pPr marL="342694" indent="0" algn="ctr">
              <a:buNone/>
              <a:defRPr>
                <a:solidFill>
                  <a:schemeClr val="tx1">
                    <a:tint val="75000"/>
                  </a:schemeClr>
                </a:solidFill>
              </a:defRPr>
            </a:lvl2pPr>
            <a:lvl3pPr marL="685408" indent="0" algn="ctr">
              <a:buNone/>
              <a:defRPr>
                <a:solidFill>
                  <a:schemeClr val="tx1">
                    <a:tint val="75000"/>
                  </a:schemeClr>
                </a:solidFill>
              </a:defRPr>
            </a:lvl3pPr>
            <a:lvl4pPr marL="1028108" indent="0" algn="ctr">
              <a:buNone/>
              <a:defRPr>
                <a:solidFill>
                  <a:schemeClr val="tx1">
                    <a:tint val="75000"/>
                  </a:schemeClr>
                </a:solidFill>
              </a:defRPr>
            </a:lvl4pPr>
            <a:lvl5pPr marL="1370816" indent="0" algn="ctr">
              <a:buNone/>
              <a:defRPr>
                <a:solidFill>
                  <a:schemeClr val="tx1">
                    <a:tint val="75000"/>
                  </a:schemeClr>
                </a:solidFill>
              </a:defRPr>
            </a:lvl5pPr>
            <a:lvl6pPr marL="1713508" indent="0" algn="ctr">
              <a:buNone/>
              <a:defRPr>
                <a:solidFill>
                  <a:schemeClr val="tx1">
                    <a:tint val="75000"/>
                  </a:schemeClr>
                </a:solidFill>
              </a:defRPr>
            </a:lvl6pPr>
            <a:lvl7pPr marL="2056219" indent="0" algn="ctr">
              <a:buNone/>
              <a:defRPr>
                <a:solidFill>
                  <a:schemeClr val="tx1">
                    <a:tint val="75000"/>
                  </a:schemeClr>
                </a:solidFill>
              </a:defRPr>
            </a:lvl7pPr>
            <a:lvl8pPr marL="2398924" indent="0" algn="ctr">
              <a:buNone/>
              <a:defRPr>
                <a:solidFill>
                  <a:schemeClr val="tx1">
                    <a:tint val="75000"/>
                  </a:schemeClr>
                </a:solidFill>
              </a:defRPr>
            </a:lvl8pPr>
            <a:lvl9pPr marL="2741631"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2" y="2045981"/>
            <a:ext cx="7683914" cy="1033983"/>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7200" b="0" i="0" u="none" strike="noStrike" kern="1200" cap="none" spc="-48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9" y="2041967"/>
            <a:ext cx="7683913" cy="1142623"/>
          </a:xfrm>
        </p:spPr>
        <p:txBody>
          <a:bodyPr anchor="ctr">
            <a:noAutofit/>
          </a:bodyPr>
          <a:lstStyle>
            <a:lvl1pPr algn="ctr">
              <a:lnSpc>
                <a:spcPct val="90000"/>
              </a:lnSpc>
              <a:defRPr sz="4500" spc="-225"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61"/>
            <a:ext cx="7683914" cy="347441"/>
          </a:xfrm>
        </p:spPr>
        <p:txBody>
          <a:bodyPr>
            <a:noAutofit/>
          </a:bodyPr>
          <a:lstStyle>
            <a:lvl1pPr marL="0" indent="0" algn="l">
              <a:lnSpc>
                <a:spcPct val="90000"/>
              </a:lnSpc>
              <a:spcBef>
                <a:spcPts val="0"/>
              </a:spcBef>
              <a:buNone/>
              <a:defRPr sz="1500" b="1" cap="all" baseline="0">
                <a:solidFill>
                  <a:schemeClr val="bg1">
                    <a:alpha val="99000"/>
                  </a:schemeClr>
                </a:solidFill>
              </a:defRPr>
            </a:lvl1pPr>
            <a:lvl2pPr marL="342694" indent="0" algn="ctr">
              <a:buNone/>
              <a:defRPr>
                <a:solidFill>
                  <a:schemeClr val="tx1">
                    <a:tint val="75000"/>
                  </a:schemeClr>
                </a:solidFill>
              </a:defRPr>
            </a:lvl2pPr>
            <a:lvl3pPr marL="685408" indent="0" algn="ctr">
              <a:buNone/>
              <a:defRPr>
                <a:solidFill>
                  <a:schemeClr val="tx1">
                    <a:tint val="75000"/>
                  </a:schemeClr>
                </a:solidFill>
              </a:defRPr>
            </a:lvl3pPr>
            <a:lvl4pPr marL="1028108" indent="0" algn="ctr">
              <a:buNone/>
              <a:defRPr>
                <a:solidFill>
                  <a:schemeClr val="tx1">
                    <a:tint val="75000"/>
                  </a:schemeClr>
                </a:solidFill>
              </a:defRPr>
            </a:lvl4pPr>
            <a:lvl5pPr marL="1370816" indent="0" algn="ctr">
              <a:buNone/>
              <a:defRPr>
                <a:solidFill>
                  <a:schemeClr val="tx1">
                    <a:tint val="75000"/>
                  </a:schemeClr>
                </a:solidFill>
              </a:defRPr>
            </a:lvl5pPr>
            <a:lvl6pPr marL="1713508" indent="0" algn="ctr">
              <a:buNone/>
              <a:defRPr>
                <a:solidFill>
                  <a:schemeClr val="tx1">
                    <a:tint val="75000"/>
                  </a:schemeClr>
                </a:solidFill>
              </a:defRPr>
            </a:lvl6pPr>
            <a:lvl7pPr marL="2056219" indent="0" algn="ctr">
              <a:buNone/>
              <a:defRPr>
                <a:solidFill>
                  <a:schemeClr val="tx1">
                    <a:tint val="75000"/>
                  </a:schemeClr>
                </a:solidFill>
              </a:defRPr>
            </a:lvl7pPr>
            <a:lvl8pPr marL="2398924" indent="0" algn="ctr">
              <a:buNone/>
              <a:defRPr>
                <a:solidFill>
                  <a:schemeClr val="tx1">
                    <a:tint val="75000"/>
                  </a:schemeClr>
                </a:solidFill>
              </a:defRPr>
            </a:lvl8pPr>
            <a:lvl9pPr marL="274163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31" y="4591067"/>
            <a:ext cx="4002733" cy="166199"/>
          </a:xfrm>
        </p:spPr>
        <p:txBody>
          <a:bodyPr/>
          <a:lstStyle>
            <a:lvl1pPr marL="0" indent="0">
              <a:buNone/>
              <a:defRPr sz="12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9"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11" name="TextBox 10"/>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2" name="TextBox 11"/>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3" name="TextBox 12"/>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263357"/>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7742410" y="278356"/>
            <a:ext cx="981624"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9" y="1072504"/>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32"/>
            <a:ext cx="8363938" cy="114646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9" y="1072504"/>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43"/>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9" y="1072504"/>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437859" y="171449"/>
            <a:ext cx="8363938" cy="84852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454001" y="1448943"/>
            <a:ext cx="8363938" cy="2492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3"/>
          <p:cNvSpPr>
            <a:spLocks noGrp="1"/>
          </p:cNvSpPr>
          <p:nvPr>
            <p:ph type="body" sz="quarter" idx="11"/>
          </p:nvPr>
        </p:nvSpPr>
        <p:spPr>
          <a:xfrm>
            <a:off x="459579" y="1072504"/>
            <a:ext cx="8296753" cy="166199"/>
          </a:xfrm>
        </p:spPr>
        <p:txBody>
          <a:bodyPr/>
          <a:lstStyle>
            <a:lvl1pPr marL="0" indent="0">
              <a:buNone/>
              <a:defRPr sz="12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7" name="TextBox 6"/>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9" name="TextBox 8"/>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0" name="TextBox 9"/>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4001" y="1166534"/>
            <a:ext cx="8363938" cy="114646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5"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6" name="TextBox 5"/>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7" name="TextBox 6"/>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8" name="TextBox 7"/>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4919972" y="1697023"/>
            <a:ext cx="3739499" cy="1183964"/>
          </a:xfrm>
        </p:spPr>
        <p:txBody>
          <a:bodyPr/>
          <a:lstStyle>
            <a:lvl1pPr marL="222126" indent="-222126">
              <a:defRPr sz="1700"/>
            </a:lvl1pPr>
            <a:lvl2pPr marL="427385" indent="-205258">
              <a:defRPr sz="1500"/>
            </a:lvl2pPr>
            <a:lvl3pPr marL="615798" indent="-183451">
              <a:defRPr sz="1400"/>
            </a:lvl3pPr>
            <a:lvl4pPr marL="787343" indent="-177498">
              <a:defRPr sz="1300"/>
            </a:lvl4pPr>
            <a:lvl5pPr marL="958895" indent="-16559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73" y="1071484"/>
            <a:ext cx="3863630" cy="166199"/>
          </a:xfrm>
        </p:spPr>
        <p:txBody>
          <a:bodyPr anchor="b"/>
          <a:lstStyle>
            <a:lvl1pPr marL="0" indent="0">
              <a:lnSpc>
                <a:spcPct val="90000"/>
              </a:lnSpc>
              <a:spcBef>
                <a:spcPts val="0"/>
              </a:spcBef>
              <a:buNone/>
              <a:defRPr sz="1200" b="1" cap="all" baseline="0"/>
            </a:lvl1pPr>
            <a:lvl2pPr marL="342694" indent="0">
              <a:buNone/>
              <a:defRPr sz="1500" b="1"/>
            </a:lvl2pPr>
            <a:lvl3pPr marL="685408" indent="0">
              <a:buNone/>
              <a:defRPr sz="1400" b="1"/>
            </a:lvl3pPr>
            <a:lvl4pPr marL="1028108" indent="0">
              <a:buNone/>
              <a:defRPr sz="1200" b="1"/>
            </a:lvl4pPr>
            <a:lvl5pPr marL="1370816" indent="0">
              <a:buNone/>
              <a:defRPr sz="1200" b="1"/>
            </a:lvl5pPr>
            <a:lvl6pPr marL="1713508" indent="0">
              <a:buNone/>
              <a:defRPr sz="1200" b="1"/>
            </a:lvl6pPr>
            <a:lvl7pPr marL="2056219" indent="0">
              <a:buNone/>
              <a:defRPr sz="1200" b="1"/>
            </a:lvl7pPr>
            <a:lvl8pPr marL="2398924" indent="0">
              <a:buNone/>
              <a:defRPr sz="1200" b="1"/>
            </a:lvl8pPr>
            <a:lvl9pPr marL="27416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38"/>
            <a:ext cx="3702583" cy="1166473"/>
          </a:xfrm>
        </p:spPr>
        <p:txBody>
          <a:bodyPr/>
          <a:lstStyle>
            <a:lvl1pPr marL="211212" indent="-211212">
              <a:defRPr sz="1700"/>
            </a:lvl1pPr>
            <a:lvl2pPr marL="421432" indent="-199305">
              <a:defRPr sz="1500"/>
            </a:lvl2pPr>
            <a:lvl3pPr marL="609845" indent="-182460">
              <a:defRPr sz="1400"/>
            </a:lvl3pPr>
            <a:lvl4pPr marL="787343" indent="-171553">
              <a:defRPr sz="1300"/>
            </a:lvl4pPr>
            <a:lvl5pPr marL="958895" indent="-15470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0137" y="1071484"/>
            <a:ext cx="3949334" cy="166199"/>
          </a:xfrm>
        </p:spPr>
        <p:txBody>
          <a:bodyPr anchor="b"/>
          <a:lstStyle>
            <a:lvl1pPr marL="0" indent="0">
              <a:lnSpc>
                <a:spcPct val="90000"/>
              </a:lnSpc>
              <a:spcBef>
                <a:spcPts val="0"/>
              </a:spcBef>
              <a:buNone/>
              <a:defRPr sz="1200" b="1" cap="all" baseline="0"/>
            </a:lvl1pPr>
            <a:lvl2pPr marL="342694" indent="0">
              <a:buNone/>
              <a:defRPr sz="1500" b="1"/>
            </a:lvl2pPr>
            <a:lvl3pPr marL="685408" indent="0">
              <a:buNone/>
              <a:defRPr sz="1400" b="1"/>
            </a:lvl3pPr>
            <a:lvl4pPr marL="1028108" indent="0">
              <a:buNone/>
              <a:defRPr sz="1200" b="1"/>
            </a:lvl4pPr>
            <a:lvl5pPr marL="1370816" indent="0">
              <a:buNone/>
              <a:defRPr sz="1200" b="1"/>
            </a:lvl5pPr>
            <a:lvl6pPr marL="1713508" indent="0">
              <a:buNone/>
              <a:defRPr sz="1200" b="1"/>
            </a:lvl6pPr>
            <a:lvl7pPr marL="2056219" indent="0">
              <a:buNone/>
              <a:defRPr sz="1200" b="1"/>
            </a:lvl7pPr>
            <a:lvl8pPr marL="2398924" indent="0">
              <a:buNone/>
              <a:defRPr sz="1200" b="1"/>
            </a:lvl8pPr>
            <a:lvl9pPr marL="2741631" indent="0">
              <a:buNone/>
              <a:defRPr sz="12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88" y="1071468"/>
            <a:ext cx="8334595" cy="203314"/>
          </a:xfrm>
        </p:spPr>
        <p:txBody>
          <a:bodyPr anchor="t" anchorCtr="0">
            <a:noAutofit/>
          </a:bodyPr>
          <a:lstStyle>
            <a:lvl1pPr marL="0" indent="0">
              <a:lnSpc>
                <a:spcPct val="90000"/>
              </a:lnSpc>
              <a:spcBef>
                <a:spcPts val="0"/>
              </a:spcBef>
              <a:buNone/>
              <a:defRPr sz="1200" b="1" cap="all" baseline="0"/>
            </a:lvl1pPr>
            <a:lvl2pPr marL="342694" indent="0">
              <a:buNone/>
              <a:defRPr sz="1500" b="1"/>
            </a:lvl2pPr>
            <a:lvl3pPr marL="685408" indent="0">
              <a:buNone/>
              <a:defRPr sz="1400" b="1"/>
            </a:lvl3pPr>
            <a:lvl4pPr marL="1028108" indent="0">
              <a:buNone/>
              <a:defRPr sz="1200" b="1"/>
            </a:lvl4pPr>
            <a:lvl5pPr marL="1370816" indent="0">
              <a:buNone/>
              <a:defRPr sz="1200" b="1"/>
            </a:lvl5pPr>
            <a:lvl6pPr marL="1713508" indent="0">
              <a:buNone/>
              <a:defRPr sz="1200" b="1"/>
            </a:lvl6pPr>
            <a:lvl7pPr marL="2056219" indent="0">
              <a:buNone/>
              <a:defRPr sz="1200" b="1"/>
            </a:lvl7pPr>
            <a:lvl8pPr marL="2398924" indent="0">
              <a:buNone/>
              <a:defRPr sz="1200" b="1"/>
            </a:lvl8pPr>
            <a:lvl9pPr marL="27416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1697038"/>
            <a:ext cx="3702583" cy="1166473"/>
          </a:xfrm>
        </p:spPr>
        <p:txBody>
          <a:bodyPr/>
          <a:lstStyle>
            <a:lvl1pPr marL="211212" indent="-211212">
              <a:defRPr sz="1700"/>
            </a:lvl1pPr>
            <a:lvl2pPr marL="421432" indent="-199305">
              <a:defRPr sz="1500"/>
            </a:lvl2pPr>
            <a:lvl3pPr marL="609845" indent="-182460">
              <a:defRPr sz="1400"/>
            </a:lvl3pPr>
            <a:lvl4pPr marL="787343" indent="-171553">
              <a:defRPr sz="1300"/>
            </a:lvl4pPr>
            <a:lvl5pPr marL="958895" indent="-15470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9" y="1697023"/>
            <a:ext cx="3731429" cy="1183964"/>
          </a:xfrm>
        </p:spPr>
        <p:txBody>
          <a:bodyPr/>
          <a:lstStyle>
            <a:lvl1pPr marL="222126" indent="-222126">
              <a:defRPr sz="1700"/>
            </a:lvl1pPr>
            <a:lvl2pPr marL="427385" indent="-205258">
              <a:defRPr sz="1500"/>
            </a:lvl2pPr>
            <a:lvl3pPr marL="615798" indent="-183451">
              <a:defRPr sz="1400"/>
            </a:lvl3pPr>
            <a:lvl4pPr marL="787343" indent="-177498">
              <a:defRPr sz="1300"/>
            </a:lvl4pPr>
            <a:lvl5pPr marL="958895" indent="-16559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88" y="1071468"/>
            <a:ext cx="8334595" cy="203314"/>
          </a:xfrm>
        </p:spPr>
        <p:txBody>
          <a:bodyPr anchor="t" anchorCtr="0">
            <a:noAutofit/>
          </a:bodyPr>
          <a:lstStyle>
            <a:lvl1pPr marL="0" indent="0">
              <a:lnSpc>
                <a:spcPct val="90000"/>
              </a:lnSpc>
              <a:spcBef>
                <a:spcPts val="0"/>
              </a:spcBef>
              <a:buNone/>
              <a:defRPr sz="1200" b="1" cap="all" baseline="0"/>
            </a:lvl1pPr>
            <a:lvl2pPr marL="342694" indent="0">
              <a:buNone/>
              <a:defRPr sz="1500" b="1"/>
            </a:lvl2pPr>
            <a:lvl3pPr marL="685408" indent="0">
              <a:buNone/>
              <a:defRPr sz="1400" b="1"/>
            </a:lvl3pPr>
            <a:lvl4pPr marL="1028108" indent="0">
              <a:buNone/>
              <a:defRPr sz="1200" b="1"/>
            </a:lvl4pPr>
            <a:lvl5pPr marL="1370816" indent="0">
              <a:buNone/>
              <a:defRPr sz="1200" b="1"/>
            </a:lvl5pPr>
            <a:lvl6pPr marL="1713508" indent="0">
              <a:buNone/>
              <a:defRPr sz="1200" b="1"/>
            </a:lvl6pPr>
            <a:lvl7pPr marL="2056219" indent="0">
              <a:buNone/>
              <a:defRPr sz="1200" b="1"/>
            </a:lvl7pPr>
            <a:lvl8pPr marL="2398924" indent="0">
              <a:buNone/>
              <a:defRPr sz="1200" b="1"/>
            </a:lvl8pPr>
            <a:lvl9pPr marL="27416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88" y="1697038"/>
            <a:ext cx="3855559" cy="1166473"/>
          </a:xfrm>
        </p:spPr>
        <p:txBody>
          <a:bodyPr/>
          <a:lstStyle>
            <a:lvl1pPr marL="211212" indent="-211212">
              <a:defRPr sz="1700"/>
            </a:lvl1pPr>
            <a:lvl2pPr marL="421432" indent="-199305">
              <a:defRPr sz="1500"/>
            </a:lvl2pPr>
            <a:lvl3pPr marL="609845" indent="-182460">
              <a:defRPr sz="1400"/>
            </a:lvl3pPr>
            <a:lvl4pPr marL="787343" indent="-171553">
              <a:defRPr sz="1300"/>
            </a:lvl4pPr>
            <a:lvl5pPr marL="958895" indent="-15470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9" y="1697023"/>
            <a:ext cx="3731429" cy="1183964"/>
          </a:xfrm>
        </p:spPr>
        <p:txBody>
          <a:bodyPr/>
          <a:lstStyle>
            <a:lvl1pPr marL="222126" indent="-222126">
              <a:defRPr sz="1700"/>
            </a:lvl1pPr>
            <a:lvl2pPr marL="427385" indent="-205258">
              <a:defRPr sz="1500"/>
            </a:lvl2pPr>
            <a:lvl3pPr marL="615798" indent="-183451">
              <a:defRPr sz="1400"/>
            </a:lvl3pPr>
            <a:lvl4pPr marL="787343" indent="-177498">
              <a:defRPr sz="1300"/>
            </a:lvl4pPr>
            <a:lvl5pPr marL="958895" indent="-16559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143" y="2924176"/>
            <a:ext cx="1472214" cy="1535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88" y="1071468"/>
            <a:ext cx="8334595" cy="203314"/>
          </a:xfrm>
        </p:spPr>
        <p:txBody>
          <a:bodyPr anchor="t" anchorCtr="0">
            <a:noAutofit/>
          </a:bodyPr>
          <a:lstStyle>
            <a:lvl1pPr marL="0" indent="0">
              <a:lnSpc>
                <a:spcPct val="90000"/>
              </a:lnSpc>
              <a:spcBef>
                <a:spcPts val="0"/>
              </a:spcBef>
              <a:buNone/>
              <a:defRPr sz="1200" b="1" cap="all" baseline="0"/>
            </a:lvl1pPr>
            <a:lvl2pPr marL="342694" indent="0">
              <a:buNone/>
              <a:defRPr sz="1500" b="1"/>
            </a:lvl2pPr>
            <a:lvl3pPr marL="685408" indent="0">
              <a:buNone/>
              <a:defRPr sz="1400" b="1"/>
            </a:lvl3pPr>
            <a:lvl4pPr marL="1028108" indent="0">
              <a:buNone/>
              <a:defRPr sz="1200" b="1"/>
            </a:lvl4pPr>
            <a:lvl5pPr marL="1370816" indent="0">
              <a:buNone/>
              <a:defRPr sz="1200" b="1"/>
            </a:lvl5pPr>
            <a:lvl6pPr marL="1713508" indent="0">
              <a:buNone/>
              <a:defRPr sz="1200" b="1"/>
            </a:lvl6pPr>
            <a:lvl7pPr marL="2056219" indent="0">
              <a:buNone/>
              <a:defRPr sz="1200" b="1"/>
            </a:lvl7pPr>
            <a:lvl8pPr marL="2398924" indent="0">
              <a:buNone/>
              <a:defRPr sz="1200" b="1"/>
            </a:lvl8pPr>
            <a:lvl9pPr marL="27416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3118" y="2019776"/>
            <a:ext cx="3702583" cy="1166473"/>
          </a:xfrm>
        </p:spPr>
        <p:txBody>
          <a:bodyPr/>
          <a:lstStyle>
            <a:lvl1pPr marL="211212" indent="-211212">
              <a:defRPr sz="1700"/>
            </a:lvl1pPr>
            <a:lvl2pPr marL="421432" indent="-199305">
              <a:defRPr sz="1500"/>
            </a:lvl2pPr>
            <a:lvl3pPr marL="609845" indent="-182460">
              <a:defRPr sz="1400"/>
            </a:lvl3pPr>
            <a:lvl4pPr marL="787343" indent="-171553">
              <a:defRPr sz="1300"/>
            </a:lvl4pPr>
            <a:lvl5pPr marL="958895" indent="-15470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72" y="2019763"/>
            <a:ext cx="3739499" cy="1183964"/>
          </a:xfrm>
        </p:spPr>
        <p:txBody>
          <a:bodyPr/>
          <a:lstStyle>
            <a:lvl1pPr marL="222126" indent="-222126">
              <a:defRPr sz="1700"/>
            </a:lvl1pPr>
            <a:lvl2pPr marL="427385" indent="-205258">
              <a:defRPr sz="1500"/>
            </a:lvl2pPr>
            <a:lvl3pPr marL="615798" indent="-183451">
              <a:defRPr sz="1400"/>
            </a:lvl3pPr>
            <a:lvl4pPr marL="787343" indent="-177498">
              <a:defRPr sz="1300"/>
            </a:lvl4pPr>
            <a:lvl5pPr marL="958895" indent="-16559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09759" y="1726550"/>
            <a:ext cx="3724012"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50"/>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408"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62088" y="1071468"/>
            <a:ext cx="8334595" cy="203314"/>
          </a:xfrm>
        </p:spPr>
        <p:txBody>
          <a:bodyPr anchor="t" anchorCtr="0">
            <a:noAutofit/>
          </a:bodyPr>
          <a:lstStyle>
            <a:lvl1pPr marL="0" indent="0">
              <a:lnSpc>
                <a:spcPct val="90000"/>
              </a:lnSpc>
              <a:spcBef>
                <a:spcPts val="0"/>
              </a:spcBef>
              <a:buNone/>
              <a:defRPr sz="1200" b="1" cap="all" baseline="0"/>
            </a:lvl1pPr>
            <a:lvl2pPr marL="342694" indent="0">
              <a:buNone/>
              <a:defRPr sz="1500" b="1"/>
            </a:lvl2pPr>
            <a:lvl3pPr marL="685408" indent="0">
              <a:buNone/>
              <a:defRPr sz="1400" b="1"/>
            </a:lvl3pPr>
            <a:lvl4pPr marL="1028108" indent="0">
              <a:buNone/>
              <a:defRPr sz="1200" b="1"/>
            </a:lvl4pPr>
            <a:lvl5pPr marL="1370816" indent="0">
              <a:buNone/>
              <a:defRPr sz="1200" b="1"/>
            </a:lvl5pPr>
            <a:lvl6pPr marL="1713508" indent="0">
              <a:buNone/>
              <a:defRPr sz="1200" b="1"/>
            </a:lvl6pPr>
            <a:lvl7pPr marL="2056219" indent="0">
              <a:buNone/>
              <a:defRPr sz="1200" b="1"/>
            </a:lvl7pPr>
            <a:lvl8pPr marL="2398924" indent="0">
              <a:buNone/>
              <a:defRPr sz="1200" b="1"/>
            </a:lvl8pPr>
            <a:lvl9pPr marL="2741631"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62072" y="2019776"/>
            <a:ext cx="3863629" cy="1166473"/>
          </a:xfrm>
        </p:spPr>
        <p:txBody>
          <a:bodyPr/>
          <a:lstStyle>
            <a:lvl1pPr marL="211212" indent="-211212">
              <a:defRPr sz="1700"/>
            </a:lvl1pPr>
            <a:lvl2pPr marL="421432" indent="-199305">
              <a:defRPr sz="1500"/>
            </a:lvl2pPr>
            <a:lvl3pPr marL="609845" indent="-182460">
              <a:defRPr sz="1400"/>
            </a:lvl3pPr>
            <a:lvl4pPr marL="787343" indent="-171553">
              <a:defRPr sz="1300"/>
            </a:lvl4pPr>
            <a:lvl5pPr marL="958895" indent="-154700">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919989" y="2019763"/>
            <a:ext cx="3731429" cy="1183964"/>
          </a:xfrm>
        </p:spPr>
        <p:txBody>
          <a:bodyPr/>
          <a:lstStyle>
            <a:lvl1pPr marL="222126" indent="-222126">
              <a:defRPr sz="1700"/>
            </a:lvl1pPr>
            <a:lvl2pPr marL="427385" indent="-205258">
              <a:defRPr sz="1500"/>
            </a:lvl2pPr>
            <a:lvl3pPr marL="615798" indent="-183451">
              <a:defRPr sz="1400"/>
            </a:lvl3pPr>
            <a:lvl4pPr marL="787343" indent="-177498">
              <a:defRPr sz="1300"/>
            </a:lvl4pPr>
            <a:lvl5pPr marL="958895" indent="-165599">
              <a:defRPr sz="13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8"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9" name="TextBox 8"/>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10" name="TextBox 9"/>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11" name="TextBox 10"/>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462072" y="1726550"/>
            <a:ext cx="3879770" cy="207749"/>
          </a:xfrm>
        </p:spPr>
        <p:txBody>
          <a:bodyPr/>
          <a:lstStyle>
            <a:lvl1pPr marL="0" indent="0">
              <a:buNone/>
              <a:defRPr sz="15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4891171" y="1726550"/>
            <a:ext cx="3768300" cy="207749"/>
          </a:xfrm>
        </p:spPr>
        <p:txBody>
          <a:bodyPr/>
          <a:lstStyle>
            <a:lvl1pPr marL="0" indent="0">
              <a:buNone/>
              <a:defRPr lang="en-US" sz="1500" b="1" kern="1200" cap="all" baseline="0" dirty="0">
                <a:solidFill>
                  <a:schemeClr val="tx1">
                    <a:lumMod val="75000"/>
                    <a:lumOff val="25000"/>
                    <a:alpha val="99000"/>
                  </a:schemeClr>
                </a:solidFill>
                <a:latin typeface="+mn-lt"/>
                <a:ea typeface="+mn-ea"/>
                <a:cs typeface="+mn-cs"/>
              </a:defRPr>
            </a:lvl1pPr>
          </a:lstStyle>
          <a:p>
            <a:pPr marL="0" lvl="0" indent="0" algn="l" defTabSz="685408"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
        <p:nvSpPr>
          <p:cNvPr id="4" name="Text Placeholder 8"/>
          <p:cNvSpPr>
            <a:spLocks noGrp="1"/>
          </p:cNvSpPr>
          <p:nvPr>
            <p:ph type="body" sz="quarter" idx="11"/>
          </p:nvPr>
        </p:nvSpPr>
        <p:spPr>
          <a:xfrm>
            <a:off x="451376" y="4558662"/>
            <a:ext cx="4253628" cy="155812"/>
          </a:xfrm>
        </p:spPr>
        <p:txBody>
          <a:bodyPr/>
          <a:lstStyle>
            <a:lvl1pPr marL="0" indent="0">
              <a:buNone/>
              <a:defRPr sz="1100"/>
            </a:lvl1pPr>
          </a:lstStyle>
          <a:p>
            <a:pPr lvl="0"/>
            <a:r>
              <a:rPr lang="en-US" smtClean="0"/>
              <a:t>Click to edit Master text styles</a:t>
            </a:r>
          </a:p>
        </p:txBody>
      </p:sp>
      <p:sp>
        <p:nvSpPr>
          <p:cNvPr id="5" name="TextBox 4"/>
          <p:cNvSpPr txBox="1"/>
          <p:nvPr userDrawn="1"/>
        </p:nvSpPr>
        <p:spPr>
          <a:xfrm>
            <a:off x="443870" y="4762022"/>
            <a:ext cx="330875" cy="92333"/>
          </a:xfrm>
          <a:prstGeom prst="rect">
            <a:avLst/>
          </a:prstGeom>
          <a:noFill/>
        </p:spPr>
        <p:txBody>
          <a:bodyPr wrap="square" lIns="0" tIns="0" rIns="0" bIns="0" rtlCol="0">
            <a:spAutoFit/>
          </a:bodyPr>
          <a:lstStyle/>
          <a:p>
            <a:fld id="{B407DAFF-433B-45E8-A718-D1FBB70E57FD}" type="slidenum">
              <a:rPr lang="en-US" sz="600" smtClean="0">
                <a:solidFill>
                  <a:srgbClr val="292929">
                    <a:lumMod val="75000"/>
                    <a:lumOff val="25000"/>
                    <a:alpha val="99000"/>
                  </a:srgbClr>
                </a:solidFill>
              </a:rPr>
              <a:pPr/>
              <a:t>‹#›</a:t>
            </a:fld>
            <a:endParaRPr lang="en-US" sz="600" dirty="0" err="1" smtClean="0">
              <a:solidFill>
                <a:srgbClr val="292929">
                  <a:lumMod val="75000"/>
                  <a:lumOff val="25000"/>
                  <a:alpha val="99000"/>
                </a:srgbClr>
              </a:solidFill>
            </a:endParaRPr>
          </a:p>
        </p:txBody>
      </p:sp>
      <p:sp>
        <p:nvSpPr>
          <p:cNvPr id="6" name="TextBox 5"/>
          <p:cNvSpPr txBox="1"/>
          <p:nvPr userDrawn="1"/>
        </p:nvSpPr>
        <p:spPr>
          <a:xfrm>
            <a:off x="766674" y="4762022"/>
            <a:ext cx="532642"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6/29/2011</a:t>
            </a:r>
          </a:p>
        </p:txBody>
      </p:sp>
      <p:sp>
        <p:nvSpPr>
          <p:cNvPr id="7" name="TextBox 6"/>
          <p:cNvSpPr txBox="1"/>
          <p:nvPr userDrawn="1"/>
        </p:nvSpPr>
        <p:spPr>
          <a:xfrm>
            <a:off x="435814" y="4864878"/>
            <a:ext cx="1024933" cy="92333"/>
          </a:xfrm>
          <a:prstGeom prst="rect">
            <a:avLst/>
          </a:prstGeom>
          <a:noFill/>
        </p:spPr>
        <p:txBody>
          <a:bodyPr wrap="square" lIns="0" tIns="0" rIns="0" bIns="0" rtlCol="0">
            <a:spAutoFit/>
          </a:bodyPr>
          <a:lstStyle/>
          <a:p>
            <a:r>
              <a:rPr lang="en-US" sz="6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79" y="2041967"/>
            <a:ext cx="7683913" cy="1142623"/>
          </a:xfrm>
        </p:spPr>
        <p:txBody>
          <a:bodyPr anchor="ctr">
            <a:noAutofit/>
          </a:bodyPr>
          <a:lstStyle>
            <a:lvl1pPr algn="ctr">
              <a:lnSpc>
                <a:spcPct val="90000"/>
              </a:lnSpc>
              <a:defRPr sz="4500" spc="-225"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493616" y="4258061"/>
            <a:ext cx="7683914" cy="347441"/>
          </a:xfrm>
        </p:spPr>
        <p:txBody>
          <a:bodyPr>
            <a:noAutofit/>
          </a:bodyPr>
          <a:lstStyle>
            <a:lvl1pPr marL="0" indent="0" algn="l">
              <a:lnSpc>
                <a:spcPct val="90000"/>
              </a:lnSpc>
              <a:spcBef>
                <a:spcPts val="0"/>
              </a:spcBef>
              <a:buNone/>
              <a:defRPr sz="1500" b="1" cap="all" baseline="0">
                <a:solidFill>
                  <a:schemeClr val="tx1">
                    <a:lumMod val="75000"/>
                    <a:lumOff val="25000"/>
                    <a:alpha val="99000"/>
                  </a:schemeClr>
                </a:solidFill>
              </a:defRPr>
            </a:lvl1pPr>
            <a:lvl2pPr marL="342694" indent="0" algn="ctr">
              <a:buNone/>
              <a:defRPr>
                <a:solidFill>
                  <a:schemeClr val="tx1">
                    <a:tint val="75000"/>
                  </a:schemeClr>
                </a:solidFill>
              </a:defRPr>
            </a:lvl2pPr>
            <a:lvl3pPr marL="685408" indent="0" algn="ctr">
              <a:buNone/>
              <a:defRPr>
                <a:solidFill>
                  <a:schemeClr val="tx1">
                    <a:tint val="75000"/>
                  </a:schemeClr>
                </a:solidFill>
              </a:defRPr>
            </a:lvl3pPr>
            <a:lvl4pPr marL="1028108" indent="0" algn="ctr">
              <a:buNone/>
              <a:defRPr>
                <a:solidFill>
                  <a:schemeClr val="tx1">
                    <a:tint val="75000"/>
                  </a:schemeClr>
                </a:solidFill>
              </a:defRPr>
            </a:lvl4pPr>
            <a:lvl5pPr marL="1370816" indent="0" algn="ctr">
              <a:buNone/>
              <a:defRPr>
                <a:solidFill>
                  <a:schemeClr val="tx1">
                    <a:tint val="75000"/>
                  </a:schemeClr>
                </a:solidFill>
              </a:defRPr>
            </a:lvl5pPr>
            <a:lvl6pPr marL="1713508" indent="0" algn="ctr">
              <a:buNone/>
              <a:defRPr>
                <a:solidFill>
                  <a:schemeClr val="tx1">
                    <a:tint val="75000"/>
                  </a:schemeClr>
                </a:solidFill>
              </a:defRPr>
            </a:lvl6pPr>
            <a:lvl7pPr marL="2056219" indent="0" algn="ctr">
              <a:buNone/>
              <a:defRPr>
                <a:solidFill>
                  <a:schemeClr val="tx1">
                    <a:tint val="75000"/>
                  </a:schemeClr>
                </a:solidFill>
              </a:defRPr>
            </a:lvl7pPr>
            <a:lvl8pPr marL="2398924" indent="0" algn="ctr">
              <a:buNone/>
              <a:defRPr>
                <a:solidFill>
                  <a:schemeClr val="tx1">
                    <a:tint val="75000"/>
                  </a:schemeClr>
                </a:solidFill>
              </a:defRPr>
            </a:lvl8pPr>
            <a:lvl9pPr marL="2741631"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493631" y="4591067"/>
            <a:ext cx="4002733" cy="166199"/>
          </a:xfrm>
        </p:spPr>
        <p:txBody>
          <a:bodyPr/>
          <a:lstStyle>
            <a:lvl1pPr marL="0" indent="0">
              <a:buNone/>
              <a:defRPr sz="12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42411" y="278356"/>
            <a:ext cx="981622" cy="206496"/>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9436" y="1085850"/>
            <a:ext cx="8363938" cy="114646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4679157"/>
            <a:ext cx="9144001" cy="464344"/>
          </a:xfrm>
          <a:solidFill>
            <a:srgbClr val="FFFF99"/>
          </a:solidFill>
        </p:spPr>
        <p:txBody>
          <a:bodyPr wrap="square" lIns="114231" tIns="57107" rIns="114231" bIns="57107" anchor="b" anchorCtr="0">
            <a:noAutofit/>
          </a:bodyPr>
          <a:lstStyle>
            <a:lvl1pPr algn="r">
              <a:buFont typeface="Arial" pitchFamily="34" charset="0"/>
              <a:buNone/>
              <a:defRPr spc="-38"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3" y="1216782"/>
            <a:ext cx="5903464" cy="1142623"/>
          </a:xfrm>
        </p:spPr>
        <p:txBody>
          <a:bodyPr anchor="ctr" anchorCtr="0">
            <a:noAutofit/>
          </a:bodyPr>
          <a:lstStyle>
            <a:lvl1pPr>
              <a:lnSpc>
                <a:spcPct val="90000"/>
              </a:lnSpc>
              <a:defRPr sz="41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257557"/>
            <a:ext cx="5131738" cy="347441"/>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342859" indent="0" algn="ctr">
              <a:buNone/>
              <a:defRPr>
                <a:solidFill>
                  <a:schemeClr val="tx1">
                    <a:tint val="75000"/>
                  </a:schemeClr>
                </a:solidFill>
              </a:defRPr>
            </a:lvl2pPr>
            <a:lvl3pPr marL="685721" indent="0" algn="ctr">
              <a:buNone/>
              <a:defRPr>
                <a:solidFill>
                  <a:schemeClr val="tx1">
                    <a:tint val="75000"/>
                  </a:schemeClr>
                </a:solidFill>
              </a:defRPr>
            </a:lvl3pPr>
            <a:lvl4pPr marL="1028581" indent="0" algn="ctr">
              <a:buNone/>
              <a:defRPr>
                <a:solidFill>
                  <a:schemeClr val="tx1">
                    <a:tint val="75000"/>
                  </a:schemeClr>
                </a:solidFill>
              </a:defRPr>
            </a:lvl4pPr>
            <a:lvl5pPr marL="1371443" indent="0" algn="ctr">
              <a:buNone/>
              <a:defRPr>
                <a:solidFill>
                  <a:schemeClr val="tx1">
                    <a:tint val="75000"/>
                  </a:schemeClr>
                </a:solidFill>
              </a:defRPr>
            </a:lvl5pPr>
            <a:lvl6pPr marL="1714300" indent="0" algn="ctr">
              <a:buNone/>
              <a:defRPr>
                <a:solidFill>
                  <a:schemeClr val="tx1">
                    <a:tint val="75000"/>
                  </a:schemeClr>
                </a:solidFill>
              </a:defRPr>
            </a:lvl6pPr>
            <a:lvl7pPr marL="2057164" indent="0" algn="ctr">
              <a:buNone/>
              <a:defRPr>
                <a:solidFill>
                  <a:schemeClr val="tx1">
                    <a:tint val="75000"/>
                  </a:schemeClr>
                </a:solidFill>
              </a:defRPr>
            </a:lvl7pPr>
            <a:lvl8pPr marL="2400024" indent="0" algn="ctr">
              <a:buNone/>
              <a:defRPr>
                <a:solidFill>
                  <a:schemeClr val="tx1">
                    <a:tint val="75000"/>
                  </a:schemeClr>
                </a:solidFill>
              </a:defRPr>
            </a:lvl8pPr>
            <a:lvl9pPr marL="2742885"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2" y="4925506"/>
            <a:ext cx="1262934" cy="196208"/>
          </a:xfrm>
          <a:prstGeom prst="rect">
            <a:avLst/>
          </a:prstGeom>
        </p:spPr>
        <p:txBody>
          <a:bodyPr wrap="none" lIns="68574" tIns="34288" rIns="68574" bIns="34288">
            <a:spAutoFit/>
          </a:bodyPr>
          <a:lstStyle/>
          <a:p>
            <a:pPr defTabSz="685721"/>
            <a:r>
              <a:rPr lang="en-US" sz="8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727663" y="142882"/>
            <a:ext cx="1911451" cy="207749"/>
          </a:xfrm>
        </p:spPr>
        <p:txBody>
          <a:bodyPr/>
          <a:lstStyle>
            <a:lvl1pPr marL="0" indent="0">
              <a:buNone/>
              <a:defRPr sz="15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652022919"/>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7666" y="2259000"/>
            <a:ext cx="5849021" cy="1142621"/>
          </a:xfrm>
        </p:spPr>
        <p:txBody>
          <a:bodyPr anchor="ctr" anchorCtr="0">
            <a:noAutofit/>
          </a:bodyPr>
          <a:lstStyle>
            <a:lvl1pPr>
              <a:lnSpc>
                <a:spcPct val="90000"/>
              </a:lnSpc>
              <a:defRPr sz="36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727663" y="3590488"/>
            <a:ext cx="5282817" cy="346249"/>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342859" indent="0" algn="ctr">
              <a:buNone/>
              <a:defRPr>
                <a:solidFill>
                  <a:schemeClr val="tx1">
                    <a:tint val="75000"/>
                  </a:schemeClr>
                </a:solidFill>
              </a:defRPr>
            </a:lvl2pPr>
            <a:lvl3pPr marL="685721" indent="0" algn="ctr">
              <a:buNone/>
              <a:defRPr>
                <a:solidFill>
                  <a:schemeClr val="tx1">
                    <a:tint val="75000"/>
                  </a:schemeClr>
                </a:solidFill>
              </a:defRPr>
            </a:lvl3pPr>
            <a:lvl4pPr marL="1028581" indent="0" algn="ctr">
              <a:buNone/>
              <a:defRPr>
                <a:solidFill>
                  <a:schemeClr val="tx1">
                    <a:tint val="75000"/>
                  </a:schemeClr>
                </a:solidFill>
              </a:defRPr>
            </a:lvl4pPr>
            <a:lvl5pPr marL="1371443" indent="0" algn="ctr">
              <a:buNone/>
              <a:defRPr>
                <a:solidFill>
                  <a:schemeClr val="tx1">
                    <a:tint val="75000"/>
                  </a:schemeClr>
                </a:solidFill>
              </a:defRPr>
            </a:lvl5pPr>
            <a:lvl6pPr marL="1714300" indent="0" algn="ctr">
              <a:buNone/>
              <a:defRPr>
                <a:solidFill>
                  <a:schemeClr val="tx1">
                    <a:tint val="75000"/>
                  </a:schemeClr>
                </a:solidFill>
              </a:defRPr>
            </a:lvl6pPr>
            <a:lvl7pPr marL="2057164" indent="0" algn="ctr">
              <a:buNone/>
              <a:defRPr>
                <a:solidFill>
                  <a:schemeClr val="tx1">
                    <a:tint val="75000"/>
                  </a:schemeClr>
                </a:solidFill>
              </a:defRPr>
            </a:lvl7pPr>
            <a:lvl8pPr marL="2400024" indent="0" algn="ctr">
              <a:buNone/>
              <a:defRPr>
                <a:solidFill>
                  <a:schemeClr val="tx1">
                    <a:tint val="75000"/>
                  </a:schemeClr>
                </a:solidFill>
              </a:defRPr>
            </a:lvl8pPr>
            <a:lvl9pPr marL="2742885"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7669" y="633083"/>
            <a:ext cx="6456059" cy="1033983"/>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7500" b="0" i="0" u="none" strike="noStrike" kern="1200" cap="none" spc="-225"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2" y="4925506"/>
            <a:ext cx="1262934" cy="196208"/>
          </a:xfrm>
          <a:prstGeom prst="rect">
            <a:avLst/>
          </a:prstGeom>
        </p:spPr>
        <p:txBody>
          <a:bodyPr wrap="none" lIns="68574" tIns="34288" rIns="68574" bIns="34288">
            <a:spAutoFit/>
          </a:bodyPr>
          <a:lstStyle/>
          <a:p>
            <a:pPr defTabSz="685721"/>
            <a:r>
              <a:rPr lang="en-US" sz="8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8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8114847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image" Target="../media/image1.png"/><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3.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image" Target="../media/image1.png"/><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theme" Target="../theme/theme4.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5.xml"/><Relationship Id="rId1"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1.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slideLayout" Target="../slideLayouts/slideLayout90.xml"/><Relationship Id="rId26" Type="http://schemas.openxmlformats.org/officeDocument/2006/relationships/theme" Target="../theme/theme7.xml"/><Relationship Id="rId3" Type="http://schemas.openxmlformats.org/officeDocument/2006/relationships/slideLayout" Target="../slideLayouts/slideLayout75.xml"/><Relationship Id="rId21" Type="http://schemas.openxmlformats.org/officeDocument/2006/relationships/slideLayout" Target="../slideLayouts/slideLayout93.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5" Type="http://schemas.openxmlformats.org/officeDocument/2006/relationships/slideLayout" Target="../slideLayouts/slideLayout97.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20" Type="http://schemas.openxmlformats.org/officeDocument/2006/relationships/slideLayout" Target="../slideLayouts/slideLayout92.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24" Type="http://schemas.openxmlformats.org/officeDocument/2006/relationships/slideLayout" Target="../slideLayouts/slideLayout96.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23" Type="http://schemas.openxmlformats.org/officeDocument/2006/relationships/slideLayout" Target="../slideLayouts/slideLayout95.xml"/><Relationship Id="rId10" Type="http://schemas.openxmlformats.org/officeDocument/2006/relationships/slideLayout" Target="../slideLayouts/slideLayout82.xml"/><Relationship Id="rId19" Type="http://schemas.openxmlformats.org/officeDocument/2006/relationships/slideLayout" Target="../slideLayouts/slideLayout91.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 Id="rId22" Type="http://schemas.openxmlformats.org/officeDocument/2006/relationships/slideLayout" Target="../slideLayouts/slideLayout9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theme" Target="../theme/theme8.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19" Type="http://schemas.openxmlformats.org/officeDocument/2006/relationships/image" Target="../media/image1.png"/><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image" Target="../media/image1.png"/><Relationship Id="rId2" Type="http://schemas.openxmlformats.org/officeDocument/2006/relationships/slideLayout" Target="../slideLayouts/slideLayout116.xml"/><Relationship Id="rId16" Type="http://schemas.openxmlformats.org/officeDocument/2006/relationships/theme" Target="../theme/theme9.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ransition>
    <p:fade/>
  </p:transition>
  <p:timing>
    <p:tnLst>
      <p:par>
        <p:cTn id="1" dur="indefinite" restart="never" nodeType="tmRoot"/>
      </p:par>
    </p:tnLst>
  </p:timing>
  <p:txStyles>
    <p:titleStyle>
      <a:lvl1pPr algn="l" defTabSz="685607"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192" indent="-345192" algn="l" defTabSz="685607"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591" indent="-296398" algn="l" defTabSz="685607"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3941" indent="-302350" algn="l" defTabSz="685607"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426" indent="-259492" algn="l" defTabSz="6856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5787" indent="-252352" algn="l" defTabSz="685607"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424"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221"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027"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829" indent="-171403" algn="l" defTabSz="68560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07" rtl="0" eaLnBrk="1" latinLnBrk="0" hangingPunct="1">
        <a:defRPr sz="1400" kern="1200">
          <a:solidFill>
            <a:schemeClr val="tx1"/>
          </a:solidFill>
          <a:latin typeface="+mn-lt"/>
          <a:ea typeface="+mn-ea"/>
          <a:cs typeface="+mn-cs"/>
        </a:defRPr>
      </a:lvl1pPr>
      <a:lvl2pPr marL="342799" algn="l" defTabSz="685607" rtl="0" eaLnBrk="1" latinLnBrk="0" hangingPunct="1">
        <a:defRPr sz="1400" kern="1200">
          <a:solidFill>
            <a:schemeClr val="tx1"/>
          </a:solidFill>
          <a:latin typeface="+mn-lt"/>
          <a:ea typeface="+mn-ea"/>
          <a:cs typeface="+mn-cs"/>
        </a:defRPr>
      </a:lvl2pPr>
      <a:lvl3pPr marL="685607" algn="l" defTabSz="685607" rtl="0" eaLnBrk="1" latinLnBrk="0" hangingPunct="1">
        <a:defRPr sz="1400" kern="1200">
          <a:solidFill>
            <a:schemeClr val="tx1"/>
          </a:solidFill>
          <a:latin typeface="+mn-lt"/>
          <a:ea typeface="+mn-ea"/>
          <a:cs typeface="+mn-cs"/>
        </a:defRPr>
      </a:lvl3pPr>
      <a:lvl4pPr marL="1028409" algn="l" defTabSz="685607" rtl="0" eaLnBrk="1" latinLnBrk="0" hangingPunct="1">
        <a:defRPr sz="1400" kern="1200">
          <a:solidFill>
            <a:schemeClr val="tx1"/>
          </a:solidFill>
          <a:latin typeface="+mn-lt"/>
          <a:ea typeface="+mn-ea"/>
          <a:cs typeface="+mn-cs"/>
        </a:defRPr>
      </a:lvl4pPr>
      <a:lvl5pPr marL="1371215" algn="l" defTabSz="685607" rtl="0" eaLnBrk="1" latinLnBrk="0" hangingPunct="1">
        <a:defRPr sz="1400" kern="1200">
          <a:solidFill>
            <a:schemeClr val="tx1"/>
          </a:solidFill>
          <a:latin typeface="+mn-lt"/>
          <a:ea typeface="+mn-ea"/>
          <a:cs typeface="+mn-cs"/>
        </a:defRPr>
      </a:lvl5pPr>
      <a:lvl6pPr marL="1714012" algn="l" defTabSz="685607" rtl="0" eaLnBrk="1" latinLnBrk="0" hangingPunct="1">
        <a:defRPr sz="1400" kern="1200">
          <a:solidFill>
            <a:schemeClr val="tx1"/>
          </a:solidFill>
          <a:latin typeface="+mn-lt"/>
          <a:ea typeface="+mn-ea"/>
          <a:cs typeface="+mn-cs"/>
        </a:defRPr>
      </a:lvl6pPr>
      <a:lvl7pPr marL="2056820" algn="l" defTabSz="685607" rtl="0" eaLnBrk="1" latinLnBrk="0" hangingPunct="1">
        <a:defRPr sz="1400" kern="1200">
          <a:solidFill>
            <a:schemeClr val="tx1"/>
          </a:solidFill>
          <a:latin typeface="+mn-lt"/>
          <a:ea typeface="+mn-ea"/>
          <a:cs typeface="+mn-cs"/>
        </a:defRPr>
      </a:lvl7pPr>
      <a:lvl8pPr marL="2399624" algn="l" defTabSz="685607" rtl="0" eaLnBrk="1" latinLnBrk="0" hangingPunct="1">
        <a:defRPr sz="1400" kern="1200">
          <a:solidFill>
            <a:schemeClr val="tx1"/>
          </a:solidFill>
          <a:latin typeface="+mn-lt"/>
          <a:ea typeface="+mn-ea"/>
          <a:cs typeface="+mn-cs"/>
        </a:defRPr>
      </a:lvl8pPr>
      <a:lvl9pPr marL="2742429" algn="l" defTabSz="685607"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82" r:id="rId1"/>
    <p:sldLayoutId id="2147483683" r:id="rId2"/>
    <p:sldLayoutId id="2147483684" r:id="rId3"/>
  </p:sldLayoutIdLst>
  <p:transition>
    <p:fade/>
  </p:transition>
  <p:timing>
    <p:tnLst>
      <p:par>
        <p:cTn id="1" dur="indefinite" restart="never" nodeType="tmRoot"/>
      </p:par>
    </p:tnLst>
  </p:timing>
  <p:txStyles>
    <p:titleStyle>
      <a:lvl1pPr algn="l" defTabSz="685579"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579"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634" indent="-5954" algn="l" defTabSz="685579"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314" indent="-5954" algn="l" defTabSz="685579"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276" indent="5954" algn="l" defTabSz="685579"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229" indent="0" algn="l" defTabSz="685579"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346" indent="-171396" algn="l" defTabSz="685579"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128" indent="-171396" algn="l" defTabSz="685579"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920" indent="-171396" algn="l" defTabSz="685579"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707" indent="-171396" algn="l" defTabSz="685579"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579" rtl="0" eaLnBrk="1" latinLnBrk="0" hangingPunct="1">
        <a:defRPr sz="1400" kern="1200">
          <a:solidFill>
            <a:schemeClr val="tx1"/>
          </a:solidFill>
          <a:latin typeface="+mn-lt"/>
          <a:ea typeface="+mn-ea"/>
          <a:cs typeface="+mn-cs"/>
        </a:defRPr>
      </a:lvl1pPr>
      <a:lvl2pPr marL="342784" algn="l" defTabSz="685579" rtl="0" eaLnBrk="1" latinLnBrk="0" hangingPunct="1">
        <a:defRPr sz="1400" kern="1200">
          <a:solidFill>
            <a:schemeClr val="tx1"/>
          </a:solidFill>
          <a:latin typeface="+mn-lt"/>
          <a:ea typeface="+mn-ea"/>
          <a:cs typeface="+mn-cs"/>
        </a:defRPr>
      </a:lvl2pPr>
      <a:lvl3pPr marL="685579" algn="l" defTabSz="685579" rtl="0" eaLnBrk="1" latinLnBrk="0" hangingPunct="1">
        <a:defRPr sz="1400" kern="1200">
          <a:solidFill>
            <a:schemeClr val="tx1"/>
          </a:solidFill>
          <a:latin typeface="+mn-lt"/>
          <a:ea typeface="+mn-ea"/>
          <a:cs typeface="+mn-cs"/>
        </a:defRPr>
      </a:lvl3pPr>
      <a:lvl4pPr marL="1028366" algn="l" defTabSz="685579" rtl="0" eaLnBrk="1" latinLnBrk="0" hangingPunct="1">
        <a:defRPr sz="1400" kern="1200">
          <a:solidFill>
            <a:schemeClr val="tx1"/>
          </a:solidFill>
          <a:latin typeface="+mn-lt"/>
          <a:ea typeface="+mn-ea"/>
          <a:cs typeface="+mn-cs"/>
        </a:defRPr>
      </a:lvl4pPr>
      <a:lvl5pPr marL="1371158" algn="l" defTabSz="685579" rtl="0" eaLnBrk="1" latinLnBrk="0" hangingPunct="1">
        <a:defRPr sz="1400" kern="1200">
          <a:solidFill>
            <a:schemeClr val="tx1"/>
          </a:solidFill>
          <a:latin typeface="+mn-lt"/>
          <a:ea typeface="+mn-ea"/>
          <a:cs typeface="+mn-cs"/>
        </a:defRPr>
      </a:lvl5pPr>
      <a:lvl6pPr marL="1713940" algn="l" defTabSz="685579" rtl="0" eaLnBrk="1" latinLnBrk="0" hangingPunct="1">
        <a:defRPr sz="1400" kern="1200">
          <a:solidFill>
            <a:schemeClr val="tx1"/>
          </a:solidFill>
          <a:latin typeface="+mn-lt"/>
          <a:ea typeface="+mn-ea"/>
          <a:cs typeface="+mn-cs"/>
        </a:defRPr>
      </a:lvl6pPr>
      <a:lvl7pPr marL="2056734" algn="l" defTabSz="685579" rtl="0" eaLnBrk="1" latinLnBrk="0" hangingPunct="1">
        <a:defRPr sz="1400" kern="1200">
          <a:solidFill>
            <a:schemeClr val="tx1"/>
          </a:solidFill>
          <a:latin typeface="+mn-lt"/>
          <a:ea typeface="+mn-ea"/>
          <a:cs typeface="+mn-cs"/>
        </a:defRPr>
      </a:lvl7pPr>
      <a:lvl8pPr marL="2399524" algn="l" defTabSz="685579" rtl="0" eaLnBrk="1" latinLnBrk="0" hangingPunct="1">
        <a:defRPr sz="1400" kern="1200">
          <a:solidFill>
            <a:schemeClr val="tx1"/>
          </a:solidFill>
          <a:latin typeface="+mn-lt"/>
          <a:ea typeface="+mn-ea"/>
          <a:cs typeface="+mn-cs"/>
        </a:defRPr>
      </a:lvl8pPr>
      <a:lvl9pPr marL="2742315" algn="l" defTabSz="685579"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 id="2147483703" r:id="rId18"/>
    <p:sldLayoutId id="2147483704" r:id="rId19"/>
  </p:sldLayoutIdLst>
  <p:transition>
    <p:fade/>
  </p:transition>
  <p:timing>
    <p:tnLst>
      <p:par>
        <p:cTn id="1" dur="indefinite" restart="never" nodeType="tmRoot"/>
      </p:par>
    </p:tnLst>
  </p:timing>
  <p:txStyles>
    <p:titleStyle>
      <a:lvl1pPr algn="l" defTabSz="685550"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162" indent="-345162" algn="l" defTabSz="685550"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537" indent="-296374" algn="l" defTabSz="685550"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3863" indent="-302326" algn="l" defTabSz="685550"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326" indent="-259470" algn="l" defTabSz="685550"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5667" indent="-252331" algn="l" defTabSz="685550"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268" indent="-171389" algn="l" defTabSz="68555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035" indent="-171389" algn="l" defTabSz="68555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812" indent="-171389" algn="l" defTabSz="68555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586" indent="-171389" algn="l" defTabSz="68555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550" rtl="0" eaLnBrk="1" latinLnBrk="0" hangingPunct="1">
        <a:defRPr sz="1400" kern="1200">
          <a:solidFill>
            <a:schemeClr val="tx1"/>
          </a:solidFill>
          <a:latin typeface="+mn-lt"/>
          <a:ea typeface="+mn-ea"/>
          <a:cs typeface="+mn-cs"/>
        </a:defRPr>
      </a:lvl1pPr>
      <a:lvl2pPr marL="342769" algn="l" defTabSz="685550" rtl="0" eaLnBrk="1" latinLnBrk="0" hangingPunct="1">
        <a:defRPr sz="1400" kern="1200">
          <a:solidFill>
            <a:schemeClr val="tx1"/>
          </a:solidFill>
          <a:latin typeface="+mn-lt"/>
          <a:ea typeface="+mn-ea"/>
          <a:cs typeface="+mn-cs"/>
        </a:defRPr>
      </a:lvl2pPr>
      <a:lvl3pPr marL="685550" algn="l" defTabSz="685550" rtl="0" eaLnBrk="1" latinLnBrk="0" hangingPunct="1">
        <a:defRPr sz="1400" kern="1200">
          <a:solidFill>
            <a:schemeClr val="tx1"/>
          </a:solidFill>
          <a:latin typeface="+mn-lt"/>
          <a:ea typeface="+mn-ea"/>
          <a:cs typeface="+mn-cs"/>
        </a:defRPr>
      </a:lvl3pPr>
      <a:lvl4pPr marL="1028323" algn="l" defTabSz="685550" rtl="0" eaLnBrk="1" latinLnBrk="0" hangingPunct="1">
        <a:defRPr sz="1400" kern="1200">
          <a:solidFill>
            <a:schemeClr val="tx1"/>
          </a:solidFill>
          <a:latin typeface="+mn-lt"/>
          <a:ea typeface="+mn-ea"/>
          <a:cs typeface="+mn-cs"/>
        </a:defRPr>
      </a:lvl4pPr>
      <a:lvl5pPr marL="1371101" algn="l" defTabSz="685550" rtl="0" eaLnBrk="1" latinLnBrk="0" hangingPunct="1">
        <a:defRPr sz="1400" kern="1200">
          <a:solidFill>
            <a:schemeClr val="tx1"/>
          </a:solidFill>
          <a:latin typeface="+mn-lt"/>
          <a:ea typeface="+mn-ea"/>
          <a:cs typeface="+mn-cs"/>
        </a:defRPr>
      </a:lvl5pPr>
      <a:lvl6pPr marL="1713868" algn="l" defTabSz="685550" rtl="0" eaLnBrk="1" latinLnBrk="0" hangingPunct="1">
        <a:defRPr sz="1400" kern="1200">
          <a:solidFill>
            <a:schemeClr val="tx1"/>
          </a:solidFill>
          <a:latin typeface="+mn-lt"/>
          <a:ea typeface="+mn-ea"/>
          <a:cs typeface="+mn-cs"/>
        </a:defRPr>
      </a:lvl6pPr>
      <a:lvl7pPr marL="2056648" algn="l" defTabSz="685550" rtl="0" eaLnBrk="1" latinLnBrk="0" hangingPunct="1">
        <a:defRPr sz="1400" kern="1200">
          <a:solidFill>
            <a:schemeClr val="tx1"/>
          </a:solidFill>
          <a:latin typeface="+mn-lt"/>
          <a:ea typeface="+mn-ea"/>
          <a:cs typeface="+mn-cs"/>
        </a:defRPr>
      </a:lvl7pPr>
      <a:lvl8pPr marL="2399424" algn="l" defTabSz="685550" rtl="0" eaLnBrk="1" latinLnBrk="0" hangingPunct="1">
        <a:defRPr sz="1400" kern="1200">
          <a:solidFill>
            <a:schemeClr val="tx1"/>
          </a:solidFill>
          <a:latin typeface="+mn-lt"/>
          <a:ea typeface="+mn-ea"/>
          <a:cs typeface="+mn-cs"/>
        </a:defRPr>
      </a:lvl8pPr>
      <a:lvl9pPr marL="2742201" algn="l" defTabSz="68555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Lst>
  <p:transition>
    <p:fade/>
  </p:transition>
  <p:timing>
    <p:tnLst>
      <p:par>
        <p:cTn id="1" dur="indefinite" restart="never" nodeType="tmRoot"/>
      </p:par>
    </p:tnLst>
  </p:timing>
  <p:txStyles>
    <p:titleStyle>
      <a:lvl1pPr algn="l" defTabSz="685522"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147" indent="-345147" algn="l" defTabSz="685522"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510" indent="-296362" algn="l" defTabSz="685522"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3824" indent="-302314" algn="l" defTabSz="685522"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276" indent="-259459" algn="l" defTabSz="685522"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5607" indent="-252320" algn="l" defTabSz="685522"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190" indent="-171382" algn="l" defTabSz="685522"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942" indent="-171382" algn="l" defTabSz="685522"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704" indent="-171382" algn="l" defTabSz="685522"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464" indent="-171382" algn="l" defTabSz="685522"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522" rtl="0" eaLnBrk="1" latinLnBrk="0" hangingPunct="1">
        <a:defRPr sz="1400" kern="1200">
          <a:solidFill>
            <a:schemeClr val="tx1"/>
          </a:solidFill>
          <a:latin typeface="+mn-lt"/>
          <a:ea typeface="+mn-ea"/>
          <a:cs typeface="+mn-cs"/>
        </a:defRPr>
      </a:lvl1pPr>
      <a:lvl2pPr marL="342754" algn="l" defTabSz="685522" rtl="0" eaLnBrk="1" latinLnBrk="0" hangingPunct="1">
        <a:defRPr sz="1400" kern="1200">
          <a:solidFill>
            <a:schemeClr val="tx1"/>
          </a:solidFill>
          <a:latin typeface="+mn-lt"/>
          <a:ea typeface="+mn-ea"/>
          <a:cs typeface="+mn-cs"/>
        </a:defRPr>
      </a:lvl2pPr>
      <a:lvl3pPr marL="685522" algn="l" defTabSz="685522" rtl="0" eaLnBrk="1" latinLnBrk="0" hangingPunct="1">
        <a:defRPr sz="1400" kern="1200">
          <a:solidFill>
            <a:schemeClr val="tx1"/>
          </a:solidFill>
          <a:latin typeface="+mn-lt"/>
          <a:ea typeface="+mn-ea"/>
          <a:cs typeface="+mn-cs"/>
        </a:defRPr>
      </a:lvl3pPr>
      <a:lvl4pPr marL="1028280" algn="l" defTabSz="685522" rtl="0" eaLnBrk="1" latinLnBrk="0" hangingPunct="1">
        <a:defRPr sz="1400" kern="1200">
          <a:solidFill>
            <a:schemeClr val="tx1"/>
          </a:solidFill>
          <a:latin typeface="+mn-lt"/>
          <a:ea typeface="+mn-ea"/>
          <a:cs typeface="+mn-cs"/>
        </a:defRPr>
      </a:lvl4pPr>
      <a:lvl5pPr marL="1371044" algn="l" defTabSz="685522" rtl="0" eaLnBrk="1" latinLnBrk="0" hangingPunct="1">
        <a:defRPr sz="1400" kern="1200">
          <a:solidFill>
            <a:schemeClr val="tx1"/>
          </a:solidFill>
          <a:latin typeface="+mn-lt"/>
          <a:ea typeface="+mn-ea"/>
          <a:cs typeface="+mn-cs"/>
        </a:defRPr>
      </a:lvl5pPr>
      <a:lvl6pPr marL="1713796" algn="l" defTabSz="685522" rtl="0" eaLnBrk="1" latinLnBrk="0" hangingPunct="1">
        <a:defRPr sz="1400" kern="1200">
          <a:solidFill>
            <a:schemeClr val="tx1"/>
          </a:solidFill>
          <a:latin typeface="+mn-lt"/>
          <a:ea typeface="+mn-ea"/>
          <a:cs typeface="+mn-cs"/>
        </a:defRPr>
      </a:lvl6pPr>
      <a:lvl7pPr marL="2056562" algn="l" defTabSz="685522" rtl="0" eaLnBrk="1" latinLnBrk="0" hangingPunct="1">
        <a:defRPr sz="1400" kern="1200">
          <a:solidFill>
            <a:schemeClr val="tx1"/>
          </a:solidFill>
          <a:latin typeface="+mn-lt"/>
          <a:ea typeface="+mn-ea"/>
          <a:cs typeface="+mn-cs"/>
        </a:defRPr>
      </a:lvl7pPr>
      <a:lvl8pPr marL="2399324" algn="l" defTabSz="685522" rtl="0" eaLnBrk="1" latinLnBrk="0" hangingPunct="1">
        <a:defRPr sz="1400" kern="1200">
          <a:solidFill>
            <a:schemeClr val="tx1"/>
          </a:solidFill>
          <a:latin typeface="+mn-lt"/>
          <a:ea typeface="+mn-ea"/>
          <a:cs typeface="+mn-cs"/>
        </a:defRPr>
      </a:lvl8pPr>
      <a:lvl9pPr marL="2742087" algn="l" defTabSz="685522" rtl="0" eaLnBrk="1" latinLnBrk="0" hangingPunct="1">
        <a:defRPr sz="1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428751"/>
            <a:ext cx="8363936" cy="122687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26" r:id="rId1"/>
  </p:sldLayoutIdLst>
  <p:transition>
    <p:fade/>
  </p:transition>
  <p:timing>
    <p:tnLst>
      <p:par>
        <p:cTn id="1" dur="indefinite" restart="never" nodeType="tmRoot"/>
      </p:par>
    </p:tnLst>
  </p:timing>
  <p:txStyles>
    <p:titleStyle>
      <a:lvl1pPr algn="l" defTabSz="685493" rtl="0" eaLnBrk="1" latinLnBrk="0" hangingPunct="1">
        <a:lnSpc>
          <a:spcPct val="90000"/>
        </a:lnSpc>
        <a:spcBef>
          <a:spcPct val="0"/>
        </a:spcBef>
        <a:buNone/>
        <a:defRPr lang="en-US" sz="3300" b="0" kern="1200" cap="none" spc="-75"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68549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1pPr>
      <a:lvl2pPr marL="288598" indent="-5954" algn="l" defTabSz="685493" rtl="0" eaLnBrk="1" latinLnBrk="0" hangingPunct="1">
        <a:lnSpc>
          <a:spcPct val="90000"/>
        </a:lnSpc>
        <a:spcBef>
          <a:spcPct val="20000"/>
        </a:spcBef>
        <a:buFont typeface="Arial" pitchFamily="34" charset="0"/>
        <a:buNone/>
        <a:defRPr sz="1500" b="0" kern="1200">
          <a:gradFill>
            <a:gsLst>
              <a:gs pos="0">
                <a:srgbClr val="000000"/>
              </a:gs>
              <a:gs pos="86000">
                <a:srgbClr val="000000"/>
              </a:gs>
            </a:gsLst>
            <a:lin ang="5400000" scaled="0"/>
          </a:gradFill>
          <a:latin typeface="Consolas" pitchFamily="49" charset="0"/>
          <a:ea typeface="+mn-ea"/>
          <a:cs typeface="Consolas" pitchFamily="49" charset="0"/>
        </a:defRPr>
      </a:lvl2pPr>
      <a:lvl3pPr marL="571242" indent="-5954" algn="l" defTabSz="685493"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820174" indent="5954" algn="l" defTabSz="685493"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069094" indent="0" algn="l" defTabSz="685493" rtl="0" eaLnBrk="1" latinLnBrk="0" hangingPunct="1">
        <a:lnSpc>
          <a:spcPct val="90000"/>
        </a:lnSpc>
        <a:spcBef>
          <a:spcPct val="20000"/>
        </a:spcBef>
        <a:buFont typeface="Arial" pitchFamily="34" charset="0"/>
        <a:buNone/>
        <a:defRPr sz="1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1885112" indent="-171375" algn="l" defTabSz="685493"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849" indent="-171375" algn="l" defTabSz="685493"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597" indent="-171375" algn="l" defTabSz="685493"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343" indent="-171375" algn="l" defTabSz="685493"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93" rtl="0" eaLnBrk="1" latinLnBrk="0" hangingPunct="1">
        <a:defRPr sz="1400" kern="1200">
          <a:solidFill>
            <a:schemeClr val="tx1"/>
          </a:solidFill>
          <a:latin typeface="+mn-lt"/>
          <a:ea typeface="+mn-ea"/>
          <a:cs typeface="+mn-cs"/>
        </a:defRPr>
      </a:lvl1pPr>
      <a:lvl2pPr marL="342739" algn="l" defTabSz="685493" rtl="0" eaLnBrk="1" latinLnBrk="0" hangingPunct="1">
        <a:defRPr sz="1400" kern="1200">
          <a:solidFill>
            <a:schemeClr val="tx1"/>
          </a:solidFill>
          <a:latin typeface="+mn-lt"/>
          <a:ea typeface="+mn-ea"/>
          <a:cs typeface="+mn-cs"/>
        </a:defRPr>
      </a:lvl2pPr>
      <a:lvl3pPr marL="685493" algn="l" defTabSz="685493" rtl="0" eaLnBrk="1" latinLnBrk="0" hangingPunct="1">
        <a:defRPr sz="1400" kern="1200">
          <a:solidFill>
            <a:schemeClr val="tx1"/>
          </a:solidFill>
          <a:latin typeface="+mn-lt"/>
          <a:ea typeface="+mn-ea"/>
          <a:cs typeface="+mn-cs"/>
        </a:defRPr>
      </a:lvl3pPr>
      <a:lvl4pPr marL="1028237" algn="l" defTabSz="685493" rtl="0" eaLnBrk="1" latinLnBrk="0" hangingPunct="1">
        <a:defRPr sz="1400" kern="1200">
          <a:solidFill>
            <a:schemeClr val="tx1"/>
          </a:solidFill>
          <a:latin typeface="+mn-lt"/>
          <a:ea typeface="+mn-ea"/>
          <a:cs typeface="+mn-cs"/>
        </a:defRPr>
      </a:lvl4pPr>
      <a:lvl5pPr marL="1370987" algn="l" defTabSz="685493" rtl="0" eaLnBrk="1" latinLnBrk="0" hangingPunct="1">
        <a:defRPr sz="1400" kern="1200">
          <a:solidFill>
            <a:schemeClr val="tx1"/>
          </a:solidFill>
          <a:latin typeface="+mn-lt"/>
          <a:ea typeface="+mn-ea"/>
          <a:cs typeface="+mn-cs"/>
        </a:defRPr>
      </a:lvl5pPr>
      <a:lvl6pPr marL="1713724" algn="l" defTabSz="685493" rtl="0" eaLnBrk="1" latinLnBrk="0" hangingPunct="1">
        <a:defRPr sz="1400" kern="1200">
          <a:solidFill>
            <a:schemeClr val="tx1"/>
          </a:solidFill>
          <a:latin typeface="+mn-lt"/>
          <a:ea typeface="+mn-ea"/>
          <a:cs typeface="+mn-cs"/>
        </a:defRPr>
      </a:lvl6pPr>
      <a:lvl7pPr marL="2056476" algn="l" defTabSz="685493" rtl="0" eaLnBrk="1" latinLnBrk="0" hangingPunct="1">
        <a:defRPr sz="1400" kern="1200">
          <a:solidFill>
            <a:schemeClr val="tx1"/>
          </a:solidFill>
          <a:latin typeface="+mn-lt"/>
          <a:ea typeface="+mn-ea"/>
          <a:cs typeface="+mn-cs"/>
        </a:defRPr>
      </a:lvl7pPr>
      <a:lvl8pPr marL="2399224" algn="l" defTabSz="685493" rtl="0" eaLnBrk="1" latinLnBrk="0" hangingPunct="1">
        <a:defRPr sz="1400" kern="1200">
          <a:solidFill>
            <a:schemeClr val="tx1"/>
          </a:solidFill>
          <a:latin typeface="+mn-lt"/>
          <a:ea typeface="+mn-ea"/>
          <a:cs typeface="+mn-cs"/>
        </a:defRPr>
      </a:lvl8pPr>
      <a:lvl9pPr marL="2741973" algn="l" defTabSz="685493" rtl="0" eaLnBrk="1" latinLnBrk="0" hangingPunct="1">
        <a:defRPr sz="1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9"/>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6" y="1085852"/>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ransition>
    <p:fade/>
  </p:transition>
  <p:timing>
    <p:tnLst>
      <p:par>
        <p:cTn id="1" dur="indefinite" restart="never" nodeType="tmRoot"/>
      </p:par>
    </p:tnLst>
  </p:timing>
  <p:txStyles>
    <p:titleStyle>
      <a:lvl1pPr algn="l" defTabSz="685465"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117" indent="-345117" algn="l" defTabSz="685465"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456" indent="-296338" algn="l" defTabSz="685465"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3746" indent="-302290" algn="l" defTabSz="685465"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176" indent="-259437" algn="l" defTabSz="685465"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5487" indent="-252299" algn="l" defTabSz="685465"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034" indent="-171368" algn="l" defTabSz="685465"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756" indent="-171368" algn="l" defTabSz="685465"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490" indent="-171368" algn="l" defTabSz="685465"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222" indent="-171368" algn="l" defTabSz="685465"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65" rtl="0" eaLnBrk="1" latinLnBrk="0" hangingPunct="1">
        <a:defRPr sz="1400" kern="1200">
          <a:solidFill>
            <a:schemeClr val="tx1"/>
          </a:solidFill>
          <a:latin typeface="+mn-lt"/>
          <a:ea typeface="+mn-ea"/>
          <a:cs typeface="+mn-cs"/>
        </a:defRPr>
      </a:lvl1pPr>
      <a:lvl2pPr marL="342724" algn="l" defTabSz="685465" rtl="0" eaLnBrk="1" latinLnBrk="0" hangingPunct="1">
        <a:defRPr sz="1400" kern="1200">
          <a:solidFill>
            <a:schemeClr val="tx1"/>
          </a:solidFill>
          <a:latin typeface="+mn-lt"/>
          <a:ea typeface="+mn-ea"/>
          <a:cs typeface="+mn-cs"/>
        </a:defRPr>
      </a:lvl2pPr>
      <a:lvl3pPr marL="685465" algn="l" defTabSz="685465" rtl="0" eaLnBrk="1" latinLnBrk="0" hangingPunct="1">
        <a:defRPr sz="1400" kern="1200">
          <a:solidFill>
            <a:schemeClr val="tx1"/>
          </a:solidFill>
          <a:latin typeface="+mn-lt"/>
          <a:ea typeface="+mn-ea"/>
          <a:cs typeface="+mn-cs"/>
        </a:defRPr>
      </a:lvl3pPr>
      <a:lvl4pPr marL="1028194" algn="l" defTabSz="685465" rtl="0" eaLnBrk="1" latinLnBrk="0" hangingPunct="1">
        <a:defRPr sz="1400" kern="1200">
          <a:solidFill>
            <a:schemeClr val="tx1"/>
          </a:solidFill>
          <a:latin typeface="+mn-lt"/>
          <a:ea typeface="+mn-ea"/>
          <a:cs typeface="+mn-cs"/>
        </a:defRPr>
      </a:lvl4pPr>
      <a:lvl5pPr marL="1370930" algn="l" defTabSz="685465" rtl="0" eaLnBrk="1" latinLnBrk="0" hangingPunct="1">
        <a:defRPr sz="1400" kern="1200">
          <a:solidFill>
            <a:schemeClr val="tx1"/>
          </a:solidFill>
          <a:latin typeface="+mn-lt"/>
          <a:ea typeface="+mn-ea"/>
          <a:cs typeface="+mn-cs"/>
        </a:defRPr>
      </a:lvl5pPr>
      <a:lvl6pPr marL="1713652" algn="l" defTabSz="685465" rtl="0" eaLnBrk="1" latinLnBrk="0" hangingPunct="1">
        <a:defRPr sz="1400" kern="1200">
          <a:solidFill>
            <a:schemeClr val="tx1"/>
          </a:solidFill>
          <a:latin typeface="+mn-lt"/>
          <a:ea typeface="+mn-ea"/>
          <a:cs typeface="+mn-cs"/>
        </a:defRPr>
      </a:lvl6pPr>
      <a:lvl7pPr marL="2056390" algn="l" defTabSz="685465" rtl="0" eaLnBrk="1" latinLnBrk="0" hangingPunct="1">
        <a:defRPr sz="1400" kern="1200">
          <a:solidFill>
            <a:schemeClr val="tx1"/>
          </a:solidFill>
          <a:latin typeface="+mn-lt"/>
          <a:ea typeface="+mn-ea"/>
          <a:cs typeface="+mn-cs"/>
        </a:defRPr>
      </a:lvl7pPr>
      <a:lvl8pPr marL="2399124" algn="l" defTabSz="685465" rtl="0" eaLnBrk="1" latinLnBrk="0" hangingPunct="1">
        <a:defRPr sz="1400" kern="1200">
          <a:solidFill>
            <a:schemeClr val="tx1"/>
          </a:solidFill>
          <a:latin typeface="+mn-lt"/>
          <a:ea typeface="+mn-ea"/>
          <a:cs typeface="+mn-cs"/>
        </a:defRPr>
      </a:lvl8pPr>
      <a:lvl9pPr marL="2741859" algn="l" defTabSz="685465" rtl="0" eaLnBrk="1" latinLnBrk="0" hangingPunct="1">
        <a:defRPr sz="1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7859" y="147246"/>
            <a:ext cx="8363938" cy="872728"/>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4003" y="1263358"/>
            <a:ext cx="8363937" cy="1163396"/>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Lst>
  <p:transition>
    <p:fade/>
  </p:transition>
  <p:hf hdr="0"/>
  <p:txStyles>
    <p:titleStyle>
      <a:lvl1pPr algn="l" defTabSz="685436" rtl="0" eaLnBrk="1" latinLnBrk="0" hangingPunct="1">
        <a:lnSpc>
          <a:spcPct val="90000"/>
        </a:lnSpc>
        <a:spcBef>
          <a:spcPct val="0"/>
        </a:spcBef>
        <a:buNone/>
        <a:defRPr lang="en-US" sz="3600" b="0" kern="1200" cap="none" spc="-15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345102" indent="-345102" algn="l" defTabSz="685436"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1pPr>
      <a:lvl2pPr marL="641429" indent="-296326" algn="l" defTabSz="685436" rtl="0" eaLnBrk="1" latinLnBrk="0" hangingPunct="1">
        <a:lnSpc>
          <a:spcPct val="90000"/>
        </a:lnSpc>
        <a:spcBef>
          <a:spcPct val="20000"/>
        </a:spcBef>
        <a:buClr>
          <a:srgbClr val="00DCFF"/>
        </a:buClr>
        <a:buSzPct val="90000"/>
        <a:buFont typeface="Arial" pitchFamily="34" charset="0"/>
        <a:buChar char="•"/>
        <a:defRPr sz="1500" kern="1200">
          <a:solidFill>
            <a:schemeClr val="tx1">
              <a:lumMod val="75000"/>
              <a:lumOff val="25000"/>
              <a:alpha val="99000"/>
            </a:schemeClr>
          </a:solidFill>
          <a:latin typeface="+mn-lt"/>
          <a:ea typeface="+mn-ea"/>
          <a:cs typeface="+mn-cs"/>
        </a:defRPr>
      </a:lvl2pPr>
      <a:lvl3pPr marL="943707" indent="-302278" algn="l" defTabSz="685436" rtl="0" eaLnBrk="1" latinLnBrk="0" hangingPunct="1">
        <a:lnSpc>
          <a:spcPct val="90000"/>
        </a:lnSpc>
        <a:spcBef>
          <a:spcPct val="20000"/>
        </a:spcBef>
        <a:buClr>
          <a:srgbClr val="00DCFF"/>
        </a:buClr>
        <a:buSzPct val="90000"/>
        <a:buFont typeface="Arial" pitchFamily="34" charset="0"/>
        <a:buChar char="•"/>
        <a:defRPr sz="1400" kern="1200">
          <a:solidFill>
            <a:schemeClr val="tx1">
              <a:lumMod val="75000"/>
              <a:lumOff val="25000"/>
              <a:alpha val="99000"/>
            </a:schemeClr>
          </a:solidFill>
          <a:latin typeface="+mn-lt"/>
          <a:ea typeface="+mn-ea"/>
          <a:cs typeface="+mn-cs"/>
        </a:defRPr>
      </a:lvl3pPr>
      <a:lvl4pPr marL="1203126" indent="-259426" algn="l" defTabSz="685436"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4pPr>
      <a:lvl5pPr marL="1455427" indent="-252289" algn="l" defTabSz="685436" rtl="0" eaLnBrk="1" latinLnBrk="0" hangingPunct="1">
        <a:lnSpc>
          <a:spcPct val="90000"/>
        </a:lnSpc>
        <a:spcBef>
          <a:spcPct val="20000"/>
        </a:spcBef>
        <a:buClr>
          <a:srgbClr val="00DCFF"/>
        </a:buClr>
        <a:buSzPct val="90000"/>
        <a:buFont typeface="Arial" pitchFamily="34" charset="0"/>
        <a:buChar char="•"/>
        <a:defRPr sz="1200" kern="1200">
          <a:solidFill>
            <a:schemeClr val="tx1">
              <a:lumMod val="75000"/>
              <a:lumOff val="25000"/>
              <a:alpha val="99000"/>
            </a:schemeClr>
          </a:solidFill>
          <a:latin typeface="+mn-lt"/>
          <a:ea typeface="+mn-ea"/>
          <a:cs typeface="+mn-cs"/>
        </a:defRPr>
      </a:lvl5pPr>
      <a:lvl6pPr marL="1884956" indent="-171361" algn="l" defTabSz="68543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7663" indent="-171361" algn="l" defTabSz="68543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0383" indent="-171361" algn="l" defTabSz="68543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3100" indent="-171361" algn="l" defTabSz="68543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436" rtl="0" eaLnBrk="1" latinLnBrk="0" hangingPunct="1">
        <a:defRPr sz="1400" kern="1200">
          <a:solidFill>
            <a:schemeClr val="tx1"/>
          </a:solidFill>
          <a:latin typeface="+mn-lt"/>
          <a:ea typeface="+mn-ea"/>
          <a:cs typeface="+mn-cs"/>
        </a:defRPr>
      </a:lvl1pPr>
      <a:lvl2pPr marL="342709" algn="l" defTabSz="685436" rtl="0" eaLnBrk="1" latinLnBrk="0" hangingPunct="1">
        <a:defRPr sz="1400" kern="1200">
          <a:solidFill>
            <a:schemeClr val="tx1"/>
          </a:solidFill>
          <a:latin typeface="+mn-lt"/>
          <a:ea typeface="+mn-ea"/>
          <a:cs typeface="+mn-cs"/>
        </a:defRPr>
      </a:lvl2pPr>
      <a:lvl3pPr marL="685436" algn="l" defTabSz="685436" rtl="0" eaLnBrk="1" latinLnBrk="0" hangingPunct="1">
        <a:defRPr sz="1400" kern="1200">
          <a:solidFill>
            <a:schemeClr val="tx1"/>
          </a:solidFill>
          <a:latin typeface="+mn-lt"/>
          <a:ea typeface="+mn-ea"/>
          <a:cs typeface="+mn-cs"/>
        </a:defRPr>
      </a:lvl3pPr>
      <a:lvl4pPr marL="1028151" algn="l" defTabSz="685436" rtl="0" eaLnBrk="1" latinLnBrk="0" hangingPunct="1">
        <a:defRPr sz="1400" kern="1200">
          <a:solidFill>
            <a:schemeClr val="tx1"/>
          </a:solidFill>
          <a:latin typeface="+mn-lt"/>
          <a:ea typeface="+mn-ea"/>
          <a:cs typeface="+mn-cs"/>
        </a:defRPr>
      </a:lvl4pPr>
      <a:lvl5pPr marL="1370873" algn="l" defTabSz="685436" rtl="0" eaLnBrk="1" latinLnBrk="0" hangingPunct="1">
        <a:defRPr sz="1400" kern="1200">
          <a:solidFill>
            <a:schemeClr val="tx1"/>
          </a:solidFill>
          <a:latin typeface="+mn-lt"/>
          <a:ea typeface="+mn-ea"/>
          <a:cs typeface="+mn-cs"/>
        </a:defRPr>
      </a:lvl5pPr>
      <a:lvl6pPr marL="1713580" algn="l" defTabSz="685436" rtl="0" eaLnBrk="1" latinLnBrk="0" hangingPunct="1">
        <a:defRPr sz="1400" kern="1200">
          <a:solidFill>
            <a:schemeClr val="tx1"/>
          </a:solidFill>
          <a:latin typeface="+mn-lt"/>
          <a:ea typeface="+mn-ea"/>
          <a:cs typeface="+mn-cs"/>
        </a:defRPr>
      </a:lvl6pPr>
      <a:lvl7pPr marL="2056305" algn="l" defTabSz="685436" rtl="0" eaLnBrk="1" latinLnBrk="0" hangingPunct="1">
        <a:defRPr sz="1400" kern="1200">
          <a:solidFill>
            <a:schemeClr val="tx1"/>
          </a:solidFill>
          <a:latin typeface="+mn-lt"/>
          <a:ea typeface="+mn-ea"/>
          <a:cs typeface="+mn-cs"/>
        </a:defRPr>
      </a:lvl7pPr>
      <a:lvl8pPr marL="2399024" algn="l" defTabSz="685436" rtl="0" eaLnBrk="1" latinLnBrk="0" hangingPunct="1">
        <a:defRPr sz="1400" kern="1200">
          <a:solidFill>
            <a:schemeClr val="tx1"/>
          </a:solidFill>
          <a:latin typeface="+mn-lt"/>
          <a:ea typeface="+mn-ea"/>
          <a:cs typeface="+mn-cs"/>
        </a:defRPr>
      </a:lvl8pPr>
      <a:lvl9pPr marL="2741745" algn="l" defTabSz="685436"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5"/>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8" y="1085852"/>
            <a:ext cx="8363937" cy="150041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7675286"/>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ransition>
    <p:fade/>
  </p:transition>
  <p:timing>
    <p:tnLst>
      <p:par>
        <p:cTn id="1" dur="indefinite" restart="never" nodeType="tmRoot"/>
      </p:par>
    </p:tnLst>
  </p:timing>
  <p:txStyles>
    <p:titleStyle>
      <a:lvl1pPr algn="l" defTabSz="685721"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252" indent="-345252" algn="l" defTabSz="685721"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699" indent="-296446" algn="l" defTabSz="685721"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097" indent="-302398" algn="l" defTabSz="685721"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628" indent="-259536" algn="l" defTabSz="685721"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027" indent="-252394" algn="l" defTabSz="685721"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5736"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593"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45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315" indent="-171431" algn="l" defTabSz="685721"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721" rtl="0" eaLnBrk="1" latinLnBrk="0" hangingPunct="1">
        <a:defRPr sz="1400" kern="1200">
          <a:solidFill>
            <a:schemeClr val="tx1"/>
          </a:solidFill>
          <a:latin typeface="+mn-lt"/>
          <a:ea typeface="+mn-ea"/>
          <a:cs typeface="+mn-cs"/>
        </a:defRPr>
      </a:lvl1pPr>
      <a:lvl2pPr marL="342859" algn="l" defTabSz="685721" rtl="0" eaLnBrk="1" latinLnBrk="0" hangingPunct="1">
        <a:defRPr sz="1400" kern="1200">
          <a:solidFill>
            <a:schemeClr val="tx1"/>
          </a:solidFill>
          <a:latin typeface="+mn-lt"/>
          <a:ea typeface="+mn-ea"/>
          <a:cs typeface="+mn-cs"/>
        </a:defRPr>
      </a:lvl2pPr>
      <a:lvl3pPr marL="685721" algn="l" defTabSz="685721" rtl="0" eaLnBrk="1" latinLnBrk="0" hangingPunct="1">
        <a:defRPr sz="1400" kern="1200">
          <a:solidFill>
            <a:schemeClr val="tx1"/>
          </a:solidFill>
          <a:latin typeface="+mn-lt"/>
          <a:ea typeface="+mn-ea"/>
          <a:cs typeface="+mn-cs"/>
        </a:defRPr>
      </a:lvl3pPr>
      <a:lvl4pPr marL="1028581" algn="l" defTabSz="685721" rtl="0" eaLnBrk="1" latinLnBrk="0" hangingPunct="1">
        <a:defRPr sz="1400" kern="1200">
          <a:solidFill>
            <a:schemeClr val="tx1"/>
          </a:solidFill>
          <a:latin typeface="+mn-lt"/>
          <a:ea typeface="+mn-ea"/>
          <a:cs typeface="+mn-cs"/>
        </a:defRPr>
      </a:lvl4pPr>
      <a:lvl5pPr marL="1371443" algn="l" defTabSz="685721" rtl="0" eaLnBrk="1" latinLnBrk="0" hangingPunct="1">
        <a:defRPr sz="1400" kern="1200">
          <a:solidFill>
            <a:schemeClr val="tx1"/>
          </a:solidFill>
          <a:latin typeface="+mn-lt"/>
          <a:ea typeface="+mn-ea"/>
          <a:cs typeface="+mn-cs"/>
        </a:defRPr>
      </a:lvl5pPr>
      <a:lvl6pPr marL="1714300" algn="l" defTabSz="685721" rtl="0" eaLnBrk="1" latinLnBrk="0" hangingPunct="1">
        <a:defRPr sz="1400" kern="1200">
          <a:solidFill>
            <a:schemeClr val="tx1"/>
          </a:solidFill>
          <a:latin typeface="+mn-lt"/>
          <a:ea typeface="+mn-ea"/>
          <a:cs typeface="+mn-cs"/>
        </a:defRPr>
      </a:lvl6pPr>
      <a:lvl7pPr marL="2057164" algn="l" defTabSz="685721" rtl="0" eaLnBrk="1" latinLnBrk="0" hangingPunct="1">
        <a:defRPr sz="1400" kern="1200">
          <a:solidFill>
            <a:schemeClr val="tx1"/>
          </a:solidFill>
          <a:latin typeface="+mn-lt"/>
          <a:ea typeface="+mn-ea"/>
          <a:cs typeface="+mn-cs"/>
        </a:defRPr>
      </a:lvl7pPr>
      <a:lvl8pPr marL="2400024" algn="l" defTabSz="685721" rtl="0" eaLnBrk="1" latinLnBrk="0" hangingPunct="1">
        <a:defRPr sz="1400" kern="1200">
          <a:solidFill>
            <a:schemeClr val="tx1"/>
          </a:solidFill>
          <a:latin typeface="+mn-lt"/>
          <a:ea typeface="+mn-ea"/>
          <a:cs typeface="+mn-cs"/>
        </a:defRPr>
      </a:lvl8pPr>
      <a:lvl9pPr marL="2742885" algn="l" defTabSz="685721" rtl="0" eaLnBrk="1" latinLnBrk="0" hangingPunct="1">
        <a:defRPr sz="1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9436" y="171450"/>
            <a:ext cx="8363938" cy="45704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9437" y="1085850"/>
            <a:ext cx="8363937" cy="1500411"/>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8988481"/>
      </p:ext>
    </p:extLst>
  </p:cSld>
  <p:clrMap bg1="dk1" tx1="lt1" bg2="dk2" tx2="lt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 id="2147483795" r:id="rId12"/>
    <p:sldLayoutId id="2147483796" r:id="rId13"/>
    <p:sldLayoutId id="2147483797" r:id="rId14"/>
    <p:sldLayoutId id="2147483798" r:id="rId15"/>
  </p:sldLayoutIdLst>
  <p:transition>
    <p:fade/>
  </p:transition>
  <p:timing>
    <p:tnLst>
      <p:par>
        <p:cTn id="1" dur="indefinite" restart="never" nodeType="tmRoot"/>
      </p:par>
    </p:tnLst>
  </p:timing>
  <p:txStyles>
    <p:titleStyle>
      <a:lvl1pPr algn="l" defTabSz="685864" rtl="0" eaLnBrk="1" latinLnBrk="0" hangingPunct="1">
        <a:lnSpc>
          <a:spcPct val="90000"/>
        </a:lnSpc>
        <a:spcBef>
          <a:spcPct val="0"/>
        </a:spcBef>
        <a:buNone/>
        <a:defRPr lang="en-US" sz="3300" b="0" kern="1200" cap="none" spc="-75"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345327" indent="-345327" algn="l" defTabSz="685864"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1pPr>
      <a:lvl2pPr marL="641833" indent="-296506" algn="l" defTabSz="685864" rtl="0" eaLnBrk="1" latinLnBrk="0" hangingPunct="1">
        <a:lnSpc>
          <a:spcPct val="90000"/>
        </a:lnSpc>
        <a:spcBef>
          <a:spcPct val="20000"/>
        </a:spcBef>
        <a:buSzPct val="90000"/>
        <a:buFont typeface="Arial" pitchFamily="34" charset="0"/>
        <a:buChar char="•"/>
        <a:defRPr sz="2100" kern="1200">
          <a:gradFill>
            <a:gsLst>
              <a:gs pos="0">
                <a:schemeClr val="tx1"/>
              </a:gs>
              <a:gs pos="86000">
                <a:schemeClr val="tx1"/>
              </a:gs>
            </a:gsLst>
            <a:lin ang="5400000" scaled="0"/>
          </a:gradFill>
          <a:latin typeface="+mn-lt"/>
          <a:ea typeface="+mn-ea"/>
          <a:cs typeface="+mn-cs"/>
        </a:defRPr>
      </a:lvl2pPr>
      <a:lvl3pPr marL="944292" indent="-302459" algn="l" defTabSz="685864" rtl="0" eaLnBrk="1" latinLnBrk="0" hangingPunct="1">
        <a:lnSpc>
          <a:spcPct val="90000"/>
        </a:lnSpc>
        <a:spcBef>
          <a:spcPct val="20000"/>
        </a:spcBef>
        <a:buSzPct val="90000"/>
        <a:buFont typeface="Arial" pitchFamily="34" charset="0"/>
        <a:buChar char="•"/>
        <a:defRPr sz="1800" kern="1200">
          <a:gradFill>
            <a:gsLst>
              <a:gs pos="0">
                <a:schemeClr val="tx1"/>
              </a:gs>
              <a:gs pos="86000">
                <a:schemeClr val="tx1"/>
              </a:gs>
            </a:gsLst>
            <a:lin ang="5400000" scaled="0"/>
          </a:gradFill>
          <a:latin typeface="+mn-lt"/>
          <a:ea typeface="+mn-ea"/>
          <a:cs typeface="+mn-cs"/>
        </a:defRPr>
      </a:lvl3pPr>
      <a:lvl4pPr marL="1203883" indent="-259591"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4pPr>
      <a:lvl5pPr marL="1456329" indent="-252446" algn="l" defTabSz="685864" rtl="0" eaLnBrk="1" latinLnBrk="0" hangingPunct="1">
        <a:lnSpc>
          <a:spcPct val="90000"/>
        </a:lnSpc>
        <a:spcBef>
          <a:spcPct val="20000"/>
        </a:spcBef>
        <a:buSzPct val="90000"/>
        <a:buFont typeface="Arial" pitchFamily="34" charset="0"/>
        <a:buChar char="•"/>
        <a:defRPr sz="1500" kern="1200">
          <a:gradFill>
            <a:gsLst>
              <a:gs pos="0">
                <a:schemeClr val="tx1"/>
              </a:gs>
              <a:gs pos="86000">
                <a:schemeClr val="tx1"/>
              </a:gs>
            </a:gsLst>
            <a:lin ang="5400000" scaled="0"/>
          </a:gradFill>
          <a:latin typeface="+mn-lt"/>
          <a:ea typeface="+mn-ea"/>
          <a:cs typeface="+mn-cs"/>
        </a:defRPr>
      </a:lvl5pPr>
      <a:lvl6pPr marL="1886126"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058"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990"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922" indent="-171466" algn="l" defTabSz="685864"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64" rtl="0" eaLnBrk="1" latinLnBrk="0" hangingPunct="1">
        <a:defRPr sz="1400" kern="1200">
          <a:solidFill>
            <a:schemeClr val="tx1"/>
          </a:solidFill>
          <a:latin typeface="+mn-lt"/>
          <a:ea typeface="+mn-ea"/>
          <a:cs typeface="+mn-cs"/>
        </a:defRPr>
      </a:lvl1pPr>
      <a:lvl2pPr marL="342932" algn="l" defTabSz="685864" rtl="0" eaLnBrk="1" latinLnBrk="0" hangingPunct="1">
        <a:defRPr sz="1400" kern="1200">
          <a:solidFill>
            <a:schemeClr val="tx1"/>
          </a:solidFill>
          <a:latin typeface="+mn-lt"/>
          <a:ea typeface="+mn-ea"/>
          <a:cs typeface="+mn-cs"/>
        </a:defRPr>
      </a:lvl2pPr>
      <a:lvl3pPr marL="685864" algn="l" defTabSz="685864" rtl="0" eaLnBrk="1" latinLnBrk="0" hangingPunct="1">
        <a:defRPr sz="1400" kern="1200">
          <a:solidFill>
            <a:schemeClr val="tx1"/>
          </a:solidFill>
          <a:latin typeface="+mn-lt"/>
          <a:ea typeface="+mn-ea"/>
          <a:cs typeface="+mn-cs"/>
        </a:defRPr>
      </a:lvl3pPr>
      <a:lvl4pPr marL="1028796" algn="l" defTabSz="685864" rtl="0" eaLnBrk="1" latinLnBrk="0" hangingPunct="1">
        <a:defRPr sz="1400" kern="1200">
          <a:solidFill>
            <a:schemeClr val="tx1"/>
          </a:solidFill>
          <a:latin typeface="+mn-lt"/>
          <a:ea typeface="+mn-ea"/>
          <a:cs typeface="+mn-cs"/>
        </a:defRPr>
      </a:lvl4pPr>
      <a:lvl5pPr marL="1371728" algn="l" defTabSz="685864" rtl="0" eaLnBrk="1" latinLnBrk="0" hangingPunct="1">
        <a:defRPr sz="1400" kern="1200">
          <a:solidFill>
            <a:schemeClr val="tx1"/>
          </a:solidFill>
          <a:latin typeface="+mn-lt"/>
          <a:ea typeface="+mn-ea"/>
          <a:cs typeface="+mn-cs"/>
        </a:defRPr>
      </a:lvl5pPr>
      <a:lvl6pPr marL="1714660" algn="l" defTabSz="685864" rtl="0" eaLnBrk="1" latinLnBrk="0" hangingPunct="1">
        <a:defRPr sz="1400" kern="1200">
          <a:solidFill>
            <a:schemeClr val="tx1"/>
          </a:solidFill>
          <a:latin typeface="+mn-lt"/>
          <a:ea typeface="+mn-ea"/>
          <a:cs typeface="+mn-cs"/>
        </a:defRPr>
      </a:lvl6pPr>
      <a:lvl7pPr marL="2057592" algn="l" defTabSz="685864" rtl="0" eaLnBrk="1" latinLnBrk="0" hangingPunct="1">
        <a:defRPr sz="1400" kern="1200">
          <a:solidFill>
            <a:schemeClr val="tx1"/>
          </a:solidFill>
          <a:latin typeface="+mn-lt"/>
          <a:ea typeface="+mn-ea"/>
          <a:cs typeface="+mn-cs"/>
        </a:defRPr>
      </a:lvl7pPr>
      <a:lvl8pPr marL="2400524" algn="l" defTabSz="685864" rtl="0" eaLnBrk="1" latinLnBrk="0" hangingPunct="1">
        <a:defRPr sz="1400" kern="1200">
          <a:solidFill>
            <a:schemeClr val="tx1"/>
          </a:solidFill>
          <a:latin typeface="+mn-lt"/>
          <a:ea typeface="+mn-ea"/>
          <a:cs typeface="+mn-cs"/>
        </a:defRPr>
      </a:lvl8pPr>
      <a:lvl9pPr marL="2743456" algn="l" defTabSz="685864"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11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a:t>Building a sample Metro style canvas paint app using HTML</a:t>
            </a:r>
          </a:p>
        </p:txBody>
      </p:sp>
      <p:sp>
        <p:nvSpPr>
          <p:cNvPr id="3" name="Subtitle 2"/>
          <p:cNvSpPr>
            <a:spLocks noGrp="1"/>
          </p:cNvSpPr>
          <p:nvPr>
            <p:ph type="subTitle" idx="1"/>
          </p:nvPr>
        </p:nvSpPr>
        <p:spPr/>
        <p:txBody>
          <a:bodyPr/>
          <a:lstStyle/>
          <a:p>
            <a:r>
              <a:rPr lang="en-US" dirty="0" smtClean="0">
                <a:latin typeface="+mj-lt"/>
              </a:rPr>
              <a:t>David Owens II</a:t>
            </a:r>
          </a:p>
          <a:p>
            <a:r>
              <a:rPr lang="en-US" dirty="0" smtClean="0"/>
              <a:t>SDET II</a:t>
            </a:r>
          </a:p>
          <a:p>
            <a:r>
              <a:rPr lang="en-US" dirty="0" smtClean="0"/>
              <a:t>Microsoft Corporation</a:t>
            </a:r>
            <a:endParaRPr lang="en-US" dirty="0"/>
          </a:p>
        </p:txBody>
      </p:sp>
      <p:sp>
        <p:nvSpPr>
          <p:cNvPr id="4" name="Text Placeholder 3"/>
          <p:cNvSpPr>
            <a:spLocks noGrp="1"/>
          </p:cNvSpPr>
          <p:nvPr>
            <p:ph type="body" sz="quarter" idx="10"/>
          </p:nvPr>
        </p:nvSpPr>
        <p:spPr>
          <a:xfrm>
            <a:off x="727663" y="142886"/>
            <a:ext cx="1911451" cy="207749"/>
          </a:xfrm>
        </p:spPr>
        <p:txBody>
          <a:bodyPr/>
          <a:lstStyle/>
          <a:p>
            <a:r>
              <a:rPr lang="en-US" dirty="0" smtClean="0"/>
              <a:t>TOOL-787C</a:t>
            </a:r>
          </a:p>
        </p:txBody>
      </p:sp>
    </p:spTree>
    <p:extLst>
      <p:ext uri="{BB962C8B-B14F-4D97-AF65-F5344CB8AC3E}">
        <p14:creationId xmlns:p14="http://schemas.microsoft.com/office/powerpoint/2010/main" val="45319585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left?</a:t>
            </a:r>
            <a:endParaRPr lang="en-US" dirty="0"/>
          </a:p>
        </p:txBody>
      </p:sp>
      <p:sp>
        <p:nvSpPr>
          <p:cNvPr id="3" name="Content Placeholder 2"/>
          <p:cNvSpPr>
            <a:spLocks noGrp="1"/>
          </p:cNvSpPr>
          <p:nvPr>
            <p:ph idx="1"/>
          </p:nvPr>
        </p:nvSpPr>
        <p:spPr>
          <a:xfrm>
            <a:off x="389436" y="1085850"/>
            <a:ext cx="8363938" cy="738664"/>
          </a:xfrm>
        </p:spPr>
        <p:txBody>
          <a:bodyPr/>
          <a:lstStyle/>
          <a:p>
            <a:r>
              <a:rPr lang="en-US" dirty="0" smtClean="0"/>
              <a:t>Creating a custom startup path</a:t>
            </a:r>
          </a:p>
          <a:p>
            <a:r>
              <a:rPr lang="en-US" dirty="0" smtClean="0"/>
              <a:t>Customized snapping behavior</a:t>
            </a:r>
          </a:p>
        </p:txBody>
      </p:sp>
    </p:spTree>
    <p:extLst>
      <p:ext uri="{BB962C8B-B14F-4D97-AF65-F5344CB8AC3E}">
        <p14:creationId xmlns:p14="http://schemas.microsoft.com/office/powerpoint/2010/main" val="142551715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64" y="2259000"/>
            <a:ext cx="5977936" cy="1142621"/>
          </a:xfrm>
        </p:spPr>
        <p:txBody>
          <a:bodyPr/>
          <a:lstStyle/>
          <a:p>
            <a:r>
              <a:rPr lang="en-US" dirty="0" smtClean="0"/>
              <a:t>Finish up the app</a:t>
            </a:r>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7979209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1" y="2571760"/>
            <a:ext cx="5791240" cy="654035"/>
          </a:xfrm>
          <a:prstGeom prst="rect">
            <a:avLst/>
          </a:prstGeom>
          <a:noFill/>
        </p:spPr>
        <p:txBody>
          <a:bodyPr wrap="square" lIns="68562" tIns="34282" rIns="68562" bIns="34282" rtlCol="0">
            <a:spAutoFit/>
          </a:bodyPr>
          <a:lstStyle/>
          <a:p>
            <a:r>
              <a:rPr lang="en-US" sz="3800" dirty="0">
                <a:solidFill>
                  <a:srgbClr val="FFFFFF"/>
                </a:solidFill>
                <a:latin typeface="+mj-lt"/>
              </a:rPr>
              <a:t>Review</a:t>
            </a:r>
          </a:p>
        </p:txBody>
      </p:sp>
    </p:spTree>
    <p:extLst>
      <p:ext uri="{BB962C8B-B14F-4D97-AF65-F5344CB8AC3E}">
        <p14:creationId xmlns:p14="http://schemas.microsoft.com/office/powerpoint/2010/main" val="3656564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we learn?</a:t>
            </a:r>
            <a:endParaRPr lang="en-US" dirty="0"/>
          </a:p>
        </p:txBody>
      </p:sp>
      <p:sp>
        <p:nvSpPr>
          <p:cNvPr id="3" name="Content Placeholder 2"/>
          <p:cNvSpPr>
            <a:spLocks noGrp="1"/>
          </p:cNvSpPr>
          <p:nvPr>
            <p:ph idx="1"/>
          </p:nvPr>
        </p:nvSpPr>
        <p:spPr>
          <a:xfrm>
            <a:off x="389436" y="1085850"/>
            <a:ext cx="8363938" cy="2363724"/>
          </a:xfrm>
        </p:spPr>
        <p:txBody>
          <a:bodyPr/>
          <a:lstStyle/>
          <a:p>
            <a:r>
              <a:rPr lang="en-US" dirty="0" smtClean="0"/>
              <a:t>Start an app from a project template</a:t>
            </a:r>
          </a:p>
          <a:p>
            <a:r>
              <a:rPr lang="en-US" dirty="0" smtClean="0"/>
              <a:t>Create the views from item templates</a:t>
            </a:r>
          </a:p>
          <a:p>
            <a:r>
              <a:rPr lang="en-US" dirty="0" smtClean="0"/>
              <a:t>Handle drawing on the canvas</a:t>
            </a:r>
          </a:p>
          <a:p>
            <a:r>
              <a:rPr lang="en-US" dirty="0" smtClean="0"/>
              <a:t>Creating custom startup logic</a:t>
            </a:r>
          </a:p>
          <a:p>
            <a:r>
              <a:rPr lang="en-US" dirty="0" smtClean="0"/>
              <a:t>Creating custom snapping behavior</a:t>
            </a:r>
          </a:p>
          <a:p>
            <a:endParaRPr lang="en-US" dirty="0"/>
          </a:p>
        </p:txBody>
      </p:sp>
    </p:spTree>
    <p:extLst>
      <p:ext uri="{BB962C8B-B14F-4D97-AF65-F5344CB8AC3E}">
        <p14:creationId xmlns:p14="http://schemas.microsoft.com/office/powerpoint/2010/main" val="786183037"/>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1" y="2571760"/>
            <a:ext cx="5791240" cy="654035"/>
          </a:xfrm>
          <a:prstGeom prst="rect">
            <a:avLst/>
          </a:prstGeom>
          <a:noFill/>
        </p:spPr>
        <p:txBody>
          <a:bodyPr wrap="square" lIns="68562" tIns="34282" rIns="68562" bIns="34282" rtlCol="0">
            <a:spAutoFit/>
          </a:bodyPr>
          <a:lstStyle/>
          <a:p>
            <a:r>
              <a:rPr lang="en-US" sz="3800" dirty="0">
                <a:solidFill>
                  <a:srgbClr val="FFFFFF"/>
                </a:solidFill>
                <a:latin typeface="+mj-lt"/>
              </a:rPr>
              <a:t>Next Steps</a:t>
            </a:r>
          </a:p>
        </p:txBody>
      </p:sp>
    </p:spTree>
    <p:extLst>
      <p:ext uri="{BB962C8B-B14F-4D97-AF65-F5344CB8AC3E}">
        <p14:creationId xmlns:p14="http://schemas.microsoft.com/office/powerpoint/2010/main" val="3803931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1928817"/>
            <a:ext cx="8229600" cy="1493045"/>
          </a:xfrm>
        </p:spPr>
        <p:txBody>
          <a:bodyPr>
            <a:noAutofit/>
          </a:bodyPr>
          <a:lstStyle/>
          <a:p>
            <a:pPr algn="ctr"/>
            <a:r>
              <a:rPr lang="en-US" dirty="0" smtClean="0">
                <a:latin typeface="+mn-lt"/>
              </a:rPr>
              <a:t>Go build some apps!</a:t>
            </a:r>
            <a:endParaRPr lang="en-US" dirty="0">
              <a:latin typeface="+mn-lt"/>
            </a:endParaRPr>
          </a:p>
        </p:txBody>
      </p:sp>
    </p:spTree>
    <p:extLst>
      <p:ext uri="{BB962C8B-B14F-4D97-AF65-F5344CB8AC3E}">
        <p14:creationId xmlns:p14="http://schemas.microsoft.com/office/powerpoint/2010/main" val="191794370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sessions and labs</a:t>
            </a:r>
            <a:endParaRPr lang="en-US" dirty="0"/>
          </a:p>
        </p:txBody>
      </p:sp>
      <p:sp>
        <p:nvSpPr>
          <p:cNvPr id="3" name="Content Placeholder 2"/>
          <p:cNvSpPr>
            <a:spLocks noGrp="1"/>
          </p:cNvSpPr>
          <p:nvPr>
            <p:ph idx="1"/>
          </p:nvPr>
        </p:nvSpPr>
        <p:spPr>
          <a:xfrm>
            <a:off x="389436" y="1085854"/>
            <a:ext cx="8363938" cy="3360920"/>
          </a:xfrm>
        </p:spPr>
        <p:txBody>
          <a:bodyPr/>
          <a:lstStyle/>
          <a:p>
            <a:r>
              <a:rPr lang="en-US" dirty="0" smtClean="0"/>
              <a:t>[APP-185T] </a:t>
            </a:r>
            <a:r>
              <a:rPr lang="en-US" dirty="0"/>
              <a:t>Make great Metro style apps that are touch-optimized using </a:t>
            </a:r>
            <a:r>
              <a:rPr lang="en-US" dirty="0" smtClean="0"/>
              <a:t>HTML5</a:t>
            </a:r>
          </a:p>
          <a:p>
            <a:r>
              <a:rPr lang="en-US" dirty="0" smtClean="0"/>
              <a:t>[APP-186T] </a:t>
            </a:r>
            <a:r>
              <a:rPr lang="en-US" dirty="0"/>
              <a:t>Build advanced touch apps in Windows 8 </a:t>
            </a:r>
            <a:endParaRPr lang="en-US" dirty="0" smtClean="0"/>
          </a:p>
          <a:p>
            <a:r>
              <a:rPr lang="en-US" dirty="0" smtClean="0"/>
              <a:t>[PLAT-192C] </a:t>
            </a:r>
            <a:r>
              <a:rPr lang="en-US" dirty="0"/>
              <a:t>Bring pen and touch input to your Metro style apps with ink </a:t>
            </a:r>
            <a:endParaRPr lang="en-US" dirty="0" smtClean="0"/>
          </a:p>
          <a:p>
            <a:r>
              <a:rPr lang="en-US" dirty="0" smtClean="0"/>
              <a:t>[TOOL-486T] </a:t>
            </a:r>
            <a:r>
              <a:rPr lang="en-US" dirty="0"/>
              <a:t>A deep dive into Expression Blend for designing Metro style apps using </a:t>
            </a:r>
            <a:r>
              <a:rPr lang="en-US" dirty="0" smtClean="0"/>
              <a:t>HTML</a:t>
            </a:r>
          </a:p>
          <a:p>
            <a:r>
              <a:rPr lang="en-US" dirty="0" smtClean="0"/>
              <a:t>[TOOL-501T] </a:t>
            </a:r>
            <a:r>
              <a:rPr lang="en-US" dirty="0"/>
              <a:t>Introducing the Windows libraries for JavaScript </a:t>
            </a:r>
            <a:endParaRPr lang="en-US" dirty="0" smtClean="0"/>
          </a:p>
          <a:p>
            <a:r>
              <a:rPr lang="en-US" dirty="0" smtClean="0"/>
              <a:t>[TOOL-514T] </a:t>
            </a:r>
            <a:r>
              <a:rPr lang="en-US" dirty="0"/>
              <a:t>Debugging your Metro style apps using HTML</a:t>
            </a:r>
            <a:endParaRPr lang="en-US" dirty="0" smtClean="0"/>
          </a:p>
        </p:txBody>
      </p:sp>
    </p:spTree>
    <p:extLst>
      <p:ext uri="{BB962C8B-B14F-4D97-AF65-F5344CB8AC3E}">
        <p14:creationId xmlns:p14="http://schemas.microsoft.com/office/powerpoint/2010/main" val="246950615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727663" y="2559526"/>
            <a:ext cx="8137987" cy="2002334"/>
          </a:xfrm>
        </p:spPr>
        <p:txBody>
          <a:bodyPr/>
          <a:lstStyle/>
          <a:p>
            <a:pPr marL="342931" indent="-342931">
              <a:buFont typeface="Arial" pitchFamily="34" charset="0"/>
              <a:buChar char="•"/>
            </a:pPr>
            <a:r>
              <a:rPr lang="en-US" sz="2700" b="1" dirty="0"/>
              <a:t>Feedback and questions </a:t>
            </a:r>
            <a:r>
              <a:rPr lang="en-US" sz="2700" u="sng" dirty="0">
                <a:hlinkClick r:id="rId2"/>
              </a:rPr>
              <a:t>http://forums.dev.windows.com</a:t>
            </a:r>
            <a:r>
              <a:rPr lang="en-US" sz="2700" dirty="0"/>
              <a:t> </a:t>
            </a:r>
            <a:br>
              <a:rPr lang="en-US" sz="2700" dirty="0"/>
            </a:br>
            <a:endParaRPr lang="en-US" sz="2700" dirty="0"/>
          </a:p>
          <a:p>
            <a:pPr marL="342931" indent="-342931">
              <a:buFont typeface="Arial" pitchFamily="34" charset="0"/>
              <a:buChar char="•"/>
            </a:pPr>
            <a:r>
              <a:rPr lang="en-US" sz="2700" b="1" dirty="0"/>
              <a:t>Session feedback</a:t>
            </a:r>
            <a:br>
              <a:rPr lang="en-US" sz="2700" b="1" dirty="0"/>
            </a:br>
            <a:r>
              <a:rPr lang="en-US" sz="2700" u="sng" dirty="0">
                <a:hlinkClick r:id="rId3"/>
              </a:rPr>
              <a:t>http://bldw.in/SessionFeedback</a:t>
            </a:r>
            <a:r>
              <a:rPr lang="en-US" sz="2700" dirty="0"/>
              <a:t> </a:t>
            </a:r>
          </a:p>
          <a:p>
            <a:endParaRPr lang="en-US" sz="2700" dirty="0"/>
          </a:p>
        </p:txBody>
      </p:sp>
      <p:sp>
        <p:nvSpPr>
          <p:cNvPr id="4" name="Text Placeholder 3"/>
          <p:cNvSpPr>
            <a:spLocks noGrp="1"/>
          </p:cNvSpPr>
          <p:nvPr>
            <p:ph type="body" sz="quarter" idx="10"/>
          </p:nvPr>
        </p:nvSpPr>
        <p:spPr>
          <a:xfrm>
            <a:off x="727663" y="956905"/>
            <a:ext cx="6794285" cy="1033983"/>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1229497518"/>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3241725" y="2348075"/>
            <a:ext cx="2660550" cy="447351"/>
          </a:xfrm>
          <a:prstGeom prst="rect">
            <a:avLst/>
          </a:prstGeom>
          <a:noFill/>
          <a:ln>
            <a:noFill/>
          </a:ln>
        </p:spPr>
      </p:pic>
      <p:sp>
        <p:nvSpPr>
          <p:cNvPr id="5" name="Text Box 3"/>
          <p:cNvSpPr txBox="1">
            <a:spLocks noChangeArrowheads="1"/>
          </p:cNvSpPr>
          <p:nvPr/>
        </p:nvSpPr>
        <p:spPr bwMode="blackWhite">
          <a:xfrm>
            <a:off x="381000" y="4562681"/>
            <a:ext cx="8382000" cy="311613"/>
          </a:xfrm>
          <a:prstGeom prst="rect">
            <a:avLst/>
          </a:prstGeom>
          <a:noFill/>
          <a:ln w="12700">
            <a:noFill/>
            <a:miter lim="800000"/>
            <a:headEnd type="none" w="sm" len="sm"/>
            <a:tailEnd type="none" w="sm" len="sm"/>
          </a:ln>
          <a:effectLst/>
        </p:spPr>
        <p:txBody>
          <a:bodyPr vert="horz" wrap="square" lIns="68551" tIns="34276" rIns="68551" bIns="34276" numCol="1" anchor="t" anchorCtr="0" compatLnSpc="1">
            <a:prstTxWarp prst="textNoShape">
              <a:avLst/>
            </a:prstTxWarp>
            <a:spAutoFit/>
          </a:bodyPr>
          <a:lstStyle/>
          <a:p>
            <a:pPr algn="ctr" defTabSz="685409" eaLnBrk="0" hangingPunct="0"/>
            <a:r>
              <a:rPr lang="en-US" sz="500" dirty="0">
                <a:gradFill>
                  <a:gsLst>
                    <a:gs pos="0">
                      <a:schemeClr val="tx1"/>
                    </a:gs>
                    <a:gs pos="100000">
                      <a:schemeClr val="tx1"/>
                    </a:gs>
                  </a:gsLst>
                  <a:lin ang="5400000" scaled="0"/>
                </a:gradFill>
                <a:latin typeface="Segoe UI" pitchFamily="34" charset="0"/>
                <a:cs typeface="Arial" charset="0"/>
              </a:rPr>
              <a:t>© 2011 Microsoft Corporation. All rights reserved. Microsoft, Windows, Windows Vista and other product names are or may be registered trademarks and/or trademarks in the U.S. and/or other countries.</a:t>
            </a:r>
          </a:p>
          <a:p>
            <a:pPr algn="ctr" defTabSz="685409" eaLnBrk="0" hangingPunct="0"/>
            <a:r>
              <a:rPr lang="en-US" sz="5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725815467"/>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148597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389438" y="1085856"/>
            <a:ext cx="8363937" cy="2853089"/>
          </a:xfrm>
        </p:spPr>
        <p:txBody>
          <a:bodyPr/>
          <a:lstStyle/>
          <a:p>
            <a:r>
              <a:rPr lang="en-US" dirty="0"/>
              <a:t>A brief look at the app</a:t>
            </a:r>
          </a:p>
          <a:p>
            <a:r>
              <a:rPr lang="en-US" dirty="0"/>
              <a:t>Overview of the app’s structure</a:t>
            </a:r>
          </a:p>
          <a:p>
            <a:r>
              <a:rPr lang="en-US" dirty="0"/>
              <a:t>Walkthrough building some of the components</a:t>
            </a:r>
          </a:p>
          <a:p>
            <a:endParaRPr lang="en-US" dirty="0" smtClean="0"/>
          </a:p>
          <a:p>
            <a:pPr marL="0" indent="0">
              <a:buNone/>
            </a:pPr>
            <a:r>
              <a:rPr lang="en-US" dirty="0" smtClean="0">
                <a:latin typeface="+mj-lt"/>
              </a:rPr>
              <a:t>You’ll leave with examples of how to</a:t>
            </a:r>
          </a:p>
          <a:p>
            <a:pPr>
              <a:spcBef>
                <a:spcPts val="900"/>
              </a:spcBef>
            </a:pPr>
            <a:r>
              <a:rPr lang="en-US" dirty="0" smtClean="0"/>
              <a:t>Create an app from a Visual Studio project template</a:t>
            </a:r>
          </a:p>
          <a:p>
            <a:pPr>
              <a:spcBef>
                <a:spcPts val="900"/>
              </a:spcBef>
            </a:pPr>
            <a:r>
              <a:rPr lang="en-US" dirty="0" smtClean="0"/>
              <a:t>Provide the basic implementation for multi-touch drawing</a:t>
            </a:r>
          </a:p>
        </p:txBody>
      </p:sp>
    </p:spTree>
    <p:extLst>
      <p:ext uri="{BB962C8B-B14F-4D97-AF65-F5344CB8AC3E}">
        <p14:creationId xmlns:p14="http://schemas.microsoft.com/office/powerpoint/2010/main" val="218731921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Canvas Paint</a:t>
            </a:r>
            <a:endParaRPr lang="en-US" dirty="0"/>
          </a:p>
        </p:txBody>
      </p:sp>
      <p:sp>
        <p:nvSpPr>
          <p:cNvPr id="5" name="Subtitle 4"/>
          <p:cNvSpPr>
            <a:spLocks noGrp="1"/>
          </p:cNvSpPr>
          <p:nvPr>
            <p:ph type="subTitle" idx="1"/>
          </p:nvPr>
        </p:nvSpPr>
        <p:spPr/>
        <p:txBody>
          <a:bodyPr/>
          <a:lstStyle/>
          <a:p>
            <a:r>
              <a:rPr lang="en-US" dirty="0" smtClean="0"/>
              <a:t>Let’s take a look at the app.</a:t>
            </a:r>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83151781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1" y="2571760"/>
            <a:ext cx="5791240" cy="654035"/>
          </a:xfrm>
          <a:prstGeom prst="rect">
            <a:avLst/>
          </a:prstGeom>
          <a:noFill/>
        </p:spPr>
        <p:txBody>
          <a:bodyPr wrap="square" lIns="68562" tIns="34282" rIns="68562" bIns="34282" rtlCol="0">
            <a:spAutoFit/>
          </a:bodyPr>
          <a:lstStyle/>
          <a:p>
            <a:r>
              <a:rPr lang="en-US" sz="3800" dirty="0">
                <a:solidFill>
                  <a:srgbClr val="FFFFFF"/>
                </a:solidFill>
                <a:latin typeface="+mj-lt"/>
              </a:rPr>
              <a:t>App overview</a:t>
            </a:r>
          </a:p>
        </p:txBody>
      </p:sp>
    </p:spTree>
    <p:extLst>
      <p:ext uri="{BB962C8B-B14F-4D97-AF65-F5344CB8AC3E}">
        <p14:creationId xmlns:p14="http://schemas.microsoft.com/office/powerpoint/2010/main" val="3841258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Basic architecture</a:t>
            </a:r>
            <a:endParaRPr lang="en-US" dirty="0"/>
          </a:p>
        </p:txBody>
      </p:sp>
      <p:sp>
        <p:nvSpPr>
          <p:cNvPr id="11" name="Rectangle 10"/>
          <p:cNvSpPr/>
          <p:nvPr/>
        </p:nvSpPr>
        <p:spPr bwMode="auto">
          <a:xfrm>
            <a:off x="457200" y="971550"/>
            <a:ext cx="8229600" cy="609600"/>
          </a:xfrm>
          <a:prstGeom prst="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757" fontAlgn="base">
              <a:spcBef>
                <a:spcPct val="0"/>
              </a:spcBef>
              <a:spcAft>
                <a:spcPct val="0"/>
              </a:spcAft>
            </a:pPr>
            <a:r>
              <a:rPr lang="en-US" sz="2400" b="1" dirty="0">
                <a:gradFill>
                  <a:gsLst>
                    <a:gs pos="0">
                      <a:schemeClr val="tx1"/>
                    </a:gs>
                    <a:gs pos="100000">
                      <a:schemeClr val="tx1"/>
                    </a:gs>
                  </a:gsLst>
                  <a:lin ang="5400000" scaled="0"/>
                </a:gradFill>
              </a:rPr>
              <a:t>Navigation System</a:t>
            </a:r>
          </a:p>
        </p:txBody>
      </p:sp>
      <p:sp>
        <p:nvSpPr>
          <p:cNvPr id="12" name="Rectangle 11"/>
          <p:cNvSpPr/>
          <p:nvPr/>
        </p:nvSpPr>
        <p:spPr bwMode="auto">
          <a:xfrm>
            <a:off x="454550" y="1743075"/>
            <a:ext cx="4038600" cy="609600"/>
          </a:xfrm>
          <a:prstGeom prst="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757" fontAlgn="base">
              <a:spcBef>
                <a:spcPct val="0"/>
              </a:spcBef>
              <a:spcAft>
                <a:spcPct val="0"/>
              </a:spcAft>
            </a:pPr>
            <a:r>
              <a:rPr lang="en-US" sz="2400" b="1" dirty="0">
                <a:gradFill>
                  <a:gsLst>
                    <a:gs pos="0">
                      <a:schemeClr val="tx1"/>
                    </a:gs>
                    <a:gs pos="100000">
                      <a:schemeClr val="tx1"/>
                    </a:gs>
                  </a:gsLst>
                  <a:lin ang="5400000" scaled="0"/>
                </a:gradFill>
              </a:rPr>
              <a:t>Art Board</a:t>
            </a:r>
          </a:p>
        </p:txBody>
      </p:sp>
      <p:sp>
        <p:nvSpPr>
          <p:cNvPr id="13" name="Rectangle 12"/>
          <p:cNvSpPr/>
          <p:nvPr/>
        </p:nvSpPr>
        <p:spPr bwMode="auto">
          <a:xfrm>
            <a:off x="4648200" y="1743075"/>
            <a:ext cx="4038600" cy="609600"/>
          </a:xfrm>
          <a:prstGeom prst="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757" fontAlgn="base">
              <a:spcBef>
                <a:spcPct val="0"/>
              </a:spcBef>
              <a:spcAft>
                <a:spcPct val="0"/>
              </a:spcAft>
            </a:pPr>
            <a:r>
              <a:rPr lang="en-US" sz="2400" b="1" dirty="0">
                <a:gradFill>
                  <a:gsLst>
                    <a:gs pos="0">
                      <a:schemeClr val="tx1"/>
                    </a:gs>
                    <a:gs pos="100000">
                      <a:schemeClr val="tx1"/>
                    </a:gs>
                  </a:gsLst>
                  <a:lin ang="5400000" scaled="0"/>
                </a:gradFill>
              </a:rPr>
              <a:t>Gallery View</a:t>
            </a:r>
          </a:p>
        </p:txBody>
      </p:sp>
      <p:sp>
        <p:nvSpPr>
          <p:cNvPr id="14" name="Rectangle 13"/>
          <p:cNvSpPr/>
          <p:nvPr/>
        </p:nvSpPr>
        <p:spPr bwMode="auto">
          <a:xfrm>
            <a:off x="454551" y="2524870"/>
            <a:ext cx="1298050" cy="609600"/>
          </a:xfrm>
          <a:prstGeom prst="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757" fontAlgn="base">
              <a:spcBef>
                <a:spcPct val="0"/>
              </a:spcBef>
              <a:spcAft>
                <a:spcPct val="0"/>
              </a:spcAft>
            </a:pPr>
            <a:r>
              <a:rPr lang="en-US" sz="2400" b="1" dirty="0">
                <a:gradFill>
                  <a:gsLst>
                    <a:gs pos="0">
                      <a:schemeClr val="tx1"/>
                    </a:gs>
                    <a:gs pos="100000">
                      <a:schemeClr val="tx1"/>
                    </a:gs>
                  </a:gsLst>
                  <a:lin ang="5400000" scaled="0"/>
                </a:gradFill>
              </a:rPr>
              <a:t>Canvas</a:t>
            </a:r>
          </a:p>
        </p:txBody>
      </p:sp>
      <p:sp>
        <p:nvSpPr>
          <p:cNvPr id="15" name="Rectangle 14"/>
          <p:cNvSpPr/>
          <p:nvPr/>
        </p:nvSpPr>
        <p:spPr bwMode="auto">
          <a:xfrm>
            <a:off x="1827476" y="2524870"/>
            <a:ext cx="1298050" cy="609600"/>
          </a:xfrm>
          <a:prstGeom prst="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757" fontAlgn="base">
              <a:spcBef>
                <a:spcPct val="0"/>
              </a:spcBef>
              <a:spcAft>
                <a:spcPct val="0"/>
              </a:spcAft>
            </a:pPr>
            <a:r>
              <a:rPr lang="en-US" sz="2400" b="1" dirty="0">
                <a:gradFill>
                  <a:gsLst>
                    <a:gs pos="0">
                      <a:schemeClr val="tx1"/>
                    </a:gs>
                    <a:gs pos="100000">
                      <a:schemeClr val="tx1"/>
                    </a:gs>
                  </a:gsLst>
                  <a:lin ang="5400000" scaled="0"/>
                </a:gradFill>
              </a:rPr>
              <a:t>App Bar</a:t>
            </a:r>
          </a:p>
        </p:txBody>
      </p:sp>
      <p:sp>
        <p:nvSpPr>
          <p:cNvPr id="16" name="Rectangle 15"/>
          <p:cNvSpPr/>
          <p:nvPr/>
        </p:nvSpPr>
        <p:spPr bwMode="auto">
          <a:xfrm>
            <a:off x="3199075" y="2524870"/>
            <a:ext cx="1298050" cy="609600"/>
          </a:xfrm>
          <a:prstGeom prst="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757" fontAlgn="base">
              <a:spcBef>
                <a:spcPct val="0"/>
              </a:spcBef>
              <a:spcAft>
                <a:spcPct val="0"/>
              </a:spcAft>
            </a:pPr>
            <a:r>
              <a:rPr lang="en-US" sz="2400" b="1" dirty="0">
                <a:gradFill>
                  <a:gsLst>
                    <a:gs pos="0">
                      <a:schemeClr val="tx1"/>
                    </a:gs>
                    <a:gs pos="100000">
                      <a:schemeClr val="tx1"/>
                    </a:gs>
                  </a:gsLst>
                  <a:lin ang="5400000" scaled="0"/>
                </a:gradFill>
              </a:rPr>
              <a:t>Palettes</a:t>
            </a:r>
          </a:p>
        </p:txBody>
      </p:sp>
      <p:sp>
        <p:nvSpPr>
          <p:cNvPr id="17" name="Rectangle 16"/>
          <p:cNvSpPr/>
          <p:nvPr/>
        </p:nvSpPr>
        <p:spPr bwMode="auto">
          <a:xfrm>
            <a:off x="4648200" y="2524870"/>
            <a:ext cx="1981200" cy="609600"/>
          </a:xfrm>
          <a:prstGeom prst="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757" fontAlgn="base">
              <a:spcBef>
                <a:spcPct val="0"/>
              </a:spcBef>
              <a:spcAft>
                <a:spcPct val="0"/>
              </a:spcAft>
            </a:pPr>
            <a:r>
              <a:rPr lang="en-US" sz="2400" b="1" dirty="0">
                <a:gradFill>
                  <a:gsLst>
                    <a:gs pos="0">
                      <a:schemeClr val="tx1"/>
                    </a:gs>
                    <a:gs pos="100000">
                      <a:schemeClr val="tx1"/>
                    </a:gs>
                  </a:gsLst>
                  <a:lin ang="5400000" scaled="0"/>
                </a:gradFill>
              </a:rPr>
              <a:t>List View</a:t>
            </a:r>
          </a:p>
        </p:txBody>
      </p:sp>
      <p:sp>
        <p:nvSpPr>
          <p:cNvPr id="18" name="Rectangle 17"/>
          <p:cNvSpPr/>
          <p:nvPr/>
        </p:nvSpPr>
        <p:spPr bwMode="auto">
          <a:xfrm>
            <a:off x="6705600" y="2524870"/>
            <a:ext cx="1981200" cy="609600"/>
          </a:xfrm>
          <a:prstGeom prst="rect">
            <a:avLst/>
          </a:prstGeom>
          <a:solidFill>
            <a:schemeClr val="accent1"/>
          </a:solidFill>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00" tIns="45700" rIns="91400" bIns="45700" numCol="1" rtlCol="0" anchor="ctr" anchorCtr="0" compatLnSpc="1">
            <a:prstTxWarp prst="textNoShape">
              <a:avLst/>
            </a:prstTxWarp>
          </a:bodyPr>
          <a:lstStyle/>
          <a:p>
            <a:pPr algn="ctr" defTabSz="913757" fontAlgn="base">
              <a:spcBef>
                <a:spcPct val="0"/>
              </a:spcBef>
              <a:spcAft>
                <a:spcPct val="0"/>
              </a:spcAft>
            </a:pPr>
            <a:r>
              <a:rPr lang="en-US" sz="2400" b="1" dirty="0">
                <a:gradFill>
                  <a:gsLst>
                    <a:gs pos="0">
                      <a:schemeClr val="tx1"/>
                    </a:gs>
                    <a:gs pos="100000">
                      <a:schemeClr val="tx1"/>
                    </a:gs>
                  </a:gsLst>
                  <a:lin ang="5400000" scaled="0"/>
                </a:gradFill>
              </a:rPr>
              <a:t>App Bar</a:t>
            </a:r>
          </a:p>
        </p:txBody>
      </p:sp>
    </p:spTree>
    <p:extLst>
      <p:ext uri="{BB962C8B-B14F-4D97-AF65-F5344CB8AC3E}">
        <p14:creationId xmlns:p14="http://schemas.microsoft.com/office/powerpoint/2010/main" val="3852449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canvas paint</a:t>
            </a:r>
            <a:endParaRPr lang="en-US" dirty="0"/>
          </a:p>
        </p:txBody>
      </p:sp>
      <p:sp>
        <p:nvSpPr>
          <p:cNvPr id="3" name="Content Placeholder 2"/>
          <p:cNvSpPr>
            <a:spLocks noGrp="1"/>
          </p:cNvSpPr>
          <p:nvPr>
            <p:ph idx="1"/>
          </p:nvPr>
        </p:nvSpPr>
        <p:spPr>
          <a:xfrm>
            <a:off x="389436" y="1085850"/>
            <a:ext cx="8363938" cy="2363724"/>
          </a:xfrm>
        </p:spPr>
        <p:txBody>
          <a:bodyPr/>
          <a:lstStyle/>
          <a:p>
            <a:r>
              <a:rPr lang="en-US" dirty="0" smtClean="0"/>
              <a:t>Starting from the Visual Studio Project templates</a:t>
            </a:r>
          </a:p>
          <a:p>
            <a:r>
              <a:rPr lang="en-US" dirty="0" smtClean="0"/>
              <a:t>Building the views of the app</a:t>
            </a:r>
          </a:p>
          <a:p>
            <a:r>
              <a:rPr lang="en-US" dirty="0" smtClean="0"/>
              <a:t>Implementing drawing on the canvas</a:t>
            </a:r>
          </a:p>
          <a:p>
            <a:r>
              <a:rPr lang="en-US" dirty="0" smtClean="0"/>
              <a:t>Creating a custom startup path</a:t>
            </a:r>
          </a:p>
          <a:p>
            <a:r>
              <a:rPr lang="en-US" dirty="0" smtClean="0"/>
              <a:t>Customized snapping behavior</a:t>
            </a:r>
          </a:p>
          <a:p>
            <a:endParaRPr lang="en-US" dirty="0"/>
          </a:p>
        </p:txBody>
      </p:sp>
    </p:spTree>
    <p:extLst>
      <p:ext uri="{BB962C8B-B14F-4D97-AF65-F5344CB8AC3E}">
        <p14:creationId xmlns:p14="http://schemas.microsoft.com/office/powerpoint/2010/main" val="240360644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64" y="2259000"/>
            <a:ext cx="5977936" cy="1142621"/>
          </a:xfrm>
        </p:spPr>
        <p:txBody>
          <a:bodyPr/>
          <a:lstStyle/>
          <a:p>
            <a:r>
              <a:rPr lang="en-US" dirty="0" smtClean="0"/>
              <a:t>Getting started building the app</a:t>
            </a:r>
            <a:endParaRPr lang="en-US" dirty="0"/>
          </a:p>
        </p:txBody>
      </p:sp>
      <p:sp>
        <p:nvSpPr>
          <p:cNvPr id="6" name="Text Placeholder 5"/>
          <p:cNvSpPr>
            <a:spLocks noGrp="1"/>
          </p:cNvSpPr>
          <p:nvPr>
            <p:ph type="body" sz="quarter" idx="10"/>
          </p:nvPr>
        </p:nvSpPr>
        <p:spPr/>
        <p:txBody>
          <a:bodyPr/>
          <a:lstStyle/>
          <a:p>
            <a:r>
              <a:rPr lang="en-US" dirty="0" smtClean="0"/>
              <a:t>demo</a:t>
            </a:r>
            <a:endParaRPr lang="en-US" dirty="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312060136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60721" y="2571760"/>
            <a:ext cx="5791240" cy="654035"/>
          </a:xfrm>
          <a:prstGeom prst="rect">
            <a:avLst/>
          </a:prstGeom>
          <a:noFill/>
        </p:spPr>
        <p:txBody>
          <a:bodyPr wrap="square" lIns="68562" tIns="34282" rIns="68562" bIns="34282" rtlCol="0">
            <a:spAutoFit/>
          </a:bodyPr>
          <a:lstStyle/>
          <a:p>
            <a:r>
              <a:rPr lang="en-US" sz="3800" dirty="0">
                <a:solidFill>
                  <a:srgbClr val="FFFFFF"/>
                </a:solidFill>
                <a:latin typeface="+mj-lt"/>
              </a:rPr>
              <a:t>What have we done?</a:t>
            </a:r>
          </a:p>
        </p:txBody>
      </p:sp>
    </p:spTree>
    <p:extLst>
      <p:ext uri="{BB962C8B-B14F-4D97-AF65-F5344CB8AC3E}">
        <p14:creationId xmlns:p14="http://schemas.microsoft.com/office/powerpoint/2010/main" val="1293721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canvas paint</a:t>
            </a:r>
            <a:endParaRPr lang="en-US" dirty="0"/>
          </a:p>
        </p:txBody>
      </p:sp>
      <p:sp>
        <p:nvSpPr>
          <p:cNvPr id="3" name="Content Placeholder 2"/>
          <p:cNvSpPr>
            <a:spLocks noGrp="1"/>
          </p:cNvSpPr>
          <p:nvPr>
            <p:ph type="body" sz="quarter" idx="10"/>
          </p:nvPr>
        </p:nvSpPr>
        <p:spPr>
          <a:xfrm>
            <a:off x="389438" y="1085852"/>
            <a:ext cx="8363937" cy="1144929"/>
          </a:xfrm>
        </p:spPr>
        <p:txBody>
          <a:bodyPr/>
          <a:lstStyle/>
          <a:p>
            <a:r>
              <a:rPr lang="en-US" dirty="0" smtClean="0"/>
              <a:t>Starting from the Visual Studio Project templates</a:t>
            </a:r>
          </a:p>
          <a:p>
            <a:r>
              <a:rPr lang="en-US" dirty="0" smtClean="0"/>
              <a:t>Building the views of the app</a:t>
            </a:r>
          </a:p>
          <a:p>
            <a:r>
              <a:rPr lang="en-US" dirty="0" smtClean="0"/>
              <a:t>Implementing drawing on the canvas</a:t>
            </a:r>
          </a:p>
        </p:txBody>
      </p:sp>
    </p:spTree>
    <p:extLst>
      <p:ext uri="{BB962C8B-B14F-4D97-AF65-F5344CB8AC3E}">
        <p14:creationId xmlns:p14="http://schemas.microsoft.com/office/powerpoint/2010/main" val="603275811"/>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3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9.xml><?xml version="1.0" encoding="utf-8"?>
<a:theme xmlns:a="http://schemas.openxmlformats.org/drawingml/2006/main" name="4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2D64E06-6CCE-45D2-A4B8-DB42C37B0771}"/>
</file>

<file path=customXml/itemProps2.xml><?xml version="1.0" encoding="utf-8"?>
<ds:datastoreItem xmlns:ds="http://schemas.openxmlformats.org/officeDocument/2006/customXml" ds:itemID="{06787D8E-E180-4A9C-B707-F5509C27F6A5}"/>
</file>

<file path=customXml/itemProps3.xml><?xml version="1.0" encoding="utf-8"?>
<ds:datastoreItem xmlns:ds="http://schemas.openxmlformats.org/officeDocument/2006/customXml" ds:itemID="{D4ADF4B7-F208-437B-AD54-1C3BCD5A3100}"/>
</file>

<file path=docProps/app.xml><?xml version="1.0" encoding="utf-8"?>
<Properties xmlns="http://schemas.openxmlformats.org/officeDocument/2006/extended-properties" xmlns:vt="http://schemas.openxmlformats.org/officeDocument/2006/docPropsVTypes">
  <Template>BUILD_Template (final)</Template>
  <TotalTime>5817</TotalTime>
  <Words>515</Words>
  <Application>Microsoft Office PowerPoint</Application>
  <PresentationFormat>On-screen Show (16:9)</PresentationFormat>
  <Paragraphs>74</Paragraphs>
  <Slides>19</Slides>
  <Notes>6</Notes>
  <HiddenSlides>0</HiddenSlides>
  <MMClips>0</MMClips>
  <ScaleCrop>false</ScaleCrop>
  <HeadingPairs>
    <vt:vector size="4" baseType="variant">
      <vt:variant>
        <vt:lpstr>Theme</vt:lpstr>
      </vt:variant>
      <vt:variant>
        <vt:i4>9</vt:i4>
      </vt:variant>
      <vt:variant>
        <vt:lpstr>Slide Titles</vt:lpstr>
      </vt:variant>
      <vt:variant>
        <vt:i4>19</vt:i4>
      </vt:variant>
    </vt:vector>
  </HeadingPairs>
  <TitlesOfParts>
    <vt:vector size="28"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3_BUILD_Breakout_Template _ SAMPLE for Scott 7.28</vt:lpstr>
      <vt:lpstr>4_BUILD_Breakout_Template _ SAMPLE for Scott 7.28</vt:lpstr>
      <vt:lpstr>Building a sample Metro style canvas paint app using HTML</vt:lpstr>
      <vt:lpstr>Agenda</vt:lpstr>
      <vt:lpstr>Canvas Paint</vt:lpstr>
      <vt:lpstr>PowerPoint Presentation</vt:lpstr>
      <vt:lpstr>Basic architecture</vt:lpstr>
      <vt:lpstr>Building canvas paint</vt:lpstr>
      <vt:lpstr>Getting started building the app</vt:lpstr>
      <vt:lpstr>PowerPoint Presentation</vt:lpstr>
      <vt:lpstr>Building canvas paint</vt:lpstr>
      <vt:lpstr>What’s left?</vt:lpstr>
      <vt:lpstr>Finish up the app</vt:lpstr>
      <vt:lpstr>PowerPoint Presentation</vt:lpstr>
      <vt:lpstr>What did we learn?</vt:lpstr>
      <vt:lpstr>PowerPoint Presentation</vt:lpstr>
      <vt:lpstr>Go build some apps!</vt:lpstr>
      <vt:lpstr>Related sessions and labs</vt:lpstr>
      <vt:lpstr>PowerPoint Presentation</vt:lpstr>
      <vt:lpstr>PowerPoint Presentation</vt:lpstr>
      <vt:lpstr>PowerPoint Presentation</vt:lpstr>
    </vt:vector>
  </TitlesOfParts>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TOOL-787C: Building a sample Metro style canvas paint app using HTML</dc:title>
  <dc:subject>BUILD</dc:subject>
  <dc:creator>David Owens II</dc:creator>
  <dc:description>Template: Sam Moore, Silver Fox Productions, Inc.
Formatting: Dana Kim-Wincapaw, Silver Fox Productions, Inc.
Event Date: September 13th–16th
Event Location: Anaheim, CA
Audience Type: External Developers, Programmers</dc:description>
  <cp:lastModifiedBy>Shows</cp:lastModifiedBy>
  <cp:revision>60</cp:revision>
  <dcterms:created xsi:type="dcterms:W3CDTF">2011-08-06T02:23:21Z</dcterms:created>
  <dcterms:modified xsi:type="dcterms:W3CDTF">2011-09-16T21:04:58Z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ies>
</file>