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2" r:id="rId6"/>
    <p:sldMasterId id="2147483703" r:id="rId7"/>
  </p:sldMasterIdLst>
  <p:notesMasterIdLst>
    <p:notesMasterId r:id="rId30"/>
  </p:notesMasterIdLst>
  <p:sldIdLst>
    <p:sldId id="257"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9" r:id="rId23"/>
    <p:sldId id="280" r:id="rId24"/>
    <p:sldId id="281" r:id="rId25"/>
    <p:sldId id="282" r:id="rId26"/>
    <p:sldId id="283" r:id="rId27"/>
    <p:sldId id="274" r:id="rId28"/>
    <p:sldId id="256" r:id="rId29"/>
  </p:sldIdLst>
  <p:sldSz cx="12188825" cy="6858000"/>
  <p:notesSz cx="6858000" cy="9144000"/>
  <p:defaultTextStyle>
    <a:defPPr>
      <a:defRPr lang="en-US"/>
    </a:defPPr>
    <a:lvl1pPr marL="0" algn="l" defTabSz="1256203" rtl="0" eaLnBrk="1" latinLnBrk="0" hangingPunct="1">
      <a:defRPr sz="2500" kern="1200">
        <a:solidFill>
          <a:schemeClr val="tx1"/>
        </a:solidFill>
        <a:latin typeface="+mn-lt"/>
        <a:ea typeface="+mn-ea"/>
        <a:cs typeface="+mn-cs"/>
      </a:defRPr>
    </a:lvl1pPr>
    <a:lvl2pPr marL="628101" algn="l" defTabSz="1256203" rtl="0" eaLnBrk="1" latinLnBrk="0" hangingPunct="1">
      <a:defRPr sz="2500" kern="1200">
        <a:solidFill>
          <a:schemeClr val="tx1"/>
        </a:solidFill>
        <a:latin typeface="+mn-lt"/>
        <a:ea typeface="+mn-ea"/>
        <a:cs typeface="+mn-cs"/>
      </a:defRPr>
    </a:lvl2pPr>
    <a:lvl3pPr marL="1256203" algn="l" defTabSz="1256203" rtl="0" eaLnBrk="1" latinLnBrk="0" hangingPunct="1">
      <a:defRPr sz="2500" kern="1200">
        <a:solidFill>
          <a:schemeClr val="tx1"/>
        </a:solidFill>
        <a:latin typeface="+mn-lt"/>
        <a:ea typeface="+mn-ea"/>
        <a:cs typeface="+mn-cs"/>
      </a:defRPr>
    </a:lvl3pPr>
    <a:lvl4pPr marL="1884304" algn="l" defTabSz="1256203" rtl="0" eaLnBrk="1" latinLnBrk="0" hangingPunct="1">
      <a:defRPr sz="2500" kern="1200">
        <a:solidFill>
          <a:schemeClr val="tx1"/>
        </a:solidFill>
        <a:latin typeface="+mn-lt"/>
        <a:ea typeface="+mn-ea"/>
        <a:cs typeface="+mn-cs"/>
      </a:defRPr>
    </a:lvl4pPr>
    <a:lvl5pPr marL="2512405" algn="l" defTabSz="1256203" rtl="0" eaLnBrk="1" latinLnBrk="0" hangingPunct="1">
      <a:defRPr sz="2500" kern="1200">
        <a:solidFill>
          <a:schemeClr val="tx1"/>
        </a:solidFill>
        <a:latin typeface="+mn-lt"/>
        <a:ea typeface="+mn-ea"/>
        <a:cs typeface="+mn-cs"/>
      </a:defRPr>
    </a:lvl5pPr>
    <a:lvl6pPr marL="3140507" algn="l" defTabSz="1256203" rtl="0" eaLnBrk="1" latinLnBrk="0" hangingPunct="1">
      <a:defRPr sz="2500" kern="1200">
        <a:solidFill>
          <a:schemeClr val="tx1"/>
        </a:solidFill>
        <a:latin typeface="+mn-lt"/>
        <a:ea typeface="+mn-ea"/>
        <a:cs typeface="+mn-cs"/>
      </a:defRPr>
    </a:lvl6pPr>
    <a:lvl7pPr marL="3768608" algn="l" defTabSz="1256203" rtl="0" eaLnBrk="1" latinLnBrk="0" hangingPunct="1">
      <a:defRPr sz="2500" kern="1200">
        <a:solidFill>
          <a:schemeClr val="tx1"/>
        </a:solidFill>
        <a:latin typeface="+mn-lt"/>
        <a:ea typeface="+mn-ea"/>
        <a:cs typeface="+mn-cs"/>
      </a:defRPr>
    </a:lvl7pPr>
    <a:lvl8pPr marL="4396710" algn="l" defTabSz="1256203" rtl="0" eaLnBrk="1" latinLnBrk="0" hangingPunct="1">
      <a:defRPr sz="2500" kern="1200">
        <a:solidFill>
          <a:schemeClr val="tx1"/>
        </a:solidFill>
        <a:latin typeface="+mn-lt"/>
        <a:ea typeface="+mn-ea"/>
        <a:cs typeface="+mn-cs"/>
      </a:defRPr>
    </a:lvl8pPr>
    <a:lvl9pPr marL="5024811" algn="l" defTabSz="1256203" rtl="0" eaLnBrk="1" latinLnBrk="0" hangingPunct="1">
      <a:defRPr sz="25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0" d="100"/>
          <a:sy n="110" d="100"/>
        </p:scale>
        <p:origin x="-738" y="-78"/>
      </p:cViewPr>
      <p:guideLst>
        <p:guide orient="horz" pos="2160"/>
        <p:guide pos="3840"/>
      </p:guideLst>
    </p:cSldViewPr>
  </p:slideViewPr>
  <p:notesTextViewPr>
    <p:cViewPr>
      <p:scale>
        <a:sx n="1" d="1"/>
        <a:sy n="1" d="1"/>
      </p:scale>
      <p:origin x="0" y="0"/>
    </p:cViewPr>
  </p:notesTextViewPr>
  <p:sorterViewPr>
    <p:cViewPr>
      <p:scale>
        <a:sx n="31" d="100"/>
        <a:sy n="3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1FF22-9E84-44CB-BA2E-64E728C150E4}" type="datetimeFigureOut">
              <a:rPr lang="en-US" smtClean="0"/>
              <a:t>9/15/2011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FF4C8-EE27-4D5B-B2CA-4709F1AE2BBC}" type="slidenum">
              <a:rPr lang="en-US" smtClean="0"/>
              <a:t>‹#›</a:t>
            </a:fld>
            <a:endParaRPr lang="en-US"/>
          </a:p>
        </p:txBody>
      </p:sp>
    </p:spTree>
    <p:extLst>
      <p:ext uri="{BB962C8B-B14F-4D97-AF65-F5344CB8AC3E}">
        <p14:creationId xmlns:p14="http://schemas.microsoft.com/office/powerpoint/2010/main" val="862794078"/>
      </p:ext>
    </p:extLst>
  </p:cSld>
  <p:clrMap bg1="lt1" tx1="dk1" bg2="lt2" tx2="dk2" accent1="accent1" accent2="accent2" accent3="accent3" accent4="accent4" accent5="accent5" accent6="accent6" hlink="hlink" folHlink="folHlink"/>
  <p:notesStyle>
    <a:lvl1pPr marL="0" algn="l" defTabSz="1256203" rtl="0" eaLnBrk="1" latinLnBrk="0" hangingPunct="1">
      <a:defRPr sz="1600" kern="1200">
        <a:solidFill>
          <a:schemeClr val="tx1"/>
        </a:solidFill>
        <a:latin typeface="+mn-lt"/>
        <a:ea typeface="+mn-ea"/>
        <a:cs typeface="+mn-cs"/>
      </a:defRPr>
    </a:lvl1pPr>
    <a:lvl2pPr marL="628101" algn="l" defTabSz="1256203" rtl="0" eaLnBrk="1" latinLnBrk="0" hangingPunct="1">
      <a:defRPr sz="1600" kern="1200">
        <a:solidFill>
          <a:schemeClr val="tx1"/>
        </a:solidFill>
        <a:latin typeface="+mn-lt"/>
        <a:ea typeface="+mn-ea"/>
        <a:cs typeface="+mn-cs"/>
      </a:defRPr>
    </a:lvl2pPr>
    <a:lvl3pPr marL="1256203" algn="l" defTabSz="1256203" rtl="0" eaLnBrk="1" latinLnBrk="0" hangingPunct="1">
      <a:defRPr sz="1600" kern="1200">
        <a:solidFill>
          <a:schemeClr val="tx1"/>
        </a:solidFill>
        <a:latin typeface="+mn-lt"/>
        <a:ea typeface="+mn-ea"/>
        <a:cs typeface="+mn-cs"/>
      </a:defRPr>
    </a:lvl3pPr>
    <a:lvl4pPr marL="1884304" algn="l" defTabSz="1256203" rtl="0" eaLnBrk="1" latinLnBrk="0" hangingPunct="1">
      <a:defRPr sz="1600" kern="1200">
        <a:solidFill>
          <a:schemeClr val="tx1"/>
        </a:solidFill>
        <a:latin typeface="+mn-lt"/>
        <a:ea typeface="+mn-ea"/>
        <a:cs typeface="+mn-cs"/>
      </a:defRPr>
    </a:lvl4pPr>
    <a:lvl5pPr marL="2512405" algn="l" defTabSz="1256203" rtl="0" eaLnBrk="1" latinLnBrk="0" hangingPunct="1">
      <a:defRPr sz="1600" kern="1200">
        <a:solidFill>
          <a:schemeClr val="tx1"/>
        </a:solidFill>
        <a:latin typeface="+mn-lt"/>
        <a:ea typeface="+mn-ea"/>
        <a:cs typeface="+mn-cs"/>
      </a:defRPr>
    </a:lvl5pPr>
    <a:lvl6pPr marL="3140507" algn="l" defTabSz="1256203" rtl="0" eaLnBrk="1" latinLnBrk="0" hangingPunct="1">
      <a:defRPr sz="1600" kern="1200">
        <a:solidFill>
          <a:schemeClr val="tx1"/>
        </a:solidFill>
        <a:latin typeface="+mn-lt"/>
        <a:ea typeface="+mn-ea"/>
        <a:cs typeface="+mn-cs"/>
      </a:defRPr>
    </a:lvl6pPr>
    <a:lvl7pPr marL="3768608" algn="l" defTabSz="1256203" rtl="0" eaLnBrk="1" latinLnBrk="0" hangingPunct="1">
      <a:defRPr sz="1600" kern="1200">
        <a:solidFill>
          <a:schemeClr val="tx1"/>
        </a:solidFill>
        <a:latin typeface="+mn-lt"/>
        <a:ea typeface="+mn-ea"/>
        <a:cs typeface="+mn-cs"/>
      </a:defRPr>
    </a:lvl7pPr>
    <a:lvl8pPr marL="4396710" algn="l" defTabSz="1256203" rtl="0" eaLnBrk="1" latinLnBrk="0" hangingPunct="1">
      <a:defRPr sz="1600" kern="1200">
        <a:solidFill>
          <a:schemeClr val="tx1"/>
        </a:solidFill>
        <a:latin typeface="+mn-lt"/>
        <a:ea typeface="+mn-ea"/>
        <a:cs typeface="+mn-cs"/>
      </a:defRPr>
    </a:lvl8pPr>
    <a:lvl9pPr marL="5024811" algn="l" defTabSz="125620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5:16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72"/>
            <a:ext cx="7869235" cy="1523497"/>
          </a:xfrm>
        </p:spPr>
        <p:txBody>
          <a:bodyPr anchor="ctr" anchorCtr="0">
            <a:noAutofit/>
          </a:bodyPr>
          <a:lstStyle>
            <a:lvl1pPr>
              <a:lnSpc>
                <a:spcPct val="90000"/>
              </a:lnSpc>
              <a:defRPr sz="56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5"/>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71101" indent="0" algn="ctr">
              <a:buNone/>
              <a:defRPr>
                <a:solidFill>
                  <a:schemeClr val="tx1">
                    <a:tint val="75000"/>
                  </a:schemeClr>
                </a:solidFill>
              </a:defRPr>
            </a:lvl2pPr>
            <a:lvl3pPr marL="942200" indent="0" algn="ctr">
              <a:buNone/>
              <a:defRPr>
                <a:solidFill>
                  <a:schemeClr val="tx1">
                    <a:tint val="75000"/>
                  </a:schemeClr>
                </a:solidFill>
              </a:defRPr>
            </a:lvl3pPr>
            <a:lvl4pPr marL="1413301" indent="0" algn="ctr">
              <a:buNone/>
              <a:defRPr>
                <a:solidFill>
                  <a:schemeClr val="tx1">
                    <a:tint val="75000"/>
                  </a:schemeClr>
                </a:solidFill>
              </a:defRPr>
            </a:lvl4pPr>
            <a:lvl5pPr marL="1884402" indent="0" algn="ctr">
              <a:buNone/>
              <a:defRPr>
                <a:solidFill>
                  <a:schemeClr val="tx1">
                    <a:tint val="75000"/>
                  </a:schemeClr>
                </a:solidFill>
              </a:defRPr>
            </a:lvl5pPr>
            <a:lvl6pPr marL="2355501" indent="0" algn="ctr">
              <a:buNone/>
              <a:defRPr>
                <a:solidFill>
                  <a:schemeClr val="tx1">
                    <a:tint val="75000"/>
                  </a:schemeClr>
                </a:solidFill>
              </a:defRPr>
            </a:lvl6pPr>
            <a:lvl7pPr marL="2826602" indent="0" algn="ctr">
              <a:buNone/>
              <a:defRPr>
                <a:solidFill>
                  <a:schemeClr val="tx1">
                    <a:tint val="75000"/>
                  </a:schemeClr>
                </a:solidFill>
              </a:defRPr>
            </a:lvl7pPr>
            <a:lvl8pPr marL="3297702" indent="0" algn="ctr">
              <a:buNone/>
              <a:defRPr>
                <a:solidFill>
                  <a:schemeClr val="tx1">
                    <a:tint val="75000"/>
                  </a:schemeClr>
                </a:solidFill>
              </a:defRPr>
            </a:lvl8pPr>
            <a:lvl9pPr marL="3768802"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6" y="190505"/>
            <a:ext cx="2547937" cy="290849"/>
          </a:xfrm>
        </p:spPr>
        <p:txBody>
          <a:bodyPr/>
          <a:lstStyle>
            <a:lvl1pPr marL="0" indent="0">
              <a:buNone/>
              <a:defRPr sz="21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4642208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821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92376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821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6238880"/>
            <a:ext cx="12188826" cy="619126"/>
          </a:xfrm>
          <a:solidFill>
            <a:srgbClr val="FFFF99"/>
          </a:solidFill>
        </p:spPr>
        <p:txBody>
          <a:bodyPr wrap="square" lIns="157034" tIns="78515" rIns="157034" bIns="78515" anchor="b" anchorCtr="0">
            <a:noAutofit/>
          </a:bodyPr>
          <a:lstStyle>
            <a:lvl1pPr algn="r">
              <a:buFont typeface="Arial" pitchFamily="34" charset="0"/>
              <a:buNone/>
              <a:defRPr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6742559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1"/>
            <a:ext cx="9574695" cy="368301"/>
          </a:xfrm>
          <a:prstGeom prst="rect">
            <a:avLst/>
          </a:prstGeom>
        </p:spPr>
        <p:txBody>
          <a:bodyPr lIns="0">
            <a:noAutofit/>
          </a:bodyPr>
          <a:lstStyle>
            <a:lvl1pPr marL="0" indent="0" algn="l">
              <a:buNone/>
              <a:defRPr sz="2100" b="1" cap="all" spc="0" baseline="0">
                <a:solidFill>
                  <a:schemeClr val="tx1">
                    <a:lumMod val="75000"/>
                    <a:lumOff val="25000"/>
                  </a:schemeClr>
                </a:solidFill>
                <a:latin typeface="Segoe UI" pitchFamily="34" charset="0"/>
                <a:ea typeface="Segoe UI" pitchFamily="34" charset="0"/>
                <a:cs typeface="Segoe UI" pitchFamily="34" charset="0"/>
              </a:defRPr>
            </a:lvl1pPr>
            <a:lvl2pPr marL="471119" indent="0" algn="ctr">
              <a:buNone/>
              <a:defRPr>
                <a:solidFill>
                  <a:schemeClr val="tx1">
                    <a:tint val="75000"/>
                  </a:schemeClr>
                </a:solidFill>
              </a:defRPr>
            </a:lvl2pPr>
            <a:lvl3pPr marL="942237" indent="0" algn="ctr">
              <a:buNone/>
              <a:defRPr>
                <a:solidFill>
                  <a:schemeClr val="tx1">
                    <a:tint val="75000"/>
                  </a:schemeClr>
                </a:solidFill>
              </a:defRPr>
            </a:lvl3pPr>
            <a:lvl4pPr marL="1413357" indent="0" algn="ctr">
              <a:buNone/>
              <a:defRPr>
                <a:solidFill>
                  <a:schemeClr val="tx1">
                    <a:tint val="75000"/>
                  </a:schemeClr>
                </a:solidFill>
              </a:defRPr>
            </a:lvl4pPr>
            <a:lvl5pPr marL="1884477" indent="0" algn="ctr">
              <a:buNone/>
              <a:defRPr>
                <a:solidFill>
                  <a:schemeClr val="tx1">
                    <a:tint val="75000"/>
                  </a:schemeClr>
                </a:solidFill>
              </a:defRPr>
            </a:lvl5pPr>
            <a:lvl6pPr marL="2355596" indent="0" algn="ctr">
              <a:buNone/>
              <a:defRPr>
                <a:solidFill>
                  <a:schemeClr val="tx1">
                    <a:tint val="75000"/>
                  </a:schemeClr>
                </a:solidFill>
              </a:defRPr>
            </a:lvl6pPr>
            <a:lvl7pPr marL="2826714" indent="0" algn="ctr">
              <a:buNone/>
              <a:defRPr>
                <a:solidFill>
                  <a:schemeClr val="tx1">
                    <a:tint val="75000"/>
                  </a:schemeClr>
                </a:solidFill>
              </a:defRPr>
            </a:lvl7pPr>
            <a:lvl8pPr marL="3297834" indent="0" algn="ctr">
              <a:buNone/>
              <a:defRPr>
                <a:solidFill>
                  <a:schemeClr val="tx1">
                    <a:tint val="75000"/>
                  </a:schemeClr>
                </a:solidFill>
              </a:defRPr>
            </a:lvl8pPr>
            <a:lvl9pPr marL="376895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Click to edit presenter </a:t>
            </a:r>
          </a:p>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4009618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66610"/>
          </a:xfrm>
        </p:spPr>
        <p:txBody>
          <a:bodyPr lIns="0"/>
          <a:lstStyle>
            <a:lvl1pPr marL="358512" indent="-358512">
              <a:buFont typeface="Wingdings" pitchFamily="2" charset="2"/>
              <a:buChar char="§"/>
              <a:defRPr sz="2500">
                <a:solidFill>
                  <a:srgbClr val="666666"/>
                </a:solidFill>
              </a:defRPr>
            </a:lvl1pPr>
            <a:lvl2pPr marL="766558" indent="-294830">
              <a:buFont typeface="Wingdings" pitchFamily="2" charset="2"/>
              <a:buChar char="§"/>
              <a:defRPr sz="2100">
                <a:solidFill>
                  <a:srgbClr val="666666"/>
                </a:solidFill>
              </a:defRPr>
            </a:lvl2pPr>
            <a:lvl3pPr marL="1179318" indent="-235864">
              <a:buFont typeface="Wingdings" pitchFamily="2" charset="2"/>
              <a:buChar char="§"/>
              <a:defRPr sz="1900">
                <a:solidFill>
                  <a:srgbClr val="666666"/>
                </a:solidFill>
              </a:defRPr>
            </a:lvl3pPr>
            <a:lvl4pPr marL="1651047" indent="-235864">
              <a:buFont typeface="Wingdings" pitchFamily="2" charset="2"/>
              <a:buChar char="§"/>
              <a:defRPr sz="1900">
                <a:solidFill>
                  <a:srgbClr val="666666"/>
                </a:solidFill>
              </a:defRPr>
            </a:lvl4pPr>
            <a:lvl5pPr marL="2122774" indent="-23586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5" y="1364776"/>
            <a:ext cx="5180250" cy="2885405"/>
          </a:xfrm>
        </p:spPr>
        <p:txBody>
          <a:bodyPr lIns="0"/>
          <a:lstStyle>
            <a:lvl1pPr marL="358512" indent="-358512">
              <a:buFont typeface="Wingdings" pitchFamily="2" charset="2"/>
              <a:buChar char="§"/>
              <a:defRPr lang="en-US" sz="2500" kern="1200" dirty="0" smtClean="0">
                <a:solidFill>
                  <a:srgbClr val="666666"/>
                </a:solidFill>
                <a:latin typeface="Segoe UI" pitchFamily="34" charset="0"/>
                <a:ea typeface="Segoe UI" pitchFamily="34" charset="0"/>
                <a:cs typeface="Segoe UI" pitchFamily="34" charset="0"/>
              </a:defRPr>
            </a:lvl1pPr>
            <a:lvl2pPr marL="766558" indent="-294830">
              <a:buFont typeface="Wingdings" pitchFamily="2" charset="2"/>
              <a:buChar char="§"/>
              <a:defRPr sz="2100">
                <a:solidFill>
                  <a:srgbClr val="666666"/>
                </a:solidFill>
              </a:defRPr>
            </a:lvl2pPr>
            <a:lvl3pPr marL="1179318" indent="-235864">
              <a:buFont typeface="Wingdings" pitchFamily="2" charset="2"/>
              <a:buChar char="§"/>
              <a:defRPr sz="1900">
                <a:solidFill>
                  <a:srgbClr val="666666"/>
                </a:solidFill>
              </a:defRPr>
            </a:lvl3pPr>
            <a:lvl4pPr marL="1651047" indent="-235864">
              <a:buFont typeface="Wingdings" pitchFamily="2" charset="2"/>
              <a:buChar char="§"/>
              <a:defRPr sz="1900">
                <a:solidFill>
                  <a:srgbClr val="666666"/>
                </a:solidFill>
              </a:defRPr>
            </a:lvl4pPr>
            <a:lvl5pPr marL="2122774" indent="-23586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30209" lvl="0"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Click to edit Master text styles</a:t>
            </a:r>
          </a:p>
          <a:p>
            <a:pPr marL="330209" lvl="1"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Second level</a:t>
            </a:r>
          </a:p>
          <a:p>
            <a:pPr marL="330209" lvl="2"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Third level</a:t>
            </a:r>
          </a:p>
          <a:p>
            <a:pPr marL="330209" lvl="3"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Fourth level</a:t>
            </a:r>
          </a:p>
          <a:p>
            <a:pPr marL="330209" lvl="4"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5" y="6324601"/>
            <a:ext cx="1221110" cy="152400"/>
          </a:xfrm>
          <a:prstGeom prst="rect">
            <a:avLst/>
          </a:prstGeom>
        </p:spPr>
        <p:txBody>
          <a:bodyPr lIns="125609" tIns="62805" rIns="125609" bIns="62805"/>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6" y="6324601"/>
            <a:ext cx="516287" cy="152400"/>
          </a:xfrm>
          <a:prstGeom prst="rect">
            <a:avLst/>
          </a:prstGeom>
        </p:spPr>
        <p:txBody>
          <a:bodyPr lIns="125609" tIns="62805" rIns="125609" bIns="62805"/>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8" y="6461653"/>
            <a:ext cx="1813766" cy="128575"/>
          </a:xfrm>
          <a:prstGeom prst="rect">
            <a:avLst/>
          </a:prstGeom>
        </p:spPr>
        <p:txBody>
          <a:bodyPr lIns="125609" tIns="62805" rIns="125609" bIns="62805"/>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2" y="948519"/>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8" y="249244"/>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130161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5" y="6324601"/>
            <a:ext cx="1221110" cy="152400"/>
          </a:xfrm>
          <a:prstGeom prst="rect">
            <a:avLst/>
          </a:prstGeom>
        </p:spPr>
        <p:txBody>
          <a:bodyPr lIns="125609" tIns="62805" rIns="125609" bIns="62805"/>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6" y="6324601"/>
            <a:ext cx="516287" cy="152400"/>
          </a:xfrm>
          <a:prstGeom prst="rect">
            <a:avLst/>
          </a:prstGeom>
        </p:spPr>
        <p:txBody>
          <a:bodyPr lIns="125609" tIns="62805" rIns="125609" bIns="62805"/>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8" y="6461653"/>
            <a:ext cx="1813766" cy="128575"/>
          </a:xfrm>
          <a:prstGeom prst="rect">
            <a:avLst/>
          </a:prstGeom>
        </p:spPr>
        <p:txBody>
          <a:bodyPr lIns="125609" tIns="62805" rIns="125609" bIns="62805"/>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8"/>
            <a:ext cx="10765999" cy="20821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2" y="948519"/>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8" y="249244"/>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129028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2" y="1392072"/>
            <a:ext cx="10982750" cy="2036928"/>
          </a:xfrm>
        </p:spPr>
        <p:txBody>
          <a:bodyPr lIns="0">
            <a:noAutofit/>
          </a:bodyPr>
          <a:lstStyle>
            <a:lvl1pPr>
              <a:buFont typeface="Wingdings" pitchFamily="2" charset="2"/>
              <a:buChar char="§"/>
              <a:defRPr sz="2100" b="0" baseline="0">
                <a:solidFill>
                  <a:srgbClr val="666666"/>
                </a:solidFill>
              </a:defRPr>
            </a:lvl1pPr>
            <a:lvl2pPr marL="825523" indent="-353796">
              <a:buFont typeface="Wingdings" pitchFamily="2" charset="2"/>
              <a:buChar char="§"/>
              <a:defRPr baseline="0">
                <a:solidFill>
                  <a:srgbClr val="666666"/>
                </a:solidFill>
              </a:defRPr>
            </a:lvl2pPr>
            <a:lvl3pPr marL="1238286" indent="-294830">
              <a:buFont typeface="Wingdings" pitchFamily="2" charset="2"/>
              <a:buChar char="§"/>
              <a:defRPr baseline="0">
                <a:solidFill>
                  <a:srgbClr val="666666"/>
                </a:solidFill>
              </a:defRPr>
            </a:lvl3pPr>
            <a:lvl4pPr marL="1710013" indent="-294830">
              <a:buFont typeface="Wingdings" pitchFamily="2" charset="2"/>
              <a:buChar char="§"/>
              <a:defRPr baseline="0">
                <a:solidFill>
                  <a:srgbClr val="666666"/>
                </a:solidFill>
              </a:defRPr>
            </a:lvl4pPr>
            <a:lvl5pPr marL="2181740" indent="-294830">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2" y="3429000"/>
            <a:ext cx="5180250" cy="2514600"/>
          </a:xfrm>
        </p:spPr>
        <p:txBody>
          <a:bodyPr lIns="0">
            <a:noAutofit/>
          </a:bodyPr>
          <a:lstStyle>
            <a:lvl1pPr marL="330209" indent="-330209">
              <a:buFont typeface="Wingdings" pitchFamily="2" charset="2"/>
              <a:buChar char="§"/>
              <a:defRPr sz="2500">
                <a:solidFill>
                  <a:srgbClr val="666666"/>
                </a:solidFill>
              </a:defRPr>
            </a:lvl1pPr>
            <a:lvl2pPr marL="766558" indent="-294830">
              <a:buFont typeface="Wingdings" pitchFamily="2" charset="2"/>
              <a:buChar char="§"/>
              <a:defRPr sz="2100">
                <a:solidFill>
                  <a:srgbClr val="666666"/>
                </a:solidFill>
              </a:defRPr>
            </a:lvl2pPr>
            <a:lvl3pPr marL="1179318" indent="-235864">
              <a:buFont typeface="Wingdings" pitchFamily="2" charset="2"/>
              <a:buChar char="§"/>
              <a:defRPr sz="2100">
                <a:solidFill>
                  <a:srgbClr val="666666"/>
                </a:solidFill>
              </a:defRPr>
            </a:lvl3pPr>
            <a:lvl4pPr marL="1651047" indent="-235864">
              <a:buFont typeface="Wingdings" pitchFamily="2" charset="2"/>
              <a:buChar char="§"/>
              <a:defRPr sz="1900">
                <a:solidFill>
                  <a:srgbClr val="666666"/>
                </a:solidFill>
              </a:defRPr>
            </a:lvl4pPr>
            <a:lvl5pPr marL="2122774" indent="-23586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5" y="3429000"/>
            <a:ext cx="5207417" cy="2514600"/>
          </a:xfrm>
        </p:spPr>
        <p:txBody>
          <a:bodyPr lIns="0">
            <a:noAutofit/>
          </a:bodyPr>
          <a:lstStyle>
            <a:lvl1pPr marL="353796" indent="-353796">
              <a:buFont typeface="Wingdings" pitchFamily="2" charset="2"/>
              <a:buChar char="§"/>
              <a:defRPr lang="en-US" sz="2500" kern="1200" dirty="0" smtClean="0">
                <a:solidFill>
                  <a:srgbClr val="666666"/>
                </a:solidFill>
                <a:latin typeface="Segoe UI" pitchFamily="34" charset="0"/>
                <a:ea typeface="Segoe UI" pitchFamily="34" charset="0"/>
                <a:cs typeface="Segoe UI" pitchFamily="34" charset="0"/>
              </a:defRPr>
            </a:lvl1pPr>
            <a:lvl2pPr marL="766558" indent="-294830">
              <a:buFont typeface="Wingdings" pitchFamily="2" charset="2"/>
              <a:buChar char="§"/>
              <a:defRPr sz="2100">
                <a:solidFill>
                  <a:srgbClr val="666666"/>
                </a:solidFill>
              </a:defRPr>
            </a:lvl2pPr>
            <a:lvl3pPr marL="1179318" indent="-235864">
              <a:buFont typeface="Wingdings" pitchFamily="2" charset="2"/>
              <a:buChar char="§"/>
              <a:defRPr sz="2100">
                <a:solidFill>
                  <a:srgbClr val="666666"/>
                </a:solidFill>
              </a:defRPr>
            </a:lvl3pPr>
            <a:lvl4pPr marL="1651047" indent="-235864">
              <a:buFont typeface="Wingdings" pitchFamily="2" charset="2"/>
              <a:buChar char="§"/>
              <a:defRPr sz="1900">
                <a:solidFill>
                  <a:srgbClr val="666666"/>
                </a:solidFill>
              </a:defRPr>
            </a:lvl4pPr>
            <a:lvl5pPr marL="2122774" indent="-23586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30209" lvl="0"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Click to edit Master text styles</a:t>
            </a:r>
          </a:p>
          <a:p>
            <a:pPr marL="330209" lvl="1"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Second level</a:t>
            </a:r>
          </a:p>
          <a:p>
            <a:pPr marL="330209" lvl="2"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Third level</a:t>
            </a:r>
          </a:p>
          <a:p>
            <a:pPr marL="330209" lvl="3"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Fourth level</a:t>
            </a:r>
          </a:p>
          <a:p>
            <a:pPr marL="330209" lvl="4" indent="-330209" algn="l" defTabSz="943454" rtl="0" eaLnBrk="1" latinLnBrk="0" hangingPunct="1">
              <a:lnSpc>
                <a:spcPts val="2477"/>
              </a:lnSpc>
              <a:spcBef>
                <a:spcPts val="1857"/>
              </a:spcBef>
              <a:spcAft>
                <a:spcPts val="620"/>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5" y="6324601"/>
            <a:ext cx="1221110" cy="152400"/>
          </a:xfrm>
          <a:prstGeom prst="rect">
            <a:avLst/>
          </a:prstGeom>
        </p:spPr>
        <p:txBody>
          <a:bodyPr lIns="125609" tIns="62805" rIns="125609" bIns="62805"/>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6" y="6324601"/>
            <a:ext cx="516287" cy="152400"/>
          </a:xfrm>
          <a:prstGeom prst="rect">
            <a:avLst/>
          </a:prstGeom>
        </p:spPr>
        <p:txBody>
          <a:bodyPr lIns="125609" tIns="62805" rIns="125609" bIns="62805"/>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8" y="6461653"/>
            <a:ext cx="1813766" cy="128575"/>
          </a:xfrm>
          <a:prstGeom prst="rect">
            <a:avLst/>
          </a:prstGeom>
        </p:spPr>
        <p:txBody>
          <a:bodyPr lIns="125609" tIns="62805" rIns="125609" bIns="62805"/>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2" y="948519"/>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8" y="249244"/>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31858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1"/>
            <a:ext cx="9574695" cy="368301"/>
          </a:xfrm>
          <a:prstGeom prst="rect">
            <a:avLst/>
          </a:prstGeom>
        </p:spPr>
        <p:txBody>
          <a:bodyPr lIns="0">
            <a:noAutofit/>
          </a:bodyPr>
          <a:lstStyle>
            <a:lvl1pPr marL="0" indent="0" algn="l">
              <a:buNone/>
              <a:defRPr sz="2100" b="1" cap="all" spc="0" baseline="0">
                <a:solidFill>
                  <a:schemeClr val="tx1">
                    <a:lumMod val="75000"/>
                    <a:lumOff val="25000"/>
                  </a:schemeClr>
                </a:solidFill>
                <a:latin typeface="Segoe UI" pitchFamily="34" charset="0"/>
                <a:ea typeface="Segoe UI" pitchFamily="34" charset="0"/>
                <a:cs typeface="Segoe UI" pitchFamily="34" charset="0"/>
              </a:defRPr>
            </a:lvl1pPr>
            <a:lvl2pPr marL="471119" indent="0" algn="ctr">
              <a:buNone/>
              <a:defRPr>
                <a:solidFill>
                  <a:schemeClr val="tx1">
                    <a:tint val="75000"/>
                  </a:schemeClr>
                </a:solidFill>
              </a:defRPr>
            </a:lvl2pPr>
            <a:lvl3pPr marL="942237" indent="0" algn="ctr">
              <a:buNone/>
              <a:defRPr>
                <a:solidFill>
                  <a:schemeClr val="tx1">
                    <a:tint val="75000"/>
                  </a:schemeClr>
                </a:solidFill>
              </a:defRPr>
            </a:lvl3pPr>
            <a:lvl4pPr marL="1413357" indent="0" algn="ctr">
              <a:buNone/>
              <a:defRPr>
                <a:solidFill>
                  <a:schemeClr val="tx1">
                    <a:tint val="75000"/>
                  </a:schemeClr>
                </a:solidFill>
              </a:defRPr>
            </a:lvl4pPr>
            <a:lvl5pPr marL="1884477" indent="0" algn="ctr">
              <a:buNone/>
              <a:defRPr>
                <a:solidFill>
                  <a:schemeClr val="tx1">
                    <a:tint val="75000"/>
                  </a:schemeClr>
                </a:solidFill>
              </a:defRPr>
            </a:lvl5pPr>
            <a:lvl6pPr marL="2355596" indent="0" algn="ctr">
              <a:buNone/>
              <a:defRPr>
                <a:solidFill>
                  <a:schemeClr val="tx1">
                    <a:tint val="75000"/>
                  </a:schemeClr>
                </a:solidFill>
              </a:defRPr>
            </a:lvl6pPr>
            <a:lvl7pPr marL="2826714" indent="0" algn="ctr">
              <a:buNone/>
              <a:defRPr>
                <a:solidFill>
                  <a:schemeClr val="tx1">
                    <a:tint val="75000"/>
                  </a:schemeClr>
                </a:solidFill>
              </a:defRPr>
            </a:lvl7pPr>
            <a:lvl8pPr marL="3297834" indent="0" algn="ctr">
              <a:buNone/>
              <a:defRPr>
                <a:solidFill>
                  <a:schemeClr val="tx1">
                    <a:tint val="75000"/>
                  </a:schemeClr>
                </a:solidFill>
              </a:defRPr>
            </a:lvl8pPr>
            <a:lvl9pPr marL="376895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Click to edit presenter </a:t>
            </a:r>
          </a:p>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6"/>
            <a:ext cx="12188825" cy="6841033"/>
          </a:xfrm>
          <a:prstGeom prst="rect">
            <a:avLst/>
          </a:prstGeom>
        </p:spPr>
      </p:pic>
    </p:spTree>
    <p:extLst>
      <p:ext uri="{BB962C8B-B14F-4D97-AF65-F5344CB8AC3E}">
        <p14:creationId xmlns:p14="http://schemas.microsoft.com/office/powerpoint/2010/main" val="8066175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1"/>
            <a:ext cx="9574695" cy="368301"/>
          </a:xfrm>
          <a:prstGeom prst="rect">
            <a:avLst/>
          </a:prstGeom>
        </p:spPr>
        <p:txBody>
          <a:bodyPr lIns="0">
            <a:noAutofit/>
          </a:bodyPr>
          <a:lstStyle>
            <a:lvl1pPr marL="0" indent="0" algn="l">
              <a:buNone/>
              <a:defRPr sz="2100" b="1" cap="all" spc="0" baseline="0">
                <a:solidFill>
                  <a:schemeClr val="tx1">
                    <a:lumMod val="75000"/>
                    <a:lumOff val="25000"/>
                  </a:schemeClr>
                </a:solidFill>
                <a:latin typeface="Segoe UI" pitchFamily="34" charset="0"/>
                <a:ea typeface="Segoe UI" pitchFamily="34" charset="0"/>
                <a:cs typeface="Segoe UI" pitchFamily="34" charset="0"/>
              </a:defRPr>
            </a:lvl1pPr>
            <a:lvl2pPr marL="471119" indent="0" algn="ctr">
              <a:buNone/>
              <a:defRPr>
                <a:solidFill>
                  <a:schemeClr val="tx1">
                    <a:tint val="75000"/>
                  </a:schemeClr>
                </a:solidFill>
              </a:defRPr>
            </a:lvl2pPr>
            <a:lvl3pPr marL="942237" indent="0" algn="ctr">
              <a:buNone/>
              <a:defRPr>
                <a:solidFill>
                  <a:schemeClr val="tx1">
                    <a:tint val="75000"/>
                  </a:schemeClr>
                </a:solidFill>
              </a:defRPr>
            </a:lvl3pPr>
            <a:lvl4pPr marL="1413357" indent="0" algn="ctr">
              <a:buNone/>
              <a:defRPr>
                <a:solidFill>
                  <a:schemeClr val="tx1">
                    <a:tint val="75000"/>
                  </a:schemeClr>
                </a:solidFill>
              </a:defRPr>
            </a:lvl4pPr>
            <a:lvl5pPr marL="1884477" indent="0" algn="ctr">
              <a:buNone/>
              <a:defRPr>
                <a:solidFill>
                  <a:schemeClr val="tx1">
                    <a:tint val="75000"/>
                  </a:schemeClr>
                </a:solidFill>
              </a:defRPr>
            </a:lvl5pPr>
            <a:lvl6pPr marL="2355596" indent="0" algn="ctr">
              <a:buNone/>
              <a:defRPr>
                <a:solidFill>
                  <a:schemeClr val="tx1">
                    <a:tint val="75000"/>
                  </a:schemeClr>
                </a:solidFill>
              </a:defRPr>
            </a:lvl6pPr>
            <a:lvl7pPr marL="2826714" indent="0" algn="ctr">
              <a:buNone/>
              <a:defRPr>
                <a:solidFill>
                  <a:schemeClr val="tx1">
                    <a:tint val="75000"/>
                  </a:schemeClr>
                </a:solidFill>
              </a:defRPr>
            </a:lvl7pPr>
            <a:lvl8pPr marL="3297834" indent="0" algn="ctr">
              <a:buNone/>
              <a:defRPr>
                <a:solidFill>
                  <a:schemeClr val="tx1">
                    <a:tint val="75000"/>
                  </a:schemeClr>
                </a:solidFill>
              </a:defRPr>
            </a:lvl8pPr>
            <a:lvl9pPr marL="376895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Click to edit presenter </a:t>
            </a:r>
          </a:p>
          <a:p>
            <a:pPr marL="0" marR="0" lvl="0" indent="0" algn="l" defTabSz="942237" rtl="0" eaLnBrk="1" fontAlgn="auto" latinLnBrk="0" hangingPunct="1">
              <a:lnSpc>
                <a:spcPts val="2473"/>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1"/>
          </a:xfrm>
          <a:prstGeom prst="rect">
            <a:avLst/>
          </a:prstGeom>
        </p:spPr>
      </p:pic>
    </p:spTree>
    <p:extLst>
      <p:ext uri="{BB962C8B-B14F-4D97-AF65-F5344CB8AC3E}">
        <p14:creationId xmlns:p14="http://schemas.microsoft.com/office/powerpoint/2010/main" val="18334943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62324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5" y="3886200"/>
            <a:ext cx="8532178" cy="457048"/>
          </a:xfrm>
        </p:spPr>
        <p:txBody>
          <a:bodyPr/>
          <a:lstStyle>
            <a:lvl1pPr marL="0" indent="0" algn="ctr">
              <a:buNone/>
              <a:defRPr>
                <a:solidFill>
                  <a:schemeClr val="tx1">
                    <a:tint val="75000"/>
                  </a:schemeClr>
                </a:solidFill>
              </a:defRPr>
            </a:lvl1pPr>
            <a:lvl2pPr marL="628101" indent="0" algn="ctr">
              <a:buNone/>
              <a:defRPr>
                <a:solidFill>
                  <a:schemeClr val="tx1">
                    <a:tint val="75000"/>
                  </a:schemeClr>
                </a:solidFill>
              </a:defRPr>
            </a:lvl2pPr>
            <a:lvl3pPr marL="1256203" indent="0" algn="ctr">
              <a:buNone/>
              <a:defRPr>
                <a:solidFill>
                  <a:schemeClr val="tx1">
                    <a:tint val="75000"/>
                  </a:schemeClr>
                </a:solidFill>
              </a:defRPr>
            </a:lvl3pPr>
            <a:lvl4pPr marL="1884304" indent="0" algn="ctr">
              <a:buNone/>
              <a:defRPr>
                <a:solidFill>
                  <a:schemeClr val="tx1">
                    <a:tint val="75000"/>
                  </a:schemeClr>
                </a:solidFill>
              </a:defRPr>
            </a:lvl4pPr>
            <a:lvl5pPr marL="2512405" indent="0" algn="ctr">
              <a:buNone/>
              <a:defRPr>
                <a:solidFill>
                  <a:schemeClr val="tx1">
                    <a:tint val="75000"/>
                  </a:schemeClr>
                </a:solidFill>
              </a:defRPr>
            </a:lvl5pPr>
            <a:lvl6pPr marL="3140507" indent="0" algn="ctr">
              <a:buNone/>
              <a:defRPr>
                <a:solidFill>
                  <a:schemeClr val="tx1">
                    <a:tint val="75000"/>
                  </a:schemeClr>
                </a:solidFill>
              </a:defRPr>
            </a:lvl6pPr>
            <a:lvl7pPr marL="3768608" indent="0" algn="ctr">
              <a:buNone/>
              <a:defRPr>
                <a:solidFill>
                  <a:schemeClr val="tx1">
                    <a:tint val="75000"/>
                  </a:schemeClr>
                </a:solidFill>
              </a:defRPr>
            </a:lvl7pPr>
            <a:lvl8pPr marL="4396710" indent="0" algn="ctr">
              <a:buNone/>
              <a:defRPr>
                <a:solidFill>
                  <a:schemeClr val="tx1">
                    <a:tint val="75000"/>
                  </a:schemeClr>
                </a:solidFill>
              </a:defRPr>
            </a:lvl8pPr>
            <a:lvl9pPr marL="50248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2"/>
            <a:ext cx="2844059" cy="365125"/>
          </a:xfrm>
          <a:prstGeom prst="rect">
            <a:avLst/>
          </a:prstGeom>
        </p:spPr>
        <p:txBody>
          <a:bodyPr lIns="125620" tIns="62810" rIns="125620" bIns="62810"/>
          <a:lstStyle/>
          <a:p>
            <a:fld id="{57758B69-9D28-4BB5-AE7C-27ACF0B5D6D6}" type="datetimeFigureOut">
              <a:rPr lang="en-US" smtClean="0"/>
              <a:t>9/15/2011</a:t>
            </a:fld>
            <a:endParaRPr lang="en-US" dirty="0"/>
          </a:p>
        </p:txBody>
      </p:sp>
      <p:sp>
        <p:nvSpPr>
          <p:cNvPr id="5" name="Footer Placeholder 4"/>
          <p:cNvSpPr>
            <a:spLocks noGrp="1"/>
          </p:cNvSpPr>
          <p:nvPr>
            <p:ph type="ftr" sz="quarter" idx="11"/>
          </p:nvPr>
        </p:nvSpPr>
        <p:spPr>
          <a:xfrm>
            <a:off x="4164516" y="6356352"/>
            <a:ext cx="3859795" cy="365125"/>
          </a:xfrm>
          <a:prstGeom prst="rect">
            <a:avLst/>
          </a:prstGeom>
        </p:spPr>
        <p:txBody>
          <a:bodyPr lIns="125620" tIns="62810" rIns="125620" bIns="62810"/>
          <a:lstStyle/>
          <a:p>
            <a:endParaRPr lang="en-US" dirty="0"/>
          </a:p>
        </p:txBody>
      </p:sp>
      <p:sp>
        <p:nvSpPr>
          <p:cNvPr id="6" name="Slide Number Placeholder 5"/>
          <p:cNvSpPr>
            <a:spLocks noGrp="1"/>
          </p:cNvSpPr>
          <p:nvPr>
            <p:ph type="sldNum" sz="quarter" idx="12"/>
          </p:nvPr>
        </p:nvSpPr>
        <p:spPr>
          <a:xfrm>
            <a:off x="8735325" y="6356352"/>
            <a:ext cx="2844059" cy="365125"/>
          </a:xfrm>
          <a:prstGeom prst="rect">
            <a:avLst/>
          </a:prstGeom>
        </p:spPr>
        <p:txBody>
          <a:bodyPr lIns="125620" tIns="62810" rIns="125620" bIns="62810"/>
          <a:lstStyle/>
          <a:p>
            <a:fld id="{27A441FE-C263-46AA-91C5-DADD650D0C55}" type="slidenum">
              <a:rPr lang="en-US" smtClean="0"/>
              <a:t>‹#›</a:t>
            </a:fld>
            <a:endParaRPr lang="en-US" dirty="0"/>
          </a:p>
        </p:txBody>
      </p:sp>
    </p:spTree>
    <p:extLst>
      <p:ext uri="{BB962C8B-B14F-4D97-AF65-F5344CB8AC3E}">
        <p14:creationId xmlns:p14="http://schemas.microsoft.com/office/powerpoint/2010/main" val="1599334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7" y="1905003"/>
            <a:ext cx="11149012" cy="166661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18918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9" y="3011997"/>
            <a:ext cx="7796663" cy="1523494"/>
          </a:xfrm>
        </p:spPr>
        <p:txBody>
          <a:bodyPr anchor="ctr" anchorCtr="0">
            <a:noAutofit/>
          </a:bodyPr>
          <a:lstStyle>
            <a:lvl1pPr>
              <a:lnSpc>
                <a:spcPct val="90000"/>
              </a:lnSpc>
              <a:defRPr sz="49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6" y="4787313"/>
            <a:ext cx="7041921"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71101" indent="0" algn="ctr">
              <a:buNone/>
              <a:defRPr>
                <a:solidFill>
                  <a:schemeClr val="tx1">
                    <a:tint val="75000"/>
                  </a:schemeClr>
                </a:solidFill>
              </a:defRPr>
            </a:lvl2pPr>
            <a:lvl3pPr marL="942200" indent="0" algn="ctr">
              <a:buNone/>
              <a:defRPr>
                <a:solidFill>
                  <a:schemeClr val="tx1">
                    <a:tint val="75000"/>
                  </a:schemeClr>
                </a:solidFill>
              </a:defRPr>
            </a:lvl3pPr>
            <a:lvl4pPr marL="1413301" indent="0" algn="ctr">
              <a:buNone/>
              <a:defRPr>
                <a:solidFill>
                  <a:schemeClr val="tx1">
                    <a:tint val="75000"/>
                  </a:schemeClr>
                </a:solidFill>
              </a:defRPr>
            </a:lvl4pPr>
            <a:lvl5pPr marL="1884402" indent="0" algn="ctr">
              <a:buNone/>
              <a:defRPr>
                <a:solidFill>
                  <a:schemeClr val="tx1">
                    <a:tint val="75000"/>
                  </a:schemeClr>
                </a:solidFill>
              </a:defRPr>
            </a:lvl5pPr>
            <a:lvl6pPr marL="2355501" indent="0" algn="ctr">
              <a:buNone/>
              <a:defRPr>
                <a:solidFill>
                  <a:schemeClr val="tx1">
                    <a:tint val="75000"/>
                  </a:schemeClr>
                </a:solidFill>
              </a:defRPr>
            </a:lvl6pPr>
            <a:lvl7pPr marL="2826602" indent="0" algn="ctr">
              <a:buNone/>
              <a:defRPr>
                <a:solidFill>
                  <a:schemeClr val="tx1">
                    <a:tint val="75000"/>
                  </a:schemeClr>
                </a:solidFill>
              </a:defRPr>
            </a:lvl7pPr>
            <a:lvl8pPr marL="3297702" indent="0" algn="ctr">
              <a:buNone/>
              <a:defRPr>
                <a:solidFill>
                  <a:schemeClr val="tx1">
                    <a:tint val="75000"/>
                  </a:schemeClr>
                </a:solidFill>
              </a:defRPr>
            </a:lvl8pPr>
            <a:lvl9pPr marL="376880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8" y="844112"/>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300" b="0" i="0" u="none" strike="noStrike" kern="1200" cap="none" spc="-309"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106276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3"/>
            <a:ext cx="2844059" cy="365125"/>
          </a:xfrm>
          <a:prstGeom prst="rect">
            <a:avLst/>
          </a:prstGeom>
        </p:spPr>
        <p:txBody>
          <a:bodyPr lIns="125604" tIns="62802" rIns="125604" bIns="62802"/>
          <a:lstStyle/>
          <a:p>
            <a:fld id="{A1CFD51F-5542-4183-9E6D-DF6665177190}" type="datetimeFigureOut">
              <a:rPr lang="en-US" smtClean="0"/>
              <a:t>9/15/2011</a:t>
            </a:fld>
            <a:endParaRPr lang="en-US" dirty="0"/>
          </a:p>
        </p:txBody>
      </p:sp>
      <p:sp>
        <p:nvSpPr>
          <p:cNvPr id="5" name="Footer Placeholder 4"/>
          <p:cNvSpPr>
            <a:spLocks noGrp="1"/>
          </p:cNvSpPr>
          <p:nvPr>
            <p:ph type="ftr" sz="quarter" idx="11"/>
          </p:nvPr>
        </p:nvSpPr>
        <p:spPr>
          <a:xfrm>
            <a:off x="4164516" y="6356353"/>
            <a:ext cx="3859795" cy="365125"/>
          </a:xfrm>
          <a:prstGeom prst="rect">
            <a:avLst/>
          </a:prstGeom>
        </p:spPr>
        <p:txBody>
          <a:bodyPr lIns="125604" tIns="62802" rIns="125604" bIns="62802"/>
          <a:lstStyle/>
          <a:p>
            <a:endParaRPr lang="en-US" dirty="0"/>
          </a:p>
        </p:txBody>
      </p:sp>
      <p:sp>
        <p:nvSpPr>
          <p:cNvPr id="6" name="Slide Number Placeholder 5"/>
          <p:cNvSpPr>
            <a:spLocks noGrp="1"/>
          </p:cNvSpPr>
          <p:nvPr>
            <p:ph type="sldNum" sz="quarter" idx="12"/>
          </p:nvPr>
        </p:nvSpPr>
        <p:spPr>
          <a:xfrm>
            <a:off x="8735326" y="6356353"/>
            <a:ext cx="2844059" cy="365125"/>
          </a:xfrm>
          <a:prstGeom prst="rect">
            <a:avLst/>
          </a:prstGeom>
        </p:spPr>
        <p:txBody>
          <a:bodyPr lIns="125604" tIns="62802" rIns="125604" bIns="62802"/>
          <a:lstStyle/>
          <a:p>
            <a:fld id="{86B3905C-5577-4B33-9447-31444F4A9FCC}" type="slidenum">
              <a:rPr lang="en-US" smtClean="0"/>
              <a:t>‹#›</a:t>
            </a:fld>
            <a:endParaRPr lang="en-US" dirty="0"/>
          </a:p>
        </p:txBody>
      </p:sp>
    </p:spTree>
    <p:extLst>
      <p:ext uri="{BB962C8B-B14F-4D97-AF65-F5344CB8AC3E}">
        <p14:creationId xmlns:p14="http://schemas.microsoft.com/office/powerpoint/2010/main" val="1162014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4233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74"/>
            <a:ext cx="7869235" cy="1523497"/>
          </a:xfrm>
        </p:spPr>
        <p:txBody>
          <a:bodyPr anchor="ctr" anchorCtr="0">
            <a:noAutofit/>
          </a:bodyPr>
          <a:lstStyle>
            <a:lvl1pPr>
              <a:lnSpc>
                <a:spcPct val="90000"/>
              </a:lnSpc>
              <a:defRPr sz="56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343408"/>
            <a:ext cx="6840535"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71061" indent="0" algn="ctr">
              <a:buNone/>
              <a:defRPr>
                <a:solidFill>
                  <a:schemeClr val="tx1">
                    <a:tint val="75000"/>
                  </a:schemeClr>
                </a:solidFill>
              </a:defRPr>
            </a:lvl2pPr>
            <a:lvl3pPr marL="942122" indent="0" algn="ctr">
              <a:buNone/>
              <a:defRPr>
                <a:solidFill>
                  <a:schemeClr val="tx1">
                    <a:tint val="75000"/>
                  </a:schemeClr>
                </a:solidFill>
              </a:defRPr>
            </a:lvl3pPr>
            <a:lvl4pPr marL="1413183" indent="0" algn="ctr">
              <a:buNone/>
              <a:defRPr>
                <a:solidFill>
                  <a:schemeClr val="tx1">
                    <a:tint val="75000"/>
                  </a:schemeClr>
                </a:solidFill>
              </a:defRPr>
            </a:lvl4pPr>
            <a:lvl5pPr marL="1884245" indent="0" algn="ctr">
              <a:buNone/>
              <a:defRPr>
                <a:solidFill>
                  <a:schemeClr val="tx1">
                    <a:tint val="75000"/>
                  </a:schemeClr>
                </a:solidFill>
              </a:defRPr>
            </a:lvl5pPr>
            <a:lvl6pPr marL="2355303" indent="0" algn="ctr">
              <a:buNone/>
              <a:defRPr>
                <a:solidFill>
                  <a:schemeClr val="tx1">
                    <a:tint val="75000"/>
                  </a:schemeClr>
                </a:solidFill>
              </a:defRPr>
            </a:lvl6pPr>
            <a:lvl7pPr marL="2826367" indent="0" algn="ctr">
              <a:buNone/>
              <a:defRPr>
                <a:solidFill>
                  <a:schemeClr val="tx1">
                    <a:tint val="75000"/>
                  </a:schemeClr>
                </a:solidFill>
              </a:defRPr>
            </a:lvl7pPr>
            <a:lvl8pPr marL="3297428" indent="0" algn="ctr">
              <a:buNone/>
              <a:defRPr>
                <a:solidFill>
                  <a:schemeClr val="tx1">
                    <a:tint val="75000"/>
                  </a:schemeClr>
                </a:solidFill>
              </a:defRPr>
            </a:lvl8pPr>
            <a:lvl9pPr marL="376848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6" y="190507"/>
            <a:ext cx="2547937" cy="290849"/>
          </a:xfrm>
        </p:spPr>
        <p:txBody>
          <a:bodyPr/>
          <a:lstStyle>
            <a:lvl1pPr marL="0" indent="0">
              <a:buNone/>
              <a:defRPr sz="21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29960450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70" y="3012000"/>
            <a:ext cx="7796663" cy="1523494"/>
          </a:xfrm>
        </p:spPr>
        <p:txBody>
          <a:bodyPr anchor="ctr" anchorCtr="0">
            <a:noAutofit/>
          </a:bodyPr>
          <a:lstStyle>
            <a:lvl1pPr>
              <a:lnSpc>
                <a:spcPct val="90000"/>
              </a:lnSpc>
              <a:defRPr sz="49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6" y="4787316"/>
            <a:ext cx="7041921"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71061" indent="0" algn="ctr">
              <a:buNone/>
              <a:defRPr>
                <a:solidFill>
                  <a:schemeClr val="tx1">
                    <a:tint val="75000"/>
                  </a:schemeClr>
                </a:solidFill>
              </a:defRPr>
            </a:lvl2pPr>
            <a:lvl3pPr marL="942122" indent="0" algn="ctr">
              <a:buNone/>
              <a:defRPr>
                <a:solidFill>
                  <a:schemeClr val="tx1">
                    <a:tint val="75000"/>
                  </a:schemeClr>
                </a:solidFill>
              </a:defRPr>
            </a:lvl3pPr>
            <a:lvl4pPr marL="1413183" indent="0" algn="ctr">
              <a:buNone/>
              <a:defRPr>
                <a:solidFill>
                  <a:schemeClr val="tx1">
                    <a:tint val="75000"/>
                  </a:schemeClr>
                </a:solidFill>
              </a:defRPr>
            </a:lvl4pPr>
            <a:lvl5pPr marL="1884245" indent="0" algn="ctr">
              <a:buNone/>
              <a:defRPr>
                <a:solidFill>
                  <a:schemeClr val="tx1">
                    <a:tint val="75000"/>
                  </a:schemeClr>
                </a:solidFill>
              </a:defRPr>
            </a:lvl5pPr>
            <a:lvl6pPr marL="2355303" indent="0" algn="ctr">
              <a:buNone/>
              <a:defRPr>
                <a:solidFill>
                  <a:schemeClr val="tx1">
                    <a:tint val="75000"/>
                  </a:schemeClr>
                </a:solidFill>
              </a:defRPr>
            </a:lvl6pPr>
            <a:lvl7pPr marL="2826367" indent="0" algn="ctr">
              <a:buNone/>
              <a:defRPr>
                <a:solidFill>
                  <a:schemeClr val="tx1">
                    <a:tint val="75000"/>
                  </a:schemeClr>
                </a:solidFill>
              </a:defRPr>
            </a:lvl7pPr>
            <a:lvl8pPr marL="3297428" indent="0" algn="ctr">
              <a:buNone/>
              <a:defRPr>
                <a:solidFill>
                  <a:schemeClr val="tx1">
                    <a:tint val="75000"/>
                  </a:schemeClr>
                </a:solidFill>
              </a:defRPr>
            </a:lvl8pPr>
            <a:lvl9pPr marL="376848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71" y="844112"/>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300" b="0" i="0" u="none" strike="noStrike" kern="1200" cap="none" spc="-309"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285381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70" y="3012000"/>
            <a:ext cx="7796663" cy="1523494"/>
          </a:xfrm>
        </p:spPr>
        <p:txBody>
          <a:bodyPr anchor="ctr" anchorCtr="0">
            <a:noAutofit/>
          </a:bodyPr>
          <a:lstStyle>
            <a:lvl1pPr>
              <a:lnSpc>
                <a:spcPct val="90000"/>
              </a:lnSpc>
              <a:defRPr sz="49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6" y="4787316"/>
            <a:ext cx="7041921"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71061" indent="0" algn="ctr">
              <a:buNone/>
              <a:defRPr>
                <a:solidFill>
                  <a:schemeClr val="tx1">
                    <a:tint val="75000"/>
                  </a:schemeClr>
                </a:solidFill>
              </a:defRPr>
            </a:lvl2pPr>
            <a:lvl3pPr marL="942122" indent="0" algn="ctr">
              <a:buNone/>
              <a:defRPr>
                <a:solidFill>
                  <a:schemeClr val="tx1">
                    <a:tint val="75000"/>
                  </a:schemeClr>
                </a:solidFill>
              </a:defRPr>
            </a:lvl3pPr>
            <a:lvl4pPr marL="1413183" indent="0" algn="ctr">
              <a:buNone/>
              <a:defRPr>
                <a:solidFill>
                  <a:schemeClr val="tx1">
                    <a:tint val="75000"/>
                  </a:schemeClr>
                </a:solidFill>
              </a:defRPr>
            </a:lvl4pPr>
            <a:lvl5pPr marL="1884245" indent="0" algn="ctr">
              <a:buNone/>
              <a:defRPr>
                <a:solidFill>
                  <a:schemeClr val="tx1">
                    <a:tint val="75000"/>
                  </a:schemeClr>
                </a:solidFill>
              </a:defRPr>
            </a:lvl5pPr>
            <a:lvl6pPr marL="2355303" indent="0" algn="ctr">
              <a:buNone/>
              <a:defRPr>
                <a:solidFill>
                  <a:schemeClr val="tx1">
                    <a:tint val="75000"/>
                  </a:schemeClr>
                </a:solidFill>
              </a:defRPr>
            </a:lvl6pPr>
            <a:lvl7pPr marL="2826367" indent="0" algn="ctr">
              <a:buNone/>
              <a:defRPr>
                <a:solidFill>
                  <a:schemeClr val="tx1">
                    <a:tint val="75000"/>
                  </a:schemeClr>
                </a:solidFill>
              </a:defRPr>
            </a:lvl7pPr>
            <a:lvl8pPr marL="3297428" indent="0" algn="ctr">
              <a:buNone/>
              <a:defRPr>
                <a:solidFill>
                  <a:schemeClr val="tx1">
                    <a:tint val="75000"/>
                  </a:schemeClr>
                </a:solidFill>
              </a:defRPr>
            </a:lvl8pPr>
            <a:lvl9pPr marL="376848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71" y="844112"/>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300" b="0" i="0" u="none" strike="noStrike" kern="1200" cap="none" spc="-309"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8029286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62324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7" y="1447803"/>
            <a:ext cx="11149012" cy="2082108"/>
          </a:xfrm>
        </p:spPr>
        <p:txBody>
          <a:bodyPr>
            <a:spAutoFit/>
          </a:bodyPr>
          <a:lstStyle>
            <a:lvl1pPr marL="474348" indent="-474348">
              <a:buFont typeface="Arial" pitchFamily="34" charset="0"/>
              <a:buChar char="•"/>
              <a:defRPr/>
            </a:lvl1pPr>
            <a:lvl2pPr marL="881640" indent="-407290">
              <a:buFont typeface="Arial" pitchFamily="34" charset="0"/>
              <a:buChar char="•"/>
              <a:defRPr/>
            </a:lvl2pPr>
            <a:lvl3pPr marL="1297108" indent="-415467">
              <a:buFont typeface="Arial" pitchFamily="34" charset="0"/>
              <a:buChar char="•"/>
              <a:defRPr/>
            </a:lvl3pPr>
            <a:lvl4pPr marL="1653684" indent="-356581">
              <a:buFont typeface="Arial" pitchFamily="34" charset="0"/>
              <a:buChar char="•"/>
              <a:defRPr/>
            </a:lvl4pPr>
            <a:lvl5pPr marL="2000455" indent="-346768">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433411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3"/>
            <a:ext cx="11149013" cy="208210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150681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3"/>
            <a:ext cx="5486400" cy="1823576"/>
          </a:xfrm>
        </p:spPr>
        <p:txBody>
          <a:bodyPr/>
          <a:lstStyle>
            <a:lvl1pPr marL="350297" indent="-350297">
              <a:lnSpc>
                <a:spcPct val="90000"/>
              </a:lnSpc>
              <a:defRPr sz="2900"/>
            </a:lvl1pPr>
            <a:lvl2pPr marL="693780" indent="-335305">
              <a:lnSpc>
                <a:spcPct val="90000"/>
              </a:lnSpc>
              <a:defRPr sz="2500"/>
            </a:lvl2pPr>
            <a:lvl3pPr marL="982740" indent="-297139">
              <a:lnSpc>
                <a:spcPct val="90000"/>
              </a:lnSpc>
              <a:defRPr sz="2100"/>
            </a:lvl3pPr>
            <a:lvl4pPr marL="1264884" indent="-282144">
              <a:lnSpc>
                <a:spcPct val="90000"/>
              </a:lnSpc>
              <a:defRPr sz="1900"/>
            </a:lvl4pPr>
            <a:lvl5pPr marL="1562026" indent="-288960">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3"/>
            <a:ext cx="5486400" cy="1823576"/>
          </a:xfrm>
        </p:spPr>
        <p:txBody>
          <a:bodyPr/>
          <a:lstStyle>
            <a:lvl1pPr marL="358475" indent="-358475">
              <a:lnSpc>
                <a:spcPct val="90000"/>
              </a:lnSpc>
              <a:defRPr sz="2900"/>
            </a:lvl1pPr>
            <a:lvl2pPr marL="693780" indent="-350297">
              <a:lnSpc>
                <a:spcPct val="90000"/>
              </a:lnSpc>
              <a:defRPr sz="2500"/>
            </a:lvl2pPr>
            <a:lvl3pPr marL="990919" indent="-312134">
              <a:lnSpc>
                <a:spcPct val="90000"/>
              </a:lnSpc>
              <a:defRPr sz="2100"/>
            </a:lvl3pPr>
            <a:lvl4pPr marL="1264884" indent="-273966">
              <a:lnSpc>
                <a:spcPct val="90000"/>
              </a:lnSpc>
              <a:defRPr sz="1900"/>
            </a:lvl4pPr>
            <a:lvl5pPr marL="1562026" indent="-282144">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438945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397710"/>
            <a:ext cx="5486400" cy="360099"/>
          </a:xfrm>
        </p:spPr>
        <p:txBody>
          <a:bodyPr anchor="b"/>
          <a:lstStyle>
            <a:lvl1pPr marL="0" indent="0">
              <a:lnSpc>
                <a:spcPct val="90000"/>
              </a:lnSpc>
              <a:spcBef>
                <a:spcPts val="0"/>
              </a:spcBef>
              <a:buNone/>
              <a:defRPr sz="2600" b="1"/>
            </a:lvl1pPr>
            <a:lvl2pPr marL="471061" indent="0">
              <a:buNone/>
              <a:defRPr sz="2100" b="1"/>
            </a:lvl2pPr>
            <a:lvl3pPr marL="942122" indent="0">
              <a:buNone/>
              <a:defRPr sz="1900" b="1"/>
            </a:lvl3pPr>
            <a:lvl4pPr marL="1413183" indent="0">
              <a:buNone/>
              <a:defRPr sz="1600" b="1"/>
            </a:lvl4pPr>
            <a:lvl5pPr marL="1884245" indent="0">
              <a:buNone/>
              <a:defRPr sz="1600" b="1"/>
            </a:lvl5pPr>
            <a:lvl6pPr marL="2355303" indent="0">
              <a:buNone/>
              <a:defRPr sz="1600" b="1"/>
            </a:lvl6pPr>
            <a:lvl7pPr marL="2826367" indent="0">
              <a:buNone/>
              <a:defRPr sz="1600" b="1"/>
            </a:lvl7pPr>
            <a:lvl8pPr marL="3297428" indent="0">
              <a:buNone/>
              <a:defRPr sz="1600" b="1"/>
            </a:lvl8pPr>
            <a:lvl9pPr marL="37684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70" y="2133605"/>
            <a:ext cx="5484971" cy="1605055"/>
          </a:xfrm>
        </p:spPr>
        <p:txBody>
          <a:bodyPr/>
          <a:lstStyle>
            <a:lvl1pPr marL="290324" indent="-290324">
              <a:defRPr sz="2300"/>
            </a:lvl1pPr>
            <a:lvl2pPr marL="579285" indent="-273966">
              <a:defRPr sz="2100"/>
            </a:lvl2pPr>
            <a:lvl3pPr marL="838260" indent="-250797">
              <a:defRPr sz="1900"/>
            </a:lvl3pPr>
            <a:lvl4pPr marL="1082241" indent="-235805">
              <a:defRPr sz="1800"/>
            </a:lvl4pPr>
            <a:lvl5pPr marL="1318044" indent="-21263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397710"/>
            <a:ext cx="5486400" cy="360099"/>
          </a:xfrm>
        </p:spPr>
        <p:txBody>
          <a:bodyPr anchor="b"/>
          <a:lstStyle>
            <a:lvl1pPr marL="0" indent="0">
              <a:lnSpc>
                <a:spcPct val="90000"/>
              </a:lnSpc>
              <a:spcBef>
                <a:spcPts val="0"/>
              </a:spcBef>
              <a:buNone/>
              <a:defRPr sz="2600" b="1"/>
            </a:lvl1pPr>
            <a:lvl2pPr marL="471061" indent="0">
              <a:buNone/>
              <a:defRPr sz="2100" b="1"/>
            </a:lvl2pPr>
            <a:lvl3pPr marL="942122" indent="0">
              <a:buNone/>
              <a:defRPr sz="1900" b="1"/>
            </a:lvl3pPr>
            <a:lvl4pPr marL="1413183" indent="0">
              <a:buNone/>
              <a:defRPr sz="1600" b="1"/>
            </a:lvl4pPr>
            <a:lvl5pPr marL="1884245" indent="0">
              <a:buNone/>
              <a:defRPr sz="1600" b="1"/>
            </a:lvl5pPr>
            <a:lvl6pPr marL="2355303" indent="0">
              <a:buNone/>
              <a:defRPr sz="1600" b="1"/>
            </a:lvl6pPr>
            <a:lvl7pPr marL="2826367" indent="0">
              <a:buNone/>
              <a:defRPr sz="1600" b="1"/>
            </a:lvl7pPr>
            <a:lvl8pPr marL="3297428" indent="0">
              <a:buNone/>
              <a:defRPr sz="1600" b="1"/>
            </a:lvl8pPr>
            <a:lvl9pPr marL="37684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6"/>
            <a:ext cx="5486400" cy="1605055"/>
          </a:xfrm>
        </p:spPr>
        <p:txBody>
          <a:bodyPr/>
          <a:lstStyle>
            <a:lvl1pPr marL="305317" indent="-305317">
              <a:defRPr sz="2300"/>
            </a:lvl1pPr>
            <a:lvl2pPr marL="587463" indent="-282144">
              <a:defRPr sz="2100"/>
            </a:lvl2pPr>
            <a:lvl3pPr marL="846438" indent="-252160">
              <a:defRPr sz="1900"/>
            </a:lvl3pPr>
            <a:lvl4pPr marL="1082241" indent="-243981">
              <a:defRPr sz="1800"/>
            </a:lvl4pPr>
            <a:lvl5pPr marL="1318044" indent="-227625">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3904378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3" y="6567342"/>
            <a:ext cx="1689078" cy="264415"/>
          </a:xfrm>
          <a:prstGeom prst="rect">
            <a:avLst/>
          </a:prstGeom>
        </p:spPr>
        <p:txBody>
          <a:bodyPr wrap="none" lIns="94215" tIns="47109" rIns="94215" bIns="47109">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40279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2324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7" y="1447802"/>
            <a:ext cx="11149012" cy="2082108"/>
          </a:xfrm>
        </p:spPr>
        <p:txBody>
          <a:bodyPr>
            <a:spAutoFit/>
          </a:bodyPr>
          <a:lstStyle>
            <a:lvl1pPr marL="474390" indent="-474390">
              <a:buFont typeface="Arial" pitchFamily="34" charset="0"/>
              <a:buChar char="•"/>
              <a:defRPr/>
            </a:lvl1pPr>
            <a:lvl2pPr marL="881714" indent="-407323">
              <a:buFont typeface="Arial" pitchFamily="34" charset="0"/>
              <a:buChar char="•"/>
              <a:defRPr/>
            </a:lvl2pPr>
            <a:lvl3pPr marL="1297215" indent="-415500">
              <a:buFont typeface="Arial" pitchFamily="34" charset="0"/>
              <a:buChar char="•"/>
              <a:defRPr/>
            </a:lvl3pPr>
            <a:lvl4pPr marL="1653824" indent="-356611">
              <a:buFont typeface="Arial" pitchFamily="34" charset="0"/>
              <a:buChar char="•"/>
              <a:defRPr/>
            </a:lvl4pPr>
            <a:lvl5pPr marL="2000621" indent="-346797">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5752650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20772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285" y="3898901"/>
            <a:ext cx="1962441"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0035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821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464023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821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6238880"/>
            <a:ext cx="12188826" cy="619126"/>
          </a:xfrm>
          <a:solidFill>
            <a:srgbClr val="FFFF99"/>
          </a:solidFill>
        </p:spPr>
        <p:txBody>
          <a:bodyPr wrap="square" lIns="157020" tIns="78507" rIns="157020" bIns="78507" anchor="b" anchorCtr="0">
            <a:noAutofit/>
          </a:bodyPr>
          <a:lstStyle>
            <a:lvl1pPr algn="r">
              <a:buFont typeface="Arial" pitchFamily="34" charset="0"/>
              <a:buNone/>
              <a:defRPr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4927757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1"/>
            <a:ext cx="9574695" cy="368301"/>
          </a:xfrm>
          <a:prstGeom prst="rect">
            <a:avLst/>
          </a:prstGeom>
        </p:spPr>
        <p:txBody>
          <a:bodyPr lIns="0">
            <a:noAutofit/>
          </a:bodyPr>
          <a:lstStyle>
            <a:lvl1pPr marL="0" indent="0" algn="l">
              <a:buNone/>
              <a:defRPr sz="2100" b="1" cap="all" spc="0" baseline="0">
                <a:solidFill>
                  <a:schemeClr val="tx1">
                    <a:lumMod val="75000"/>
                    <a:lumOff val="25000"/>
                  </a:schemeClr>
                </a:solidFill>
                <a:latin typeface="Segoe UI" pitchFamily="34" charset="0"/>
                <a:ea typeface="Segoe UI" pitchFamily="34" charset="0"/>
                <a:cs typeface="Segoe UI" pitchFamily="34" charset="0"/>
              </a:defRPr>
            </a:lvl1pPr>
            <a:lvl2pPr marL="471077" indent="0" algn="ctr">
              <a:buNone/>
              <a:defRPr>
                <a:solidFill>
                  <a:schemeClr val="tx1">
                    <a:tint val="75000"/>
                  </a:schemeClr>
                </a:solidFill>
              </a:defRPr>
            </a:lvl2pPr>
            <a:lvl3pPr marL="942159" indent="0" algn="ctr">
              <a:buNone/>
              <a:defRPr>
                <a:solidFill>
                  <a:schemeClr val="tx1">
                    <a:tint val="75000"/>
                  </a:schemeClr>
                </a:solidFill>
              </a:defRPr>
            </a:lvl3pPr>
            <a:lvl4pPr marL="1413239" indent="0" algn="ctr">
              <a:buNone/>
              <a:defRPr>
                <a:solidFill>
                  <a:schemeClr val="tx1">
                    <a:tint val="75000"/>
                  </a:schemeClr>
                </a:solidFill>
              </a:defRPr>
            </a:lvl4pPr>
            <a:lvl5pPr marL="1884321" indent="0" algn="ctr">
              <a:buNone/>
              <a:defRPr>
                <a:solidFill>
                  <a:schemeClr val="tx1">
                    <a:tint val="75000"/>
                  </a:schemeClr>
                </a:solidFill>
              </a:defRPr>
            </a:lvl5pPr>
            <a:lvl6pPr marL="2355398" indent="0" algn="ctr">
              <a:buNone/>
              <a:defRPr>
                <a:solidFill>
                  <a:schemeClr val="tx1">
                    <a:tint val="75000"/>
                  </a:schemeClr>
                </a:solidFill>
              </a:defRPr>
            </a:lvl6pPr>
            <a:lvl7pPr marL="2826479" indent="0" algn="ctr">
              <a:buNone/>
              <a:defRPr>
                <a:solidFill>
                  <a:schemeClr val="tx1">
                    <a:tint val="75000"/>
                  </a:schemeClr>
                </a:solidFill>
              </a:defRPr>
            </a:lvl7pPr>
            <a:lvl8pPr marL="3297560" indent="0" algn="ctr">
              <a:buNone/>
              <a:defRPr>
                <a:solidFill>
                  <a:schemeClr val="tx1">
                    <a:tint val="75000"/>
                  </a:schemeClr>
                </a:solidFill>
              </a:defRPr>
            </a:lvl8pPr>
            <a:lvl9pPr marL="3768641"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42159" rtl="0" eaLnBrk="1" fontAlgn="auto" latinLnBrk="0" hangingPunct="1">
              <a:lnSpc>
                <a:spcPts val="2473"/>
              </a:lnSpc>
              <a:spcBef>
                <a:spcPts val="0"/>
              </a:spcBef>
              <a:spcAft>
                <a:spcPts val="0"/>
              </a:spcAft>
              <a:buClr>
                <a:srgbClr val="00B0F0"/>
              </a:buClr>
              <a:buSzPct val="100000"/>
              <a:buFontTx/>
              <a:buNone/>
              <a:tabLst/>
              <a:defRPr/>
            </a:pPr>
            <a:r>
              <a:rPr lang="en-US" dirty="0" smtClean="0"/>
              <a:t>Click to edit presenter </a:t>
            </a:r>
          </a:p>
          <a:p>
            <a:pPr marL="0" marR="0" lvl="0" indent="0" algn="l" defTabSz="942159" rtl="0" eaLnBrk="1" fontAlgn="auto" latinLnBrk="0" hangingPunct="1">
              <a:lnSpc>
                <a:spcPts val="2473"/>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2209697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7"/>
            <a:ext cx="5188326" cy="1666610"/>
          </a:xfrm>
        </p:spPr>
        <p:txBody>
          <a:bodyPr lIns="0"/>
          <a:lstStyle>
            <a:lvl1pPr marL="358482" indent="-358482">
              <a:buFont typeface="Wingdings" pitchFamily="2" charset="2"/>
              <a:buChar char="§"/>
              <a:defRPr sz="2500">
                <a:solidFill>
                  <a:srgbClr val="666666"/>
                </a:solidFill>
              </a:defRPr>
            </a:lvl1pPr>
            <a:lvl2pPr marL="766492" indent="-294805">
              <a:buFont typeface="Wingdings" pitchFamily="2" charset="2"/>
              <a:buChar char="§"/>
              <a:defRPr sz="2100">
                <a:solidFill>
                  <a:srgbClr val="666666"/>
                </a:solidFill>
              </a:defRPr>
            </a:lvl2pPr>
            <a:lvl3pPr marL="1179219" indent="-235844">
              <a:buFont typeface="Wingdings" pitchFamily="2" charset="2"/>
              <a:buChar char="§"/>
              <a:defRPr sz="1900">
                <a:solidFill>
                  <a:srgbClr val="666666"/>
                </a:solidFill>
              </a:defRPr>
            </a:lvl3pPr>
            <a:lvl4pPr marL="1650909" indent="-235844">
              <a:buFont typeface="Wingdings" pitchFamily="2" charset="2"/>
              <a:buChar char="§"/>
              <a:defRPr sz="1900">
                <a:solidFill>
                  <a:srgbClr val="666666"/>
                </a:solidFill>
              </a:defRPr>
            </a:lvl4pPr>
            <a:lvl5pPr marL="2122597" indent="-23584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5" y="1364776"/>
            <a:ext cx="5180250" cy="2885405"/>
          </a:xfrm>
        </p:spPr>
        <p:txBody>
          <a:bodyPr lIns="0"/>
          <a:lstStyle>
            <a:lvl1pPr marL="358482" indent="-358482">
              <a:buFont typeface="Wingdings" pitchFamily="2" charset="2"/>
              <a:buChar char="§"/>
              <a:defRPr lang="en-US" sz="2500" kern="1200" dirty="0" smtClean="0">
                <a:solidFill>
                  <a:srgbClr val="666666"/>
                </a:solidFill>
                <a:latin typeface="Segoe UI" pitchFamily="34" charset="0"/>
                <a:ea typeface="Segoe UI" pitchFamily="34" charset="0"/>
                <a:cs typeface="Segoe UI" pitchFamily="34" charset="0"/>
              </a:defRPr>
            </a:lvl1pPr>
            <a:lvl2pPr marL="766492" indent="-294805">
              <a:buFont typeface="Wingdings" pitchFamily="2" charset="2"/>
              <a:buChar char="§"/>
              <a:defRPr sz="2100">
                <a:solidFill>
                  <a:srgbClr val="666666"/>
                </a:solidFill>
              </a:defRPr>
            </a:lvl2pPr>
            <a:lvl3pPr marL="1179219" indent="-235844">
              <a:buFont typeface="Wingdings" pitchFamily="2" charset="2"/>
              <a:buChar char="§"/>
              <a:defRPr sz="1900">
                <a:solidFill>
                  <a:srgbClr val="666666"/>
                </a:solidFill>
              </a:defRPr>
            </a:lvl3pPr>
            <a:lvl4pPr marL="1650909" indent="-235844">
              <a:buFont typeface="Wingdings" pitchFamily="2" charset="2"/>
              <a:buChar char="§"/>
              <a:defRPr sz="1900">
                <a:solidFill>
                  <a:srgbClr val="666666"/>
                </a:solidFill>
              </a:defRPr>
            </a:lvl4pPr>
            <a:lvl5pPr marL="2122597" indent="-23584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30182" lvl="0"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Click to edit Master text styles</a:t>
            </a:r>
          </a:p>
          <a:p>
            <a:pPr marL="330182" lvl="1"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Second level</a:t>
            </a:r>
          </a:p>
          <a:p>
            <a:pPr marL="330182" lvl="2"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Third level</a:t>
            </a:r>
          </a:p>
          <a:p>
            <a:pPr marL="330182" lvl="3"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Fourth level</a:t>
            </a:r>
          </a:p>
          <a:p>
            <a:pPr marL="330182" lvl="4"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5" y="6324601"/>
            <a:ext cx="1221110" cy="152400"/>
          </a:xfrm>
          <a:prstGeom prst="rect">
            <a:avLst/>
          </a:prstGeom>
        </p:spPr>
        <p:txBody>
          <a:bodyPr lIns="125598" tIns="62799" rIns="125598" bIns="6279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6" y="6324601"/>
            <a:ext cx="516287" cy="152400"/>
          </a:xfrm>
          <a:prstGeom prst="rect">
            <a:avLst/>
          </a:prstGeom>
        </p:spPr>
        <p:txBody>
          <a:bodyPr lIns="125598" tIns="62799" rIns="125598" bIns="6279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8" y="6461655"/>
            <a:ext cx="1813766" cy="128575"/>
          </a:xfrm>
          <a:prstGeom prst="rect">
            <a:avLst/>
          </a:prstGeom>
        </p:spPr>
        <p:txBody>
          <a:bodyPr lIns="125598" tIns="62799" rIns="125598" bIns="6279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2" y="948522"/>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8" y="249245"/>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6405891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5" y="6324601"/>
            <a:ext cx="1221110" cy="152400"/>
          </a:xfrm>
          <a:prstGeom prst="rect">
            <a:avLst/>
          </a:prstGeom>
        </p:spPr>
        <p:txBody>
          <a:bodyPr lIns="125598" tIns="62799" rIns="125598" bIns="6279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6" y="6324601"/>
            <a:ext cx="516287" cy="152400"/>
          </a:xfrm>
          <a:prstGeom prst="rect">
            <a:avLst/>
          </a:prstGeom>
        </p:spPr>
        <p:txBody>
          <a:bodyPr lIns="125598" tIns="62799" rIns="125598" bIns="6279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8" y="6461655"/>
            <a:ext cx="1813766" cy="128575"/>
          </a:xfrm>
          <a:prstGeom prst="rect">
            <a:avLst/>
          </a:prstGeom>
        </p:spPr>
        <p:txBody>
          <a:bodyPr lIns="125598" tIns="62799" rIns="125598" bIns="6279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8"/>
            <a:ext cx="10765999" cy="20821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2" y="948522"/>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8" y="249245"/>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7872710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2" y="1392072"/>
            <a:ext cx="10982750" cy="2036928"/>
          </a:xfrm>
        </p:spPr>
        <p:txBody>
          <a:bodyPr lIns="0">
            <a:noAutofit/>
          </a:bodyPr>
          <a:lstStyle>
            <a:lvl1pPr>
              <a:buFont typeface="Wingdings" pitchFamily="2" charset="2"/>
              <a:buChar char="§"/>
              <a:defRPr sz="2100" b="0" baseline="0">
                <a:solidFill>
                  <a:srgbClr val="666666"/>
                </a:solidFill>
              </a:defRPr>
            </a:lvl1pPr>
            <a:lvl2pPr marL="825455" indent="-353767">
              <a:buFont typeface="Wingdings" pitchFamily="2" charset="2"/>
              <a:buChar char="§"/>
              <a:defRPr baseline="0">
                <a:solidFill>
                  <a:srgbClr val="666666"/>
                </a:solidFill>
              </a:defRPr>
            </a:lvl2pPr>
            <a:lvl3pPr marL="1238183" indent="-294805">
              <a:buFont typeface="Wingdings" pitchFamily="2" charset="2"/>
              <a:buChar char="§"/>
              <a:defRPr baseline="0">
                <a:solidFill>
                  <a:srgbClr val="666666"/>
                </a:solidFill>
              </a:defRPr>
            </a:lvl3pPr>
            <a:lvl4pPr marL="1709870" indent="-294805">
              <a:buFont typeface="Wingdings" pitchFamily="2" charset="2"/>
              <a:buChar char="§"/>
              <a:defRPr baseline="0">
                <a:solidFill>
                  <a:srgbClr val="666666"/>
                </a:solidFill>
              </a:defRPr>
            </a:lvl4pPr>
            <a:lvl5pPr marL="2181559" indent="-294805">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2" y="3429000"/>
            <a:ext cx="5180250" cy="2514600"/>
          </a:xfrm>
        </p:spPr>
        <p:txBody>
          <a:bodyPr lIns="0">
            <a:noAutofit/>
          </a:bodyPr>
          <a:lstStyle>
            <a:lvl1pPr marL="330182" indent="-330182">
              <a:buFont typeface="Wingdings" pitchFamily="2" charset="2"/>
              <a:buChar char="§"/>
              <a:defRPr sz="2500">
                <a:solidFill>
                  <a:srgbClr val="666666"/>
                </a:solidFill>
              </a:defRPr>
            </a:lvl1pPr>
            <a:lvl2pPr marL="766492" indent="-294805">
              <a:buFont typeface="Wingdings" pitchFamily="2" charset="2"/>
              <a:buChar char="§"/>
              <a:defRPr sz="2100">
                <a:solidFill>
                  <a:srgbClr val="666666"/>
                </a:solidFill>
              </a:defRPr>
            </a:lvl2pPr>
            <a:lvl3pPr marL="1179219" indent="-235844">
              <a:buFont typeface="Wingdings" pitchFamily="2" charset="2"/>
              <a:buChar char="§"/>
              <a:defRPr sz="2100">
                <a:solidFill>
                  <a:srgbClr val="666666"/>
                </a:solidFill>
              </a:defRPr>
            </a:lvl3pPr>
            <a:lvl4pPr marL="1650909" indent="-235844">
              <a:buFont typeface="Wingdings" pitchFamily="2" charset="2"/>
              <a:buChar char="§"/>
              <a:defRPr sz="1900">
                <a:solidFill>
                  <a:srgbClr val="666666"/>
                </a:solidFill>
              </a:defRPr>
            </a:lvl4pPr>
            <a:lvl5pPr marL="2122597" indent="-23584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5" y="3429000"/>
            <a:ext cx="5207417" cy="2514600"/>
          </a:xfrm>
        </p:spPr>
        <p:txBody>
          <a:bodyPr lIns="0">
            <a:noAutofit/>
          </a:bodyPr>
          <a:lstStyle>
            <a:lvl1pPr marL="353767" indent="-353767">
              <a:buFont typeface="Wingdings" pitchFamily="2" charset="2"/>
              <a:buChar char="§"/>
              <a:defRPr lang="en-US" sz="2500" kern="1200" dirty="0" smtClean="0">
                <a:solidFill>
                  <a:srgbClr val="666666"/>
                </a:solidFill>
                <a:latin typeface="Segoe UI" pitchFamily="34" charset="0"/>
                <a:ea typeface="Segoe UI" pitchFamily="34" charset="0"/>
                <a:cs typeface="Segoe UI" pitchFamily="34" charset="0"/>
              </a:defRPr>
            </a:lvl1pPr>
            <a:lvl2pPr marL="766492" indent="-294805">
              <a:buFont typeface="Wingdings" pitchFamily="2" charset="2"/>
              <a:buChar char="§"/>
              <a:defRPr sz="2100">
                <a:solidFill>
                  <a:srgbClr val="666666"/>
                </a:solidFill>
              </a:defRPr>
            </a:lvl2pPr>
            <a:lvl3pPr marL="1179219" indent="-235844">
              <a:buFont typeface="Wingdings" pitchFamily="2" charset="2"/>
              <a:buChar char="§"/>
              <a:defRPr sz="2100">
                <a:solidFill>
                  <a:srgbClr val="666666"/>
                </a:solidFill>
              </a:defRPr>
            </a:lvl3pPr>
            <a:lvl4pPr marL="1650909" indent="-235844">
              <a:buFont typeface="Wingdings" pitchFamily="2" charset="2"/>
              <a:buChar char="§"/>
              <a:defRPr sz="1900">
                <a:solidFill>
                  <a:srgbClr val="666666"/>
                </a:solidFill>
              </a:defRPr>
            </a:lvl4pPr>
            <a:lvl5pPr marL="2122597" indent="-235844">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30182" lvl="0"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Click to edit Master text styles</a:t>
            </a:r>
          </a:p>
          <a:p>
            <a:pPr marL="330182" lvl="1"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Second level</a:t>
            </a:r>
          </a:p>
          <a:p>
            <a:pPr marL="330182" lvl="2"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Third level</a:t>
            </a:r>
          </a:p>
          <a:p>
            <a:pPr marL="330182" lvl="3"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Fourth level</a:t>
            </a:r>
          </a:p>
          <a:p>
            <a:pPr marL="330182" lvl="4" indent="-330182" algn="l" defTabSz="943376" rtl="0" eaLnBrk="1" latinLnBrk="0" hangingPunct="1">
              <a:lnSpc>
                <a:spcPts val="2477"/>
              </a:lnSpc>
              <a:spcBef>
                <a:spcPts val="1857"/>
              </a:spcBef>
              <a:spcAft>
                <a:spcPts val="620"/>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5" y="6324601"/>
            <a:ext cx="1221110" cy="152400"/>
          </a:xfrm>
          <a:prstGeom prst="rect">
            <a:avLst/>
          </a:prstGeom>
        </p:spPr>
        <p:txBody>
          <a:bodyPr lIns="125598" tIns="62799" rIns="125598" bIns="6279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6" y="6324601"/>
            <a:ext cx="516287" cy="152400"/>
          </a:xfrm>
          <a:prstGeom prst="rect">
            <a:avLst/>
          </a:prstGeom>
        </p:spPr>
        <p:txBody>
          <a:bodyPr lIns="125598" tIns="62799" rIns="125598" bIns="6279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8" y="6461655"/>
            <a:ext cx="1813766" cy="128575"/>
          </a:xfrm>
          <a:prstGeom prst="rect">
            <a:avLst/>
          </a:prstGeom>
        </p:spPr>
        <p:txBody>
          <a:bodyPr lIns="125598" tIns="62799" rIns="125598" bIns="6279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2" y="948522"/>
            <a:ext cx="10982750" cy="304802"/>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8" y="249245"/>
            <a:ext cx="11031627" cy="62324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8814715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600"/>
            <a:ext cx="11149013" cy="6232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7" y="1931912"/>
            <a:ext cx="11149013" cy="20821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527" y="371141"/>
            <a:ext cx="1308488" cy="275328"/>
          </a:xfrm>
          <a:prstGeom prst="rect">
            <a:avLst/>
          </a:prstGeom>
        </p:spPr>
      </p:pic>
      <p:sp>
        <p:nvSpPr>
          <p:cNvPr id="4" name="Text Placeholder 3"/>
          <p:cNvSpPr>
            <a:spLocks noGrp="1"/>
          </p:cNvSpPr>
          <p:nvPr>
            <p:ph type="body" sz="quarter" idx="11"/>
          </p:nvPr>
        </p:nvSpPr>
        <p:spPr>
          <a:xfrm>
            <a:off x="612596" y="1429989"/>
            <a:ext cx="11059456" cy="221599"/>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9" y="6078217"/>
            <a:ext cx="5670027" cy="207749"/>
          </a:xfrm>
        </p:spPr>
        <p:txBody>
          <a:bodyPr/>
          <a:lstStyle>
            <a:lvl1pPr marL="0" indent="0">
              <a:buNone/>
              <a:defRPr sz="1500"/>
            </a:lvl1pPr>
          </a:lstStyle>
          <a:p>
            <a:pPr lvl="0"/>
            <a:r>
              <a:rPr lang="en-US" smtClean="0"/>
              <a:t>Click to edit Master text styles</a:t>
            </a:r>
          </a:p>
        </p:txBody>
      </p:sp>
    </p:spTree>
    <p:extLst>
      <p:ext uri="{BB962C8B-B14F-4D97-AF65-F5344CB8AC3E}">
        <p14:creationId xmlns:p14="http://schemas.microsoft.com/office/powerpoint/2010/main" val="362598111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1"/>
            <a:ext cx="9574695" cy="368301"/>
          </a:xfrm>
          <a:prstGeom prst="rect">
            <a:avLst/>
          </a:prstGeom>
        </p:spPr>
        <p:txBody>
          <a:bodyPr lIns="0">
            <a:noAutofit/>
          </a:bodyPr>
          <a:lstStyle>
            <a:lvl1pPr marL="0" indent="0" algn="l">
              <a:buNone/>
              <a:defRPr sz="2100" b="1" cap="all" spc="0" baseline="0">
                <a:solidFill>
                  <a:schemeClr val="tx1">
                    <a:lumMod val="75000"/>
                    <a:lumOff val="25000"/>
                  </a:schemeClr>
                </a:solidFill>
                <a:latin typeface="Segoe UI" pitchFamily="34" charset="0"/>
                <a:ea typeface="Segoe UI" pitchFamily="34" charset="0"/>
                <a:cs typeface="Segoe UI" pitchFamily="34" charset="0"/>
              </a:defRPr>
            </a:lvl1pPr>
            <a:lvl2pPr marL="471077" indent="0" algn="ctr">
              <a:buNone/>
              <a:defRPr>
                <a:solidFill>
                  <a:schemeClr val="tx1">
                    <a:tint val="75000"/>
                  </a:schemeClr>
                </a:solidFill>
              </a:defRPr>
            </a:lvl2pPr>
            <a:lvl3pPr marL="942159" indent="0" algn="ctr">
              <a:buNone/>
              <a:defRPr>
                <a:solidFill>
                  <a:schemeClr val="tx1">
                    <a:tint val="75000"/>
                  </a:schemeClr>
                </a:solidFill>
              </a:defRPr>
            </a:lvl3pPr>
            <a:lvl4pPr marL="1413239" indent="0" algn="ctr">
              <a:buNone/>
              <a:defRPr>
                <a:solidFill>
                  <a:schemeClr val="tx1">
                    <a:tint val="75000"/>
                  </a:schemeClr>
                </a:solidFill>
              </a:defRPr>
            </a:lvl4pPr>
            <a:lvl5pPr marL="1884321" indent="0" algn="ctr">
              <a:buNone/>
              <a:defRPr>
                <a:solidFill>
                  <a:schemeClr val="tx1">
                    <a:tint val="75000"/>
                  </a:schemeClr>
                </a:solidFill>
              </a:defRPr>
            </a:lvl5pPr>
            <a:lvl6pPr marL="2355398" indent="0" algn="ctr">
              <a:buNone/>
              <a:defRPr>
                <a:solidFill>
                  <a:schemeClr val="tx1">
                    <a:tint val="75000"/>
                  </a:schemeClr>
                </a:solidFill>
              </a:defRPr>
            </a:lvl6pPr>
            <a:lvl7pPr marL="2826479" indent="0" algn="ctr">
              <a:buNone/>
              <a:defRPr>
                <a:solidFill>
                  <a:schemeClr val="tx1">
                    <a:tint val="75000"/>
                  </a:schemeClr>
                </a:solidFill>
              </a:defRPr>
            </a:lvl7pPr>
            <a:lvl8pPr marL="3297560" indent="0" algn="ctr">
              <a:buNone/>
              <a:defRPr>
                <a:solidFill>
                  <a:schemeClr val="tx1">
                    <a:tint val="75000"/>
                  </a:schemeClr>
                </a:solidFill>
              </a:defRPr>
            </a:lvl8pPr>
            <a:lvl9pPr marL="3768641"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42159" rtl="0" eaLnBrk="1" fontAlgn="auto" latinLnBrk="0" hangingPunct="1">
              <a:lnSpc>
                <a:spcPts val="2473"/>
              </a:lnSpc>
              <a:spcBef>
                <a:spcPts val="0"/>
              </a:spcBef>
              <a:spcAft>
                <a:spcPts val="0"/>
              </a:spcAft>
              <a:buClr>
                <a:srgbClr val="00B0F0"/>
              </a:buClr>
              <a:buSzPct val="100000"/>
              <a:buFontTx/>
              <a:buNone/>
              <a:tabLst/>
              <a:defRPr/>
            </a:pPr>
            <a:r>
              <a:rPr lang="en-US" dirty="0" smtClean="0"/>
              <a:t>Click to edit presenter </a:t>
            </a:r>
          </a:p>
          <a:p>
            <a:pPr marL="0" marR="0" lvl="0" indent="0" algn="l" defTabSz="942159" rtl="0" eaLnBrk="1" fontAlgn="auto" latinLnBrk="0" hangingPunct="1">
              <a:lnSpc>
                <a:spcPts val="2473"/>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8"/>
            <a:ext cx="12188825" cy="6841033"/>
          </a:xfrm>
          <a:prstGeom prst="rect">
            <a:avLst/>
          </a:prstGeom>
        </p:spPr>
      </p:pic>
    </p:spTree>
    <p:extLst>
      <p:ext uri="{BB962C8B-B14F-4D97-AF65-F5344CB8AC3E}">
        <p14:creationId xmlns:p14="http://schemas.microsoft.com/office/powerpoint/2010/main" val="4254480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2"/>
            <a:ext cx="11149013" cy="208210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6570441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7" y="1905003"/>
            <a:ext cx="11149012" cy="208210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14347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9624730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59303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650354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185680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456872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9950903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1355920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23265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3127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3"/>
            <a:ext cx="5486400" cy="1823576"/>
          </a:xfrm>
        </p:spPr>
        <p:txBody>
          <a:bodyPr/>
          <a:lstStyle>
            <a:lvl1pPr marL="350326" indent="-350326">
              <a:lnSpc>
                <a:spcPct val="90000"/>
              </a:lnSpc>
              <a:defRPr sz="2900"/>
            </a:lvl1pPr>
            <a:lvl2pPr marL="693838" indent="-335332">
              <a:lnSpc>
                <a:spcPct val="90000"/>
              </a:lnSpc>
              <a:defRPr sz="2500"/>
            </a:lvl2pPr>
            <a:lvl3pPr marL="982822" indent="-297164">
              <a:lnSpc>
                <a:spcPct val="90000"/>
              </a:lnSpc>
              <a:defRPr sz="2100"/>
            </a:lvl3pPr>
            <a:lvl4pPr marL="1264991" indent="-282169">
              <a:lnSpc>
                <a:spcPct val="90000"/>
              </a:lnSpc>
              <a:defRPr sz="1900"/>
            </a:lvl4pPr>
            <a:lvl5pPr marL="1562156" indent="-288984">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3"/>
            <a:ext cx="5486400" cy="1823576"/>
          </a:xfrm>
        </p:spPr>
        <p:txBody>
          <a:bodyPr/>
          <a:lstStyle>
            <a:lvl1pPr marL="358505" indent="-358505">
              <a:lnSpc>
                <a:spcPct val="90000"/>
              </a:lnSpc>
              <a:defRPr sz="2900"/>
            </a:lvl1pPr>
            <a:lvl2pPr marL="693838" indent="-350326">
              <a:lnSpc>
                <a:spcPct val="90000"/>
              </a:lnSpc>
              <a:defRPr sz="2500"/>
            </a:lvl2pPr>
            <a:lvl3pPr marL="991002" indent="-312159">
              <a:lnSpc>
                <a:spcPct val="90000"/>
              </a:lnSpc>
              <a:defRPr sz="2100"/>
            </a:lvl3pPr>
            <a:lvl4pPr marL="1264991" indent="-273991">
              <a:lnSpc>
                <a:spcPct val="90000"/>
              </a:lnSpc>
              <a:defRPr sz="1900"/>
            </a:lvl4pPr>
            <a:lvl5pPr marL="1562156" indent="-282169">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9409056"/>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56344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4599283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6857691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pPr defTabSz="914363"/>
            <a:fld id="{B2863303-CC64-46A5-B0FA-50C96ED61598}" type="datetime1">
              <a:rPr lang="en-US" sz="1800" smtClean="0">
                <a:solidFill>
                  <a:srgbClr val="FFFFFF"/>
                </a:solidFill>
              </a:rPr>
              <a:pPr defTabSz="914363"/>
              <a:t>9/15/2011</a:t>
            </a:fld>
            <a:endParaRPr lang="en-US" sz="1800"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defTabSz="914363"/>
            <a:r>
              <a:rPr lang="en-US" sz="1800" smtClean="0">
                <a:solidFill>
                  <a:srgbClr val="FFFFFF"/>
                </a:solidFill>
              </a:rPr>
              <a:t>PAGE </a:t>
            </a:r>
            <a:fld id="{711B4CA8-52BE-46B1-A536-58CE1A3FAF74}" type="slidenum">
              <a:rPr lang="en-US" sz="1800" smtClean="0">
                <a:solidFill>
                  <a:srgbClr val="FFFFFF"/>
                </a:solidFill>
              </a:rPr>
              <a:pPr defTabSz="914363"/>
              <a:t>‹#›</a:t>
            </a:fld>
            <a:endParaRPr lang="en-US" sz="1800"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defTabSz="914363"/>
            <a:r>
              <a:rPr lang="en-US" sz="1800" smtClean="0">
                <a:solidFill>
                  <a:srgbClr val="FFFFFF"/>
                </a:solidFill>
              </a:rPr>
              <a:t>MICROSOFT CONFIDENTIAL</a:t>
            </a:r>
            <a:endParaRPr lang="en-US" sz="1800"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2241086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EC5D9FC8-00D4-4E62-B79F-0DB35C5AD30E}" type="datetime1">
              <a:rPr lang="en-US" sz="1800" smtClean="0">
                <a:solidFill>
                  <a:srgbClr val="FFFFFF"/>
                </a:solidFill>
              </a:rPr>
              <a:pPr defTabSz="914363"/>
              <a:t>9/15/2011</a:t>
            </a:fld>
            <a:endParaRPr lang="en-US" sz="1800"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sz="1800" smtClean="0">
                <a:solidFill>
                  <a:srgbClr val="FFFFFF"/>
                </a:solidFill>
              </a:rPr>
              <a:t>PAGE </a:t>
            </a:r>
            <a:fld id="{711B4CA8-52BE-46B1-A536-58CE1A3FAF74}" type="slidenum">
              <a:rPr lang="en-US" sz="1800" smtClean="0">
                <a:solidFill>
                  <a:srgbClr val="FFFFFF"/>
                </a:solidFill>
              </a:rPr>
              <a:pPr defTabSz="914363"/>
              <a:t>‹#›</a:t>
            </a:fld>
            <a:endParaRPr lang="en-US" sz="1800"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sz="1800" dirty="0" smtClean="0">
                <a:solidFill>
                  <a:srgbClr val="FFFFFF"/>
                </a:solidFill>
              </a:rPr>
              <a:t>MICROSOFT CONFIDENTIAL</a:t>
            </a:r>
            <a:endParaRPr lang="en-US" sz="1800"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5307446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65C051CB-E580-4873-8532-75D0163B3EAE}" type="datetime1">
              <a:rPr lang="en-US" sz="1800" smtClean="0">
                <a:solidFill>
                  <a:srgbClr val="FFFFFF"/>
                </a:solidFill>
              </a:rPr>
              <a:pPr defTabSz="914363"/>
              <a:t>9/15/2011</a:t>
            </a:fld>
            <a:endParaRPr lang="en-US" sz="1800"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sz="1800" smtClean="0">
                <a:solidFill>
                  <a:srgbClr val="FFFFFF"/>
                </a:solidFill>
              </a:rPr>
              <a:t>PAGE </a:t>
            </a:r>
            <a:fld id="{711B4CA8-52BE-46B1-A536-58CE1A3FAF74}" type="slidenum">
              <a:rPr lang="en-US" sz="1800" smtClean="0">
                <a:solidFill>
                  <a:srgbClr val="FFFFFF"/>
                </a:solidFill>
              </a:rPr>
              <a:pPr defTabSz="914363"/>
              <a:t>‹#›</a:t>
            </a:fld>
            <a:endParaRPr lang="en-US" sz="1800"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sz="1800" smtClean="0">
                <a:solidFill>
                  <a:srgbClr val="FFFFFF"/>
                </a:solidFill>
              </a:rPr>
              <a:t>MICROSOFT CONFIDENTIAL</a:t>
            </a:r>
            <a:endParaRPr lang="en-US" sz="1800"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94186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397707"/>
            <a:ext cx="5486400" cy="360099"/>
          </a:xfrm>
        </p:spPr>
        <p:txBody>
          <a:bodyPr anchor="b"/>
          <a:lstStyle>
            <a:lvl1pPr marL="0" indent="0">
              <a:lnSpc>
                <a:spcPct val="90000"/>
              </a:lnSpc>
              <a:spcBef>
                <a:spcPts val="0"/>
              </a:spcBef>
              <a:buNone/>
              <a:defRPr sz="2600" b="1"/>
            </a:lvl1pPr>
            <a:lvl2pPr marL="471101" indent="0">
              <a:buNone/>
              <a:defRPr sz="2100" b="1"/>
            </a:lvl2pPr>
            <a:lvl3pPr marL="942200" indent="0">
              <a:buNone/>
              <a:defRPr sz="1900" b="1"/>
            </a:lvl3pPr>
            <a:lvl4pPr marL="1413301" indent="0">
              <a:buNone/>
              <a:defRPr sz="1600" b="1"/>
            </a:lvl4pPr>
            <a:lvl5pPr marL="1884402" indent="0">
              <a:buNone/>
              <a:defRPr sz="1600" b="1"/>
            </a:lvl5pPr>
            <a:lvl6pPr marL="2355501" indent="0">
              <a:buNone/>
              <a:defRPr sz="1600" b="1"/>
            </a:lvl6pPr>
            <a:lvl7pPr marL="2826602" indent="0">
              <a:buNone/>
              <a:defRPr sz="1600" b="1"/>
            </a:lvl7pPr>
            <a:lvl8pPr marL="3297702" indent="0">
              <a:buNone/>
              <a:defRPr sz="1600" b="1"/>
            </a:lvl8pPr>
            <a:lvl9pPr marL="37688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70" y="2133603"/>
            <a:ext cx="5484971" cy="1605055"/>
          </a:xfrm>
        </p:spPr>
        <p:txBody>
          <a:bodyPr/>
          <a:lstStyle>
            <a:lvl1pPr marL="290349" indent="-290349">
              <a:defRPr sz="2300"/>
            </a:lvl1pPr>
            <a:lvl2pPr marL="579334" indent="-273991">
              <a:defRPr sz="2100"/>
            </a:lvl2pPr>
            <a:lvl3pPr marL="838330" indent="-250817">
              <a:defRPr sz="1900"/>
            </a:lvl3pPr>
            <a:lvl4pPr marL="1082332" indent="-235824">
              <a:defRPr sz="1800"/>
            </a:lvl4pPr>
            <a:lvl5pPr marL="1318154" indent="-212651">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397707"/>
            <a:ext cx="5486400" cy="360099"/>
          </a:xfrm>
        </p:spPr>
        <p:txBody>
          <a:bodyPr anchor="b"/>
          <a:lstStyle>
            <a:lvl1pPr marL="0" indent="0">
              <a:lnSpc>
                <a:spcPct val="90000"/>
              </a:lnSpc>
              <a:spcBef>
                <a:spcPts val="0"/>
              </a:spcBef>
              <a:buNone/>
              <a:defRPr sz="2600" b="1"/>
            </a:lvl1pPr>
            <a:lvl2pPr marL="471101" indent="0">
              <a:buNone/>
              <a:defRPr sz="2100" b="1"/>
            </a:lvl2pPr>
            <a:lvl3pPr marL="942200" indent="0">
              <a:buNone/>
              <a:defRPr sz="1900" b="1"/>
            </a:lvl3pPr>
            <a:lvl4pPr marL="1413301" indent="0">
              <a:buNone/>
              <a:defRPr sz="1600" b="1"/>
            </a:lvl4pPr>
            <a:lvl5pPr marL="1884402" indent="0">
              <a:buNone/>
              <a:defRPr sz="1600" b="1"/>
            </a:lvl5pPr>
            <a:lvl6pPr marL="2355501" indent="0">
              <a:buNone/>
              <a:defRPr sz="1600" b="1"/>
            </a:lvl6pPr>
            <a:lvl7pPr marL="2826602" indent="0">
              <a:buNone/>
              <a:defRPr sz="1600" b="1"/>
            </a:lvl7pPr>
            <a:lvl8pPr marL="3297702" indent="0">
              <a:buNone/>
              <a:defRPr sz="1600" b="1"/>
            </a:lvl8pPr>
            <a:lvl9pPr marL="37688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5"/>
            <a:ext cx="5486400" cy="1605055"/>
          </a:xfrm>
        </p:spPr>
        <p:txBody>
          <a:bodyPr/>
          <a:lstStyle>
            <a:lvl1pPr marL="305342" indent="-305342">
              <a:defRPr sz="2300"/>
            </a:lvl1pPr>
            <a:lvl2pPr marL="587512" indent="-282169">
              <a:defRPr sz="2100"/>
            </a:lvl2pPr>
            <a:lvl3pPr marL="846508" indent="-252180">
              <a:defRPr sz="1900"/>
            </a:lvl3pPr>
            <a:lvl4pPr marL="1082332" indent="-244002">
              <a:defRPr sz="1800"/>
            </a:lvl4pPr>
            <a:lvl5pPr marL="1318154" indent="-22764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14108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4" y="6567341"/>
            <a:ext cx="1689095" cy="264423"/>
          </a:xfrm>
          <a:prstGeom prst="rect">
            <a:avLst/>
          </a:prstGeom>
        </p:spPr>
        <p:txBody>
          <a:bodyPr wrap="none" lIns="94223" tIns="47113" rIns="94223" bIns="47113">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782185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6472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285" y="3898901"/>
            <a:ext cx="1962441"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1804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232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5" y="1447801"/>
            <a:ext cx="11149012" cy="208210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6919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2" r:id="rId18"/>
  </p:sldLayoutIdLst>
  <p:transition>
    <p:fade/>
  </p:transition>
  <p:timing>
    <p:tnLst>
      <p:par>
        <p:cTn id="1" dur="indefinite" restart="never" nodeType="tmRoot"/>
      </p:par>
    </p:tnLst>
  </p:timing>
  <p:txStyles>
    <p:titleStyle>
      <a:lvl1pPr algn="l" defTabSz="942240" rtl="0" eaLnBrk="1" latinLnBrk="0" hangingPunct="1">
        <a:lnSpc>
          <a:spcPct val="90000"/>
        </a:lnSpc>
        <a:spcBef>
          <a:spcPct val="0"/>
        </a:spcBef>
        <a:buNone/>
        <a:defRPr lang="en-US" sz="4500" b="0" kern="1200" cap="none" spc="-103"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74410" indent="-474410" algn="l" defTabSz="942240" rtl="0" eaLnBrk="1" latinLnBrk="0" hangingPunct="1">
        <a:lnSpc>
          <a:spcPct val="90000"/>
        </a:lnSpc>
        <a:spcBef>
          <a:spcPct val="20000"/>
        </a:spcBef>
        <a:buSzPct val="90000"/>
        <a:buFont typeface="Arial" pitchFamily="34" charset="0"/>
        <a:buChar char="•"/>
        <a:defRPr sz="3300" kern="1200">
          <a:gradFill>
            <a:gsLst>
              <a:gs pos="0">
                <a:schemeClr val="tx1"/>
              </a:gs>
              <a:gs pos="86000">
                <a:schemeClr val="tx1"/>
              </a:gs>
            </a:gsLst>
            <a:lin ang="5400000" scaled="0"/>
          </a:gradFill>
          <a:latin typeface="+mn-lt"/>
          <a:ea typeface="+mn-ea"/>
          <a:cs typeface="+mn-cs"/>
        </a:defRPr>
      </a:lvl1pPr>
      <a:lvl2pPr marL="881750" indent="-407340" algn="l" defTabSz="942240" rtl="0" eaLnBrk="1" latinLnBrk="0" hangingPunct="1">
        <a:lnSpc>
          <a:spcPct val="90000"/>
        </a:lnSpc>
        <a:spcBef>
          <a:spcPct val="20000"/>
        </a:spcBef>
        <a:buSzPct val="90000"/>
        <a:buFont typeface="Arial" pitchFamily="34" charset="0"/>
        <a:buChar char="•"/>
        <a:defRPr sz="2900" kern="1200">
          <a:gradFill>
            <a:gsLst>
              <a:gs pos="0">
                <a:schemeClr val="tx1"/>
              </a:gs>
              <a:gs pos="86000">
                <a:schemeClr val="tx1"/>
              </a:gs>
            </a:gsLst>
            <a:lin ang="5400000" scaled="0"/>
          </a:gradFill>
          <a:latin typeface="+mn-lt"/>
          <a:ea typeface="+mn-ea"/>
          <a:cs typeface="+mn-cs"/>
        </a:defRPr>
      </a:lvl2pPr>
      <a:lvl3pPr marL="1297268" indent="-415518" algn="l" defTabSz="942240" rtl="0" eaLnBrk="1" latinLnBrk="0" hangingPunct="1">
        <a:lnSpc>
          <a:spcPct val="90000"/>
        </a:lnSpc>
        <a:spcBef>
          <a:spcPct val="20000"/>
        </a:spcBef>
        <a:buSzPct val="90000"/>
        <a:buFont typeface="Arial" pitchFamily="34" charset="0"/>
        <a:buChar char="•"/>
        <a:defRPr sz="2500" kern="1200">
          <a:gradFill>
            <a:gsLst>
              <a:gs pos="0">
                <a:schemeClr val="tx1"/>
              </a:gs>
              <a:gs pos="86000">
                <a:schemeClr val="tx1"/>
              </a:gs>
            </a:gsLst>
            <a:lin ang="5400000" scaled="0"/>
          </a:gradFill>
          <a:latin typeface="+mn-lt"/>
          <a:ea typeface="+mn-ea"/>
          <a:cs typeface="+mn-cs"/>
        </a:defRPr>
      </a:lvl3pPr>
      <a:lvl4pPr marL="1653894" indent="-356626" algn="l" defTabSz="942240"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4pPr>
      <a:lvl5pPr marL="2000705" indent="-346810" algn="l" defTabSz="942240"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5pPr>
      <a:lvl6pPr marL="2591160" indent="-235560" algn="l" defTabSz="94224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2280" indent="-235560" algn="l" defTabSz="94224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3400" indent="-235560" algn="l" defTabSz="94224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04520" indent="-235560" algn="l" defTabSz="94224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42240" rtl="0" eaLnBrk="1" latinLnBrk="0" hangingPunct="1">
        <a:defRPr sz="1900" kern="1200">
          <a:solidFill>
            <a:schemeClr val="tx1"/>
          </a:solidFill>
          <a:latin typeface="+mn-lt"/>
          <a:ea typeface="+mn-ea"/>
          <a:cs typeface="+mn-cs"/>
        </a:defRPr>
      </a:lvl1pPr>
      <a:lvl2pPr marL="471120" algn="l" defTabSz="942240" rtl="0" eaLnBrk="1" latinLnBrk="0" hangingPunct="1">
        <a:defRPr sz="1900" kern="1200">
          <a:solidFill>
            <a:schemeClr val="tx1"/>
          </a:solidFill>
          <a:latin typeface="+mn-lt"/>
          <a:ea typeface="+mn-ea"/>
          <a:cs typeface="+mn-cs"/>
        </a:defRPr>
      </a:lvl2pPr>
      <a:lvl3pPr marL="942240" algn="l" defTabSz="942240" rtl="0" eaLnBrk="1" latinLnBrk="0" hangingPunct="1">
        <a:defRPr sz="1900" kern="1200">
          <a:solidFill>
            <a:schemeClr val="tx1"/>
          </a:solidFill>
          <a:latin typeface="+mn-lt"/>
          <a:ea typeface="+mn-ea"/>
          <a:cs typeface="+mn-cs"/>
        </a:defRPr>
      </a:lvl3pPr>
      <a:lvl4pPr marL="1413360" algn="l" defTabSz="942240" rtl="0" eaLnBrk="1" latinLnBrk="0" hangingPunct="1">
        <a:defRPr sz="1900" kern="1200">
          <a:solidFill>
            <a:schemeClr val="tx1"/>
          </a:solidFill>
          <a:latin typeface="+mn-lt"/>
          <a:ea typeface="+mn-ea"/>
          <a:cs typeface="+mn-cs"/>
        </a:defRPr>
      </a:lvl4pPr>
      <a:lvl5pPr marL="1884480" algn="l" defTabSz="942240" rtl="0" eaLnBrk="1" latinLnBrk="0" hangingPunct="1">
        <a:defRPr sz="1900" kern="1200">
          <a:solidFill>
            <a:schemeClr val="tx1"/>
          </a:solidFill>
          <a:latin typeface="+mn-lt"/>
          <a:ea typeface="+mn-ea"/>
          <a:cs typeface="+mn-cs"/>
        </a:defRPr>
      </a:lvl5pPr>
      <a:lvl6pPr marL="2355600" algn="l" defTabSz="942240" rtl="0" eaLnBrk="1" latinLnBrk="0" hangingPunct="1">
        <a:defRPr sz="1900" kern="1200">
          <a:solidFill>
            <a:schemeClr val="tx1"/>
          </a:solidFill>
          <a:latin typeface="+mn-lt"/>
          <a:ea typeface="+mn-ea"/>
          <a:cs typeface="+mn-cs"/>
        </a:defRPr>
      </a:lvl6pPr>
      <a:lvl7pPr marL="2826720" algn="l" defTabSz="942240" rtl="0" eaLnBrk="1" latinLnBrk="0" hangingPunct="1">
        <a:defRPr sz="1900" kern="1200">
          <a:solidFill>
            <a:schemeClr val="tx1"/>
          </a:solidFill>
          <a:latin typeface="+mn-lt"/>
          <a:ea typeface="+mn-ea"/>
          <a:cs typeface="+mn-cs"/>
        </a:defRPr>
      </a:lvl7pPr>
      <a:lvl8pPr marL="3297840" algn="l" defTabSz="942240" rtl="0" eaLnBrk="1" latinLnBrk="0" hangingPunct="1">
        <a:defRPr sz="1900" kern="1200">
          <a:solidFill>
            <a:schemeClr val="tx1"/>
          </a:solidFill>
          <a:latin typeface="+mn-lt"/>
          <a:ea typeface="+mn-ea"/>
          <a:cs typeface="+mn-cs"/>
        </a:defRPr>
      </a:lvl8pPr>
      <a:lvl9pPr marL="3768960" algn="l" defTabSz="9422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2"/>
            <a:ext cx="11149011" cy="1666610"/>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42553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Lst>
  <p:transition>
    <p:fade/>
  </p:transition>
  <p:timing>
    <p:tnLst>
      <p:par>
        <p:cTn id="1" dur="indefinite" restart="never" nodeType="tmRoot"/>
      </p:par>
    </p:tnLst>
  </p:timing>
  <p:txStyles>
    <p:titleStyle>
      <a:lvl1pPr algn="l" defTabSz="942200" rtl="0" eaLnBrk="1" latinLnBrk="0" hangingPunct="1">
        <a:lnSpc>
          <a:spcPct val="90000"/>
        </a:lnSpc>
        <a:spcBef>
          <a:spcPct val="0"/>
        </a:spcBef>
        <a:buNone/>
        <a:defRPr lang="en-US" sz="4500" b="0" kern="1200" cap="none" spc="-103"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42200" rtl="0" eaLnBrk="1" latinLnBrk="0" hangingPunct="1">
        <a:lnSpc>
          <a:spcPct val="90000"/>
        </a:lnSpc>
        <a:spcBef>
          <a:spcPct val="20000"/>
        </a:spcBef>
        <a:buFont typeface="Arial" pitchFamily="34" charset="0"/>
        <a:buNone/>
        <a:defRPr sz="25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6674" indent="-8180" algn="l" defTabSz="942200" rtl="0" eaLnBrk="1" latinLnBrk="0" hangingPunct="1">
        <a:lnSpc>
          <a:spcPct val="90000"/>
        </a:lnSpc>
        <a:spcBef>
          <a:spcPct val="20000"/>
        </a:spcBef>
        <a:buFont typeface="Arial" pitchFamily="34" charset="0"/>
        <a:buNone/>
        <a:defRPr sz="21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85168" indent="-8180" algn="l" defTabSz="942200" rtl="0" eaLnBrk="1" latinLnBrk="0" hangingPunct="1">
        <a:lnSpc>
          <a:spcPct val="90000"/>
        </a:lnSpc>
        <a:spcBef>
          <a:spcPct val="20000"/>
        </a:spcBef>
        <a:buFont typeface="Arial" pitchFamily="34" charset="0"/>
        <a:buNone/>
        <a:defRPr sz="19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27316" indent="8180" algn="l" defTabSz="942200" rtl="0" eaLnBrk="1" latinLnBrk="0" hangingPunct="1">
        <a:lnSpc>
          <a:spcPct val="90000"/>
        </a:lnSpc>
        <a:spcBef>
          <a:spcPct val="20000"/>
        </a:spcBef>
        <a:buFont typeface="Arial" pitchFamily="34" charset="0"/>
        <a:buNone/>
        <a:defRPr sz="19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69463" indent="0" algn="l" defTabSz="942200" rtl="0" eaLnBrk="1" latinLnBrk="0" hangingPunct="1">
        <a:lnSpc>
          <a:spcPct val="90000"/>
        </a:lnSpc>
        <a:spcBef>
          <a:spcPct val="20000"/>
        </a:spcBef>
        <a:buFont typeface="Arial" pitchFamily="34" charset="0"/>
        <a:buNone/>
        <a:defRPr sz="19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91053" indent="-235550" algn="l" defTabSz="94220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2152" indent="-235550" algn="l" defTabSz="94220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3253" indent="-235550" algn="l" defTabSz="94220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04354" indent="-235550" algn="l" defTabSz="94220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42200" rtl="0" eaLnBrk="1" latinLnBrk="0" hangingPunct="1">
        <a:defRPr sz="1900" kern="1200">
          <a:solidFill>
            <a:schemeClr val="tx1"/>
          </a:solidFill>
          <a:latin typeface="+mn-lt"/>
          <a:ea typeface="+mn-ea"/>
          <a:cs typeface="+mn-cs"/>
        </a:defRPr>
      </a:lvl1pPr>
      <a:lvl2pPr marL="471101" algn="l" defTabSz="942200" rtl="0" eaLnBrk="1" latinLnBrk="0" hangingPunct="1">
        <a:defRPr sz="1900" kern="1200">
          <a:solidFill>
            <a:schemeClr val="tx1"/>
          </a:solidFill>
          <a:latin typeface="+mn-lt"/>
          <a:ea typeface="+mn-ea"/>
          <a:cs typeface="+mn-cs"/>
        </a:defRPr>
      </a:lvl2pPr>
      <a:lvl3pPr marL="942200" algn="l" defTabSz="942200" rtl="0" eaLnBrk="1" latinLnBrk="0" hangingPunct="1">
        <a:defRPr sz="1900" kern="1200">
          <a:solidFill>
            <a:schemeClr val="tx1"/>
          </a:solidFill>
          <a:latin typeface="+mn-lt"/>
          <a:ea typeface="+mn-ea"/>
          <a:cs typeface="+mn-cs"/>
        </a:defRPr>
      </a:lvl3pPr>
      <a:lvl4pPr marL="1413301" algn="l" defTabSz="942200" rtl="0" eaLnBrk="1" latinLnBrk="0" hangingPunct="1">
        <a:defRPr sz="1900" kern="1200">
          <a:solidFill>
            <a:schemeClr val="tx1"/>
          </a:solidFill>
          <a:latin typeface="+mn-lt"/>
          <a:ea typeface="+mn-ea"/>
          <a:cs typeface="+mn-cs"/>
        </a:defRPr>
      </a:lvl4pPr>
      <a:lvl5pPr marL="1884402" algn="l" defTabSz="942200" rtl="0" eaLnBrk="1" latinLnBrk="0" hangingPunct="1">
        <a:defRPr sz="1900" kern="1200">
          <a:solidFill>
            <a:schemeClr val="tx1"/>
          </a:solidFill>
          <a:latin typeface="+mn-lt"/>
          <a:ea typeface="+mn-ea"/>
          <a:cs typeface="+mn-cs"/>
        </a:defRPr>
      </a:lvl5pPr>
      <a:lvl6pPr marL="2355501" algn="l" defTabSz="942200" rtl="0" eaLnBrk="1" latinLnBrk="0" hangingPunct="1">
        <a:defRPr sz="1900" kern="1200">
          <a:solidFill>
            <a:schemeClr val="tx1"/>
          </a:solidFill>
          <a:latin typeface="+mn-lt"/>
          <a:ea typeface="+mn-ea"/>
          <a:cs typeface="+mn-cs"/>
        </a:defRPr>
      </a:lvl6pPr>
      <a:lvl7pPr marL="2826602" algn="l" defTabSz="942200" rtl="0" eaLnBrk="1" latinLnBrk="0" hangingPunct="1">
        <a:defRPr sz="1900" kern="1200">
          <a:solidFill>
            <a:schemeClr val="tx1"/>
          </a:solidFill>
          <a:latin typeface="+mn-lt"/>
          <a:ea typeface="+mn-ea"/>
          <a:cs typeface="+mn-cs"/>
        </a:defRPr>
      </a:lvl7pPr>
      <a:lvl8pPr marL="3297702" algn="l" defTabSz="942200" rtl="0" eaLnBrk="1" latinLnBrk="0" hangingPunct="1">
        <a:defRPr sz="1900" kern="1200">
          <a:solidFill>
            <a:schemeClr val="tx1"/>
          </a:solidFill>
          <a:latin typeface="+mn-lt"/>
          <a:ea typeface="+mn-ea"/>
          <a:cs typeface="+mn-cs"/>
        </a:defRPr>
      </a:lvl8pPr>
      <a:lvl9pPr marL="3768802" algn="l" defTabSz="94220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6232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7" y="1447803"/>
            <a:ext cx="11149012" cy="208210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837140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ransition>
    <p:fade/>
  </p:transition>
  <p:timing>
    <p:tnLst>
      <p:par>
        <p:cTn id="1" dur="indefinite" restart="never" nodeType="tmRoot"/>
      </p:par>
    </p:tnLst>
  </p:timing>
  <p:txStyles>
    <p:titleStyle>
      <a:lvl1pPr algn="l" defTabSz="942162" rtl="0" eaLnBrk="1" latinLnBrk="0" hangingPunct="1">
        <a:lnSpc>
          <a:spcPct val="90000"/>
        </a:lnSpc>
        <a:spcBef>
          <a:spcPct val="0"/>
        </a:spcBef>
        <a:buNone/>
        <a:defRPr lang="en-US" sz="4500" b="0" kern="1200" cap="none" spc="-103"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74369" indent="-474369" algn="l" defTabSz="942162" rtl="0" eaLnBrk="1" latinLnBrk="0" hangingPunct="1">
        <a:lnSpc>
          <a:spcPct val="90000"/>
        </a:lnSpc>
        <a:spcBef>
          <a:spcPct val="20000"/>
        </a:spcBef>
        <a:buSzPct val="90000"/>
        <a:buFont typeface="Arial" pitchFamily="34" charset="0"/>
        <a:buChar char="•"/>
        <a:defRPr sz="3300" kern="1200">
          <a:gradFill>
            <a:gsLst>
              <a:gs pos="0">
                <a:schemeClr val="tx1"/>
              </a:gs>
              <a:gs pos="86000">
                <a:schemeClr val="tx1"/>
              </a:gs>
            </a:gsLst>
            <a:lin ang="5400000" scaled="0"/>
          </a:gradFill>
          <a:latin typeface="+mn-lt"/>
          <a:ea typeface="+mn-ea"/>
          <a:cs typeface="+mn-cs"/>
        </a:defRPr>
      </a:lvl1pPr>
      <a:lvl2pPr marL="881677" indent="-407307" algn="l" defTabSz="942162" rtl="0" eaLnBrk="1" latinLnBrk="0" hangingPunct="1">
        <a:lnSpc>
          <a:spcPct val="90000"/>
        </a:lnSpc>
        <a:spcBef>
          <a:spcPct val="20000"/>
        </a:spcBef>
        <a:buSzPct val="90000"/>
        <a:buFont typeface="Arial" pitchFamily="34" charset="0"/>
        <a:buChar char="•"/>
        <a:defRPr sz="2900" kern="1200">
          <a:gradFill>
            <a:gsLst>
              <a:gs pos="0">
                <a:schemeClr val="tx1"/>
              </a:gs>
              <a:gs pos="86000">
                <a:schemeClr val="tx1"/>
              </a:gs>
            </a:gsLst>
            <a:lin ang="5400000" scaled="0"/>
          </a:gradFill>
          <a:latin typeface="+mn-lt"/>
          <a:ea typeface="+mn-ea"/>
          <a:cs typeface="+mn-cs"/>
        </a:defRPr>
      </a:lvl2pPr>
      <a:lvl3pPr marL="1297161" indent="-415484" algn="l" defTabSz="942162" rtl="0" eaLnBrk="1" latinLnBrk="0" hangingPunct="1">
        <a:lnSpc>
          <a:spcPct val="90000"/>
        </a:lnSpc>
        <a:spcBef>
          <a:spcPct val="20000"/>
        </a:spcBef>
        <a:buSzPct val="90000"/>
        <a:buFont typeface="Arial" pitchFamily="34" charset="0"/>
        <a:buChar char="•"/>
        <a:defRPr sz="2500" kern="1200">
          <a:gradFill>
            <a:gsLst>
              <a:gs pos="0">
                <a:schemeClr val="tx1"/>
              </a:gs>
              <a:gs pos="86000">
                <a:schemeClr val="tx1"/>
              </a:gs>
            </a:gsLst>
            <a:lin ang="5400000" scaled="0"/>
          </a:gradFill>
          <a:latin typeface="+mn-lt"/>
          <a:ea typeface="+mn-ea"/>
          <a:cs typeface="+mn-cs"/>
        </a:defRPr>
      </a:lvl3pPr>
      <a:lvl4pPr marL="1653754" indent="-356596" algn="l" defTabSz="942162"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4pPr>
      <a:lvl5pPr marL="2000537" indent="-346781" algn="l" defTabSz="942162"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5pPr>
      <a:lvl6pPr marL="2590946" indent="-235541" algn="l" defTabSz="94216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2024" indent="-235541" algn="l" defTabSz="94216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3106" indent="-235541" algn="l" defTabSz="94216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04186" indent="-235541" algn="l" defTabSz="94216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42162" rtl="0" eaLnBrk="1" latinLnBrk="0" hangingPunct="1">
        <a:defRPr sz="1900" kern="1200">
          <a:solidFill>
            <a:schemeClr val="tx1"/>
          </a:solidFill>
          <a:latin typeface="+mn-lt"/>
          <a:ea typeface="+mn-ea"/>
          <a:cs typeface="+mn-cs"/>
        </a:defRPr>
      </a:lvl1pPr>
      <a:lvl2pPr marL="471082" algn="l" defTabSz="942162" rtl="0" eaLnBrk="1" latinLnBrk="0" hangingPunct="1">
        <a:defRPr sz="1900" kern="1200">
          <a:solidFill>
            <a:schemeClr val="tx1"/>
          </a:solidFill>
          <a:latin typeface="+mn-lt"/>
          <a:ea typeface="+mn-ea"/>
          <a:cs typeface="+mn-cs"/>
        </a:defRPr>
      </a:lvl2pPr>
      <a:lvl3pPr marL="942162" algn="l" defTabSz="942162" rtl="0" eaLnBrk="1" latinLnBrk="0" hangingPunct="1">
        <a:defRPr sz="1900" kern="1200">
          <a:solidFill>
            <a:schemeClr val="tx1"/>
          </a:solidFill>
          <a:latin typeface="+mn-lt"/>
          <a:ea typeface="+mn-ea"/>
          <a:cs typeface="+mn-cs"/>
        </a:defRPr>
      </a:lvl3pPr>
      <a:lvl4pPr marL="1413242" algn="l" defTabSz="942162" rtl="0" eaLnBrk="1" latinLnBrk="0" hangingPunct="1">
        <a:defRPr sz="1900" kern="1200">
          <a:solidFill>
            <a:schemeClr val="tx1"/>
          </a:solidFill>
          <a:latin typeface="+mn-lt"/>
          <a:ea typeface="+mn-ea"/>
          <a:cs typeface="+mn-cs"/>
        </a:defRPr>
      </a:lvl4pPr>
      <a:lvl5pPr marL="1884323" algn="l" defTabSz="942162" rtl="0" eaLnBrk="1" latinLnBrk="0" hangingPunct="1">
        <a:defRPr sz="1900" kern="1200">
          <a:solidFill>
            <a:schemeClr val="tx1"/>
          </a:solidFill>
          <a:latin typeface="+mn-lt"/>
          <a:ea typeface="+mn-ea"/>
          <a:cs typeface="+mn-cs"/>
        </a:defRPr>
      </a:lvl5pPr>
      <a:lvl6pPr marL="2355402" algn="l" defTabSz="942162" rtl="0" eaLnBrk="1" latinLnBrk="0" hangingPunct="1">
        <a:defRPr sz="1900" kern="1200">
          <a:solidFill>
            <a:schemeClr val="tx1"/>
          </a:solidFill>
          <a:latin typeface="+mn-lt"/>
          <a:ea typeface="+mn-ea"/>
          <a:cs typeface="+mn-cs"/>
        </a:defRPr>
      </a:lvl6pPr>
      <a:lvl7pPr marL="2826484" algn="l" defTabSz="942162" rtl="0" eaLnBrk="1" latinLnBrk="0" hangingPunct="1">
        <a:defRPr sz="1900" kern="1200">
          <a:solidFill>
            <a:schemeClr val="tx1"/>
          </a:solidFill>
          <a:latin typeface="+mn-lt"/>
          <a:ea typeface="+mn-ea"/>
          <a:cs typeface="+mn-cs"/>
        </a:defRPr>
      </a:lvl7pPr>
      <a:lvl8pPr marL="3297565" algn="l" defTabSz="942162" rtl="0" eaLnBrk="1" latinLnBrk="0" hangingPunct="1">
        <a:defRPr sz="1900" kern="1200">
          <a:solidFill>
            <a:schemeClr val="tx1"/>
          </a:solidFill>
          <a:latin typeface="+mn-lt"/>
          <a:ea typeface="+mn-ea"/>
          <a:cs typeface="+mn-cs"/>
        </a:defRPr>
      </a:lvl8pPr>
      <a:lvl9pPr marL="3768645" algn="l" defTabSz="94216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5766324"/>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aka.ms/VS11ALMV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mailto:applytfs@microsof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Advanced </a:t>
            </a:r>
            <a:r>
              <a:rPr lang="en-US" dirty="0" err="1"/>
              <a:t>IntelliTrace</a:t>
            </a:r>
            <a:r>
              <a:rPr lang="en-US" dirty="0"/>
              <a:t> in production with Visual Studio 11</a:t>
            </a:r>
          </a:p>
        </p:txBody>
      </p:sp>
      <p:sp>
        <p:nvSpPr>
          <p:cNvPr id="3" name="Subtitle 2"/>
          <p:cNvSpPr>
            <a:spLocks noGrp="1"/>
          </p:cNvSpPr>
          <p:nvPr>
            <p:ph type="subTitle" idx="1"/>
          </p:nvPr>
        </p:nvSpPr>
        <p:spPr>
          <a:xfrm>
            <a:off x="1015736" y="4343401"/>
            <a:ext cx="5484971" cy="1828796"/>
          </a:xfrm>
        </p:spPr>
        <p:txBody>
          <a:bodyPr>
            <a:normAutofit/>
          </a:bodyPr>
          <a:lstStyle/>
          <a:p>
            <a:r>
              <a:rPr lang="en-US" b="1" dirty="0" smtClean="0"/>
              <a:t>Mark Groves	Tracey Trewin</a:t>
            </a:r>
          </a:p>
          <a:p>
            <a:r>
              <a:rPr lang="en-US" dirty="0" smtClean="0"/>
              <a:t>Group PM		Director of PM</a:t>
            </a:r>
          </a:p>
          <a:p>
            <a:r>
              <a:rPr lang="en-US" dirty="0" smtClean="0"/>
              <a:t>Microsoft Corporation</a:t>
            </a:r>
          </a:p>
        </p:txBody>
      </p:sp>
      <p:sp>
        <p:nvSpPr>
          <p:cNvPr id="6" name="Text Placeholder 5"/>
          <p:cNvSpPr>
            <a:spLocks noGrp="1"/>
          </p:cNvSpPr>
          <p:nvPr>
            <p:ph type="body" sz="quarter" idx="10"/>
          </p:nvPr>
        </p:nvSpPr>
        <p:spPr/>
        <p:txBody>
          <a:bodyPr/>
          <a:lstStyle/>
          <a:p>
            <a:r>
              <a:rPr lang="en-US" dirty="0"/>
              <a:t>TOOL-792T</a:t>
            </a:r>
          </a:p>
        </p:txBody>
      </p:sp>
    </p:spTree>
    <p:extLst>
      <p:ext uri="{BB962C8B-B14F-4D97-AF65-F5344CB8AC3E}">
        <p14:creationId xmlns:p14="http://schemas.microsoft.com/office/powerpoint/2010/main" val="21727125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472" y="2889915"/>
            <a:ext cx="6553200" cy="3739485"/>
          </a:xfrm>
        </p:spPr>
        <p:txBody>
          <a:bodyPr/>
          <a:lstStyle/>
          <a:p>
            <a:pPr marL="0" indent="0">
              <a:buNone/>
            </a:pPr>
            <a:r>
              <a:rPr lang="en-US" sz="5400" dirty="0" smtClean="0"/>
              <a:t>Defining </a:t>
            </a:r>
            <a:r>
              <a:rPr lang="en-US" sz="5400" dirty="0"/>
              <a:t>a custom collection </a:t>
            </a:r>
            <a:r>
              <a:rPr lang="en-US" sz="5400" dirty="0" smtClean="0"/>
              <a:t>plan can help you find that tricky problem without changing your code.</a:t>
            </a:r>
            <a:endParaRPr lang="en-US" sz="5400" dirty="0"/>
          </a:p>
        </p:txBody>
      </p:sp>
    </p:spTree>
    <p:extLst>
      <p:ext uri="{BB962C8B-B14F-4D97-AF65-F5344CB8AC3E}">
        <p14:creationId xmlns:p14="http://schemas.microsoft.com/office/powerpoint/2010/main" val="21791952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IntelliTrace part of your </a:t>
            </a:r>
            <a:r>
              <a:rPr lang="en-US" dirty="0" smtClean="0"/>
              <a:t>development lifecycle</a:t>
            </a:r>
            <a:endParaRPr lang="en-US" dirty="0"/>
          </a:p>
        </p:txBody>
      </p:sp>
      <p:sp>
        <p:nvSpPr>
          <p:cNvPr id="3" name="Content Placeholder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0294004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472" y="2889915"/>
            <a:ext cx="6553200" cy="2991588"/>
          </a:xfrm>
        </p:spPr>
        <p:txBody>
          <a:bodyPr/>
          <a:lstStyle/>
          <a:p>
            <a:pPr marL="0" indent="0">
              <a:buNone/>
            </a:pPr>
            <a:r>
              <a:rPr lang="en-US" sz="5400" dirty="0" smtClean="0"/>
              <a:t>Setting up a source and symbol server in TFS is simple and saves you time.</a:t>
            </a:r>
            <a:endParaRPr lang="en-US" sz="5400" dirty="0"/>
          </a:p>
        </p:txBody>
      </p:sp>
    </p:spTree>
    <p:extLst>
      <p:ext uri="{BB962C8B-B14F-4D97-AF65-F5344CB8AC3E}">
        <p14:creationId xmlns:p14="http://schemas.microsoft.com/office/powerpoint/2010/main" val="22911758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Wrap-up</a:t>
            </a:r>
            <a:endParaRPr lang="en-US" dirty="0"/>
          </a:p>
        </p:txBody>
      </p:sp>
      <p:sp>
        <p:nvSpPr>
          <p:cNvPr id="11" name="Rectangle 10"/>
          <p:cNvSpPr/>
          <p:nvPr/>
        </p:nvSpPr>
        <p:spPr bwMode="auto">
          <a:xfrm>
            <a:off x="4274322"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12" name="Rectangle 11"/>
          <p:cNvSpPr/>
          <p:nvPr/>
        </p:nvSpPr>
        <p:spPr bwMode="auto">
          <a:xfrm>
            <a:off x="8243917"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13" name="Rectangle 12"/>
          <p:cNvSpPr/>
          <p:nvPr/>
        </p:nvSpPr>
        <p:spPr bwMode="auto">
          <a:xfrm>
            <a:off x="315561"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14" name="TextBox 13"/>
          <p:cNvSpPr txBox="1"/>
          <p:nvPr/>
        </p:nvSpPr>
        <p:spPr>
          <a:xfrm>
            <a:off x="315561" y="1998552"/>
            <a:ext cx="3657600" cy="661720"/>
          </a:xfrm>
          <a:prstGeom prst="rect">
            <a:avLst/>
          </a:prstGeom>
          <a:noFill/>
        </p:spPr>
        <p:txBody>
          <a:bodyPr wrap="square" lIns="0" tIns="0" rIns="0" bIns="0" rtlCol="0">
            <a:spAutoFit/>
          </a:bodyPr>
          <a:lstStyle/>
          <a:p>
            <a:pPr marL="342918" indent="-342900">
              <a:buFont typeface="Arial" pitchFamily="34" charset="0"/>
              <a:buChar char="•"/>
            </a:pPr>
            <a:r>
              <a:rPr lang="en-US" sz="1800" b="1" dirty="0" smtClean="0"/>
              <a:t>ASP.NET Web Developers</a:t>
            </a:r>
            <a:endParaRPr lang="en-US" sz="1800" b="1" dirty="0"/>
          </a:p>
          <a:p>
            <a:pPr marL="171468" indent="-171450">
              <a:buFont typeface="Arial" pitchFamily="34" charset="0"/>
              <a:buChar char="•"/>
            </a:pPr>
            <a:endParaRPr lang="en-US" b="1" dirty="0"/>
          </a:p>
        </p:txBody>
      </p:sp>
      <p:sp>
        <p:nvSpPr>
          <p:cNvPr id="15" name="TextBox 14"/>
          <p:cNvSpPr txBox="1"/>
          <p:nvPr/>
        </p:nvSpPr>
        <p:spPr>
          <a:xfrm>
            <a:off x="4274321" y="1982212"/>
            <a:ext cx="3657601" cy="2769989"/>
          </a:xfrm>
          <a:prstGeom prst="rect">
            <a:avLst/>
          </a:prstGeom>
          <a:noFill/>
        </p:spPr>
        <p:txBody>
          <a:bodyPr wrap="square" lIns="0" tIns="0" rIns="0" bIns="0" rtlCol="0">
            <a:spAutoFit/>
          </a:bodyPr>
          <a:lstStyle/>
          <a:p>
            <a:pPr marL="285750" indent="-285750">
              <a:buFont typeface="Arial" pitchFamily="34" charset="0"/>
              <a:buChar char="•"/>
            </a:pPr>
            <a:r>
              <a:rPr lang="en-US" sz="1800" b="1" dirty="0" smtClean="0"/>
              <a:t>Using IntelliTrace in production environments.</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Quickly finding those tricky problems.</a:t>
            </a:r>
          </a:p>
          <a:p>
            <a:pPr marL="285750" indent="-285750">
              <a:buFont typeface="Arial" pitchFamily="34" charset="0"/>
              <a:buChar char="•"/>
            </a:pPr>
            <a:endParaRPr lang="en-US" sz="1800" b="1" dirty="0"/>
          </a:p>
          <a:p>
            <a:pPr marL="285750" indent="-285750">
              <a:buFont typeface="Arial" pitchFamily="34" charset="0"/>
              <a:buChar char="•"/>
            </a:pPr>
            <a:r>
              <a:rPr lang="en-US" sz="1800" b="1" dirty="0" smtClean="0"/>
              <a:t>Customizing Collection Plans.</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Integrating IntelliTrace into the development lifecycle.</a:t>
            </a:r>
            <a:endParaRPr lang="en-US" sz="1800" b="1" dirty="0"/>
          </a:p>
        </p:txBody>
      </p:sp>
      <p:sp>
        <p:nvSpPr>
          <p:cNvPr id="16" name="TextBox 15"/>
          <p:cNvSpPr txBox="1"/>
          <p:nvPr/>
        </p:nvSpPr>
        <p:spPr>
          <a:xfrm>
            <a:off x="8243917" y="1969055"/>
            <a:ext cx="3657600" cy="2215991"/>
          </a:xfrm>
          <a:prstGeom prst="rect">
            <a:avLst/>
          </a:prstGeom>
          <a:noFill/>
        </p:spPr>
        <p:txBody>
          <a:bodyPr wrap="square" lIns="0" tIns="0" rIns="0" bIns="0" rtlCol="0">
            <a:spAutoFit/>
          </a:bodyPr>
          <a:lstStyle/>
          <a:p>
            <a:pPr marL="285750" indent="-285750">
              <a:buFont typeface="Arial" pitchFamily="34" charset="0"/>
              <a:buChar char="•"/>
            </a:pPr>
            <a:r>
              <a:rPr lang="en-US" sz="1800" b="1" dirty="0"/>
              <a:t>Be able to configure IntelliTrace within any environment.</a:t>
            </a:r>
          </a:p>
          <a:p>
            <a:pPr marL="285750" indent="-285750">
              <a:buFont typeface="Arial" pitchFamily="34" charset="0"/>
              <a:buChar char="•"/>
            </a:pPr>
            <a:endParaRPr lang="en-US" sz="1800" b="1" dirty="0"/>
          </a:p>
          <a:p>
            <a:pPr marL="285750" indent="-285750">
              <a:buFont typeface="Arial" pitchFamily="34" charset="0"/>
              <a:buChar char="•"/>
            </a:pPr>
            <a:r>
              <a:rPr lang="en-US" sz="1800" b="1" dirty="0" smtClean="0"/>
              <a:t>Define a Collection Plan to focus on your code.</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It’s easy to setup your environment to diagnose issues quickly.</a:t>
            </a:r>
            <a:endParaRPr lang="en-US" sz="1800" b="1" dirty="0"/>
          </a:p>
        </p:txBody>
      </p:sp>
    </p:spTree>
    <p:extLst>
      <p:ext uri="{BB962C8B-B14F-4D97-AF65-F5344CB8AC3E}">
        <p14:creationId xmlns:p14="http://schemas.microsoft.com/office/powerpoint/2010/main" val="18936137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69743"/>
          </a:xfrm>
        </p:spPr>
        <p:txBody>
          <a:bodyPr/>
          <a:lstStyle/>
          <a:p>
            <a:r>
              <a:rPr lang="en-US" dirty="0"/>
              <a:t>TOOL-818T: Taking your Application Lifecycle Management to the cloud with the Team Foundation Service</a:t>
            </a:r>
          </a:p>
        </p:txBody>
      </p:sp>
      <p:sp>
        <p:nvSpPr>
          <p:cNvPr id="3" name="Text Placeholder 2"/>
          <p:cNvSpPr>
            <a:spLocks noGrp="1"/>
          </p:cNvSpPr>
          <p:nvPr>
            <p:ph type="body" sz="quarter" idx="10"/>
          </p:nvPr>
        </p:nvSpPr>
        <p:spPr>
          <a:xfrm>
            <a:off x="1324305" y="3301105"/>
            <a:ext cx="4020206" cy="1329595"/>
          </a:xfrm>
          <a:solidFill>
            <a:schemeClr val="accent1"/>
          </a:solidFill>
        </p:spPr>
        <p:txBody>
          <a:bodyPr lIns="182880"/>
          <a:lstStyle/>
          <a:p>
            <a:pPr marL="0" indent="0">
              <a:buNone/>
            </a:pPr>
            <a:r>
              <a:rPr lang="en-US" dirty="0" smtClean="0"/>
              <a:t>Wednesday</a:t>
            </a:r>
            <a:r>
              <a:rPr lang="en-US" dirty="0"/>
              <a:t>, 3:30-4:30</a:t>
            </a:r>
            <a:br>
              <a:rPr lang="en-US" dirty="0"/>
            </a:br>
            <a:r>
              <a:rPr lang="en-US" dirty="0" smtClean="0"/>
              <a:t>Marriott Platinum </a:t>
            </a:r>
            <a:r>
              <a:rPr lang="en-US" dirty="0"/>
              <a:t>Ballroom 3-4 </a:t>
            </a:r>
          </a:p>
        </p:txBody>
      </p:sp>
      <p:pic>
        <p:nvPicPr>
          <p:cNvPr id="1026" name="Picture 2" descr="C:\Users\briankel.REDMOND\AppData\Local\Microsoft\Windows\Temporary Internet Files\Content.Outlook\5V2F3QX7\doug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2" y="2133600"/>
            <a:ext cx="5643508" cy="40202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077" y="6304289"/>
            <a:ext cx="3026979"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Doug Neumann</a:t>
            </a:r>
          </a:p>
        </p:txBody>
      </p:sp>
    </p:spTree>
    <p:extLst>
      <p:ext uri="{BB962C8B-B14F-4D97-AF65-F5344CB8AC3E}">
        <p14:creationId xmlns:p14="http://schemas.microsoft.com/office/powerpoint/2010/main" val="33462715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69743"/>
          </a:xfrm>
        </p:spPr>
        <p:txBody>
          <a:bodyPr/>
          <a:lstStyle/>
          <a:p>
            <a:r>
              <a:rPr lang="en-US" dirty="0"/>
              <a:t>TOOL-793T: Working on an agile team with Visual Studio 11 and Team Foundation Server 11</a:t>
            </a:r>
          </a:p>
        </p:txBody>
      </p:sp>
      <p:sp>
        <p:nvSpPr>
          <p:cNvPr id="3" name="Text Placeholder 2"/>
          <p:cNvSpPr>
            <a:spLocks noGrp="1"/>
          </p:cNvSpPr>
          <p:nvPr>
            <p:ph type="body" sz="quarter" idx="10"/>
          </p:nvPr>
        </p:nvSpPr>
        <p:spPr>
          <a:xfrm>
            <a:off x="7789798" y="2486650"/>
            <a:ext cx="3310757" cy="1475843"/>
          </a:xfrm>
          <a:solidFill>
            <a:schemeClr val="accent1"/>
          </a:solidFill>
        </p:spPr>
        <p:txBody>
          <a:bodyPr lIns="182880"/>
          <a:lstStyle/>
          <a:p>
            <a:pPr marL="0" indent="0">
              <a:buNone/>
            </a:pPr>
            <a:r>
              <a:rPr lang="en-US" dirty="0" smtClean="0"/>
              <a:t>Thursday, 9-10</a:t>
            </a:r>
          </a:p>
          <a:p>
            <a:pPr marL="0" indent="0">
              <a:buNone/>
            </a:pPr>
            <a:r>
              <a:rPr lang="en-US" dirty="0" smtClean="0"/>
              <a:t>Marriott Platinum </a:t>
            </a:r>
            <a:r>
              <a:rPr lang="en-US" dirty="0"/>
              <a:t>Ballroom </a:t>
            </a:r>
            <a:r>
              <a:rPr lang="en-US" dirty="0" smtClean="0"/>
              <a:t>1-2</a:t>
            </a:r>
            <a:br>
              <a:rPr lang="en-US" dirty="0" smtClean="0"/>
            </a:br>
            <a:r>
              <a:rPr lang="en-US" dirty="0" smtClean="0"/>
              <a:t/>
            </a:r>
            <a:br>
              <a:rPr lang="en-US" dirty="0" smtClean="0"/>
            </a:br>
            <a:endParaRPr lang="en-US" dirty="0"/>
          </a:p>
        </p:txBody>
      </p:sp>
      <p:sp>
        <p:nvSpPr>
          <p:cNvPr id="4" name="TextBox 3"/>
          <p:cNvSpPr txBox="1"/>
          <p:nvPr/>
        </p:nvSpPr>
        <p:spPr>
          <a:xfrm>
            <a:off x="3592870" y="5597245"/>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Peter Provost</a:t>
            </a:r>
          </a:p>
        </p:txBody>
      </p:sp>
      <p:pic>
        <p:nvPicPr>
          <p:cNvPr id="2050" name="Picture 2" descr="C:\Users\briankel.REDMOND\AppData\Local\Microsoft\Windows\Temporary Internet Files\Content.Outlook\5V2F3QX7\Fall 2010 - 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55" y="2432773"/>
            <a:ext cx="2965809"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briankel.REDMOND\AppData\Local\Microsoft\Windows\Temporary Internet Files\Content.Outlook\5V2F3QX7\ABjork - Headsho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28" y="2432774"/>
            <a:ext cx="2178662"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370" y="5597245"/>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Aaron Bjork</a:t>
            </a:r>
          </a:p>
        </p:txBody>
      </p:sp>
    </p:spTree>
    <p:extLst>
      <p:ext uri="{BB962C8B-B14F-4D97-AF65-F5344CB8AC3E}">
        <p14:creationId xmlns:p14="http://schemas.microsoft.com/office/powerpoint/2010/main" val="4982179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46495"/>
          </a:xfrm>
        </p:spPr>
        <p:txBody>
          <a:bodyPr/>
          <a:lstStyle/>
          <a:p>
            <a:r>
              <a:rPr lang="en-US" dirty="0"/>
              <a:t>TOOL-811T: Developer collaboration with Team Foundation Server 11</a:t>
            </a:r>
          </a:p>
        </p:txBody>
      </p:sp>
      <p:sp>
        <p:nvSpPr>
          <p:cNvPr id="3" name="Text Placeholder 2"/>
          <p:cNvSpPr>
            <a:spLocks noGrp="1"/>
          </p:cNvSpPr>
          <p:nvPr>
            <p:ph type="body" sz="quarter" idx="10"/>
          </p:nvPr>
        </p:nvSpPr>
        <p:spPr>
          <a:xfrm>
            <a:off x="6911704" y="3265210"/>
            <a:ext cx="3320112" cy="1329595"/>
          </a:xfrm>
          <a:solidFill>
            <a:schemeClr val="accent1"/>
          </a:solidFill>
        </p:spPr>
        <p:txBody>
          <a:bodyPr lIns="182880"/>
          <a:lstStyle/>
          <a:p>
            <a:pPr marL="0" indent="0">
              <a:buNone/>
            </a:pPr>
            <a:r>
              <a:rPr lang="en-US" dirty="0" smtClean="0"/>
              <a:t>Friday, 9-10</a:t>
            </a:r>
            <a:r>
              <a:rPr lang="en-US" dirty="0"/>
              <a:t/>
            </a:r>
            <a:br>
              <a:rPr lang="en-US" dirty="0"/>
            </a:br>
            <a:r>
              <a:rPr lang="en-US" dirty="0" smtClean="0"/>
              <a:t>Marriott Platinum </a:t>
            </a:r>
            <a:r>
              <a:rPr lang="en-US" dirty="0"/>
              <a:t>Ballroom </a:t>
            </a:r>
            <a:r>
              <a:rPr lang="en-US" dirty="0" smtClean="0"/>
              <a:t>7-8 </a:t>
            </a:r>
            <a:endParaRPr lang="en-US" dirty="0"/>
          </a:p>
        </p:txBody>
      </p:sp>
      <p:sp>
        <p:nvSpPr>
          <p:cNvPr id="4" name="TextBox 3"/>
          <p:cNvSpPr txBox="1"/>
          <p:nvPr/>
        </p:nvSpPr>
        <p:spPr>
          <a:xfrm>
            <a:off x="1557230" y="5875907"/>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Jamie Cool</a:t>
            </a:r>
          </a:p>
        </p:txBody>
      </p:sp>
      <p:pic>
        <p:nvPicPr>
          <p:cNvPr id="4098" name="Picture 2" descr="C:\Users\briankel.REDMOND\AppData\Local\Microsoft\Windows\Temporary Internet Files\Content.Outlook\5V2F3QX7\jam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52" y="1802028"/>
            <a:ext cx="3087734" cy="39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055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9395734" cy="1246495"/>
          </a:xfrm>
        </p:spPr>
        <p:txBody>
          <a:bodyPr/>
          <a:lstStyle/>
          <a:p>
            <a:r>
              <a:rPr lang="en-US" dirty="0"/>
              <a:t>TOOL-794T: Architectural discovery with Visual Studio 11</a:t>
            </a:r>
          </a:p>
        </p:txBody>
      </p:sp>
      <p:sp>
        <p:nvSpPr>
          <p:cNvPr id="3" name="Text Placeholder 2"/>
          <p:cNvSpPr>
            <a:spLocks noGrp="1"/>
          </p:cNvSpPr>
          <p:nvPr>
            <p:ph type="body" sz="quarter" idx="10"/>
          </p:nvPr>
        </p:nvSpPr>
        <p:spPr>
          <a:xfrm>
            <a:off x="884499" y="2818644"/>
            <a:ext cx="3310757" cy="1422280"/>
          </a:xfrm>
          <a:solidFill>
            <a:schemeClr val="accent1"/>
          </a:solidFill>
        </p:spPr>
        <p:txBody>
          <a:bodyPr lIns="182880"/>
          <a:lstStyle/>
          <a:p>
            <a:pPr marL="0" indent="0">
              <a:buNone/>
            </a:pPr>
            <a:r>
              <a:rPr lang="en-US" dirty="0" smtClean="0"/>
              <a:t>Friday, 2-3</a:t>
            </a:r>
          </a:p>
          <a:p>
            <a:pPr marL="0" indent="0">
              <a:buNone/>
            </a:pPr>
            <a:r>
              <a:rPr lang="en-US" dirty="0" smtClean="0"/>
              <a:t>Marriott Platinum </a:t>
            </a:r>
            <a:r>
              <a:rPr lang="en-US" dirty="0"/>
              <a:t>Ballroom </a:t>
            </a:r>
            <a:r>
              <a:rPr lang="en-US" dirty="0" smtClean="0"/>
              <a:t>7-8</a:t>
            </a:r>
            <a:br>
              <a:rPr lang="en-US" dirty="0" smtClean="0"/>
            </a:br>
            <a:endParaRPr lang="en-US" dirty="0"/>
          </a:p>
        </p:txBody>
      </p:sp>
      <p:sp>
        <p:nvSpPr>
          <p:cNvPr id="4" name="TextBox 3"/>
          <p:cNvSpPr txBox="1"/>
          <p:nvPr/>
        </p:nvSpPr>
        <p:spPr>
          <a:xfrm>
            <a:off x="84013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Tracey Trewin</a:t>
            </a:r>
          </a:p>
        </p:txBody>
      </p:sp>
      <p:sp>
        <p:nvSpPr>
          <p:cNvPr id="8" name="TextBox 7"/>
          <p:cNvSpPr txBox="1"/>
          <p:nvPr/>
        </p:nvSpPr>
        <p:spPr>
          <a:xfrm>
            <a:off x="51868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Mark Groves</a:t>
            </a: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349"/>
          <a:stretch/>
        </p:blipFill>
        <p:spPr bwMode="auto">
          <a:xfrm>
            <a:off x="5709089" y="2231314"/>
            <a:ext cx="1982516" cy="265840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6828" y="2231314"/>
            <a:ext cx="2136038" cy="26584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9593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429" y="1417462"/>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84" y="1622415"/>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05" y="1858900"/>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ALM Hands-On-Labs and Virtual Machine</a:t>
            </a:r>
            <a:endParaRPr lang="en-US" dirty="0"/>
          </a:p>
        </p:txBody>
      </p:sp>
      <p:pic>
        <p:nvPicPr>
          <p:cNvPr id="5122" name="Picture 2" descr="F:\V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7014" y="3484205"/>
            <a:ext cx="5501954" cy="3094849"/>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 y="2069104"/>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92823" y="837998"/>
            <a:ext cx="6090336" cy="2462213"/>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6 ALM Hands-On-Labs +</a:t>
            </a:r>
            <a:br>
              <a:rPr lang="en-US" sz="3200" dirty="0" smtClean="0">
                <a:gradFill>
                  <a:gsLst>
                    <a:gs pos="0">
                      <a:schemeClr val="tx1"/>
                    </a:gs>
                    <a:gs pos="86000">
                      <a:schemeClr val="tx1"/>
                    </a:gs>
                  </a:gsLst>
                  <a:lin ang="5400000" scaled="0"/>
                </a:gradFill>
              </a:rPr>
            </a:br>
            <a:r>
              <a:rPr lang="en-US" sz="3200" dirty="0" smtClean="0">
                <a:gradFill>
                  <a:gsLst>
                    <a:gs pos="0">
                      <a:schemeClr val="tx1"/>
                    </a:gs>
                    <a:gs pos="86000">
                      <a:schemeClr val="tx1"/>
                    </a:gs>
                  </a:gsLst>
                  <a:lin ang="5400000" scaled="0"/>
                </a:gradFill>
              </a:rPr>
              <a:t>	Hyper-V Virtual Machine</a:t>
            </a:r>
          </a:p>
          <a:p>
            <a:pPr marL="457200" indent="-457200">
              <a:buFont typeface="Arial" pitchFamily="34" charset="0"/>
              <a:buChar char="•"/>
            </a:pPr>
            <a:r>
              <a:rPr lang="en-US" sz="3200" dirty="0" smtClean="0">
                <a:gradFill>
                  <a:gsLst>
                    <a:gs pos="0">
                      <a:schemeClr val="tx1"/>
                    </a:gs>
                    <a:gs pos="86000">
                      <a:schemeClr val="tx1"/>
                    </a:gs>
                  </a:gsLst>
                  <a:lin ang="5400000" scaled="0"/>
                </a:gradFill>
              </a:rPr>
              <a:t>Available in HOL area and, starting Thursday, downloadable </a:t>
            </a:r>
            <a:r>
              <a:rPr lang="en-US" sz="3200" dirty="0">
                <a:gradFill>
                  <a:gsLst>
                    <a:gs pos="0">
                      <a:schemeClr val="tx1"/>
                    </a:gs>
                    <a:gs pos="86000">
                      <a:schemeClr val="tx1"/>
                    </a:gs>
                  </a:gsLst>
                  <a:lin ang="5400000" scaled="0"/>
                </a:gradFill>
              </a:rPr>
              <a:t>from </a:t>
            </a:r>
            <a:r>
              <a:rPr lang="en-US" sz="3200" dirty="0">
                <a:gradFill>
                  <a:gsLst>
                    <a:gs pos="0">
                      <a:schemeClr val="tx1"/>
                    </a:gs>
                    <a:gs pos="86000">
                      <a:schemeClr val="tx1"/>
                    </a:gs>
                  </a:gsLst>
                  <a:lin ang="5400000" scaled="0"/>
                </a:gradFill>
                <a:hlinkClick r:id="rId4"/>
              </a:rPr>
              <a:t>http://</a:t>
            </a:r>
            <a:r>
              <a:rPr lang="en-US" sz="3200" dirty="0" smtClean="0">
                <a:gradFill>
                  <a:gsLst>
                    <a:gs pos="0">
                      <a:schemeClr val="tx1"/>
                    </a:gs>
                    <a:gs pos="86000">
                      <a:schemeClr val="tx1"/>
                    </a:gs>
                  </a:gsLst>
                  <a:lin ang="5400000" scaled="0"/>
                </a:gradFill>
                <a:hlinkClick r:id="rId4"/>
              </a:rPr>
              <a:t>aka.ms/VS11ALMVM</a:t>
            </a:r>
            <a:r>
              <a:rPr lang="en-US" sz="3200"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31382883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llclarkserver\share\ALME2EFrontPa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25"/>
          <a:stretch/>
        </p:blipFill>
        <p:spPr bwMode="auto">
          <a:xfrm>
            <a:off x="7005556" y="1382105"/>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allclarkserver\share\ALME2EFrontPa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25"/>
          <a:stretch/>
        </p:blipFill>
        <p:spPr bwMode="auto">
          <a:xfrm>
            <a:off x="6753308" y="1665884"/>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99" y="1198178"/>
            <a:ext cx="5855580" cy="4193628"/>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ALM End-to-End Documentation</a:t>
            </a:r>
            <a:endParaRPr lang="en-US" dirty="0"/>
          </a:p>
        </p:txBody>
      </p:sp>
      <p:pic>
        <p:nvPicPr>
          <p:cNvPr id="1026" name="Picture 2" descr="\\allclarkserver\share\ALME2EFrontPa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25"/>
          <a:stretch/>
        </p:blipFill>
        <p:spPr bwMode="auto">
          <a:xfrm>
            <a:off x="6600908" y="1907622"/>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Left Arrow 8"/>
          <p:cNvSpPr/>
          <p:nvPr/>
        </p:nvSpPr>
        <p:spPr bwMode="auto">
          <a:xfrm rot="5400000">
            <a:off x="2318354" y="3365843"/>
            <a:ext cx="1721069" cy="614856"/>
          </a:xfrm>
          <a:prstGeom prst="leftArrow">
            <a:avLst/>
          </a:prstGeom>
          <a:solidFill>
            <a:srgbClr val="FF0000"/>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0000"/>
              </a:solidFill>
            </a:endParaRPr>
          </a:p>
        </p:txBody>
      </p:sp>
      <p:sp>
        <p:nvSpPr>
          <p:cNvPr id="11" name="TextBox 10"/>
          <p:cNvSpPr txBox="1"/>
          <p:nvPr/>
        </p:nvSpPr>
        <p:spPr>
          <a:xfrm>
            <a:off x="3486318" y="5738648"/>
            <a:ext cx="8181808"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Send doc feedback to </a:t>
            </a:r>
            <a:r>
              <a:rPr lang="en-US" sz="3200" dirty="0" smtClean="0">
                <a:gradFill>
                  <a:gsLst>
                    <a:gs pos="0">
                      <a:schemeClr val="tx1"/>
                    </a:gs>
                    <a:gs pos="86000">
                      <a:schemeClr val="tx1"/>
                    </a:gs>
                  </a:gsLst>
                  <a:lin ang="5400000" scaled="0"/>
                </a:gradFill>
                <a:hlinkClick r:id="rId4"/>
              </a:rPr>
              <a:t>applytfs@microsoft.com</a:t>
            </a:r>
            <a:r>
              <a:rPr lang="en-US" sz="3200"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37652511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11" name="Rectangle 10"/>
          <p:cNvSpPr/>
          <p:nvPr/>
        </p:nvSpPr>
        <p:spPr bwMode="auto">
          <a:xfrm>
            <a:off x="4274322"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12" name="Rectangle 11"/>
          <p:cNvSpPr/>
          <p:nvPr/>
        </p:nvSpPr>
        <p:spPr bwMode="auto">
          <a:xfrm>
            <a:off x="8243917"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13" name="Rectangle 12"/>
          <p:cNvSpPr/>
          <p:nvPr/>
        </p:nvSpPr>
        <p:spPr bwMode="auto">
          <a:xfrm>
            <a:off x="315561" y="1299479"/>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14" name="TextBox 13"/>
          <p:cNvSpPr txBox="1"/>
          <p:nvPr/>
        </p:nvSpPr>
        <p:spPr>
          <a:xfrm>
            <a:off x="315561" y="1998552"/>
            <a:ext cx="3657600" cy="661720"/>
          </a:xfrm>
          <a:prstGeom prst="rect">
            <a:avLst/>
          </a:prstGeom>
          <a:noFill/>
        </p:spPr>
        <p:txBody>
          <a:bodyPr wrap="square" lIns="0" tIns="0" rIns="0" bIns="0" rtlCol="0">
            <a:spAutoFit/>
          </a:bodyPr>
          <a:lstStyle/>
          <a:p>
            <a:pPr marL="342918" indent="-342900">
              <a:buFont typeface="Arial" pitchFamily="34" charset="0"/>
              <a:buChar char="•"/>
            </a:pPr>
            <a:r>
              <a:rPr lang="en-US" sz="1800" b="1" dirty="0" smtClean="0"/>
              <a:t>ASP.NET Web Developers</a:t>
            </a:r>
            <a:endParaRPr lang="en-US" sz="1800" b="1" dirty="0"/>
          </a:p>
          <a:p>
            <a:pPr marL="171468" indent="-171450">
              <a:buFont typeface="Arial" pitchFamily="34" charset="0"/>
              <a:buChar char="•"/>
            </a:pPr>
            <a:endParaRPr lang="en-US" b="1" dirty="0"/>
          </a:p>
        </p:txBody>
      </p:sp>
      <p:sp>
        <p:nvSpPr>
          <p:cNvPr id="15" name="TextBox 14"/>
          <p:cNvSpPr txBox="1"/>
          <p:nvPr/>
        </p:nvSpPr>
        <p:spPr>
          <a:xfrm>
            <a:off x="4274321" y="1982212"/>
            <a:ext cx="3657601" cy="2769989"/>
          </a:xfrm>
          <a:prstGeom prst="rect">
            <a:avLst/>
          </a:prstGeom>
          <a:noFill/>
        </p:spPr>
        <p:txBody>
          <a:bodyPr wrap="square" lIns="0" tIns="0" rIns="0" bIns="0" rtlCol="0">
            <a:spAutoFit/>
          </a:bodyPr>
          <a:lstStyle/>
          <a:p>
            <a:pPr marL="285750" indent="-285750">
              <a:buFont typeface="Arial" pitchFamily="34" charset="0"/>
              <a:buChar char="•"/>
            </a:pPr>
            <a:r>
              <a:rPr lang="en-US" sz="1800" b="1" dirty="0" smtClean="0"/>
              <a:t>Using IntelliTrace in production environments.</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Quickly finding those tricky problems.</a:t>
            </a:r>
          </a:p>
          <a:p>
            <a:pPr marL="285750" indent="-285750">
              <a:buFont typeface="Arial" pitchFamily="34" charset="0"/>
              <a:buChar char="•"/>
            </a:pPr>
            <a:endParaRPr lang="en-US" sz="1800" b="1" dirty="0"/>
          </a:p>
          <a:p>
            <a:pPr marL="285750" indent="-285750">
              <a:buFont typeface="Arial" pitchFamily="34" charset="0"/>
              <a:buChar char="•"/>
            </a:pPr>
            <a:r>
              <a:rPr lang="en-US" sz="1800" b="1" dirty="0" smtClean="0"/>
              <a:t>Customizing Collection Plans.</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Integrating IntelliTrace into the development lifecycle.</a:t>
            </a:r>
            <a:endParaRPr lang="en-US" sz="1800" b="1" dirty="0"/>
          </a:p>
        </p:txBody>
      </p:sp>
      <p:sp>
        <p:nvSpPr>
          <p:cNvPr id="16" name="TextBox 15"/>
          <p:cNvSpPr txBox="1"/>
          <p:nvPr/>
        </p:nvSpPr>
        <p:spPr>
          <a:xfrm>
            <a:off x="8243917" y="1969055"/>
            <a:ext cx="3657600" cy="2215991"/>
          </a:xfrm>
          <a:prstGeom prst="rect">
            <a:avLst/>
          </a:prstGeom>
          <a:noFill/>
        </p:spPr>
        <p:txBody>
          <a:bodyPr wrap="square" lIns="0" tIns="0" rIns="0" bIns="0" rtlCol="0">
            <a:spAutoFit/>
          </a:bodyPr>
          <a:lstStyle/>
          <a:p>
            <a:pPr marL="285750" indent="-285750">
              <a:buFont typeface="Arial" pitchFamily="34" charset="0"/>
              <a:buChar char="•"/>
            </a:pPr>
            <a:r>
              <a:rPr lang="en-US" sz="1800" b="1" dirty="0"/>
              <a:t>Be able to configure IntelliTrace within any environment.</a:t>
            </a:r>
          </a:p>
          <a:p>
            <a:pPr marL="285750" indent="-285750">
              <a:buFont typeface="Arial" pitchFamily="34" charset="0"/>
              <a:buChar char="•"/>
            </a:pPr>
            <a:endParaRPr lang="en-US" sz="1800" b="1" dirty="0"/>
          </a:p>
          <a:p>
            <a:pPr marL="285750" indent="-285750">
              <a:buFont typeface="Arial" pitchFamily="34" charset="0"/>
              <a:buChar char="•"/>
            </a:pPr>
            <a:r>
              <a:rPr lang="en-US" sz="1800" b="1" dirty="0" smtClean="0"/>
              <a:t>Define a Collection Plan to focus on your code.</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It’s easy to setup your environment to diagnose issues quickly.</a:t>
            </a:r>
            <a:endParaRPr lang="en-US" sz="1800" b="1" dirty="0"/>
          </a:p>
        </p:txBody>
      </p:sp>
    </p:spTree>
    <p:extLst>
      <p:ext uri="{BB962C8B-B14F-4D97-AF65-F5344CB8AC3E}">
        <p14:creationId xmlns:p14="http://schemas.microsoft.com/office/powerpoint/2010/main" val="29463697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8345874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0068120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475477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Production Problems are too difficult.</a:t>
            </a:r>
            <a:endParaRPr lang="en-US" dirty="0"/>
          </a:p>
        </p:txBody>
      </p:sp>
      <p:sp>
        <p:nvSpPr>
          <p:cNvPr id="3" name="Content Placeholder 2"/>
          <p:cNvSpPr>
            <a:spLocks noGrp="1"/>
          </p:cNvSpPr>
          <p:nvPr>
            <p:ph idx="1"/>
          </p:nvPr>
        </p:nvSpPr>
        <p:spPr>
          <a:xfrm>
            <a:off x="519113" y="1447802"/>
            <a:ext cx="11149013" cy="3605602"/>
          </a:xfrm>
        </p:spPr>
        <p:txBody>
          <a:bodyPr/>
          <a:lstStyle/>
          <a:p>
            <a:r>
              <a:rPr lang="en-US" dirty="0" smtClean="0"/>
              <a:t>Developers don’t have access to the environments</a:t>
            </a:r>
          </a:p>
          <a:p>
            <a:endParaRPr lang="en-US" dirty="0" smtClean="0"/>
          </a:p>
          <a:p>
            <a:r>
              <a:rPr lang="en-US" dirty="0" smtClean="0"/>
              <a:t>Simulating production on your development machine is near impossible.</a:t>
            </a:r>
          </a:p>
          <a:p>
            <a:endParaRPr lang="en-US" dirty="0" smtClean="0"/>
          </a:p>
          <a:p>
            <a:r>
              <a:rPr lang="en-US" dirty="0" smtClean="0"/>
              <a:t>Logging solutions are helpful but require code changes and redeployment.</a:t>
            </a:r>
            <a:endParaRPr lang="en-US" dirty="0"/>
          </a:p>
        </p:txBody>
      </p:sp>
    </p:spTree>
    <p:extLst>
      <p:ext uri="{BB962C8B-B14F-4D97-AF65-F5344CB8AC3E}">
        <p14:creationId xmlns:p14="http://schemas.microsoft.com/office/powerpoint/2010/main" val="25344590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New IntelliTrace in Visual Studio 11</a:t>
            </a:r>
            <a:endParaRPr lang="en-US" dirty="0"/>
          </a:p>
        </p:txBody>
      </p:sp>
      <p:sp>
        <p:nvSpPr>
          <p:cNvPr id="3" name="Content Placeholder 2"/>
          <p:cNvSpPr>
            <a:spLocks noGrp="1"/>
          </p:cNvSpPr>
          <p:nvPr>
            <p:ph idx="1"/>
          </p:nvPr>
        </p:nvSpPr>
        <p:spPr>
          <a:xfrm>
            <a:off x="519113" y="1447803"/>
            <a:ext cx="11149013" cy="3250121"/>
          </a:xfrm>
        </p:spPr>
        <p:txBody>
          <a:bodyPr/>
          <a:lstStyle/>
          <a:p>
            <a:r>
              <a:rPr lang="en-US" dirty="0" smtClean="0"/>
              <a:t>Enable collection within production environments</a:t>
            </a:r>
          </a:p>
          <a:p>
            <a:endParaRPr lang="en-US" dirty="0" smtClean="0"/>
          </a:p>
          <a:p>
            <a:r>
              <a:rPr lang="en-US" dirty="0" smtClean="0"/>
              <a:t>Lightweight PowerShell experience – Operations friendly</a:t>
            </a:r>
          </a:p>
          <a:p>
            <a:endParaRPr lang="en-US" dirty="0" smtClean="0"/>
          </a:p>
          <a:p>
            <a:r>
              <a:rPr lang="en-US" dirty="0" smtClean="0"/>
              <a:t>Focus on ASP.NET applications</a:t>
            </a:r>
          </a:p>
          <a:p>
            <a:endParaRPr lang="en-US" dirty="0"/>
          </a:p>
        </p:txBody>
      </p:sp>
    </p:spTree>
    <p:extLst>
      <p:ext uri="{BB962C8B-B14F-4D97-AF65-F5344CB8AC3E}">
        <p14:creationId xmlns:p14="http://schemas.microsoft.com/office/powerpoint/2010/main" val="24300608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Configuring IntelliTrace for your production ASP.NET </a:t>
            </a:r>
            <a:r>
              <a:rPr lang="en-US" dirty="0" smtClean="0"/>
              <a:t>applications</a:t>
            </a:r>
            <a:endParaRPr lang="en-US" dirty="0"/>
          </a:p>
        </p:txBody>
      </p:sp>
      <p:sp>
        <p:nvSpPr>
          <p:cNvPr id="3" name="Content Placeholder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8239068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472" y="3962400"/>
            <a:ext cx="6553200" cy="2077492"/>
          </a:xfrm>
        </p:spPr>
        <p:txBody>
          <a:bodyPr/>
          <a:lstStyle/>
          <a:p>
            <a:pPr marL="0" indent="0">
              <a:buNone/>
            </a:pPr>
            <a:r>
              <a:rPr lang="en-US" sz="5000" dirty="0" smtClean="0"/>
              <a:t>Configuring IntelliTrace on production machines is easy using PowerShell.</a:t>
            </a:r>
            <a:endParaRPr lang="en-US" sz="5000" dirty="0"/>
          </a:p>
        </p:txBody>
      </p:sp>
    </p:spTree>
    <p:extLst>
      <p:ext uri="{BB962C8B-B14F-4D97-AF65-F5344CB8AC3E}">
        <p14:creationId xmlns:p14="http://schemas.microsoft.com/office/powerpoint/2010/main" val="24911978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Finding tricky logic problems quickly</a:t>
            </a:r>
            <a:endParaRPr lang="en-US" dirty="0"/>
          </a:p>
        </p:txBody>
      </p:sp>
      <p:sp>
        <p:nvSpPr>
          <p:cNvPr id="3" name="Content Placeholder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0215561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472" y="3962400"/>
            <a:ext cx="6553200" cy="2077492"/>
          </a:xfrm>
        </p:spPr>
        <p:txBody>
          <a:bodyPr/>
          <a:lstStyle/>
          <a:p>
            <a:pPr marL="0" indent="0">
              <a:buNone/>
            </a:pPr>
            <a:r>
              <a:rPr lang="en-US" sz="5000" dirty="0" smtClean="0"/>
              <a:t>Having IntelliTrace logs made it easy to find the problem quickly.</a:t>
            </a:r>
            <a:endParaRPr lang="en-US" sz="5000" dirty="0"/>
          </a:p>
        </p:txBody>
      </p:sp>
    </p:spTree>
    <p:extLst>
      <p:ext uri="{BB962C8B-B14F-4D97-AF65-F5344CB8AC3E}">
        <p14:creationId xmlns:p14="http://schemas.microsoft.com/office/powerpoint/2010/main" val="41271913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Customizing Collection for your </a:t>
            </a:r>
            <a:r>
              <a:rPr lang="en-US" dirty="0" smtClean="0"/>
              <a:t>application.</a:t>
            </a:r>
            <a:endParaRPr lang="en-US" dirty="0"/>
          </a:p>
        </p:txBody>
      </p:sp>
      <p:sp>
        <p:nvSpPr>
          <p:cNvPr id="3" name="Content Placeholder 2"/>
          <p:cNvSpPr>
            <a:spLocks noGrp="1"/>
          </p:cNvSpPr>
          <p:nvPr>
            <p:ph type="subTitle" idx="1"/>
          </p:nvPr>
        </p:nvSpPr>
        <p:spPr/>
        <p:txBody>
          <a:bodyPr/>
          <a:lstStyle/>
          <a:p>
            <a:r>
              <a:rPr lang="en-US" dirty="0" smtClean="0"/>
              <a:t>Collect what is interesting in your application.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1463133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5C6F2B1-C3F1-470F-A7AF-B61E227A5521}"/>
</file>

<file path=customXml/itemProps2.xml><?xml version="1.0" encoding="utf-8"?>
<ds:datastoreItem xmlns:ds="http://schemas.openxmlformats.org/officeDocument/2006/customXml" ds:itemID="{8E3F9C64-601C-4FD6-A63C-970678F4D842}"/>
</file>

<file path=customXml/itemProps3.xml><?xml version="1.0" encoding="utf-8"?>
<ds:datastoreItem xmlns:ds="http://schemas.openxmlformats.org/officeDocument/2006/customXml" ds:itemID="{01D7ED17-0C21-44BA-907B-57C646F1F6A9}"/>
</file>

<file path=docProps/app.xml><?xml version="1.0" encoding="utf-8"?>
<Properties xmlns="http://schemas.openxmlformats.org/officeDocument/2006/extended-properties" xmlns:vt="http://schemas.openxmlformats.org/officeDocument/2006/docPropsVTypes">
  <TotalTime>4605</TotalTime>
  <Words>622</Words>
  <Application>Microsoft Office PowerPoint</Application>
  <PresentationFormat>Custom</PresentationFormat>
  <Paragraphs>94</Paragraphs>
  <Slides>22</Slides>
  <Notes>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BUILD_Breakout_Template _ SAMPLE for Scott 7.28</vt:lpstr>
      <vt:lpstr>White with Consolas font for code slides</vt:lpstr>
      <vt:lpstr>1_BUILD_Breakout_Template _ SAMPLE for Scott 7.28</vt:lpstr>
      <vt:lpstr>2_BUILD_Breakout_Template _ SAMPLE for Scott 7.28</vt:lpstr>
      <vt:lpstr>Advanced IntelliTrace in production with Visual Studio 11</vt:lpstr>
      <vt:lpstr>Agenda</vt:lpstr>
      <vt:lpstr>Solving Production Problems are too difficult.</vt:lpstr>
      <vt:lpstr>What’s New IntelliTrace in Visual Studio 11</vt:lpstr>
      <vt:lpstr>Configuring IntelliTrace for your production ASP.NET applications</vt:lpstr>
      <vt:lpstr>PowerPoint Presentation</vt:lpstr>
      <vt:lpstr>Finding tricky logic problems quickly</vt:lpstr>
      <vt:lpstr>PowerPoint Presentation</vt:lpstr>
      <vt:lpstr>Customizing Collection for your application.</vt:lpstr>
      <vt:lpstr>PowerPoint Presentation</vt:lpstr>
      <vt:lpstr>Making IntelliTrace part of your development lifecycle</vt:lpstr>
      <vt:lpstr>PowerPoint Presentation</vt:lpstr>
      <vt:lpstr>Wrap-up</vt:lpstr>
      <vt:lpstr>TOOL-818T: Taking your Application Lifecycle Management to the cloud with the Team Foundation Service</vt:lpstr>
      <vt:lpstr>TOOL-793T: Working on an agile team with Visual Studio 11 and Team Foundation Server 11</vt:lpstr>
      <vt:lpstr>TOOL-811T: Developer collaboration with Team Foundation Server 11</vt:lpstr>
      <vt:lpstr>TOOL-794T: Architectural discovery with Visual Studio 11</vt:lpstr>
      <vt:lpstr>ALM Hands-On-Labs and Virtual Machine</vt:lpstr>
      <vt:lpstr>ALM End-to-End Documentation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TOOL-792T: Advanced IntelliTrace in production with Visual Studio 11</dc:title>
  <dc:subject>BUILD</dc:subject>
  <dc:creator>Mark Groves; Tracey Trewin</dc:creator>
  <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26</cp:revision>
  <dcterms:created xsi:type="dcterms:W3CDTF">2011-08-08T17:50:59Z</dcterms:created>
  <dcterms:modified xsi:type="dcterms:W3CDTF">2011-09-16T00:16:36Z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Editing/Review Status">
    <vt:lpwstr>Final author approval</vt:lpwstr>
  </property>
  <property fmtid="{D5CDD505-2E9C-101B-9397-08002B2CF9AE}" pid="4" name="Speaker">
    <vt:lpwstr>283</vt:lpwstr>
  </property>
  <property fmtid="{D5CDD505-2E9C-101B-9397-08002B2CF9AE}" pid="5" name="Session ID">
    <vt:lpwstr>792</vt:lpwstr>
  </property>
  <property fmtid="{D5CDD505-2E9C-101B-9397-08002B2CF9AE}" pid="6" name="Track">
    <vt:lpwstr>11</vt:lpwstr>
  </property>
</Properties>
</file>