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43"/>
  </p:notesMasterIdLst>
  <p:handoutMasterIdLst>
    <p:handoutMasterId r:id="rId44"/>
  </p:handoutMasterIdLst>
  <p:sldIdLst>
    <p:sldId id="430" r:id="rId8"/>
    <p:sldId id="579" r:id="rId9"/>
    <p:sldId id="464" r:id="rId10"/>
    <p:sldId id="517" r:id="rId11"/>
    <p:sldId id="576" r:id="rId12"/>
    <p:sldId id="575" r:id="rId13"/>
    <p:sldId id="504" r:id="rId14"/>
    <p:sldId id="564" r:id="rId15"/>
    <p:sldId id="525" r:id="rId16"/>
    <p:sldId id="531" r:id="rId17"/>
    <p:sldId id="518" r:id="rId18"/>
    <p:sldId id="532" r:id="rId19"/>
    <p:sldId id="565" r:id="rId20"/>
    <p:sldId id="533" r:id="rId21"/>
    <p:sldId id="522" r:id="rId22"/>
    <p:sldId id="536" r:id="rId23"/>
    <p:sldId id="534" r:id="rId24"/>
    <p:sldId id="567" r:id="rId25"/>
    <p:sldId id="568" r:id="rId26"/>
    <p:sldId id="569" r:id="rId27"/>
    <p:sldId id="570" r:id="rId28"/>
    <p:sldId id="577" r:id="rId29"/>
    <p:sldId id="538" r:id="rId30"/>
    <p:sldId id="571" r:id="rId31"/>
    <p:sldId id="539" r:id="rId32"/>
    <p:sldId id="572" r:id="rId33"/>
    <p:sldId id="550" r:id="rId34"/>
    <p:sldId id="573" r:id="rId35"/>
    <p:sldId id="546" r:id="rId36"/>
    <p:sldId id="574" r:id="rId37"/>
    <p:sldId id="465" r:id="rId38"/>
    <p:sldId id="562" r:id="rId39"/>
    <p:sldId id="578" r:id="rId40"/>
    <p:sldId id="271" r:id="rId41"/>
    <p:sldId id="377" r:id="rId4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EF4423"/>
    <a:srgbClr val="457EC1"/>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0" autoAdjust="0"/>
    <p:restoredTop sz="99107" autoAdjust="0"/>
  </p:normalViewPr>
  <p:slideViewPr>
    <p:cSldViewPr snapToGrid="0" snapToObjects="1">
      <p:cViewPr varScale="1">
        <p:scale>
          <a:sx n="57" d="100"/>
          <a:sy n="57" d="100"/>
        </p:scale>
        <p:origin x="-108" y="-396"/>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outlineViewPr>
    <p:cViewPr>
      <p:scale>
        <a:sx n="33" d="100"/>
        <a:sy n="33" d="100"/>
      </p:scale>
      <p:origin x="0" y="20316"/>
    </p:cViewPr>
  </p:outlineViewPr>
  <p:notesTextViewPr>
    <p:cViewPr>
      <p:scale>
        <a:sx n="100" d="100"/>
        <a:sy n="100" d="100"/>
      </p:scale>
      <p:origin x="0" y="0"/>
    </p:cViewPr>
  </p:notesTextViewPr>
  <p:sorterViewPr>
    <p:cViewPr>
      <p:scale>
        <a:sx n="28" d="100"/>
        <a:sy n="28"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6232C1-1B16-46FA-ACB8-C2DA0ED68D31}"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3FB5B2E2-1922-4FAE-B7A2-4EB7AEC5352B}">
      <dgm:prSet phldrT="[Text]" custT="1"/>
      <dgm:spPr>
        <a:solidFill>
          <a:schemeClr val="accent3"/>
        </a:solidFill>
        <a:ln>
          <a:noFill/>
        </a:ln>
      </dgm:spPr>
      <dgm:t>
        <a:bodyPr/>
        <a:lstStyle/>
        <a:p>
          <a:pPr>
            <a:lnSpc>
              <a:spcPct val="70000"/>
            </a:lnSpc>
          </a:pPr>
          <a:r>
            <a:rPr lang="ja-JP" altLang="en-US" sz="1500" b="1" i="0" baseline="0" noProof="0" dirty="0" smtClean="0">
              <a:latin typeface="Segoe UI Light"/>
              <a:ea typeface="メイリオ" pitchFamily="50" charset="-128"/>
            </a:rPr>
            <a:t>名前を </a:t>
          </a:r>
          <a:r>
            <a:rPr lang="en-US" altLang="ja-JP" sz="1500" b="1" i="0" baseline="0" noProof="0" dirty="0" err="1" smtClean="0">
              <a:latin typeface="Segoe UI Light"/>
              <a:ea typeface="メイリオ" pitchFamily="50" charset="-128"/>
            </a:rPr>
            <a:t>RoActivateInstance</a:t>
          </a:r>
          <a:r>
            <a:rPr lang="ja-JP" altLang="en-US" sz="1500" b="1" i="0" baseline="0" noProof="0" dirty="0" smtClean="0">
              <a:latin typeface="Segoe UI Light"/>
              <a:ea typeface="メイリオ" pitchFamily="50" charset="-128"/>
            </a:rPr>
            <a:t> </a:t>
          </a:r>
          <a:br>
            <a:rPr lang="ja-JP" altLang="en-US" sz="1500" b="1" i="0" baseline="0" noProof="0" dirty="0" smtClean="0">
              <a:latin typeface="Segoe UI Light"/>
              <a:ea typeface="メイリオ" pitchFamily="50" charset="-128"/>
            </a:rPr>
          </a:br>
          <a:r>
            <a:rPr lang="ja-JP" altLang="en-US" sz="1500" b="1" i="0" baseline="0" noProof="0" dirty="0" smtClean="0">
              <a:latin typeface="Segoe UI Light"/>
              <a:ea typeface="メイリオ" pitchFamily="50" charset="-128"/>
            </a:rPr>
            <a:t>に渡す</a:t>
          </a:r>
          <a:endParaRPr lang="ja-JP" altLang="en-US" sz="1500" b="1" i="0" baseline="0" noProof="0" dirty="0">
            <a:latin typeface="Segoe UI Light"/>
            <a:ea typeface="メイリオ" pitchFamily="50" charset="-128"/>
          </a:endParaRPr>
        </a:p>
      </dgm:t>
    </dgm:pt>
    <dgm:pt modelId="{7D6D951A-1A28-41A4-8877-96EA2D7E7C0F}" type="parTrans" cxnId="{30975F5E-BF41-434C-BF58-2FDCC8C3069B}">
      <dgm:prSet/>
      <dgm:spPr/>
      <dgm:t>
        <a:bodyPr/>
        <a:lstStyle/>
        <a:p>
          <a:endParaRPr lang="en-US"/>
        </a:p>
      </dgm:t>
    </dgm:pt>
    <dgm:pt modelId="{5C7A9068-0403-4413-BDB6-160B72F1C006}" type="sibTrans" cxnId="{30975F5E-BF41-434C-BF58-2FDCC8C3069B}">
      <dgm:prSet/>
      <dgm:spPr/>
      <dgm:t>
        <a:bodyPr/>
        <a:lstStyle/>
        <a:p>
          <a:endParaRPr lang="en-US"/>
        </a:p>
      </dgm:t>
    </dgm:pt>
    <dgm:pt modelId="{CB468184-0B00-4370-8C9B-58AA96F30E03}">
      <dgm:prSet phldrT="[Text]" custT="1"/>
      <dgm:spPr>
        <a:ln>
          <a:noFill/>
        </a:ln>
      </dgm:spPr>
      <dgm:t>
        <a:bodyPr/>
        <a:lstStyle/>
        <a:p>
          <a:pPr>
            <a:lnSpc>
              <a:spcPct val="70000"/>
            </a:lnSpc>
          </a:pPr>
          <a:r>
            <a:rPr lang="ja-JP" altLang="en-US" sz="1500" b="1" i="0" baseline="0" noProof="0" dirty="0" smtClean="0">
              <a:solidFill>
                <a:srgbClr val="232323"/>
              </a:solidFill>
              <a:latin typeface="Segoe UI Light"/>
              <a:ea typeface="メイリオ" pitchFamily="50" charset="-128"/>
            </a:rPr>
            <a:t>カタログを使用して </a:t>
          </a:r>
          <a:r>
            <a:rPr lang="en-US" altLang="ja-JP" sz="1500" b="1" i="0" baseline="0" noProof="0" dirty="0" smtClean="0">
              <a:solidFill>
                <a:srgbClr val="232323"/>
              </a:solidFill>
              <a:latin typeface="Segoe UI Light"/>
              <a:ea typeface="メイリオ" pitchFamily="50" charset="-128"/>
            </a:rPr>
            <a:t>DLL </a:t>
          </a:r>
          <a:r>
            <a:rPr lang="ja-JP" altLang="en-US" sz="1500" b="1" i="0" baseline="0" noProof="0" dirty="0" smtClean="0">
              <a:solidFill>
                <a:srgbClr val="232323"/>
              </a:solidFill>
              <a:latin typeface="Segoe UI Light"/>
              <a:ea typeface="メイリオ" pitchFamily="50" charset="-128"/>
            </a:rPr>
            <a:t>を検索 </a:t>
          </a:r>
          <a:endParaRPr lang="ja-JP" altLang="en-US" sz="1500" b="1" i="0" baseline="0" noProof="0" dirty="0">
            <a:solidFill>
              <a:srgbClr val="232323"/>
            </a:solidFill>
            <a:latin typeface="Segoe UI Light"/>
            <a:ea typeface="メイリオ" pitchFamily="50" charset="-128"/>
          </a:endParaRPr>
        </a:p>
      </dgm:t>
    </dgm:pt>
    <dgm:pt modelId="{37653D1D-62F7-487D-8E6C-5BB66C91FFB2}" type="parTrans" cxnId="{05ED3FFF-FBF2-4C7C-B9A0-EA97F913F1A8}">
      <dgm:prSet/>
      <dgm:spPr/>
      <dgm:t>
        <a:bodyPr/>
        <a:lstStyle/>
        <a:p>
          <a:endParaRPr lang="en-US"/>
        </a:p>
      </dgm:t>
    </dgm:pt>
    <dgm:pt modelId="{3F3BA461-CF5A-46C0-BED1-078FA7C86840}" type="sibTrans" cxnId="{05ED3FFF-FBF2-4C7C-B9A0-EA97F913F1A8}">
      <dgm:prSet/>
      <dgm:spPr/>
      <dgm:t>
        <a:bodyPr/>
        <a:lstStyle/>
        <a:p>
          <a:endParaRPr lang="en-US"/>
        </a:p>
      </dgm:t>
    </dgm:pt>
    <dgm:pt modelId="{3089632F-3153-4545-9427-4C4BE0EC6C82}">
      <dgm:prSet phldrT="[Text]" custT="1"/>
      <dgm:spPr>
        <a:ln>
          <a:noFill/>
        </a:ln>
      </dgm:spPr>
      <dgm:t>
        <a:bodyPr/>
        <a:lstStyle/>
        <a:p>
          <a:r>
            <a:rPr lang="en-US" altLang="ja-JP" sz="1500" b="1" i="0" baseline="0" noProof="0" dirty="0" smtClean="0">
              <a:solidFill>
                <a:srgbClr val="232323"/>
              </a:solidFill>
              <a:latin typeface="Segoe UI Light"/>
              <a:ea typeface="メイリオ" pitchFamily="50" charset="-128"/>
            </a:rPr>
            <a:t>DLL </a:t>
          </a:r>
          <a:r>
            <a:rPr lang="ja-JP" altLang="en-US" sz="1500" b="1" i="0" baseline="0" noProof="0" dirty="0" smtClean="0">
              <a:solidFill>
                <a:srgbClr val="232323"/>
              </a:solidFill>
              <a:latin typeface="Segoe UI Light"/>
              <a:ea typeface="メイリオ" pitchFamily="50" charset="-128"/>
            </a:rPr>
            <a:t>を読み込む</a:t>
          </a:r>
          <a:endParaRPr lang="ja-JP" altLang="en-US" sz="1500" b="1" i="0" baseline="0" noProof="0" dirty="0">
            <a:solidFill>
              <a:srgbClr val="232323"/>
            </a:solidFill>
            <a:latin typeface="Segoe UI Light"/>
            <a:ea typeface="メイリオ" pitchFamily="50" charset="-128"/>
          </a:endParaRPr>
        </a:p>
      </dgm:t>
    </dgm:pt>
    <dgm:pt modelId="{FCB4C9D7-116E-4C58-B312-894B258D1205}" type="parTrans" cxnId="{D616263C-09B8-4C70-AB80-FC762C5A8D97}">
      <dgm:prSet/>
      <dgm:spPr/>
      <dgm:t>
        <a:bodyPr/>
        <a:lstStyle/>
        <a:p>
          <a:endParaRPr lang="en-US"/>
        </a:p>
      </dgm:t>
    </dgm:pt>
    <dgm:pt modelId="{9EA7F58D-B687-42B1-A065-D9C43C7F9589}" type="sibTrans" cxnId="{D616263C-09B8-4C70-AB80-FC762C5A8D97}">
      <dgm:prSet/>
      <dgm:spPr/>
      <dgm:t>
        <a:bodyPr/>
        <a:lstStyle/>
        <a:p>
          <a:endParaRPr lang="en-US"/>
        </a:p>
      </dgm:t>
    </dgm:pt>
    <dgm:pt modelId="{58E5A536-7F68-4E90-8C08-778DFADCEFF6}">
      <dgm:prSet phldrT="[Text]" custT="1"/>
      <dgm:spPr>
        <a:ln>
          <a:noFill/>
        </a:ln>
      </dgm:spPr>
      <dgm:t>
        <a:bodyPr/>
        <a:lstStyle/>
        <a:p>
          <a:pPr>
            <a:lnSpc>
              <a:spcPct val="70000"/>
            </a:lnSpc>
          </a:pPr>
          <a:r>
            <a:rPr lang="en-US" altLang="ja-JP" sz="1500" b="1" i="0" baseline="0" noProof="0" err="1" smtClean="0">
              <a:solidFill>
                <a:srgbClr val="232323"/>
              </a:solidFill>
              <a:latin typeface="Segoe UI Light"/>
              <a:ea typeface="メイリオ" pitchFamily="50" charset="-128"/>
            </a:rPr>
            <a:t>DllGet-ActivationFactory</a:t>
          </a:r>
          <a:r>
            <a:rPr lang="ja-JP" altLang="en-US" sz="1500" b="1" i="0" baseline="0" noProof="0" smtClean="0">
              <a:solidFill>
                <a:srgbClr val="232323"/>
              </a:solidFill>
              <a:latin typeface="Segoe UI Light"/>
              <a:ea typeface="メイリオ" pitchFamily="50" charset="-128"/>
            </a:rPr>
            <a:t> </a:t>
          </a:r>
          <a:br>
            <a:rPr lang="ja-JP" altLang="en-US" sz="1500" b="1" i="0" baseline="0" noProof="0" smtClean="0">
              <a:solidFill>
                <a:srgbClr val="232323"/>
              </a:solidFill>
              <a:latin typeface="Segoe UI Light"/>
              <a:ea typeface="メイリオ" pitchFamily="50" charset="-128"/>
            </a:rPr>
          </a:br>
          <a:r>
            <a:rPr lang="ja-JP" altLang="en-US" sz="1500" b="1" i="0" baseline="0" noProof="0" smtClean="0">
              <a:solidFill>
                <a:srgbClr val="232323"/>
              </a:solidFill>
              <a:latin typeface="Segoe UI Light"/>
              <a:ea typeface="メイリオ" pitchFamily="50" charset="-128"/>
            </a:rPr>
            <a:t>を呼び出す</a:t>
          </a:r>
          <a:endParaRPr lang="ja-JP" altLang="en-US" sz="1500" b="1" i="0" baseline="0" noProof="0" dirty="0">
            <a:solidFill>
              <a:srgbClr val="232323"/>
            </a:solidFill>
            <a:latin typeface="Segoe UI Light"/>
            <a:ea typeface="メイリオ" pitchFamily="50" charset="-128"/>
          </a:endParaRPr>
        </a:p>
      </dgm:t>
    </dgm:pt>
    <dgm:pt modelId="{C5C46532-7471-4868-BF98-B88A9A685032}" type="parTrans" cxnId="{2F45B6D2-6A7F-4B12-8A81-0019A5B96392}">
      <dgm:prSet/>
      <dgm:spPr/>
      <dgm:t>
        <a:bodyPr/>
        <a:lstStyle/>
        <a:p>
          <a:endParaRPr lang="en-US"/>
        </a:p>
      </dgm:t>
    </dgm:pt>
    <dgm:pt modelId="{D11B4C03-19A4-4D21-AEFE-B4C4ADADF7D0}" type="sibTrans" cxnId="{2F45B6D2-6A7F-4B12-8A81-0019A5B96392}">
      <dgm:prSet/>
      <dgm:spPr/>
      <dgm:t>
        <a:bodyPr/>
        <a:lstStyle/>
        <a:p>
          <a:endParaRPr lang="en-US"/>
        </a:p>
      </dgm:t>
    </dgm:pt>
    <dgm:pt modelId="{6AD08613-8074-4E47-A3E4-AAF4CF2C81CA}">
      <dgm:prSet phldrT="[Text]" custT="1"/>
      <dgm:spPr>
        <a:solidFill>
          <a:schemeClr val="accent4"/>
        </a:solidFill>
        <a:ln>
          <a:noFill/>
        </a:ln>
      </dgm:spPr>
      <dgm:t>
        <a:bodyPr/>
        <a:lstStyle/>
        <a:p>
          <a:pPr>
            <a:lnSpc>
              <a:spcPct val="70000"/>
            </a:lnSpc>
          </a:pPr>
          <a:r>
            <a:rPr lang="ja-JP" altLang="en-US" sz="1500" b="1" i="0" baseline="0" noProof="0" dirty="0" smtClean="0">
              <a:latin typeface="Segoe UI Light"/>
              <a:ea typeface="メイリオ" pitchFamily="50" charset="-128"/>
            </a:rPr>
            <a:t>実装コードにより</a:t>
          </a:r>
          <a:br>
            <a:rPr lang="ja-JP" altLang="en-US" sz="1500" b="1" i="0" baseline="0" noProof="0" dirty="0" smtClean="0">
              <a:latin typeface="Segoe UI Light"/>
              <a:ea typeface="メイリオ" pitchFamily="50" charset="-128"/>
            </a:rPr>
          </a:br>
          <a:r>
            <a:rPr lang="ja-JP" altLang="en-US" sz="1500" b="1" i="0" baseline="0" noProof="0" dirty="0" smtClean="0">
              <a:latin typeface="Segoe UI Light"/>
              <a:ea typeface="メイリオ" pitchFamily="50" charset="-128"/>
            </a:rPr>
            <a:t>オブジェクトが</a:t>
          </a:r>
          <a:br>
            <a:rPr lang="ja-JP" altLang="en-US" sz="1500" b="1" i="0" baseline="0" noProof="0" dirty="0" smtClean="0">
              <a:latin typeface="Segoe UI Light"/>
              <a:ea typeface="メイリオ" pitchFamily="50" charset="-128"/>
            </a:rPr>
          </a:br>
          <a:r>
            <a:rPr lang="ja-JP" altLang="en-US" sz="1500" b="1" i="0" baseline="0" noProof="0" dirty="0" smtClean="0">
              <a:latin typeface="Segoe UI Light"/>
              <a:ea typeface="メイリオ" pitchFamily="50" charset="-128"/>
            </a:rPr>
            <a:t>作成される</a:t>
          </a:r>
          <a:endParaRPr lang="ja-JP" altLang="en-US" sz="1500" b="1" i="0" baseline="0" noProof="0" dirty="0">
            <a:latin typeface="Segoe UI Light"/>
            <a:ea typeface="メイリオ" pitchFamily="50" charset="-128"/>
          </a:endParaRPr>
        </a:p>
      </dgm:t>
    </dgm:pt>
    <dgm:pt modelId="{BDF37CBF-2BDC-4A1A-8578-9F3E5ACA367C}" type="parTrans" cxnId="{6B7EA880-4C44-4A6A-B398-4ACFC858C26E}">
      <dgm:prSet/>
      <dgm:spPr/>
      <dgm:t>
        <a:bodyPr/>
        <a:lstStyle/>
        <a:p>
          <a:endParaRPr lang="en-US"/>
        </a:p>
      </dgm:t>
    </dgm:pt>
    <dgm:pt modelId="{1CEE6ADC-3340-47F9-BDDF-E53042AFF360}" type="sibTrans" cxnId="{6B7EA880-4C44-4A6A-B398-4ACFC858C26E}">
      <dgm:prSet/>
      <dgm:spPr/>
      <dgm:t>
        <a:bodyPr/>
        <a:lstStyle/>
        <a:p>
          <a:endParaRPr lang="en-US"/>
        </a:p>
      </dgm:t>
    </dgm:pt>
    <dgm:pt modelId="{8B365843-9F1B-474B-8C1F-F1AC51D1504F}">
      <dgm:prSet phldrT="[Text]" custT="1"/>
      <dgm:spPr>
        <a:solidFill>
          <a:schemeClr val="accent4"/>
        </a:solidFill>
        <a:ln>
          <a:noFill/>
        </a:ln>
      </dgm:spPr>
      <dgm:t>
        <a:bodyPr/>
        <a:lstStyle/>
        <a:p>
          <a:pPr>
            <a:lnSpc>
              <a:spcPct val="70000"/>
            </a:lnSpc>
          </a:pPr>
          <a:r>
            <a:rPr lang="en-US" altLang="ja-JP" sz="1500" b="1" i="0" baseline="0" noProof="0" dirty="0" err="1" smtClean="0">
              <a:latin typeface="Segoe UI Light"/>
              <a:ea typeface="メイリオ" pitchFamily="50" charset="-128"/>
            </a:rPr>
            <a:t>IInspectable</a:t>
          </a:r>
          <a:r>
            <a:rPr lang="ja-JP" altLang="en-US" sz="1500" b="1" i="0" baseline="0" noProof="0" dirty="0" smtClean="0">
              <a:latin typeface="Segoe UI Light"/>
              <a:ea typeface="メイリオ" pitchFamily="50" charset="-128"/>
            </a:rPr>
            <a:t> が</a:t>
          </a:r>
          <a:br>
            <a:rPr lang="ja-JP" altLang="en-US" sz="1500" b="1" i="0" baseline="0" noProof="0" dirty="0" smtClean="0">
              <a:latin typeface="Segoe UI Light"/>
              <a:ea typeface="メイリオ" pitchFamily="50" charset="-128"/>
            </a:rPr>
          </a:br>
          <a:r>
            <a:rPr lang="ja-JP" altLang="en-US" sz="1500" b="1" i="0" baseline="0" noProof="0" dirty="0" smtClean="0">
              <a:latin typeface="Segoe UI Light"/>
              <a:ea typeface="メイリオ" pitchFamily="50" charset="-128"/>
            </a:rPr>
            <a:t>返される</a:t>
          </a:r>
          <a:endParaRPr lang="ja-JP" altLang="en-US" sz="1500" b="1" i="0" baseline="0" noProof="0" dirty="0">
            <a:latin typeface="Segoe UI Light"/>
            <a:ea typeface="メイリオ" pitchFamily="50" charset="-128"/>
          </a:endParaRPr>
        </a:p>
      </dgm:t>
    </dgm:pt>
    <dgm:pt modelId="{38189822-2542-47EB-A5E5-DC139C469380}" type="parTrans" cxnId="{EFFB814A-6A12-401B-B181-9A86C639AFA4}">
      <dgm:prSet/>
      <dgm:spPr/>
      <dgm:t>
        <a:bodyPr/>
        <a:lstStyle/>
        <a:p>
          <a:endParaRPr lang="en-US"/>
        </a:p>
      </dgm:t>
    </dgm:pt>
    <dgm:pt modelId="{697C8CAA-CCB9-4A8D-8D2D-AC8B05260E73}" type="sibTrans" cxnId="{EFFB814A-6A12-401B-B181-9A86C639AFA4}">
      <dgm:prSet/>
      <dgm:spPr/>
      <dgm:t>
        <a:bodyPr/>
        <a:lstStyle/>
        <a:p>
          <a:endParaRPr lang="en-US"/>
        </a:p>
      </dgm:t>
    </dgm:pt>
    <dgm:pt modelId="{600D45C1-D301-4C8D-9436-7435C4FD8004}">
      <dgm:prSet phldrT="[Text]" custT="1"/>
      <dgm:spPr>
        <a:solidFill>
          <a:schemeClr val="accent3"/>
        </a:solidFill>
        <a:ln>
          <a:noFill/>
        </a:ln>
      </dgm:spPr>
      <dgm:t>
        <a:bodyPr/>
        <a:lstStyle/>
        <a:p>
          <a:pPr>
            <a:lnSpc>
              <a:spcPct val="70000"/>
            </a:lnSpc>
          </a:pPr>
          <a:r>
            <a:rPr lang="ja-JP" altLang="en-US" sz="1500" b="1" i="0" baseline="0" noProof="0" dirty="0" smtClean="0">
              <a:latin typeface="Segoe UI Light"/>
              <a:ea typeface="メイリオ" pitchFamily="50" charset="-128"/>
            </a:rPr>
            <a:t>プロジェクションがラッパーを作成 </a:t>
          </a:r>
          <a:br>
            <a:rPr lang="ja-JP" altLang="en-US" sz="1500" b="1" i="0" baseline="0" noProof="0" dirty="0" smtClean="0">
              <a:latin typeface="Segoe UI Light"/>
              <a:ea typeface="メイリオ" pitchFamily="50" charset="-128"/>
            </a:rPr>
          </a:br>
          <a:r>
            <a:rPr lang="en-US" altLang="ja-JP" sz="1500" b="1" i="0" baseline="0" noProof="0" dirty="0" smtClean="0">
              <a:latin typeface="Segoe UI Light"/>
              <a:ea typeface="メイリオ" pitchFamily="50" charset="-128"/>
            </a:rPr>
            <a:t>(</a:t>
          </a:r>
          <a:r>
            <a:rPr lang="ja-JP" altLang="en-US" sz="1500" b="1" i="0" baseline="0" noProof="0" dirty="0" smtClean="0">
              <a:latin typeface="Segoe UI Light"/>
              <a:ea typeface="メイリオ" pitchFamily="50" charset="-128"/>
            </a:rPr>
            <a:t>メタデータを使用</a:t>
          </a:r>
          <a:r>
            <a:rPr lang="en-US" altLang="ja-JP" sz="1500" b="1" i="0" baseline="0" noProof="0" dirty="0" smtClean="0">
              <a:latin typeface="Segoe UI Light"/>
              <a:ea typeface="メイリオ" pitchFamily="50" charset="-128"/>
            </a:rPr>
            <a:t>)</a:t>
          </a:r>
          <a:endParaRPr lang="en-US" altLang="ja-JP" sz="1500" b="1" i="0" baseline="0" noProof="0" dirty="0">
            <a:latin typeface="Segoe UI Light"/>
            <a:ea typeface="メイリオ" pitchFamily="50" charset="-128"/>
          </a:endParaRPr>
        </a:p>
      </dgm:t>
    </dgm:pt>
    <dgm:pt modelId="{AD37011B-2D0A-4E76-B08E-B1BA8B2E97AD}" type="parTrans" cxnId="{29C28A64-B903-4E9C-8D81-7B0B93F2109F}">
      <dgm:prSet/>
      <dgm:spPr/>
      <dgm:t>
        <a:bodyPr/>
        <a:lstStyle/>
        <a:p>
          <a:endParaRPr lang="en-US"/>
        </a:p>
      </dgm:t>
    </dgm:pt>
    <dgm:pt modelId="{0F495898-8CEE-4219-9DD2-9A0C6398E761}" type="sibTrans" cxnId="{29C28A64-B903-4E9C-8D81-7B0B93F2109F}">
      <dgm:prSet/>
      <dgm:spPr/>
      <dgm:t>
        <a:bodyPr/>
        <a:lstStyle/>
        <a:p>
          <a:endParaRPr lang="en-US"/>
        </a:p>
      </dgm:t>
    </dgm:pt>
    <dgm:pt modelId="{4CE3F5CB-FBF9-486C-A7F4-5B9817CC79F2}">
      <dgm:prSet phldrT="[Text]" custT="1"/>
      <dgm:spPr>
        <a:solidFill>
          <a:schemeClr val="accent3"/>
        </a:solidFill>
        <a:ln>
          <a:noFill/>
        </a:ln>
      </dgm:spPr>
      <dgm:t>
        <a:bodyPr/>
        <a:lstStyle/>
        <a:p>
          <a:pPr>
            <a:lnSpc>
              <a:spcPct val="70000"/>
            </a:lnSpc>
          </a:pPr>
          <a:r>
            <a:rPr lang="ja-JP" altLang="en-US" sz="1500" b="1" i="0" baseline="0" noProof="0" dirty="0" smtClean="0">
              <a:latin typeface="Segoe UI Light"/>
              <a:ea typeface="メイリオ" pitchFamily="50" charset="-128"/>
            </a:rPr>
            <a:t>オブジェクトが</a:t>
          </a:r>
          <a:br>
            <a:rPr lang="ja-JP" altLang="en-US" sz="1500" b="1" i="0" baseline="0" noProof="0" dirty="0" smtClean="0">
              <a:latin typeface="Segoe UI Light"/>
              <a:ea typeface="メイリオ" pitchFamily="50" charset="-128"/>
            </a:rPr>
          </a:br>
          <a:r>
            <a:rPr lang="ja-JP" altLang="en-US" sz="1500" b="1" i="0" baseline="0" noProof="0" dirty="0" smtClean="0">
              <a:latin typeface="Segoe UI Light"/>
              <a:ea typeface="メイリオ" pitchFamily="50" charset="-128"/>
            </a:rPr>
            <a:t>ラッパーに</a:t>
          </a:r>
          <a:br>
            <a:rPr lang="ja-JP" altLang="en-US" sz="1500" b="1" i="0" baseline="0" noProof="0" dirty="0" smtClean="0">
              <a:latin typeface="Segoe UI Light"/>
              <a:ea typeface="メイリオ" pitchFamily="50" charset="-128"/>
            </a:rPr>
          </a:br>
          <a:r>
            <a:rPr lang="ja-JP" altLang="en-US" sz="1500" b="1" i="0" baseline="0" noProof="0" dirty="0" smtClean="0">
              <a:latin typeface="Segoe UI Light"/>
              <a:ea typeface="メイリオ" pitchFamily="50" charset="-128"/>
            </a:rPr>
            <a:t>バインドされる</a:t>
          </a:r>
          <a:endParaRPr lang="ja-JP" altLang="en-US" sz="1500" b="1" i="0" baseline="0" noProof="0" dirty="0">
            <a:latin typeface="Segoe UI Light"/>
            <a:ea typeface="メイリオ" pitchFamily="50" charset="-128"/>
          </a:endParaRPr>
        </a:p>
      </dgm:t>
    </dgm:pt>
    <dgm:pt modelId="{92442DFF-2113-4085-BD23-843ECBC86040}" type="parTrans" cxnId="{368053B5-7929-4E8F-A493-D11FEA458D53}">
      <dgm:prSet/>
      <dgm:spPr/>
      <dgm:t>
        <a:bodyPr/>
        <a:lstStyle/>
        <a:p>
          <a:endParaRPr lang="en-US"/>
        </a:p>
      </dgm:t>
    </dgm:pt>
    <dgm:pt modelId="{8666F3BA-59B2-468B-89C6-DFC1D2385F51}" type="sibTrans" cxnId="{368053B5-7929-4E8F-A493-D11FEA458D53}">
      <dgm:prSet/>
      <dgm:spPr/>
      <dgm:t>
        <a:bodyPr/>
        <a:lstStyle/>
        <a:p>
          <a:endParaRPr lang="en-US"/>
        </a:p>
      </dgm:t>
    </dgm:pt>
    <dgm:pt modelId="{2407A88F-7828-4E71-AC0B-363F2CF67C28}">
      <dgm:prSet phldrT="[Text]" custT="1"/>
      <dgm:spPr>
        <a:solidFill>
          <a:schemeClr val="accent3"/>
        </a:solidFill>
        <a:ln>
          <a:noFill/>
        </a:ln>
      </dgm:spPr>
      <dgm:t>
        <a:bodyPr/>
        <a:lstStyle/>
        <a:p>
          <a:pPr>
            <a:lnSpc>
              <a:spcPct val="70000"/>
            </a:lnSpc>
          </a:pPr>
          <a:r>
            <a:rPr lang="ja-JP" altLang="en-US" sz="1500" b="1" i="0" baseline="0" noProof="0" dirty="0" smtClean="0">
              <a:latin typeface="Segoe UI Light"/>
              <a:ea typeface="メイリオ" pitchFamily="50" charset="-128"/>
            </a:rPr>
            <a:t>アプリにラッパーが返される</a:t>
          </a:r>
          <a:endParaRPr lang="ja-JP" altLang="en-US" sz="1500" b="1" i="0" baseline="0" noProof="0" dirty="0">
            <a:latin typeface="Segoe UI Light"/>
            <a:ea typeface="メイリオ" pitchFamily="50" charset="-128"/>
          </a:endParaRPr>
        </a:p>
      </dgm:t>
    </dgm:pt>
    <dgm:pt modelId="{7381C08B-BB14-44B0-BB21-B448A4B848FB}" type="parTrans" cxnId="{E6CF6043-1748-4BAF-973E-0097ADD0F4E3}">
      <dgm:prSet/>
      <dgm:spPr/>
      <dgm:t>
        <a:bodyPr/>
        <a:lstStyle/>
        <a:p>
          <a:endParaRPr lang="en-US"/>
        </a:p>
      </dgm:t>
    </dgm:pt>
    <dgm:pt modelId="{3DE506D5-F533-4101-B9CB-8C6623E8FF62}" type="sibTrans" cxnId="{E6CF6043-1748-4BAF-973E-0097ADD0F4E3}">
      <dgm:prSet/>
      <dgm:spPr/>
      <dgm:t>
        <a:bodyPr/>
        <a:lstStyle/>
        <a:p>
          <a:endParaRPr lang="en-US"/>
        </a:p>
      </dgm:t>
    </dgm:pt>
    <dgm:pt modelId="{AF299540-1ED4-43A8-A4D8-6C0BE41E4108}">
      <dgm:prSet phldrT="[Text]" custT="1"/>
      <dgm:spPr>
        <a:solidFill>
          <a:schemeClr val="bg2"/>
        </a:solidFill>
        <a:ln>
          <a:noFill/>
        </a:ln>
      </dgm:spPr>
      <dgm:t>
        <a:bodyPr/>
        <a:lstStyle/>
        <a:p>
          <a:r>
            <a:rPr lang="ja-JP" altLang="en-US" sz="1500" b="1" i="0" baseline="0" noProof="0" smtClean="0">
              <a:latin typeface="Segoe UI Light"/>
              <a:ea typeface="メイリオ" pitchFamily="50" charset="-128"/>
            </a:rPr>
            <a:t>開始</a:t>
          </a:r>
          <a:endParaRPr lang="ja-JP" altLang="en-US" sz="1500" b="1" i="0" baseline="0" noProof="0">
            <a:latin typeface="Segoe UI Light"/>
            <a:ea typeface="メイリオ" pitchFamily="50" charset="-128"/>
          </a:endParaRPr>
        </a:p>
      </dgm:t>
    </dgm:pt>
    <dgm:pt modelId="{39E53A7B-6F88-4710-A201-7232DA688297}" type="parTrans" cxnId="{668E9547-AE6C-43B7-8ABE-3B450D03139E}">
      <dgm:prSet/>
      <dgm:spPr/>
      <dgm:t>
        <a:bodyPr/>
        <a:lstStyle/>
        <a:p>
          <a:endParaRPr lang="en-US"/>
        </a:p>
      </dgm:t>
    </dgm:pt>
    <dgm:pt modelId="{7F0B38FF-F2F0-4F4C-AA18-FA71A33B05B6}" type="sibTrans" cxnId="{668E9547-AE6C-43B7-8ABE-3B450D03139E}">
      <dgm:prSet/>
      <dgm:spPr/>
      <dgm:t>
        <a:bodyPr/>
        <a:lstStyle/>
        <a:p>
          <a:endParaRPr lang="en-US"/>
        </a:p>
      </dgm:t>
    </dgm:pt>
    <dgm:pt modelId="{AF6B1F48-7416-4150-9E41-4B6D636E6A37}">
      <dgm:prSet phldrT="[Text]" custT="1"/>
      <dgm:spPr>
        <a:solidFill>
          <a:schemeClr val="accent2"/>
        </a:solidFill>
        <a:ln>
          <a:noFill/>
        </a:ln>
      </dgm:spPr>
      <dgm:t>
        <a:bodyPr/>
        <a:lstStyle/>
        <a:p>
          <a:pPr>
            <a:lnSpc>
              <a:spcPct val="70000"/>
            </a:lnSpc>
            <a:spcAft>
              <a:spcPts val="0"/>
            </a:spcAft>
          </a:pPr>
          <a:r>
            <a:rPr lang="ja-JP" altLang="en-US" sz="1500" b="1" i="0" baseline="0" noProof="0" dirty="0" smtClean="0">
              <a:latin typeface="Segoe UI Light"/>
              <a:ea typeface="メイリオ" pitchFamily="50" charset="-128"/>
            </a:rPr>
            <a:t>アプリが</a:t>
          </a:r>
          <a:br>
            <a:rPr lang="ja-JP" altLang="en-US" sz="1500" b="1" i="0" baseline="0" noProof="0" dirty="0" smtClean="0">
              <a:latin typeface="Segoe UI Light"/>
              <a:ea typeface="メイリオ" pitchFamily="50" charset="-128"/>
            </a:rPr>
          </a:br>
          <a:r>
            <a:rPr lang="ja-JP" altLang="en-US" sz="1500" b="1" i="0" baseline="0" noProof="0" dirty="0" smtClean="0">
              <a:latin typeface="Segoe UI Light"/>
              <a:ea typeface="メイリオ" pitchFamily="50" charset="-128"/>
            </a:rPr>
            <a:t>オブジェクト</a:t>
          </a:r>
          <a:br>
            <a:rPr lang="ja-JP" altLang="en-US" sz="1500" b="1" i="0" baseline="0" noProof="0" dirty="0" smtClean="0">
              <a:latin typeface="Segoe UI Light"/>
              <a:ea typeface="メイリオ" pitchFamily="50" charset="-128"/>
            </a:rPr>
          </a:br>
          <a:r>
            <a:rPr lang="ja-JP" altLang="en-US" sz="1500" b="1" i="0" baseline="0" noProof="0" dirty="0" smtClean="0">
              <a:latin typeface="Segoe UI Light"/>
              <a:ea typeface="メイリオ" pitchFamily="50" charset="-128"/>
            </a:rPr>
            <a:t>作成を依頼</a:t>
          </a:r>
          <a:endParaRPr lang="ja-JP" altLang="en-US" sz="1500" b="1" i="0" baseline="0" noProof="0" dirty="0">
            <a:latin typeface="Segoe UI Light"/>
            <a:ea typeface="メイリオ" pitchFamily="50" charset="-128"/>
          </a:endParaRPr>
        </a:p>
      </dgm:t>
    </dgm:pt>
    <dgm:pt modelId="{6600612B-798B-4DA7-8926-E4513BA2F8D5}" type="parTrans" cxnId="{DBBEE06B-037C-4A7E-9D4C-B2260FCC22E9}">
      <dgm:prSet/>
      <dgm:spPr/>
      <dgm:t>
        <a:bodyPr/>
        <a:lstStyle/>
        <a:p>
          <a:endParaRPr lang="en-US"/>
        </a:p>
      </dgm:t>
    </dgm:pt>
    <dgm:pt modelId="{1C9D4C63-7940-45F6-897E-84646138B313}" type="sibTrans" cxnId="{DBBEE06B-037C-4A7E-9D4C-B2260FCC22E9}">
      <dgm:prSet/>
      <dgm:spPr/>
      <dgm:t>
        <a:bodyPr/>
        <a:lstStyle/>
        <a:p>
          <a:endParaRPr lang="en-US"/>
        </a:p>
      </dgm:t>
    </dgm:pt>
    <dgm:pt modelId="{D389A6B6-29E3-4FA7-9242-1767A7363D9D}">
      <dgm:prSet phldrT="[Text]" custT="1"/>
      <dgm:spPr>
        <a:solidFill>
          <a:schemeClr val="bg2"/>
        </a:solidFill>
        <a:ln>
          <a:noFill/>
        </a:ln>
      </dgm:spPr>
      <dgm:t>
        <a:bodyPr/>
        <a:lstStyle/>
        <a:p>
          <a:r>
            <a:rPr lang="ja-JP" altLang="en-US" sz="1500" b="1" i="0" baseline="0" noProof="0" smtClean="0">
              <a:latin typeface="Segoe UI Light"/>
              <a:ea typeface="メイリオ" pitchFamily="50" charset="-128"/>
            </a:rPr>
            <a:t>終了</a:t>
          </a:r>
          <a:endParaRPr lang="ja-JP" altLang="en-US" sz="1500" b="1" i="0" baseline="0" noProof="0">
            <a:latin typeface="Segoe UI Light"/>
            <a:ea typeface="メイリオ" pitchFamily="50" charset="-128"/>
          </a:endParaRPr>
        </a:p>
      </dgm:t>
    </dgm:pt>
    <dgm:pt modelId="{1C6D60AC-8D4D-4C19-A434-D43D651995C2}" type="parTrans" cxnId="{C418AF63-4AFD-40FA-984F-0920648C7A99}">
      <dgm:prSet/>
      <dgm:spPr/>
      <dgm:t>
        <a:bodyPr/>
        <a:lstStyle/>
        <a:p>
          <a:endParaRPr lang="en-US"/>
        </a:p>
      </dgm:t>
    </dgm:pt>
    <dgm:pt modelId="{1DC896FF-E5E8-42FB-8561-D6BB0615152F}" type="sibTrans" cxnId="{C418AF63-4AFD-40FA-984F-0920648C7A99}">
      <dgm:prSet/>
      <dgm:spPr/>
      <dgm:t>
        <a:bodyPr/>
        <a:lstStyle/>
        <a:p>
          <a:endParaRPr lang="en-US"/>
        </a:p>
      </dgm:t>
    </dgm:pt>
    <dgm:pt modelId="{7D6EC234-CA00-41B9-B884-B6A0C1F71429}" type="pres">
      <dgm:prSet presAssocID="{146232C1-1B16-46FA-ACB8-C2DA0ED68D31}" presName="Name0" presStyleCnt="0">
        <dgm:presLayoutVars>
          <dgm:dir/>
          <dgm:resizeHandles/>
        </dgm:presLayoutVars>
      </dgm:prSet>
      <dgm:spPr/>
      <dgm:t>
        <a:bodyPr/>
        <a:lstStyle/>
        <a:p>
          <a:endParaRPr lang="en-US"/>
        </a:p>
      </dgm:t>
    </dgm:pt>
    <dgm:pt modelId="{0FDC3000-D2B3-4EB8-864F-C7092DAE7B1E}" type="pres">
      <dgm:prSet presAssocID="{AF299540-1ED4-43A8-A4D8-6C0BE41E4108}" presName="compNode" presStyleCnt="0"/>
      <dgm:spPr/>
    </dgm:pt>
    <dgm:pt modelId="{12A4FA16-4754-44EA-AF77-E452BB689D3D}" type="pres">
      <dgm:prSet presAssocID="{AF299540-1ED4-43A8-A4D8-6C0BE41E4108}" presName="dummyConnPt" presStyleCnt="0"/>
      <dgm:spPr/>
    </dgm:pt>
    <dgm:pt modelId="{3F7E061D-2317-4E13-8C7A-3C7906977B3A}" type="pres">
      <dgm:prSet presAssocID="{AF299540-1ED4-43A8-A4D8-6C0BE41E4108}" presName="node" presStyleLbl="node1" presStyleIdx="0" presStyleCnt="12">
        <dgm:presLayoutVars>
          <dgm:bulletEnabled val="1"/>
        </dgm:presLayoutVars>
      </dgm:prSet>
      <dgm:spPr>
        <a:prstGeom prst="rect">
          <a:avLst/>
        </a:prstGeom>
      </dgm:spPr>
      <dgm:t>
        <a:bodyPr/>
        <a:lstStyle/>
        <a:p>
          <a:endParaRPr lang="en-US"/>
        </a:p>
      </dgm:t>
    </dgm:pt>
    <dgm:pt modelId="{8CF971F8-19DE-4FA9-AB61-570070DBA3D3}" type="pres">
      <dgm:prSet presAssocID="{7F0B38FF-F2F0-4F4C-AA18-FA71A33B05B6}" presName="sibTrans" presStyleLbl="bgSibTrans2D1" presStyleIdx="0" presStyleCnt="11"/>
      <dgm:spPr/>
      <dgm:t>
        <a:bodyPr/>
        <a:lstStyle/>
        <a:p>
          <a:endParaRPr lang="en-US"/>
        </a:p>
      </dgm:t>
    </dgm:pt>
    <dgm:pt modelId="{CA1DE790-20CC-42B4-96BA-7E59372031D9}" type="pres">
      <dgm:prSet presAssocID="{AF6B1F48-7416-4150-9E41-4B6D636E6A37}" presName="compNode" presStyleCnt="0"/>
      <dgm:spPr/>
    </dgm:pt>
    <dgm:pt modelId="{437485D2-DE8D-49DD-BD29-6EF72D758640}" type="pres">
      <dgm:prSet presAssocID="{AF6B1F48-7416-4150-9E41-4B6D636E6A37}" presName="dummyConnPt" presStyleCnt="0"/>
      <dgm:spPr/>
    </dgm:pt>
    <dgm:pt modelId="{04474669-8155-4909-BE15-9EECA62D3BF6}" type="pres">
      <dgm:prSet presAssocID="{AF6B1F48-7416-4150-9E41-4B6D636E6A37}" presName="node" presStyleLbl="node1" presStyleIdx="1" presStyleCnt="12">
        <dgm:presLayoutVars>
          <dgm:bulletEnabled val="1"/>
        </dgm:presLayoutVars>
      </dgm:prSet>
      <dgm:spPr>
        <a:prstGeom prst="rect">
          <a:avLst/>
        </a:prstGeom>
      </dgm:spPr>
      <dgm:t>
        <a:bodyPr/>
        <a:lstStyle/>
        <a:p>
          <a:endParaRPr lang="en-US"/>
        </a:p>
      </dgm:t>
    </dgm:pt>
    <dgm:pt modelId="{97ABC0D3-451E-4135-9960-41BCA8B9D617}" type="pres">
      <dgm:prSet presAssocID="{1C9D4C63-7940-45F6-897E-84646138B313}" presName="sibTrans" presStyleLbl="bgSibTrans2D1" presStyleIdx="1" presStyleCnt="11"/>
      <dgm:spPr/>
      <dgm:t>
        <a:bodyPr/>
        <a:lstStyle/>
        <a:p>
          <a:endParaRPr lang="en-US"/>
        </a:p>
      </dgm:t>
    </dgm:pt>
    <dgm:pt modelId="{2EAF455F-D650-42D3-A36E-BE3D16DA26B0}" type="pres">
      <dgm:prSet presAssocID="{3FB5B2E2-1922-4FAE-B7A2-4EB7AEC5352B}" presName="compNode" presStyleCnt="0"/>
      <dgm:spPr/>
    </dgm:pt>
    <dgm:pt modelId="{21D04AD5-8AF5-4535-8A3E-97325D082560}" type="pres">
      <dgm:prSet presAssocID="{3FB5B2E2-1922-4FAE-B7A2-4EB7AEC5352B}" presName="dummyConnPt" presStyleCnt="0"/>
      <dgm:spPr/>
    </dgm:pt>
    <dgm:pt modelId="{940DAF7E-D12A-4C26-BFE8-59A7FCD93FFF}" type="pres">
      <dgm:prSet presAssocID="{3FB5B2E2-1922-4FAE-B7A2-4EB7AEC5352B}" presName="node" presStyleLbl="node1" presStyleIdx="2" presStyleCnt="12" custLinFactNeighborX="-1301" custLinFactNeighborY="1091">
        <dgm:presLayoutVars>
          <dgm:bulletEnabled val="1"/>
        </dgm:presLayoutVars>
      </dgm:prSet>
      <dgm:spPr>
        <a:prstGeom prst="rect">
          <a:avLst/>
        </a:prstGeom>
      </dgm:spPr>
      <dgm:t>
        <a:bodyPr/>
        <a:lstStyle/>
        <a:p>
          <a:endParaRPr lang="en-US"/>
        </a:p>
      </dgm:t>
    </dgm:pt>
    <dgm:pt modelId="{6A6E19FB-F5DD-4783-81C0-ABFC97E564FE}" type="pres">
      <dgm:prSet presAssocID="{5C7A9068-0403-4413-BDB6-160B72F1C006}" presName="sibTrans" presStyleLbl="bgSibTrans2D1" presStyleIdx="2" presStyleCnt="11"/>
      <dgm:spPr/>
      <dgm:t>
        <a:bodyPr/>
        <a:lstStyle/>
        <a:p>
          <a:endParaRPr lang="en-US"/>
        </a:p>
      </dgm:t>
    </dgm:pt>
    <dgm:pt modelId="{46BEEBBE-BFA1-4695-8907-0C9F5A1A9D29}" type="pres">
      <dgm:prSet presAssocID="{CB468184-0B00-4370-8C9B-58AA96F30E03}" presName="compNode" presStyleCnt="0"/>
      <dgm:spPr/>
    </dgm:pt>
    <dgm:pt modelId="{48D7AB24-8E8F-43A0-9D71-A98058FDB943}" type="pres">
      <dgm:prSet presAssocID="{CB468184-0B00-4370-8C9B-58AA96F30E03}" presName="dummyConnPt" presStyleCnt="0"/>
      <dgm:spPr/>
    </dgm:pt>
    <dgm:pt modelId="{4FDFE38E-937A-4115-AD87-012520722426}" type="pres">
      <dgm:prSet presAssocID="{CB468184-0B00-4370-8C9B-58AA96F30E03}" presName="node" presStyleLbl="node1" presStyleIdx="3" presStyleCnt="12">
        <dgm:presLayoutVars>
          <dgm:bulletEnabled val="1"/>
        </dgm:presLayoutVars>
      </dgm:prSet>
      <dgm:spPr>
        <a:prstGeom prst="rect">
          <a:avLst/>
        </a:prstGeom>
      </dgm:spPr>
      <dgm:t>
        <a:bodyPr/>
        <a:lstStyle/>
        <a:p>
          <a:endParaRPr lang="en-US"/>
        </a:p>
      </dgm:t>
    </dgm:pt>
    <dgm:pt modelId="{DB660A45-57C3-4508-908A-44798BE1C7E6}" type="pres">
      <dgm:prSet presAssocID="{3F3BA461-CF5A-46C0-BED1-078FA7C86840}" presName="sibTrans" presStyleLbl="bgSibTrans2D1" presStyleIdx="3" presStyleCnt="11"/>
      <dgm:spPr/>
      <dgm:t>
        <a:bodyPr/>
        <a:lstStyle/>
        <a:p>
          <a:endParaRPr lang="en-US"/>
        </a:p>
      </dgm:t>
    </dgm:pt>
    <dgm:pt modelId="{AC020004-218E-422F-946E-681DFBDA8E62}" type="pres">
      <dgm:prSet presAssocID="{3089632F-3153-4545-9427-4C4BE0EC6C82}" presName="compNode" presStyleCnt="0"/>
      <dgm:spPr/>
    </dgm:pt>
    <dgm:pt modelId="{73BF9E92-2483-44DB-905C-56C0AD50D961}" type="pres">
      <dgm:prSet presAssocID="{3089632F-3153-4545-9427-4C4BE0EC6C82}" presName="dummyConnPt" presStyleCnt="0"/>
      <dgm:spPr/>
    </dgm:pt>
    <dgm:pt modelId="{73DEF5C1-9E7E-48CB-8B7C-67DD00A05CAF}" type="pres">
      <dgm:prSet presAssocID="{3089632F-3153-4545-9427-4C4BE0EC6C82}" presName="node" presStyleLbl="node1" presStyleIdx="4" presStyleCnt="12">
        <dgm:presLayoutVars>
          <dgm:bulletEnabled val="1"/>
        </dgm:presLayoutVars>
      </dgm:prSet>
      <dgm:spPr>
        <a:prstGeom prst="rect">
          <a:avLst/>
        </a:prstGeom>
      </dgm:spPr>
      <dgm:t>
        <a:bodyPr/>
        <a:lstStyle/>
        <a:p>
          <a:endParaRPr lang="en-US"/>
        </a:p>
      </dgm:t>
    </dgm:pt>
    <dgm:pt modelId="{E9486160-5032-4AED-AFBA-22430672EB09}" type="pres">
      <dgm:prSet presAssocID="{9EA7F58D-B687-42B1-A065-D9C43C7F9589}" presName="sibTrans" presStyleLbl="bgSibTrans2D1" presStyleIdx="4" presStyleCnt="11"/>
      <dgm:spPr/>
      <dgm:t>
        <a:bodyPr/>
        <a:lstStyle/>
        <a:p>
          <a:endParaRPr lang="en-US"/>
        </a:p>
      </dgm:t>
    </dgm:pt>
    <dgm:pt modelId="{49F2CBA1-7142-439A-97C3-F823FDE941E1}" type="pres">
      <dgm:prSet presAssocID="{58E5A536-7F68-4E90-8C08-778DFADCEFF6}" presName="compNode" presStyleCnt="0"/>
      <dgm:spPr/>
    </dgm:pt>
    <dgm:pt modelId="{24A2011B-D588-4789-9D80-003686B434CB}" type="pres">
      <dgm:prSet presAssocID="{58E5A536-7F68-4E90-8C08-778DFADCEFF6}" presName="dummyConnPt" presStyleCnt="0"/>
      <dgm:spPr/>
    </dgm:pt>
    <dgm:pt modelId="{47A7FE5E-B025-4E7F-B88A-55752EF7791C}" type="pres">
      <dgm:prSet presAssocID="{58E5A536-7F68-4E90-8C08-778DFADCEFF6}" presName="node" presStyleLbl="node1" presStyleIdx="5" presStyleCnt="12">
        <dgm:presLayoutVars>
          <dgm:bulletEnabled val="1"/>
        </dgm:presLayoutVars>
      </dgm:prSet>
      <dgm:spPr>
        <a:prstGeom prst="rect">
          <a:avLst/>
        </a:prstGeom>
      </dgm:spPr>
      <dgm:t>
        <a:bodyPr/>
        <a:lstStyle/>
        <a:p>
          <a:endParaRPr lang="en-US"/>
        </a:p>
      </dgm:t>
    </dgm:pt>
    <dgm:pt modelId="{A9DA41F9-8CAE-4064-B863-6540E5399DD3}" type="pres">
      <dgm:prSet presAssocID="{D11B4C03-19A4-4D21-AEFE-B4C4ADADF7D0}" presName="sibTrans" presStyleLbl="bgSibTrans2D1" presStyleIdx="5" presStyleCnt="11"/>
      <dgm:spPr/>
      <dgm:t>
        <a:bodyPr/>
        <a:lstStyle/>
        <a:p>
          <a:endParaRPr lang="en-US"/>
        </a:p>
      </dgm:t>
    </dgm:pt>
    <dgm:pt modelId="{24831F87-AACC-40CB-9E2A-C53F980D7269}" type="pres">
      <dgm:prSet presAssocID="{6AD08613-8074-4E47-A3E4-AAF4CF2C81CA}" presName="compNode" presStyleCnt="0"/>
      <dgm:spPr/>
    </dgm:pt>
    <dgm:pt modelId="{A4F5E59A-3704-4530-9AC4-7545741EB518}" type="pres">
      <dgm:prSet presAssocID="{6AD08613-8074-4E47-A3E4-AAF4CF2C81CA}" presName="dummyConnPt" presStyleCnt="0"/>
      <dgm:spPr/>
    </dgm:pt>
    <dgm:pt modelId="{1DF8F831-722E-460C-B224-4F958BEE3DE6}" type="pres">
      <dgm:prSet presAssocID="{6AD08613-8074-4E47-A3E4-AAF4CF2C81CA}" presName="node" presStyleLbl="node1" presStyleIdx="6" presStyleCnt="12">
        <dgm:presLayoutVars>
          <dgm:bulletEnabled val="1"/>
        </dgm:presLayoutVars>
      </dgm:prSet>
      <dgm:spPr>
        <a:prstGeom prst="rect">
          <a:avLst/>
        </a:prstGeom>
      </dgm:spPr>
      <dgm:t>
        <a:bodyPr/>
        <a:lstStyle/>
        <a:p>
          <a:endParaRPr lang="en-US"/>
        </a:p>
      </dgm:t>
    </dgm:pt>
    <dgm:pt modelId="{6C815FB9-96F4-4D02-8D63-454D78D89E43}" type="pres">
      <dgm:prSet presAssocID="{1CEE6ADC-3340-47F9-BDDF-E53042AFF360}" presName="sibTrans" presStyleLbl="bgSibTrans2D1" presStyleIdx="6" presStyleCnt="11"/>
      <dgm:spPr/>
      <dgm:t>
        <a:bodyPr/>
        <a:lstStyle/>
        <a:p>
          <a:endParaRPr lang="en-US"/>
        </a:p>
      </dgm:t>
    </dgm:pt>
    <dgm:pt modelId="{677EDAD2-B18E-4B84-A220-DAA384995E62}" type="pres">
      <dgm:prSet presAssocID="{8B365843-9F1B-474B-8C1F-F1AC51D1504F}" presName="compNode" presStyleCnt="0"/>
      <dgm:spPr/>
    </dgm:pt>
    <dgm:pt modelId="{FC5CD03A-4849-48D9-AE9B-3FE695149CD2}" type="pres">
      <dgm:prSet presAssocID="{8B365843-9F1B-474B-8C1F-F1AC51D1504F}" presName="dummyConnPt" presStyleCnt="0"/>
      <dgm:spPr/>
    </dgm:pt>
    <dgm:pt modelId="{018FE0D0-18BA-4F5A-BCE6-483FF3302D19}" type="pres">
      <dgm:prSet presAssocID="{8B365843-9F1B-474B-8C1F-F1AC51D1504F}" presName="node" presStyleLbl="node1" presStyleIdx="7" presStyleCnt="12">
        <dgm:presLayoutVars>
          <dgm:bulletEnabled val="1"/>
        </dgm:presLayoutVars>
      </dgm:prSet>
      <dgm:spPr>
        <a:prstGeom prst="rect">
          <a:avLst/>
        </a:prstGeom>
      </dgm:spPr>
      <dgm:t>
        <a:bodyPr/>
        <a:lstStyle/>
        <a:p>
          <a:endParaRPr lang="en-US"/>
        </a:p>
      </dgm:t>
    </dgm:pt>
    <dgm:pt modelId="{75318620-34D4-4288-8CE5-1B1D3FFAF6EB}" type="pres">
      <dgm:prSet presAssocID="{697C8CAA-CCB9-4A8D-8D2D-AC8B05260E73}" presName="sibTrans" presStyleLbl="bgSibTrans2D1" presStyleIdx="7" presStyleCnt="11"/>
      <dgm:spPr/>
      <dgm:t>
        <a:bodyPr/>
        <a:lstStyle/>
        <a:p>
          <a:endParaRPr lang="en-US"/>
        </a:p>
      </dgm:t>
    </dgm:pt>
    <dgm:pt modelId="{70F3C51F-4112-45D2-82F5-4CD2C734885A}" type="pres">
      <dgm:prSet presAssocID="{600D45C1-D301-4C8D-9436-7435C4FD8004}" presName="compNode" presStyleCnt="0"/>
      <dgm:spPr/>
    </dgm:pt>
    <dgm:pt modelId="{47D58395-7A20-48A5-96D1-BBAC5D5F5DF6}" type="pres">
      <dgm:prSet presAssocID="{600D45C1-D301-4C8D-9436-7435C4FD8004}" presName="dummyConnPt" presStyleCnt="0"/>
      <dgm:spPr/>
    </dgm:pt>
    <dgm:pt modelId="{92E5C549-F754-46D2-A0CA-CFDAC7857B0F}" type="pres">
      <dgm:prSet presAssocID="{600D45C1-D301-4C8D-9436-7435C4FD8004}" presName="node" presStyleLbl="node1" presStyleIdx="8" presStyleCnt="12">
        <dgm:presLayoutVars>
          <dgm:bulletEnabled val="1"/>
        </dgm:presLayoutVars>
      </dgm:prSet>
      <dgm:spPr>
        <a:prstGeom prst="rect">
          <a:avLst/>
        </a:prstGeom>
      </dgm:spPr>
      <dgm:t>
        <a:bodyPr/>
        <a:lstStyle/>
        <a:p>
          <a:endParaRPr lang="en-US"/>
        </a:p>
      </dgm:t>
    </dgm:pt>
    <dgm:pt modelId="{0ABC6F8B-984C-44C6-A592-FAD6877094D5}" type="pres">
      <dgm:prSet presAssocID="{0F495898-8CEE-4219-9DD2-9A0C6398E761}" presName="sibTrans" presStyleLbl="bgSibTrans2D1" presStyleIdx="8" presStyleCnt="11"/>
      <dgm:spPr/>
      <dgm:t>
        <a:bodyPr/>
        <a:lstStyle/>
        <a:p>
          <a:endParaRPr lang="en-US"/>
        </a:p>
      </dgm:t>
    </dgm:pt>
    <dgm:pt modelId="{59E561DE-97B6-431A-8129-D588B7342AA4}" type="pres">
      <dgm:prSet presAssocID="{4CE3F5CB-FBF9-486C-A7F4-5B9817CC79F2}" presName="compNode" presStyleCnt="0"/>
      <dgm:spPr/>
    </dgm:pt>
    <dgm:pt modelId="{BCE25F4D-9762-414B-9CF8-F086896C975B}" type="pres">
      <dgm:prSet presAssocID="{4CE3F5CB-FBF9-486C-A7F4-5B9817CC79F2}" presName="dummyConnPt" presStyleCnt="0"/>
      <dgm:spPr/>
    </dgm:pt>
    <dgm:pt modelId="{5964023E-9552-4704-85C4-3D3DB7873762}" type="pres">
      <dgm:prSet presAssocID="{4CE3F5CB-FBF9-486C-A7F4-5B9817CC79F2}" presName="node" presStyleLbl="node1" presStyleIdx="9" presStyleCnt="12">
        <dgm:presLayoutVars>
          <dgm:bulletEnabled val="1"/>
        </dgm:presLayoutVars>
      </dgm:prSet>
      <dgm:spPr>
        <a:prstGeom prst="rect">
          <a:avLst/>
        </a:prstGeom>
      </dgm:spPr>
      <dgm:t>
        <a:bodyPr/>
        <a:lstStyle/>
        <a:p>
          <a:endParaRPr lang="en-US"/>
        </a:p>
      </dgm:t>
    </dgm:pt>
    <dgm:pt modelId="{729318F3-F8DA-4451-8A52-87DE415A8115}" type="pres">
      <dgm:prSet presAssocID="{8666F3BA-59B2-468B-89C6-DFC1D2385F51}" presName="sibTrans" presStyleLbl="bgSibTrans2D1" presStyleIdx="9" presStyleCnt="11"/>
      <dgm:spPr/>
      <dgm:t>
        <a:bodyPr/>
        <a:lstStyle/>
        <a:p>
          <a:endParaRPr lang="en-US"/>
        </a:p>
      </dgm:t>
    </dgm:pt>
    <dgm:pt modelId="{0021DD64-B0A8-4E9C-9E4E-B6751C7D0EC4}" type="pres">
      <dgm:prSet presAssocID="{2407A88F-7828-4E71-AC0B-363F2CF67C28}" presName="compNode" presStyleCnt="0"/>
      <dgm:spPr/>
    </dgm:pt>
    <dgm:pt modelId="{FA910252-482D-47A3-9796-A7CA10B5EAC1}" type="pres">
      <dgm:prSet presAssocID="{2407A88F-7828-4E71-AC0B-363F2CF67C28}" presName="dummyConnPt" presStyleCnt="0"/>
      <dgm:spPr/>
    </dgm:pt>
    <dgm:pt modelId="{2D4F7247-7D19-4A2E-868D-F7D66AD4B279}" type="pres">
      <dgm:prSet presAssocID="{2407A88F-7828-4E71-AC0B-363F2CF67C28}" presName="node" presStyleLbl="node1" presStyleIdx="10" presStyleCnt="12">
        <dgm:presLayoutVars>
          <dgm:bulletEnabled val="1"/>
        </dgm:presLayoutVars>
      </dgm:prSet>
      <dgm:spPr>
        <a:prstGeom prst="rect">
          <a:avLst/>
        </a:prstGeom>
      </dgm:spPr>
      <dgm:t>
        <a:bodyPr/>
        <a:lstStyle/>
        <a:p>
          <a:endParaRPr lang="en-US"/>
        </a:p>
      </dgm:t>
    </dgm:pt>
    <dgm:pt modelId="{BC323C34-DB2A-4A3D-A421-A947ABFE6F5C}" type="pres">
      <dgm:prSet presAssocID="{3DE506D5-F533-4101-B9CB-8C6623E8FF62}" presName="sibTrans" presStyleLbl="bgSibTrans2D1" presStyleIdx="10" presStyleCnt="11"/>
      <dgm:spPr/>
      <dgm:t>
        <a:bodyPr/>
        <a:lstStyle/>
        <a:p>
          <a:endParaRPr lang="en-US"/>
        </a:p>
      </dgm:t>
    </dgm:pt>
    <dgm:pt modelId="{60DAEAA9-0D90-49DF-8482-D08982306112}" type="pres">
      <dgm:prSet presAssocID="{D389A6B6-29E3-4FA7-9242-1767A7363D9D}" presName="compNode" presStyleCnt="0"/>
      <dgm:spPr/>
    </dgm:pt>
    <dgm:pt modelId="{489177D4-A8F9-41D5-94AD-57A8E5F7AE1D}" type="pres">
      <dgm:prSet presAssocID="{D389A6B6-29E3-4FA7-9242-1767A7363D9D}" presName="dummyConnPt" presStyleCnt="0"/>
      <dgm:spPr/>
    </dgm:pt>
    <dgm:pt modelId="{4055A9E2-C4E1-4004-8427-F96AC3D75E27}" type="pres">
      <dgm:prSet presAssocID="{D389A6B6-29E3-4FA7-9242-1767A7363D9D}" presName="node" presStyleLbl="node1" presStyleIdx="11" presStyleCnt="12">
        <dgm:presLayoutVars>
          <dgm:bulletEnabled val="1"/>
        </dgm:presLayoutVars>
      </dgm:prSet>
      <dgm:spPr>
        <a:prstGeom prst="rect">
          <a:avLst/>
        </a:prstGeom>
      </dgm:spPr>
      <dgm:t>
        <a:bodyPr/>
        <a:lstStyle/>
        <a:p>
          <a:endParaRPr lang="en-US"/>
        </a:p>
      </dgm:t>
    </dgm:pt>
  </dgm:ptLst>
  <dgm:cxnLst>
    <dgm:cxn modelId="{2B5AA2D5-4E24-4792-8D5C-9087B345D595}" type="presOf" srcId="{2407A88F-7828-4E71-AC0B-363F2CF67C28}" destId="{2D4F7247-7D19-4A2E-868D-F7D66AD4B279}" srcOrd="0" destOrd="0" presId="urn:microsoft.com/office/officeart/2005/8/layout/bProcess4"/>
    <dgm:cxn modelId="{977EF538-088E-4A23-84C6-0FE2C7A67102}" type="presOf" srcId="{6AD08613-8074-4E47-A3E4-AAF4CF2C81CA}" destId="{1DF8F831-722E-460C-B224-4F958BEE3DE6}" srcOrd="0" destOrd="0" presId="urn:microsoft.com/office/officeart/2005/8/layout/bProcess4"/>
    <dgm:cxn modelId="{645B606D-765C-4096-B2F8-8EE63FDFD7C7}" type="presOf" srcId="{0F495898-8CEE-4219-9DD2-9A0C6398E761}" destId="{0ABC6F8B-984C-44C6-A592-FAD6877094D5}" srcOrd="0" destOrd="0" presId="urn:microsoft.com/office/officeart/2005/8/layout/bProcess4"/>
    <dgm:cxn modelId="{1D5652E7-BC48-44A7-8B91-E858DA2B866A}" type="presOf" srcId="{697C8CAA-CCB9-4A8D-8D2D-AC8B05260E73}" destId="{75318620-34D4-4288-8CE5-1B1D3FFAF6EB}" srcOrd="0" destOrd="0" presId="urn:microsoft.com/office/officeart/2005/8/layout/bProcess4"/>
    <dgm:cxn modelId="{87DD5052-0498-45BF-A534-441499ECDFFC}" type="presOf" srcId="{AF299540-1ED4-43A8-A4D8-6C0BE41E4108}" destId="{3F7E061D-2317-4E13-8C7A-3C7906977B3A}" srcOrd="0" destOrd="0" presId="urn:microsoft.com/office/officeart/2005/8/layout/bProcess4"/>
    <dgm:cxn modelId="{668E9547-AE6C-43B7-8ABE-3B450D03139E}" srcId="{146232C1-1B16-46FA-ACB8-C2DA0ED68D31}" destId="{AF299540-1ED4-43A8-A4D8-6C0BE41E4108}" srcOrd="0" destOrd="0" parTransId="{39E53A7B-6F88-4710-A201-7232DA688297}" sibTransId="{7F0B38FF-F2F0-4F4C-AA18-FA71A33B05B6}"/>
    <dgm:cxn modelId="{D616263C-09B8-4C70-AB80-FC762C5A8D97}" srcId="{146232C1-1B16-46FA-ACB8-C2DA0ED68D31}" destId="{3089632F-3153-4545-9427-4C4BE0EC6C82}" srcOrd="4" destOrd="0" parTransId="{FCB4C9D7-116E-4C58-B312-894B258D1205}" sibTransId="{9EA7F58D-B687-42B1-A065-D9C43C7F9589}"/>
    <dgm:cxn modelId="{29C28A64-B903-4E9C-8D81-7B0B93F2109F}" srcId="{146232C1-1B16-46FA-ACB8-C2DA0ED68D31}" destId="{600D45C1-D301-4C8D-9436-7435C4FD8004}" srcOrd="8" destOrd="0" parTransId="{AD37011B-2D0A-4E76-B08E-B1BA8B2E97AD}" sibTransId="{0F495898-8CEE-4219-9DD2-9A0C6398E761}"/>
    <dgm:cxn modelId="{2F45B6D2-6A7F-4B12-8A81-0019A5B96392}" srcId="{146232C1-1B16-46FA-ACB8-C2DA0ED68D31}" destId="{58E5A536-7F68-4E90-8C08-778DFADCEFF6}" srcOrd="5" destOrd="0" parTransId="{C5C46532-7471-4868-BF98-B88A9A685032}" sibTransId="{D11B4C03-19A4-4D21-AEFE-B4C4ADADF7D0}"/>
    <dgm:cxn modelId="{72420AFF-4042-40B8-BEAA-5C9615F34A76}" type="presOf" srcId="{7F0B38FF-F2F0-4F4C-AA18-FA71A33B05B6}" destId="{8CF971F8-19DE-4FA9-AB61-570070DBA3D3}" srcOrd="0" destOrd="0" presId="urn:microsoft.com/office/officeart/2005/8/layout/bProcess4"/>
    <dgm:cxn modelId="{30975F5E-BF41-434C-BF58-2FDCC8C3069B}" srcId="{146232C1-1B16-46FA-ACB8-C2DA0ED68D31}" destId="{3FB5B2E2-1922-4FAE-B7A2-4EB7AEC5352B}" srcOrd="2" destOrd="0" parTransId="{7D6D951A-1A28-41A4-8877-96EA2D7E7C0F}" sibTransId="{5C7A9068-0403-4413-BDB6-160B72F1C006}"/>
    <dgm:cxn modelId="{515112A6-6C97-4C61-B613-66828DEAADF9}" type="presOf" srcId="{3FB5B2E2-1922-4FAE-B7A2-4EB7AEC5352B}" destId="{940DAF7E-D12A-4C26-BFE8-59A7FCD93FFF}" srcOrd="0" destOrd="0" presId="urn:microsoft.com/office/officeart/2005/8/layout/bProcess4"/>
    <dgm:cxn modelId="{FDAC9227-0176-4791-838D-F7C49AEEF57E}" type="presOf" srcId="{600D45C1-D301-4C8D-9436-7435C4FD8004}" destId="{92E5C549-F754-46D2-A0CA-CFDAC7857B0F}" srcOrd="0" destOrd="0" presId="urn:microsoft.com/office/officeart/2005/8/layout/bProcess4"/>
    <dgm:cxn modelId="{DBBEE06B-037C-4A7E-9D4C-B2260FCC22E9}" srcId="{146232C1-1B16-46FA-ACB8-C2DA0ED68D31}" destId="{AF6B1F48-7416-4150-9E41-4B6D636E6A37}" srcOrd="1" destOrd="0" parTransId="{6600612B-798B-4DA7-8926-E4513BA2F8D5}" sibTransId="{1C9D4C63-7940-45F6-897E-84646138B313}"/>
    <dgm:cxn modelId="{4AFE29FD-9889-4692-8842-41B80AF4B28D}" type="presOf" srcId="{4CE3F5CB-FBF9-486C-A7F4-5B9817CC79F2}" destId="{5964023E-9552-4704-85C4-3D3DB7873762}" srcOrd="0" destOrd="0" presId="urn:microsoft.com/office/officeart/2005/8/layout/bProcess4"/>
    <dgm:cxn modelId="{F0FD3271-DDCF-420D-87F8-6DE47888D965}" type="presOf" srcId="{8666F3BA-59B2-468B-89C6-DFC1D2385F51}" destId="{729318F3-F8DA-4451-8A52-87DE415A8115}" srcOrd="0" destOrd="0" presId="urn:microsoft.com/office/officeart/2005/8/layout/bProcess4"/>
    <dgm:cxn modelId="{05ED3FFF-FBF2-4C7C-B9A0-EA97F913F1A8}" srcId="{146232C1-1B16-46FA-ACB8-C2DA0ED68D31}" destId="{CB468184-0B00-4370-8C9B-58AA96F30E03}" srcOrd="3" destOrd="0" parTransId="{37653D1D-62F7-487D-8E6C-5BB66C91FFB2}" sibTransId="{3F3BA461-CF5A-46C0-BED1-078FA7C86840}"/>
    <dgm:cxn modelId="{6B7EA880-4C44-4A6A-B398-4ACFC858C26E}" srcId="{146232C1-1B16-46FA-ACB8-C2DA0ED68D31}" destId="{6AD08613-8074-4E47-A3E4-AAF4CF2C81CA}" srcOrd="6" destOrd="0" parTransId="{BDF37CBF-2BDC-4A1A-8578-9F3E5ACA367C}" sibTransId="{1CEE6ADC-3340-47F9-BDDF-E53042AFF360}"/>
    <dgm:cxn modelId="{92442C72-5973-47DE-A701-7C628522CE0E}" type="presOf" srcId="{3F3BA461-CF5A-46C0-BED1-078FA7C86840}" destId="{DB660A45-57C3-4508-908A-44798BE1C7E6}" srcOrd="0" destOrd="0" presId="urn:microsoft.com/office/officeart/2005/8/layout/bProcess4"/>
    <dgm:cxn modelId="{ABA03C58-15BC-4B54-941A-EEAC82249AD0}" type="presOf" srcId="{58E5A536-7F68-4E90-8C08-778DFADCEFF6}" destId="{47A7FE5E-B025-4E7F-B88A-55752EF7791C}" srcOrd="0" destOrd="0" presId="urn:microsoft.com/office/officeart/2005/8/layout/bProcess4"/>
    <dgm:cxn modelId="{4BD7B2F3-56E1-4E93-AFFB-C312B4B43130}" type="presOf" srcId="{CB468184-0B00-4370-8C9B-58AA96F30E03}" destId="{4FDFE38E-937A-4115-AD87-012520722426}" srcOrd="0" destOrd="0" presId="urn:microsoft.com/office/officeart/2005/8/layout/bProcess4"/>
    <dgm:cxn modelId="{E6CF6043-1748-4BAF-973E-0097ADD0F4E3}" srcId="{146232C1-1B16-46FA-ACB8-C2DA0ED68D31}" destId="{2407A88F-7828-4E71-AC0B-363F2CF67C28}" srcOrd="10" destOrd="0" parTransId="{7381C08B-BB14-44B0-BB21-B448A4B848FB}" sibTransId="{3DE506D5-F533-4101-B9CB-8C6623E8FF62}"/>
    <dgm:cxn modelId="{ADA840B2-5DAF-42A5-933E-15F828E7AE89}" type="presOf" srcId="{AF6B1F48-7416-4150-9E41-4B6D636E6A37}" destId="{04474669-8155-4909-BE15-9EECA62D3BF6}" srcOrd="0" destOrd="0" presId="urn:microsoft.com/office/officeart/2005/8/layout/bProcess4"/>
    <dgm:cxn modelId="{EFFB814A-6A12-401B-B181-9A86C639AFA4}" srcId="{146232C1-1B16-46FA-ACB8-C2DA0ED68D31}" destId="{8B365843-9F1B-474B-8C1F-F1AC51D1504F}" srcOrd="7" destOrd="0" parTransId="{38189822-2542-47EB-A5E5-DC139C469380}" sibTransId="{697C8CAA-CCB9-4A8D-8D2D-AC8B05260E73}"/>
    <dgm:cxn modelId="{8E89D358-C4B4-436A-B89C-5F95494C3A5E}" type="presOf" srcId="{3DE506D5-F533-4101-B9CB-8C6623E8FF62}" destId="{BC323C34-DB2A-4A3D-A421-A947ABFE6F5C}" srcOrd="0" destOrd="0" presId="urn:microsoft.com/office/officeart/2005/8/layout/bProcess4"/>
    <dgm:cxn modelId="{368053B5-7929-4E8F-A493-D11FEA458D53}" srcId="{146232C1-1B16-46FA-ACB8-C2DA0ED68D31}" destId="{4CE3F5CB-FBF9-486C-A7F4-5B9817CC79F2}" srcOrd="9" destOrd="0" parTransId="{92442DFF-2113-4085-BD23-843ECBC86040}" sibTransId="{8666F3BA-59B2-468B-89C6-DFC1D2385F51}"/>
    <dgm:cxn modelId="{1C8E08D8-B971-41C0-8A66-2A0FC41A0DB4}" type="presOf" srcId="{5C7A9068-0403-4413-BDB6-160B72F1C006}" destId="{6A6E19FB-F5DD-4783-81C0-ABFC97E564FE}" srcOrd="0" destOrd="0" presId="urn:microsoft.com/office/officeart/2005/8/layout/bProcess4"/>
    <dgm:cxn modelId="{FF1E584E-EB30-4E9F-8AAA-7B43CA6EF9EE}" type="presOf" srcId="{1C9D4C63-7940-45F6-897E-84646138B313}" destId="{97ABC0D3-451E-4135-9960-41BCA8B9D617}" srcOrd="0" destOrd="0" presId="urn:microsoft.com/office/officeart/2005/8/layout/bProcess4"/>
    <dgm:cxn modelId="{B9A48F5C-9E44-4D7F-BD31-77E7BC67CFD1}" type="presOf" srcId="{1CEE6ADC-3340-47F9-BDDF-E53042AFF360}" destId="{6C815FB9-96F4-4D02-8D63-454D78D89E43}" srcOrd="0" destOrd="0" presId="urn:microsoft.com/office/officeart/2005/8/layout/bProcess4"/>
    <dgm:cxn modelId="{97F522F3-77EB-4D96-A1FF-0671DE80C297}" type="presOf" srcId="{D11B4C03-19A4-4D21-AEFE-B4C4ADADF7D0}" destId="{A9DA41F9-8CAE-4064-B863-6540E5399DD3}" srcOrd="0" destOrd="0" presId="urn:microsoft.com/office/officeart/2005/8/layout/bProcess4"/>
    <dgm:cxn modelId="{B247E1C2-F606-4DF4-B054-7E36FD7EAFE2}" type="presOf" srcId="{8B365843-9F1B-474B-8C1F-F1AC51D1504F}" destId="{018FE0D0-18BA-4F5A-BCE6-483FF3302D19}" srcOrd="0" destOrd="0" presId="urn:microsoft.com/office/officeart/2005/8/layout/bProcess4"/>
    <dgm:cxn modelId="{D86DDB0A-DA48-4EA0-AE37-596908A66A46}" type="presOf" srcId="{9EA7F58D-B687-42B1-A065-D9C43C7F9589}" destId="{E9486160-5032-4AED-AFBA-22430672EB09}" srcOrd="0" destOrd="0" presId="urn:microsoft.com/office/officeart/2005/8/layout/bProcess4"/>
    <dgm:cxn modelId="{C418AF63-4AFD-40FA-984F-0920648C7A99}" srcId="{146232C1-1B16-46FA-ACB8-C2DA0ED68D31}" destId="{D389A6B6-29E3-4FA7-9242-1767A7363D9D}" srcOrd="11" destOrd="0" parTransId="{1C6D60AC-8D4D-4C19-A434-D43D651995C2}" sibTransId="{1DC896FF-E5E8-42FB-8561-D6BB0615152F}"/>
    <dgm:cxn modelId="{F68D6E6E-FEAA-4D09-B523-829207B94771}" type="presOf" srcId="{D389A6B6-29E3-4FA7-9242-1767A7363D9D}" destId="{4055A9E2-C4E1-4004-8427-F96AC3D75E27}" srcOrd="0" destOrd="0" presId="urn:microsoft.com/office/officeart/2005/8/layout/bProcess4"/>
    <dgm:cxn modelId="{F501F892-E38A-418B-825E-E44CD245A35B}" type="presOf" srcId="{146232C1-1B16-46FA-ACB8-C2DA0ED68D31}" destId="{7D6EC234-CA00-41B9-B884-B6A0C1F71429}" srcOrd="0" destOrd="0" presId="urn:microsoft.com/office/officeart/2005/8/layout/bProcess4"/>
    <dgm:cxn modelId="{D494399F-5B95-4B8F-A397-907B7446B384}" type="presOf" srcId="{3089632F-3153-4545-9427-4C4BE0EC6C82}" destId="{73DEF5C1-9E7E-48CB-8B7C-67DD00A05CAF}" srcOrd="0" destOrd="0" presId="urn:microsoft.com/office/officeart/2005/8/layout/bProcess4"/>
    <dgm:cxn modelId="{A4D0538B-18D4-4D25-8DB2-65713D9B9B58}" type="presParOf" srcId="{7D6EC234-CA00-41B9-B884-B6A0C1F71429}" destId="{0FDC3000-D2B3-4EB8-864F-C7092DAE7B1E}" srcOrd="0" destOrd="0" presId="urn:microsoft.com/office/officeart/2005/8/layout/bProcess4"/>
    <dgm:cxn modelId="{BDBDC6A4-0F35-462F-9392-9E064951BC7D}" type="presParOf" srcId="{0FDC3000-D2B3-4EB8-864F-C7092DAE7B1E}" destId="{12A4FA16-4754-44EA-AF77-E452BB689D3D}" srcOrd="0" destOrd="0" presId="urn:microsoft.com/office/officeart/2005/8/layout/bProcess4"/>
    <dgm:cxn modelId="{E464A39C-0424-4E10-A423-F3E56FECFCB8}" type="presParOf" srcId="{0FDC3000-D2B3-4EB8-864F-C7092DAE7B1E}" destId="{3F7E061D-2317-4E13-8C7A-3C7906977B3A}" srcOrd="1" destOrd="0" presId="urn:microsoft.com/office/officeart/2005/8/layout/bProcess4"/>
    <dgm:cxn modelId="{1947FEC6-FCED-4A8F-8D4B-1296E44F702D}" type="presParOf" srcId="{7D6EC234-CA00-41B9-B884-B6A0C1F71429}" destId="{8CF971F8-19DE-4FA9-AB61-570070DBA3D3}" srcOrd="1" destOrd="0" presId="urn:microsoft.com/office/officeart/2005/8/layout/bProcess4"/>
    <dgm:cxn modelId="{268C037B-9AA6-4DFA-B826-4DC724738BA9}" type="presParOf" srcId="{7D6EC234-CA00-41B9-B884-B6A0C1F71429}" destId="{CA1DE790-20CC-42B4-96BA-7E59372031D9}" srcOrd="2" destOrd="0" presId="urn:microsoft.com/office/officeart/2005/8/layout/bProcess4"/>
    <dgm:cxn modelId="{2BA38FBE-2B80-4DB7-B457-4E2EAB48196F}" type="presParOf" srcId="{CA1DE790-20CC-42B4-96BA-7E59372031D9}" destId="{437485D2-DE8D-49DD-BD29-6EF72D758640}" srcOrd="0" destOrd="0" presId="urn:microsoft.com/office/officeart/2005/8/layout/bProcess4"/>
    <dgm:cxn modelId="{546C071E-0F93-42C8-A2B6-A27A25FFB299}" type="presParOf" srcId="{CA1DE790-20CC-42B4-96BA-7E59372031D9}" destId="{04474669-8155-4909-BE15-9EECA62D3BF6}" srcOrd="1" destOrd="0" presId="urn:microsoft.com/office/officeart/2005/8/layout/bProcess4"/>
    <dgm:cxn modelId="{AB8EBD14-6044-4C95-B2D9-ED32F661FEFD}" type="presParOf" srcId="{7D6EC234-CA00-41B9-B884-B6A0C1F71429}" destId="{97ABC0D3-451E-4135-9960-41BCA8B9D617}" srcOrd="3" destOrd="0" presId="urn:microsoft.com/office/officeart/2005/8/layout/bProcess4"/>
    <dgm:cxn modelId="{4B8D8B4F-F309-478D-AC27-9144A8FF06F7}" type="presParOf" srcId="{7D6EC234-CA00-41B9-B884-B6A0C1F71429}" destId="{2EAF455F-D650-42D3-A36E-BE3D16DA26B0}" srcOrd="4" destOrd="0" presId="urn:microsoft.com/office/officeart/2005/8/layout/bProcess4"/>
    <dgm:cxn modelId="{BA4E0530-ED02-4734-8BD2-E2758E7CA1E3}" type="presParOf" srcId="{2EAF455F-D650-42D3-A36E-BE3D16DA26B0}" destId="{21D04AD5-8AF5-4535-8A3E-97325D082560}" srcOrd="0" destOrd="0" presId="urn:microsoft.com/office/officeart/2005/8/layout/bProcess4"/>
    <dgm:cxn modelId="{F3F71133-695E-4E30-A003-0A65A421B926}" type="presParOf" srcId="{2EAF455F-D650-42D3-A36E-BE3D16DA26B0}" destId="{940DAF7E-D12A-4C26-BFE8-59A7FCD93FFF}" srcOrd="1" destOrd="0" presId="urn:microsoft.com/office/officeart/2005/8/layout/bProcess4"/>
    <dgm:cxn modelId="{F5A9DE97-8D74-4C5A-B25C-753B0E19B6E1}" type="presParOf" srcId="{7D6EC234-CA00-41B9-B884-B6A0C1F71429}" destId="{6A6E19FB-F5DD-4783-81C0-ABFC97E564FE}" srcOrd="5" destOrd="0" presId="urn:microsoft.com/office/officeart/2005/8/layout/bProcess4"/>
    <dgm:cxn modelId="{546C9A00-8A00-4C5E-BD33-7A469FC7D99B}" type="presParOf" srcId="{7D6EC234-CA00-41B9-B884-B6A0C1F71429}" destId="{46BEEBBE-BFA1-4695-8907-0C9F5A1A9D29}" srcOrd="6" destOrd="0" presId="urn:microsoft.com/office/officeart/2005/8/layout/bProcess4"/>
    <dgm:cxn modelId="{CB017ED0-1BC4-419C-8E6D-126083954955}" type="presParOf" srcId="{46BEEBBE-BFA1-4695-8907-0C9F5A1A9D29}" destId="{48D7AB24-8E8F-43A0-9D71-A98058FDB943}" srcOrd="0" destOrd="0" presId="urn:microsoft.com/office/officeart/2005/8/layout/bProcess4"/>
    <dgm:cxn modelId="{A39EE812-110A-46F5-A762-7E2323DD54A1}" type="presParOf" srcId="{46BEEBBE-BFA1-4695-8907-0C9F5A1A9D29}" destId="{4FDFE38E-937A-4115-AD87-012520722426}" srcOrd="1" destOrd="0" presId="urn:microsoft.com/office/officeart/2005/8/layout/bProcess4"/>
    <dgm:cxn modelId="{08AADA1E-A55F-4A65-8F98-77B30CCAFE57}" type="presParOf" srcId="{7D6EC234-CA00-41B9-B884-B6A0C1F71429}" destId="{DB660A45-57C3-4508-908A-44798BE1C7E6}" srcOrd="7" destOrd="0" presId="urn:microsoft.com/office/officeart/2005/8/layout/bProcess4"/>
    <dgm:cxn modelId="{28001791-8697-460A-A363-BB71B2AD7E05}" type="presParOf" srcId="{7D6EC234-CA00-41B9-B884-B6A0C1F71429}" destId="{AC020004-218E-422F-946E-681DFBDA8E62}" srcOrd="8" destOrd="0" presId="urn:microsoft.com/office/officeart/2005/8/layout/bProcess4"/>
    <dgm:cxn modelId="{6B9D9B0F-5D66-40CC-924C-69DDD2F89D32}" type="presParOf" srcId="{AC020004-218E-422F-946E-681DFBDA8E62}" destId="{73BF9E92-2483-44DB-905C-56C0AD50D961}" srcOrd="0" destOrd="0" presId="urn:microsoft.com/office/officeart/2005/8/layout/bProcess4"/>
    <dgm:cxn modelId="{F802B369-4850-4B6B-AFC9-A1674683E051}" type="presParOf" srcId="{AC020004-218E-422F-946E-681DFBDA8E62}" destId="{73DEF5C1-9E7E-48CB-8B7C-67DD00A05CAF}" srcOrd="1" destOrd="0" presId="urn:microsoft.com/office/officeart/2005/8/layout/bProcess4"/>
    <dgm:cxn modelId="{9DC8087C-5264-4E71-B8E3-B26F1060CF81}" type="presParOf" srcId="{7D6EC234-CA00-41B9-B884-B6A0C1F71429}" destId="{E9486160-5032-4AED-AFBA-22430672EB09}" srcOrd="9" destOrd="0" presId="urn:microsoft.com/office/officeart/2005/8/layout/bProcess4"/>
    <dgm:cxn modelId="{004BA0FD-E825-4324-8F35-BFA34745CC89}" type="presParOf" srcId="{7D6EC234-CA00-41B9-B884-B6A0C1F71429}" destId="{49F2CBA1-7142-439A-97C3-F823FDE941E1}" srcOrd="10" destOrd="0" presId="urn:microsoft.com/office/officeart/2005/8/layout/bProcess4"/>
    <dgm:cxn modelId="{E94FB66E-8FEE-41AD-AB22-CBB52DCE9F5C}" type="presParOf" srcId="{49F2CBA1-7142-439A-97C3-F823FDE941E1}" destId="{24A2011B-D588-4789-9D80-003686B434CB}" srcOrd="0" destOrd="0" presId="urn:microsoft.com/office/officeart/2005/8/layout/bProcess4"/>
    <dgm:cxn modelId="{5C8F60EA-2BE3-4B27-83C7-640852943A5B}" type="presParOf" srcId="{49F2CBA1-7142-439A-97C3-F823FDE941E1}" destId="{47A7FE5E-B025-4E7F-B88A-55752EF7791C}" srcOrd="1" destOrd="0" presId="urn:microsoft.com/office/officeart/2005/8/layout/bProcess4"/>
    <dgm:cxn modelId="{7982E971-4524-4E7B-A45D-87160CFE443E}" type="presParOf" srcId="{7D6EC234-CA00-41B9-B884-B6A0C1F71429}" destId="{A9DA41F9-8CAE-4064-B863-6540E5399DD3}" srcOrd="11" destOrd="0" presId="urn:microsoft.com/office/officeart/2005/8/layout/bProcess4"/>
    <dgm:cxn modelId="{5579F984-6E72-4112-8FFD-C0D8FED74BB0}" type="presParOf" srcId="{7D6EC234-CA00-41B9-B884-B6A0C1F71429}" destId="{24831F87-AACC-40CB-9E2A-C53F980D7269}" srcOrd="12" destOrd="0" presId="urn:microsoft.com/office/officeart/2005/8/layout/bProcess4"/>
    <dgm:cxn modelId="{938558C4-679E-4246-8CD0-EDD82D0FA110}" type="presParOf" srcId="{24831F87-AACC-40CB-9E2A-C53F980D7269}" destId="{A4F5E59A-3704-4530-9AC4-7545741EB518}" srcOrd="0" destOrd="0" presId="urn:microsoft.com/office/officeart/2005/8/layout/bProcess4"/>
    <dgm:cxn modelId="{2EA19670-5DE2-45E6-AF73-D61101D15989}" type="presParOf" srcId="{24831F87-AACC-40CB-9E2A-C53F980D7269}" destId="{1DF8F831-722E-460C-B224-4F958BEE3DE6}" srcOrd="1" destOrd="0" presId="urn:microsoft.com/office/officeart/2005/8/layout/bProcess4"/>
    <dgm:cxn modelId="{76554E09-5765-43B7-A7D5-08EB3B93D33A}" type="presParOf" srcId="{7D6EC234-CA00-41B9-B884-B6A0C1F71429}" destId="{6C815FB9-96F4-4D02-8D63-454D78D89E43}" srcOrd="13" destOrd="0" presId="urn:microsoft.com/office/officeart/2005/8/layout/bProcess4"/>
    <dgm:cxn modelId="{995434BD-FBB8-4A20-9281-CB79E8559F8F}" type="presParOf" srcId="{7D6EC234-CA00-41B9-B884-B6A0C1F71429}" destId="{677EDAD2-B18E-4B84-A220-DAA384995E62}" srcOrd="14" destOrd="0" presId="urn:microsoft.com/office/officeart/2005/8/layout/bProcess4"/>
    <dgm:cxn modelId="{6071CACF-CD47-4774-937D-3E202A7D2166}" type="presParOf" srcId="{677EDAD2-B18E-4B84-A220-DAA384995E62}" destId="{FC5CD03A-4849-48D9-AE9B-3FE695149CD2}" srcOrd="0" destOrd="0" presId="urn:microsoft.com/office/officeart/2005/8/layout/bProcess4"/>
    <dgm:cxn modelId="{0CFE2904-BD73-42F7-9DE8-62D7817AAD20}" type="presParOf" srcId="{677EDAD2-B18E-4B84-A220-DAA384995E62}" destId="{018FE0D0-18BA-4F5A-BCE6-483FF3302D19}" srcOrd="1" destOrd="0" presId="urn:microsoft.com/office/officeart/2005/8/layout/bProcess4"/>
    <dgm:cxn modelId="{98B4C23E-09F4-43AA-85CC-1D990D91915D}" type="presParOf" srcId="{7D6EC234-CA00-41B9-B884-B6A0C1F71429}" destId="{75318620-34D4-4288-8CE5-1B1D3FFAF6EB}" srcOrd="15" destOrd="0" presId="urn:microsoft.com/office/officeart/2005/8/layout/bProcess4"/>
    <dgm:cxn modelId="{A754285C-1A52-4E7E-8234-C8D420EC4009}" type="presParOf" srcId="{7D6EC234-CA00-41B9-B884-B6A0C1F71429}" destId="{70F3C51F-4112-45D2-82F5-4CD2C734885A}" srcOrd="16" destOrd="0" presId="urn:microsoft.com/office/officeart/2005/8/layout/bProcess4"/>
    <dgm:cxn modelId="{6259804A-B644-4B39-BD10-56E97611348C}" type="presParOf" srcId="{70F3C51F-4112-45D2-82F5-4CD2C734885A}" destId="{47D58395-7A20-48A5-96D1-BBAC5D5F5DF6}" srcOrd="0" destOrd="0" presId="urn:microsoft.com/office/officeart/2005/8/layout/bProcess4"/>
    <dgm:cxn modelId="{D71B3B71-149A-4692-9512-079B3ABD6727}" type="presParOf" srcId="{70F3C51F-4112-45D2-82F5-4CD2C734885A}" destId="{92E5C549-F754-46D2-A0CA-CFDAC7857B0F}" srcOrd="1" destOrd="0" presId="urn:microsoft.com/office/officeart/2005/8/layout/bProcess4"/>
    <dgm:cxn modelId="{26FB24BF-5CFC-47F1-97F4-4FBB53775A2A}" type="presParOf" srcId="{7D6EC234-CA00-41B9-B884-B6A0C1F71429}" destId="{0ABC6F8B-984C-44C6-A592-FAD6877094D5}" srcOrd="17" destOrd="0" presId="urn:microsoft.com/office/officeart/2005/8/layout/bProcess4"/>
    <dgm:cxn modelId="{8ABFC593-17E5-464B-A7F7-D3393B3332F7}" type="presParOf" srcId="{7D6EC234-CA00-41B9-B884-B6A0C1F71429}" destId="{59E561DE-97B6-431A-8129-D588B7342AA4}" srcOrd="18" destOrd="0" presId="urn:microsoft.com/office/officeart/2005/8/layout/bProcess4"/>
    <dgm:cxn modelId="{20C2F2A4-F533-42A5-8D1B-270404D370E7}" type="presParOf" srcId="{59E561DE-97B6-431A-8129-D588B7342AA4}" destId="{BCE25F4D-9762-414B-9CF8-F086896C975B}" srcOrd="0" destOrd="0" presId="urn:microsoft.com/office/officeart/2005/8/layout/bProcess4"/>
    <dgm:cxn modelId="{5EDED20C-D1E8-4C10-B1F9-0EBD8AE7CF87}" type="presParOf" srcId="{59E561DE-97B6-431A-8129-D588B7342AA4}" destId="{5964023E-9552-4704-85C4-3D3DB7873762}" srcOrd="1" destOrd="0" presId="urn:microsoft.com/office/officeart/2005/8/layout/bProcess4"/>
    <dgm:cxn modelId="{E1766309-6B9C-4029-B91C-74F4614336DE}" type="presParOf" srcId="{7D6EC234-CA00-41B9-B884-B6A0C1F71429}" destId="{729318F3-F8DA-4451-8A52-87DE415A8115}" srcOrd="19" destOrd="0" presId="urn:microsoft.com/office/officeart/2005/8/layout/bProcess4"/>
    <dgm:cxn modelId="{E4BA1000-8C41-4487-93B8-683A8B1F1A6B}" type="presParOf" srcId="{7D6EC234-CA00-41B9-B884-B6A0C1F71429}" destId="{0021DD64-B0A8-4E9C-9E4E-B6751C7D0EC4}" srcOrd="20" destOrd="0" presId="urn:microsoft.com/office/officeart/2005/8/layout/bProcess4"/>
    <dgm:cxn modelId="{8A03EF05-81EA-4438-ACC2-FC4F787464D1}" type="presParOf" srcId="{0021DD64-B0A8-4E9C-9E4E-B6751C7D0EC4}" destId="{FA910252-482D-47A3-9796-A7CA10B5EAC1}" srcOrd="0" destOrd="0" presId="urn:microsoft.com/office/officeart/2005/8/layout/bProcess4"/>
    <dgm:cxn modelId="{AAA5CDE1-7565-40CF-88CD-E38F093E3B0B}" type="presParOf" srcId="{0021DD64-B0A8-4E9C-9E4E-B6751C7D0EC4}" destId="{2D4F7247-7D19-4A2E-868D-F7D66AD4B279}" srcOrd="1" destOrd="0" presId="urn:microsoft.com/office/officeart/2005/8/layout/bProcess4"/>
    <dgm:cxn modelId="{255DDA45-2420-4177-8E5D-83EA5462ED59}" type="presParOf" srcId="{7D6EC234-CA00-41B9-B884-B6A0C1F71429}" destId="{BC323C34-DB2A-4A3D-A421-A947ABFE6F5C}" srcOrd="21" destOrd="0" presId="urn:microsoft.com/office/officeart/2005/8/layout/bProcess4"/>
    <dgm:cxn modelId="{247AC174-1824-42F0-87DB-F289B9BE4E82}" type="presParOf" srcId="{7D6EC234-CA00-41B9-B884-B6A0C1F71429}" destId="{60DAEAA9-0D90-49DF-8482-D08982306112}" srcOrd="22" destOrd="0" presId="urn:microsoft.com/office/officeart/2005/8/layout/bProcess4"/>
    <dgm:cxn modelId="{06594892-1770-4C6A-B368-E12C363B4A24}" type="presParOf" srcId="{60DAEAA9-0D90-49DF-8482-D08982306112}" destId="{489177D4-A8F9-41D5-94AD-57A8E5F7AE1D}" srcOrd="0" destOrd="0" presId="urn:microsoft.com/office/officeart/2005/8/layout/bProcess4"/>
    <dgm:cxn modelId="{77DF2A05-B954-4291-AAA7-F6D1FF491DEC}" type="presParOf" srcId="{60DAEAA9-0D90-49DF-8482-D08982306112}" destId="{4055A9E2-C4E1-4004-8427-F96AC3D75E27}"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C18BA1-5A13-4B36-90CF-6AADE7FDCF62}" type="doc">
      <dgm:prSet loTypeId="urn:microsoft.com/office/officeart/2005/8/layout/pyramid1" loCatId="pyramid" qsTypeId="urn:microsoft.com/office/officeart/2005/8/quickstyle/simple1" qsCatId="simple" csTypeId="urn:microsoft.com/office/officeart/2005/8/colors/accent1_2" csCatId="accent1" phldr="1"/>
      <dgm:spPr/>
    </dgm:pt>
    <dgm:pt modelId="{77FBB8C3-89D6-4475-AC2F-CC799DA193BD}">
      <dgm:prSet phldrT="[Text]"/>
      <dgm:spPr>
        <a:solidFill>
          <a:schemeClr val="accent2"/>
        </a:solidFill>
        <a:ln>
          <a:noFill/>
        </a:ln>
      </dgm:spPr>
      <dgm:t>
        <a:bodyPr/>
        <a:lstStyle/>
        <a:p>
          <a:r>
            <a:rPr lang="ja-JP" altLang="en-US" b="1" i="0" baseline="0" noProof="0" smtClean="0">
              <a:latin typeface="Segoe UI Light"/>
              <a:ea typeface="メイリオ" pitchFamily="50" charset="-128"/>
            </a:rPr>
            <a:t>アプリ</a:t>
          </a:r>
          <a:endParaRPr lang="ja-JP" altLang="en-US" b="1" i="0" baseline="0" noProof="0">
            <a:latin typeface="Segoe UI Light"/>
            <a:ea typeface="メイリオ" pitchFamily="50" charset="-128"/>
          </a:endParaRPr>
        </a:p>
      </dgm:t>
    </dgm:pt>
    <dgm:pt modelId="{26793904-755C-424F-80EE-F6D0EBCB9E59}" type="parTrans" cxnId="{D5200D39-BFE4-4069-B5AC-1E45450896DB}">
      <dgm:prSet/>
      <dgm:spPr/>
      <dgm:t>
        <a:bodyPr/>
        <a:lstStyle/>
        <a:p>
          <a:endParaRPr lang="en-US"/>
        </a:p>
      </dgm:t>
    </dgm:pt>
    <dgm:pt modelId="{3BC271C8-E56D-4225-9F1E-B13405283F37}" type="sibTrans" cxnId="{D5200D39-BFE4-4069-B5AC-1E45450896DB}">
      <dgm:prSet/>
      <dgm:spPr/>
      <dgm:t>
        <a:bodyPr/>
        <a:lstStyle/>
        <a:p>
          <a:endParaRPr lang="en-US"/>
        </a:p>
      </dgm:t>
    </dgm:pt>
    <dgm:pt modelId="{CCE69E22-6A59-4497-9D57-75B5E8D83574}">
      <dgm:prSet phldrT="[Text]"/>
      <dgm:spPr>
        <a:ln>
          <a:noFill/>
        </a:ln>
      </dgm:spPr>
      <dgm:t>
        <a:bodyPr/>
        <a:lstStyle/>
        <a:p>
          <a:r>
            <a:rPr lang="en-US" altLang="ja-JP" b="1" i="0" baseline="0" noProof="0" dirty="0" err="1" smtClean="0">
              <a:solidFill>
                <a:srgbClr val="232323"/>
              </a:solidFill>
              <a:latin typeface="Segoe UI Light"/>
              <a:ea typeface="メイリオ" pitchFamily="50" charset="-128"/>
            </a:rPr>
            <a:t>WinRT</a:t>
          </a:r>
          <a:r>
            <a:rPr lang="en-US" altLang="ja-JP" b="1" i="0" baseline="0" noProof="0" dirty="0" smtClean="0">
              <a:solidFill>
                <a:srgbClr val="232323"/>
              </a:solidFill>
              <a:latin typeface="Segoe UI Light"/>
              <a:ea typeface="メイリオ" pitchFamily="50" charset="-128"/>
            </a:rPr>
            <a:t> </a:t>
          </a:r>
          <a:r>
            <a:rPr lang="ja-JP" altLang="en-US" b="1" i="0" baseline="0" noProof="0" dirty="0" smtClean="0">
              <a:solidFill>
                <a:srgbClr val="232323"/>
              </a:solidFill>
              <a:latin typeface="Segoe UI Light"/>
              <a:ea typeface="メイリオ" pitchFamily="50" charset="-128"/>
            </a:rPr>
            <a:t>オブジェクト マネージャー</a:t>
          </a:r>
          <a:endParaRPr lang="ja-JP" altLang="en-US" b="1" i="0" baseline="0" noProof="0" dirty="0">
            <a:solidFill>
              <a:srgbClr val="232323"/>
            </a:solidFill>
            <a:latin typeface="Segoe UI Light"/>
            <a:ea typeface="メイリオ" pitchFamily="50" charset="-128"/>
          </a:endParaRPr>
        </a:p>
      </dgm:t>
    </dgm:pt>
    <dgm:pt modelId="{E3B21705-B7B7-43A7-85F2-CE8B1B3B90CE}" type="parTrans" cxnId="{82AC20FD-7A2B-45DF-9B08-B36F71E219C5}">
      <dgm:prSet/>
      <dgm:spPr/>
      <dgm:t>
        <a:bodyPr/>
        <a:lstStyle/>
        <a:p>
          <a:endParaRPr lang="en-US"/>
        </a:p>
      </dgm:t>
    </dgm:pt>
    <dgm:pt modelId="{BA7F51B6-02DE-4349-8122-5000D9C7AC41}" type="sibTrans" cxnId="{82AC20FD-7A2B-45DF-9B08-B36F71E219C5}">
      <dgm:prSet/>
      <dgm:spPr/>
      <dgm:t>
        <a:bodyPr/>
        <a:lstStyle/>
        <a:p>
          <a:endParaRPr lang="en-US"/>
        </a:p>
      </dgm:t>
    </dgm:pt>
    <dgm:pt modelId="{2C14CB3D-F9CB-468F-99F9-D9D570409A94}">
      <dgm:prSet phldrT="[Text]"/>
      <dgm:spPr>
        <a:solidFill>
          <a:schemeClr val="bg1"/>
        </a:solidFill>
        <a:ln>
          <a:noFill/>
        </a:ln>
      </dgm:spPr>
      <dgm:t>
        <a:bodyPr/>
        <a:lstStyle/>
        <a:p>
          <a:r>
            <a:rPr lang="en-US" altLang="ja-JP" b="1" i="0" baseline="0" noProof="0" dirty="0" err="1" smtClean="0">
              <a:latin typeface="Segoe UI Light"/>
              <a:ea typeface="メイリオ" pitchFamily="50" charset="-128"/>
            </a:rPr>
            <a:t>WinRT</a:t>
          </a:r>
          <a:r>
            <a:rPr lang="en-US" altLang="ja-JP" b="1" i="0" baseline="0" noProof="0" dirty="0" smtClean="0">
              <a:latin typeface="Segoe UI Light"/>
              <a:ea typeface="メイリオ" pitchFamily="50" charset="-128"/>
            </a:rPr>
            <a:t> </a:t>
          </a:r>
          <a:r>
            <a:rPr lang="ja-JP" altLang="en-US" b="1" i="0" baseline="0" noProof="0" dirty="0" smtClean="0">
              <a:latin typeface="Segoe UI Light"/>
              <a:ea typeface="メイリオ" pitchFamily="50" charset="-128"/>
            </a:rPr>
            <a:t>オブジェクト</a:t>
          </a:r>
          <a:endParaRPr lang="ja-JP" altLang="en-US" b="1" i="0" baseline="0" noProof="0" dirty="0">
            <a:latin typeface="Segoe UI Light"/>
            <a:ea typeface="メイリオ" pitchFamily="50" charset="-128"/>
          </a:endParaRPr>
        </a:p>
      </dgm:t>
    </dgm:pt>
    <dgm:pt modelId="{3780B331-C354-4A07-87DE-55CDB35D6F95}" type="parTrans" cxnId="{25BA010A-4EF9-46C1-9B86-EAE12D54483A}">
      <dgm:prSet/>
      <dgm:spPr/>
      <dgm:t>
        <a:bodyPr/>
        <a:lstStyle/>
        <a:p>
          <a:endParaRPr lang="en-US"/>
        </a:p>
      </dgm:t>
    </dgm:pt>
    <dgm:pt modelId="{55101AD6-EA43-40CF-827D-C016510DBD8C}" type="sibTrans" cxnId="{25BA010A-4EF9-46C1-9B86-EAE12D54483A}">
      <dgm:prSet/>
      <dgm:spPr/>
      <dgm:t>
        <a:bodyPr/>
        <a:lstStyle/>
        <a:p>
          <a:endParaRPr lang="en-US"/>
        </a:p>
      </dgm:t>
    </dgm:pt>
    <dgm:pt modelId="{6040F847-7A50-45FD-9827-BA85CD4AAA1A}">
      <dgm:prSet phldrT="[Text]"/>
      <dgm:spPr>
        <a:solidFill>
          <a:schemeClr val="accent3"/>
        </a:solidFill>
        <a:ln>
          <a:noFill/>
        </a:ln>
      </dgm:spPr>
      <dgm:t>
        <a:bodyPr lIns="0" rIns="0"/>
        <a:lstStyle/>
        <a:p>
          <a:r>
            <a:rPr lang="ja-JP" altLang="en-US" b="1" i="0" baseline="0" noProof="0" dirty="0" smtClean="0">
              <a:latin typeface="Segoe UI Light"/>
              <a:ea typeface="メイリオ" pitchFamily="50" charset="-128"/>
            </a:rPr>
            <a:t>プロジェクション</a:t>
          </a:r>
          <a:endParaRPr lang="ja-JP" altLang="en-US" b="1" i="0" baseline="0" noProof="0" dirty="0">
            <a:latin typeface="Segoe UI Light"/>
            <a:ea typeface="メイリオ" pitchFamily="50" charset="-128"/>
          </a:endParaRPr>
        </a:p>
      </dgm:t>
    </dgm:pt>
    <dgm:pt modelId="{38E420A1-90BB-421E-8E09-FDFDCA4576EE}" type="sibTrans" cxnId="{9F030E21-3FFA-4EC7-B20B-490DD2306973}">
      <dgm:prSet/>
      <dgm:spPr/>
      <dgm:t>
        <a:bodyPr/>
        <a:lstStyle/>
        <a:p>
          <a:endParaRPr lang="en-US"/>
        </a:p>
      </dgm:t>
    </dgm:pt>
    <dgm:pt modelId="{CF62F0CF-C034-4A0D-8D6F-E2401714BF1E}" type="parTrans" cxnId="{9F030E21-3FFA-4EC7-B20B-490DD2306973}">
      <dgm:prSet/>
      <dgm:spPr/>
      <dgm:t>
        <a:bodyPr/>
        <a:lstStyle/>
        <a:p>
          <a:endParaRPr lang="en-US"/>
        </a:p>
      </dgm:t>
    </dgm:pt>
    <dgm:pt modelId="{6B097CE4-A089-41FF-9281-8498BCEB32CE}" type="pres">
      <dgm:prSet presAssocID="{9BC18BA1-5A13-4B36-90CF-6AADE7FDCF62}" presName="Name0" presStyleCnt="0">
        <dgm:presLayoutVars>
          <dgm:dir/>
          <dgm:animLvl val="lvl"/>
          <dgm:resizeHandles val="exact"/>
        </dgm:presLayoutVars>
      </dgm:prSet>
      <dgm:spPr/>
    </dgm:pt>
    <dgm:pt modelId="{2FFAE569-E5DC-4151-8F49-10DC270D651F}" type="pres">
      <dgm:prSet presAssocID="{77FBB8C3-89D6-4475-AC2F-CC799DA193BD}" presName="Name8" presStyleCnt="0"/>
      <dgm:spPr/>
    </dgm:pt>
    <dgm:pt modelId="{2E095906-CE30-4223-97C6-A1E4D4FF0A08}" type="pres">
      <dgm:prSet presAssocID="{77FBB8C3-89D6-4475-AC2F-CC799DA193BD}" presName="level" presStyleLbl="node1" presStyleIdx="0" presStyleCnt="4">
        <dgm:presLayoutVars>
          <dgm:chMax val="1"/>
          <dgm:bulletEnabled val="1"/>
        </dgm:presLayoutVars>
      </dgm:prSet>
      <dgm:spPr/>
      <dgm:t>
        <a:bodyPr/>
        <a:lstStyle/>
        <a:p>
          <a:endParaRPr lang="en-US"/>
        </a:p>
      </dgm:t>
    </dgm:pt>
    <dgm:pt modelId="{24471C70-C37B-429A-81B0-F7C3B05B43C9}" type="pres">
      <dgm:prSet presAssocID="{77FBB8C3-89D6-4475-AC2F-CC799DA193BD}" presName="levelTx" presStyleLbl="revTx" presStyleIdx="0" presStyleCnt="0">
        <dgm:presLayoutVars>
          <dgm:chMax val="1"/>
          <dgm:bulletEnabled val="1"/>
        </dgm:presLayoutVars>
      </dgm:prSet>
      <dgm:spPr/>
      <dgm:t>
        <a:bodyPr/>
        <a:lstStyle/>
        <a:p>
          <a:endParaRPr lang="en-US"/>
        </a:p>
      </dgm:t>
    </dgm:pt>
    <dgm:pt modelId="{985A17A1-1AAC-41FC-ABDB-63CF227B4465}" type="pres">
      <dgm:prSet presAssocID="{6040F847-7A50-45FD-9827-BA85CD4AAA1A}" presName="Name8" presStyleCnt="0"/>
      <dgm:spPr/>
    </dgm:pt>
    <dgm:pt modelId="{1CEAFA86-63D1-4A48-8E58-244BCFB43E59}" type="pres">
      <dgm:prSet presAssocID="{6040F847-7A50-45FD-9827-BA85CD4AAA1A}" presName="level" presStyleLbl="node1" presStyleIdx="1" presStyleCnt="4" custScaleY="26408">
        <dgm:presLayoutVars>
          <dgm:chMax val="1"/>
          <dgm:bulletEnabled val="1"/>
        </dgm:presLayoutVars>
      </dgm:prSet>
      <dgm:spPr/>
      <dgm:t>
        <a:bodyPr/>
        <a:lstStyle/>
        <a:p>
          <a:endParaRPr lang="en-US"/>
        </a:p>
      </dgm:t>
    </dgm:pt>
    <dgm:pt modelId="{1829E0C2-5923-4220-B330-7E991F369DCB}" type="pres">
      <dgm:prSet presAssocID="{6040F847-7A50-45FD-9827-BA85CD4AAA1A}" presName="levelTx" presStyleLbl="revTx" presStyleIdx="0" presStyleCnt="0">
        <dgm:presLayoutVars>
          <dgm:chMax val="1"/>
          <dgm:bulletEnabled val="1"/>
        </dgm:presLayoutVars>
      </dgm:prSet>
      <dgm:spPr/>
      <dgm:t>
        <a:bodyPr/>
        <a:lstStyle/>
        <a:p>
          <a:endParaRPr lang="en-US"/>
        </a:p>
      </dgm:t>
    </dgm:pt>
    <dgm:pt modelId="{FBAB2FBD-AD14-4D14-97DE-810D138E67D3}" type="pres">
      <dgm:prSet presAssocID="{CCE69E22-6A59-4497-9D57-75B5E8D83574}" presName="Name8" presStyleCnt="0"/>
      <dgm:spPr/>
    </dgm:pt>
    <dgm:pt modelId="{B6CAC7D7-D44D-46C5-AD25-2FA80F0E21F7}" type="pres">
      <dgm:prSet presAssocID="{CCE69E22-6A59-4497-9D57-75B5E8D83574}" presName="level" presStyleLbl="node1" presStyleIdx="2" presStyleCnt="4" custScaleY="25930">
        <dgm:presLayoutVars>
          <dgm:chMax val="1"/>
          <dgm:bulletEnabled val="1"/>
        </dgm:presLayoutVars>
      </dgm:prSet>
      <dgm:spPr/>
      <dgm:t>
        <a:bodyPr/>
        <a:lstStyle/>
        <a:p>
          <a:endParaRPr lang="en-US"/>
        </a:p>
      </dgm:t>
    </dgm:pt>
    <dgm:pt modelId="{6776E4E5-9B38-4AA8-9CBF-F1A6BCC11B9A}" type="pres">
      <dgm:prSet presAssocID="{CCE69E22-6A59-4497-9D57-75B5E8D83574}" presName="levelTx" presStyleLbl="revTx" presStyleIdx="0" presStyleCnt="0">
        <dgm:presLayoutVars>
          <dgm:chMax val="1"/>
          <dgm:bulletEnabled val="1"/>
        </dgm:presLayoutVars>
      </dgm:prSet>
      <dgm:spPr/>
      <dgm:t>
        <a:bodyPr/>
        <a:lstStyle/>
        <a:p>
          <a:endParaRPr lang="en-US"/>
        </a:p>
      </dgm:t>
    </dgm:pt>
    <dgm:pt modelId="{00D0EF39-B8B1-47DD-AE58-2F76A3A38DB5}" type="pres">
      <dgm:prSet presAssocID="{2C14CB3D-F9CB-468F-99F9-D9D570409A94}" presName="Name8" presStyleCnt="0"/>
      <dgm:spPr/>
    </dgm:pt>
    <dgm:pt modelId="{F0D72DB6-3246-478B-A05F-736E33AD5284}" type="pres">
      <dgm:prSet presAssocID="{2C14CB3D-F9CB-468F-99F9-D9D570409A94}" presName="level" presStyleLbl="node1" presStyleIdx="3" presStyleCnt="4" custScaleY="66691">
        <dgm:presLayoutVars>
          <dgm:chMax val="1"/>
          <dgm:bulletEnabled val="1"/>
        </dgm:presLayoutVars>
      </dgm:prSet>
      <dgm:spPr/>
      <dgm:t>
        <a:bodyPr/>
        <a:lstStyle/>
        <a:p>
          <a:endParaRPr lang="en-US"/>
        </a:p>
      </dgm:t>
    </dgm:pt>
    <dgm:pt modelId="{DA939AF9-705F-4DDA-8E32-0F379556FEA8}" type="pres">
      <dgm:prSet presAssocID="{2C14CB3D-F9CB-468F-99F9-D9D570409A94}" presName="levelTx" presStyleLbl="revTx" presStyleIdx="0" presStyleCnt="0">
        <dgm:presLayoutVars>
          <dgm:chMax val="1"/>
          <dgm:bulletEnabled val="1"/>
        </dgm:presLayoutVars>
      </dgm:prSet>
      <dgm:spPr/>
      <dgm:t>
        <a:bodyPr/>
        <a:lstStyle/>
        <a:p>
          <a:endParaRPr lang="en-US"/>
        </a:p>
      </dgm:t>
    </dgm:pt>
  </dgm:ptLst>
  <dgm:cxnLst>
    <dgm:cxn modelId="{A00864CB-F5F0-442E-AAE4-C1C81CB3D84A}" type="presOf" srcId="{77FBB8C3-89D6-4475-AC2F-CC799DA193BD}" destId="{24471C70-C37B-429A-81B0-F7C3B05B43C9}" srcOrd="1" destOrd="0" presId="urn:microsoft.com/office/officeart/2005/8/layout/pyramid1"/>
    <dgm:cxn modelId="{35B8E900-0ED8-4D86-A22A-740F039DAB39}" type="presOf" srcId="{2C14CB3D-F9CB-468F-99F9-D9D570409A94}" destId="{DA939AF9-705F-4DDA-8E32-0F379556FEA8}" srcOrd="1" destOrd="0" presId="urn:microsoft.com/office/officeart/2005/8/layout/pyramid1"/>
    <dgm:cxn modelId="{4E5D9B6E-98C8-4C5A-9700-FC83D5121DE2}" type="presOf" srcId="{6040F847-7A50-45FD-9827-BA85CD4AAA1A}" destId="{1CEAFA86-63D1-4A48-8E58-244BCFB43E59}" srcOrd="0" destOrd="0" presId="urn:microsoft.com/office/officeart/2005/8/layout/pyramid1"/>
    <dgm:cxn modelId="{25BA010A-4EF9-46C1-9B86-EAE12D54483A}" srcId="{9BC18BA1-5A13-4B36-90CF-6AADE7FDCF62}" destId="{2C14CB3D-F9CB-468F-99F9-D9D570409A94}" srcOrd="3" destOrd="0" parTransId="{3780B331-C354-4A07-87DE-55CDB35D6F95}" sibTransId="{55101AD6-EA43-40CF-827D-C016510DBD8C}"/>
    <dgm:cxn modelId="{82AC20FD-7A2B-45DF-9B08-B36F71E219C5}" srcId="{9BC18BA1-5A13-4B36-90CF-6AADE7FDCF62}" destId="{CCE69E22-6A59-4497-9D57-75B5E8D83574}" srcOrd="2" destOrd="0" parTransId="{E3B21705-B7B7-43A7-85F2-CE8B1B3B90CE}" sibTransId="{BA7F51B6-02DE-4349-8122-5000D9C7AC41}"/>
    <dgm:cxn modelId="{D5200D39-BFE4-4069-B5AC-1E45450896DB}" srcId="{9BC18BA1-5A13-4B36-90CF-6AADE7FDCF62}" destId="{77FBB8C3-89D6-4475-AC2F-CC799DA193BD}" srcOrd="0" destOrd="0" parTransId="{26793904-755C-424F-80EE-F6D0EBCB9E59}" sibTransId="{3BC271C8-E56D-4225-9F1E-B13405283F37}"/>
    <dgm:cxn modelId="{AB691BD8-AB95-403C-B72C-8ED105ADBA0A}" type="presOf" srcId="{CCE69E22-6A59-4497-9D57-75B5E8D83574}" destId="{B6CAC7D7-D44D-46C5-AD25-2FA80F0E21F7}" srcOrd="0" destOrd="0" presId="urn:microsoft.com/office/officeart/2005/8/layout/pyramid1"/>
    <dgm:cxn modelId="{25F1EF09-886A-4ACD-BF81-5D7C7E6B0032}" type="presOf" srcId="{9BC18BA1-5A13-4B36-90CF-6AADE7FDCF62}" destId="{6B097CE4-A089-41FF-9281-8498BCEB32CE}" srcOrd="0" destOrd="0" presId="urn:microsoft.com/office/officeart/2005/8/layout/pyramid1"/>
    <dgm:cxn modelId="{2A4A758B-57D8-40CB-907C-6F7DD3F927BA}" type="presOf" srcId="{2C14CB3D-F9CB-468F-99F9-D9D570409A94}" destId="{F0D72DB6-3246-478B-A05F-736E33AD5284}" srcOrd="0" destOrd="0" presId="urn:microsoft.com/office/officeart/2005/8/layout/pyramid1"/>
    <dgm:cxn modelId="{B0E6832B-6E54-41BD-B976-B6626CDAD072}" type="presOf" srcId="{77FBB8C3-89D6-4475-AC2F-CC799DA193BD}" destId="{2E095906-CE30-4223-97C6-A1E4D4FF0A08}" srcOrd="0" destOrd="0" presId="urn:microsoft.com/office/officeart/2005/8/layout/pyramid1"/>
    <dgm:cxn modelId="{069D5600-5F1B-4842-97A5-BACF99C217FC}" type="presOf" srcId="{6040F847-7A50-45FD-9827-BA85CD4AAA1A}" destId="{1829E0C2-5923-4220-B330-7E991F369DCB}" srcOrd="1" destOrd="0" presId="urn:microsoft.com/office/officeart/2005/8/layout/pyramid1"/>
    <dgm:cxn modelId="{9F030E21-3FFA-4EC7-B20B-490DD2306973}" srcId="{9BC18BA1-5A13-4B36-90CF-6AADE7FDCF62}" destId="{6040F847-7A50-45FD-9827-BA85CD4AAA1A}" srcOrd="1" destOrd="0" parTransId="{CF62F0CF-C034-4A0D-8D6F-E2401714BF1E}" sibTransId="{38E420A1-90BB-421E-8E09-FDFDCA4576EE}"/>
    <dgm:cxn modelId="{DCEBF6EA-C72F-43CF-B5AE-F695927FA995}" type="presOf" srcId="{CCE69E22-6A59-4497-9D57-75B5E8D83574}" destId="{6776E4E5-9B38-4AA8-9CBF-F1A6BCC11B9A}" srcOrd="1" destOrd="0" presId="urn:microsoft.com/office/officeart/2005/8/layout/pyramid1"/>
    <dgm:cxn modelId="{7CA4FED1-A09D-4D89-B292-04B55DBE3415}" type="presParOf" srcId="{6B097CE4-A089-41FF-9281-8498BCEB32CE}" destId="{2FFAE569-E5DC-4151-8F49-10DC270D651F}" srcOrd="0" destOrd="0" presId="urn:microsoft.com/office/officeart/2005/8/layout/pyramid1"/>
    <dgm:cxn modelId="{09B8A21E-283F-4260-8D3B-32D6130EF460}" type="presParOf" srcId="{2FFAE569-E5DC-4151-8F49-10DC270D651F}" destId="{2E095906-CE30-4223-97C6-A1E4D4FF0A08}" srcOrd="0" destOrd="0" presId="urn:microsoft.com/office/officeart/2005/8/layout/pyramid1"/>
    <dgm:cxn modelId="{0F5AACC6-1229-479C-9720-38240BA4872D}" type="presParOf" srcId="{2FFAE569-E5DC-4151-8F49-10DC270D651F}" destId="{24471C70-C37B-429A-81B0-F7C3B05B43C9}" srcOrd="1" destOrd="0" presId="urn:microsoft.com/office/officeart/2005/8/layout/pyramid1"/>
    <dgm:cxn modelId="{A94D740C-623F-4692-972A-58F11A2A3EC0}" type="presParOf" srcId="{6B097CE4-A089-41FF-9281-8498BCEB32CE}" destId="{985A17A1-1AAC-41FC-ABDB-63CF227B4465}" srcOrd="1" destOrd="0" presId="urn:microsoft.com/office/officeart/2005/8/layout/pyramid1"/>
    <dgm:cxn modelId="{ED6B4FD8-DEBF-4557-93DB-7D38CF297D6D}" type="presParOf" srcId="{985A17A1-1AAC-41FC-ABDB-63CF227B4465}" destId="{1CEAFA86-63D1-4A48-8E58-244BCFB43E59}" srcOrd="0" destOrd="0" presId="urn:microsoft.com/office/officeart/2005/8/layout/pyramid1"/>
    <dgm:cxn modelId="{88E0CC4B-ACEF-4FE2-9334-283DDD5124EB}" type="presParOf" srcId="{985A17A1-1AAC-41FC-ABDB-63CF227B4465}" destId="{1829E0C2-5923-4220-B330-7E991F369DCB}" srcOrd="1" destOrd="0" presId="urn:microsoft.com/office/officeart/2005/8/layout/pyramid1"/>
    <dgm:cxn modelId="{C4D540EC-0887-4909-9A89-3C60143FDECE}" type="presParOf" srcId="{6B097CE4-A089-41FF-9281-8498BCEB32CE}" destId="{FBAB2FBD-AD14-4D14-97DE-810D138E67D3}" srcOrd="2" destOrd="0" presId="urn:microsoft.com/office/officeart/2005/8/layout/pyramid1"/>
    <dgm:cxn modelId="{D268276B-FFA7-4F21-8927-C0D41CDC2A31}" type="presParOf" srcId="{FBAB2FBD-AD14-4D14-97DE-810D138E67D3}" destId="{B6CAC7D7-D44D-46C5-AD25-2FA80F0E21F7}" srcOrd="0" destOrd="0" presId="urn:microsoft.com/office/officeart/2005/8/layout/pyramid1"/>
    <dgm:cxn modelId="{1208B98C-A784-4DC8-8508-CECBCF992ABE}" type="presParOf" srcId="{FBAB2FBD-AD14-4D14-97DE-810D138E67D3}" destId="{6776E4E5-9B38-4AA8-9CBF-F1A6BCC11B9A}" srcOrd="1" destOrd="0" presId="urn:microsoft.com/office/officeart/2005/8/layout/pyramid1"/>
    <dgm:cxn modelId="{B0ED81AD-7F52-4A1C-97A5-1BD616E8FD90}" type="presParOf" srcId="{6B097CE4-A089-41FF-9281-8498BCEB32CE}" destId="{00D0EF39-B8B1-47DD-AE58-2F76A3A38DB5}" srcOrd="3" destOrd="0" presId="urn:microsoft.com/office/officeart/2005/8/layout/pyramid1"/>
    <dgm:cxn modelId="{D20D4197-2CDB-4480-B509-AC6053078A16}" type="presParOf" srcId="{00D0EF39-B8B1-47DD-AE58-2F76A3A38DB5}" destId="{F0D72DB6-3246-478B-A05F-736E33AD5284}" srcOrd="0" destOrd="0" presId="urn:microsoft.com/office/officeart/2005/8/layout/pyramid1"/>
    <dgm:cxn modelId="{B72FFF3D-406A-4BF8-AB13-8EB7069901F4}" type="presParOf" srcId="{00D0EF39-B8B1-47DD-AE58-2F76A3A38DB5}" destId="{DA939AF9-705F-4DDA-8E32-0F379556FEA8}"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971F8-19DE-4FA9-AB61-570070DBA3D3}">
      <dsp:nvSpPr>
        <dsp:cNvPr id="0" name=""/>
        <dsp:cNvSpPr/>
      </dsp:nvSpPr>
      <dsp:spPr>
        <a:xfrm rot="5400000">
          <a:off x="260786" y="907328"/>
          <a:ext cx="1416982" cy="1710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7E061D-2317-4E13-8C7A-3C7906977B3A}">
      <dsp:nvSpPr>
        <dsp:cNvPr id="0" name=""/>
        <dsp:cNvSpPr/>
      </dsp:nvSpPr>
      <dsp:spPr>
        <a:xfrm>
          <a:off x="584960" y="364"/>
          <a:ext cx="1900536" cy="1140321"/>
        </a:xfrm>
        <a:prstGeom prst="rect">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ja-JP" altLang="en-US" sz="1500" b="1" i="0" kern="1200" baseline="0" noProof="0" smtClean="0">
              <a:latin typeface="Segoe UI Light"/>
              <a:ea typeface="メイリオ" pitchFamily="50" charset="-128"/>
            </a:rPr>
            <a:t>開始</a:t>
          </a:r>
          <a:endParaRPr lang="ja-JP" altLang="en-US" sz="1500" b="1" i="0" kern="1200" baseline="0" noProof="0">
            <a:latin typeface="Segoe UI Light"/>
            <a:ea typeface="メイリオ" pitchFamily="50" charset="-128"/>
          </a:endParaRPr>
        </a:p>
      </dsp:txBody>
      <dsp:txXfrm>
        <a:off x="584960" y="364"/>
        <a:ext cx="1900536" cy="1140321"/>
      </dsp:txXfrm>
    </dsp:sp>
    <dsp:sp modelId="{97ABC0D3-451E-4135-9960-41BCA8B9D617}">
      <dsp:nvSpPr>
        <dsp:cNvPr id="0" name=""/>
        <dsp:cNvSpPr/>
      </dsp:nvSpPr>
      <dsp:spPr>
        <a:xfrm rot="5459460">
          <a:off x="242096" y="2338951"/>
          <a:ext cx="1429636" cy="1710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474669-8155-4909-BE15-9EECA62D3BF6}">
      <dsp:nvSpPr>
        <dsp:cNvPr id="0" name=""/>
        <dsp:cNvSpPr/>
      </dsp:nvSpPr>
      <dsp:spPr>
        <a:xfrm>
          <a:off x="584960" y="1425766"/>
          <a:ext cx="1900536" cy="1140321"/>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70000"/>
            </a:lnSpc>
            <a:spcBef>
              <a:spcPct val="0"/>
            </a:spcBef>
            <a:spcAft>
              <a:spcPts val="0"/>
            </a:spcAft>
          </a:pPr>
          <a:r>
            <a:rPr lang="ja-JP" altLang="en-US" sz="1500" b="1" i="0" kern="1200" baseline="0" noProof="0" dirty="0" smtClean="0">
              <a:latin typeface="Segoe UI Light"/>
              <a:ea typeface="メイリオ" pitchFamily="50" charset="-128"/>
            </a:rPr>
            <a:t>アプリが</a:t>
          </a:r>
          <a:br>
            <a:rPr lang="ja-JP" altLang="en-US" sz="1500" b="1" i="0" kern="1200" baseline="0" noProof="0" dirty="0" smtClean="0">
              <a:latin typeface="Segoe UI Light"/>
              <a:ea typeface="メイリオ" pitchFamily="50" charset="-128"/>
            </a:rPr>
          </a:br>
          <a:r>
            <a:rPr lang="ja-JP" altLang="en-US" sz="1500" b="1" i="0" kern="1200" baseline="0" noProof="0" dirty="0" smtClean="0">
              <a:latin typeface="Segoe UI Light"/>
              <a:ea typeface="メイリオ" pitchFamily="50" charset="-128"/>
            </a:rPr>
            <a:t>オブジェクト</a:t>
          </a:r>
          <a:br>
            <a:rPr lang="ja-JP" altLang="en-US" sz="1500" b="1" i="0" kern="1200" baseline="0" noProof="0" dirty="0" smtClean="0">
              <a:latin typeface="Segoe UI Light"/>
              <a:ea typeface="メイリオ" pitchFamily="50" charset="-128"/>
            </a:rPr>
          </a:br>
          <a:r>
            <a:rPr lang="ja-JP" altLang="en-US" sz="1500" b="1" i="0" kern="1200" baseline="0" noProof="0" dirty="0" smtClean="0">
              <a:latin typeface="Segoe UI Light"/>
              <a:ea typeface="メイリオ" pitchFamily="50" charset="-128"/>
            </a:rPr>
            <a:t>作成を依頼</a:t>
          </a:r>
          <a:endParaRPr lang="ja-JP" altLang="en-US" sz="1500" b="1" i="0" kern="1200" baseline="0" noProof="0" dirty="0">
            <a:latin typeface="Segoe UI Light"/>
            <a:ea typeface="メイリオ" pitchFamily="50" charset="-128"/>
          </a:endParaRPr>
        </a:p>
      </dsp:txBody>
      <dsp:txXfrm>
        <a:off x="584960" y="1425766"/>
        <a:ext cx="1900536" cy="1140321"/>
      </dsp:txXfrm>
    </dsp:sp>
    <dsp:sp modelId="{6A6E19FB-F5DD-4783-81C0-ABFC97E564FE}">
      <dsp:nvSpPr>
        <dsp:cNvPr id="0" name=""/>
        <dsp:cNvSpPr/>
      </dsp:nvSpPr>
      <dsp:spPr>
        <a:xfrm rot="5349939">
          <a:off x="250359" y="3766458"/>
          <a:ext cx="1408900" cy="1710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0DAF7E-D12A-4C26-BFE8-59A7FCD93FFF}">
      <dsp:nvSpPr>
        <dsp:cNvPr id="0" name=""/>
        <dsp:cNvSpPr/>
      </dsp:nvSpPr>
      <dsp:spPr>
        <a:xfrm>
          <a:off x="560234" y="2863609"/>
          <a:ext cx="1900536" cy="1140321"/>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70000"/>
            </a:lnSpc>
            <a:spcBef>
              <a:spcPct val="0"/>
            </a:spcBef>
            <a:spcAft>
              <a:spcPct val="35000"/>
            </a:spcAft>
          </a:pPr>
          <a:r>
            <a:rPr lang="ja-JP" altLang="en-US" sz="1500" b="1" i="0" kern="1200" baseline="0" noProof="0" dirty="0" smtClean="0">
              <a:latin typeface="Segoe UI Light"/>
              <a:ea typeface="メイリオ" pitchFamily="50" charset="-128"/>
            </a:rPr>
            <a:t>名前を </a:t>
          </a:r>
          <a:r>
            <a:rPr lang="en-US" altLang="ja-JP" sz="1500" b="1" i="0" kern="1200" baseline="0" noProof="0" dirty="0" err="1" smtClean="0">
              <a:latin typeface="Segoe UI Light"/>
              <a:ea typeface="メイリオ" pitchFamily="50" charset="-128"/>
            </a:rPr>
            <a:t>RoActivateInstance</a:t>
          </a:r>
          <a:r>
            <a:rPr lang="ja-JP" altLang="en-US" sz="1500" b="1" i="0" kern="1200" baseline="0" noProof="0" dirty="0" smtClean="0">
              <a:latin typeface="Segoe UI Light"/>
              <a:ea typeface="メイリオ" pitchFamily="50" charset="-128"/>
            </a:rPr>
            <a:t> </a:t>
          </a:r>
          <a:br>
            <a:rPr lang="ja-JP" altLang="en-US" sz="1500" b="1" i="0" kern="1200" baseline="0" noProof="0" dirty="0" smtClean="0">
              <a:latin typeface="Segoe UI Light"/>
              <a:ea typeface="メイリオ" pitchFamily="50" charset="-128"/>
            </a:rPr>
          </a:br>
          <a:r>
            <a:rPr lang="ja-JP" altLang="en-US" sz="1500" b="1" i="0" kern="1200" baseline="0" noProof="0" dirty="0" smtClean="0">
              <a:latin typeface="Segoe UI Light"/>
              <a:ea typeface="メイリオ" pitchFamily="50" charset="-128"/>
            </a:rPr>
            <a:t>に渡す</a:t>
          </a:r>
          <a:endParaRPr lang="ja-JP" altLang="en-US" sz="1500" b="1" i="0" kern="1200" baseline="0" noProof="0" dirty="0">
            <a:latin typeface="Segoe UI Light"/>
            <a:ea typeface="メイリオ" pitchFamily="50" charset="-128"/>
          </a:endParaRPr>
        </a:p>
      </dsp:txBody>
      <dsp:txXfrm>
        <a:off x="560234" y="2863609"/>
        <a:ext cx="1900536" cy="1140321"/>
      </dsp:txXfrm>
    </dsp:sp>
    <dsp:sp modelId="{DB660A45-57C3-4508-908A-44798BE1C7E6}">
      <dsp:nvSpPr>
        <dsp:cNvPr id="0" name=""/>
        <dsp:cNvSpPr/>
      </dsp:nvSpPr>
      <dsp:spPr>
        <a:xfrm>
          <a:off x="973487" y="4470833"/>
          <a:ext cx="2519293" cy="1710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DFE38E-937A-4115-AD87-012520722426}">
      <dsp:nvSpPr>
        <dsp:cNvPr id="0" name=""/>
        <dsp:cNvSpPr/>
      </dsp:nvSpPr>
      <dsp:spPr>
        <a:xfrm>
          <a:off x="584960" y="4276570"/>
          <a:ext cx="1900536" cy="1140321"/>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70000"/>
            </a:lnSpc>
            <a:spcBef>
              <a:spcPct val="0"/>
            </a:spcBef>
            <a:spcAft>
              <a:spcPct val="35000"/>
            </a:spcAft>
          </a:pPr>
          <a:r>
            <a:rPr lang="ja-JP" altLang="en-US" sz="1500" b="1" i="0" kern="1200" baseline="0" noProof="0" dirty="0" smtClean="0">
              <a:solidFill>
                <a:srgbClr val="232323"/>
              </a:solidFill>
              <a:latin typeface="Segoe UI Light"/>
              <a:ea typeface="メイリオ" pitchFamily="50" charset="-128"/>
            </a:rPr>
            <a:t>カタログを使用して </a:t>
          </a:r>
          <a:r>
            <a:rPr lang="en-US" altLang="ja-JP" sz="1500" b="1" i="0" kern="1200" baseline="0" noProof="0" dirty="0" smtClean="0">
              <a:solidFill>
                <a:srgbClr val="232323"/>
              </a:solidFill>
              <a:latin typeface="Segoe UI Light"/>
              <a:ea typeface="メイリオ" pitchFamily="50" charset="-128"/>
            </a:rPr>
            <a:t>DLL </a:t>
          </a:r>
          <a:r>
            <a:rPr lang="ja-JP" altLang="en-US" sz="1500" b="1" i="0" kern="1200" baseline="0" noProof="0" dirty="0" smtClean="0">
              <a:solidFill>
                <a:srgbClr val="232323"/>
              </a:solidFill>
              <a:latin typeface="Segoe UI Light"/>
              <a:ea typeface="メイリオ" pitchFamily="50" charset="-128"/>
            </a:rPr>
            <a:t>を検索 </a:t>
          </a:r>
          <a:endParaRPr lang="ja-JP" altLang="en-US" sz="1500" b="1" i="0" kern="1200" baseline="0" noProof="0" dirty="0">
            <a:solidFill>
              <a:srgbClr val="232323"/>
            </a:solidFill>
            <a:latin typeface="Segoe UI Light"/>
            <a:ea typeface="メイリオ" pitchFamily="50" charset="-128"/>
          </a:endParaRPr>
        </a:p>
      </dsp:txBody>
      <dsp:txXfrm>
        <a:off x="584960" y="4276570"/>
        <a:ext cx="1900536" cy="1140321"/>
      </dsp:txXfrm>
    </dsp:sp>
    <dsp:sp modelId="{E9486160-5032-4AED-AFBA-22430672EB09}">
      <dsp:nvSpPr>
        <dsp:cNvPr id="0" name=""/>
        <dsp:cNvSpPr/>
      </dsp:nvSpPr>
      <dsp:spPr>
        <a:xfrm rot="16200000">
          <a:off x="2788499" y="3758132"/>
          <a:ext cx="1416982" cy="1710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DEF5C1-9E7E-48CB-8B7C-67DD00A05CAF}">
      <dsp:nvSpPr>
        <dsp:cNvPr id="0" name=""/>
        <dsp:cNvSpPr/>
      </dsp:nvSpPr>
      <dsp:spPr>
        <a:xfrm>
          <a:off x="3112673" y="4276570"/>
          <a:ext cx="1900536" cy="1140321"/>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ja-JP" sz="1500" b="1" i="0" kern="1200" baseline="0" noProof="0" dirty="0" smtClean="0">
              <a:solidFill>
                <a:srgbClr val="232323"/>
              </a:solidFill>
              <a:latin typeface="Segoe UI Light"/>
              <a:ea typeface="メイリオ" pitchFamily="50" charset="-128"/>
            </a:rPr>
            <a:t>DLL </a:t>
          </a:r>
          <a:r>
            <a:rPr lang="ja-JP" altLang="en-US" sz="1500" b="1" i="0" kern="1200" baseline="0" noProof="0" dirty="0" smtClean="0">
              <a:solidFill>
                <a:srgbClr val="232323"/>
              </a:solidFill>
              <a:latin typeface="Segoe UI Light"/>
              <a:ea typeface="メイリオ" pitchFamily="50" charset="-128"/>
            </a:rPr>
            <a:t>を読み込む</a:t>
          </a:r>
          <a:endParaRPr lang="ja-JP" altLang="en-US" sz="1500" b="1" i="0" kern="1200" baseline="0" noProof="0" dirty="0">
            <a:solidFill>
              <a:srgbClr val="232323"/>
            </a:solidFill>
            <a:latin typeface="Segoe UI Light"/>
            <a:ea typeface="メイリオ" pitchFamily="50" charset="-128"/>
          </a:endParaRPr>
        </a:p>
      </dsp:txBody>
      <dsp:txXfrm>
        <a:off x="3112673" y="4276570"/>
        <a:ext cx="1900536" cy="1140321"/>
      </dsp:txXfrm>
    </dsp:sp>
    <dsp:sp modelId="{A9DA41F9-8CAE-4064-B863-6540E5399DD3}">
      <dsp:nvSpPr>
        <dsp:cNvPr id="0" name=""/>
        <dsp:cNvSpPr/>
      </dsp:nvSpPr>
      <dsp:spPr>
        <a:xfrm rot="16200000">
          <a:off x="2788499" y="2332730"/>
          <a:ext cx="1416982" cy="1710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A7FE5E-B025-4E7F-B88A-55752EF7791C}">
      <dsp:nvSpPr>
        <dsp:cNvPr id="0" name=""/>
        <dsp:cNvSpPr/>
      </dsp:nvSpPr>
      <dsp:spPr>
        <a:xfrm>
          <a:off x="3112673" y="2851168"/>
          <a:ext cx="1900536" cy="1140321"/>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70000"/>
            </a:lnSpc>
            <a:spcBef>
              <a:spcPct val="0"/>
            </a:spcBef>
            <a:spcAft>
              <a:spcPct val="35000"/>
            </a:spcAft>
          </a:pPr>
          <a:r>
            <a:rPr lang="en-US" altLang="ja-JP" sz="1500" b="1" i="0" kern="1200" baseline="0" noProof="0" err="1" smtClean="0">
              <a:solidFill>
                <a:srgbClr val="232323"/>
              </a:solidFill>
              <a:latin typeface="Segoe UI Light"/>
              <a:ea typeface="メイリオ" pitchFamily="50" charset="-128"/>
            </a:rPr>
            <a:t>DllGet-ActivationFactory</a:t>
          </a:r>
          <a:r>
            <a:rPr lang="ja-JP" altLang="en-US" sz="1500" b="1" i="0" kern="1200" baseline="0" noProof="0" smtClean="0">
              <a:solidFill>
                <a:srgbClr val="232323"/>
              </a:solidFill>
              <a:latin typeface="Segoe UI Light"/>
              <a:ea typeface="メイリオ" pitchFamily="50" charset="-128"/>
            </a:rPr>
            <a:t> </a:t>
          </a:r>
          <a:br>
            <a:rPr lang="ja-JP" altLang="en-US" sz="1500" b="1" i="0" kern="1200" baseline="0" noProof="0" smtClean="0">
              <a:solidFill>
                <a:srgbClr val="232323"/>
              </a:solidFill>
              <a:latin typeface="Segoe UI Light"/>
              <a:ea typeface="メイリオ" pitchFamily="50" charset="-128"/>
            </a:rPr>
          </a:br>
          <a:r>
            <a:rPr lang="ja-JP" altLang="en-US" sz="1500" b="1" i="0" kern="1200" baseline="0" noProof="0" smtClean="0">
              <a:solidFill>
                <a:srgbClr val="232323"/>
              </a:solidFill>
              <a:latin typeface="Segoe UI Light"/>
              <a:ea typeface="メイリオ" pitchFamily="50" charset="-128"/>
            </a:rPr>
            <a:t>を呼び出す</a:t>
          </a:r>
          <a:endParaRPr lang="ja-JP" altLang="en-US" sz="1500" b="1" i="0" kern="1200" baseline="0" noProof="0" dirty="0">
            <a:solidFill>
              <a:srgbClr val="232323"/>
            </a:solidFill>
            <a:latin typeface="Segoe UI Light"/>
            <a:ea typeface="メイリオ" pitchFamily="50" charset="-128"/>
          </a:endParaRPr>
        </a:p>
      </dsp:txBody>
      <dsp:txXfrm>
        <a:off x="3112673" y="2851168"/>
        <a:ext cx="1900536" cy="1140321"/>
      </dsp:txXfrm>
    </dsp:sp>
    <dsp:sp modelId="{6C815FB9-96F4-4D02-8D63-454D78D89E43}">
      <dsp:nvSpPr>
        <dsp:cNvPr id="0" name=""/>
        <dsp:cNvSpPr/>
      </dsp:nvSpPr>
      <dsp:spPr>
        <a:xfrm rot="16200000">
          <a:off x="2788499" y="907328"/>
          <a:ext cx="1416982" cy="1710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F8F831-722E-460C-B224-4F958BEE3DE6}">
      <dsp:nvSpPr>
        <dsp:cNvPr id="0" name=""/>
        <dsp:cNvSpPr/>
      </dsp:nvSpPr>
      <dsp:spPr>
        <a:xfrm>
          <a:off x="3112673" y="1425766"/>
          <a:ext cx="1900536" cy="1140321"/>
        </a:xfrm>
        <a:prstGeom prst="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70000"/>
            </a:lnSpc>
            <a:spcBef>
              <a:spcPct val="0"/>
            </a:spcBef>
            <a:spcAft>
              <a:spcPct val="35000"/>
            </a:spcAft>
          </a:pPr>
          <a:r>
            <a:rPr lang="ja-JP" altLang="en-US" sz="1500" b="1" i="0" kern="1200" baseline="0" noProof="0" dirty="0" smtClean="0">
              <a:latin typeface="Segoe UI Light"/>
              <a:ea typeface="メイリオ" pitchFamily="50" charset="-128"/>
            </a:rPr>
            <a:t>実装コードにより</a:t>
          </a:r>
          <a:br>
            <a:rPr lang="ja-JP" altLang="en-US" sz="1500" b="1" i="0" kern="1200" baseline="0" noProof="0" dirty="0" smtClean="0">
              <a:latin typeface="Segoe UI Light"/>
              <a:ea typeface="メイリオ" pitchFamily="50" charset="-128"/>
            </a:rPr>
          </a:br>
          <a:r>
            <a:rPr lang="ja-JP" altLang="en-US" sz="1500" b="1" i="0" kern="1200" baseline="0" noProof="0" dirty="0" smtClean="0">
              <a:latin typeface="Segoe UI Light"/>
              <a:ea typeface="メイリオ" pitchFamily="50" charset="-128"/>
            </a:rPr>
            <a:t>オブジェクトが</a:t>
          </a:r>
          <a:br>
            <a:rPr lang="ja-JP" altLang="en-US" sz="1500" b="1" i="0" kern="1200" baseline="0" noProof="0" dirty="0" smtClean="0">
              <a:latin typeface="Segoe UI Light"/>
              <a:ea typeface="メイリオ" pitchFamily="50" charset="-128"/>
            </a:rPr>
          </a:br>
          <a:r>
            <a:rPr lang="ja-JP" altLang="en-US" sz="1500" b="1" i="0" kern="1200" baseline="0" noProof="0" dirty="0" smtClean="0">
              <a:latin typeface="Segoe UI Light"/>
              <a:ea typeface="メイリオ" pitchFamily="50" charset="-128"/>
            </a:rPr>
            <a:t>作成される</a:t>
          </a:r>
          <a:endParaRPr lang="ja-JP" altLang="en-US" sz="1500" b="1" i="0" kern="1200" baseline="0" noProof="0" dirty="0">
            <a:latin typeface="Segoe UI Light"/>
            <a:ea typeface="メイリオ" pitchFamily="50" charset="-128"/>
          </a:endParaRPr>
        </a:p>
      </dsp:txBody>
      <dsp:txXfrm>
        <a:off x="3112673" y="1425766"/>
        <a:ext cx="1900536" cy="1140321"/>
      </dsp:txXfrm>
    </dsp:sp>
    <dsp:sp modelId="{75318620-34D4-4288-8CE5-1B1D3FFAF6EB}">
      <dsp:nvSpPr>
        <dsp:cNvPr id="0" name=""/>
        <dsp:cNvSpPr/>
      </dsp:nvSpPr>
      <dsp:spPr>
        <a:xfrm>
          <a:off x="3501200" y="194627"/>
          <a:ext cx="2519293" cy="1710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FE0D0-18BA-4F5A-BCE6-483FF3302D19}">
      <dsp:nvSpPr>
        <dsp:cNvPr id="0" name=""/>
        <dsp:cNvSpPr/>
      </dsp:nvSpPr>
      <dsp:spPr>
        <a:xfrm>
          <a:off x="3112673" y="364"/>
          <a:ext cx="1900536" cy="1140321"/>
        </a:xfrm>
        <a:prstGeom prst="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70000"/>
            </a:lnSpc>
            <a:spcBef>
              <a:spcPct val="0"/>
            </a:spcBef>
            <a:spcAft>
              <a:spcPct val="35000"/>
            </a:spcAft>
          </a:pPr>
          <a:r>
            <a:rPr lang="en-US" altLang="ja-JP" sz="1500" b="1" i="0" kern="1200" baseline="0" noProof="0" dirty="0" err="1" smtClean="0">
              <a:latin typeface="Segoe UI Light"/>
              <a:ea typeface="メイリオ" pitchFamily="50" charset="-128"/>
            </a:rPr>
            <a:t>IInspectable</a:t>
          </a:r>
          <a:r>
            <a:rPr lang="ja-JP" altLang="en-US" sz="1500" b="1" i="0" kern="1200" baseline="0" noProof="0" dirty="0" smtClean="0">
              <a:latin typeface="Segoe UI Light"/>
              <a:ea typeface="メイリオ" pitchFamily="50" charset="-128"/>
            </a:rPr>
            <a:t> が</a:t>
          </a:r>
          <a:br>
            <a:rPr lang="ja-JP" altLang="en-US" sz="1500" b="1" i="0" kern="1200" baseline="0" noProof="0" dirty="0" smtClean="0">
              <a:latin typeface="Segoe UI Light"/>
              <a:ea typeface="メイリオ" pitchFamily="50" charset="-128"/>
            </a:rPr>
          </a:br>
          <a:r>
            <a:rPr lang="ja-JP" altLang="en-US" sz="1500" b="1" i="0" kern="1200" baseline="0" noProof="0" dirty="0" smtClean="0">
              <a:latin typeface="Segoe UI Light"/>
              <a:ea typeface="メイリオ" pitchFamily="50" charset="-128"/>
            </a:rPr>
            <a:t>返される</a:t>
          </a:r>
          <a:endParaRPr lang="ja-JP" altLang="en-US" sz="1500" b="1" i="0" kern="1200" baseline="0" noProof="0" dirty="0">
            <a:latin typeface="Segoe UI Light"/>
            <a:ea typeface="メイリオ" pitchFamily="50" charset="-128"/>
          </a:endParaRPr>
        </a:p>
      </dsp:txBody>
      <dsp:txXfrm>
        <a:off x="3112673" y="364"/>
        <a:ext cx="1900536" cy="1140321"/>
      </dsp:txXfrm>
    </dsp:sp>
    <dsp:sp modelId="{0ABC6F8B-984C-44C6-A592-FAD6877094D5}">
      <dsp:nvSpPr>
        <dsp:cNvPr id="0" name=""/>
        <dsp:cNvSpPr/>
      </dsp:nvSpPr>
      <dsp:spPr>
        <a:xfrm rot="5400000">
          <a:off x="5316212" y="907328"/>
          <a:ext cx="1416982" cy="1710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E5C549-F754-46D2-A0CA-CFDAC7857B0F}">
      <dsp:nvSpPr>
        <dsp:cNvPr id="0" name=""/>
        <dsp:cNvSpPr/>
      </dsp:nvSpPr>
      <dsp:spPr>
        <a:xfrm>
          <a:off x="5640386" y="364"/>
          <a:ext cx="1900536" cy="1140321"/>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70000"/>
            </a:lnSpc>
            <a:spcBef>
              <a:spcPct val="0"/>
            </a:spcBef>
            <a:spcAft>
              <a:spcPct val="35000"/>
            </a:spcAft>
          </a:pPr>
          <a:r>
            <a:rPr lang="ja-JP" altLang="en-US" sz="1500" b="1" i="0" kern="1200" baseline="0" noProof="0" dirty="0" smtClean="0">
              <a:latin typeface="Segoe UI Light"/>
              <a:ea typeface="メイリオ" pitchFamily="50" charset="-128"/>
            </a:rPr>
            <a:t>プロジェクションがラッパーを作成 </a:t>
          </a:r>
          <a:br>
            <a:rPr lang="ja-JP" altLang="en-US" sz="1500" b="1" i="0" kern="1200" baseline="0" noProof="0" dirty="0" smtClean="0">
              <a:latin typeface="Segoe UI Light"/>
              <a:ea typeface="メイリオ" pitchFamily="50" charset="-128"/>
            </a:rPr>
          </a:br>
          <a:r>
            <a:rPr lang="en-US" altLang="ja-JP" sz="1500" b="1" i="0" kern="1200" baseline="0" noProof="0" dirty="0" smtClean="0">
              <a:latin typeface="Segoe UI Light"/>
              <a:ea typeface="メイリオ" pitchFamily="50" charset="-128"/>
            </a:rPr>
            <a:t>(</a:t>
          </a:r>
          <a:r>
            <a:rPr lang="ja-JP" altLang="en-US" sz="1500" b="1" i="0" kern="1200" baseline="0" noProof="0" dirty="0" smtClean="0">
              <a:latin typeface="Segoe UI Light"/>
              <a:ea typeface="メイリオ" pitchFamily="50" charset="-128"/>
            </a:rPr>
            <a:t>メタデータを使用</a:t>
          </a:r>
          <a:r>
            <a:rPr lang="en-US" altLang="ja-JP" sz="1500" b="1" i="0" kern="1200" baseline="0" noProof="0" dirty="0" smtClean="0">
              <a:latin typeface="Segoe UI Light"/>
              <a:ea typeface="メイリオ" pitchFamily="50" charset="-128"/>
            </a:rPr>
            <a:t>)</a:t>
          </a:r>
          <a:endParaRPr lang="en-US" altLang="ja-JP" sz="1500" b="1" i="0" kern="1200" baseline="0" noProof="0" dirty="0">
            <a:latin typeface="Segoe UI Light"/>
            <a:ea typeface="メイリオ" pitchFamily="50" charset="-128"/>
          </a:endParaRPr>
        </a:p>
      </dsp:txBody>
      <dsp:txXfrm>
        <a:off x="5640386" y="364"/>
        <a:ext cx="1900536" cy="1140321"/>
      </dsp:txXfrm>
    </dsp:sp>
    <dsp:sp modelId="{729318F3-F8DA-4451-8A52-87DE415A8115}">
      <dsp:nvSpPr>
        <dsp:cNvPr id="0" name=""/>
        <dsp:cNvSpPr/>
      </dsp:nvSpPr>
      <dsp:spPr>
        <a:xfrm rot="5400000">
          <a:off x="5316212" y="2332730"/>
          <a:ext cx="1416982" cy="1710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64023E-9552-4704-85C4-3D3DB7873762}">
      <dsp:nvSpPr>
        <dsp:cNvPr id="0" name=""/>
        <dsp:cNvSpPr/>
      </dsp:nvSpPr>
      <dsp:spPr>
        <a:xfrm>
          <a:off x="5640386" y="1425766"/>
          <a:ext cx="1900536" cy="1140321"/>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70000"/>
            </a:lnSpc>
            <a:spcBef>
              <a:spcPct val="0"/>
            </a:spcBef>
            <a:spcAft>
              <a:spcPct val="35000"/>
            </a:spcAft>
          </a:pPr>
          <a:r>
            <a:rPr lang="ja-JP" altLang="en-US" sz="1500" b="1" i="0" kern="1200" baseline="0" noProof="0" dirty="0" smtClean="0">
              <a:latin typeface="Segoe UI Light"/>
              <a:ea typeface="メイリオ" pitchFamily="50" charset="-128"/>
            </a:rPr>
            <a:t>オブジェクトが</a:t>
          </a:r>
          <a:br>
            <a:rPr lang="ja-JP" altLang="en-US" sz="1500" b="1" i="0" kern="1200" baseline="0" noProof="0" dirty="0" smtClean="0">
              <a:latin typeface="Segoe UI Light"/>
              <a:ea typeface="メイリオ" pitchFamily="50" charset="-128"/>
            </a:rPr>
          </a:br>
          <a:r>
            <a:rPr lang="ja-JP" altLang="en-US" sz="1500" b="1" i="0" kern="1200" baseline="0" noProof="0" dirty="0" smtClean="0">
              <a:latin typeface="Segoe UI Light"/>
              <a:ea typeface="メイリオ" pitchFamily="50" charset="-128"/>
            </a:rPr>
            <a:t>ラッパーに</a:t>
          </a:r>
          <a:br>
            <a:rPr lang="ja-JP" altLang="en-US" sz="1500" b="1" i="0" kern="1200" baseline="0" noProof="0" dirty="0" smtClean="0">
              <a:latin typeface="Segoe UI Light"/>
              <a:ea typeface="メイリオ" pitchFamily="50" charset="-128"/>
            </a:rPr>
          </a:br>
          <a:r>
            <a:rPr lang="ja-JP" altLang="en-US" sz="1500" b="1" i="0" kern="1200" baseline="0" noProof="0" dirty="0" smtClean="0">
              <a:latin typeface="Segoe UI Light"/>
              <a:ea typeface="メイリオ" pitchFamily="50" charset="-128"/>
            </a:rPr>
            <a:t>バインドされる</a:t>
          </a:r>
          <a:endParaRPr lang="ja-JP" altLang="en-US" sz="1500" b="1" i="0" kern="1200" baseline="0" noProof="0" dirty="0">
            <a:latin typeface="Segoe UI Light"/>
            <a:ea typeface="メイリオ" pitchFamily="50" charset="-128"/>
          </a:endParaRPr>
        </a:p>
      </dsp:txBody>
      <dsp:txXfrm>
        <a:off x="5640386" y="1425766"/>
        <a:ext cx="1900536" cy="1140321"/>
      </dsp:txXfrm>
    </dsp:sp>
    <dsp:sp modelId="{BC323C34-DB2A-4A3D-A421-A947ABFE6F5C}">
      <dsp:nvSpPr>
        <dsp:cNvPr id="0" name=""/>
        <dsp:cNvSpPr/>
      </dsp:nvSpPr>
      <dsp:spPr>
        <a:xfrm rot="5400000">
          <a:off x="5316212" y="3758132"/>
          <a:ext cx="1416982" cy="1710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4F7247-7D19-4A2E-868D-F7D66AD4B279}">
      <dsp:nvSpPr>
        <dsp:cNvPr id="0" name=""/>
        <dsp:cNvSpPr/>
      </dsp:nvSpPr>
      <dsp:spPr>
        <a:xfrm>
          <a:off x="5640386" y="2851168"/>
          <a:ext cx="1900536" cy="1140321"/>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70000"/>
            </a:lnSpc>
            <a:spcBef>
              <a:spcPct val="0"/>
            </a:spcBef>
            <a:spcAft>
              <a:spcPct val="35000"/>
            </a:spcAft>
          </a:pPr>
          <a:r>
            <a:rPr lang="ja-JP" altLang="en-US" sz="1500" b="1" i="0" kern="1200" baseline="0" noProof="0" dirty="0" smtClean="0">
              <a:latin typeface="Segoe UI Light"/>
              <a:ea typeface="メイリオ" pitchFamily="50" charset="-128"/>
            </a:rPr>
            <a:t>アプリにラッパーが返される</a:t>
          </a:r>
          <a:endParaRPr lang="ja-JP" altLang="en-US" sz="1500" b="1" i="0" kern="1200" baseline="0" noProof="0" dirty="0">
            <a:latin typeface="Segoe UI Light"/>
            <a:ea typeface="メイリオ" pitchFamily="50" charset="-128"/>
          </a:endParaRPr>
        </a:p>
      </dsp:txBody>
      <dsp:txXfrm>
        <a:off x="5640386" y="2851168"/>
        <a:ext cx="1900536" cy="1140321"/>
      </dsp:txXfrm>
    </dsp:sp>
    <dsp:sp modelId="{4055A9E2-C4E1-4004-8427-F96AC3D75E27}">
      <dsp:nvSpPr>
        <dsp:cNvPr id="0" name=""/>
        <dsp:cNvSpPr/>
      </dsp:nvSpPr>
      <dsp:spPr>
        <a:xfrm>
          <a:off x="5640386" y="4276570"/>
          <a:ext cx="1900536" cy="1140321"/>
        </a:xfrm>
        <a:prstGeom prst="rect">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ja-JP" altLang="en-US" sz="1500" b="1" i="0" kern="1200" baseline="0" noProof="0" smtClean="0">
              <a:latin typeface="Segoe UI Light"/>
              <a:ea typeface="メイリオ" pitchFamily="50" charset="-128"/>
            </a:rPr>
            <a:t>終了</a:t>
          </a:r>
          <a:endParaRPr lang="ja-JP" altLang="en-US" sz="1500" b="1" i="0" kern="1200" baseline="0" noProof="0">
            <a:latin typeface="Segoe UI Light"/>
            <a:ea typeface="メイリオ" pitchFamily="50" charset="-128"/>
          </a:endParaRPr>
        </a:p>
      </dsp:txBody>
      <dsp:txXfrm>
        <a:off x="5640386" y="4276570"/>
        <a:ext cx="1900536" cy="1140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95906-CE30-4223-97C6-A1E4D4FF0A08}">
      <dsp:nvSpPr>
        <dsp:cNvPr id="0" name=""/>
        <dsp:cNvSpPr/>
      </dsp:nvSpPr>
      <dsp:spPr>
        <a:xfrm>
          <a:off x="960957" y="0"/>
          <a:ext cx="1614661" cy="2473305"/>
        </a:xfrm>
        <a:prstGeom prst="trapezoid">
          <a:avLst>
            <a:gd name="adj" fmla="val 5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ja-JP" altLang="en-US" sz="1300" b="1" i="0" kern="1200" baseline="0" noProof="0" smtClean="0">
              <a:latin typeface="Segoe UI Light"/>
              <a:ea typeface="メイリオ" pitchFamily="50" charset="-128"/>
            </a:rPr>
            <a:t>アプリ</a:t>
          </a:r>
          <a:endParaRPr lang="ja-JP" altLang="en-US" sz="1300" b="1" i="0" kern="1200" baseline="0" noProof="0">
            <a:latin typeface="Segoe UI Light"/>
            <a:ea typeface="メイリオ" pitchFamily="50" charset="-128"/>
          </a:endParaRPr>
        </a:p>
      </dsp:txBody>
      <dsp:txXfrm>
        <a:off x="960957" y="0"/>
        <a:ext cx="1614661" cy="2473305"/>
      </dsp:txXfrm>
    </dsp:sp>
    <dsp:sp modelId="{1CEAFA86-63D1-4A48-8E58-244BCFB43E59}">
      <dsp:nvSpPr>
        <dsp:cNvPr id="0" name=""/>
        <dsp:cNvSpPr/>
      </dsp:nvSpPr>
      <dsp:spPr>
        <a:xfrm>
          <a:off x="747757" y="2473305"/>
          <a:ext cx="2041060" cy="653150"/>
        </a:xfrm>
        <a:prstGeom prst="trapezoid">
          <a:avLst>
            <a:gd name="adj" fmla="val 32642"/>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ja-JP" altLang="en-US" sz="1300" b="1" i="0" kern="1200" baseline="0" noProof="0" dirty="0" smtClean="0">
              <a:latin typeface="Segoe UI Light"/>
              <a:ea typeface="メイリオ" pitchFamily="50" charset="-128"/>
            </a:rPr>
            <a:t>プロジェクション</a:t>
          </a:r>
          <a:endParaRPr lang="ja-JP" altLang="en-US" sz="1300" b="1" i="0" kern="1200" baseline="0" noProof="0" dirty="0">
            <a:latin typeface="Segoe UI Light"/>
            <a:ea typeface="メイリオ" pitchFamily="50" charset="-128"/>
          </a:endParaRPr>
        </a:p>
      </dsp:txBody>
      <dsp:txXfrm>
        <a:off x="1104943" y="2473305"/>
        <a:ext cx="1326689" cy="653150"/>
      </dsp:txXfrm>
    </dsp:sp>
    <dsp:sp modelId="{B6CAC7D7-D44D-46C5-AD25-2FA80F0E21F7}">
      <dsp:nvSpPr>
        <dsp:cNvPr id="0" name=""/>
        <dsp:cNvSpPr/>
      </dsp:nvSpPr>
      <dsp:spPr>
        <a:xfrm>
          <a:off x="538416" y="3126455"/>
          <a:ext cx="2459742" cy="641328"/>
        </a:xfrm>
        <a:prstGeom prst="trapezoid">
          <a:avLst>
            <a:gd name="adj" fmla="val 32642"/>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altLang="ja-JP" sz="1300" b="1" i="0" kern="1200" baseline="0" noProof="0" dirty="0" err="1" smtClean="0">
              <a:solidFill>
                <a:srgbClr val="232323"/>
              </a:solidFill>
              <a:latin typeface="Segoe UI Light"/>
              <a:ea typeface="メイリオ" pitchFamily="50" charset="-128"/>
            </a:rPr>
            <a:t>WinRT</a:t>
          </a:r>
          <a:r>
            <a:rPr lang="en-US" altLang="ja-JP" sz="1300" b="1" i="0" kern="1200" baseline="0" noProof="0" dirty="0" smtClean="0">
              <a:solidFill>
                <a:srgbClr val="232323"/>
              </a:solidFill>
              <a:latin typeface="Segoe UI Light"/>
              <a:ea typeface="メイリオ" pitchFamily="50" charset="-128"/>
            </a:rPr>
            <a:t> </a:t>
          </a:r>
          <a:r>
            <a:rPr lang="ja-JP" altLang="en-US" sz="1300" b="1" i="0" kern="1200" baseline="0" noProof="0" dirty="0" smtClean="0">
              <a:solidFill>
                <a:srgbClr val="232323"/>
              </a:solidFill>
              <a:latin typeface="Segoe UI Light"/>
              <a:ea typeface="メイリオ" pitchFamily="50" charset="-128"/>
            </a:rPr>
            <a:t>オブジェクト マネージャー</a:t>
          </a:r>
          <a:endParaRPr lang="ja-JP" altLang="en-US" sz="1300" b="1" i="0" kern="1200" baseline="0" noProof="0" dirty="0">
            <a:solidFill>
              <a:srgbClr val="232323"/>
            </a:solidFill>
            <a:latin typeface="Segoe UI Light"/>
            <a:ea typeface="メイリオ" pitchFamily="50" charset="-128"/>
          </a:endParaRPr>
        </a:p>
      </dsp:txBody>
      <dsp:txXfrm>
        <a:off x="968871" y="3126455"/>
        <a:ext cx="1598832" cy="641328"/>
      </dsp:txXfrm>
    </dsp:sp>
    <dsp:sp modelId="{F0D72DB6-3246-478B-A05F-736E33AD5284}">
      <dsp:nvSpPr>
        <dsp:cNvPr id="0" name=""/>
        <dsp:cNvSpPr/>
      </dsp:nvSpPr>
      <dsp:spPr>
        <a:xfrm>
          <a:off x="0" y="3767783"/>
          <a:ext cx="3536576" cy="1649472"/>
        </a:xfrm>
        <a:prstGeom prst="trapezoid">
          <a:avLst>
            <a:gd name="adj" fmla="val 32642"/>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altLang="ja-JP" sz="1300" b="1" i="0" kern="1200" baseline="0" noProof="0" dirty="0" err="1" smtClean="0">
              <a:latin typeface="Segoe UI Light"/>
              <a:ea typeface="メイリオ" pitchFamily="50" charset="-128"/>
            </a:rPr>
            <a:t>WinRT</a:t>
          </a:r>
          <a:r>
            <a:rPr lang="en-US" altLang="ja-JP" sz="1300" b="1" i="0" kern="1200" baseline="0" noProof="0" dirty="0" smtClean="0">
              <a:latin typeface="Segoe UI Light"/>
              <a:ea typeface="メイリオ" pitchFamily="50" charset="-128"/>
            </a:rPr>
            <a:t> </a:t>
          </a:r>
          <a:r>
            <a:rPr lang="ja-JP" altLang="en-US" sz="1300" b="1" i="0" kern="1200" baseline="0" noProof="0" dirty="0" smtClean="0">
              <a:latin typeface="Segoe UI Light"/>
              <a:ea typeface="メイリオ" pitchFamily="50" charset="-128"/>
            </a:rPr>
            <a:t>オブジェクト</a:t>
          </a:r>
          <a:endParaRPr lang="ja-JP" altLang="en-US" sz="1300" b="1" i="0" kern="1200" baseline="0" noProof="0" dirty="0">
            <a:latin typeface="Segoe UI Light"/>
            <a:ea typeface="メイリオ" pitchFamily="50" charset="-128"/>
          </a:endParaRPr>
        </a:p>
      </dsp:txBody>
      <dsp:txXfrm>
        <a:off x="618900" y="3767783"/>
        <a:ext cx="2298774" cy="164947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10/31/2011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10/31/2011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10/31/2011 3:22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996056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278834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10/31/2011 3:22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610974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359610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299125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10/31/2011 3:22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53625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4092045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10/31/2011 3:22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299125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4277123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343426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626862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10/31/2011 3:22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287213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40870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17506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032262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989747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accent1"/>
                    </a:gs>
                    <a:gs pos="86000">
                      <a:schemeClr val="accent1"/>
                    </a:gs>
                  </a:gsLst>
                  <a:lin ang="5400000" scaled="0"/>
                </a:gradFill>
                <a:effectLst/>
                <a:latin typeface="Segoe UI"/>
                <a:cs typeface="Segoe UI"/>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pPr/>
              <a:t>10/31/2011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pPr/>
              <a:t>10/31/2011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pPr/>
              <a:t>10/31/2011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8617612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pPr/>
              <a:t>10/31/2011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pPr/>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10/31/2011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10/31/2011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10/31/2011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10/31/2011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10/31/2011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10/31/2011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523107494"/>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 id="2147483818"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forums.dev.windows.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bldw.in/SessionFeedbac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8597116" cy="1523497"/>
          </a:xfrm>
        </p:spPr>
        <p:txBody>
          <a:bodyPr/>
          <a:lstStyle/>
          <a:p>
            <a:pPr algn="l" defTabSz="914400">
              <a:lnSpc>
                <a:spcPct val="90000"/>
              </a:lnSpc>
              <a:spcBef>
                <a:spcPct val="0"/>
              </a:spcBef>
              <a:buNone/>
            </a:pPr>
            <a:r>
              <a:rPr lang="en-US" altLang="ja-JP"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Lap around the </a:t>
            </a:r>
            <a:r>
              <a:rPr lang="en-US" altLang="ja-JP"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Windows </a:t>
            </a:r>
            <a:r>
              <a:rPr lang="en-US" altLang="ja-JP"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Runtime</a:t>
            </a:r>
            <a:br>
              <a:rPr lang="en-US" altLang="ja-JP"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en-US" altLang="ja-JP" sz="1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t>
            </a:r>
            <a:r>
              <a:rPr lang="en-US" altLang="ja-JP" sz="54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r>
            <a:br>
              <a:rPr lang="en-US" altLang="ja-JP" sz="54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en-US" altLang="ja-JP"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Windows </a:t>
            </a:r>
            <a:r>
              <a:rPr lang="en-US" altLang="ja-JP"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Runtime </a:t>
            </a:r>
            <a:r>
              <a:rPr lang="ja-JP" altLang="en-US"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の</a:t>
            </a:r>
            <a:r>
              <a:rPr lang="ja-JP" altLang="en-US"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概要</a:t>
            </a:r>
            <a:endParaRPr lang="ja-JP" altLang="en-US" sz="6000" b="0" spc="-100" baseline="0" dirty="0">
              <a:ln w="3175">
                <a:noFill/>
              </a:ln>
              <a:gradFill flip="none" rotWithShape="1">
                <a:gsLst>
                  <a:gs pos="0">
                    <a:schemeClr val="bg2"/>
                  </a:gs>
                  <a:gs pos="86000">
                    <a:schemeClr val="bg2"/>
                  </a:gs>
                </a:gsLst>
                <a:lin ang="5400000" scaled="0"/>
                <a:tileRect/>
              </a:gradFill>
              <a:effectLst/>
              <a:latin typeface="Segoe UI Semibold"/>
              <a:ea typeface="メイリオ"/>
              <a:cs typeface="Arial"/>
            </a:endParaRPr>
          </a:p>
        </p:txBody>
      </p:sp>
      <p:sp>
        <p:nvSpPr>
          <p:cNvPr id="3" name="Subtitle 2"/>
          <p:cNvSpPr>
            <a:spLocks noGrp="1"/>
          </p:cNvSpPr>
          <p:nvPr>
            <p:ph type="subTitle" idx="1"/>
          </p:nvPr>
        </p:nvSpPr>
        <p:spPr>
          <a:xfrm>
            <a:off x="969963" y="4343402"/>
            <a:ext cx="7291167" cy="463255"/>
          </a:xfrm>
        </p:spPr>
        <p:txBody>
          <a:bodyPr/>
          <a:lstStyle/>
          <a:p>
            <a:pPr marL="0" indent="0" algn="l">
              <a:lnSpc>
                <a:spcPct val="90000"/>
              </a:lnSpc>
              <a:spcBef>
                <a:spcPts val="0"/>
              </a:spcBef>
              <a:buNone/>
            </a:pPr>
            <a:r>
              <a:rPr lang="en-US" altLang="ja-JP" b="0" smtClean="0">
                <a:gradFill>
                  <a:gsLst>
                    <a:gs pos="0">
                      <a:schemeClr val="accent1"/>
                    </a:gs>
                    <a:gs pos="86000">
                      <a:schemeClr val="accent1"/>
                    </a:gs>
                  </a:gsLst>
                  <a:lin ang="5400000" scaled="0"/>
                </a:gradFill>
                <a:latin typeface="Segoe UI Semibold"/>
                <a:ea typeface="メイリオ"/>
              </a:rPr>
              <a:t>Martyn Lovell</a:t>
            </a:r>
          </a:p>
          <a:p>
            <a:pPr marL="0" indent="0" algn="l">
              <a:lnSpc>
                <a:spcPct val="90000"/>
              </a:lnSpc>
              <a:spcBef>
                <a:spcPts val="0"/>
              </a:spcBef>
              <a:buNone/>
            </a:pPr>
            <a:r>
              <a:rPr lang="en-US" altLang="ja-JP" b="0" smtClean="0">
                <a:gradFill>
                  <a:gsLst>
                    <a:gs pos="0">
                      <a:schemeClr val="accent1"/>
                    </a:gs>
                    <a:gs pos="86000">
                      <a:schemeClr val="accent1"/>
                    </a:gs>
                  </a:gsLst>
                  <a:lin ang="5400000" scaled="0"/>
                </a:gradFill>
                <a:ea typeface="メイリオ"/>
              </a:rPr>
              <a:t>Development Manager, Windows Runtime</a:t>
            </a:r>
            <a:endParaRPr lang="ja-JP" altLang="en-US" b="0" smtClean="0">
              <a:gradFill>
                <a:gsLst>
                  <a:gs pos="0">
                    <a:schemeClr val="accent1"/>
                  </a:gs>
                  <a:gs pos="86000">
                    <a:schemeClr val="accent1"/>
                  </a:gs>
                </a:gsLst>
                <a:lin ang="5400000" scaled="0"/>
              </a:gradFill>
              <a:ea typeface="メイリオ"/>
            </a:endParaRPr>
          </a:p>
          <a:p>
            <a:pPr marL="0" indent="0" algn="l">
              <a:lnSpc>
                <a:spcPct val="90000"/>
              </a:lnSpc>
              <a:spcBef>
                <a:spcPts val="0"/>
              </a:spcBef>
              <a:buNone/>
            </a:pPr>
            <a:r>
              <a:rPr lang="en-US" altLang="ja-JP" b="0" smtClean="0">
                <a:gradFill>
                  <a:gsLst>
                    <a:gs pos="0">
                      <a:schemeClr val="accent1"/>
                    </a:gs>
                    <a:gs pos="86000">
                      <a:schemeClr val="accent1"/>
                    </a:gs>
                  </a:gsLst>
                  <a:lin ang="5400000" scaled="0"/>
                </a:gradFill>
                <a:ea typeface="メイリオ"/>
              </a:rPr>
              <a:t>Microsoft Corporation</a:t>
            </a:r>
            <a:endParaRPr lang="ja-JP" altLang="en-US" dirty="0">
              <a:ea typeface="メイリオ"/>
            </a:endParaRPr>
          </a:p>
        </p:txBody>
      </p:sp>
      <p:sp>
        <p:nvSpPr>
          <p:cNvPr id="9" name="Text Placeholder 8"/>
          <p:cNvSpPr>
            <a:spLocks noGrp="1"/>
          </p:cNvSpPr>
          <p:nvPr>
            <p:ph type="body" sz="quarter" idx="10"/>
          </p:nvPr>
        </p:nvSpPr>
        <p:spPr/>
        <p:txBody>
          <a:bodyPr/>
          <a:lstStyle/>
          <a:p>
            <a:pPr marL="0" indent="0" algn="l" defTabSz="914400">
              <a:spcBef>
                <a:spcPct val="20000"/>
              </a:spcBef>
              <a:buNone/>
            </a:pPr>
            <a:r>
              <a:rPr lang="en-US" altLang="ja-JP" sz="2000" b="0" baseline="0" smtClean="0">
                <a:gradFill>
                  <a:gsLst>
                    <a:gs pos="0">
                      <a:schemeClr val="bg2"/>
                    </a:gs>
                    <a:gs pos="86000">
                      <a:schemeClr val="bg2"/>
                    </a:gs>
                  </a:gsLst>
                  <a:lin ang="5400000" scaled="0"/>
                </a:gradFill>
                <a:latin typeface="Segoe UI Light"/>
                <a:ea typeface="メイリオ"/>
                <a:cs typeface="+mn-cs"/>
              </a:rPr>
              <a:t>PLAT-874T</a:t>
            </a:r>
            <a:endParaRPr lang="en-US" altLang="ja-JP" sz="2000" b="0" baseline="0">
              <a:gradFill>
                <a:gsLst>
                  <a:gs pos="0">
                    <a:schemeClr val="bg2"/>
                  </a:gs>
                  <a:gs pos="86000">
                    <a:schemeClr val="bg2"/>
                  </a:gs>
                </a:gsLst>
                <a:lin ang="5400000" scaled="0"/>
              </a:gradFill>
              <a:latin typeface="Segoe UI Light"/>
              <a:ea typeface="メイリオ"/>
              <a:cs typeface="+mn-cs"/>
            </a:endParaRPr>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設計原則</a:t>
            </a:r>
            <a:endParaRPr lang="ja-JP" altLang="en-US" dirty="0">
              <a:ea typeface="メイリオ"/>
            </a:endParaRPr>
          </a:p>
        </p:txBody>
      </p:sp>
      <p:sp>
        <p:nvSpPr>
          <p:cNvPr id="3" name="Text Placeholder 2"/>
          <p:cNvSpPr>
            <a:spLocks noGrp="1"/>
          </p:cNvSpPr>
          <p:nvPr>
            <p:ph type="body" idx="4294967295"/>
          </p:nvPr>
        </p:nvSpPr>
        <p:spPr>
          <a:xfrm>
            <a:off x="519114" y="1447800"/>
            <a:ext cx="11149012" cy="4953000"/>
          </a:xfrm>
        </p:spPr>
        <p:txBody>
          <a:bodyPr>
            <a:noAutofit/>
          </a:bodyPr>
          <a:lstStyle/>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開発者のエクスペリエンス</a:t>
            </a:r>
            <a:r>
              <a:rPr lang="ja-JP" altLang="en-US" dirty="0" smtClean="0">
                <a:latin typeface="Segoe UI Light"/>
                <a:ea typeface="メイリオ"/>
              </a:rPr>
              <a:t>を</a:t>
            </a:r>
            <a:r>
              <a:rPr lang="ja-JP" altLang="en-US" sz="3200" b="0" dirty="0" smtClean="0">
                <a:gradFill>
                  <a:gsLst>
                    <a:gs pos="0">
                      <a:schemeClr val="tx1"/>
                    </a:gs>
                    <a:gs pos="86000">
                      <a:schemeClr val="tx1"/>
                    </a:gs>
                  </a:gsLst>
                  <a:lin ang="5400000" scaled="0"/>
                </a:gradFill>
                <a:latin typeface="Segoe UI Light"/>
                <a:ea typeface="メイリオ"/>
                <a:cs typeface="+mn-cs"/>
              </a:rPr>
              <a:t>向上させる</a:t>
            </a:r>
            <a:endParaRPr lang="ja-JP" altLang="en-US" dirty="0" smtClean="0">
              <a:ea typeface="メイリオ"/>
            </a:endParaRP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強力な </a:t>
            </a:r>
            <a:r>
              <a:rPr lang="en-US" altLang="ja-JP" sz="2800" b="0" dirty="0" smtClean="0">
                <a:gradFill>
                  <a:gsLst>
                    <a:gs pos="0">
                      <a:schemeClr val="tx1"/>
                    </a:gs>
                    <a:gs pos="86000">
                      <a:schemeClr val="tx1"/>
                    </a:gs>
                  </a:gsLst>
                  <a:lin ang="5400000" scaled="0"/>
                </a:gradFill>
                <a:latin typeface="Segoe UI Light"/>
                <a:ea typeface="メイリオ"/>
                <a:cs typeface="+mn-cs"/>
              </a:rPr>
              <a:t>IntelliSense </a:t>
            </a:r>
            <a:r>
              <a:rPr lang="ja-JP" altLang="en-US" sz="2800" b="0" dirty="0" smtClean="0">
                <a:gradFill>
                  <a:gsLst>
                    <a:gs pos="0">
                      <a:schemeClr val="tx1"/>
                    </a:gs>
                    <a:gs pos="86000">
                      <a:schemeClr val="tx1"/>
                    </a:gs>
                  </a:gsLst>
                  <a:lin ang="5400000" scaled="0"/>
                </a:gradFill>
                <a:latin typeface="Segoe UI Light"/>
                <a:ea typeface="メイリオ"/>
                <a:cs typeface="+mn-cs"/>
              </a:rPr>
              <a:t>およびツール群</a:t>
            </a:r>
          </a:p>
          <a:p>
            <a:pPr marL="460400" indent="-460400" algn="l" defTabSz="914400">
              <a:lnSpc>
                <a:spcPct val="90000"/>
              </a:lnSpc>
              <a:spcBef>
                <a:spcPct val="20000"/>
              </a:spcBef>
              <a:buSzPct val="90000"/>
              <a:buFont typeface="Arial"/>
              <a:buChar char="•"/>
            </a:pPr>
            <a:endParaRPr lang="ja-JP" altLang="en-US" sz="1600" dirty="0" smtClean="0">
              <a:ea typeface="メイリオ"/>
            </a:endParaRPr>
          </a:p>
          <a:p>
            <a:pPr marL="460400" indent="-460400" algn="l" defTabSz="914400">
              <a:lnSpc>
                <a:spcPct val="9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優れた応答性、流れを止めない</a:t>
            </a:r>
            <a:endParaRPr lang="ja-JP" altLang="en-US" dirty="0" smtClean="0">
              <a:ea typeface="メイリオ"/>
            </a:endParaRP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必要に応じて使える非同期 </a:t>
            </a:r>
            <a:r>
              <a:rPr lang="en-US" altLang="ja-JP" sz="2800" b="0" dirty="0" smtClean="0">
                <a:gradFill>
                  <a:gsLst>
                    <a:gs pos="0">
                      <a:schemeClr val="tx1"/>
                    </a:gs>
                    <a:gs pos="86000">
                      <a:schemeClr val="tx1"/>
                    </a:gs>
                  </a:gsLst>
                  <a:lin ang="5400000" scaled="0"/>
                </a:gradFill>
                <a:latin typeface="Segoe UI Light"/>
                <a:ea typeface="メイリオ"/>
                <a:cs typeface="+mn-cs"/>
              </a:rPr>
              <a:t>API</a:t>
            </a:r>
            <a:endParaRPr lang="ja-JP" altLang="en-US" dirty="0" smtClean="0">
              <a:ea typeface="メイリオ"/>
            </a:endParaRPr>
          </a:p>
          <a:p>
            <a:pPr marL="855696" lvl="1" indent="-395295" algn="l" defTabSz="914400">
              <a:spcBef>
                <a:spcPct val="20000"/>
              </a:spcBef>
              <a:buSzPct val="90000"/>
              <a:buFont typeface="Arial"/>
              <a:buChar char="•"/>
            </a:pPr>
            <a:endParaRPr lang="ja-JP" altLang="en-US" sz="1600" dirty="0" smtClean="0">
              <a:ea typeface="メイリオ"/>
            </a:endParaRPr>
          </a:p>
          <a:p>
            <a:pPr marL="460400" indent="-460400" algn="l" defTabSz="914400">
              <a:lnSpc>
                <a:spcPct val="9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アプリ中心のプラットフォーム</a:t>
            </a:r>
            <a:endParaRPr lang="ja-JP" altLang="en-US" dirty="0" smtClean="0">
              <a:ea typeface="メイリオ"/>
            </a:endParaRPr>
          </a:p>
          <a:p>
            <a:pPr marL="855696" lvl="1" indent="-395295" algn="l" defTabSz="914400">
              <a:spcBef>
                <a:spcPct val="20000"/>
              </a:spcBef>
              <a:buSzPct val="90000"/>
              <a:buFont typeface="Arial"/>
              <a:buChar char="•"/>
            </a:pPr>
            <a:r>
              <a:rPr lang="ja-JP" altLang="en-US" sz="2800" b="0" baseline="0" dirty="0" smtClean="0">
                <a:gradFill>
                  <a:gsLst>
                    <a:gs pos="0">
                      <a:schemeClr val="tx1"/>
                    </a:gs>
                    <a:gs pos="86000">
                      <a:schemeClr val="tx1"/>
                    </a:gs>
                  </a:gsLst>
                  <a:lin ang="5400000" scaled="0"/>
                </a:gradFill>
                <a:latin typeface="Segoe UI Light"/>
                <a:ea typeface="メイリオ"/>
                <a:cs typeface="+mn-cs"/>
              </a:rPr>
              <a:t>高度に制御されたアプリ間コントラクト</a:t>
            </a:r>
            <a:endParaRPr lang="ja-JP" altLang="en-US" dirty="0" smtClean="0">
              <a:ea typeface="メイリオ"/>
            </a:endParaRPr>
          </a:p>
          <a:p>
            <a:pPr marL="460400" indent="-460400" algn="l" defTabSz="914400">
              <a:lnSpc>
                <a:spcPct val="90000"/>
              </a:lnSpc>
              <a:spcBef>
                <a:spcPct val="20000"/>
              </a:spcBef>
              <a:buSzPct val="90000"/>
              <a:buFont typeface="Arial"/>
              <a:buChar char="•"/>
            </a:pPr>
            <a:endParaRPr lang="ja-JP" altLang="en-US" sz="1600" dirty="0" smtClean="0">
              <a:ea typeface="メイリオ"/>
            </a:endParaRPr>
          </a:p>
          <a:p>
            <a:pPr marL="460400" indent="-460400" algn="l" defTabSz="914400">
              <a:lnSpc>
                <a:spcPct val="9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プラットフォーム ベースのバージョン管理</a:t>
            </a:r>
            <a:endParaRPr lang="ja-JP" altLang="en-US" dirty="0" smtClean="0">
              <a:ea typeface="メイリオ"/>
            </a:endParaRP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将来の </a:t>
            </a:r>
            <a:r>
              <a:rPr lang="en-US" altLang="ja-JP" sz="2800" b="0" dirty="0" smtClean="0">
                <a:gradFill>
                  <a:gsLst>
                    <a:gs pos="0">
                      <a:schemeClr val="tx1"/>
                    </a:gs>
                    <a:gs pos="86000">
                      <a:schemeClr val="tx1"/>
                    </a:gs>
                  </a:gsLst>
                  <a:lin ang="5400000" scaled="0"/>
                </a:gradFill>
                <a:latin typeface="Segoe UI Light"/>
                <a:ea typeface="メイリオ"/>
                <a:cs typeface="+mn-cs"/>
              </a:rPr>
              <a:t>Windows </a:t>
            </a:r>
            <a:r>
              <a:rPr lang="ja-JP" altLang="en-US" sz="2800" b="0" dirty="0" smtClean="0">
                <a:gradFill>
                  <a:gsLst>
                    <a:gs pos="0">
                      <a:schemeClr val="tx1"/>
                    </a:gs>
                    <a:gs pos="86000">
                      <a:schemeClr val="tx1"/>
                    </a:gs>
                  </a:gsLst>
                  <a:lin ang="5400000" scaled="0"/>
                </a:gradFill>
                <a:latin typeface="Segoe UI Light"/>
                <a:ea typeface="メイリオ"/>
                <a:cs typeface="+mn-cs"/>
              </a:rPr>
              <a:t>バージョンでもアプリの実行を保証</a:t>
            </a:r>
          </a:p>
          <a:p>
            <a:pPr marL="460400" indent="-460400" algn="l" defTabSz="914400">
              <a:lnSpc>
                <a:spcPct val="90000"/>
              </a:lnSpc>
              <a:spcBef>
                <a:spcPct val="20000"/>
              </a:spcBef>
              <a:buSzPct val="90000"/>
              <a:buFont typeface="Arial"/>
              <a:buChar char="•"/>
            </a:pPr>
            <a:endParaRPr lang="ja-JP" altLang="en-US" sz="1600" dirty="0">
              <a:ea typeface="メイリオ"/>
            </a:endParaRPr>
          </a:p>
        </p:txBody>
      </p:sp>
    </p:spTree>
    <p:extLst>
      <p:ext uri="{BB962C8B-B14F-4D97-AF65-F5344CB8AC3E}">
        <p14:creationId xmlns:p14="http://schemas.microsoft.com/office/powerpoint/2010/main" val="22910692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631216"/>
          </a:xfrm>
          <a:prstGeom prst="rect">
            <a:avLst/>
          </a:prstGeom>
          <a:noFill/>
        </p:spPr>
        <p:txBody>
          <a:bodyPr wrap="square" rtlCol="0">
            <a:spAutoFit/>
          </a:bodyPr>
          <a:lstStyle/>
          <a:p>
            <a:pPr algn="l" defTabSz="914400">
              <a:buNone/>
            </a:pPr>
            <a:r>
              <a:rPr lang="en-US" altLang="ja-JP" sz="5000" b="0" smtClean="0">
                <a:solidFill>
                  <a:srgbClr val="FFFFFF"/>
                </a:solidFill>
                <a:latin typeface="Segoe UI Semibold"/>
                <a:ea typeface="メイリオ"/>
                <a:cs typeface="+mn-cs"/>
              </a:rPr>
              <a:t>Windows Metro </a:t>
            </a:r>
            <a:r>
              <a:rPr lang="ja-JP" altLang="en-US" sz="5000" b="0" smtClean="0">
                <a:solidFill>
                  <a:srgbClr val="FFFFFF"/>
                </a:solidFill>
                <a:latin typeface="Segoe UI Semibold"/>
                <a:ea typeface="メイリオ"/>
                <a:cs typeface="+mn-cs"/>
              </a:rPr>
              <a:t>スタイル アプリの内部構造</a:t>
            </a:r>
            <a:endParaRPr lang="ja-JP" altLang="en-US" sz="5000" dirty="0">
              <a:solidFill>
                <a:srgbClr val="FFFFFF"/>
              </a:solidFill>
              <a:latin typeface="+mj-lt"/>
              <a:ea typeface="メイリオ"/>
            </a:endParaRPr>
          </a:p>
        </p:txBody>
      </p:sp>
    </p:spTree>
    <p:extLst>
      <p:ext uri="{BB962C8B-B14F-4D97-AF65-F5344CB8AC3E}">
        <p14:creationId xmlns:p14="http://schemas.microsoft.com/office/powerpoint/2010/main" val="9511434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10863446" cy="1523494"/>
          </a:xfrm>
        </p:spPr>
        <p:txBody>
          <a:bodyPr/>
          <a:lstStyle/>
          <a:p>
            <a:pPr algn="l" defTabSz="914400">
              <a:lnSpc>
                <a:spcPct val="90000"/>
              </a:lnSpc>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基本的な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Metro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スタイル アプリを</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r>
            <a:b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作成する</a:t>
            </a:r>
            <a:endParaRPr lang="ja-JP" altLang="en-US" sz="4400"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smtClean="0">
                <a:ln w="11430"/>
                <a:gradFill>
                  <a:gsLst>
                    <a:gs pos="0">
                      <a:schemeClr val="tx1"/>
                    </a:gs>
                    <a:gs pos="88000">
                      <a:schemeClr val="tx1"/>
                    </a:gs>
                  </a:gsLst>
                  <a:lin ang="5400000"/>
                </a:gradFill>
                <a:effectLst/>
                <a:latin typeface="Segoe UI Semibold"/>
                <a:ea typeface="メイリオ"/>
                <a:cs typeface="+mn-cs"/>
              </a:rPr>
              <a:t>デモ </a:t>
            </a:r>
            <a:endParaRPr lang="ja-JP" altLang="en-US" dirty="0">
              <a:ea typeface="メイリオ"/>
            </a:endParaRPr>
          </a:p>
        </p:txBody>
      </p:sp>
      <p:sp>
        <p:nvSpPr>
          <p:cNvPr id="5" name="Subtitle 4"/>
          <p:cNvSpPr>
            <a:spLocks noGrp="1"/>
          </p:cNvSpPr>
          <p:nvPr>
            <p:ph type="subTitle" idx="1"/>
          </p:nvPr>
        </p:nvSpPr>
        <p:spPr/>
        <p:txBody>
          <a:bodyPr/>
          <a:lstStyle/>
          <a:p>
            <a:pPr marL="0" indent="0" algn="l">
              <a:lnSpc>
                <a:spcPct val="90000"/>
              </a:lnSpc>
              <a:spcBef>
                <a:spcPts val="0"/>
              </a:spcBef>
              <a:buNone/>
            </a:pPr>
            <a:r>
              <a:rPr lang="en-US" altLang="ja-JP" b="0" smtClean="0">
                <a:gradFill>
                  <a:gsLst>
                    <a:gs pos="0">
                      <a:schemeClr val="tx1"/>
                    </a:gs>
                    <a:gs pos="86000">
                      <a:schemeClr val="tx1"/>
                    </a:gs>
                  </a:gsLst>
                  <a:lin ang="5400000" scaled="0"/>
                </a:gradFill>
                <a:ea typeface="メイリオ"/>
              </a:rPr>
              <a:t>HTML/JavaScript</a:t>
            </a:r>
            <a:endParaRPr lang="ja-JP" altLang="en-US" dirty="0">
              <a:ea typeface="メイリオ"/>
            </a:endParaRPr>
          </a:p>
        </p:txBody>
      </p:sp>
    </p:spTree>
    <p:extLst>
      <p:ext uri="{BB962C8B-B14F-4D97-AF65-F5344CB8AC3E}">
        <p14:creationId xmlns:p14="http://schemas.microsoft.com/office/powerpoint/2010/main" val="36804796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Windows Runtime </a:t>
            </a: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アーキテクチャ</a:t>
            </a:r>
            <a:endParaRPr lang="ja-JP" altLang="en-US" dirty="0">
              <a:latin typeface="Segoe UI Semibold" pitchFamily="34" charset="0"/>
              <a:ea typeface="メイリオ"/>
              <a:cs typeface="Segoe UI" pitchFamily="34" charset="0"/>
            </a:endParaRPr>
          </a:p>
        </p:txBody>
      </p:sp>
      <p:sp>
        <p:nvSpPr>
          <p:cNvPr id="26" name="Rectangle 25"/>
          <p:cNvSpPr/>
          <p:nvPr/>
        </p:nvSpPr>
        <p:spPr>
          <a:xfrm>
            <a:off x="914162" y="2952104"/>
            <a:ext cx="2437765" cy="2548809"/>
          </a:xfrm>
          <a:prstGeom prst="rect">
            <a:avLst/>
          </a:prstGeom>
          <a:solidFill>
            <a:srgbClr val="65BC46"/>
          </a:solidFill>
          <a:ln w="76200">
            <a:solidFill>
              <a:schemeClr val="accent6"/>
            </a:solidFill>
            <a:prstDash val="dash"/>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000" b="1" dirty="0" smtClean="0">
                <a:solidFill>
                  <a:srgbClr val="232323"/>
                </a:solidFill>
                <a:latin typeface="Segoe UI Semibold"/>
                <a:ea typeface="メイリオ"/>
                <a:cs typeface="+mn-cs"/>
              </a:rPr>
              <a:t>Windows </a:t>
            </a:r>
            <a:br>
              <a:rPr lang="en-US" altLang="ja-JP" sz="2000" b="1" dirty="0" smtClean="0">
                <a:solidFill>
                  <a:srgbClr val="232323"/>
                </a:solidFill>
                <a:latin typeface="Segoe UI Semibold"/>
                <a:ea typeface="メイリオ"/>
                <a:cs typeface="+mn-cs"/>
              </a:rPr>
            </a:br>
            <a:r>
              <a:rPr lang="ja-JP" altLang="en-US" sz="2000" b="1" dirty="0" smtClean="0">
                <a:solidFill>
                  <a:srgbClr val="232323"/>
                </a:solidFill>
                <a:latin typeface="Segoe UI Semibold"/>
                <a:ea typeface="メイリオ"/>
                <a:cs typeface="+mn-cs"/>
              </a:rPr>
              <a:t>メタデータ </a:t>
            </a:r>
            <a:r>
              <a:rPr lang="en-US" altLang="ja-JP" sz="2000" b="1" dirty="0" smtClean="0">
                <a:solidFill>
                  <a:srgbClr val="232323"/>
                </a:solidFill>
                <a:latin typeface="Segoe UI Semibold"/>
                <a:ea typeface="メイリオ"/>
                <a:cs typeface="+mn-cs"/>
              </a:rPr>
              <a:t>&amp; </a:t>
            </a:r>
            <a:br>
              <a:rPr lang="en-US" altLang="ja-JP" sz="2000" b="1" dirty="0" smtClean="0">
                <a:solidFill>
                  <a:srgbClr val="232323"/>
                </a:solidFill>
                <a:latin typeface="Segoe UI Semibold"/>
                <a:ea typeface="メイリオ"/>
                <a:cs typeface="+mn-cs"/>
              </a:rPr>
            </a:br>
            <a:r>
              <a:rPr lang="ja-JP" altLang="en-US" sz="2000" b="1" dirty="0" smtClean="0">
                <a:solidFill>
                  <a:srgbClr val="232323"/>
                </a:solidFill>
                <a:latin typeface="Segoe UI Semibold"/>
                <a:ea typeface="メイリオ"/>
                <a:cs typeface="+mn-cs"/>
              </a:rPr>
              <a:t>名前空間</a:t>
            </a:r>
            <a:endParaRPr lang="ja-JP" altLang="en-US" sz="2000" dirty="0">
              <a:solidFill>
                <a:schemeClr val="bg1"/>
              </a:solidFill>
              <a:latin typeface="+mj-lt"/>
              <a:ea typeface="メイリオ"/>
            </a:endParaRPr>
          </a:p>
        </p:txBody>
      </p:sp>
      <p:sp>
        <p:nvSpPr>
          <p:cNvPr id="27" name="Rectangle 26"/>
          <p:cNvSpPr/>
          <p:nvPr/>
        </p:nvSpPr>
        <p:spPr>
          <a:xfrm>
            <a:off x="914163" y="2330871"/>
            <a:ext cx="7719588" cy="517549"/>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sz="2000" b="0" smtClean="0">
                <a:solidFill>
                  <a:srgbClr val="FFFFFF"/>
                </a:solidFill>
                <a:latin typeface="Segoe UI Semibold"/>
                <a:ea typeface="メイリオ"/>
                <a:cs typeface="+mn-cs"/>
              </a:rPr>
              <a:t>言語プロジェクション</a:t>
            </a:r>
            <a:endParaRPr lang="ja-JP" altLang="en-US" sz="2000" dirty="0">
              <a:solidFill>
                <a:schemeClr val="tx1"/>
              </a:solidFill>
              <a:latin typeface="+mj-lt"/>
              <a:ea typeface="メイリオ"/>
            </a:endParaRPr>
          </a:p>
        </p:txBody>
      </p:sp>
      <p:sp>
        <p:nvSpPr>
          <p:cNvPr id="28" name="Rectangle 27"/>
          <p:cNvSpPr/>
          <p:nvPr/>
        </p:nvSpPr>
        <p:spPr>
          <a:xfrm>
            <a:off x="914162" y="5610182"/>
            <a:ext cx="10462075" cy="674504"/>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en-US" altLang="ja-JP" sz="2000" b="1" dirty="0" smtClean="0">
                <a:solidFill>
                  <a:srgbClr val="FFFFFF"/>
                </a:solidFill>
                <a:latin typeface="Segoe UI Semibold"/>
                <a:ea typeface="メイリオ"/>
                <a:cs typeface="+mn-cs"/>
              </a:rPr>
              <a:t>Windows </a:t>
            </a:r>
            <a:r>
              <a:rPr lang="en-US" altLang="ja-JP" sz="2000" b="1" dirty="0" smtClean="0">
                <a:solidFill>
                  <a:srgbClr val="FFFFFF"/>
                </a:solidFill>
                <a:latin typeface="Segoe UI Semibold"/>
                <a:ea typeface="メイリオ"/>
                <a:cs typeface="+mn-cs"/>
              </a:rPr>
              <a:t>Core</a:t>
            </a:r>
            <a:endParaRPr lang="ja-JP" altLang="en-US" sz="2000" b="1" dirty="0">
              <a:solidFill>
                <a:schemeClr val="tx1"/>
              </a:solidFill>
              <a:latin typeface="+mj-lt"/>
              <a:ea typeface="メイリオ"/>
            </a:endParaRPr>
          </a:p>
        </p:txBody>
      </p:sp>
      <p:sp>
        <p:nvSpPr>
          <p:cNvPr id="31" name="Rectangle 30"/>
          <p:cNvSpPr/>
          <p:nvPr/>
        </p:nvSpPr>
        <p:spPr>
          <a:xfrm>
            <a:off x="3453499" y="4499429"/>
            <a:ext cx="5180252" cy="1001484"/>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000" b="1" dirty="0" smtClean="0">
                <a:solidFill>
                  <a:srgbClr val="232323"/>
                </a:solidFill>
                <a:latin typeface="Segoe UI Semibold"/>
                <a:ea typeface="メイリオ"/>
                <a:cs typeface="+mn-cs"/>
              </a:rPr>
              <a:t>Windows Runtime </a:t>
            </a:r>
            <a:r>
              <a:rPr lang="en-US" altLang="ja-JP" sz="2000" b="1" dirty="0" smtClean="0">
                <a:solidFill>
                  <a:srgbClr val="232323"/>
                </a:solidFill>
                <a:latin typeface="Segoe UI Semibold"/>
                <a:ea typeface="メイリオ"/>
                <a:cs typeface="+mn-cs"/>
              </a:rPr>
              <a:t>Core</a:t>
            </a:r>
            <a:endParaRPr lang="ja-JP" altLang="en-US" sz="2000" b="1" dirty="0">
              <a:solidFill>
                <a:srgbClr val="232323"/>
              </a:solidFill>
              <a:latin typeface="Segoe UI Semibold"/>
              <a:ea typeface="メイリオ"/>
              <a:cs typeface="+mn-cs"/>
            </a:endParaRPr>
          </a:p>
        </p:txBody>
      </p:sp>
      <p:sp>
        <p:nvSpPr>
          <p:cNvPr id="34" name="Rectangle 33"/>
          <p:cNvSpPr/>
          <p:nvPr/>
        </p:nvSpPr>
        <p:spPr>
          <a:xfrm>
            <a:off x="3453497" y="3718772"/>
            <a:ext cx="120041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1600" b="0" smtClean="0">
                <a:solidFill>
                  <a:srgbClr val="232323"/>
                </a:solidFill>
                <a:latin typeface="Segoe UI Semibold"/>
                <a:ea typeface="メイリオ"/>
                <a:cs typeface="+mn-cs"/>
              </a:rPr>
              <a:t>XAML</a:t>
            </a:r>
            <a:endParaRPr lang="ja-JP" altLang="en-US" sz="1600" dirty="0">
              <a:solidFill>
                <a:schemeClr val="bg1"/>
              </a:solidFill>
              <a:latin typeface="+mj-lt"/>
              <a:ea typeface="メイリオ"/>
            </a:endParaRPr>
          </a:p>
        </p:txBody>
      </p:sp>
      <p:sp>
        <p:nvSpPr>
          <p:cNvPr id="35" name="Rectangle 34"/>
          <p:cNvSpPr/>
          <p:nvPr/>
        </p:nvSpPr>
        <p:spPr>
          <a:xfrm>
            <a:off x="4788066" y="3718772"/>
            <a:ext cx="1131886"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r>
              <a:rPr lang="ja-JP" altLang="en-US" sz="1500" dirty="0" smtClean="0">
                <a:solidFill>
                  <a:srgbClr val="232323"/>
                </a:solidFill>
                <a:latin typeface="Segoe UI Semibold"/>
                <a:ea typeface="メイリオ"/>
              </a:rPr>
              <a:t>ストレージ</a:t>
            </a:r>
          </a:p>
        </p:txBody>
      </p:sp>
      <p:sp>
        <p:nvSpPr>
          <p:cNvPr id="36" name="Rectangle 35"/>
          <p:cNvSpPr/>
          <p:nvPr/>
        </p:nvSpPr>
        <p:spPr>
          <a:xfrm>
            <a:off x="7433335" y="3718772"/>
            <a:ext cx="120041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1600" b="0" smtClean="0">
                <a:solidFill>
                  <a:srgbClr val="232323"/>
                </a:solidFill>
                <a:latin typeface="Segoe UI Semibold"/>
                <a:ea typeface="メイリオ"/>
                <a:cs typeface="+mn-cs"/>
              </a:rPr>
              <a:t>…</a:t>
            </a:r>
            <a:endParaRPr lang="ja-JP" altLang="en-US" sz="1600" dirty="0">
              <a:solidFill>
                <a:schemeClr val="bg1"/>
              </a:solidFill>
              <a:latin typeface="+mj-lt"/>
              <a:ea typeface="メイリオ"/>
            </a:endParaRPr>
          </a:p>
        </p:txBody>
      </p:sp>
      <p:sp>
        <p:nvSpPr>
          <p:cNvPr id="37" name="Rectangle 36"/>
          <p:cNvSpPr/>
          <p:nvPr/>
        </p:nvSpPr>
        <p:spPr>
          <a:xfrm>
            <a:off x="6054106" y="3718772"/>
            <a:ext cx="124507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r>
              <a:rPr lang="ja-JP" altLang="en-US" sz="1500" dirty="0" smtClean="0">
                <a:solidFill>
                  <a:srgbClr val="232323"/>
                </a:solidFill>
                <a:latin typeface="Segoe UI Semibold"/>
                <a:ea typeface="メイリオ"/>
              </a:rPr>
              <a:t>ネットワーク</a:t>
            </a:r>
          </a:p>
        </p:txBody>
      </p:sp>
      <p:sp>
        <p:nvSpPr>
          <p:cNvPr id="39" name="Rectangle 38"/>
          <p:cNvSpPr/>
          <p:nvPr/>
        </p:nvSpPr>
        <p:spPr>
          <a:xfrm>
            <a:off x="3453498" y="2952104"/>
            <a:ext cx="120041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1600" b="0" smtClean="0">
                <a:solidFill>
                  <a:srgbClr val="232323"/>
                </a:solidFill>
                <a:latin typeface="Segoe UI Semibold"/>
                <a:ea typeface="メイリオ"/>
                <a:cs typeface="+mn-cs"/>
              </a:rPr>
              <a:t>UI</a:t>
            </a:r>
            <a:endParaRPr lang="ja-JP" altLang="en-US" sz="1600" dirty="0">
              <a:solidFill>
                <a:schemeClr val="bg1"/>
              </a:solidFill>
              <a:latin typeface="+mj-lt"/>
              <a:ea typeface="メイリオ"/>
            </a:endParaRPr>
          </a:p>
        </p:txBody>
      </p:sp>
      <p:sp>
        <p:nvSpPr>
          <p:cNvPr id="40" name="Rectangle 39"/>
          <p:cNvSpPr/>
          <p:nvPr/>
        </p:nvSpPr>
        <p:spPr>
          <a:xfrm>
            <a:off x="4788067" y="2952104"/>
            <a:ext cx="1131886"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r>
              <a:rPr lang="ja-JP" altLang="en-US" sz="1500" dirty="0" smtClean="0">
                <a:solidFill>
                  <a:srgbClr val="232323"/>
                </a:solidFill>
                <a:latin typeface="Segoe UI Semibold"/>
                <a:ea typeface="メイリオ"/>
              </a:rPr>
              <a:t>選択ツール</a:t>
            </a:r>
          </a:p>
        </p:txBody>
      </p:sp>
      <p:sp>
        <p:nvSpPr>
          <p:cNvPr id="41" name="Rectangle 40"/>
          <p:cNvSpPr/>
          <p:nvPr/>
        </p:nvSpPr>
        <p:spPr>
          <a:xfrm>
            <a:off x="7433336" y="2952104"/>
            <a:ext cx="120041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r>
              <a:rPr lang="ja-JP" altLang="en-US" sz="1500" smtClean="0">
                <a:solidFill>
                  <a:srgbClr val="232323"/>
                </a:solidFill>
                <a:latin typeface="Segoe UI Semibold"/>
                <a:ea typeface="メイリオ"/>
              </a:rPr>
              <a:t>メディア</a:t>
            </a:r>
            <a:endParaRPr lang="ja-JP" altLang="en-US" sz="1500" dirty="0">
              <a:solidFill>
                <a:srgbClr val="232323"/>
              </a:solidFill>
              <a:latin typeface="Segoe UI Semibold"/>
              <a:ea typeface="メイリオ"/>
            </a:endParaRPr>
          </a:p>
        </p:txBody>
      </p:sp>
      <p:sp>
        <p:nvSpPr>
          <p:cNvPr id="42" name="Rectangle 41"/>
          <p:cNvSpPr/>
          <p:nvPr/>
        </p:nvSpPr>
        <p:spPr>
          <a:xfrm>
            <a:off x="6054107" y="2952104"/>
            <a:ext cx="124507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r>
              <a:rPr lang="ja-JP" altLang="en-US" sz="1500" smtClean="0">
                <a:solidFill>
                  <a:srgbClr val="232323"/>
                </a:solidFill>
                <a:latin typeface="Segoe UI Semibold"/>
                <a:ea typeface="メイリオ"/>
              </a:rPr>
              <a:t>コントロール</a:t>
            </a:r>
            <a:endParaRPr lang="ja-JP" altLang="en-US" sz="1500" dirty="0">
              <a:solidFill>
                <a:srgbClr val="232323"/>
              </a:solidFill>
              <a:latin typeface="Segoe UI Semibold"/>
              <a:ea typeface="メイリオ"/>
            </a:endParaRPr>
          </a:p>
        </p:txBody>
      </p:sp>
      <p:sp>
        <p:nvSpPr>
          <p:cNvPr id="21" name="Rectangle 20"/>
          <p:cNvSpPr/>
          <p:nvPr/>
        </p:nvSpPr>
        <p:spPr>
          <a:xfrm>
            <a:off x="914163" y="1050184"/>
            <a:ext cx="7719588" cy="1159616"/>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en-US" altLang="ja-JP" sz="2000" b="0" smtClean="0">
                <a:solidFill>
                  <a:srgbClr val="FFFFFF"/>
                </a:solidFill>
                <a:latin typeface="Segoe UI Semibold"/>
                <a:ea typeface="メイリオ"/>
                <a:cs typeface="+mn-cs"/>
              </a:rPr>
              <a:t>Metro </a:t>
            </a:r>
            <a:r>
              <a:rPr lang="ja-JP" altLang="en-US" sz="2000" b="0" smtClean="0">
                <a:solidFill>
                  <a:srgbClr val="FFFFFF"/>
                </a:solidFill>
                <a:latin typeface="Segoe UI Semibold"/>
                <a:ea typeface="メイリオ"/>
                <a:cs typeface="+mn-cs"/>
              </a:rPr>
              <a:t>スタイル アプリ</a:t>
            </a:r>
            <a:endParaRPr lang="ja-JP" altLang="en-US" sz="2000" dirty="0">
              <a:solidFill>
                <a:schemeClr val="tx1"/>
              </a:solidFill>
              <a:latin typeface="+mj-lt"/>
              <a:ea typeface="メイリオ"/>
            </a:endParaRPr>
          </a:p>
        </p:txBody>
      </p:sp>
      <p:sp>
        <p:nvSpPr>
          <p:cNvPr id="24" name="Rectangle 23"/>
          <p:cNvSpPr/>
          <p:nvPr/>
        </p:nvSpPr>
        <p:spPr>
          <a:xfrm>
            <a:off x="8735326" y="4499429"/>
            <a:ext cx="2640912" cy="1001484"/>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ja-JP" altLang="en-US" sz="2000" b="1" dirty="0" smtClean="0">
                <a:solidFill>
                  <a:srgbClr val="FFFFFF"/>
                </a:solidFill>
                <a:latin typeface="Segoe UI Semibold"/>
                <a:ea typeface="メイリオ"/>
                <a:cs typeface="+mn-cs"/>
              </a:rPr>
              <a:t>ランタイム </a:t>
            </a:r>
            <a:r>
              <a:rPr lang="en-US" altLang="ja-JP" sz="2000" b="1" dirty="0" smtClean="0">
                <a:solidFill>
                  <a:srgbClr val="FFFFFF"/>
                </a:solidFill>
                <a:latin typeface="Segoe UI Semibold"/>
                <a:ea typeface="メイリオ"/>
                <a:cs typeface="+mn-cs"/>
              </a:rPr>
              <a:t/>
            </a:r>
            <a:br>
              <a:rPr lang="en-US" altLang="ja-JP" sz="2000" b="1" dirty="0" smtClean="0">
                <a:solidFill>
                  <a:srgbClr val="FFFFFF"/>
                </a:solidFill>
                <a:latin typeface="Segoe UI Semibold"/>
                <a:ea typeface="メイリオ"/>
                <a:cs typeface="+mn-cs"/>
              </a:rPr>
            </a:br>
            <a:r>
              <a:rPr lang="ja-JP" altLang="en-US" sz="2000" b="1" dirty="0" smtClean="0">
                <a:solidFill>
                  <a:srgbClr val="FFFFFF"/>
                </a:solidFill>
                <a:latin typeface="Segoe UI Semibold"/>
                <a:ea typeface="メイリオ"/>
                <a:cs typeface="+mn-cs"/>
              </a:rPr>
              <a:t>ブローカー </a:t>
            </a:r>
            <a:endParaRPr lang="ja-JP" altLang="en-US" sz="2000" b="1" dirty="0">
              <a:solidFill>
                <a:schemeClr val="tx1"/>
              </a:solidFill>
              <a:latin typeface="+mj-lt"/>
              <a:ea typeface="メイリオ"/>
            </a:endParaRPr>
          </a:p>
        </p:txBody>
      </p:sp>
      <p:sp>
        <p:nvSpPr>
          <p:cNvPr id="20" name="Rectangle 19"/>
          <p:cNvSpPr/>
          <p:nvPr/>
        </p:nvSpPr>
        <p:spPr>
          <a:xfrm>
            <a:off x="8735326" y="1050184"/>
            <a:ext cx="2640912" cy="1798235"/>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sz="2000" b="0" dirty="0" smtClean="0">
                <a:solidFill>
                  <a:srgbClr val="FFFFFF"/>
                </a:solidFill>
                <a:latin typeface="Segoe UI Semibold"/>
                <a:ea typeface="メイリオ"/>
                <a:cs typeface="+mn-cs"/>
              </a:rPr>
              <a:t>言語サポート </a:t>
            </a:r>
            <a:r>
              <a:rPr lang="en-US" altLang="ja-JP" sz="2000" b="0" dirty="0" smtClean="0">
                <a:solidFill>
                  <a:srgbClr val="FFFFFF"/>
                </a:solidFill>
                <a:latin typeface="Segoe UI Semibold"/>
                <a:ea typeface="メイリオ"/>
                <a:cs typeface="+mn-cs"/>
              </a:rPr>
              <a:t/>
            </a:r>
            <a:br>
              <a:rPr lang="en-US" altLang="ja-JP" sz="2000" b="0" dirty="0" smtClean="0">
                <a:solidFill>
                  <a:srgbClr val="FFFFFF"/>
                </a:solidFill>
                <a:latin typeface="Segoe UI Semibold"/>
                <a:ea typeface="メイリオ"/>
                <a:cs typeface="+mn-cs"/>
              </a:rPr>
            </a:br>
            <a:r>
              <a:rPr lang="en-US" altLang="ja-JP" sz="2000" b="0" dirty="0" smtClean="0">
                <a:solidFill>
                  <a:srgbClr val="FFFFFF"/>
                </a:solidFill>
                <a:latin typeface="Segoe UI Semibold"/>
                <a:ea typeface="メイリオ"/>
                <a:cs typeface="+mn-cs"/>
              </a:rPr>
              <a:t>(CLR</a:t>
            </a:r>
            <a:r>
              <a:rPr lang="ja-JP" altLang="en-US" sz="2000" b="0" dirty="0" err="1" smtClean="0">
                <a:solidFill>
                  <a:srgbClr val="FFFFFF"/>
                </a:solidFill>
                <a:latin typeface="Segoe UI Semibold"/>
                <a:ea typeface="メイリオ"/>
                <a:cs typeface="+mn-cs"/>
              </a:rPr>
              <a:t>、</a:t>
            </a:r>
            <a:r>
              <a:rPr lang="en-US" altLang="ja-JP" sz="2000" b="0" dirty="0" err="1" smtClean="0">
                <a:solidFill>
                  <a:srgbClr val="FFFFFF"/>
                </a:solidFill>
                <a:latin typeface="Segoe UI Semibold"/>
                <a:ea typeface="メイリオ"/>
                <a:cs typeface="+mn-cs"/>
              </a:rPr>
              <a:t>WinJS</a:t>
            </a:r>
            <a:r>
              <a:rPr lang="ja-JP" altLang="en-US" sz="2000" b="0" dirty="0" err="1" smtClean="0">
                <a:solidFill>
                  <a:srgbClr val="FFFFFF"/>
                </a:solidFill>
                <a:latin typeface="Segoe UI Semibold"/>
                <a:ea typeface="メイリオ"/>
                <a:cs typeface="+mn-cs"/>
              </a:rPr>
              <a:t>、</a:t>
            </a:r>
            <a:r>
              <a:rPr lang="en-US" altLang="ja-JP" sz="2000" b="0" dirty="0" smtClean="0">
                <a:solidFill>
                  <a:srgbClr val="FFFFFF"/>
                </a:solidFill>
                <a:latin typeface="Segoe UI Semibold"/>
                <a:ea typeface="メイリオ"/>
                <a:cs typeface="+mn-cs"/>
              </a:rPr>
              <a:t>CRT)</a:t>
            </a:r>
            <a:endParaRPr lang="ja-JP" altLang="en-US" sz="2000" dirty="0">
              <a:solidFill>
                <a:schemeClr val="tx1"/>
              </a:solidFill>
              <a:latin typeface="+mj-lt"/>
              <a:ea typeface="メイリオ"/>
            </a:endParaRPr>
          </a:p>
        </p:txBody>
      </p:sp>
      <p:sp>
        <p:nvSpPr>
          <p:cNvPr id="22" name="Rectangle 21"/>
          <p:cNvSpPr/>
          <p:nvPr/>
        </p:nvSpPr>
        <p:spPr>
          <a:xfrm>
            <a:off x="8735325" y="2952103"/>
            <a:ext cx="2640912" cy="136797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en-US" altLang="ja-JP" sz="2000" b="0" smtClean="0">
                <a:solidFill>
                  <a:srgbClr val="FFFFFF"/>
                </a:solidFill>
                <a:latin typeface="Segoe UI Semibold"/>
                <a:ea typeface="メイリオ"/>
                <a:cs typeface="+mn-cs"/>
              </a:rPr>
              <a:t>Web </a:t>
            </a:r>
            <a:r>
              <a:rPr lang="ja-JP" altLang="en-US" sz="2000" b="0" smtClean="0">
                <a:solidFill>
                  <a:srgbClr val="FFFFFF"/>
                </a:solidFill>
                <a:latin typeface="Segoe UI Semibold"/>
                <a:ea typeface="メイリオ"/>
                <a:cs typeface="+mn-cs"/>
              </a:rPr>
              <a:t>ホスト </a:t>
            </a:r>
            <a:r>
              <a:rPr lang="en-US" altLang="ja-JP" sz="2000" b="0" smtClean="0">
                <a:solidFill>
                  <a:srgbClr val="FFFFFF"/>
                </a:solidFill>
                <a:latin typeface="Segoe UI Semibold"/>
                <a:ea typeface="メイリオ"/>
                <a:cs typeface="+mn-cs"/>
              </a:rPr>
              <a:t>(HTML</a:t>
            </a:r>
            <a:r>
              <a:rPr lang="ja-JP" altLang="en-US" sz="2000" b="0" smtClean="0">
                <a:solidFill>
                  <a:srgbClr val="FFFFFF"/>
                </a:solidFill>
                <a:latin typeface="Segoe UI Semibold"/>
                <a:ea typeface="メイリオ"/>
                <a:cs typeface="+mn-cs"/>
              </a:rPr>
              <a:t>、</a:t>
            </a:r>
            <a:r>
              <a:rPr lang="en-US" altLang="ja-JP" sz="2000" b="0" smtClean="0">
                <a:solidFill>
                  <a:srgbClr val="FFFFFF"/>
                </a:solidFill>
                <a:latin typeface="Segoe UI Semibold"/>
                <a:ea typeface="メイリオ"/>
                <a:cs typeface="+mn-cs"/>
              </a:rPr>
              <a:t>CSS</a:t>
            </a:r>
            <a:r>
              <a:rPr lang="ja-JP" altLang="en-US" sz="2000" b="0" smtClean="0">
                <a:solidFill>
                  <a:srgbClr val="FFFFFF"/>
                </a:solidFill>
                <a:latin typeface="Segoe UI Semibold"/>
                <a:ea typeface="メイリオ"/>
                <a:cs typeface="+mn-cs"/>
              </a:rPr>
              <a:t>、</a:t>
            </a:r>
            <a:r>
              <a:rPr lang="en-US" altLang="ja-JP" sz="2000" b="0" smtClean="0">
                <a:solidFill>
                  <a:srgbClr val="FFFFFF"/>
                </a:solidFill>
                <a:latin typeface="Segoe UI Semibold"/>
                <a:ea typeface="メイリオ"/>
                <a:cs typeface="+mn-cs"/>
              </a:rPr>
              <a:t>JavaScript)</a:t>
            </a:r>
            <a:endParaRPr lang="ja-JP" altLang="en-US" sz="2000" dirty="0">
              <a:latin typeface="+mj-lt"/>
              <a:ea typeface="メイリオ"/>
            </a:endParaRPr>
          </a:p>
        </p:txBody>
      </p:sp>
    </p:spTree>
    <p:extLst>
      <p:ext uri="{BB962C8B-B14F-4D97-AF65-F5344CB8AC3E}">
        <p14:creationId xmlns:p14="http://schemas.microsoft.com/office/powerpoint/2010/main" val="11053584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メタデータ</a:t>
            </a:r>
            <a:endParaRPr lang="ja-JP" altLang="en-US" dirty="0">
              <a:ea typeface="メイリオ"/>
            </a:endParaRPr>
          </a:p>
        </p:txBody>
      </p:sp>
      <p:sp>
        <p:nvSpPr>
          <p:cNvPr id="3" name="Text Placeholder 2"/>
          <p:cNvSpPr>
            <a:spLocks noGrp="1"/>
          </p:cNvSpPr>
          <p:nvPr>
            <p:ph type="body" sz="quarter" idx="10"/>
          </p:nvPr>
        </p:nvSpPr>
        <p:spPr>
          <a:xfrm>
            <a:off x="519113" y="1447801"/>
            <a:ext cx="11669711" cy="5105400"/>
          </a:xfrm>
        </p:spPr>
        <p:txBody>
          <a:bodyPr>
            <a:noAutofit/>
          </a:bodyPr>
          <a:lstStyle/>
          <a:p>
            <a:pPr marL="460400" indent="-460400" algn="l" defTabSz="914400">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Windows Runtime </a:t>
            </a:r>
            <a:r>
              <a:rPr lang="ja-JP" altLang="en-US" sz="3200" b="0" dirty="0" smtClean="0">
                <a:gradFill>
                  <a:gsLst>
                    <a:gs pos="0">
                      <a:schemeClr val="tx1"/>
                    </a:gs>
                    <a:gs pos="86000">
                      <a:schemeClr val="tx1"/>
                    </a:gs>
                  </a:gsLst>
                  <a:lin ang="5400000" scaled="0"/>
                </a:gradFill>
                <a:latin typeface="Segoe UI Light"/>
                <a:ea typeface="メイリオ"/>
                <a:cs typeface="+mn-cs"/>
              </a:rPr>
              <a:t>を簡潔かつ包括的に記述</a:t>
            </a:r>
          </a:p>
          <a:p>
            <a:pPr marL="460400" indent="-460400" algn="l" defTabSz="914400">
              <a:spcBef>
                <a:spcPct val="20000"/>
              </a:spcBef>
              <a:buSzPct val="90000"/>
              <a:buFont typeface="Arial"/>
              <a:buChar char="•"/>
            </a:pPr>
            <a:endParaRPr lang="ja-JP" altLang="en-US" sz="2000" dirty="0" smtClean="0">
              <a:ea typeface="メイリオ"/>
            </a:endParaRPr>
          </a:p>
          <a:p>
            <a:pPr marL="460400" indent="-460400" algn="l" defTabSz="914400">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C++ </a:t>
            </a:r>
            <a:r>
              <a:rPr lang="ja-JP" altLang="en-US" sz="3200" b="0" dirty="0" smtClean="0">
                <a:gradFill>
                  <a:gsLst>
                    <a:gs pos="0">
                      <a:schemeClr val="tx1"/>
                    </a:gs>
                    <a:gs pos="86000">
                      <a:schemeClr val="tx1"/>
                    </a:gs>
                  </a:gsLst>
                  <a:lin ang="5400000" scaled="0"/>
                </a:gradFill>
                <a:latin typeface="Segoe UI Light"/>
                <a:ea typeface="メイリオ"/>
                <a:cs typeface="+mn-cs"/>
              </a:rPr>
              <a:t>または </a:t>
            </a:r>
            <a:r>
              <a:rPr lang="en-US" altLang="ja-JP" sz="3200" b="0" dirty="0" smtClean="0">
                <a:gradFill>
                  <a:gsLst>
                    <a:gs pos="0">
                      <a:schemeClr val="tx1"/>
                    </a:gs>
                    <a:gs pos="86000">
                      <a:schemeClr val="tx1"/>
                    </a:gs>
                  </a:gsLst>
                  <a:lin ang="5400000" scaled="0"/>
                </a:gradFill>
                <a:latin typeface="Segoe UI Light"/>
                <a:ea typeface="メイリオ"/>
                <a:cs typeface="+mn-cs"/>
              </a:rPr>
              <a:t>C#/VB </a:t>
            </a:r>
            <a:r>
              <a:rPr lang="ja-JP" altLang="en-US" sz="3200" b="0" dirty="0" smtClean="0">
                <a:gradFill>
                  <a:gsLst>
                    <a:gs pos="0">
                      <a:schemeClr val="tx1"/>
                    </a:gs>
                    <a:gs pos="86000">
                      <a:schemeClr val="tx1"/>
                    </a:gs>
                  </a:gsLst>
                  <a:lin ang="5400000" scaled="0"/>
                </a:gradFill>
                <a:latin typeface="Segoe UI Light"/>
                <a:ea typeface="メイリオ"/>
                <a:cs typeface="+mn-cs"/>
              </a:rPr>
              <a:t>コンパイラからネイティブに生成</a:t>
            </a:r>
            <a:endParaRPr lang="ja-JP" altLang="en-US" dirty="0" smtClean="0">
              <a:ea typeface="メイリオ"/>
            </a:endParaRPr>
          </a:p>
          <a:p>
            <a:pPr marL="460400" indent="-460400" algn="l" defTabSz="914400">
              <a:spcBef>
                <a:spcPct val="20000"/>
              </a:spcBef>
              <a:buSzPct val="90000"/>
              <a:buFont typeface="Arial"/>
              <a:buChar char="•"/>
            </a:pPr>
            <a:endParaRPr lang="ja-JP" altLang="en-US" sz="2000" dirty="0" smtClean="0">
              <a:ea typeface="メイリオ"/>
            </a:endParaRPr>
          </a:p>
          <a:p>
            <a:pPr marL="460400" indent="-460400" algn="l" defTabSz="914400">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CLI </a:t>
            </a:r>
            <a:r>
              <a:rPr lang="ja-JP" altLang="en-US" sz="3200" b="0" dirty="0" smtClean="0">
                <a:gradFill>
                  <a:gsLst>
                    <a:gs pos="0">
                      <a:schemeClr val="tx1"/>
                    </a:gs>
                    <a:gs pos="86000">
                      <a:schemeClr val="tx1"/>
                    </a:gs>
                  </a:gsLst>
                  <a:lin ang="5400000" scaled="0"/>
                </a:gradFill>
                <a:latin typeface="Segoe UI Light"/>
                <a:ea typeface="メイリオ"/>
                <a:cs typeface="+mn-cs"/>
              </a:rPr>
              <a:t>メタデータを継承する、効率的なバイナリ形式</a:t>
            </a:r>
            <a:endParaRPr lang="ja-JP" altLang="en-US" dirty="0" smtClean="0">
              <a:ea typeface="メイリオ"/>
            </a:endParaRP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同じ構造、意味は異なる</a:t>
            </a:r>
          </a:p>
          <a:p>
            <a:pPr marL="460400" indent="-460400" algn="l" defTabSz="914400">
              <a:spcBef>
                <a:spcPct val="20000"/>
              </a:spcBef>
              <a:buSzPct val="90000"/>
              <a:buFont typeface="Arial"/>
              <a:buChar char="•"/>
            </a:pPr>
            <a:endParaRPr lang="ja-JP" altLang="en-US" sz="1800" dirty="0" smtClean="0">
              <a:ea typeface="メイリオ"/>
            </a:endParaRPr>
          </a:p>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高度な内容により複数の言語プロジェクションの生成を実現</a:t>
            </a:r>
          </a:p>
          <a:p>
            <a:pPr marL="460400" indent="-460400" algn="l" defTabSz="914400">
              <a:spcBef>
                <a:spcPct val="20000"/>
              </a:spcBef>
              <a:buSzPct val="90000"/>
              <a:buFont typeface="Arial"/>
              <a:buChar char="•"/>
            </a:pPr>
            <a:endParaRPr lang="ja-JP" altLang="en-US" sz="1800" dirty="0" smtClean="0">
              <a:ea typeface="メイリオ"/>
            </a:endParaRPr>
          </a:p>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静的な既知情報に対する完全な </a:t>
            </a:r>
            <a:r>
              <a:rPr lang="en-US" altLang="ja-JP" sz="3200" b="0" dirty="0" smtClean="0">
                <a:gradFill>
                  <a:gsLst>
                    <a:gs pos="0">
                      <a:schemeClr val="tx1"/>
                    </a:gs>
                    <a:gs pos="86000">
                      <a:schemeClr val="tx1"/>
                    </a:gs>
                  </a:gsLst>
                  <a:lin ang="5400000" scaled="0"/>
                </a:gradFill>
                <a:latin typeface="Segoe UI Light"/>
                <a:ea typeface="メイリオ"/>
                <a:cs typeface="+mn-cs"/>
              </a:rPr>
              <a:t>IntelliSense </a:t>
            </a:r>
            <a:r>
              <a:rPr lang="ja-JP" altLang="en-US" sz="3200" b="0" dirty="0" smtClean="0">
                <a:gradFill>
                  <a:gsLst>
                    <a:gs pos="0">
                      <a:schemeClr val="tx1"/>
                    </a:gs>
                    <a:gs pos="86000">
                      <a:schemeClr val="tx1"/>
                    </a:gs>
                  </a:gsLst>
                  <a:lin ang="5400000" scaled="0"/>
                </a:gradFill>
                <a:latin typeface="Segoe UI Light"/>
                <a:ea typeface="メイリオ"/>
                <a:cs typeface="+mn-cs"/>
              </a:rPr>
              <a:t>サポート</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519687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a:t>
            </a: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名前空間</a:t>
            </a:r>
            <a:endParaRPr lang="ja-JP" altLang="en-US" dirty="0">
              <a:ea typeface="メイリオ"/>
            </a:endParaRPr>
          </a:p>
        </p:txBody>
      </p:sp>
      <p:sp>
        <p:nvSpPr>
          <p:cNvPr id="3" name="Text Placeholder 2"/>
          <p:cNvSpPr>
            <a:spLocks noGrp="1"/>
          </p:cNvSpPr>
          <p:nvPr>
            <p:ph type="body" sz="quarter" idx="10"/>
          </p:nvPr>
        </p:nvSpPr>
        <p:spPr>
          <a:xfrm>
            <a:off x="519114" y="1447800"/>
            <a:ext cx="11149012" cy="5110655"/>
          </a:xfrm>
        </p:spPr>
        <p:txBody>
          <a:bodyPr>
            <a:normAutofit/>
          </a:bodyPr>
          <a:lstStyle/>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Windows.* </a:t>
            </a:r>
            <a:r>
              <a:rPr lang="ja-JP" altLang="en-US" sz="3200" b="0" dirty="0" smtClean="0">
                <a:gradFill>
                  <a:gsLst>
                    <a:gs pos="0">
                      <a:schemeClr val="tx1"/>
                    </a:gs>
                    <a:gs pos="86000">
                      <a:schemeClr val="tx1"/>
                    </a:gs>
                  </a:gsLst>
                  <a:lin ang="5400000" scaled="0"/>
                </a:gradFill>
                <a:latin typeface="Segoe UI Light"/>
                <a:ea typeface="メイリオ"/>
                <a:cs typeface="+mn-cs"/>
              </a:rPr>
              <a:t>ランタイム オブジェクトは、シンプルで</a:t>
            </a:r>
            <a:r>
              <a:rPr lang="en-US" altLang="ja-JP" sz="3200" b="0" dirty="0" smtClean="0">
                <a:gradFill>
                  <a:gsLst>
                    <a:gs pos="0">
                      <a:schemeClr val="tx1"/>
                    </a:gs>
                    <a:gs pos="86000">
                      <a:schemeClr val="tx1"/>
                    </a:gs>
                  </a:gsLst>
                  <a:lin ang="5400000" scaled="0"/>
                </a:gradFill>
                <a:latin typeface="Segoe UI Light"/>
                <a:ea typeface="メイリオ"/>
                <a:cs typeface="+mn-cs"/>
              </a:rPr>
              <a:t/>
            </a:r>
            <a:br>
              <a:rPr lang="en-US" altLang="ja-JP" sz="3200" b="0" dirty="0" smtClean="0">
                <a:gradFill>
                  <a:gsLst>
                    <a:gs pos="0">
                      <a:schemeClr val="tx1"/>
                    </a:gs>
                    <a:gs pos="86000">
                      <a:schemeClr val="tx1"/>
                    </a:gs>
                  </a:gsLst>
                  <a:lin ang="5400000" scaled="0"/>
                </a:gradFill>
                <a:latin typeface="Segoe UI Light"/>
                <a:ea typeface="メイリオ"/>
                <a:cs typeface="+mn-cs"/>
              </a:rPr>
            </a:br>
            <a:r>
              <a:rPr lang="ja-JP" altLang="en-US" sz="3200" b="0" dirty="0" smtClean="0">
                <a:gradFill>
                  <a:gsLst>
                    <a:gs pos="0">
                      <a:schemeClr val="tx1"/>
                    </a:gs>
                    <a:gs pos="86000">
                      <a:schemeClr val="tx1"/>
                    </a:gs>
                  </a:gsLst>
                  <a:lin ang="5400000" scaled="0"/>
                </a:gradFill>
                <a:latin typeface="Segoe UI Light"/>
                <a:ea typeface="メイリオ"/>
                <a:cs typeface="+mn-cs"/>
              </a:rPr>
              <a:t>階層型に統合された名前空間にある</a:t>
            </a:r>
          </a:p>
          <a:p>
            <a:pPr marL="460400" indent="-460400" algn="l" defTabSz="914400">
              <a:spcBef>
                <a:spcPct val="20000"/>
              </a:spcBef>
              <a:buSzPct val="90000"/>
              <a:buFont typeface="Arial"/>
              <a:buChar char="•"/>
            </a:pPr>
            <a:endParaRPr lang="ja-JP" altLang="en-US" sz="1800" dirty="0" smtClean="0">
              <a:ea typeface="メイリオ"/>
            </a:endParaRPr>
          </a:p>
          <a:p>
            <a:pPr marL="460400" indent="-460400" algn="l" defTabSz="914400">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Visual Studio </a:t>
            </a:r>
            <a:r>
              <a:rPr lang="ja-JP" altLang="en-US" sz="3200" b="0" dirty="0" smtClean="0">
                <a:gradFill>
                  <a:gsLst>
                    <a:gs pos="0">
                      <a:schemeClr val="tx1"/>
                    </a:gs>
                    <a:gs pos="86000">
                      <a:schemeClr val="tx1"/>
                    </a:gs>
                  </a:gsLst>
                  <a:lin ang="5400000" scaled="0"/>
                </a:gradFill>
                <a:latin typeface="Segoe UI Light"/>
                <a:ea typeface="メイリオ"/>
                <a:cs typeface="+mn-cs"/>
              </a:rPr>
              <a:t>における強力な </a:t>
            </a:r>
            <a:r>
              <a:rPr lang="en-US" altLang="ja-JP" sz="3200" b="0" dirty="0" smtClean="0">
                <a:gradFill>
                  <a:gsLst>
                    <a:gs pos="0">
                      <a:schemeClr val="tx1"/>
                    </a:gs>
                    <a:gs pos="86000">
                      <a:schemeClr val="tx1"/>
                    </a:gs>
                  </a:gsLst>
                  <a:lin ang="5400000" scaled="0"/>
                </a:gradFill>
                <a:latin typeface="Segoe UI Light"/>
                <a:ea typeface="メイリオ"/>
                <a:cs typeface="+mn-cs"/>
              </a:rPr>
              <a:t>IntelliSense </a:t>
            </a:r>
            <a:r>
              <a:rPr lang="ja-JP" altLang="en-US" sz="3200" b="0" dirty="0" smtClean="0">
                <a:gradFill>
                  <a:gsLst>
                    <a:gs pos="0">
                      <a:schemeClr val="tx1"/>
                    </a:gs>
                    <a:gs pos="86000">
                      <a:schemeClr val="tx1"/>
                    </a:gs>
                  </a:gsLst>
                  <a:lin ang="5400000" scaled="0"/>
                </a:gradFill>
                <a:latin typeface="Segoe UI Light"/>
                <a:ea typeface="メイリオ"/>
                <a:cs typeface="+mn-cs"/>
              </a:rPr>
              <a:t>と参照</a:t>
            </a:r>
          </a:p>
          <a:p>
            <a:pPr marL="460400" indent="-460400" algn="l" defTabSz="914400">
              <a:spcBef>
                <a:spcPct val="20000"/>
              </a:spcBef>
              <a:buSzPct val="90000"/>
              <a:buFont typeface="Arial"/>
              <a:buChar char="•"/>
            </a:pPr>
            <a:endParaRPr lang="ja-JP" altLang="en-US" sz="1800" dirty="0" smtClean="0">
              <a:ea typeface="メイリオ"/>
            </a:endParaRPr>
          </a:p>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各関数に明確な型が </a:t>
            </a:r>
            <a:r>
              <a:rPr lang="en-US" altLang="ja-JP" sz="3200" b="0" dirty="0" smtClean="0">
                <a:gradFill>
                  <a:gsLst>
                    <a:gs pos="0">
                      <a:schemeClr val="tx1"/>
                    </a:gs>
                    <a:gs pos="86000">
                      <a:schemeClr val="tx1"/>
                    </a:gs>
                  </a:gsLst>
                  <a:lin ang="5400000" scaled="0"/>
                </a:gradFill>
                <a:latin typeface="Segoe UI Light"/>
                <a:ea typeface="メイリオ"/>
                <a:cs typeface="+mn-cs"/>
              </a:rPr>
              <a:t>1 </a:t>
            </a:r>
            <a:r>
              <a:rPr lang="ja-JP" altLang="en-US" sz="3200" b="0" dirty="0" smtClean="0">
                <a:gradFill>
                  <a:gsLst>
                    <a:gs pos="0">
                      <a:schemeClr val="tx1"/>
                    </a:gs>
                    <a:gs pos="86000">
                      <a:schemeClr val="tx1"/>
                    </a:gs>
                  </a:gsLst>
                  <a:lin ang="5400000" scaled="0"/>
                </a:gradFill>
                <a:latin typeface="Segoe UI Light"/>
                <a:ea typeface="メイリオ"/>
                <a:cs typeface="+mn-cs"/>
              </a:rPr>
              <a:t>つ</a:t>
            </a:r>
          </a:p>
          <a:p>
            <a:pPr marL="460400" indent="-460400" algn="l" defTabSz="914400">
              <a:spcBef>
                <a:spcPct val="20000"/>
              </a:spcBef>
              <a:buSzPct val="90000"/>
              <a:buFont typeface="Arial"/>
              <a:buChar char="•"/>
            </a:pPr>
            <a:endParaRPr lang="ja-JP" altLang="en-US" sz="1800" dirty="0" smtClean="0">
              <a:ea typeface="メイリオ"/>
            </a:endParaRP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拡張性を備えるプライベートなカタログ</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アプリはオブジェクト </a:t>
            </a:r>
            <a:r>
              <a:rPr lang="en-US" altLang="ja-JP" sz="2800" b="0" dirty="0" smtClean="0">
                <a:gradFill>
                  <a:gsLst>
                    <a:gs pos="0">
                      <a:schemeClr val="tx1"/>
                    </a:gs>
                    <a:gs pos="86000">
                      <a:schemeClr val="tx1"/>
                    </a:gs>
                  </a:gsLst>
                  <a:lin ang="5400000" scaled="0"/>
                </a:gradFill>
                <a:latin typeface="Segoe UI Light"/>
                <a:ea typeface="メイリオ"/>
                <a:cs typeface="+mn-cs"/>
              </a:rPr>
              <a:t>(C++/C#) </a:t>
            </a:r>
            <a:r>
              <a:rPr lang="ja-JP" altLang="en-US" sz="2800" b="0" dirty="0" smtClean="0">
                <a:gradFill>
                  <a:gsLst>
                    <a:gs pos="0">
                      <a:schemeClr val="tx1"/>
                    </a:gs>
                    <a:gs pos="86000">
                      <a:schemeClr val="tx1"/>
                    </a:gs>
                  </a:gsLst>
                  <a:lin ang="5400000" scaled="0"/>
                </a:gradFill>
                <a:latin typeface="Segoe UI Light"/>
                <a:ea typeface="メイリオ"/>
                <a:cs typeface="+mn-cs"/>
              </a:rPr>
              <a:t>を追加可能</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オブジェクトは </a:t>
            </a:r>
            <a:r>
              <a:rPr lang="en-US" altLang="ja-JP" sz="2800" b="0" dirty="0" smtClean="0">
                <a:gradFill>
                  <a:gsLst>
                    <a:gs pos="0">
                      <a:schemeClr val="tx1"/>
                    </a:gs>
                    <a:gs pos="86000">
                      <a:schemeClr val="tx1"/>
                    </a:gs>
                  </a:gsLst>
                  <a:lin ang="5400000" scaled="0"/>
                </a:gradFill>
                <a:latin typeface="Segoe UI Light"/>
                <a:ea typeface="メイリオ"/>
                <a:cs typeface="+mn-cs"/>
              </a:rPr>
              <a:t>JavaScript </a:t>
            </a:r>
            <a:r>
              <a:rPr lang="ja-JP" altLang="en-US" sz="2800" b="0" dirty="0" smtClean="0">
                <a:gradFill>
                  <a:gsLst>
                    <a:gs pos="0">
                      <a:schemeClr val="tx1"/>
                    </a:gs>
                    <a:gs pos="86000">
                      <a:schemeClr val="tx1"/>
                    </a:gs>
                  </a:gsLst>
                  <a:lin ang="5400000" scaled="0"/>
                </a:gradFill>
                <a:latin typeface="Segoe UI Light"/>
                <a:ea typeface="メイリオ"/>
                <a:cs typeface="+mn-cs"/>
              </a:rPr>
              <a:t>から認識可能</a:t>
            </a:r>
            <a:endParaRPr lang="ja-JP" altLang="en-US" sz="28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12702172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 </a:t>
            </a: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Runtime </a:t>
            </a: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の基本的な型</a:t>
            </a:r>
            <a:endParaRPr lang="ja-JP" altLang="en-US" dirty="0">
              <a:ea typeface="メイリオ"/>
            </a:endParaRPr>
          </a:p>
        </p:txBody>
      </p:sp>
      <p:graphicFrame>
        <p:nvGraphicFramePr>
          <p:cNvPr id="4" name="Table 2"/>
          <p:cNvGraphicFramePr>
            <a:graphicFrameLocks noGrp="1"/>
          </p:cNvGraphicFramePr>
          <p:nvPr>
            <p:extLst>
              <p:ext uri="{D42A27DB-BD31-4B8C-83A1-F6EECF244321}">
                <p14:modId xmlns:p14="http://schemas.microsoft.com/office/powerpoint/2010/main" val="2150236360"/>
              </p:ext>
            </p:extLst>
          </p:nvPr>
        </p:nvGraphicFramePr>
        <p:xfrm>
          <a:off x="519110" y="935374"/>
          <a:ext cx="11149014" cy="5623130"/>
        </p:xfrm>
        <a:graphic>
          <a:graphicData uri="http://schemas.openxmlformats.org/drawingml/2006/table">
            <a:tbl>
              <a:tblPr firstCol="1" bandRow="1">
                <a:tableStyleId>{5C22544A-7EE6-4342-B048-85BDC9FD1C3A}</a:tableStyleId>
              </a:tblPr>
              <a:tblGrid>
                <a:gridCol w="2688547"/>
                <a:gridCol w="3265714"/>
                <a:gridCol w="5194753"/>
              </a:tblGrid>
              <a:tr h="592666">
                <a:tc>
                  <a:txBody>
                    <a:bodyPr/>
                    <a:lstStyle/>
                    <a:p>
                      <a:pPr marL="0" algn="l" defTabSz="914400">
                        <a:spcBef>
                          <a:spcPts val="1200"/>
                        </a:spcBef>
                        <a:buNone/>
                      </a:pPr>
                      <a:r>
                        <a:rPr lang="ja-JP" altLang="en-US" sz="2300" b="1" i="0" noProof="0" dirty="0" smtClean="0">
                          <a:solidFill>
                            <a:srgbClr val="232323"/>
                          </a:solidFill>
                          <a:latin typeface="Segoe UI Light"/>
                          <a:ea typeface="メイリオ" pitchFamily="50" charset="-128"/>
                          <a:cs typeface="+mn-cs"/>
                        </a:rPr>
                        <a:t>文字列型</a:t>
                      </a:r>
                      <a:endParaRPr lang="ja-JP" altLang="en-US" sz="2300" noProof="0" dirty="0">
                        <a:solidFill>
                          <a:schemeClr val="bg1"/>
                        </a:solidFill>
                        <a:ea typeface="メイリオ" pitchFamily="50" charset="-128"/>
                      </a:endParaRPr>
                    </a:p>
                  </a:txBody>
                  <a:tcPr marL="90000" marR="90000" marT="100800" marB="46800"/>
                </a:tc>
                <a:tc>
                  <a:txBody>
                    <a:bodyPr/>
                    <a:lstStyle/>
                    <a:p>
                      <a:pPr marL="0" algn="l" defTabSz="914400">
                        <a:buNone/>
                      </a:pPr>
                      <a:r>
                        <a:rPr lang="en-US" altLang="ja-JP" sz="2400" b="0" i="0" noProof="0" dirty="0" smtClean="0">
                          <a:solidFill>
                            <a:schemeClr val="dk1"/>
                          </a:solidFill>
                          <a:latin typeface="Courier New"/>
                          <a:ea typeface="メイリオ" pitchFamily="50" charset="-128"/>
                          <a:cs typeface="Courier New"/>
                        </a:rPr>
                        <a:t>HSTRING</a:t>
                      </a:r>
                      <a:endParaRPr lang="ja-JP" altLang="en-US" sz="2400" noProof="0" dirty="0">
                        <a:latin typeface="Courier New" pitchFamily="49" charset="0"/>
                        <a:ea typeface="メイリオ" pitchFamily="50" charset="-128"/>
                        <a:cs typeface="Courier New" pitchFamily="49" charset="0"/>
                      </a:endParaRPr>
                    </a:p>
                  </a:txBody>
                  <a:tcPr/>
                </a:tc>
                <a:tc>
                  <a:txBody>
                    <a:bodyPr/>
                    <a:lstStyle/>
                    <a:p>
                      <a:pPr marL="0" algn="l" defTabSz="914400">
                        <a:buNone/>
                      </a:pPr>
                      <a:r>
                        <a:rPr lang="ja-JP" altLang="en-US" sz="2300" b="0" i="0" baseline="0" noProof="0" smtClean="0">
                          <a:solidFill>
                            <a:schemeClr val="dk1"/>
                          </a:solidFill>
                          <a:latin typeface="Segoe UI Light"/>
                          <a:ea typeface="メイリオ" pitchFamily="50" charset="-128"/>
                          <a:cs typeface="+mn-cs"/>
                        </a:rPr>
                        <a:t>複数言語でのコピーを回避</a:t>
                      </a:r>
                      <a:endParaRPr lang="ja-JP" altLang="en-US" sz="2300" noProof="0">
                        <a:ea typeface="メイリオ" pitchFamily="50" charset="-128"/>
                      </a:endParaRPr>
                    </a:p>
                  </a:txBody>
                  <a:tcPr marL="90000" marR="90000" marT="100800" marB="46800"/>
                </a:tc>
              </a:tr>
              <a:tr h="592666">
                <a:tc>
                  <a:txBody>
                    <a:bodyPr/>
                    <a:lstStyle/>
                    <a:p>
                      <a:pPr marL="0" algn="l" defTabSz="914400">
                        <a:spcBef>
                          <a:spcPts val="1200"/>
                        </a:spcBef>
                        <a:buNone/>
                      </a:pPr>
                      <a:r>
                        <a:rPr lang="ja-JP" altLang="en-US" sz="2300" b="1" i="0" noProof="0" smtClean="0">
                          <a:solidFill>
                            <a:srgbClr val="232323"/>
                          </a:solidFill>
                          <a:latin typeface="Segoe UI Light"/>
                          <a:ea typeface="メイリオ" pitchFamily="50" charset="-128"/>
                          <a:cs typeface="+mn-cs"/>
                        </a:rPr>
                        <a:t>基本型</a:t>
                      </a:r>
                      <a:endParaRPr lang="ja-JP" altLang="en-US" sz="2300" noProof="0">
                        <a:solidFill>
                          <a:schemeClr val="bg1"/>
                        </a:solidFill>
                        <a:ea typeface="メイリオ" pitchFamily="50" charset="-128"/>
                      </a:endParaRPr>
                    </a:p>
                  </a:txBody>
                  <a:tcPr marL="90000" marR="90000" marT="100800" marB="46800"/>
                </a:tc>
                <a:tc>
                  <a:txBody>
                    <a:bodyPr/>
                    <a:lstStyle/>
                    <a:p>
                      <a:pPr marL="0" algn="l" defTabSz="914400">
                        <a:buNone/>
                      </a:pPr>
                      <a:r>
                        <a:rPr lang="en-US" altLang="ja-JP" sz="2400" b="0" i="0" noProof="0" dirty="0" smtClean="0">
                          <a:solidFill>
                            <a:schemeClr val="dk1"/>
                          </a:solidFill>
                          <a:latin typeface="Courier New"/>
                          <a:ea typeface="メイリオ" pitchFamily="50" charset="-128"/>
                          <a:cs typeface="Courier New"/>
                        </a:rPr>
                        <a:t>INT32</a:t>
                      </a:r>
                      <a:r>
                        <a:rPr lang="ja-JP" altLang="en-US" sz="2400" b="0" i="0" noProof="0" dirty="0" err="1" smtClean="0">
                          <a:solidFill>
                            <a:schemeClr val="dk1"/>
                          </a:solidFill>
                          <a:latin typeface="Courier New"/>
                          <a:ea typeface="メイリオ" pitchFamily="50" charset="-128"/>
                          <a:cs typeface="Courier New"/>
                        </a:rPr>
                        <a:t>、</a:t>
                      </a:r>
                      <a:r>
                        <a:rPr lang="en-US" altLang="ja-JP" sz="2400" b="0" i="0" noProof="0" dirty="0" smtClean="0">
                          <a:solidFill>
                            <a:schemeClr val="dk1"/>
                          </a:solidFill>
                          <a:latin typeface="Courier New"/>
                          <a:ea typeface="メイリオ" pitchFamily="50" charset="-128"/>
                          <a:cs typeface="Courier New"/>
                        </a:rPr>
                        <a:t>UINT64 *</a:t>
                      </a:r>
                      <a:endParaRPr lang="ja-JP" altLang="en-US" sz="2400" noProof="0" dirty="0">
                        <a:latin typeface="Courier New" pitchFamily="49" charset="0"/>
                        <a:ea typeface="メイリオ" pitchFamily="50" charset="-128"/>
                        <a:cs typeface="Courier New" pitchFamily="49" charset="0"/>
                      </a:endParaRPr>
                    </a:p>
                  </a:txBody>
                  <a:tcPr/>
                </a:tc>
                <a:tc>
                  <a:txBody>
                    <a:bodyPr/>
                    <a:lstStyle/>
                    <a:p>
                      <a:pPr marL="0" algn="l" defTabSz="914400">
                        <a:buNone/>
                      </a:pPr>
                      <a:r>
                        <a:rPr lang="ja-JP" altLang="en-US" sz="2300" b="0" i="0" noProof="0" smtClean="0">
                          <a:solidFill>
                            <a:schemeClr val="dk1"/>
                          </a:solidFill>
                          <a:latin typeface="Segoe UI Light"/>
                          <a:ea typeface="メイリオ" pitchFamily="50" charset="-128"/>
                          <a:cs typeface="+mn-cs"/>
                        </a:rPr>
                        <a:t>ポインターは限定的に許可</a:t>
                      </a:r>
                      <a:endParaRPr lang="ja-JP" altLang="en-US" sz="2300" noProof="0">
                        <a:ea typeface="メイリオ" pitchFamily="50" charset="-128"/>
                      </a:endParaRPr>
                    </a:p>
                  </a:txBody>
                  <a:tcPr marL="90000" marR="90000" marT="100800" marB="46800"/>
                </a:tc>
              </a:tr>
              <a:tr h="630626">
                <a:tc>
                  <a:txBody>
                    <a:bodyPr/>
                    <a:lstStyle/>
                    <a:p>
                      <a:pPr marL="0" algn="l" defTabSz="914400">
                        <a:spcBef>
                          <a:spcPts val="1200"/>
                        </a:spcBef>
                        <a:buNone/>
                      </a:pPr>
                      <a:r>
                        <a:rPr lang="ja-JP" altLang="en-US" sz="2300" b="1" i="0" noProof="0" smtClean="0">
                          <a:solidFill>
                            <a:srgbClr val="232323"/>
                          </a:solidFill>
                          <a:latin typeface="Segoe UI Light"/>
                          <a:ea typeface="メイリオ" pitchFamily="50" charset="-128"/>
                          <a:cs typeface="+mn-cs"/>
                        </a:rPr>
                        <a:t>列挙体</a:t>
                      </a:r>
                      <a:endParaRPr lang="ja-JP" altLang="en-US" sz="2300" noProof="0">
                        <a:solidFill>
                          <a:schemeClr val="bg1"/>
                        </a:solidFill>
                        <a:ea typeface="メイリオ" pitchFamily="50" charset="-128"/>
                      </a:endParaRPr>
                    </a:p>
                  </a:txBody>
                  <a:tcPr marL="90000" marR="90000" marT="100800" marB="46800"/>
                </a:tc>
                <a:tc>
                  <a:txBody>
                    <a:bodyPr/>
                    <a:lstStyle/>
                    <a:p>
                      <a:pPr marL="0" algn="l" defTabSz="914400">
                        <a:buNone/>
                      </a:pPr>
                      <a:r>
                        <a:rPr lang="en-US" altLang="ja-JP" sz="2400" b="0" i="0" noProof="0" smtClean="0">
                          <a:solidFill>
                            <a:schemeClr val="dk1"/>
                          </a:solidFill>
                          <a:latin typeface="Courier New"/>
                          <a:ea typeface="メイリオ" pitchFamily="50" charset="-128"/>
                          <a:cs typeface="Courier New"/>
                        </a:rPr>
                        <a:t>enum AsyncStatus</a:t>
                      </a:r>
                      <a:endParaRPr lang="ja-JP" altLang="en-US" sz="2400" noProof="0">
                        <a:latin typeface="Courier New" pitchFamily="49" charset="0"/>
                        <a:ea typeface="メイリオ" pitchFamily="50" charset="-128"/>
                        <a:cs typeface="Courier New" pitchFamily="49" charset="0"/>
                      </a:endParaRPr>
                    </a:p>
                  </a:txBody>
                  <a:tcPr/>
                </a:tc>
                <a:tc>
                  <a:txBody>
                    <a:bodyPr/>
                    <a:lstStyle/>
                    <a:p>
                      <a:pPr marL="0" algn="l" defTabSz="914400">
                        <a:buNone/>
                      </a:pPr>
                      <a:r>
                        <a:rPr lang="ja-JP" altLang="en-US" sz="2300" b="0" i="0" baseline="0" noProof="0" smtClean="0">
                          <a:solidFill>
                            <a:schemeClr val="dk1"/>
                          </a:solidFill>
                          <a:latin typeface="Segoe UI Light"/>
                          <a:ea typeface="メイリオ" pitchFamily="50" charset="-128"/>
                          <a:cs typeface="+mn-cs"/>
                        </a:rPr>
                        <a:t>フラグまたは非フラグのスタイル</a:t>
                      </a:r>
                      <a:endParaRPr lang="ja-JP" altLang="en-US" sz="2300" noProof="0">
                        <a:ea typeface="メイリオ" pitchFamily="50" charset="-128"/>
                      </a:endParaRPr>
                    </a:p>
                  </a:txBody>
                  <a:tcPr marL="90000" marR="90000" marT="100800" marB="46800"/>
                </a:tc>
              </a:tr>
              <a:tr h="839063">
                <a:tc>
                  <a:txBody>
                    <a:bodyPr/>
                    <a:lstStyle/>
                    <a:p>
                      <a:pPr marL="0" algn="l" defTabSz="914400">
                        <a:spcBef>
                          <a:spcPts val="1200"/>
                        </a:spcBef>
                        <a:buNone/>
                      </a:pPr>
                      <a:r>
                        <a:rPr lang="ja-JP" altLang="en-US" sz="2300" b="1" i="0" noProof="0" smtClean="0">
                          <a:solidFill>
                            <a:srgbClr val="232323"/>
                          </a:solidFill>
                          <a:latin typeface="Segoe UI Light"/>
                          <a:ea typeface="メイリオ" pitchFamily="50" charset="-128"/>
                          <a:cs typeface="+mn-cs"/>
                        </a:rPr>
                        <a:t>構造体</a:t>
                      </a:r>
                      <a:endParaRPr lang="ja-JP" altLang="en-US" sz="2300" noProof="0">
                        <a:solidFill>
                          <a:schemeClr val="bg1"/>
                        </a:solidFill>
                        <a:ea typeface="メイリオ" pitchFamily="50" charset="-128"/>
                      </a:endParaRPr>
                    </a:p>
                  </a:txBody>
                  <a:tcPr marL="90000" marR="90000" marT="100800" marB="46800"/>
                </a:tc>
                <a:tc>
                  <a:txBody>
                    <a:bodyPr/>
                    <a:lstStyle/>
                    <a:p>
                      <a:pPr marL="0" algn="l" defTabSz="914400">
                        <a:buNone/>
                      </a:pPr>
                      <a:r>
                        <a:rPr lang="en-US" altLang="ja-JP" sz="2400" b="0" i="0" noProof="0" smtClean="0">
                          <a:solidFill>
                            <a:schemeClr val="dk1"/>
                          </a:solidFill>
                          <a:latin typeface="Courier New"/>
                          <a:ea typeface="メイリオ" pitchFamily="50" charset="-128"/>
                          <a:cs typeface="Courier New"/>
                        </a:rPr>
                        <a:t>struct</a:t>
                      </a:r>
                      <a:r>
                        <a:rPr lang="ja-JP" altLang="en-US" sz="2400" b="0" i="0" baseline="0" noProof="0" smtClean="0">
                          <a:solidFill>
                            <a:schemeClr val="dk1"/>
                          </a:solidFill>
                          <a:latin typeface="Courier New"/>
                          <a:ea typeface="メイリオ" pitchFamily="50" charset="-128"/>
                          <a:cs typeface="Courier New"/>
                        </a:rPr>
                        <a:t> </a:t>
                      </a:r>
                      <a:r>
                        <a:rPr lang="en-US" altLang="ja-JP" sz="2400" b="0" i="0" baseline="0" noProof="0" smtClean="0">
                          <a:solidFill>
                            <a:schemeClr val="dk1"/>
                          </a:solidFill>
                          <a:latin typeface="Courier New"/>
                          <a:ea typeface="メイリオ" pitchFamily="50" charset="-128"/>
                          <a:cs typeface="Courier New"/>
                        </a:rPr>
                        <a:t>Rect;</a:t>
                      </a:r>
                      <a:endParaRPr lang="ja-JP" altLang="en-US" sz="2400" noProof="0">
                        <a:latin typeface="Courier New" pitchFamily="49" charset="0"/>
                        <a:ea typeface="メイリオ" pitchFamily="50" charset="-128"/>
                        <a:cs typeface="Courier New" pitchFamily="49" charset="0"/>
                      </a:endParaRPr>
                    </a:p>
                  </a:txBody>
                  <a:tcPr/>
                </a:tc>
                <a:tc>
                  <a:txBody>
                    <a:bodyPr/>
                    <a:lstStyle/>
                    <a:p>
                      <a:pPr marL="0" algn="l" defTabSz="914400">
                        <a:buNone/>
                      </a:pPr>
                      <a:r>
                        <a:rPr lang="ja-JP" altLang="en-US" sz="2300" b="0" i="0" noProof="0" dirty="0" smtClean="0">
                          <a:solidFill>
                            <a:schemeClr val="dk1"/>
                          </a:solidFill>
                          <a:latin typeface="Segoe UI Light"/>
                          <a:ea typeface="メイリオ" pitchFamily="50" charset="-128"/>
                          <a:cs typeface="+mn-cs"/>
                        </a:rPr>
                        <a:t>文字列を含むことが可能、</a:t>
                      </a:r>
                      <a:r>
                        <a:rPr lang="en-US" altLang="ja-JP" sz="2300" b="0" i="0" noProof="0" dirty="0" smtClean="0">
                          <a:solidFill>
                            <a:schemeClr val="dk1"/>
                          </a:solidFill>
                          <a:latin typeface="Segoe UI Light"/>
                          <a:ea typeface="メイリオ" pitchFamily="50" charset="-128"/>
                          <a:cs typeface="+mn-cs"/>
                        </a:rPr>
                        <a:t/>
                      </a:r>
                      <a:br>
                        <a:rPr lang="en-US" altLang="ja-JP" sz="2300" b="0" i="0" noProof="0" dirty="0" smtClean="0">
                          <a:solidFill>
                            <a:schemeClr val="dk1"/>
                          </a:solidFill>
                          <a:latin typeface="Segoe UI Light"/>
                          <a:ea typeface="メイリオ" pitchFamily="50" charset="-128"/>
                          <a:cs typeface="+mn-cs"/>
                        </a:rPr>
                      </a:br>
                      <a:r>
                        <a:rPr lang="ja-JP" altLang="en-US" sz="2300" b="0" i="0" noProof="0" dirty="0" smtClean="0">
                          <a:solidFill>
                            <a:schemeClr val="dk1"/>
                          </a:solidFill>
                          <a:latin typeface="Segoe UI Light"/>
                          <a:ea typeface="メイリオ" pitchFamily="50" charset="-128"/>
                          <a:cs typeface="+mn-cs"/>
                        </a:rPr>
                        <a:t>インターフェイスは不可能</a:t>
                      </a:r>
                      <a:r>
                        <a:rPr lang="ja-JP" altLang="en-US" sz="2300" b="0" i="0" baseline="0" noProof="0" dirty="0" smtClean="0">
                          <a:solidFill>
                            <a:schemeClr val="dk1"/>
                          </a:solidFill>
                          <a:latin typeface="Segoe UI Light"/>
                          <a:ea typeface="メイリオ" pitchFamily="50" charset="-128"/>
                          <a:cs typeface="+mn-cs"/>
                        </a:rPr>
                        <a:t> </a:t>
                      </a:r>
                      <a:endParaRPr lang="ja-JP" altLang="en-US" sz="2300" noProof="0" dirty="0">
                        <a:ea typeface="メイリオ" pitchFamily="50" charset="-128"/>
                      </a:endParaRPr>
                    </a:p>
                  </a:txBody>
                  <a:tcPr marL="90000" marR="90000" marT="100800" marB="46800"/>
                </a:tc>
              </a:tr>
              <a:tr h="630626">
                <a:tc>
                  <a:txBody>
                    <a:bodyPr/>
                    <a:lstStyle/>
                    <a:p>
                      <a:pPr marL="0" algn="l" defTabSz="914400">
                        <a:spcBef>
                          <a:spcPts val="1200"/>
                        </a:spcBef>
                        <a:buNone/>
                      </a:pPr>
                      <a:r>
                        <a:rPr lang="ja-JP" altLang="en-US" sz="2300" b="1" i="0" noProof="0" smtClean="0">
                          <a:solidFill>
                            <a:srgbClr val="232323"/>
                          </a:solidFill>
                          <a:latin typeface="Segoe UI Light"/>
                          <a:ea typeface="メイリオ" pitchFamily="50" charset="-128"/>
                          <a:cs typeface="+mn-cs"/>
                        </a:rPr>
                        <a:t>単純配列</a:t>
                      </a:r>
                      <a:endParaRPr lang="ja-JP" altLang="en-US" sz="2300" noProof="0">
                        <a:solidFill>
                          <a:schemeClr val="bg1"/>
                        </a:solidFill>
                        <a:ea typeface="メイリオ" pitchFamily="50" charset="-128"/>
                      </a:endParaRPr>
                    </a:p>
                  </a:txBody>
                  <a:tcPr marL="90000" marR="90000" marT="100800" marB="46800"/>
                </a:tc>
                <a:tc>
                  <a:txBody>
                    <a:bodyPr/>
                    <a:lstStyle/>
                    <a:p>
                      <a:pPr marL="0" algn="l" defTabSz="914400">
                        <a:buNone/>
                      </a:pPr>
                      <a:r>
                        <a:rPr lang="en-US" altLang="ja-JP" sz="2400" b="0" i="0" noProof="0" dirty="0" smtClean="0">
                          <a:solidFill>
                            <a:schemeClr val="dk1"/>
                          </a:solidFill>
                          <a:latin typeface="Courier New"/>
                          <a:ea typeface="メイリオ" pitchFamily="50" charset="-128"/>
                          <a:cs typeface="Courier New"/>
                        </a:rPr>
                        <a:t>INT32</a:t>
                      </a:r>
                      <a:r>
                        <a:rPr lang="ja-JP" altLang="en-US" sz="2400" b="0" i="0" baseline="0" noProof="0" dirty="0" smtClean="0">
                          <a:solidFill>
                            <a:schemeClr val="dk1"/>
                          </a:solidFill>
                          <a:latin typeface="Courier New"/>
                          <a:ea typeface="メイリオ" pitchFamily="50" charset="-128"/>
                          <a:cs typeface="Courier New"/>
                        </a:rPr>
                        <a:t> </a:t>
                      </a:r>
                      <a:r>
                        <a:rPr lang="en-US" altLang="ja-JP" sz="2400" b="0" i="0" baseline="0" noProof="0" dirty="0" smtClean="0">
                          <a:solidFill>
                            <a:schemeClr val="dk1"/>
                          </a:solidFill>
                          <a:latin typeface="Courier New"/>
                          <a:ea typeface="メイリオ" pitchFamily="50" charset="-128"/>
                          <a:cs typeface="Courier New"/>
                        </a:rPr>
                        <a:t>[]</a:t>
                      </a:r>
                      <a:endParaRPr lang="ja-JP" altLang="en-US" sz="2400" noProof="0" dirty="0">
                        <a:latin typeface="Courier New" pitchFamily="49" charset="0"/>
                        <a:ea typeface="メイリオ" pitchFamily="50" charset="-128"/>
                        <a:cs typeface="Courier New" pitchFamily="49" charset="0"/>
                      </a:endParaRPr>
                    </a:p>
                  </a:txBody>
                  <a:tcPr/>
                </a:tc>
                <a:tc>
                  <a:txBody>
                    <a:bodyPr/>
                    <a:lstStyle/>
                    <a:p>
                      <a:pPr marL="0" algn="l" defTabSz="914400">
                        <a:buNone/>
                      </a:pPr>
                      <a:r>
                        <a:rPr lang="ja-JP" altLang="en-US" sz="2300" b="0" i="0" noProof="0" smtClean="0">
                          <a:solidFill>
                            <a:schemeClr val="dk1"/>
                          </a:solidFill>
                          <a:latin typeface="Segoe UI Light"/>
                          <a:ea typeface="メイリオ" pitchFamily="50" charset="-128"/>
                          <a:cs typeface="+mn-cs"/>
                        </a:rPr>
                        <a:t>ごく基本的なコレクション用</a:t>
                      </a:r>
                      <a:endParaRPr lang="ja-JP" altLang="en-US" sz="2300" noProof="0">
                        <a:ea typeface="メイリオ" pitchFamily="50" charset="-128"/>
                      </a:endParaRPr>
                    </a:p>
                  </a:txBody>
                  <a:tcPr marL="90000" marR="90000" marT="100800" marB="46800"/>
                </a:tc>
              </a:tr>
              <a:tr h="630626">
                <a:tc>
                  <a:txBody>
                    <a:bodyPr/>
                    <a:lstStyle/>
                    <a:p>
                      <a:pPr marL="0" algn="l" defTabSz="914400">
                        <a:spcBef>
                          <a:spcPts val="1200"/>
                        </a:spcBef>
                        <a:buNone/>
                      </a:pPr>
                      <a:r>
                        <a:rPr lang="ja-JP" altLang="en-US" sz="2300" b="1" i="0" noProof="0" smtClean="0">
                          <a:solidFill>
                            <a:srgbClr val="232323"/>
                          </a:solidFill>
                          <a:latin typeface="Segoe UI Light"/>
                          <a:ea typeface="メイリオ" pitchFamily="50" charset="-128"/>
                          <a:cs typeface="+mn-cs"/>
                        </a:rPr>
                        <a:t>インターフェイス</a:t>
                      </a:r>
                      <a:endParaRPr lang="ja-JP" altLang="en-US" sz="2300" noProof="0">
                        <a:solidFill>
                          <a:schemeClr val="bg1"/>
                        </a:solidFill>
                        <a:ea typeface="メイリオ" pitchFamily="50" charset="-128"/>
                      </a:endParaRPr>
                    </a:p>
                  </a:txBody>
                  <a:tcPr marL="90000" marR="90000" marT="100800" marB="46800"/>
                </a:tc>
                <a:tc>
                  <a:txBody>
                    <a:bodyPr/>
                    <a:lstStyle/>
                    <a:p>
                      <a:pPr marL="0" algn="l" defTabSz="914400">
                        <a:buNone/>
                      </a:pPr>
                      <a:r>
                        <a:rPr lang="en-US" altLang="ja-JP" sz="2400" b="0" i="0" noProof="0" smtClean="0">
                          <a:solidFill>
                            <a:schemeClr val="dk1"/>
                          </a:solidFill>
                          <a:latin typeface="Courier New"/>
                          <a:ea typeface="メイリオ" pitchFamily="50" charset="-128"/>
                          <a:cs typeface="Courier New"/>
                        </a:rPr>
                        <a:t>IInspectable</a:t>
                      </a:r>
                      <a:endParaRPr lang="ja-JP" altLang="en-US" sz="2400" noProof="0">
                        <a:latin typeface="Courier New" pitchFamily="49" charset="0"/>
                        <a:ea typeface="メイリオ" pitchFamily="50" charset="-128"/>
                        <a:cs typeface="Courier New" pitchFamily="49" charset="0"/>
                      </a:endParaRPr>
                    </a:p>
                  </a:txBody>
                  <a:tcPr/>
                </a:tc>
                <a:tc>
                  <a:txBody>
                    <a:bodyPr/>
                    <a:lstStyle/>
                    <a:p>
                      <a:pPr marL="0" algn="l" defTabSz="914400">
                        <a:buNone/>
                      </a:pPr>
                      <a:r>
                        <a:rPr lang="ja-JP" altLang="en-US" sz="2300" b="0" i="0" baseline="0" noProof="0" smtClean="0">
                          <a:solidFill>
                            <a:schemeClr val="dk1"/>
                          </a:solidFill>
                          <a:latin typeface="Segoe UI Light"/>
                          <a:ea typeface="メイリオ" pitchFamily="50" charset="-128"/>
                          <a:cs typeface="+mn-cs"/>
                        </a:rPr>
                        <a:t>メソッドはインターフェイスで定義</a:t>
                      </a:r>
                      <a:endParaRPr lang="ja-JP" altLang="en-US" sz="2300" noProof="0">
                        <a:ea typeface="メイリオ" pitchFamily="50" charset="-128"/>
                      </a:endParaRPr>
                    </a:p>
                  </a:txBody>
                  <a:tcPr marL="90000" marR="90000" marT="100800" marB="46800"/>
                </a:tc>
              </a:tr>
              <a:tr h="839063">
                <a:tc>
                  <a:txBody>
                    <a:bodyPr/>
                    <a:lstStyle/>
                    <a:p>
                      <a:pPr marL="0" algn="l" defTabSz="914400">
                        <a:spcBef>
                          <a:spcPts val="1200"/>
                        </a:spcBef>
                        <a:buNone/>
                      </a:pPr>
                      <a:r>
                        <a:rPr lang="ja-JP" altLang="en-US" sz="2300" b="1" i="0" noProof="0" smtClean="0">
                          <a:solidFill>
                            <a:srgbClr val="232323"/>
                          </a:solidFill>
                          <a:latin typeface="Segoe UI Light"/>
                          <a:ea typeface="メイリオ" pitchFamily="50" charset="-128"/>
                          <a:cs typeface="+mn-cs"/>
                        </a:rPr>
                        <a:t>ジェネリック </a:t>
                      </a:r>
                      <a:br>
                        <a:rPr lang="ja-JP" altLang="en-US" sz="2300" b="1" i="0" noProof="0" smtClean="0">
                          <a:solidFill>
                            <a:srgbClr val="232323"/>
                          </a:solidFill>
                          <a:latin typeface="Segoe UI Light"/>
                          <a:ea typeface="メイリオ" pitchFamily="50" charset="-128"/>
                          <a:cs typeface="+mn-cs"/>
                        </a:rPr>
                      </a:br>
                      <a:r>
                        <a:rPr lang="ja-JP" altLang="en-US" sz="2300" b="1" i="0" noProof="0" smtClean="0">
                          <a:solidFill>
                            <a:srgbClr val="232323"/>
                          </a:solidFill>
                          <a:latin typeface="Segoe UI Light"/>
                          <a:ea typeface="メイリオ" pitchFamily="50" charset="-128"/>
                          <a:cs typeface="+mn-cs"/>
                        </a:rPr>
                        <a:t>インターフェイス</a:t>
                      </a:r>
                      <a:endParaRPr lang="ja-JP" altLang="en-US" sz="2300" noProof="0">
                        <a:solidFill>
                          <a:schemeClr val="bg1"/>
                        </a:solidFill>
                        <a:ea typeface="メイリオ" pitchFamily="50" charset="-128"/>
                      </a:endParaRPr>
                    </a:p>
                  </a:txBody>
                  <a:tcPr marL="90000" marR="90000" marT="100800" marB="46800"/>
                </a:tc>
                <a:tc>
                  <a:txBody>
                    <a:bodyPr/>
                    <a:lstStyle/>
                    <a:p>
                      <a:pPr marL="0" algn="l" defTabSz="914400">
                        <a:buNone/>
                      </a:pPr>
                      <a:r>
                        <a:rPr lang="en-US" altLang="ja-JP" sz="2400" b="0" i="0" noProof="0" smtClean="0">
                          <a:solidFill>
                            <a:schemeClr val="dk1"/>
                          </a:solidFill>
                          <a:latin typeface="Courier New"/>
                          <a:ea typeface="メイリオ" pitchFamily="50" charset="-128"/>
                          <a:cs typeface="Courier New"/>
                        </a:rPr>
                        <a:t>IVector&lt;T&gt;</a:t>
                      </a:r>
                      <a:endParaRPr lang="ja-JP" altLang="en-US" sz="2400" noProof="0">
                        <a:latin typeface="Courier New" pitchFamily="49" charset="0"/>
                        <a:ea typeface="メイリオ" pitchFamily="50" charset="-128"/>
                        <a:cs typeface="Courier New" pitchFamily="49" charset="0"/>
                      </a:endParaRPr>
                    </a:p>
                  </a:txBody>
                  <a:tcPr/>
                </a:tc>
                <a:tc>
                  <a:txBody>
                    <a:bodyPr/>
                    <a:lstStyle/>
                    <a:p>
                      <a:pPr marL="0" algn="l" defTabSz="914400">
                        <a:buNone/>
                      </a:pPr>
                      <a:r>
                        <a:rPr lang="ja-JP" altLang="en-US" sz="2300" b="0" i="0" baseline="0" noProof="0" smtClean="0">
                          <a:solidFill>
                            <a:schemeClr val="dk1"/>
                          </a:solidFill>
                          <a:latin typeface="Segoe UI Light"/>
                          <a:ea typeface="メイリオ" pitchFamily="50" charset="-128"/>
                          <a:cs typeface="+mn-cs"/>
                        </a:rPr>
                        <a:t>ジェネリック型のインターフェイス</a:t>
                      </a:r>
                      <a:endParaRPr lang="ja-JP" altLang="en-US" sz="2300" noProof="0">
                        <a:ea typeface="メイリオ" pitchFamily="50" charset="-128"/>
                      </a:endParaRPr>
                    </a:p>
                  </a:txBody>
                  <a:tcPr marL="90000" marR="90000" marT="100800" marB="46800"/>
                </a:tc>
              </a:tr>
              <a:tr h="839063">
                <a:tc>
                  <a:txBody>
                    <a:bodyPr/>
                    <a:lstStyle/>
                    <a:p>
                      <a:pPr marL="0" algn="l" defTabSz="914400">
                        <a:spcBef>
                          <a:spcPts val="1200"/>
                        </a:spcBef>
                        <a:buNone/>
                      </a:pPr>
                      <a:r>
                        <a:rPr lang="ja-JP" altLang="en-US" sz="2300" b="1" i="0" noProof="0" smtClean="0">
                          <a:solidFill>
                            <a:srgbClr val="232323"/>
                          </a:solidFill>
                          <a:latin typeface="Segoe UI Light"/>
                          <a:ea typeface="メイリオ" pitchFamily="50" charset="-128"/>
                          <a:cs typeface="+mn-cs"/>
                        </a:rPr>
                        <a:t>ランタイム クラス</a:t>
                      </a:r>
                      <a:endParaRPr lang="ja-JP" altLang="en-US" sz="2300" noProof="0">
                        <a:solidFill>
                          <a:schemeClr val="bg1"/>
                        </a:solidFill>
                        <a:ea typeface="メイリオ" pitchFamily="50" charset="-128"/>
                      </a:endParaRPr>
                    </a:p>
                  </a:txBody>
                  <a:tcPr marL="90000" marR="90000" marT="100800" marB="46800"/>
                </a:tc>
                <a:tc>
                  <a:txBody>
                    <a:bodyPr/>
                    <a:lstStyle/>
                    <a:p>
                      <a:pPr marL="0" algn="l" defTabSz="914400">
                        <a:buNone/>
                      </a:pPr>
                      <a:r>
                        <a:rPr lang="en-US" altLang="ja-JP" sz="2400" b="0" i="0" noProof="0" smtClean="0">
                          <a:solidFill>
                            <a:schemeClr val="dk1"/>
                          </a:solidFill>
                          <a:latin typeface="Courier New"/>
                          <a:ea typeface="メイリオ" pitchFamily="50" charset="-128"/>
                          <a:cs typeface="Courier New"/>
                        </a:rPr>
                        <a:t>Windows.Storage.StorageFile</a:t>
                      </a:r>
                      <a:endParaRPr lang="ja-JP" altLang="en-US" sz="2400" noProof="0">
                        <a:latin typeface="Courier New" pitchFamily="49" charset="0"/>
                        <a:ea typeface="メイリオ" pitchFamily="50" charset="-128"/>
                        <a:cs typeface="Courier New" pitchFamily="49" charset="0"/>
                      </a:endParaRPr>
                    </a:p>
                  </a:txBody>
                  <a:tcPr/>
                </a:tc>
                <a:tc>
                  <a:txBody>
                    <a:bodyPr/>
                    <a:lstStyle/>
                    <a:p>
                      <a:pPr marL="0" algn="l" defTabSz="914400">
                        <a:buNone/>
                      </a:pPr>
                      <a:r>
                        <a:rPr lang="ja-JP" altLang="en-US" sz="2300" b="0" i="0" baseline="0" noProof="0" dirty="0" smtClean="0">
                          <a:solidFill>
                            <a:schemeClr val="dk1"/>
                          </a:solidFill>
                          <a:latin typeface="Segoe UI Light"/>
                          <a:ea typeface="メイリオ" pitchFamily="50" charset="-128"/>
                          <a:cs typeface="+mn-cs"/>
                        </a:rPr>
                        <a:t>インターフェイスをバインドして</a:t>
                      </a:r>
                      <a:r>
                        <a:rPr lang="en-US" altLang="ja-JP" sz="2300" b="0" i="0" baseline="0" noProof="0" dirty="0" smtClean="0">
                          <a:solidFill>
                            <a:schemeClr val="dk1"/>
                          </a:solidFill>
                          <a:latin typeface="Segoe UI Light"/>
                          <a:ea typeface="メイリオ" pitchFamily="50" charset="-128"/>
                          <a:cs typeface="+mn-cs"/>
                        </a:rPr>
                        <a:t/>
                      </a:r>
                      <a:br>
                        <a:rPr lang="en-US" altLang="ja-JP" sz="2300" b="0" i="0" baseline="0" noProof="0" dirty="0" smtClean="0">
                          <a:solidFill>
                            <a:schemeClr val="dk1"/>
                          </a:solidFill>
                          <a:latin typeface="Segoe UI Light"/>
                          <a:ea typeface="メイリオ" pitchFamily="50" charset="-128"/>
                          <a:cs typeface="+mn-cs"/>
                        </a:rPr>
                      </a:br>
                      <a:r>
                        <a:rPr lang="ja-JP" altLang="en-US" sz="2300" b="0" i="0" baseline="0" noProof="0" dirty="0" smtClean="0">
                          <a:solidFill>
                            <a:schemeClr val="dk1"/>
                          </a:solidFill>
                          <a:latin typeface="Segoe UI Light"/>
                          <a:ea typeface="メイリオ" pitchFamily="50" charset="-128"/>
                          <a:cs typeface="+mn-cs"/>
                        </a:rPr>
                        <a:t>クラスを作成</a:t>
                      </a:r>
                      <a:endParaRPr lang="ja-JP" altLang="en-US" sz="2300" noProof="0" dirty="0">
                        <a:ea typeface="メイリオ" pitchFamily="50" charset="-128"/>
                      </a:endParaRPr>
                    </a:p>
                  </a:txBody>
                  <a:tcPr marL="90000" marR="90000" marT="100800" marB="46800"/>
                </a:tc>
              </a:tr>
            </a:tbl>
          </a:graphicData>
        </a:graphic>
      </p:graphicFrame>
    </p:spTree>
    <p:extLst>
      <p:ext uri="{BB962C8B-B14F-4D97-AF65-F5344CB8AC3E}">
        <p14:creationId xmlns:p14="http://schemas.microsoft.com/office/powerpoint/2010/main" val="25735118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9411163" cy="1523494"/>
          </a:xfrm>
        </p:spPr>
        <p:txBody>
          <a:bodyPr/>
          <a:lstStyle/>
          <a:p>
            <a:pPr algn="l" defTabSz="914400">
              <a:lnSpc>
                <a:spcPct val="90000"/>
              </a:lnSpc>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基本的な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Metro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スタイル アプリ</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を</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r>
            <a:b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作成</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する</a:t>
            </a:r>
            <a:endParaRPr lang="ja-JP" altLang="en-US" sz="4400"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smtClean="0">
                <a:ln w="11430"/>
                <a:gradFill>
                  <a:gsLst>
                    <a:gs pos="0">
                      <a:schemeClr val="tx1"/>
                    </a:gs>
                    <a:gs pos="88000">
                      <a:schemeClr val="tx1"/>
                    </a:gs>
                  </a:gsLst>
                  <a:lin ang="5400000"/>
                </a:gradFill>
                <a:effectLst/>
                <a:latin typeface="Segoe UI Semibold"/>
                <a:ea typeface="メイリオ"/>
                <a:cs typeface="+mn-cs"/>
              </a:rPr>
              <a:t>デモ </a:t>
            </a:r>
            <a:endParaRPr lang="ja-JP" altLang="en-US" dirty="0">
              <a:ea typeface="メイリオ"/>
            </a:endParaRPr>
          </a:p>
        </p:txBody>
      </p:sp>
      <p:sp>
        <p:nvSpPr>
          <p:cNvPr id="5" name="Subtitle 4"/>
          <p:cNvSpPr>
            <a:spLocks noGrp="1"/>
          </p:cNvSpPr>
          <p:nvPr>
            <p:ph type="subTitle" idx="1"/>
          </p:nvPr>
        </p:nvSpPr>
        <p:spPr/>
        <p:txBody>
          <a:bodyPr/>
          <a:lstStyle/>
          <a:p>
            <a:pPr marL="0" indent="0" algn="l">
              <a:lnSpc>
                <a:spcPct val="90000"/>
              </a:lnSpc>
              <a:spcBef>
                <a:spcPts val="0"/>
              </a:spcBef>
              <a:buNone/>
            </a:pPr>
            <a:r>
              <a:rPr lang="en-US" altLang="ja-JP" b="0" smtClean="0">
                <a:gradFill>
                  <a:gsLst>
                    <a:gs pos="0">
                      <a:schemeClr val="tx1"/>
                    </a:gs>
                    <a:gs pos="86000">
                      <a:schemeClr val="tx1"/>
                    </a:gs>
                  </a:gsLst>
                  <a:lin ang="5400000" scaled="0"/>
                </a:gradFill>
                <a:ea typeface="メイリオ"/>
              </a:rPr>
              <a:t>C++ </a:t>
            </a:r>
            <a:r>
              <a:rPr lang="ja-JP" altLang="en-US" b="0" smtClean="0">
                <a:gradFill>
                  <a:gsLst>
                    <a:gs pos="0">
                      <a:schemeClr val="tx1"/>
                    </a:gs>
                    <a:gs pos="86000">
                      <a:schemeClr val="tx1"/>
                    </a:gs>
                  </a:gsLst>
                  <a:lin ang="5400000" scaled="0"/>
                </a:gradFill>
                <a:ea typeface="メイリオ"/>
              </a:rPr>
              <a:t>と </a:t>
            </a:r>
            <a:r>
              <a:rPr lang="en-US" altLang="ja-JP" b="0" smtClean="0">
                <a:gradFill>
                  <a:gsLst>
                    <a:gs pos="0">
                      <a:schemeClr val="tx1"/>
                    </a:gs>
                    <a:gs pos="86000">
                      <a:schemeClr val="tx1"/>
                    </a:gs>
                  </a:gsLst>
                  <a:lin ang="5400000" scaled="0"/>
                </a:gradFill>
                <a:ea typeface="メイリオ"/>
              </a:rPr>
              <a:t>C#</a:t>
            </a:r>
            <a:endParaRPr lang="ja-JP" altLang="en-US" dirty="0">
              <a:ea typeface="メイリオ"/>
            </a:endParaRPr>
          </a:p>
        </p:txBody>
      </p:sp>
    </p:spTree>
    <p:extLst>
      <p:ext uri="{BB962C8B-B14F-4D97-AF65-F5344CB8AC3E}">
        <p14:creationId xmlns:p14="http://schemas.microsoft.com/office/powerpoint/2010/main" val="5814441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Windows Runtime </a:t>
            </a: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アーキテクチャ</a:t>
            </a:r>
            <a:endParaRPr lang="ja-JP" altLang="en-US" dirty="0">
              <a:latin typeface="Segoe UI Semibold" pitchFamily="34" charset="0"/>
              <a:ea typeface="メイリオ"/>
              <a:cs typeface="Segoe UI" pitchFamily="34" charset="0"/>
            </a:endParaRPr>
          </a:p>
        </p:txBody>
      </p:sp>
      <p:sp>
        <p:nvSpPr>
          <p:cNvPr id="26" name="Rectangle 25"/>
          <p:cNvSpPr/>
          <p:nvPr/>
        </p:nvSpPr>
        <p:spPr>
          <a:xfrm>
            <a:off x="914162" y="2952104"/>
            <a:ext cx="2437765" cy="2548809"/>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000" b="1" dirty="0" smtClean="0">
                <a:solidFill>
                  <a:srgbClr val="232323"/>
                </a:solidFill>
                <a:latin typeface="Segoe UI Semibold"/>
                <a:ea typeface="メイリオ"/>
                <a:cs typeface="+mn-cs"/>
              </a:rPr>
              <a:t>Windows </a:t>
            </a:r>
            <a:br>
              <a:rPr lang="en-US" altLang="ja-JP" sz="2000" b="1" dirty="0" smtClean="0">
                <a:solidFill>
                  <a:srgbClr val="232323"/>
                </a:solidFill>
                <a:latin typeface="Segoe UI Semibold"/>
                <a:ea typeface="メイリオ"/>
                <a:cs typeface="+mn-cs"/>
              </a:rPr>
            </a:br>
            <a:r>
              <a:rPr lang="ja-JP" altLang="en-US" sz="2000" b="1" dirty="0" smtClean="0">
                <a:solidFill>
                  <a:srgbClr val="232323"/>
                </a:solidFill>
                <a:latin typeface="Segoe UI Semibold"/>
                <a:ea typeface="メイリオ"/>
                <a:cs typeface="+mn-cs"/>
              </a:rPr>
              <a:t>メタデータ </a:t>
            </a:r>
            <a:r>
              <a:rPr lang="en-US" altLang="ja-JP" sz="2000" b="1" dirty="0" smtClean="0">
                <a:solidFill>
                  <a:srgbClr val="232323"/>
                </a:solidFill>
                <a:latin typeface="Segoe UI Semibold"/>
                <a:ea typeface="メイリオ"/>
                <a:cs typeface="+mn-cs"/>
              </a:rPr>
              <a:t>&amp; </a:t>
            </a:r>
            <a:br>
              <a:rPr lang="en-US" altLang="ja-JP" sz="2000" b="1" dirty="0" smtClean="0">
                <a:solidFill>
                  <a:srgbClr val="232323"/>
                </a:solidFill>
                <a:latin typeface="Segoe UI Semibold"/>
                <a:ea typeface="メイリオ"/>
                <a:cs typeface="+mn-cs"/>
              </a:rPr>
            </a:br>
            <a:r>
              <a:rPr lang="ja-JP" altLang="en-US" sz="2000" b="1" dirty="0" smtClean="0">
                <a:solidFill>
                  <a:srgbClr val="232323"/>
                </a:solidFill>
                <a:latin typeface="Segoe UI Semibold"/>
                <a:ea typeface="メイリオ"/>
                <a:cs typeface="+mn-cs"/>
              </a:rPr>
              <a:t>名前空間</a:t>
            </a:r>
            <a:endParaRPr lang="ja-JP" altLang="en-US" sz="2000" dirty="0">
              <a:solidFill>
                <a:schemeClr val="bg1"/>
              </a:solidFill>
              <a:latin typeface="+mj-lt"/>
              <a:ea typeface="メイリオ"/>
            </a:endParaRPr>
          </a:p>
        </p:txBody>
      </p:sp>
      <p:sp>
        <p:nvSpPr>
          <p:cNvPr id="27" name="Rectangle 26"/>
          <p:cNvSpPr/>
          <p:nvPr/>
        </p:nvSpPr>
        <p:spPr>
          <a:xfrm>
            <a:off x="914163" y="2330871"/>
            <a:ext cx="7719588" cy="517549"/>
          </a:xfrm>
          <a:prstGeom prst="rect">
            <a:avLst/>
          </a:prstGeom>
          <a:solidFill>
            <a:schemeClr val="accent3"/>
          </a:solidFill>
          <a:ln w="76200">
            <a:solidFill>
              <a:schemeClr val="accent6"/>
            </a:solidFill>
            <a:prstDash val="dash"/>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sz="2000" b="0" smtClean="0">
                <a:solidFill>
                  <a:srgbClr val="FFFFFF"/>
                </a:solidFill>
                <a:latin typeface="Segoe UI Semibold"/>
                <a:ea typeface="メイリオ"/>
                <a:cs typeface="+mn-cs"/>
              </a:rPr>
              <a:t>言語プロジェクション</a:t>
            </a:r>
            <a:endParaRPr lang="ja-JP" altLang="en-US" sz="2000" dirty="0">
              <a:solidFill>
                <a:schemeClr val="tx1"/>
              </a:solidFill>
              <a:latin typeface="+mj-lt"/>
              <a:ea typeface="メイリオ"/>
            </a:endParaRPr>
          </a:p>
        </p:txBody>
      </p:sp>
      <p:sp>
        <p:nvSpPr>
          <p:cNvPr id="28" name="Rectangle 27"/>
          <p:cNvSpPr/>
          <p:nvPr/>
        </p:nvSpPr>
        <p:spPr>
          <a:xfrm>
            <a:off x="914162" y="5610182"/>
            <a:ext cx="10462075" cy="674504"/>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en-US" altLang="ja-JP" sz="2000" b="1" dirty="0" smtClean="0">
                <a:solidFill>
                  <a:srgbClr val="FFFFFF"/>
                </a:solidFill>
                <a:latin typeface="Segoe UI Semibold"/>
                <a:ea typeface="メイリオ"/>
                <a:cs typeface="+mn-cs"/>
              </a:rPr>
              <a:t>Windows </a:t>
            </a:r>
            <a:r>
              <a:rPr lang="en-US" altLang="ja-JP" sz="2000" b="1" dirty="0" smtClean="0">
                <a:solidFill>
                  <a:srgbClr val="FFFFFF"/>
                </a:solidFill>
                <a:latin typeface="Segoe UI Semibold"/>
                <a:ea typeface="メイリオ"/>
                <a:cs typeface="+mn-cs"/>
              </a:rPr>
              <a:t>Core</a:t>
            </a:r>
            <a:endParaRPr lang="ja-JP" altLang="en-US" sz="2000" b="1" dirty="0">
              <a:solidFill>
                <a:schemeClr val="tx1"/>
              </a:solidFill>
              <a:latin typeface="+mj-lt"/>
              <a:ea typeface="メイリオ"/>
            </a:endParaRPr>
          </a:p>
        </p:txBody>
      </p:sp>
      <p:sp>
        <p:nvSpPr>
          <p:cNvPr id="31" name="Rectangle 30"/>
          <p:cNvSpPr/>
          <p:nvPr/>
        </p:nvSpPr>
        <p:spPr>
          <a:xfrm>
            <a:off x="3453499" y="4499429"/>
            <a:ext cx="5180252" cy="1001484"/>
          </a:xfrm>
          <a:prstGeom prst="rect">
            <a:avLst/>
          </a:prstGeom>
          <a:solidFill>
            <a:srgbClr val="65BC46"/>
          </a:solidFill>
          <a:ln w="76200">
            <a:solidFill>
              <a:schemeClr val="accent6"/>
            </a:solidFill>
            <a:prstDash val="dash"/>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000" b="1" dirty="0" smtClean="0">
                <a:solidFill>
                  <a:srgbClr val="232323"/>
                </a:solidFill>
                <a:latin typeface="Segoe UI Semibold"/>
                <a:ea typeface="メイリオ"/>
                <a:cs typeface="+mn-cs"/>
              </a:rPr>
              <a:t>Windows Runtime </a:t>
            </a:r>
            <a:r>
              <a:rPr lang="en-US" altLang="ja-JP" sz="2000" b="1" dirty="0" smtClean="0">
                <a:solidFill>
                  <a:srgbClr val="232323"/>
                </a:solidFill>
                <a:latin typeface="Segoe UI Semibold"/>
                <a:ea typeface="メイリオ"/>
                <a:cs typeface="+mn-cs"/>
              </a:rPr>
              <a:t>Core</a:t>
            </a:r>
            <a:endParaRPr lang="ja-JP" altLang="en-US" sz="2000" b="1" dirty="0">
              <a:solidFill>
                <a:srgbClr val="232323"/>
              </a:solidFill>
              <a:latin typeface="Segoe UI Semibold"/>
              <a:ea typeface="メイリオ"/>
              <a:cs typeface="+mn-cs"/>
            </a:endParaRPr>
          </a:p>
        </p:txBody>
      </p:sp>
      <p:sp>
        <p:nvSpPr>
          <p:cNvPr id="34" name="Rectangle 33"/>
          <p:cNvSpPr/>
          <p:nvPr/>
        </p:nvSpPr>
        <p:spPr>
          <a:xfrm>
            <a:off x="3453497" y="3718772"/>
            <a:ext cx="120041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1600" b="0" smtClean="0">
                <a:solidFill>
                  <a:srgbClr val="232323"/>
                </a:solidFill>
                <a:latin typeface="Segoe UI Semibold"/>
                <a:ea typeface="メイリオ"/>
                <a:cs typeface="+mn-cs"/>
              </a:rPr>
              <a:t>XAML</a:t>
            </a:r>
            <a:endParaRPr lang="ja-JP" altLang="en-US" sz="1600" dirty="0">
              <a:solidFill>
                <a:schemeClr val="bg1"/>
              </a:solidFill>
              <a:latin typeface="+mj-lt"/>
              <a:ea typeface="メイリオ"/>
            </a:endParaRPr>
          </a:p>
        </p:txBody>
      </p:sp>
      <p:sp>
        <p:nvSpPr>
          <p:cNvPr id="35" name="Rectangle 34"/>
          <p:cNvSpPr/>
          <p:nvPr/>
        </p:nvSpPr>
        <p:spPr>
          <a:xfrm>
            <a:off x="4788066" y="3718772"/>
            <a:ext cx="1131886"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r>
              <a:rPr lang="ja-JP" altLang="en-US" sz="1500" dirty="0" smtClean="0">
                <a:solidFill>
                  <a:srgbClr val="232323"/>
                </a:solidFill>
                <a:latin typeface="Segoe UI Semibold"/>
                <a:ea typeface="メイリオ"/>
              </a:rPr>
              <a:t>ストレージ</a:t>
            </a:r>
            <a:endParaRPr lang="ja-JP" altLang="en-US" sz="1500" dirty="0">
              <a:solidFill>
                <a:srgbClr val="232323"/>
              </a:solidFill>
              <a:latin typeface="Segoe UI Semibold"/>
              <a:ea typeface="メイリオ"/>
            </a:endParaRPr>
          </a:p>
        </p:txBody>
      </p:sp>
      <p:sp>
        <p:nvSpPr>
          <p:cNvPr id="36" name="Rectangle 35"/>
          <p:cNvSpPr/>
          <p:nvPr/>
        </p:nvSpPr>
        <p:spPr>
          <a:xfrm>
            <a:off x="7433335" y="3718772"/>
            <a:ext cx="120041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1600" b="0" smtClean="0">
                <a:solidFill>
                  <a:srgbClr val="232323"/>
                </a:solidFill>
                <a:latin typeface="Segoe UI Semibold"/>
                <a:ea typeface="メイリオ"/>
                <a:cs typeface="+mn-cs"/>
              </a:rPr>
              <a:t>…</a:t>
            </a:r>
            <a:endParaRPr lang="ja-JP" altLang="en-US" sz="1600" dirty="0">
              <a:solidFill>
                <a:schemeClr val="bg1"/>
              </a:solidFill>
              <a:latin typeface="+mj-lt"/>
              <a:ea typeface="メイリオ"/>
            </a:endParaRPr>
          </a:p>
        </p:txBody>
      </p:sp>
      <p:sp>
        <p:nvSpPr>
          <p:cNvPr id="37" name="Rectangle 36"/>
          <p:cNvSpPr/>
          <p:nvPr/>
        </p:nvSpPr>
        <p:spPr>
          <a:xfrm>
            <a:off x="6054106" y="3718772"/>
            <a:ext cx="124507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r>
              <a:rPr lang="ja-JP" altLang="en-US" sz="1500" dirty="0" smtClean="0">
                <a:solidFill>
                  <a:srgbClr val="232323"/>
                </a:solidFill>
                <a:latin typeface="Segoe UI Semibold"/>
                <a:ea typeface="メイリオ"/>
              </a:rPr>
              <a:t>ネットワーク</a:t>
            </a:r>
            <a:endParaRPr lang="ja-JP" altLang="en-US" sz="1500" dirty="0">
              <a:solidFill>
                <a:srgbClr val="232323"/>
              </a:solidFill>
              <a:latin typeface="Segoe UI Semibold"/>
              <a:ea typeface="メイリオ"/>
            </a:endParaRPr>
          </a:p>
        </p:txBody>
      </p:sp>
      <p:sp>
        <p:nvSpPr>
          <p:cNvPr id="39" name="Rectangle 38"/>
          <p:cNvSpPr/>
          <p:nvPr/>
        </p:nvSpPr>
        <p:spPr>
          <a:xfrm>
            <a:off x="3453498" y="2952104"/>
            <a:ext cx="120041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1600" b="0" smtClean="0">
                <a:solidFill>
                  <a:srgbClr val="232323"/>
                </a:solidFill>
                <a:latin typeface="Segoe UI Semibold"/>
                <a:ea typeface="メイリオ"/>
                <a:cs typeface="+mn-cs"/>
              </a:rPr>
              <a:t>UI</a:t>
            </a:r>
            <a:endParaRPr lang="ja-JP" altLang="en-US" sz="1600" dirty="0">
              <a:solidFill>
                <a:schemeClr val="bg1"/>
              </a:solidFill>
              <a:latin typeface="+mj-lt"/>
              <a:ea typeface="メイリオ"/>
            </a:endParaRPr>
          </a:p>
        </p:txBody>
      </p:sp>
      <p:sp>
        <p:nvSpPr>
          <p:cNvPr id="40" name="Rectangle 39"/>
          <p:cNvSpPr/>
          <p:nvPr/>
        </p:nvSpPr>
        <p:spPr>
          <a:xfrm>
            <a:off x="4788067" y="2952104"/>
            <a:ext cx="1131886"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r>
              <a:rPr lang="ja-JP" altLang="en-US" sz="1500" dirty="0" smtClean="0">
                <a:solidFill>
                  <a:srgbClr val="232323"/>
                </a:solidFill>
                <a:latin typeface="Segoe UI Semibold"/>
                <a:ea typeface="メイリオ"/>
              </a:rPr>
              <a:t>選択ツール</a:t>
            </a:r>
            <a:endParaRPr lang="ja-JP" altLang="en-US" sz="1500" dirty="0">
              <a:solidFill>
                <a:srgbClr val="232323"/>
              </a:solidFill>
              <a:latin typeface="Segoe UI Semibold"/>
              <a:ea typeface="メイリオ"/>
            </a:endParaRPr>
          </a:p>
        </p:txBody>
      </p:sp>
      <p:sp>
        <p:nvSpPr>
          <p:cNvPr id="41" name="Rectangle 40"/>
          <p:cNvSpPr/>
          <p:nvPr/>
        </p:nvSpPr>
        <p:spPr>
          <a:xfrm>
            <a:off x="7433336" y="2952104"/>
            <a:ext cx="120041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r>
              <a:rPr lang="ja-JP" altLang="en-US" sz="1500" smtClean="0">
                <a:solidFill>
                  <a:srgbClr val="232323"/>
                </a:solidFill>
                <a:latin typeface="Segoe UI Semibold"/>
                <a:ea typeface="メイリオ"/>
              </a:rPr>
              <a:t>メディア</a:t>
            </a:r>
            <a:endParaRPr lang="ja-JP" altLang="en-US" sz="1500" dirty="0">
              <a:solidFill>
                <a:srgbClr val="232323"/>
              </a:solidFill>
              <a:latin typeface="Segoe UI Semibold"/>
              <a:ea typeface="メイリオ"/>
            </a:endParaRPr>
          </a:p>
        </p:txBody>
      </p:sp>
      <p:sp>
        <p:nvSpPr>
          <p:cNvPr id="42" name="Rectangle 41"/>
          <p:cNvSpPr/>
          <p:nvPr/>
        </p:nvSpPr>
        <p:spPr>
          <a:xfrm>
            <a:off x="6054107" y="2952104"/>
            <a:ext cx="124507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r>
              <a:rPr lang="ja-JP" altLang="en-US" sz="1500" smtClean="0">
                <a:solidFill>
                  <a:srgbClr val="232323"/>
                </a:solidFill>
                <a:latin typeface="Segoe UI Semibold"/>
                <a:ea typeface="メイリオ"/>
              </a:rPr>
              <a:t>コントロール</a:t>
            </a:r>
            <a:endParaRPr lang="ja-JP" altLang="en-US" sz="1500" dirty="0">
              <a:solidFill>
                <a:srgbClr val="232323"/>
              </a:solidFill>
              <a:latin typeface="Segoe UI Semibold"/>
              <a:ea typeface="メイリオ"/>
            </a:endParaRPr>
          </a:p>
        </p:txBody>
      </p:sp>
      <p:sp>
        <p:nvSpPr>
          <p:cNvPr id="21" name="Rectangle 20"/>
          <p:cNvSpPr/>
          <p:nvPr/>
        </p:nvSpPr>
        <p:spPr>
          <a:xfrm>
            <a:off x="914163" y="1050184"/>
            <a:ext cx="7719588" cy="1159616"/>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en-US" altLang="ja-JP" sz="2000" b="0" smtClean="0">
                <a:solidFill>
                  <a:srgbClr val="FFFFFF"/>
                </a:solidFill>
                <a:latin typeface="Segoe UI Semibold"/>
                <a:ea typeface="メイリオ"/>
                <a:cs typeface="+mn-cs"/>
              </a:rPr>
              <a:t>Metro </a:t>
            </a:r>
            <a:r>
              <a:rPr lang="ja-JP" altLang="en-US" sz="2000" b="0" smtClean="0">
                <a:solidFill>
                  <a:srgbClr val="FFFFFF"/>
                </a:solidFill>
                <a:latin typeface="Segoe UI Semibold"/>
                <a:ea typeface="メイリオ"/>
                <a:cs typeface="+mn-cs"/>
              </a:rPr>
              <a:t>スタイル アプリ</a:t>
            </a:r>
            <a:endParaRPr lang="ja-JP" altLang="en-US" sz="2000" dirty="0">
              <a:solidFill>
                <a:schemeClr val="tx1"/>
              </a:solidFill>
              <a:latin typeface="+mj-lt"/>
              <a:ea typeface="メイリオ"/>
            </a:endParaRPr>
          </a:p>
        </p:txBody>
      </p:sp>
      <p:sp>
        <p:nvSpPr>
          <p:cNvPr id="24" name="Rectangle 23"/>
          <p:cNvSpPr/>
          <p:nvPr/>
        </p:nvSpPr>
        <p:spPr>
          <a:xfrm>
            <a:off x="8735326" y="4499429"/>
            <a:ext cx="2640912" cy="1001484"/>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ja-JP" altLang="en-US" sz="2000" b="1" dirty="0" smtClean="0">
                <a:solidFill>
                  <a:srgbClr val="FFFFFF"/>
                </a:solidFill>
                <a:latin typeface="Segoe UI Semibold"/>
                <a:ea typeface="メイリオ"/>
                <a:cs typeface="+mn-cs"/>
              </a:rPr>
              <a:t>ランタイム </a:t>
            </a:r>
            <a:r>
              <a:rPr lang="en-US" altLang="ja-JP" sz="2000" b="1" dirty="0" smtClean="0">
                <a:solidFill>
                  <a:srgbClr val="FFFFFF"/>
                </a:solidFill>
                <a:latin typeface="Segoe UI Semibold"/>
                <a:ea typeface="メイリオ"/>
                <a:cs typeface="+mn-cs"/>
              </a:rPr>
              <a:t/>
            </a:r>
            <a:br>
              <a:rPr lang="en-US" altLang="ja-JP" sz="2000" b="1" dirty="0" smtClean="0">
                <a:solidFill>
                  <a:srgbClr val="FFFFFF"/>
                </a:solidFill>
                <a:latin typeface="Segoe UI Semibold"/>
                <a:ea typeface="メイリオ"/>
                <a:cs typeface="+mn-cs"/>
              </a:rPr>
            </a:br>
            <a:r>
              <a:rPr lang="ja-JP" altLang="en-US" sz="2000" b="1" dirty="0" smtClean="0">
                <a:solidFill>
                  <a:srgbClr val="FFFFFF"/>
                </a:solidFill>
                <a:latin typeface="Segoe UI Semibold"/>
                <a:ea typeface="メイリオ"/>
                <a:cs typeface="+mn-cs"/>
              </a:rPr>
              <a:t>ブローカー </a:t>
            </a:r>
            <a:endParaRPr lang="ja-JP" altLang="en-US" sz="2000" b="1" dirty="0">
              <a:solidFill>
                <a:schemeClr val="tx1"/>
              </a:solidFill>
              <a:latin typeface="+mj-lt"/>
              <a:ea typeface="メイリオ"/>
            </a:endParaRPr>
          </a:p>
        </p:txBody>
      </p:sp>
      <p:sp>
        <p:nvSpPr>
          <p:cNvPr id="20" name="Rectangle 19"/>
          <p:cNvSpPr/>
          <p:nvPr/>
        </p:nvSpPr>
        <p:spPr>
          <a:xfrm>
            <a:off x="8735326" y="1050184"/>
            <a:ext cx="2640912" cy="1798235"/>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sz="2000" b="0" dirty="0" smtClean="0">
                <a:solidFill>
                  <a:srgbClr val="FFFFFF"/>
                </a:solidFill>
                <a:latin typeface="Segoe UI Semibold"/>
                <a:ea typeface="メイリオ"/>
                <a:cs typeface="+mn-cs"/>
              </a:rPr>
              <a:t>言語サポート </a:t>
            </a:r>
            <a:r>
              <a:rPr lang="en-US" altLang="ja-JP" sz="2000" b="0" dirty="0" smtClean="0">
                <a:solidFill>
                  <a:srgbClr val="FFFFFF"/>
                </a:solidFill>
                <a:latin typeface="Segoe UI Semibold"/>
                <a:ea typeface="メイリオ"/>
                <a:cs typeface="+mn-cs"/>
              </a:rPr>
              <a:t/>
            </a:r>
            <a:br>
              <a:rPr lang="en-US" altLang="ja-JP" sz="2000" b="0" dirty="0" smtClean="0">
                <a:solidFill>
                  <a:srgbClr val="FFFFFF"/>
                </a:solidFill>
                <a:latin typeface="Segoe UI Semibold"/>
                <a:ea typeface="メイリオ"/>
                <a:cs typeface="+mn-cs"/>
              </a:rPr>
            </a:br>
            <a:r>
              <a:rPr lang="en-US" altLang="ja-JP" sz="2000" b="0" dirty="0" smtClean="0">
                <a:solidFill>
                  <a:srgbClr val="FFFFFF"/>
                </a:solidFill>
                <a:latin typeface="Segoe UI Semibold"/>
                <a:ea typeface="メイリオ"/>
                <a:cs typeface="+mn-cs"/>
              </a:rPr>
              <a:t>(CLR</a:t>
            </a:r>
            <a:r>
              <a:rPr lang="ja-JP" altLang="en-US" sz="2000" b="0" dirty="0" err="1" smtClean="0">
                <a:solidFill>
                  <a:srgbClr val="FFFFFF"/>
                </a:solidFill>
                <a:latin typeface="Segoe UI Semibold"/>
                <a:ea typeface="メイリオ"/>
                <a:cs typeface="+mn-cs"/>
              </a:rPr>
              <a:t>、</a:t>
            </a:r>
            <a:r>
              <a:rPr lang="en-US" altLang="ja-JP" sz="2000" b="0" dirty="0" err="1" smtClean="0">
                <a:solidFill>
                  <a:srgbClr val="FFFFFF"/>
                </a:solidFill>
                <a:latin typeface="Segoe UI Semibold"/>
                <a:ea typeface="メイリオ"/>
                <a:cs typeface="+mn-cs"/>
              </a:rPr>
              <a:t>WinJS</a:t>
            </a:r>
            <a:r>
              <a:rPr lang="ja-JP" altLang="en-US" sz="2000" b="0" dirty="0" err="1" smtClean="0">
                <a:solidFill>
                  <a:srgbClr val="FFFFFF"/>
                </a:solidFill>
                <a:latin typeface="Segoe UI Semibold"/>
                <a:ea typeface="メイリオ"/>
                <a:cs typeface="+mn-cs"/>
              </a:rPr>
              <a:t>、</a:t>
            </a:r>
            <a:r>
              <a:rPr lang="en-US" altLang="ja-JP" sz="2000" b="0" dirty="0" smtClean="0">
                <a:solidFill>
                  <a:srgbClr val="FFFFFF"/>
                </a:solidFill>
                <a:latin typeface="Segoe UI Semibold"/>
                <a:ea typeface="メイリオ"/>
                <a:cs typeface="+mn-cs"/>
              </a:rPr>
              <a:t>CRT)</a:t>
            </a:r>
            <a:endParaRPr lang="ja-JP" altLang="en-US" sz="2000" dirty="0">
              <a:solidFill>
                <a:schemeClr val="tx1"/>
              </a:solidFill>
              <a:latin typeface="+mj-lt"/>
              <a:ea typeface="メイリオ"/>
            </a:endParaRPr>
          </a:p>
        </p:txBody>
      </p:sp>
      <p:sp>
        <p:nvSpPr>
          <p:cNvPr id="22" name="Rectangle 21"/>
          <p:cNvSpPr/>
          <p:nvPr/>
        </p:nvSpPr>
        <p:spPr>
          <a:xfrm>
            <a:off x="8735325" y="2952103"/>
            <a:ext cx="2640912" cy="136797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en-US" altLang="ja-JP" sz="2000" b="0" smtClean="0">
                <a:solidFill>
                  <a:srgbClr val="FFFFFF"/>
                </a:solidFill>
                <a:latin typeface="Segoe UI Semibold"/>
                <a:ea typeface="メイリオ"/>
                <a:cs typeface="+mn-cs"/>
              </a:rPr>
              <a:t>Web </a:t>
            </a:r>
            <a:r>
              <a:rPr lang="ja-JP" altLang="en-US" sz="2000" b="0" smtClean="0">
                <a:solidFill>
                  <a:srgbClr val="FFFFFF"/>
                </a:solidFill>
                <a:latin typeface="Segoe UI Semibold"/>
                <a:ea typeface="メイリオ"/>
                <a:cs typeface="+mn-cs"/>
              </a:rPr>
              <a:t>ホスト </a:t>
            </a:r>
            <a:r>
              <a:rPr lang="en-US" altLang="ja-JP" sz="2000" b="0" smtClean="0">
                <a:solidFill>
                  <a:srgbClr val="FFFFFF"/>
                </a:solidFill>
                <a:latin typeface="Segoe UI Semibold"/>
                <a:ea typeface="メイリオ"/>
                <a:cs typeface="+mn-cs"/>
              </a:rPr>
              <a:t>(HTML</a:t>
            </a:r>
            <a:r>
              <a:rPr lang="ja-JP" altLang="en-US" sz="2000" b="0" smtClean="0">
                <a:solidFill>
                  <a:srgbClr val="FFFFFF"/>
                </a:solidFill>
                <a:latin typeface="Segoe UI Semibold"/>
                <a:ea typeface="メイリオ"/>
                <a:cs typeface="+mn-cs"/>
              </a:rPr>
              <a:t>、</a:t>
            </a:r>
            <a:r>
              <a:rPr lang="en-US" altLang="ja-JP" sz="2000" b="0" smtClean="0">
                <a:solidFill>
                  <a:srgbClr val="FFFFFF"/>
                </a:solidFill>
                <a:latin typeface="Segoe UI Semibold"/>
                <a:ea typeface="メイリオ"/>
                <a:cs typeface="+mn-cs"/>
              </a:rPr>
              <a:t>CSS</a:t>
            </a:r>
            <a:r>
              <a:rPr lang="ja-JP" altLang="en-US" sz="2000" b="0" smtClean="0">
                <a:solidFill>
                  <a:srgbClr val="FFFFFF"/>
                </a:solidFill>
                <a:latin typeface="Segoe UI Semibold"/>
                <a:ea typeface="メイリオ"/>
                <a:cs typeface="+mn-cs"/>
              </a:rPr>
              <a:t>、</a:t>
            </a:r>
            <a:r>
              <a:rPr lang="en-US" altLang="ja-JP" sz="2000" b="0" smtClean="0">
                <a:solidFill>
                  <a:srgbClr val="FFFFFF"/>
                </a:solidFill>
                <a:latin typeface="Segoe UI Semibold"/>
                <a:ea typeface="メイリオ"/>
                <a:cs typeface="+mn-cs"/>
              </a:rPr>
              <a:t>JavaScript)</a:t>
            </a:r>
            <a:endParaRPr lang="ja-JP" altLang="en-US" sz="2000" dirty="0">
              <a:latin typeface="+mj-lt"/>
              <a:ea typeface="メイリオ"/>
            </a:endParaRPr>
          </a:p>
        </p:txBody>
      </p:sp>
    </p:spTree>
    <p:extLst>
      <p:ext uri="{BB962C8B-B14F-4D97-AF65-F5344CB8AC3E}">
        <p14:creationId xmlns:p14="http://schemas.microsoft.com/office/powerpoint/2010/main" val="39686795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439171" y="1050183"/>
            <a:ext cx="11506085" cy="3855646"/>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t" anchorCtr="0"/>
          <a:lstStyle/>
          <a:p>
            <a:pPr algn="ctr" defTabSz="914400">
              <a:buNone/>
            </a:pPr>
            <a:r>
              <a:rPr lang="en-US" altLang="ja-JP" sz="2000" b="0" dirty="0" smtClean="0">
                <a:solidFill>
                  <a:schemeClr val="dk1"/>
                </a:solidFill>
                <a:latin typeface="Segoe UI Semibold"/>
                <a:ea typeface="メイリオ"/>
                <a:cs typeface="+mn-cs"/>
              </a:rPr>
              <a:t>Shell32.dll</a:t>
            </a:r>
            <a:endParaRPr lang="ja-JP" altLang="en-US" sz="2000" dirty="0">
              <a:latin typeface="+mj-lt"/>
              <a:ea typeface="メイリオ"/>
            </a:endParaRPr>
          </a:p>
        </p:txBody>
      </p:sp>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Windows Runtime </a:t>
            </a: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オブジェクトとは</a:t>
            </a:r>
            <a:endParaRPr lang="ja-JP" altLang="en-US" dirty="0">
              <a:latin typeface="Segoe UI Semibold" pitchFamily="34" charset="0"/>
              <a:ea typeface="メイリオ"/>
              <a:cs typeface="Segoe UI" pitchFamily="34" charset="0"/>
            </a:endParaRPr>
          </a:p>
        </p:txBody>
      </p:sp>
      <p:sp>
        <p:nvSpPr>
          <p:cNvPr id="34" name="Rectangle 33"/>
          <p:cNvSpPr/>
          <p:nvPr/>
        </p:nvSpPr>
        <p:spPr>
          <a:xfrm>
            <a:off x="667420" y="2257382"/>
            <a:ext cx="2874066" cy="2488789"/>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ja-JP" altLang="en-US" sz="2000" b="1" smtClean="0">
                <a:solidFill>
                  <a:srgbClr val="FFFFFF"/>
                </a:solidFill>
                <a:latin typeface="Segoe UI Semibold"/>
                <a:ea typeface="メイリオ"/>
                <a:cs typeface="+mn-cs"/>
              </a:rPr>
              <a:t>オブジェクト</a:t>
            </a:r>
            <a:endParaRPr lang="ja-JP" altLang="en-US" sz="2000" b="1" dirty="0">
              <a:solidFill>
                <a:schemeClr val="tx1"/>
              </a:solidFill>
              <a:latin typeface="+mj-lt"/>
              <a:ea typeface="メイリオ"/>
            </a:endParaRPr>
          </a:p>
        </p:txBody>
      </p:sp>
      <p:cxnSp>
        <p:nvCxnSpPr>
          <p:cNvPr id="4" name="Straight Connector 3"/>
          <p:cNvCxnSpPr/>
          <p:nvPr/>
        </p:nvCxnSpPr>
        <p:spPr>
          <a:xfrm flipV="1">
            <a:off x="870763" y="1393371"/>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bwMode="auto">
          <a:xfrm>
            <a:off x="740135" y="1320806"/>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35" name="Straight Connector 34"/>
          <p:cNvCxnSpPr/>
          <p:nvPr/>
        </p:nvCxnSpPr>
        <p:spPr>
          <a:xfrm flipV="1">
            <a:off x="1487621" y="1807027"/>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bwMode="auto">
          <a:xfrm>
            <a:off x="1356993" y="1734462"/>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9" name="TextBox 8"/>
          <p:cNvSpPr txBox="1"/>
          <p:nvPr/>
        </p:nvSpPr>
        <p:spPr>
          <a:xfrm>
            <a:off x="1117606" y="1147149"/>
            <a:ext cx="2029402" cy="492443"/>
          </a:xfrm>
          <a:prstGeom prst="rect">
            <a:avLst/>
          </a:prstGeom>
          <a:noFill/>
        </p:spPr>
        <p:txBody>
          <a:bodyPr wrap="none" lIns="0" tIns="0" rIns="0" bIns="0" rtlCol="0">
            <a:spAutoFit/>
          </a:bodyPr>
          <a:lstStyle/>
          <a:p>
            <a:pPr algn="l" defTabSz="914400">
              <a:buNone/>
            </a:pPr>
            <a:r>
              <a:rPr lang="en-US" altLang="ja-JP" sz="3200" b="0" smtClean="0">
                <a:gradFill>
                  <a:gsLst>
                    <a:gs pos="0">
                      <a:schemeClr val="tx1"/>
                    </a:gs>
                    <a:gs pos="86000">
                      <a:schemeClr val="tx1"/>
                    </a:gs>
                  </a:gsLst>
                  <a:lin ang="5400000" scaled="0"/>
                </a:gradFill>
                <a:latin typeface="Segoe UI Light"/>
                <a:ea typeface="メイリオ"/>
                <a:cs typeface="+mn-cs"/>
              </a:rPr>
              <a:t>IInspectable</a:t>
            </a:r>
            <a:endParaRPr lang="ja-JP" altLang="en-US" sz="3200" dirty="0" smtClean="0">
              <a:gradFill>
                <a:gsLst>
                  <a:gs pos="0">
                    <a:schemeClr val="tx1"/>
                  </a:gs>
                  <a:gs pos="86000">
                    <a:schemeClr val="tx1"/>
                  </a:gs>
                </a:gsLst>
                <a:lin ang="5400000" scaled="0"/>
              </a:gradFill>
              <a:ea typeface="メイリオ"/>
            </a:endParaRPr>
          </a:p>
        </p:txBody>
      </p:sp>
      <p:sp>
        <p:nvSpPr>
          <p:cNvPr id="40" name="TextBox 39"/>
          <p:cNvSpPr txBox="1"/>
          <p:nvPr/>
        </p:nvSpPr>
        <p:spPr>
          <a:xfrm>
            <a:off x="1727089" y="1734982"/>
            <a:ext cx="1708801" cy="492443"/>
          </a:xfrm>
          <a:prstGeom prst="rect">
            <a:avLst/>
          </a:prstGeom>
          <a:noFill/>
        </p:spPr>
        <p:txBody>
          <a:bodyPr wrap="none" lIns="0" tIns="0" rIns="0" bIns="0" rtlCol="0">
            <a:spAutoFit/>
          </a:bodyPr>
          <a:lstStyle/>
          <a:p>
            <a:pPr algn="l" defTabSz="914400">
              <a:buNone/>
            </a:pPr>
            <a:r>
              <a:rPr lang="en-US" altLang="ja-JP" sz="3200" b="0" smtClean="0">
                <a:gradFill>
                  <a:gsLst>
                    <a:gs pos="0">
                      <a:schemeClr val="tx1"/>
                    </a:gs>
                    <a:gs pos="86000">
                      <a:schemeClr val="tx1"/>
                    </a:gs>
                  </a:gsLst>
                  <a:lin ang="5400000" scaled="0"/>
                </a:gradFill>
                <a:latin typeface="Segoe UI Light"/>
                <a:ea typeface="メイリオ"/>
                <a:cs typeface="+mn-cs"/>
              </a:rPr>
              <a:t>IUnknown</a:t>
            </a:r>
            <a:endParaRPr lang="ja-JP" altLang="en-US" sz="3200" dirty="0" smtClean="0">
              <a:gradFill>
                <a:gsLst>
                  <a:gs pos="0">
                    <a:schemeClr val="tx1"/>
                  </a:gs>
                  <a:gs pos="86000">
                    <a:schemeClr val="tx1"/>
                  </a:gs>
                </a:gsLst>
                <a:lin ang="5400000" scaled="0"/>
              </a:gradFill>
              <a:ea typeface="メイリオ"/>
            </a:endParaRPr>
          </a:p>
        </p:txBody>
      </p:sp>
      <p:cxnSp>
        <p:nvCxnSpPr>
          <p:cNvPr id="41" name="Straight Connector 40"/>
          <p:cNvCxnSpPr/>
          <p:nvPr/>
        </p:nvCxnSpPr>
        <p:spPr>
          <a:xfrm rot="5400000" flipV="1">
            <a:off x="3570445" y="2119087"/>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bwMode="auto">
          <a:xfrm rot="5400000">
            <a:off x="4002451" y="2409782"/>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48" name="Straight Connector 47"/>
          <p:cNvCxnSpPr/>
          <p:nvPr/>
        </p:nvCxnSpPr>
        <p:spPr>
          <a:xfrm rot="5400000" flipV="1">
            <a:off x="3570445" y="2536579"/>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bwMode="auto">
          <a:xfrm rot="5400000">
            <a:off x="4002451" y="2827274"/>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50" name="Straight Connector 49"/>
          <p:cNvCxnSpPr/>
          <p:nvPr/>
        </p:nvCxnSpPr>
        <p:spPr>
          <a:xfrm rot="5400000" flipV="1">
            <a:off x="3570445" y="2997202"/>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bwMode="auto">
          <a:xfrm rot="5400000">
            <a:off x="4002451" y="3287897"/>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52" name="TextBox 51"/>
          <p:cNvSpPr txBox="1"/>
          <p:nvPr/>
        </p:nvSpPr>
        <p:spPr>
          <a:xfrm>
            <a:off x="4506574" y="2227425"/>
            <a:ext cx="4173002" cy="492443"/>
          </a:xfrm>
          <a:prstGeom prst="rect">
            <a:avLst/>
          </a:prstGeom>
          <a:noFill/>
        </p:spPr>
        <p:txBody>
          <a:bodyPr wrap="none" lIns="0" tIns="0" rIns="0" bIns="0" rtlCol="0">
            <a:spAutoFit/>
          </a:bodyPr>
          <a:lstStyle/>
          <a:p>
            <a:pPr algn="l" defTabSz="914400">
              <a:buNone/>
            </a:pPr>
            <a:r>
              <a:rPr lang="en-US" altLang="ja-JP" sz="3200" b="0" dirty="0" err="1" smtClean="0">
                <a:gradFill>
                  <a:gsLst>
                    <a:gs pos="0">
                      <a:schemeClr val="tx1"/>
                    </a:gs>
                    <a:gs pos="86000">
                      <a:schemeClr val="tx1"/>
                    </a:gs>
                  </a:gsLst>
                  <a:lin ang="5400000" scaled="0"/>
                </a:gradFill>
                <a:latin typeface="Segoe UI Light"/>
                <a:ea typeface="メイリオ"/>
                <a:cs typeface="+mn-cs"/>
              </a:rPr>
              <a:t>IStorageItemInformation</a:t>
            </a:r>
            <a:endParaRPr lang="ja-JP" altLang="en-US" sz="3200" dirty="0" smtClean="0">
              <a:gradFill>
                <a:gsLst>
                  <a:gs pos="0">
                    <a:schemeClr val="tx1"/>
                  </a:gs>
                  <a:gs pos="86000">
                    <a:schemeClr val="tx1"/>
                  </a:gs>
                </a:gsLst>
                <a:lin ang="5400000" scaled="0"/>
              </a:gradFill>
              <a:ea typeface="メイリオ"/>
            </a:endParaRPr>
          </a:p>
        </p:txBody>
      </p:sp>
      <p:sp>
        <p:nvSpPr>
          <p:cNvPr id="53" name="TextBox 52"/>
          <p:cNvSpPr txBox="1"/>
          <p:nvPr/>
        </p:nvSpPr>
        <p:spPr>
          <a:xfrm>
            <a:off x="4506574" y="2722363"/>
            <a:ext cx="2183290" cy="492443"/>
          </a:xfrm>
          <a:prstGeom prst="rect">
            <a:avLst/>
          </a:prstGeom>
          <a:noFill/>
        </p:spPr>
        <p:txBody>
          <a:bodyPr wrap="none" lIns="0" tIns="0" rIns="0" bIns="0" rtlCol="0">
            <a:spAutoFit/>
          </a:bodyPr>
          <a:lstStyle/>
          <a:p>
            <a:pPr algn="l" defTabSz="914400">
              <a:buNone/>
            </a:pPr>
            <a:r>
              <a:rPr lang="en-US" altLang="ja-JP" sz="3200" b="0" dirty="0" err="1" smtClean="0">
                <a:gradFill>
                  <a:gsLst>
                    <a:gs pos="0">
                      <a:schemeClr val="tx1"/>
                    </a:gs>
                    <a:gs pos="86000">
                      <a:schemeClr val="tx1"/>
                    </a:gs>
                  </a:gsLst>
                  <a:lin ang="5400000" scaled="0"/>
                </a:gradFill>
                <a:latin typeface="Segoe UI Light"/>
                <a:ea typeface="メイリオ"/>
                <a:cs typeface="+mn-cs"/>
              </a:rPr>
              <a:t>IStorageItem</a:t>
            </a:r>
            <a:endParaRPr lang="ja-JP" altLang="en-US" sz="3200" dirty="0" smtClean="0">
              <a:gradFill>
                <a:gsLst>
                  <a:gs pos="0">
                    <a:schemeClr val="tx1"/>
                  </a:gs>
                  <a:gs pos="86000">
                    <a:schemeClr val="tx1"/>
                  </a:gs>
                </a:gsLst>
                <a:lin ang="5400000" scaled="0"/>
              </a:gradFill>
              <a:ea typeface="メイリオ"/>
            </a:endParaRPr>
          </a:p>
        </p:txBody>
      </p:sp>
      <p:sp>
        <p:nvSpPr>
          <p:cNvPr id="54" name="TextBox 53"/>
          <p:cNvSpPr txBox="1"/>
          <p:nvPr/>
        </p:nvSpPr>
        <p:spPr>
          <a:xfrm>
            <a:off x="4506574" y="3230361"/>
            <a:ext cx="3282950" cy="1477328"/>
          </a:xfrm>
          <a:prstGeom prst="rect">
            <a:avLst/>
          </a:prstGeom>
          <a:noFill/>
        </p:spPr>
        <p:txBody>
          <a:bodyPr wrap="none" lIns="0" tIns="0" rIns="0" bIns="0" rtlCol="0">
            <a:spAutoFit/>
          </a:bodyPr>
          <a:lstStyle/>
          <a:p>
            <a:pPr algn="l" defTabSz="914400">
              <a:buNone/>
            </a:pPr>
            <a:r>
              <a:rPr lang="en-US" altLang="ja-JP" sz="3200" b="0" dirty="0" err="1" smtClean="0">
                <a:gradFill>
                  <a:gsLst>
                    <a:gs pos="0">
                      <a:schemeClr val="tx1"/>
                    </a:gs>
                    <a:gs pos="86000">
                      <a:schemeClr val="tx1"/>
                    </a:gs>
                  </a:gsLst>
                  <a:lin ang="5400000" scaled="0"/>
                </a:gradFill>
                <a:latin typeface="Segoe UI Light"/>
                <a:ea typeface="メイリオ"/>
                <a:cs typeface="+mn-cs"/>
              </a:rPr>
              <a:t>IStorageFile</a:t>
            </a:r>
            <a:endParaRPr lang="ja-JP" altLang="en-US" sz="3200" dirty="0" smtClean="0">
              <a:gradFill>
                <a:gsLst>
                  <a:gs pos="0">
                    <a:schemeClr val="tx1"/>
                  </a:gs>
                  <a:gs pos="86000">
                    <a:schemeClr val="tx1"/>
                  </a:gs>
                </a:gsLst>
                <a:lin ang="5400000" scaled="0"/>
              </a:gradFill>
              <a:ea typeface="メイリオ"/>
            </a:endParaRPr>
          </a:p>
          <a:p>
            <a:pPr algn="l" defTabSz="914400">
              <a:buNone/>
            </a:pPr>
            <a:endParaRPr lang="ja-JP" altLang="en-US" sz="3200" dirty="0" smtClean="0">
              <a:gradFill>
                <a:gsLst>
                  <a:gs pos="0">
                    <a:schemeClr val="tx1"/>
                  </a:gs>
                  <a:gs pos="86000">
                    <a:schemeClr val="tx1"/>
                  </a:gs>
                </a:gsLst>
                <a:lin ang="5400000" scaled="0"/>
              </a:gradFill>
              <a:ea typeface="メイリオ"/>
            </a:endParaRPr>
          </a:p>
          <a:p>
            <a:pPr algn="l" defTabSz="914400">
              <a:buNone/>
            </a:pPr>
            <a:r>
              <a:rPr lang="ja-JP" altLang="en-US" sz="3100" b="0" dirty="0" smtClean="0">
                <a:gradFill>
                  <a:gsLst>
                    <a:gs pos="0">
                      <a:schemeClr val="tx1"/>
                    </a:gs>
                    <a:gs pos="86000">
                      <a:schemeClr val="tx1"/>
                    </a:gs>
                  </a:gsLst>
                  <a:lin ang="5400000" scaled="0"/>
                </a:gradFill>
                <a:latin typeface="Segoe UI Light"/>
                <a:ea typeface="メイリオ"/>
                <a:cs typeface="+mn-cs"/>
              </a:rPr>
              <a:t>インターフェイス</a:t>
            </a:r>
            <a:endParaRPr lang="ja-JP" altLang="en-US" sz="3100" b="0" dirty="0">
              <a:gradFill>
                <a:gsLst>
                  <a:gs pos="0">
                    <a:schemeClr val="tx1"/>
                  </a:gs>
                  <a:gs pos="86000">
                    <a:schemeClr val="tx1"/>
                  </a:gs>
                </a:gsLst>
                <a:lin ang="5400000" scaled="0"/>
              </a:gradFill>
              <a:latin typeface="Segoe UI Light"/>
              <a:ea typeface="メイリオ"/>
              <a:cs typeface="+mn-cs"/>
            </a:endParaRPr>
          </a:p>
        </p:txBody>
      </p:sp>
      <p:sp>
        <p:nvSpPr>
          <p:cNvPr id="10" name="Right Brace 9"/>
          <p:cNvSpPr/>
          <p:nvPr/>
        </p:nvSpPr>
        <p:spPr>
          <a:xfrm>
            <a:off x="8679576" y="2244635"/>
            <a:ext cx="155448" cy="14953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ea typeface="メイリオ"/>
            </a:endParaRPr>
          </a:p>
        </p:txBody>
      </p:sp>
      <p:sp>
        <p:nvSpPr>
          <p:cNvPr id="55" name="TextBox 54"/>
          <p:cNvSpPr txBox="1"/>
          <p:nvPr/>
        </p:nvSpPr>
        <p:spPr>
          <a:xfrm>
            <a:off x="9194721" y="2728891"/>
            <a:ext cx="2557175" cy="2123658"/>
          </a:xfrm>
          <a:prstGeom prst="rect">
            <a:avLst/>
          </a:prstGeom>
          <a:noFill/>
        </p:spPr>
        <p:txBody>
          <a:bodyPr wrap="none" lIns="0" tIns="0" rIns="0" bIns="0" rtlCol="0">
            <a:spAutoFit/>
          </a:bodyPr>
          <a:lstStyle/>
          <a:p>
            <a:pPr algn="l" defTabSz="914400">
              <a:buNone/>
            </a:pPr>
            <a:r>
              <a:rPr lang="en-US" altLang="ja-JP" sz="3200" b="0" dirty="0" err="1" smtClean="0">
                <a:gradFill>
                  <a:gsLst>
                    <a:gs pos="0">
                      <a:schemeClr val="tx1"/>
                    </a:gs>
                    <a:gs pos="86000">
                      <a:schemeClr val="tx1"/>
                    </a:gs>
                  </a:gsLst>
                  <a:lin ang="5400000" scaled="0"/>
                </a:gradFill>
                <a:latin typeface="Segoe UI Light"/>
                <a:ea typeface="メイリオ"/>
                <a:cs typeface="+mn-cs"/>
              </a:rPr>
              <a:t>FileInformation</a:t>
            </a:r>
            <a:endParaRPr lang="ja-JP" altLang="en-US" sz="3200" dirty="0" smtClean="0">
              <a:gradFill>
                <a:gsLst>
                  <a:gs pos="0">
                    <a:schemeClr val="tx1"/>
                  </a:gs>
                  <a:gs pos="86000">
                    <a:schemeClr val="tx1"/>
                  </a:gs>
                </a:gsLst>
                <a:lin ang="5400000" scaled="0"/>
              </a:gradFill>
              <a:ea typeface="メイリオ"/>
            </a:endParaRPr>
          </a:p>
          <a:p>
            <a:pPr algn="l" defTabSz="914400">
              <a:spcAft>
                <a:spcPts val="1200"/>
              </a:spcAft>
              <a:buNone/>
            </a:pPr>
            <a:endParaRPr lang="ja-JP" altLang="en-US" sz="3200" dirty="0" smtClean="0">
              <a:gradFill>
                <a:gsLst>
                  <a:gs pos="0">
                    <a:schemeClr val="tx1"/>
                  </a:gs>
                  <a:gs pos="86000">
                    <a:schemeClr val="tx1"/>
                  </a:gs>
                </a:gsLst>
                <a:lin ang="5400000" scaled="0"/>
              </a:gradFill>
              <a:ea typeface="メイリオ"/>
            </a:endParaRPr>
          </a:p>
          <a:p>
            <a:pPr algn="l" defTabSz="914400">
              <a:buNone/>
            </a:pPr>
            <a:r>
              <a:rPr lang="ja-JP" altLang="en-US" sz="3100" b="0" dirty="0" smtClean="0">
                <a:gradFill>
                  <a:gsLst>
                    <a:gs pos="0">
                      <a:schemeClr val="tx1"/>
                    </a:gs>
                    <a:gs pos="86000">
                      <a:schemeClr val="tx1"/>
                    </a:gs>
                  </a:gsLst>
                  <a:lin ang="5400000" scaled="0"/>
                </a:gradFill>
                <a:latin typeface="Segoe UI Light"/>
                <a:ea typeface="メイリオ"/>
                <a:cs typeface="+mn-cs"/>
              </a:rPr>
              <a:t>ランタイム </a:t>
            </a:r>
            <a:r>
              <a:rPr lang="en-US" altLang="ja-JP" sz="3100" b="0" dirty="0" smtClean="0">
                <a:gradFill>
                  <a:gsLst>
                    <a:gs pos="0">
                      <a:schemeClr val="tx1"/>
                    </a:gs>
                    <a:gs pos="86000">
                      <a:schemeClr val="tx1"/>
                    </a:gs>
                  </a:gsLst>
                  <a:lin ang="5400000" scaled="0"/>
                </a:gradFill>
                <a:latin typeface="Segoe UI Light"/>
                <a:ea typeface="メイリオ"/>
                <a:cs typeface="+mn-cs"/>
              </a:rPr>
              <a:t/>
            </a:r>
            <a:br>
              <a:rPr lang="en-US" altLang="ja-JP" sz="3100" b="0" dirty="0" smtClean="0">
                <a:gradFill>
                  <a:gsLst>
                    <a:gs pos="0">
                      <a:schemeClr val="tx1"/>
                    </a:gs>
                    <a:gs pos="86000">
                      <a:schemeClr val="tx1"/>
                    </a:gs>
                  </a:gsLst>
                  <a:lin ang="5400000" scaled="0"/>
                </a:gradFill>
                <a:latin typeface="Segoe UI Light"/>
                <a:ea typeface="メイリオ"/>
                <a:cs typeface="+mn-cs"/>
              </a:rPr>
            </a:br>
            <a:r>
              <a:rPr lang="ja-JP" altLang="en-US" sz="3100" b="0" dirty="0" smtClean="0">
                <a:gradFill>
                  <a:gsLst>
                    <a:gs pos="0">
                      <a:schemeClr val="tx1"/>
                    </a:gs>
                    <a:gs pos="86000">
                      <a:schemeClr val="tx1"/>
                    </a:gs>
                  </a:gsLst>
                  <a:lin ang="5400000" scaled="0"/>
                </a:gradFill>
                <a:latin typeface="Segoe UI Light"/>
                <a:ea typeface="メイリオ"/>
                <a:cs typeface="+mn-cs"/>
              </a:rPr>
              <a:t>クラス</a:t>
            </a:r>
            <a:endParaRPr lang="ja-JP" altLang="en-US" sz="3100" b="0" dirty="0">
              <a:gradFill>
                <a:gsLst>
                  <a:gs pos="0">
                    <a:schemeClr val="tx1"/>
                  </a:gs>
                  <a:gs pos="86000">
                    <a:schemeClr val="tx1"/>
                  </a:gs>
                </a:gsLst>
                <a:lin ang="5400000" scaled="0"/>
              </a:gradFill>
              <a:latin typeface="Segoe UI Light"/>
              <a:ea typeface="メイリオ"/>
              <a:cs typeface="+mn-cs"/>
            </a:endParaRPr>
          </a:p>
        </p:txBody>
      </p:sp>
      <p:sp>
        <p:nvSpPr>
          <p:cNvPr id="57" name="Rectangle 56"/>
          <p:cNvSpPr/>
          <p:nvPr/>
        </p:nvSpPr>
        <p:spPr>
          <a:xfrm>
            <a:off x="439171" y="5167085"/>
            <a:ext cx="3563280" cy="934675"/>
          </a:xfrm>
          <a:prstGeom prst="rect">
            <a:avLst/>
          </a:prstGeom>
          <a:solidFill>
            <a:srgbClr val="65BC46"/>
          </a:solidFill>
          <a:ln w="76200">
            <a:solidFill>
              <a:schemeClr val="accent5"/>
            </a:solidFill>
            <a:prstDash val="sysDash"/>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sz="2000" b="1" smtClean="0">
                <a:solidFill>
                  <a:srgbClr val="232323"/>
                </a:solidFill>
                <a:latin typeface="Segoe UI Semibold"/>
                <a:ea typeface="メイリオ"/>
                <a:cs typeface="+mn-cs"/>
              </a:rPr>
              <a:t>アクティベーション ストア </a:t>
            </a:r>
            <a:r>
              <a:rPr lang="en-US" altLang="ja-JP" sz="2000" b="1" smtClean="0">
                <a:solidFill>
                  <a:srgbClr val="232323"/>
                </a:solidFill>
                <a:latin typeface="Segoe UI Semibold"/>
                <a:ea typeface="メイリオ"/>
                <a:cs typeface="+mn-cs"/>
              </a:rPr>
              <a:t>(</a:t>
            </a:r>
            <a:r>
              <a:rPr lang="ja-JP" altLang="en-US" sz="2000" b="1" smtClean="0">
                <a:solidFill>
                  <a:srgbClr val="232323"/>
                </a:solidFill>
                <a:latin typeface="Segoe UI Semibold"/>
                <a:ea typeface="メイリオ"/>
                <a:cs typeface="+mn-cs"/>
              </a:rPr>
              <a:t>レジストリ</a:t>
            </a:r>
            <a:r>
              <a:rPr lang="en-US" altLang="ja-JP" sz="2000" b="1" smtClean="0">
                <a:solidFill>
                  <a:srgbClr val="232323"/>
                </a:solidFill>
                <a:latin typeface="Segoe UI Semibold"/>
                <a:ea typeface="メイリオ"/>
                <a:cs typeface="+mn-cs"/>
              </a:rPr>
              <a:t>)</a:t>
            </a:r>
            <a:endParaRPr lang="ja-JP" altLang="en-US" sz="2000" dirty="0">
              <a:solidFill>
                <a:schemeClr val="bg1"/>
              </a:solidFill>
              <a:latin typeface="+mj-lt"/>
              <a:ea typeface="メイリオ"/>
            </a:endParaRPr>
          </a:p>
        </p:txBody>
      </p:sp>
      <p:sp>
        <p:nvSpPr>
          <p:cNvPr id="58" name="Rectangle 57"/>
          <p:cNvSpPr/>
          <p:nvPr/>
        </p:nvSpPr>
        <p:spPr>
          <a:xfrm>
            <a:off x="4263706" y="5167084"/>
            <a:ext cx="7681549" cy="934675"/>
          </a:xfrm>
          <a:prstGeom prst="rect">
            <a:avLst/>
          </a:prstGeom>
          <a:solidFill>
            <a:srgbClr val="65BC46"/>
          </a:solidFill>
          <a:ln w="76200">
            <a:solidFill>
              <a:schemeClr val="accent5"/>
            </a:solidFill>
            <a:prstDash val="sysDash"/>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000" b="1" smtClean="0">
                <a:solidFill>
                  <a:srgbClr val="232323"/>
                </a:solidFill>
                <a:latin typeface="Segoe UI Semibold"/>
                <a:ea typeface="メイリオ"/>
                <a:cs typeface="+mn-cs"/>
              </a:rPr>
              <a:t>Windows </a:t>
            </a:r>
            <a:r>
              <a:rPr lang="ja-JP" altLang="en-US" sz="2000" b="1" smtClean="0">
                <a:solidFill>
                  <a:srgbClr val="232323"/>
                </a:solidFill>
                <a:latin typeface="Segoe UI Semibold"/>
                <a:ea typeface="メイリオ"/>
                <a:cs typeface="+mn-cs"/>
              </a:rPr>
              <a:t>メタデータ </a:t>
            </a:r>
            <a:r>
              <a:rPr lang="en-US" altLang="ja-JP" sz="2000" b="1" smtClean="0">
                <a:solidFill>
                  <a:srgbClr val="232323"/>
                </a:solidFill>
                <a:latin typeface="Segoe UI Semibold"/>
                <a:ea typeface="メイリオ"/>
                <a:cs typeface="+mn-cs"/>
              </a:rPr>
              <a:t>(</a:t>
            </a:r>
            <a:r>
              <a:rPr lang="ja-JP" altLang="en-US" sz="2000" b="1" smtClean="0">
                <a:solidFill>
                  <a:srgbClr val="232323"/>
                </a:solidFill>
                <a:latin typeface="Segoe UI Semibold"/>
                <a:ea typeface="メイリオ"/>
                <a:cs typeface="+mn-cs"/>
              </a:rPr>
              <a:t>ディスク</a:t>
            </a:r>
            <a:r>
              <a:rPr lang="en-US" altLang="ja-JP" sz="2000" b="1" smtClean="0">
                <a:solidFill>
                  <a:srgbClr val="232323"/>
                </a:solidFill>
                <a:latin typeface="Segoe UI Semibold"/>
                <a:ea typeface="メイリオ"/>
                <a:cs typeface="+mn-cs"/>
              </a:rPr>
              <a:t>)</a:t>
            </a:r>
            <a:endParaRPr lang="ja-JP" altLang="en-US" sz="2000" dirty="0">
              <a:solidFill>
                <a:schemeClr val="bg1"/>
              </a:solidFill>
              <a:latin typeface="+mj-lt"/>
              <a:ea typeface="メイリオ"/>
            </a:endParaRPr>
          </a:p>
        </p:txBody>
      </p:sp>
    </p:spTree>
    <p:extLst>
      <p:ext uri="{BB962C8B-B14F-4D97-AF65-F5344CB8AC3E}">
        <p14:creationId xmlns:p14="http://schemas.microsoft.com/office/powerpoint/2010/main" val="36549044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12755" y="609608"/>
            <a:ext cx="10630392" cy="674030"/>
          </a:xfrm>
          <a:prstGeom prst="rect">
            <a:avLst/>
          </a:prstGeom>
        </p:spPr>
        <p:txBody>
          <a:bodyPr lIns="91407" tIns="45702" rIns="91407" bIns="45702"/>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kumimoji="1" lang="ja-JP" altLang="en-US" sz="4800" dirty="0" smtClean="0">
                <a:latin typeface="メイリオ" pitchFamily="50" charset="-128"/>
                <a:ea typeface="メイリオ" pitchFamily="50" charset="-128"/>
                <a:cs typeface="メイリオ" pitchFamily="50" charset="-128"/>
              </a:rPr>
              <a:t>免責事項</a:t>
            </a:r>
            <a:endParaRPr kumimoji="1" lang="ja-JP" altLang="en-US" sz="4800" dirty="0">
              <a:latin typeface="メイリオ" pitchFamily="50" charset="-128"/>
              <a:ea typeface="メイリオ" pitchFamily="50" charset="-128"/>
              <a:cs typeface="メイリオ" pitchFamily="50" charset="-128"/>
            </a:endParaRPr>
          </a:p>
        </p:txBody>
      </p:sp>
      <p:sp>
        <p:nvSpPr>
          <p:cNvPr id="8" name="テキスト プレースホルダ 2"/>
          <p:cNvSpPr txBox="1">
            <a:spLocks/>
          </p:cNvSpPr>
          <p:nvPr/>
        </p:nvSpPr>
        <p:spPr>
          <a:xfrm>
            <a:off x="412755" y="1447808"/>
            <a:ext cx="11277500" cy="5059847"/>
          </a:xfrm>
          <a:prstGeom prst="rect">
            <a:avLst/>
          </a:prstGeom>
        </p:spPr>
        <p:txBody>
          <a:bodyPr vert="horz" wrap="square" lIns="0" tIns="0" rIns="0" bIns="0" rtlCol="0">
            <a:normAutofit/>
          </a:bodyPr>
          <a:lstStyle>
            <a:lvl1pPr marL="460375" indent="-460375" algn="l" defTabSz="914363" rtl="0" eaLnBrk="1" latinLnBrk="0" hangingPunct="1">
              <a:lnSpc>
                <a:spcPct val="70000"/>
              </a:lnSpc>
              <a:spcBef>
                <a:spcPct val="20000"/>
              </a:spcBef>
              <a:buSzPct val="90000"/>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None/>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None/>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endParaRPr kumimoji="1" lang="ja-JP" altLang="en-US" dirty="0" smtClean="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本プレゼンテーション </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以下、本書</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 で提供されて</a:t>
            </a:r>
            <a:r>
              <a:rPr kumimoji="1" lang="ja-JP" altLang="en-US" sz="2800" dirty="0">
                <a:latin typeface="+mn-lt"/>
                <a:ea typeface="メイリオ" pitchFamily="50" charset="-128"/>
                <a:cs typeface="メイリオ" pitchFamily="50" charset="-128"/>
              </a:rPr>
              <a:t>いる情報</a:t>
            </a:r>
            <a:r>
              <a:rPr kumimoji="1" lang="ja-JP" altLang="en-US" sz="2800" dirty="0" smtClean="0">
                <a:latin typeface="+mn-lt"/>
                <a:ea typeface="メイリオ" pitchFamily="50" charset="-128"/>
                <a:cs typeface="メイリオ" pitchFamily="50" charset="-128"/>
              </a:rPr>
              <a:t>は、本書が発表された時点</a:t>
            </a:r>
            <a:r>
              <a:rPr kumimoji="1" lang="ja-JP" altLang="en-US" sz="2800" dirty="0">
                <a:latin typeface="+mn-lt"/>
                <a:ea typeface="メイリオ" pitchFamily="50" charset="-128"/>
                <a:cs typeface="メイリオ" pitchFamily="50" charset="-128"/>
              </a:rPr>
              <a:t>における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の見解を述べたものです。市場ニーズの変化に対応する必要があるため、本書は記載された内容の実現に関する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の確約とはみなされないものとします。また本書に記載された情報の正確さについて、保証するものではありません</a:t>
            </a:r>
            <a:r>
              <a:rPr kumimoji="1" lang="ja-JP" altLang="en-US" sz="2800" dirty="0" smtClean="0">
                <a:latin typeface="+mn-lt"/>
                <a:ea typeface="メイリオ" pitchFamily="50" charset="-128"/>
                <a:cs typeface="メイリオ" pitchFamily="50" charset="-128"/>
              </a:rPr>
              <a:t>。</a:t>
            </a:r>
            <a:endParaRPr kumimoji="1" lang="ja-JP" altLang="en-US" sz="2800" dirty="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a:latin typeface="+mn-lt"/>
                <a:ea typeface="メイリオ" pitchFamily="50" charset="-128"/>
                <a:cs typeface="メイリオ" pitchFamily="50" charset="-128"/>
              </a:rPr>
              <a:t>本書は情報の提供のみを目的としており、明示または黙示に関わらず、本書について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はいかなる保証をするものでもありません。</a:t>
            </a: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本書に記載されている機能名や用語の日本語訳は、あくまでも暫定的なものであり、将来変更される可能性があります。</a:t>
            </a:r>
            <a:endParaRPr kumimoji="1" lang="ja-JP" altLang="en-US" sz="2800" dirty="0">
              <a:latin typeface="+mn-lt"/>
              <a:ea typeface="メイリオ" pitchFamily="50" charset="-128"/>
              <a:cs typeface="メイリオ" pitchFamily="50" charset="-128"/>
            </a:endParaRPr>
          </a:p>
        </p:txBody>
      </p:sp>
    </p:spTree>
    <p:extLst>
      <p:ext uri="{BB962C8B-B14F-4D97-AF65-F5344CB8AC3E}">
        <p14:creationId xmlns:p14="http://schemas.microsoft.com/office/powerpoint/2010/main" val="398505361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439172" y="1050183"/>
            <a:ext cx="4306999" cy="529256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t" anchorCtr="0"/>
          <a:lstStyle/>
          <a:p>
            <a:pPr algn="ctr"/>
            <a:endParaRPr lang="ja-JP" altLang="en-US" sz="2000" smtClean="0">
              <a:latin typeface="+mj-lt"/>
              <a:ea typeface="メイリオ"/>
            </a:endParaRPr>
          </a:p>
          <a:p>
            <a:pPr algn="ctr"/>
            <a:endParaRPr lang="ja-JP" altLang="en-US" sz="2000" dirty="0">
              <a:latin typeface="+mj-lt"/>
              <a:ea typeface="メイリオ"/>
            </a:endParaRPr>
          </a:p>
        </p:txBody>
      </p:sp>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プロジェクション</a:t>
            </a:r>
            <a:endParaRPr lang="ja-JP" altLang="en-US" dirty="0">
              <a:latin typeface="Segoe UI Semibold" pitchFamily="34" charset="0"/>
              <a:ea typeface="メイリオ"/>
              <a:cs typeface="Segoe UI" pitchFamily="34" charset="0"/>
            </a:endParaRPr>
          </a:p>
        </p:txBody>
      </p:sp>
      <p:sp>
        <p:nvSpPr>
          <p:cNvPr id="34" name="Rectangle 33"/>
          <p:cNvSpPr/>
          <p:nvPr/>
        </p:nvSpPr>
        <p:spPr>
          <a:xfrm>
            <a:off x="667420" y="2257382"/>
            <a:ext cx="2874066" cy="3844379"/>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ja-JP" altLang="en-US" sz="2000" b="1" smtClean="0">
                <a:solidFill>
                  <a:srgbClr val="FFFFFF"/>
                </a:solidFill>
                <a:latin typeface="Segoe UI Semibold"/>
                <a:ea typeface="メイリオ"/>
                <a:cs typeface="+mn-cs"/>
              </a:rPr>
              <a:t>オブジェクト</a:t>
            </a:r>
            <a:endParaRPr lang="ja-JP" altLang="en-US" sz="2000" b="1" dirty="0">
              <a:solidFill>
                <a:schemeClr val="tx1"/>
              </a:solidFill>
              <a:latin typeface="+mj-lt"/>
              <a:ea typeface="メイリオ"/>
            </a:endParaRPr>
          </a:p>
        </p:txBody>
      </p:sp>
      <p:cxnSp>
        <p:nvCxnSpPr>
          <p:cNvPr id="4" name="Straight Connector 3"/>
          <p:cNvCxnSpPr/>
          <p:nvPr/>
        </p:nvCxnSpPr>
        <p:spPr>
          <a:xfrm flipV="1">
            <a:off x="870763" y="1393371"/>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bwMode="auto">
          <a:xfrm>
            <a:off x="740135" y="1320806"/>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35" name="Straight Connector 34"/>
          <p:cNvCxnSpPr/>
          <p:nvPr/>
        </p:nvCxnSpPr>
        <p:spPr>
          <a:xfrm flipV="1">
            <a:off x="1487621" y="1807027"/>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bwMode="auto">
          <a:xfrm>
            <a:off x="1356993" y="1734462"/>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9" name="TextBox 8"/>
          <p:cNvSpPr txBox="1"/>
          <p:nvPr/>
        </p:nvSpPr>
        <p:spPr>
          <a:xfrm>
            <a:off x="1117606" y="1147149"/>
            <a:ext cx="2029402" cy="492443"/>
          </a:xfrm>
          <a:prstGeom prst="rect">
            <a:avLst/>
          </a:prstGeom>
          <a:noFill/>
        </p:spPr>
        <p:txBody>
          <a:bodyPr wrap="none" lIns="0" tIns="0" rIns="0" bIns="0" rtlCol="0">
            <a:spAutoFit/>
          </a:bodyPr>
          <a:lstStyle/>
          <a:p>
            <a:pPr algn="l" defTabSz="914400">
              <a:buNone/>
            </a:pPr>
            <a:r>
              <a:rPr lang="en-US" altLang="ja-JP" sz="3200" b="0" smtClean="0">
                <a:gradFill>
                  <a:gsLst>
                    <a:gs pos="0">
                      <a:schemeClr val="tx1"/>
                    </a:gs>
                    <a:gs pos="86000">
                      <a:schemeClr val="tx1"/>
                    </a:gs>
                  </a:gsLst>
                  <a:lin ang="5400000" scaled="0"/>
                </a:gradFill>
                <a:latin typeface="Segoe UI Light"/>
                <a:ea typeface="メイリオ"/>
                <a:cs typeface="+mn-cs"/>
              </a:rPr>
              <a:t>IInspectable</a:t>
            </a:r>
            <a:endParaRPr lang="ja-JP" altLang="en-US" sz="3200" dirty="0" smtClean="0">
              <a:gradFill>
                <a:gsLst>
                  <a:gs pos="0">
                    <a:schemeClr val="tx1"/>
                  </a:gs>
                  <a:gs pos="86000">
                    <a:schemeClr val="tx1"/>
                  </a:gs>
                </a:gsLst>
                <a:lin ang="5400000" scaled="0"/>
              </a:gradFill>
              <a:ea typeface="メイリオ"/>
            </a:endParaRPr>
          </a:p>
        </p:txBody>
      </p:sp>
      <p:sp>
        <p:nvSpPr>
          <p:cNvPr id="40" name="TextBox 39"/>
          <p:cNvSpPr txBox="1"/>
          <p:nvPr/>
        </p:nvSpPr>
        <p:spPr>
          <a:xfrm>
            <a:off x="1727089" y="1734982"/>
            <a:ext cx="1708801" cy="492443"/>
          </a:xfrm>
          <a:prstGeom prst="rect">
            <a:avLst/>
          </a:prstGeom>
          <a:noFill/>
        </p:spPr>
        <p:txBody>
          <a:bodyPr wrap="none" lIns="0" tIns="0" rIns="0" bIns="0" rtlCol="0">
            <a:spAutoFit/>
          </a:bodyPr>
          <a:lstStyle/>
          <a:p>
            <a:pPr algn="l" defTabSz="914400">
              <a:buNone/>
            </a:pPr>
            <a:r>
              <a:rPr lang="en-US" altLang="ja-JP" sz="3200" b="0" smtClean="0">
                <a:gradFill>
                  <a:gsLst>
                    <a:gs pos="0">
                      <a:schemeClr val="tx1"/>
                    </a:gs>
                    <a:gs pos="86000">
                      <a:schemeClr val="tx1"/>
                    </a:gs>
                  </a:gsLst>
                  <a:lin ang="5400000" scaled="0"/>
                </a:gradFill>
                <a:latin typeface="Segoe UI Light"/>
                <a:ea typeface="メイリオ"/>
                <a:cs typeface="+mn-cs"/>
              </a:rPr>
              <a:t>IUnknown</a:t>
            </a:r>
            <a:endParaRPr lang="ja-JP" altLang="en-US" sz="3200" dirty="0" smtClean="0">
              <a:gradFill>
                <a:gsLst>
                  <a:gs pos="0">
                    <a:schemeClr val="tx1"/>
                  </a:gs>
                  <a:gs pos="86000">
                    <a:schemeClr val="tx1"/>
                  </a:gs>
                </a:gsLst>
                <a:lin ang="5400000" scaled="0"/>
              </a:gradFill>
              <a:ea typeface="メイリオ"/>
            </a:endParaRPr>
          </a:p>
        </p:txBody>
      </p:sp>
      <p:cxnSp>
        <p:nvCxnSpPr>
          <p:cNvPr id="41" name="Straight Connector 40"/>
          <p:cNvCxnSpPr/>
          <p:nvPr/>
        </p:nvCxnSpPr>
        <p:spPr>
          <a:xfrm rot="5400000" flipV="1">
            <a:off x="3570445" y="2119087"/>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bwMode="auto">
          <a:xfrm rot="5400000">
            <a:off x="4002451" y="2409782"/>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48" name="Straight Connector 47"/>
          <p:cNvCxnSpPr/>
          <p:nvPr/>
        </p:nvCxnSpPr>
        <p:spPr>
          <a:xfrm rot="5400000" flipV="1">
            <a:off x="3570445" y="2565607"/>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bwMode="auto">
          <a:xfrm rot="5400000">
            <a:off x="4002451" y="2856302"/>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50" name="Straight Connector 49"/>
          <p:cNvCxnSpPr/>
          <p:nvPr/>
        </p:nvCxnSpPr>
        <p:spPr>
          <a:xfrm rot="5400000" flipV="1">
            <a:off x="3570445" y="3032214"/>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bwMode="auto">
          <a:xfrm rot="5400000">
            <a:off x="4002451" y="3322909"/>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58" name="Rectangle 57"/>
          <p:cNvSpPr/>
          <p:nvPr/>
        </p:nvSpPr>
        <p:spPr>
          <a:xfrm>
            <a:off x="4899579" y="5397551"/>
            <a:ext cx="2328535" cy="945192"/>
          </a:xfrm>
          <a:prstGeom prst="rect">
            <a:avLst/>
          </a:prstGeom>
          <a:solidFill>
            <a:srgbClr val="65BC46"/>
          </a:solidFill>
          <a:ln w="76200">
            <a:solidFill>
              <a:schemeClr val="accent5"/>
            </a:solidFill>
            <a:prstDash val="sysDash"/>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000" b="1" dirty="0" smtClean="0">
                <a:solidFill>
                  <a:srgbClr val="232323"/>
                </a:solidFill>
                <a:latin typeface="Segoe UI Semibold"/>
                <a:ea typeface="メイリオ"/>
                <a:cs typeface="+mn-cs"/>
              </a:rPr>
              <a:t>Windows </a:t>
            </a:r>
            <a:br>
              <a:rPr lang="en-US" altLang="ja-JP" sz="2000" b="1" dirty="0" smtClean="0">
                <a:solidFill>
                  <a:srgbClr val="232323"/>
                </a:solidFill>
                <a:latin typeface="Segoe UI Semibold"/>
                <a:ea typeface="メイリオ"/>
                <a:cs typeface="+mn-cs"/>
              </a:rPr>
            </a:br>
            <a:r>
              <a:rPr lang="ja-JP" altLang="en-US" sz="2000" b="1" dirty="0" smtClean="0">
                <a:solidFill>
                  <a:srgbClr val="232323"/>
                </a:solidFill>
                <a:latin typeface="Segoe UI Semibold"/>
                <a:ea typeface="メイリオ"/>
                <a:cs typeface="+mn-cs"/>
              </a:rPr>
              <a:t>メタデータ</a:t>
            </a:r>
            <a:endParaRPr lang="ja-JP" altLang="en-US" sz="2000" dirty="0">
              <a:solidFill>
                <a:schemeClr val="bg1"/>
              </a:solidFill>
              <a:latin typeface="+mj-lt"/>
              <a:ea typeface="メイリオ"/>
            </a:endParaRPr>
          </a:p>
        </p:txBody>
      </p:sp>
      <p:sp>
        <p:nvSpPr>
          <p:cNvPr id="24" name="Rectangle 23"/>
          <p:cNvSpPr/>
          <p:nvPr/>
        </p:nvSpPr>
        <p:spPr>
          <a:xfrm>
            <a:off x="7387770" y="1040762"/>
            <a:ext cx="4535717" cy="136902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t" anchorCtr="0"/>
          <a:lstStyle/>
          <a:p>
            <a:pPr algn="ctr" defTabSz="914400">
              <a:buNone/>
            </a:pPr>
            <a:r>
              <a:rPr lang="en-US" altLang="ja-JP" sz="2000" b="0" smtClean="0">
                <a:solidFill>
                  <a:schemeClr val="dk1"/>
                </a:solidFill>
                <a:latin typeface="Segoe UI Semibold"/>
                <a:ea typeface="メイリオ"/>
                <a:cs typeface="+mn-cs"/>
              </a:rPr>
              <a:t>C++ </a:t>
            </a:r>
            <a:r>
              <a:rPr lang="ja-JP" altLang="en-US" sz="2000" b="0" smtClean="0">
                <a:solidFill>
                  <a:schemeClr val="dk1"/>
                </a:solidFill>
                <a:latin typeface="Segoe UI Semibold"/>
                <a:ea typeface="メイリオ"/>
                <a:cs typeface="+mn-cs"/>
              </a:rPr>
              <a:t>アプリ</a:t>
            </a:r>
            <a:endParaRPr lang="ja-JP" altLang="en-US" sz="2000" dirty="0">
              <a:latin typeface="+mj-lt"/>
              <a:ea typeface="メイリオ"/>
            </a:endParaRPr>
          </a:p>
        </p:txBody>
      </p:sp>
      <p:sp>
        <p:nvSpPr>
          <p:cNvPr id="25" name="Rectangle 24"/>
          <p:cNvSpPr/>
          <p:nvPr/>
        </p:nvSpPr>
        <p:spPr>
          <a:xfrm>
            <a:off x="7387770" y="1040763"/>
            <a:ext cx="667660" cy="136902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vert="vert" lIns="0" tIns="60862" rIns="0" bIns="60862" rtlCol="0" anchor="ctr"/>
          <a:lstStyle/>
          <a:p>
            <a:pPr algn="ctr" defTabSz="914400">
              <a:buNone/>
            </a:pPr>
            <a:r>
              <a:rPr lang="ja-JP" altLang="en-US" sz="1300" b="1" spc="-90" dirty="0" smtClean="0">
                <a:solidFill>
                  <a:srgbClr val="FFFFFF"/>
                </a:solidFill>
                <a:latin typeface="Segoe UI Semibold"/>
                <a:ea typeface="メイリオ"/>
                <a:cs typeface="+mn-cs"/>
              </a:rPr>
              <a:t>プロジェクション</a:t>
            </a:r>
            <a:endParaRPr lang="ja-JP" altLang="en-US" sz="1300" b="1" spc="-90" dirty="0">
              <a:solidFill>
                <a:schemeClr val="tx1"/>
              </a:solidFill>
              <a:latin typeface="+mj-lt"/>
              <a:ea typeface="メイリオ"/>
            </a:endParaRPr>
          </a:p>
        </p:txBody>
      </p:sp>
      <p:sp>
        <p:nvSpPr>
          <p:cNvPr id="30" name="Rectangle 29"/>
          <p:cNvSpPr/>
          <p:nvPr/>
        </p:nvSpPr>
        <p:spPr>
          <a:xfrm>
            <a:off x="7387770" y="2600634"/>
            <a:ext cx="1509487" cy="136902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vert="vert" lIns="121725" tIns="60862" rIns="121725" bIns="60862" rtlCol="0" anchor="t" anchorCtr="0"/>
          <a:lstStyle/>
          <a:p>
            <a:pPr algn="ctr" defTabSz="914400">
              <a:buNone/>
            </a:pPr>
            <a:r>
              <a:rPr lang="en-US" altLang="ja-JP" sz="2000" b="0" smtClean="0">
                <a:solidFill>
                  <a:schemeClr val="dk1"/>
                </a:solidFill>
                <a:latin typeface="Segoe UI Semibold"/>
                <a:ea typeface="メイリオ"/>
                <a:cs typeface="+mn-cs"/>
              </a:rPr>
              <a:t>CLR</a:t>
            </a:r>
            <a:endParaRPr lang="ja-JP" altLang="en-US" sz="2000" dirty="0">
              <a:latin typeface="+mj-lt"/>
              <a:ea typeface="メイリオ"/>
            </a:endParaRPr>
          </a:p>
        </p:txBody>
      </p:sp>
      <p:sp>
        <p:nvSpPr>
          <p:cNvPr id="26" name="Rectangle 25"/>
          <p:cNvSpPr/>
          <p:nvPr/>
        </p:nvSpPr>
        <p:spPr>
          <a:xfrm>
            <a:off x="9114971" y="2591213"/>
            <a:ext cx="2808516" cy="136902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t" anchorCtr="0"/>
          <a:lstStyle/>
          <a:p>
            <a:pPr algn="ctr" defTabSz="914400">
              <a:buNone/>
            </a:pPr>
            <a:r>
              <a:rPr lang="en-US" altLang="ja-JP" sz="2000" b="0" smtClean="0">
                <a:solidFill>
                  <a:schemeClr val="dk1"/>
                </a:solidFill>
                <a:latin typeface="Segoe UI Semibold"/>
                <a:ea typeface="メイリオ"/>
                <a:cs typeface="+mn-cs"/>
              </a:rPr>
              <a:t>C#/VB </a:t>
            </a:r>
            <a:r>
              <a:rPr lang="ja-JP" altLang="en-US" sz="2000" b="0" smtClean="0">
                <a:solidFill>
                  <a:schemeClr val="dk1"/>
                </a:solidFill>
                <a:latin typeface="Segoe UI Semibold"/>
                <a:ea typeface="メイリオ"/>
                <a:cs typeface="+mn-cs"/>
              </a:rPr>
              <a:t>アプリ</a:t>
            </a:r>
            <a:endParaRPr lang="ja-JP" altLang="en-US" sz="2000" dirty="0">
              <a:latin typeface="+mj-lt"/>
              <a:ea typeface="メイリオ"/>
            </a:endParaRPr>
          </a:p>
        </p:txBody>
      </p:sp>
      <p:sp>
        <p:nvSpPr>
          <p:cNvPr id="27" name="Rectangle 26"/>
          <p:cNvSpPr/>
          <p:nvPr/>
        </p:nvSpPr>
        <p:spPr>
          <a:xfrm>
            <a:off x="7387770" y="2600634"/>
            <a:ext cx="667660" cy="136902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vert="vert" lIns="0" tIns="60862" rIns="0" bIns="60862" rtlCol="0" anchor="ctr"/>
          <a:lstStyle/>
          <a:p>
            <a:pPr algn="ctr" defTabSz="914400"/>
            <a:r>
              <a:rPr lang="ja-JP" altLang="en-US" sz="1300" b="1" spc="-90" dirty="0" smtClean="0">
                <a:solidFill>
                  <a:srgbClr val="FFFFFF"/>
                </a:solidFill>
                <a:latin typeface="Segoe UI Semibold"/>
                <a:ea typeface="メイリオ"/>
              </a:rPr>
              <a:t>プロジェクション</a:t>
            </a:r>
            <a:endParaRPr lang="ja-JP" altLang="en-US" sz="1300" b="1" spc="-90" dirty="0">
              <a:solidFill>
                <a:srgbClr val="FFFFFF"/>
              </a:solidFill>
              <a:latin typeface="Segoe UI Semibold"/>
              <a:ea typeface="メイリオ"/>
            </a:endParaRPr>
          </a:p>
        </p:txBody>
      </p:sp>
      <p:sp>
        <p:nvSpPr>
          <p:cNvPr id="28" name="Rectangle 27"/>
          <p:cNvSpPr/>
          <p:nvPr/>
        </p:nvSpPr>
        <p:spPr>
          <a:xfrm>
            <a:off x="9114971" y="4112633"/>
            <a:ext cx="2808516" cy="136902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t" anchorCtr="0"/>
          <a:lstStyle/>
          <a:p>
            <a:pPr algn="ctr" defTabSz="914400">
              <a:buNone/>
            </a:pPr>
            <a:r>
              <a:rPr lang="en-US" altLang="ja-JP" sz="2000" b="0" smtClean="0">
                <a:solidFill>
                  <a:schemeClr val="dk1"/>
                </a:solidFill>
                <a:latin typeface="Segoe UI Semibold"/>
                <a:ea typeface="メイリオ"/>
                <a:cs typeface="+mn-cs"/>
              </a:rPr>
              <a:t>HTML </a:t>
            </a:r>
            <a:r>
              <a:rPr lang="ja-JP" altLang="en-US" sz="2000" b="0" smtClean="0">
                <a:solidFill>
                  <a:schemeClr val="dk1"/>
                </a:solidFill>
                <a:latin typeface="Segoe UI Semibold"/>
                <a:ea typeface="メイリオ"/>
                <a:cs typeface="+mn-cs"/>
              </a:rPr>
              <a:t>アプリ</a:t>
            </a:r>
            <a:endParaRPr lang="ja-JP" altLang="en-US" sz="2000" dirty="0">
              <a:latin typeface="+mj-lt"/>
              <a:ea typeface="メイリオ"/>
            </a:endParaRPr>
          </a:p>
        </p:txBody>
      </p:sp>
      <p:sp>
        <p:nvSpPr>
          <p:cNvPr id="31" name="Rectangle 30"/>
          <p:cNvSpPr/>
          <p:nvPr/>
        </p:nvSpPr>
        <p:spPr>
          <a:xfrm>
            <a:off x="7387770" y="4122054"/>
            <a:ext cx="1509487" cy="136902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vert="vert" lIns="121725" tIns="60862" rIns="121725" bIns="60862" rtlCol="0" anchor="t" anchorCtr="0"/>
          <a:lstStyle/>
          <a:p>
            <a:pPr algn="ctr" defTabSz="914400">
              <a:buNone/>
            </a:pPr>
            <a:r>
              <a:rPr lang="en-US" altLang="ja-JP" sz="2000" b="0" smtClean="0">
                <a:solidFill>
                  <a:schemeClr val="dk1"/>
                </a:solidFill>
                <a:latin typeface="Segoe UI Semibold"/>
                <a:ea typeface="メイリオ"/>
                <a:cs typeface="+mn-cs"/>
              </a:rPr>
              <a:t>Chakra</a:t>
            </a:r>
            <a:endParaRPr lang="ja-JP" altLang="en-US" sz="2000" dirty="0">
              <a:latin typeface="+mj-lt"/>
              <a:ea typeface="メイリオ"/>
            </a:endParaRPr>
          </a:p>
        </p:txBody>
      </p:sp>
      <p:sp>
        <p:nvSpPr>
          <p:cNvPr id="29" name="Rectangle 28"/>
          <p:cNvSpPr/>
          <p:nvPr/>
        </p:nvSpPr>
        <p:spPr>
          <a:xfrm>
            <a:off x="7387770" y="4122054"/>
            <a:ext cx="667660" cy="136902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vert="vert" lIns="0" tIns="60862" rIns="0" bIns="60862" rtlCol="0" anchor="ctr"/>
          <a:lstStyle/>
          <a:p>
            <a:pPr algn="ctr" defTabSz="914400"/>
            <a:r>
              <a:rPr lang="ja-JP" altLang="en-US" sz="1300" b="1" spc="-90" dirty="0" smtClean="0">
                <a:solidFill>
                  <a:srgbClr val="FFFFFF"/>
                </a:solidFill>
                <a:latin typeface="Segoe UI Semibold"/>
                <a:ea typeface="メイリオ"/>
              </a:rPr>
              <a:t>プロジェクション</a:t>
            </a:r>
            <a:endParaRPr lang="ja-JP" altLang="en-US" sz="1300" b="1" spc="-90" dirty="0">
              <a:solidFill>
                <a:srgbClr val="FFFFFF"/>
              </a:solidFill>
              <a:latin typeface="Segoe UI Semibold"/>
              <a:ea typeface="メイリオ"/>
            </a:endParaRPr>
          </a:p>
        </p:txBody>
      </p:sp>
      <p:cxnSp>
        <p:nvCxnSpPr>
          <p:cNvPr id="8" name="Elbow Connector 7"/>
          <p:cNvCxnSpPr>
            <a:stCxn id="25" idx="1"/>
            <a:endCxn id="42" idx="0"/>
          </p:cNvCxnSpPr>
          <p:nvPr/>
        </p:nvCxnSpPr>
        <p:spPr>
          <a:xfrm rot="10800000" flipV="1">
            <a:off x="4263708" y="1725272"/>
            <a:ext cx="3124063" cy="815137"/>
          </a:xfrm>
          <a:prstGeom prst="bentConnector3">
            <a:avLst>
              <a:gd name="adj1" fmla="val 50000"/>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27" idx="1"/>
            <a:endCxn id="58" idx="0"/>
          </p:cNvCxnSpPr>
          <p:nvPr/>
        </p:nvCxnSpPr>
        <p:spPr>
          <a:xfrm rot="10800000" flipV="1">
            <a:off x="6063848" y="3285143"/>
            <a:ext cx="1323923" cy="2112407"/>
          </a:xfrm>
          <a:prstGeom prst="bentConnector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58" idx="0"/>
            <a:endCxn id="51" idx="0"/>
          </p:cNvCxnSpPr>
          <p:nvPr/>
        </p:nvCxnSpPr>
        <p:spPr>
          <a:xfrm rot="16200000" flipV="1">
            <a:off x="4191770" y="3525474"/>
            <a:ext cx="1944014" cy="1800140"/>
          </a:xfrm>
          <a:prstGeom prst="bentConnector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31" idx="1"/>
            <a:endCxn id="58" idx="0"/>
          </p:cNvCxnSpPr>
          <p:nvPr/>
        </p:nvCxnSpPr>
        <p:spPr>
          <a:xfrm rot="10800000" flipV="1">
            <a:off x="6063848" y="4806563"/>
            <a:ext cx="1323923" cy="590987"/>
          </a:xfrm>
          <a:prstGeom prst="bentConnector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58" idx="0"/>
            <a:endCxn id="49" idx="0"/>
          </p:cNvCxnSpPr>
          <p:nvPr/>
        </p:nvCxnSpPr>
        <p:spPr>
          <a:xfrm rot="16200000" flipV="1">
            <a:off x="3958467" y="3292171"/>
            <a:ext cx="2410621" cy="1800140"/>
          </a:xfrm>
          <a:prstGeom prst="bentConnector2">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1298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オブジェクトの作成</a:t>
            </a:r>
            <a:endParaRPr lang="ja-JP" altLang="en-US" dirty="0">
              <a:ea typeface="メイリオ"/>
            </a:endParaRPr>
          </a:p>
        </p:txBody>
      </p:sp>
      <p:graphicFrame>
        <p:nvGraphicFramePr>
          <p:cNvPr id="4" name="Diagram 3"/>
          <p:cNvGraphicFramePr/>
          <p:nvPr>
            <p:extLst>
              <p:ext uri="{D42A27DB-BD31-4B8C-83A1-F6EECF244321}">
                <p14:modId xmlns:p14="http://schemas.microsoft.com/office/powerpoint/2010/main" val="3130585725"/>
              </p:ext>
            </p:extLst>
          </p:nvPr>
        </p:nvGraphicFramePr>
        <p:xfrm>
          <a:off x="652613" y="925083"/>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2923886474"/>
              </p:ext>
            </p:extLst>
          </p:nvPr>
        </p:nvGraphicFramePr>
        <p:xfrm>
          <a:off x="8458200" y="925083"/>
          <a:ext cx="3536576" cy="5417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280724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3F7E061D-2317-4E13-8C7A-3C7906977B3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CF971F8-19DE-4FA9-AB61-570070DBA3D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04474669-8155-4909-BE15-9EECA62D3BF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2E095906-CE30-4223-97C6-A1E4D4FF0A0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7ABC0D3-451E-4135-9960-41BCA8B9D61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940DAF7E-D12A-4C26-BFE8-59A7FCD93FFF}"/>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1CEAFA86-63D1-4A48-8E58-244BCFB43E5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6A6E19FB-F5DD-4783-81C0-ABFC97E564F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4FDFE38E-937A-4115-AD87-01252072242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B6CAC7D7-D44D-46C5-AD25-2FA80F0E21F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DB660A45-57C3-4508-908A-44798BE1C7E6}"/>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73DEF5C1-9E7E-48CB-8B7C-67DD00A05CAF}"/>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E9486160-5032-4AED-AFBA-22430672EB09}"/>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47A7FE5E-B025-4E7F-B88A-55752EF7791C}"/>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A9DA41F9-8CAE-4064-B863-6540E5399DD3}"/>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graphicEl>
                                              <a:dgm id="{F0D72DB6-3246-478B-A05F-736E33AD5284}"/>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1DF8F831-722E-460C-B224-4F958BEE3DE6}"/>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6C815FB9-96F4-4D02-8D63-454D78D89E43}"/>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018FE0D0-18BA-4F5A-BCE6-483FF3302D19}"/>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graphicEl>
                                              <a:dgm id="{75318620-34D4-4288-8CE5-1B1D3FFAF6EB}"/>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graphicEl>
                                              <a:dgm id="{92E5C549-F754-46D2-A0CA-CFDAC7857B0F}"/>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graphicEl>
                                              <a:dgm id="{0ABC6F8B-984C-44C6-A592-FAD6877094D5}"/>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graphicEl>
                                              <a:dgm id="{5964023E-9552-4704-85C4-3D3DB7873762}"/>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graphicEl>
                                              <a:dgm id="{729318F3-F8DA-4451-8A52-87DE415A8115}"/>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
                                            <p:graphicEl>
                                              <a:dgm id="{2D4F7247-7D19-4A2E-868D-F7D66AD4B279}"/>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
                                            <p:graphicEl>
                                              <a:dgm id="{BC323C34-DB2A-4A3D-A421-A947ABFE6F5C}"/>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
                                            <p:graphicEl>
                                              <a:dgm id="{4055A9E2-C4E1-4004-8427-F96AC3D75E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439172" y="1224351"/>
            <a:ext cx="4306999" cy="397176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t" anchorCtr="0"/>
          <a:lstStyle/>
          <a:p>
            <a:pPr algn="ctr"/>
            <a:endParaRPr lang="ja-JP" altLang="en-US" sz="2000" smtClean="0">
              <a:latin typeface="+mj-lt"/>
              <a:ea typeface="メイリオ"/>
            </a:endParaRPr>
          </a:p>
          <a:p>
            <a:pPr algn="ctr"/>
            <a:endParaRPr lang="ja-JP" altLang="en-US" sz="2000" dirty="0">
              <a:latin typeface="+mj-lt"/>
              <a:ea typeface="メイリオ"/>
            </a:endParaRPr>
          </a:p>
        </p:txBody>
      </p:sp>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バージョン管理</a:t>
            </a:r>
            <a:endParaRPr lang="ja-JP" altLang="en-US" dirty="0">
              <a:latin typeface="Segoe UI Semibold" pitchFamily="34" charset="0"/>
              <a:ea typeface="メイリオ"/>
              <a:cs typeface="Segoe UI" pitchFamily="34" charset="0"/>
            </a:endParaRPr>
          </a:p>
        </p:txBody>
      </p:sp>
      <p:sp>
        <p:nvSpPr>
          <p:cNvPr id="34" name="Rectangle 33"/>
          <p:cNvSpPr/>
          <p:nvPr/>
        </p:nvSpPr>
        <p:spPr>
          <a:xfrm>
            <a:off x="667420" y="2431551"/>
            <a:ext cx="2874066" cy="2549182"/>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ja-JP" altLang="en-US" sz="2000" b="1" smtClean="0">
                <a:solidFill>
                  <a:srgbClr val="FFFFFF"/>
                </a:solidFill>
                <a:latin typeface="Segoe UI Semibold"/>
                <a:ea typeface="メイリオ"/>
                <a:cs typeface="+mn-cs"/>
              </a:rPr>
              <a:t>オブジェクト</a:t>
            </a:r>
            <a:endParaRPr lang="ja-JP" altLang="en-US" sz="2000" b="1" dirty="0">
              <a:solidFill>
                <a:schemeClr val="tx1"/>
              </a:solidFill>
              <a:latin typeface="+mj-lt"/>
              <a:ea typeface="メイリオ"/>
            </a:endParaRPr>
          </a:p>
        </p:txBody>
      </p:sp>
      <p:cxnSp>
        <p:nvCxnSpPr>
          <p:cNvPr id="4" name="Straight Connector 3"/>
          <p:cNvCxnSpPr/>
          <p:nvPr/>
        </p:nvCxnSpPr>
        <p:spPr>
          <a:xfrm flipV="1">
            <a:off x="870763" y="1567539"/>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bwMode="auto">
          <a:xfrm>
            <a:off x="740135" y="1494974"/>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35" name="Straight Connector 34"/>
          <p:cNvCxnSpPr/>
          <p:nvPr/>
        </p:nvCxnSpPr>
        <p:spPr>
          <a:xfrm flipV="1">
            <a:off x="1487621" y="1981195"/>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bwMode="auto">
          <a:xfrm>
            <a:off x="1356993" y="1908630"/>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9" name="TextBox 8"/>
          <p:cNvSpPr txBox="1"/>
          <p:nvPr/>
        </p:nvSpPr>
        <p:spPr>
          <a:xfrm>
            <a:off x="1117606" y="1321317"/>
            <a:ext cx="2029402" cy="492443"/>
          </a:xfrm>
          <a:prstGeom prst="rect">
            <a:avLst/>
          </a:prstGeom>
          <a:noFill/>
        </p:spPr>
        <p:txBody>
          <a:bodyPr wrap="none" lIns="0" tIns="0" rIns="0" bIns="0" rtlCol="0">
            <a:spAutoFit/>
          </a:bodyPr>
          <a:lstStyle/>
          <a:p>
            <a:pPr algn="l" defTabSz="914400">
              <a:buNone/>
            </a:pPr>
            <a:r>
              <a:rPr lang="en-US" altLang="ja-JP" sz="3200" b="0" smtClean="0">
                <a:gradFill>
                  <a:gsLst>
                    <a:gs pos="0">
                      <a:schemeClr val="tx1"/>
                    </a:gs>
                    <a:gs pos="86000">
                      <a:schemeClr val="tx1"/>
                    </a:gs>
                  </a:gsLst>
                  <a:lin ang="5400000" scaled="0"/>
                </a:gradFill>
                <a:latin typeface="Segoe UI Light"/>
                <a:ea typeface="メイリオ"/>
                <a:cs typeface="+mn-cs"/>
              </a:rPr>
              <a:t>IInspectable</a:t>
            </a:r>
            <a:endParaRPr lang="ja-JP" altLang="en-US" sz="3200" dirty="0" smtClean="0">
              <a:gradFill>
                <a:gsLst>
                  <a:gs pos="0">
                    <a:schemeClr val="tx1"/>
                  </a:gs>
                  <a:gs pos="86000">
                    <a:schemeClr val="tx1"/>
                  </a:gs>
                </a:gsLst>
                <a:lin ang="5400000" scaled="0"/>
              </a:gradFill>
              <a:ea typeface="メイリオ"/>
            </a:endParaRPr>
          </a:p>
        </p:txBody>
      </p:sp>
      <p:sp>
        <p:nvSpPr>
          <p:cNvPr id="40" name="TextBox 39"/>
          <p:cNvSpPr txBox="1"/>
          <p:nvPr/>
        </p:nvSpPr>
        <p:spPr>
          <a:xfrm>
            <a:off x="1727089" y="1909150"/>
            <a:ext cx="1708801" cy="492443"/>
          </a:xfrm>
          <a:prstGeom prst="rect">
            <a:avLst/>
          </a:prstGeom>
          <a:noFill/>
        </p:spPr>
        <p:txBody>
          <a:bodyPr wrap="none" lIns="0" tIns="0" rIns="0" bIns="0" rtlCol="0">
            <a:spAutoFit/>
          </a:bodyPr>
          <a:lstStyle/>
          <a:p>
            <a:pPr algn="l" defTabSz="914400">
              <a:buNone/>
            </a:pPr>
            <a:r>
              <a:rPr lang="en-US" altLang="ja-JP" sz="3200" b="0" smtClean="0">
                <a:gradFill>
                  <a:gsLst>
                    <a:gs pos="0">
                      <a:schemeClr val="tx1"/>
                    </a:gs>
                    <a:gs pos="86000">
                      <a:schemeClr val="tx1"/>
                    </a:gs>
                  </a:gsLst>
                  <a:lin ang="5400000" scaled="0"/>
                </a:gradFill>
                <a:latin typeface="Segoe UI Light"/>
                <a:ea typeface="メイリオ"/>
                <a:cs typeface="+mn-cs"/>
              </a:rPr>
              <a:t>IUnknown</a:t>
            </a:r>
            <a:endParaRPr lang="ja-JP" altLang="en-US" sz="3200" dirty="0" smtClean="0">
              <a:gradFill>
                <a:gsLst>
                  <a:gs pos="0">
                    <a:schemeClr val="tx1"/>
                  </a:gs>
                  <a:gs pos="86000">
                    <a:schemeClr val="tx1"/>
                  </a:gs>
                </a:gsLst>
                <a:lin ang="5400000" scaled="0"/>
              </a:gradFill>
              <a:ea typeface="メイリオ"/>
            </a:endParaRPr>
          </a:p>
        </p:txBody>
      </p:sp>
      <p:cxnSp>
        <p:nvCxnSpPr>
          <p:cNvPr id="41" name="Straight Connector 40"/>
          <p:cNvCxnSpPr/>
          <p:nvPr/>
        </p:nvCxnSpPr>
        <p:spPr>
          <a:xfrm rot="5400000" flipV="1">
            <a:off x="3570445" y="2293255"/>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bwMode="auto">
          <a:xfrm rot="5400000">
            <a:off x="4002451" y="2583950"/>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48" name="Straight Connector 47"/>
          <p:cNvCxnSpPr/>
          <p:nvPr/>
        </p:nvCxnSpPr>
        <p:spPr>
          <a:xfrm rot="5400000" flipV="1">
            <a:off x="3570445" y="2710747"/>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bwMode="auto">
          <a:xfrm rot="5400000">
            <a:off x="4002451" y="3001442"/>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50" name="Straight Connector 49"/>
          <p:cNvCxnSpPr/>
          <p:nvPr/>
        </p:nvCxnSpPr>
        <p:spPr>
          <a:xfrm rot="5400000" flipV="1">
            <a:off x="3570445" y="3171370"/>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bwMode="auto">
          <a:xfrm rot="5400000">
            <a:off x="4002451" y="3462065"/>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58" name="Rectangle 57"/>
          <p:cNvSpPr/>
          <p:nvPr/>
        </p:nvSpPr>
        <p:spPr>
          <a:xfrm>
            <a:off x="439172" y="5520102"/>
            <a:ext cx="1959676" cy="945192"/>
          </a:xfrm>
          <a:prstGeom prst="rect">
            <a:avLst/>
          </a:prstGeom>
          <a:solidFill>
            <a:srgbClr val="65BC46"/>
          </a:solidFill>
          <a:ln w="76200">
            <a:solidFill>
              <a:schemeClr val="accent5"/>
            </a:solidFill>
            <a:prstDash val="sysDash"/>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000" b="1" dirty="0" smtClean="0">
                <a:solidFill>
                  <a:srgbClr val="232323"/>
                </a:solidFill>
                <a:latin typeface="Segoe UI Semibold"/>
                <a:ea typeface="メイリオ"/>
                <a:cs typeface="+mn-cs"/>
              </a:rPr>
              <a:t>Windows </a:t>
            </a:r>
            <a:br>
              <a:rPr lang="en-US" altLang="ja-JP" sz="2000" b="1" dirty="0" smtClean="0">
                <a:solidFill>
                  <a:srgbClr val="232323"/>
                </a:solidFill>
                <a:latin typeface="Segoe UI Semibold"/>
                <a:ea typeface="メイリオ"/>
                <a:cs typeface="+mn-cs"/>
              </a:rPr>
            </a:br>
            <a:r>
              <a:rPr lang="ja-JP" altLang="en-US" sz="2000" b="1" dirty="0" smtClean="0">
                <a:solidFill>
                  <a:srgbClr val="232323"/>
                </a:solidFill>
                <a:latin typeface="Segoe UI Semibold"/>
                <a:ea typeface="メイリオ"/>
                <a:cs typeface="+mn-cs"/>
              </a:rPr>
              <a:t>メタデータ </a:t>
            </a:r>
            <a:r>
              <a:rPr lang="en-US" altLang="ja-JP" sz="2000" b="1" dirty="0" smtClean="0">
                <a:solidFill>
                  <a:srgbClr val="232323"/>
                </a:solidFill>
                <a:latin typeface="Segoe UI Semibold"/>
                <a:ea typeface="メイリオ"/>
                <a:cs typeface="+mn-cs"/>
              </a:rPr>
              <a:t>v8</a:t>
            </a:r>
            <a:endParaRPr lang="ja-JP" altLang="en-US" sz="2000" dirty="0">
              <a:solidFill>
                <a:schemeClr val="bg1"/>
              </a:solidFill>
              <a:latin typeface="+mj-lt"/>
              <a:ea typeface="メイリオ"/>
            </a:endParaRPr>
          </a:p>
        </p:txBody>
      </p:sp>
      <p:sp>
        <p:nvSpPr>
          <p:cNvPr id="24" name="Rectangle 23"/>
          <p:cNvSpPr/>
          <p:nvPr/>
        </p:nvSpPr>
        <p:spPr>
          <a:xfrm>
            <a:off x="2550883" y="5520102"/>
            <a:ext cx="2195288" cy="945192"/>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108000" rIns="121725" bIns="108000" rtlCol="0" anchor="t" anchorCtr="0"/>
          <a:lstStyle/>
          <a:p>
            <a:pPr algn="ctr" defTabSz="914400">
              <a:buNone/>
            </a:pPr>
            <a:r>
              <a:rPr lang="ja-JP" altLang="en-US" sz="2000" b="0" dirty="0" smtClean="0">
                <a:solidFill>
                  <a:schemeClr val="dk1"/>
                </a:solidFill>
                <a:latin typeface="Segoe UI Semibold"/>
                <a:ea typeface="メイリオ"/>
                <a:cs typeface="+mn-cs"/>
              </a:rPr>
              <a:t>アプリ</a:t>
            </a:r>
            <a:endParaRPr lang="ja-JP" altLang="en-US" sz="2000" dirty="0">
              <a:latin typeface="+mj-lt"/>
              <a:ea typeface="メイリオ"/>
            </a:endParaRPr>
          </a:p>
        </p:txBody>
      </p:sp>
      <p:sp>
        <p:nvSpPr>
          <p:cNvPr id="25" name="Rectangle 24"/>
          <p:cNvSpPr/>
          <p:nvPr/>
        </p:nvSpPr>
        <p:spPr>
          <a:xfrm>
            <a:off x="2551918" y="5520103"/>
            <a:ext cx="667660" cy="945192"/>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vert="vert" lIns="54000" tIns="60862" rIns="121725" bIns="60862" rtlCol="0" anchor="ctr"/>
          <a:lstStyle/>
          <a:p>
            <a:pPr algn="ctr" defTabSz="914400">
              <a:buNone/>
            </a:pPr>
            <a:r>
              <a:rPr lang="ja-JP" altLang="en-US" sz="1200" b="1" dirty="0" smtClean="0">
                <a:solidFill>
                  <a:srgbClr val="FFFFFF"/>
                </a:solidFill>
                <a:latin typeface="Segoe UI Semibold"/>
                <a:ea typeface="メイリオ"/>
                <a:cs typeface="+mn-cs"/>
              </a:rPr>
              <a:t>プロジェクション</a:t>
            </a:r>
            <a:endParaRPr lang="ja-JP" altLang="en-US" sz="1200" b="1" dirty="0">
              <a:solidFill>
                <a:schemeClr val="tx1"/>
              </a:solidFill>
              <a:latin typeface="+mj-lt"/>
              <a:ea typeface="メイリオ"/>
            </a:endParaRPr>
          </a:p>
        </p:txBody>
      </p:sp>
      <p:cxnSp>
        <p:nvCxnSpPr>
          <p:cNvPr id="13" name="Straight Connector 12"/>
          <p:cNvCxnSpPr/>
          <p:nvPr/>
        </p:nvCxnSpPr>
        <p:spPr>
          <a:xfrm>
            <a:off x="5994400" y="1321317"/>
            <a:ext cx="43543" cy="487628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45500" y="2155371"/>
            <a:ext cx="984885" cy="3350216"/>
          </a:xfrm>
          <a:prstGeom prst="rect">
            <a:avLst/>
          </a:prstGeom>
          <a:noFill/>
        </p:spPr>
        <p:txBody>
          <a:bodyPr vert="vert" wrap="square" lIns="0" tIns="0" rIns="0" bIns="0" rtlCol="0">
            <a:spAutoFit/>
          </a:bodyPr>
          <a:lstStyle/>
          <a:p>
            <a:pPr algn="ctr" defTabSz="914400">
              <a:buNone/>
            </a:pPr>
            <a:r>
              <a:rPr lang="ja-JP" altLang="en-US" sz="3200" b="0" smtClean="0">
                <a:gradFill>
                  <a:gsLst>
                    <a:gs pos="0">
                      <a:schemeClr val="tx1"/>
                    </a:gs>
                    <a:gs pos="86000">
                      <a:schemeClr val="tx1"/>
                    </a:gs>
                  </a:gsLst>
                  <a:lin ang="5400000" scaled="0"/>
                </a:gradFill>
                <a:latin typeface="Segoe UI Light"/>
                <a:ea typeface="メイリオ"/>
                <a:cs typeface="+mn-cs"/>
              </a:rPr>
              <a:t>将来の </a:t>
            </a:r>
            <a:r>
              <a:rPr lang="en-US" altLang="ja-JP" sz="3200" b="0" smtClean="0">
                <a:gradFill>
                  <a:gsLst>
                    <a:gs pos="0">
                      <a:schemeClr val="tx1"/>
                    </a:gs>
                    <a:gs pos="86000">
                      <a:schemeClr val="tx1"/>
                    </a:gs>
                  </a:gsLst>
                  <a:lin ang="5400000" scaled="0"/>
                </a:gradFill>
                <a:latin typeface="Segoe UI Light"/>
                <a:ea typeface="メイリオ"/>
                <a:cs typeface="+mn-cs"/>
              </a:rPr>
              <a:t>Windows</a:t>
            </a:r>
          </a:p>
          <a:p>
            <a:pPr algn="ctr" defTabSz="914400">
              <a:buNone/>
            </a:pPr>
            <a:r>
              <a:rPr lang="en-US" altLang="ja-JP" sz="3200" b="0" smtClean="0">
                <a:gradFill>
                  <a:gsLst>
                    <a:gs pos="0">
                      <a:schemeClr val="tx1"/>
                    </a:gs>
                    <a:gs pos="86000">
                      <a:schemeClr val="tx1"/>
                    </a:gs>
                  </a:gsLst>
                  <a:lin ang="5400000" scaled="0"/>
                </a:gradFill>
                <a:latin typeface="Segoe UI Light"/>
                <a:ea typeface="メイリオ"/>
                <a:cs typeface="+mn-cs"/>
              </a:rPr>
              <a:t>Windows 8</a:t>
            </a:r>
            <a:endParaRPr lang="ja-JP" altLang="en-US" sz="3200" dirty="0">
              <a:gradFill>
                <a:gsLst>
                  <a:gs pos="0">
                    <a:schemeClr val="tx1"/>
                  </a:gs>
                  <a:gs pos="86000">
                    <a:schemeClr val="tx1"/>
                  </a:gs>
                </a:gsLst>
                <a:lin ang="5400000" scaled="0"/>
              </a:gradFill>
              <a:ea typeface="メイリオ"/>
            </a:endParaRPr>
          </a:p>
        </p:txBody>
      </p:sp>
      <p:sp>
        <p:nvSpPr>
          <p:cNvPr id="38" name="Rectangle 37"/>
          <p:cNvSpPr/>
          <p:nvPr/>
        </p:nvSpPr>
        <p:spPr>
          <a:xfrm>
            <a:off x="6963344" y="1224351"/>
            <a:ext cx="4306999" cy="397176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t" anchorCtr="0"/>
          <a:lstStyle/>
          <a:p>
            <a:pPr algn="ctr"/>
            <a:endParaRPr lang="ja-JP" altLang="en-US" sz="2000" smtClean="0">
              <a:latin typeface="+mj-lt"/>
              <a:ea typeface="メイリオ"/>
            </a:endParaRPr>
          </a:p>
          <a:p>
            <a:pPr algn="ctr"/>
            <a:endParaRPr lang="ja-JP" altLang="en-US" sz="2000" dirty="0">
              <a:latin typeface="+mj-lt"/>
              <a:ea typeface="メイリオ"/>
            </a:endParaRPr>
          </a:p>
        </p:txBody>
      </p:sp>
      <p:sp>
        <p:nvSpPr>
          <p:cNvPr id="39" name="Rectangle 38"/>
          <p:cNvSpPr/>
          <p:nvPr/>
        </p:nvSpPr>
        <p:spPr>
          <a:xfrm>
            <a:off x="7191592" y="2431551"/>
            <a:ext cx="2874066" cy="2549182"/>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ja-JP" altLang="en-US" sz="2000" b="1" smtClean="0">
                <a:solidFill>
                  <a:srgbClr val="FFFFFF"/>
                </a:solidFill>
                <a:latin typeface="Segoe UI Semibold"/>
                <a:ea typeface="メイリオ"/>
                <a:cs typeface="+mn-cs"/>
              </a:rPr>
              <a:t>オブジェクト</a:t>
            </a:r>
            <a:endParaRPr lang="ja-JP" altLang="en-US" sz="2000" b="1" dirty="0">
              <a:solidFill>
                <a:schemeClr val="tx1"/>
              </a:solidFill>
              <a:latin typeface="+mj-lt"/>
              <a:ea typeface="メイリオ"/>
            </a:endParaRPr>
          </a:p>
        </p:txBody>
      </p:sp>
      <p:cxnSp>
        <p:nvCxnSpPr>
          <p:cNvPr id="43" name="Straight Connector 42"/>
          <p:cNvCxnSpPr/>
          <p:nvPr/>
        </p:nvCxnSpPr>
        <p:spPr>
          <a:xfrm flipV="1">
            <a:off x="7394935" y="1567539"/>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bwMode="auto">
          <a:xfrm>
            <a:off x="7264307" y="1494974"/>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45" name="Straight Connector 44"/>
          <p:cNvCxnSpPr/>
          <p:nvPr/>
        </p:nvCxnSpPr>
        <p:spPr>
          <a:xfrm flipV="1">
            <a:off x="8011793" y="1981195"/>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bwMode="auto">
          <a:xfrm>
            <a:off x="7881165" y="1908630"/>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47" name="TextBox 46"/>
          <p:cNvSpPr txBox="1"/>
          <p:nvPr/>
        </p:nvSpPr>
        <p:spPr>
          <a:xfrm>
            <a:off x="7641778" y="1321317"/>
            <a:ext cx="2029402" cy="492443"/>
          </a:xfrm>
          <a:prstGeom prst="rect">
            <a:avLst/>
          </a:prstGeom>
          <a:noFill/>
        </p:spPr>
        <p:txBody>
          <a:bodyPr wrap="none" lIns="0" tIns="0" rIns="0" bIns="0" rtlCol="0">
            <a:spAutoFit/>
          </a:bodyPr>
          <a:lstStyle/>
          <a:p>
            <a:pPr algn="l" defTabSz="914400">
              <a:buNone/>
            </a:pPr>
            <a:r>
              <a:rPr lang="en-US" altLang="ja-JP" sz="3200" b="0" smtClean="0">
                <a:gradFill>
                  <a:gsLst>
                    <a:gs pos="0">
                      <a:schemeClr val="tx1"/>
                    </a:gs>
                    <a:gs pos="86000">
                      <a:schemeClr val="tx1"/>
                    </a:gs>
                  </a:gsLst>
                  <a:lin ang="5400000" scaled="0"/>
                </a:gradFill>
                <a:latin typeface="Segoe UI Light"/>
                <a:ea typeface="メイリオ"/>
                <a:cs typeface="+mn-cs"/>
              </a:rPr>
              <a:t>IInspectable</a:t>
            </a:r>
            <a:endParaRPr lang="ja-JP" altLang="en-US" sz="3200" dirty="0" smtClean="0">
              <a:gradFill>
                <a:gsLst>
                  <a:gs pos="0">
                    <a:schemeClr val="tx1"/>
                  </a:gs>
                  <a:gs pos="86000">
                    <a:schemeClr val="tx1"/>
                  </a:gs>
                </a:gsLst>
                <a:lin ang="5400000" scaled="0"/>
              </a:gradFill>
              <a:ea typeface="メイリオ"/>
            </a:endParaRPr>
          </a:p>
        </p:txBody>
      </p:sp>
      <p:sp>
        <p:nvSpPr>
          <p:cNvPr id="52" name="TextBox 51"/>
          <p:cNvSpPr txBox="1"/>
          <p:nvPr/>
        </p:nvSpPr>
        <p:spPr>
          <a:xfrm>
            <a:off x="8251261" y="1909150"/>
            <a:ext cx="1708801" cy="492443"/>
          </a:xfrm>
          <a:prstGeom prst="rect">
            <a:avLst/>
          </a:prstGeom>
          <a:noFill/>
        </p:spPr>
        <p:txBody>
          <a:bodyPr wrap="none" lIns="0" tIns="0" rIns="0" bIns="0" rtlCol="0">
            <a:spAutoFit/>
          </a:bodyPr>
          <a:lstStyle/>
          <a:p>
            <a:pPr algn="l" defTabSz="914400">
              <a:buNone/>
            </a:pPr>
            <a:r>
              <a:rPr lang="en-US" altLang="ja-JP" sz="3200" b="0" smtClean="0">
                <a:gradFill>
                  <a:gsLst>
                    <a:gs pos="0">
                      <a:schemeClr val="tx1"/>
                    </a:gs>
                    <a:gs pos="86000">
                      <a:schemeClr val="tx1"/>
                    </a:gs>
                  </a:gsLst>
                  <a:lin ang="5400000" scaled="0"/>
                </a:gradFill>
                <a:latin typeface="Segoe UI Light"/>
                <a:ea typeface="メイリオ"/>
                <a:cs typeface="+mn-cs"/>
              </a:rPr>
              <a:t>IUnknown</a:t>
            </a:r>
            <a:endParaRPr lang="ja-JP" altLang="en-US" sz="3200" dirty="0" smtClean="0">
              <a:gradFill>
                <a:gsLst>
                  <a:gs pos="0">
                    <a:schemeClr val="tx1"/>
                  </a:gs>
                  <a:gs pos="86000">
                    <a:schemeClr val="tx1"/>
                  </a:gs>
                </a:gsLst>
                <a:lin ang="5400000" scaled="0"/>
              </a:gradFill>
              <a:ea typeface="メイリオ"/>
            </a:endParaRPr>
          </a:p>
        </p:txBody>
      </p:sp>
      <p:cxnSp>
        <p:nvCxnSpPr>
          <p:cNvPr id="53" name="Straight Connector 52"/>
          <p:cNvCxnSpPr/>
          <p:nvPr/>
        </p:nvCxnSpPr>
        <p:spPr>
          <a:xfrm rot="5400000" flipV="1">
            <a:off x="10094617" y="2293255"/>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bwMode="auto">
          <a:xfrm rot="5400000">
            <a:off x="10526623" y="2583950"/>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55" name="Straight Connector 54"/>
          <p:cNvCxnSpPr/>
          <p:nvPr/>
        </p:nvCxnSpPr>
        <p:spPr>
          <a:xfrm rot="5400000" flipV="1">
            <a:off x="10094617" y="2710747"/>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bwMode="auto">
          <a:xfrm rot="5400000">
            <a:off x="10526623" y="3001442"/>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59" name="Straight Connector 58"/>
          <p:cNvCxnSpPr/>
          <p:nvPr/>
        </p:nvCxnSpPr>
        <p:spPr>
          <a:xfrm rot="5400000" flipV="1">
            <a:off x="10094617" y="3171370"/>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bwMode="auto">
          <a:xfrm rot="5400000">
            <a:off x="10526623" y="3462065"/>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61" name="Rectangle 60"/>
          <p:cNvSpPr/>
          <p:nvPr/>
        </p:nvSpPr>
        <p:spPr>
          <a:xfrm>
            <a:off x="6963344" y="5520102"/>
            <a:ext cx="1959676" cy="945192"/>
          </a:xfrm>
          <a:prstGeom prst="rect">
            <a:avLst/>
          </a:prstGeom>
          <a:solidFill>
            <a:srgbClr val="65BC46"/>
          </a:solidFill>
          <a:ln w="76200">
            <a:solidFill>
              <a:schemeClr val="accent5"/>
            </a:solidFill>
            <a:prstDash val="sysDash"/>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000" b="1" dirty="0" smtClean="0">
                <a:solidFill>
                  <a:srgbClr val="232323"/>
                </a:solidFill>
                <a:latin typeface="Segoe UI Semibold"/>
                <a:ea typeface="メイリオ"/>
                <a:cs typeface="+mn-cs"/>
              </a:rPr>
              <a:t>Windows </a:t>
            </a:r>
            <a:br>
              <a:rPr lang="en-US" altLang="ja-JP" sz="2000" b="1" dirty="0" smtClean="0">
                <a:solidFill>
                  <a:srgbClr val="232323"/>
                </a:solidFill>
                <a:latin typeface="Segoe UI Semibold"/>
                <a:ea typeface="メイリオ"/>
                <a:cs typeface="+mn-cs"/>
              </a:rPr>
            </a:br>
            <a:r>
              <a:rPr lang="ja-JP" altLang="en-US" sz="2000" b="1" dirty="0" smtClean="0">
                <a:solidFill>
                  <a:srgbClr val="232323"/>
                </a:solidFill>
                <a:latin typeface="Segoe UI Semibold"/>
                <a:ea typeface="メイリオ"/>
                <a:cs typeface="+mn-cs"/>
              </a:rPr>
              <a:t>メタデータ </a:t>
            </a:r>
            <a:r>
              <a:rPr lang="en-US" altLang="ja-JP" sz="2000" b="1" dirty="0" smtClean="0">
                <a:solidFill>
                  <a:srgbClr val="232323"/>
                </a:solidFill>
                <a:latin typeface="Segoe UI Semibold"/>
                <a:ea typeface="メイリオ"/>
                <a:cs typeface="+mn-cs"/>
              </a:rPr>
              <a:t>v9</a:t>
            </a:r>
            <a:endParaRPr lang="ja-JP" altLang="en-US" sz="2000" dirty="0">
              <a:solidFill>
                <a:schemeClr val="bg1"/>
              </a:solidFill>
              <a:latin typeface="+mj-lt"/>
              <a:ea typeface="メイリオ"/>
            </a:endParaRPr>
          </a:p>
        </p:txBody>
      </p:sp>
      <p:sp>
        <p:nvSpPr>
          <p:cNvPr id="62" name="Rectangle 61"/>
          <p:cNvSpPr/>
          <p:nvPr/>
        </p:nvSpPr>
        <p:spPr>
          <a:xfrm>
            <a:off x="9075055" y="5520102"/>
            <a:ext cx="2195288" cy="945192"/>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108000" rIns="121725" bIns="108000" rtlCol="0" anchor="t" anchorCtr="0"/>
          <a:lstStyle/>
          <a:p>
            <a:pPr algn="ctr" defTabSz="914400">
              <a:buNone/>
            </a:pPr>
            <a:r>
              <a:rPr lang="ja-JP" altLang="en-US" sz="2000" b="0" dirty="0" smtClean="0">
                <a:solidFill>
                  <a:schemeClr val="dk1"/>
                </a:solidFill>
                <a:latin typeface="Segoe UI Semibold"/>
                <a:ea typeface="メイリオ"/>
                <a:cs typeface="+mn-cs"/>
              </a:rPr>
              <a:t>アプリ</a:t>
            </a:r>
            <a:endParaRPr lang="ja-JP" altLang="en-US" sz="2000" dirty="0">
              <a:latin typeface="+mj-lt"/>
              <a:ea typeface="メイリオ"/>
            </a:endParaRPr>
          </a:p>
        </p:txBody>
      </p:sp>
      <p:sp>
        <p:nvSpPr>
          <p:cNvPr id="63" name="Rectangle 62"/>
          <p:cNvSpPr/>
          <p:nvPr/>
        </p:nvSpPr>
        <p:spPr>
          <a:xfrm>
            <a:off x="9076090" y="5520103"/>
            <a:ext cx="667660" cy="945192"/>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vert="vert" lIns="54000" tIns="60862" rIns="121725" bIns="60862" rtlCol="0" anchor="ctr"/>
          <a:lstStyle/>
          <a:p>
            <a:pPr algn="ctr" defTabSz="914400">
              <a:buNone/>
            </a:pPr>
            <a:r>
              <a:rPr lang="ja-JP" altLang="en-US" sz="1200" b="1" dirty="0" smtClean="0">
                <a:solidFill>
                  <a:srgbClr val="FFFFFF"/>
                </a:solidFill>
                <a:latin typeface="Segoe UI Semibold"/>
                <a:ea typeface="メイリオ"/>
                <a:cs typeface="+mn-cs"/>
              </a:rPr>
              <a:t>プロジェクション</a:t>
            </a:r>
            <a:endParaRPr lang="ja-JP" altLang="en-US" sz="1200" b="1" dirty="0">
              <a:solidFill>
                <a:schemeClr val="tx1"/>
              </a:solidFill>
              <a:latin typeface="+mj-lt"/>
              <a:ea typeface="メイリオ"/>
            </a:endParaRPr>
          </a:p>
        </p:txBody>
      </p:sp>
      <p:cxnSp>
        <p:nvCxnSpPr>
          <p:cNvPr id="64" name="Straight Connector 63"/>
          <p:cNvCxnSpPr/>
          <p:nvPr/>
        </p:nvCxnSpPr>
        <p:spPr>
          <a:xfrm rot="5400000" flipV="1">
            <a:off x="10103186" y="3585434"/>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bwMode="auto">
          <a:xfrm rot="5400000">
            <a:off x="10535192" y="3876129"/>
            <a:ext cx="261256" cy="261256"/>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Tree>
    <p:extLst>
      <p:ext uri="{BB962C8B-B14F-4D97-AF65-F5344CB8AC3E}">
        <p14:creationId xmlns:p14="http://schemas.microsoft.com/office/powerpoint/2010/main" val="24354517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1+#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1+#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1+#ppt_w/2"/>
                                          </p:val>
                                        </p:tav>
                                        <p:tav tm="100000">
                                          <p:val>
                                            <p:strVal val="#ppt_x"/>
                                          </p:val>
                                        </p:tav>
                                      </p:tavLst>
                                    </p:anim>
                                    <p:anim calcmode="lin" valueType="num">
                                      <p:cBhvr additive="base">
                                        <p:cTn id="24" dur="500" fill="hold"/>
                                        <p:tgtEl>
                                          <p:spTgt spid="4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1+#ppt_w/2"/>
                                          </p:val>
                                        </p:tav>
                                        <p:tav tm="100000">
                                          <p:val>
                                            <p:strVal val="#ppt_x"/>
                                          </p:val>
                                        </p:tav>
                                      </p:tavLst>
                                    </p:anim>
                                    <p:anim calcmode="lin" valueType="num">
                                      <p:cBhvr additive="base">
                                        <p:cTn id="28" dur="500" fill="hold"/>
                                        <p:tgtEl>
                                          <p:spTgt spid="4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1+#ppt_w/2"/>
                                          </p:val>
                                        </p:tav>
                                        <p:tav tm="100000">
                                          <p:val>
                                            <p:strVal val="#ppt_x"/>
                                          </p:val>
                                        </p:tav>
                                      </p:tavLst>
                                    </p:anim>
                                    <p:anim calcmode="lin" valueType="num">
                                      <p:cBhvr additive="base">
                                        <p:cTn id="32" dur="500" fill="hold"/>
                                        <p:tgtEl>
                                          <p:spTgt spid="4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1+#ppt_w/2"/>
                                          </p:val>
                                        </p:tav>
                                        <p:tav tm="100000">
                                          <p:val>
                                            <p:strVal val="#ppt_x"/>
                                          </p:val>
                                        </p:tav>
                                      </p:tavLst>
                                    </p:anim>
                                    <p:anim calcmode="lin" valueType="num">
                                      <p:cBhvr additive="base">
                                        <p:cTn id="36" dur="500" fill="hold"/>
                                        <p:tgtEl>
                                          <p:spTgt spid="4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1+#ppt_w/2"/>
                                          </p:val>
                                        </p:tav>
                                        <p:tav tm="100000">
                                          <p:val>
                                            <p:strVal val="#ppt_x"/>
                                          </p:val>
                                        </p:tav>
                                      </p:tavLst>
                                    </p:anim>
                                    <p:anim calcmode="lin" valueType="num">
                                      <p:cBhvr additive="base">
                                        <p:cTn id="40" dur="500" fill="hold"/>
                                        <p:tgtEl>
                                          <p:spTgt spid="4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1+#ppt_w/2"/>
                                          </p:val>
                                        </p:tav>
                                        <p:tav tm="100000">
                                          <p:val>
                                            <p:strVal val="#ppt_x"/>
                                          </p:val>
                                        </p:tav>
                                      </p:tavLst>
                                    </p:anim>
                                    <p:anim calcmode="lin" valueType="num">
                                      <p:cBhvr additive="base">
                                        <p:cTn id="44" dur="500" fill="hold"/>
                                        <p:tgtEl>
                                          <p:spTgt spid="5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1+#ppt_w/2"/>
                                          </p:val>
                                        </p:tav>
                                        <p:tav tm="100000">
                                          <p:val>
                                            <p:strVal val="#ppt_x"/>
                                          </p:val>
                                        </p:tav>
                                      </p:tavLst>
                                    </p:anim>
                                    <p:anim calcmode="lin" valueType="num">
                                      <p:cBhvr additive="base">
                                        <p:cTn id="48" dur="500" fill="hold"/>
                                        <p:tgtEl>
                                          <p:spTgt spid="5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fill="hold"/>
                                        <p:tgtEl>
                                          <p:spTgt spid="54"/>
                                        </p:tgtEl>
                                        <p:attrNameLst>
                                          <p:attrName>ppt_x</p:attrName>
                                        </p:attrNameLst>
                                      </p:cBhvr>
                                      <p:tavLst>
                                        <p:tav tm="0">
                                          <p:val>
                                            <p:strVal val="1+#ppt_w/2"/>
                                          </p:val>
                                        </p:tav>
                                        <p:tav tm="100000">
                                          <p:val>
                                            <p:strVal val="#ppt_x"/>
                                          </p:val>
                                        </p:tav>
                                      </p:tavLst>
                                    </p:anim>
                                    <p:anim calcmode="lin" valueType="num">
                                      <p:cBhvr additive="base">
                                        <p:cTn id="52" dur="500" fill="hold"/>
                                        <p:tgtEl>
                                          <p:spTgt spid="54"/>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1+#ppt_w/2"/>
                                          </p:val>
                                        </p:tav>
                                        <p:tav tm="100000">
                                          <p:val>
                                            <p:strVal val="#ppt_x"/>
                                          </p:val>
                                        </p:tav>
                                      </p:tavLst>
                                    </p:anim>
                                    <p:anim calcmode="lin" valueType="num">
                                      <p:cBhvr additive="base">
                                        <p:cTn id="56" dur="500" fill="hold"/>
                                        <p:tgtEl>
                                          <p:spTgt spid="55"/>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1+#ppt_w/2"/>
                                          </p:val>
                                        </p:tav>
                                        <p:tav tm="100000">
                                          <p:val>
                                            <p:strVal val="#ppt_x"/>
                                          </p:val>
                                        </p:tav>
                                      </p:tavLst>
                                    </p:anim>
                                    <p:anim calcmode="lin" valueType="num">
                                      <p:cBhvr additive="base">
                                        <p:cTn id="60" dur="500" fill="hold"/>
                                        <p:tgtEl>
                                          <p:spTgt spid="57"/>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fill="hold"/>
                                        <p:tgtEl>
                                          <p:spTgt spid="59"/>
                                        </p:tgtEl>
                                        <p:attrNameLst>
                                          <p:attrName>ppt_x</p:attrName>
                                        </p:attrNameLst>
                                      </p:cBhvr>
                                      <p:tavLst>
                                        <p:tav tm="0">
                                          <p:val>
                                            <p:strVal val="1+#ppt_w/2"/>
                                          </p:val>
                                        </p:tav>
                                        <p:tav tm="100000">
                                          <p:val>
                                            <p:strVal val="#ppt_x"/>
                                          </p:val>
                                        </p:tav>
                                      </p:tavLst>
                                    </p:anim>
                                    <p:anim calcmode="lin" valueType="num">
                                      <p:cBhvr additive="base">
                                        <p:cTn id="64" dur="500" fill="hold"/>
                                        <p:tgtEl>
                                          <p:spTgt spid="59"/>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1+#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500" fill="hold"/>
                                        <p:tgtEl>
                                          <p:spTgt spid="61"/>
                                        </p:tgtEl>
                                        <p:attrNameLst>
                                          <p:attrName>ppt_x</p:attrName>
                                        </p:attrNameLst>
                                      </p:cBhvr>
                                      <p:tavLst>
                                        <p:tav tm="0">
                                          <p:val>
                                            <p:strVal val="1+#ppt_w/2"/>
                                          </p:val>
                                        </p:tav>
                                        <p:tav tm="100000">
                                          <p:val>
                                            <p:strVal val="#ppt_x"/>
                                          </p:val>
                                        </p:tav>
                                      </p:tavLst>
                                    </p:anim>
                                    <p:anim calcmode="lin" valueType="num">
                                      <p:cBhvr additive="base">
                                        <p:cTn id="72" dur="500" fill="hold"/>
                                        <p:tgtEl>
                                          <p:spTgt spid="61"/>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additive="base">
                                        <p:cTn id="75" dur="500" fill="hold"/>
                                        <p:tgtEl>
                                          <p:spTgt spid="62"/>
                                        </p:tgtEl>
                                        <p:attrNameLst>
                                          <p:attrName>ppt_x</p:attrName>
                                        </p:attrNameLst>
                                      </p:cBhvr>
                                      <p:tavLst>
                                        <p:tav tm="0">
                                          <p:val>
                                            <p:strVal val="1+#ppt_w/2"/>
                                          </p:val>
                                        </p:tav>
                                        <p:tav tm="100000">
                                          <p:val>
                                            <p:strVal val="#ppt_x"/>
                                          </p:val>
                                        </p:tav>
                                      </p:tavLst>
                                    </p:anim>
                                    <p:anim calcmode="lin" valueType="num">
                                      <p:cBhvr additive="base">
                                        <p:cTn id="76" dur="500" fill="hold"/>
                                        <p:tgtEl>
                                          <p:spTgt spid="62"/>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1+#ppt_w/2"/>
                                          </p:val>
                                        </p:tav>
                                        <p:tav tm="100000">
                                          <p:val>
                                            <p:strVal val="#ppt_x"/>
                                          </p:val>
                                        </p:tav>
                                      </p:tavLst>
                                    </p:anim>
                                    <p:anim calcmode="lin" valueType="num">
                                      <p:cBhvr additive="base">
                                        <p:cTn id="80" dur="500" fill="hold"/>
                                        <p:tgtEl>
                                          <p:spTgt spid="63"/>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1+#ppt_w/2"/>
                                          </p:val>
                                        </p:tav>
                                        <p:tav tm="100000">
                                          <p:val>
                                            <p:strVal val="#ppt_x"/>
                                          </p:val>
                                        </p:tav>
                                      </p:tavLst>
                                    </p:anim>
                                    <p:anim calcmode="lin" valueType="num">
                                      <p:cBhvr additive="base">
                                        <p:cTn id="84" dur="500" fill="hold"/>
                                        <p:tgtEl>
                                          <p:spTgt spid="64"/>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additive="base">
                                        <p:cTn id="87" dur="500" fill="hold"/>
                                        <p:tgtEl>
                                          <p:spTgt spid="65"/>
                                        </p:tgtEl>
                                        <p:attrNameLst>
                                          <p:attrName>ppt_x</p:attrName>
                                        </p:attrNameLst>
                                      </p:cBhvr>
                                      <p:tavLst>
                                        <p:tav tm="0">
                                          <p:val>
                                            <p:strVal val="1+#ppt_w/2"/>
                                          </p:val>
                                        </p:tav>
                                        <p:tav tm="100000">
                                          <p:val>
                                            <p:strVal val="#ppt_x"/>
                                          </p:val>
                                        </p:tav>
                                      </p:tavLst>
                                    </p:anim>
                                    <p:anim calcmode="lin" valueType="num">
                                      <p:cBhvr additive="base">
                                        <p:cTn id="8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8" grpId="0" animBg="1"/>
      <p:bldP spid="39" grpId="0" animBg="1"/>
      <p:bldP spid="44" grpId="0" animBg="1"/>
      <p:bldP spid="46" grpId="0" animBg="1"/>
      <p:bldP spid="47" grpId="0"/>
      <p:bldP spid="52" grpId="0"/>
      <p:bldP spid="54" grpId="0" animBg="1"/>
      <p:bldP spid="57" grpId="0" animBg="1"/>
      <p:bldP spid="60" grpId="0" animBg="1"/>
      <p:bldP spid="61" grpId="0" animBg="1"/>
      <p:bldP spid="62" grpId="0" animBg="1"/>
      <p:bldP spid="63"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defTabSz="914400">
              <a:lnSpc>
                <a:spcPct val="90000"/>
              </a:lnSpc>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パターンのプロジェクション</a:t>
            </a:r>
            <a:endParaRPr lang="ja-JP" altLang="en-US" sz="4400"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smtClean="0">
                <a:ln w="11430"/>
                <a:gradFill>
                  <a:gsLst>
                    <a:gs pos="0">
                      <a:schemeClr val="tx1"/>
                    </a:gs>
                    <a:gs pos="88000">
                      <a:schemeClr val="tx1"/>
                    </a:gs>
                  </a:gsLst>
                  <a:lin ang="5400000"/>
                </a:gradFill>
                <a:effectLst/>
                <a:latin typeface="Segoe UI Semibold"/>
                <a:ea typeface="メイリオ"/>
                <a:cs typeface="+mn-cs"/>
              </a:rPr>
              <a:t>デモ </a:t>
            </a:r>
            <a:endParaRPr lang="ja-JP" altLang="en-US" sz="10000" b="0" u="none" strike="noStrike" spc="-300" baseline="0">
              <a:ln w="11430"/>
              <a:gradFill>
                <a:gsLst>
                  <a:gs pos="0">
                    <a:schemeClr val="tx1"/>
                  </a:gs>
                  <a:gs pos="88000">
                    <a:schemeClr val="tx1"/>
                  </a:gs>
                </a:gsLst>
                <a:lin ang="5400000"/>
              </a:gradFill>
              <a:effectLst/>
              <a:latin typeface="Segoe UI Semibold"/>
              <a:ea typeface="メイリオ"/>
              <a:cs typeface="+mn-cs"/>
            </a:endParaRPr>
          </a:p>
        </p:txBody>
      </p:sp>
      <p:sp>
        <p:nvSpPr>
          <p:cNvPr id="5" name="Subtitle 4"/>
          <p:cNvSpPr>
            <a:spLocks noGrp="1"/>
          </p:cNvSpPr>
          <p:nvPr>
            <p:ph type="subTitle" idx="1"/>
          </p:nvPr>
        </p:nvSpPr>
        <p:spPr/>
        <p:txBody>
          <a:bodyPr/>
          <a:lstStyle/>
          <a:p>
            <a:pPr marL="0" indent="0" algn="l">
              <a:lnSpc>
                <a:spcPct val="90000"/>
              </a:lnSpc>
              <a:spcBef>
                <a:spcPts val="0"/>
              </a:spcBef>
              <a:buNone/>
            </a:pPr>
            <a:r>
              <a:rPr lang="ja-JP" altLang="en-US" b="0" smtClean="0">
                <a:gradFill>
                  <a:gsLst>
                    <a:gs pos="0">
                      <a:schemeClr val="tx1"/>
                    </a:gs>
                    <a:gs pos="86000">
                      <a:schemeClr val="tx1"/>
                    </a:gs>
                  </a:gsLst>
                  <a:lin ang="5400000" scaled="0"/>
                </a:gradFill>
                <a:ea typeface="メイリオ"/>
              </a:rPr>
              <a:t>コレクションと非同期</a:t>
            </a:r>
            <a:endParaRPr lang="ja-JP" altLang="en-US" dirty="0">
              <a:ea typeface="メイリオ"/>
            </a:endParaRPr>
          </a:p>
        </p:txBody>
      </p:sp>
    </p:spTree>
    <p:extLst>
      <p:ext uri="{BB962C8B-B14F-4D97-AF65-F5344CB8AC3E}">
        <p14:creationId xmlns:p14="http://schemas.microsoft.com/office/powerpoint/2010/main" val="35995953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Windows Runtime </a:t>
            </a: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アーキテクチャ</a:t>
            </a:r>
            <a:endParaRPr lang="ja-JP" altLang="en-US" dirty="0">
              <a:latin typeface="Segoe UI Semibold" pitchFamily="34" charset="0"/>
              <a:ea typeface="メイリオ"/>
              <a:cs typeface="Segoe UI" pitchFamily="34" charset="0"/>
            </a:endParaRPr>
          </a:p>
        </p:txBody>
      </p:sp>
      <p:sp>
        <p:nvSpPr>
          <p:cNvPr id="26" name="Rectangle 25"/>
          <p:cNvSpPr/>
          <p:nvPr/>
        </p:nvSpPr>
        <p:spPr>
          <a:xfrm>
            <a:off x="914162" y="2952104"/>
            <a:ext cx="2437765" cy="2548809"/>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000" b="1" dirty="0" smtClean="0">
                <a:solidFill>
                  <a:srgbClr val="232323"/>
                </a:solidFill>
                <a:latin typeface="Segoe UI Semibold"/>
                <a:ea typeface="メイリオ"/>
                <a:cs typeface="+mn-cs"/>
              </a:rPr>
              <a:t>Windows </a:t>
            </a:r>
            <a:br>
              <a:rPr lang="en-US" altLang="ja-JP" sz="2000" b="1" dirty="0" smtClean="0">
                <a:solidFill>
                  <a:srgbClr val="232323"/>
                </a:solidFill>
                <a:latin typeface="Segoe UI Semibold"/>
                <a:ea typeface="メイリオ"/>
                <a:cs typeface="+mn-cs"/>
              </a:rPr>
            </a:br>
            <a:r>
              <a:rPr lang="ja-JP" altLang="en-US" sz="2000" b="1" dirty="0" smtClean="0">
                <a:solidFill>
                  <a:srgbClr val="232323"/>
                </a:solidFill>
                <a:latin typeface="Segoe UI Semibold"/>
                <a:ea typeface="メイリオ"/>
                <a:cs typeface="+mn-cs"/>
              </a:rPr>
              <a:t>メタデータ </a:t>
            </a:r>
            <a:r>
              <a:rPr lang="en-US" altLang="ja-JP" sz="2000" b="1" dirty="0" smtClean="0">
                <a:solidFill>
                  <a:srgbClr val="232323"/>
                </a:solidFill>
                <a:latin typeface="Segoe UI Semibold"/>
                <a:ea typeface="メイリオ"/>
                <a:cs typeface="+mn-cs"/>
              </a:rPr>
              <a:t>&amp; </a:t>
            </a:r>
            <a:br>
              <a:rPr lang="en-US" altLang="ja-JP" sz="2000" b="1" dirty="0" smtClean="0">
                <a:solidFill>
                  <a:srgbClr val="232323"/>
                </a:solidFill>
                <a:latin typeface="Segoe UI Semibold"/>
                <a:ea typeface="メイリオ"/>
                <a:cs typeface="+mn-cs"/>
              </a:rPr>
            </a:br>
            <a:r>
              <a:rPr lang="ja-JP" altLang="en-US" sz="2000" b="1" dirty="0" smtClean="0">
                <a:solidFill>
                  <a:srgbClr val="232323"/>
                </a:solidFill>
                <a:latin typeface="Segoe UI Semibold"/>
                <a:ea typeface="メイリオ"/>
                <a:cs typeface="+mn-cs"/>
              </a:rPr>
              <a:t>名前空間</a:t>
            </a:r>
            <a:endParaRPr lang="ja-JP" altLang="en-US" sz="2000" dirty="0">
              <a:solidFill>
                <a:schemeClr val="bg1"/>
              </a:solidFill>
              <a:latin typeface="+mj-lt"/>
              <a:ea typeface="メイリオ"/>
            </a:endParaRPr>
          </a:p>
        </p:txBody>
      </p:sp>
      <p:sp>
        <p:nvSpPr>
          <p:cNvPr id="27" name="Rectangle 26"/>
          <p:cNvSpPr/>
          <p:nvPr/>
        </p:nvSpPr>
        <p:spPr>
          <a:xfrm>
            <a:off x="914163" y="2330871"/>
            <a:ext cx="7719588" cy="517549"/>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sz="2000" b="0" smtClean="0">
                <a:solidFill>
                  <a:srgbClr val="FFFFFF"/>
                </a:solidFill>
                <a:latin typeface="Segoe UI Semibold"/>
                <a:ea typeface="メイリオ"/>
                <a:cs typeface="+mn-cs"/>
              </a:rPr>
              <a:t>言語プロジェクション</a:t>
            </a:r>
            <a:endParaRPr lang="ja-JP" altLang="en-US" sz="2000" dirty="0">
              <a:solidFill>
                <a:schemeClr val="tx1"/>
              </a:solidFill>
              <a:latin typeface="+mj-lt"/>
              <a:ea typeface="メイリオ"/>
            </a:endParaRPr>
          </a:p>
        </p:txBody>
      </p:sp>
      <p:sp>
        <p:nvSpPr>
          <p:cNvPr id="28" name="Rectangle 27"/>
          <p:cNvSpPr/>
          <p:nvPr/>
        </p:nvSpPr>
        <p:spPr>
          <a:xfrm>
            <a:off x="914162" y="5610182"/>
            <a:ext cx="10462075" cy="674504"/>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en-US" altLang="ja-JP" sz="2000" b="1" dirty="0" smtClean="0">
                <a:solidFill>
                  <a:srgbClr val="FFFFFF"/>
                </a:solidFill>
                <a:latin typeface="Segoe UI Semibold"/>
                <a:ea typeface="メイリオ"/>
                <a:cs typeface="+mn-cs"/>
              </a:rPr>
              <a:t>Windows </a:t>
            </a:r>
            <a:r>
              <a:rPr lang="en-US" altLang="ja-JP" sz="2000" b="1" dirty="0" smtClean="0">
                <a:solidFill>
                  <a:srgbClr val="FFFFFF"/>
                </a:solidFill>
                <a:latin typeface="Segoe UI Semibold"/>
                <a:ea typeface="メイリオ"/>
                <a:cs typeface="+mn-cs"/>
              </a:rPr>
              <a:t>Core</a:t>
            </a:r>
            <a:endParaRPr lang="ja-JP" altLang="en-US" sz="2000" b="1" dirty="0">
              <a:solidFill>
                <a:schemeClr val="tx1"/>
              </a:solidFill>
              <a:latin typeface="+mj-lt"/>
              <a:ea typeface="メイリオ"/>
            </a:endParaRPr>
          </a:p>
        </p:txBody>
      </p:sp>
      <p:sp>
        <p:nvSpPr>
          <p:cNvPr id="31" name="Rectangle 30"/>
          <p:cNvSpPr/>
          <p:nvPr/>
        </p:nvSpPr>
        <p:spPr>
          <a:xfrm>
            <a:off x="3453499" y="4499429"/>
            <a:ext cx="5180252" cy="1001484"/>
          </a:xfrm>
          <a:prstGeom prst="rect">
            <a:avLst/>
          </a:prstGeom>
          <a:solidFill>
            <a:srgbClr val="65BC46"/>
          </a:solidFill>
          <a:ln w="76200">
            <a:solidFill>
              <a:schemeClr val="accent6"/>
            </a:solidFill>
            <a:prstDash val="dash"/>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000" b="1" dirty="0" smtClean="0">
                <a:solidFill>
                  <a:srgbClr val="232323"/>
                </a:solidFill>
                <a:latin typeface="Segoe UI Semibold"/>
                <a:ea typeface="メイリオ"/>
                <a:cs typeface="+mn-cs"/>
              </a:rPr>
              <a:t>Windows Runtime </a:t>
            </a:r>
            <a:r>
              <a:rPr lang="en-US" altLang="ja-JP" sz="2000" b="1" dirty="0">
                <a:solidFill>
                  <a:srgbClr val="232323"/>
                </a:solidFill>
                <a:latin typeface="Segoe UI Semibold"/>
                <a:ea typeface="メイリオ"/>
              </a:rPr>
              <a:t>Core</a:t>
            </a:r>
            <a:endParaRPr lang="ja-JP" altLang="en-US" sz="2000" b="1" dirty="0">
              <a:solidFill>
                <a:srgbClr val="232323"/>
              </a:solidFill>
              <a:latin typeface="Segoe UI Semibold"/>
              <a:ea typeface="メイリオ"/>
              <a:cs typeface="+mn-cs"/>
            </a:endParaRPr>
          </a:p>
        </p:txBody>
      </p:sp>
      <p:sp>
        <p:nvSpPr>
          <p:cNvPr id="34" name="Rectangle 33"/>
          <p:cNvSpPr/>
          <p:nvPr/>
        </p:nvSpPr>
        <p:spPr>
          <a:xfrm>
            <a:off x="3453497" y="3718772"/>
            <a:ext cx="120041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1600" b="0" smtClean="0">
                <a:solidFill>
                  <a:srgbClr val="232323"/>
                </a:solidFill>
                <a:latin typeface="Segoe UI Semibold"/>
                <a:ea typeface="メイリオ"/>
                <a:cs typeface="+mn-cs"/>
              </a:rPr>
              <a:t>XAML</a:t>
            </a:r>
            <a:endParaRPr lang="ja-JP" altLang="en-US" sz="1600" dirty="0">
              <a:solidFill>
                <a:schemeClr val="bg1"/>
              </a:solidFill>
              <a:latin typeface="+mj-lt"/>
              <a:ea typeface="メイリオ"/>
            </a:endParaRPr>
          </a:p>
        </p:txBody>
      </p:sp>
      <p:sp>
        <p:nvSpPr>
          <p:cNvPr id="35" name="Rectangle 34"/>
          <p:cNvSpPr/>
          <p:nvPr/>
        </p:nvSpPr>
        <p:spPr>
          <a:xfrm>
            <a:off x="4788066" y="3718772"/>
            <a:ext cx="1131886"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r>
              <a:rPr lang="ja-JP" altLang="en-US" sz="1500" smtClean="0">
                <a:solidFill>
                  <a:srgbClr val="232323"/>
                </a:solidFill>
                <a:latin typeface="Segoe UI Semibold"/>
                <a:ea typeface="メイリオ"/>
              </a:rPr>
              <a:t>ストレージ</a:t>
            </a:r>
            <a:endParaRPr lang="ja-JP" altLang="en-US" sz="1500" dirty="0">
              <a:solidFill>
                <a:srgbClr val="232323"/>
              </a:solidFill>
              <a:latin typeface="Segoe UI Semibold"/>
              <a:ea typeface="メイリオ"/>
            </a:endParaRPr>
          </a:p>
        </p:txBody>
      </p:sp>
      <p:sp>
        <p:nvSpPr>
          <p:cNvPr id="36" name="Rectangle 35"/>
          <p:cNvSpPr/>
          <p:nvPr/>
        </p:nvSpPr>
        <p:spPr>
          <a:xfrm>
            <a:off x="7433335" y="3718772"/>
            <a:ext cx="120041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r>
              <a:rPr lang="en-US" altLang="ja-JP" sz="1500" smtClean="0">
                <a:solidFill>
                  <a:srgbClr val="232323"/>
                </a:solidFill>
                <a:latin typeface="Segoe UI Semibold"/>
                <a:ea typeface="メイリオ"/>
              </a:rPr>
              <a:t>…</a:t>
            </a:r>
            <a:endParaRPr lang="ja-JP" altLang="en-US" sz="1500" dirty="0">
              <a:solidFill>
                <a:srgbClr val="232323"/>
              </a:solidFill>
              <a:latin typeface="Segoe UI Semibold"/>
              <a:ea typeface="メイリオ"/>
            </a:endParaRPr>
          </a:p>
        </p:txBody>
      </p:sp>
      <p:sp>
        <p:nvSpPr>
          <p:cNvPr id="37" name="Rectangle 36"/>
          <p:cNvSpPr/>
          <p:nvPr/>
        </p:nvSpPr>
        <p:spPr>
          <a:xfrm>
            <a:off x="6054106" y="3718772"/>
            <a:ext cx="124507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r>
              <a:rPr lang="ja-JP" altLang="en-US" sz="1500" smtClean="0">
                <a:solidFill>
                  <a:srgbClr val="232323"/>
                </a:solidFill>
                <a:latin typeface="Segoe UI Semibold"/>
                <a:ea typeface="メイリオ"/>
              </a:rPr>
              <a:t>ネットワーク</a:t>
            </a:r>
            <a:endParaRPr lang="ja-JP" altLang="en-US" sz="1500" dirty="0">
              <a:solidFill>
                <a:srgbClr val="232323"/>
              </a:solidFill>
              <a:latin typeface="Segoe UI Semibold"/>
              <a:ea typeface="メイリオ"/>
            </a:endParaRPr>
          </a:p>
        </p:txBody>
      </p:sp>
      <p:sp>
        <p:nvSpPr>
          <p:cNvPr id="39" name="Rectangle 38"/>
          <p:cNvSpPr/>
          <p:nvPr/>
        </p:nvSpPr>
        <p:spPr>
          <a:xfrm>
            <a:off x="3453498" y="2952104"/>
            <a:ext cx="120041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1600" b="0" smtClean="0">
                <a:solidFill>
                  <a:srgbClr val="232323"/>
                </a:solidFill>
                <a:latin typeface="Segoe UI Semibold"/>
                <a:ea typeface="メイリオ"/>
                <a:cs typeface="+mn-cs"/>
              </a:rPr>
              <a:t>UI</a:t>
            </a:r>
            <a:endParaRPr lang="ja-JP" altLang="en-US" sz="1600" dirty="0">
              <a:solidFill>
                <a:schemeClr val="bg1"/>
              </a:solidFill>
              <a:latin typeface="+mj-lt"/>
              <a:ea typeface="メイリオ"/>
            </a:endParaRPr>
          </a:p>
        </p:txBody>
      </p:sp>
      <p:sp>
        <p:nvSpPr>
          <p:cNvPr id="40" name="Rectangle 39"/>
          <p:cNvSpPr/>
          <p:nvPr/>
        </p:nvSpPr>
        <p:spPr>
          <a:xfrm>
            <a:off x="4788067" y="2952104"/>
            <a:ext cx="1131886"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r>
              <a:rPr lang="ja-JP" altLang="en-US" sz="1500" dirty="0" smtClean="0">
                <a:solidFill>
                  <a:srgbClr val="232323"/>
                </a:solidFill>
                <a:latin typeface="Segoe UI Semibold"/>
                <a:ea typeface="メイリオ"/>
              </a:rPr>
              <a:t>選択ツール</a:t>
            </a:r>
            <a:endParaRPr lang="ja-JP" altLang="en-US" sz="1500" dirty="0">
              <a:solidFill>
                <a:srgbClr val="232323"/>
              </a:solidFill>
              <a:latin typeface="Segoe UI Semibold"/>
              <a:ea typeface="メイリオ"/>
            </a:endParaRPr>
          </a:p>
        </p:txBody>
      </p:sp>
      <p:sp>
        <p:nvSpPr>
          <p:cNvPr id="41" name="Rectangle 40"/>
          <p:cNvSpPr/>
          <p:nvPr/>
        </p:nvSpPr>
        <p:spPr>
          <a:xfrm>
            <a:off x="7433336" y="2952104"/>
            <a:ext cx="120041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r>
              <a:rPr lang="ja-JP" altLang="en-US" sz="1500" smtClean="0">
                <a:solidFill>
                  <a:srgbClr val="232323"/>
                </a:solidFill>
                <a:latin typeface="Segoe UI Semibold"/>
                <a:ea typeface="メイリオ"/>
              </a:rPr>
              <a:t>メディア</a:t>
            </a:r>
            <a:endParaRPr lang="ja-JP" altLang="en-US" sz="1500" dirty="0">
              <a:solidFill>
                <a:srgbClr val="232323"/>
              </a:solidFill>
              <a:latin typeface="Segoe UI Semibold"/>
              <a:ea typeface="メイリオ"/>
            </a:endParaRPr>
          </a:p>
        </p:txBody>
      </p:sp>
      <p:sp>
        <p:nvSpPr>
          <p:cNvPr id="42" name="Rectangle 41"/>
          <p:cNvSpPr/>
          <p:nvPr/>
        </p:nvSpPr>
        <p:spPr>
          <a:xfrm>
            <a:off x="6054107" y="2952104"/>
            <a:ext cx="124507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r>
              <a:rPr lang="ja-JP" altLang="en-US" sz="1500" smtClean="0">
                <a:solidFill>
                  <a:srgbClr val="232323"/>
                </a:solidFill>
                <a:latin typeface="Segoe UI Semibold"/>
                <a:ea typeface="メイリオ"/>
              </a:rPr>
              <a:t>コントロール</a:t>
            </a:r>
            <a:endParaRPr lang="ja-JP" altLang="en-US" sz="1500" dirty="0">
              <a:solidFill>
                <a:srgbClr val="232323"/>
              </a:solidFill>
              <a:latin typeface="Segoe UI Semibold"/>
              <a:ea typeface="メイリオ"/>
            </a:endParaRPr>
          </a:p>
        </p:txBody>
      </p:sp>
      <p:sp>
        <p:nvSpPr>
          <p:cNvPr id="21" name="Rectangle 20"/>
          <p:cNvSpPr/>
          <p:nvPr/>
        </p:nvSpPr>
        <p:spPr>
          <a:xfrm>
            <a:off x="914163" y="1050184"/>
            <a:ext cx="7719588" cy="1159616"/>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en-US" altLang="ja-JP" sz="2000" b="0" smtClean="0">
                <a:solidFill>
                  <a:srgbClr val="FFFFFF"/>
                </a:solidFill>
                <a:latin typeface="Segoe UI Semibold"/>
                <a:ea typeface="メイリオ"/>
                <a:cs typeface="+mn-cs"/>
              </a:rPr>
              <a:t>Metro </a:t>
            </a:r>
            <a:r>
              <a:rPr lang="ja-JP" altLang="en-US" sz="2000" b="0" smtClean="0">
                <a:solidFill>
                  <a:srgbClr val="FFFFFF"/>
                </a:solidFill>
                <a:latin typeface="Segoe UI Semibold"/>
                <a:ea typeface="メイリオ"/>
                <a:cs typeface="+mn-cs"/>
              </a:rPr>
              <a:t>スタイル アプリ</a:t>
            </a:r>
            <a:endParaRPr lang="ja-JP" altLang="en-US" sz="2000" dirty="0">
              <a:solidFill>
                <a:schemeClr val="tx1"/>
              </a:solidFill>
              <a:latin typeface="+mj-lt"/>
              <a:ea typeface="メイリオ"/>
            </a:endParaRPr>
          </a:p>
        </p:txBody>
      </p:sp>
      <p:sp>
        <p:nvSpPr>
          <p:cNvPr id="24" name="Rectangle 23"/>
          <p:cNvSpPr/>
          <p:nvPr/>
        </p:nvSpPr>
        <p:spPr>
          <a:xfrm>
            <a:off x="8735326" y="4499429"/>
            <a:ext cx="2640912" cy="1001484"/>
          </a:xfrm>
          <a:prstGeom prst="rect">
            <a:avLst/>
          </a:prstGeom>
          <a:solidFill>
            <a:schemeClr val="bg1"/>
          </a:solidFill>
          <a:ln w="76200">
            <a:solidFill>
              <a:schemeClr val="accent6"/>
            </a:solidFill>
            <a:prstDash val="dash"/>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ja-JP" altLang="en-US" sz="2000" b="1" dirty="0" smtClean="0">
                <a:solidFill>
                  <a:srgbClr val="FFFFFF"/>
                </a:solidFill>
                <a:latin typeface="Segoe UI Semibold"/>
                <a:ea typeface="メイリオ"/>
                <a:cs typeface="+mn-cs"/>
              </a:rPr>
              <a:t>ランタイム </a:t>
            </a:r>
            <a:r>
              <a:rPr lang="en-US" altLang="ja-JP" sz="2000" b="1" dirty="0" smtClean="0">
                <a:solidFill>
                  <a:srgbClr val="FFFFFF"/>
                </a:solidFill>
                <a:latin typeface="Segoe UI Semibold"/>
                <a:ea typeface="メイリオ"/>
                <a:cs typeface="+mn-cs"/>
              </a:rPr>
              <a:t/>
            </a:r>
            <a:br>
              <a:rPr lang="en-US" altLang="ja-JP" sz="2000" b="1" dirty="0" smtClean="0">
                <a:solidFill>
                  <a:srgbClr val="FFFFFF"/>
                </a:solidFill>
                <a:latin typeface="Segoe UI Semibold"/>
                <a:ea typeface="メイリオ"/>
                <a:cs typeface="+mn-cs"/>
              </a:rPr>
            </a:br>
            <a:r>
              <a:rPr lang="ja-JP" altLang="en-US" sz="2000" b="1" dirty="0" smtClean="0">
                <a:solidFill>
                  <a:srgbClr val="FFFFFF"/>
                </a:solidFill>
                <a:latin typeface="Segoe UI Semibold"/>
                <a:ea typeface="メイリオ"/>
                <a:cs typeface="+mn-cs"/>
              </a:rPr>
              <a:t>ブローカー </a:t>
            </a:r>
            <a:endParaRPr lang="ja-JP" altLang="en-US" sz="2000" b="1" dirty="0">
              <a:solidFill>
                <a:schemeClr val="tx1"/>
              </a:solidFill>
              <a:latin typeface="+mj-lt"/>
              <a:ea typeface="メイリオ"/>
            </a:endParaRPr>
          </a:p>
        </p:txBody>
      </p:sp>
      <p:sp>
        <p:nvSpPr>
          <p:cNvPr id="20" name="Rectangle 19"/>
          <p:cNvSpPr/>
          <p:nvPr/>
        </p:nvSpPr>
        <p:spPr>
          <a:xfrm>
            <a:off x="8735326" y="1050184"/>
            <a:ext cx="2640912" cy="1798235"/>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sz="2000" b="0" dirty="0" smtClean="0">
                <a:solidFill>
                  <a:srgbClr val="FFFFFF"/>
                </a:solidFill>
                <a:latin typeface="Segoe UI Semibold"/>
                <a:ea typeface="メイリオ"/>
                <a:cs typeface="+mn-cs"/>
              </a:rPr>
              <a:t>言語サポート </a:t>
            </a:r>
            <a:r>
              <a:rPr lang="en-US" altLang="ja-JP" sz="2000" b="0" dirty="0" smtClean="0">
                <a:solidFill>
                  <a:srgbClr val="FFFFFF"/>
                </a:solidFill>
                <a:latin typeface="Segoe UI Semibold"/>
                <a:ea typeface="メイリオ"/>
                <a:cs typeface="+mn-cs"/>
              </a:rPr>
              <a:t/>
            </a:r>
            <a:br>
              <a:rPr lang="en-US" altLang="ja-JP" sz="2000" b="0" dirty="0" smtClean="0">
                <a:solidFill>
                  <a:srgbClr val="FFFFFF"/>
                </a:solidFill>
                <a:latin typeface="Segoe UI Semibold"/>
                <a:ea typeface="メイリオ"/>
                <a:cs typeface="+mn-cs"/>
              </a:rPr>
            </a:br>
            <a:r>
              <a:rPr lang="en-US" altLang="ja-JP" sz="2000" b="0" dirty="0" smtClean="0">
                <a:solidFill>
                  <a:srgbClr val="FFFFFF"/>
                </a:solidFill>
                <a:latin typeface="Segoe UI Semibold"/>
                <a:ea typeface="メイリオ"/>
                <a:cs typeface="+mn-cs"/>
              </a:rPr>
              <a:t>(CLR</a:t>
            </a:r>
            <a:r>
              <a:rPr lang="ja-JP" altLang="en-US" sz="2000" b="0" dirty="0" err="1" smtClean="0">
                <a:solidFill>
                  <a:srgbClr val="FFFFFF"/>
                </a:solidFill>
                <a:latin typeface="Segoe UI Semibold"/>
                <a:ea typeface="メイリオ"/>
                <a:cs typeface="+mn-cs"/>
              </a:rPr>
              <a:t>、</a:t>
            </a:r>
            <a:r>
              <a:rPr lang="en-US" altLang="ja-JP" sz="2000" b="0" dirty="0" err="1" smtClean="0">
                <a:solidFill>
                  <a:srgbClr val="FFFFFF"/>
                </a:solidFill>
                <a:latin typeface="Segoe UI Semibold"/>
                <a:ea typeface="メイリオ"/>
                <a:cs typeface="+mn-cs"/>
              </a:rPr>
              <a:t>WinJS</a:t>
            </a:r>
            <a:r>
              <a:rPr lang="ja-JP" altLang="en-US" sz="2000" b="0" dirty="0" err="1" smtClean="0">
                <a:solidFill>
                  <a:srgbClr val="FFFFFF"/>
                </a:solidFill>
                <a:latin typeface="Segoe UI Semibold"/>
                <a:ea typeface="メイリオ"/>
                <a:cs typeface="+mn-cs"/>
              </a:rPr>
              <a:t>、</a:t>
            </a:r>
            <a:r>
              <a:rPr lang="en-US" altLang="ja-JP" sz="2000" b="0" dirty="0" smtClean="0">
                <a:solidFill>
                  <a:srgbClr val="FFFFFF"/>
                </a:solidFill>
                <a:latin typeface="Segoe UI Semibold"/>
                <a:ea typeface="メイリオ"/>
                <a:cs typeface="+mn-cs"/>
              </a:rPr>
              <a:t>CRT)</a:t>
            </a:r>
            <a:endParaRPr lang="ja-JP" altLang="en-US" sz="2000" dirty="0">
              <a:solidFill>
                <a:schemeClr val="tx1"/>
              </a:solidFill>
              <a:latin typeface="+mj-lt"/>
              <a:ea typeface="メイリオ"/>
            </a:endParaRPr>
          </a:p>
        </p:txBody>
      </p:sp>
      <p:sp>
        <p:nvSpPr>
          <p:cNvPr id="22" name="Rectangle 21"/>
          <p:cNvSpPr/>
          <p:nvPr/>
        </p:nvSpPr>
        <p:spPr>
          <a:xfrm>
            <a:off x="8735325" y="2952103"/>
            <a:ext cx="2640912" cy="136797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en-US" altLang="ja-JP" sz="2000" b="0" smtClean="0">
                <a:solidFill>
                  <a:srgbClr val="FFFFFF"/>
                </a:solidFill>
                <a:latin typeface="Segoe UI Semibold"/>
                <a:ea typeface="メイリオ"/>
                <a:cs typeface="+mn-cs"/>
              </a:rPr>
              <a:t>Web </a:t>
            </a:r>
            <a:r>
              <a:rPr lang="ja-JP" altLang="en-US" sz="2000" b="0" smtClean="0">
                <a:solidFill>
                  <a:srgbClr val="FFFFFF"/>
                </a:solidFill>
                <a:latin typeface="Segoe UI Semibold"/>
                <a:ea typeface="メイリオ"/>
                <a:cs typeface="+mn-cs"/>
              </a:rPr>
              <a:t>ホスト </a:t>
            </a:r>
            <a:r>
              <a:rPr lang="en-US" altLang="ja-JP" sz="2000" b="0" smtClean="0">
                <a:solidFill>
                  <a:srgbClr val="FFFFFF"/>
                </a:solidFill>
                <a:latin typeface="Segoe UI Semibold"/>
                <a:ea typeface="メイリオ"/>
                <a:cs typeface="+mn-cs"/>
              </a:rPr>
              <a:t>(HTML</a:t>
            </a:r>
            <a:r>
              <a:rPr lang="ja-JP" altLang="en-US" sz="2000" b="0" smtClean="0">
                <a:solidFill>
                  <a:srgbClr val="FFFFFF"/>
                </a:solidFill>
                <a:latin typeface="Segoe UI Semibold"/>
                <a:ea typeface="メイリオ"/>
                <a:cs typeface="+mn-cs"/>
              </a:rPr>
              <a:t>、</a:t>
            </a:r>
            <a:r>
              <a:rPr lang="en-US" altLang="ja-JP" sz="2000" b="0" smtClean="0">
                <a:solidFill>
                  <a:srgbClr val="FFFFFF"/>
                </a:solidFill>
                <a:latin typeface="Segoe UI Semibold"/>
                <a:ea typeface="メイリオ"/>
                <a:cs typeface="+mn-cs"/>
              </a:rPr>
              <a:t>CSS</a:t>
            </a:r>
            <a:r>
              <a:rPr lang="ja-JP" altLang="en-US" sz="2000" b="0" smtClean="0">
                <a:solidFill>
                  <a:srgbClr val="FFFFFF"/>
                </a:solidFill>
                <a:latin typeface="Segoe UI Semibold"/>
                <a:ea typeface="メイリオ"/>
                <a:cs typeface="+mn-cs"/>
              </a:rPr>
              <a:t>、</a:t>
            </a:r>
            <a:r>
              <a:rPr lang="en-US" altLang="ja-JP" sz="2000" b="0" smtClean="0">
                <a:solidFill>
                  <a:srgbClr val="FFFFFF"/>
                </a:solidFill>
                <a:latin typeface="Segoe UI Semibold"/>
                <a:ea typeface="メイリオ"/>
                <a:cs typeface="+mn-cs"/>
              </a:rPr>
              <a:t>JavaScript)</a:t>
            </a:r>
            <a:endParaRPr lang="ja-JP" altLang="en-US" sz="2000" dirty="0">
              <a:latin typeface="+mj-lt"/>
              <a:ea typeface="メイリオ"/>
            </a:endParaRPr>
          </a:p>
        </p:txBody>
      </p:sp>
    </p:spTree>
    <p:extLst>
      <p:ext uri="{BB962C8B-B14F-4D97-AF65-F5344CB8AC3E}">
        <p14:creationId xmlns:p14="http://schemas.microsoft.com/office/powerpoint/2010/main" val="3208722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Runtime </a:t>
            </a: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のパターン</a:t>
            </a:r>
            <a:endParaRPr lang="ja-JP" altLang="en-US" dirty="0">
              <a:ea typeface="メイリオ"/>
            </a:endParaRPr>
          </a:p>
        </p:txBody>
      </p:sp>
      <p:graphicFrame>
        <p:nvGraphicFramePr>
          <p:cNvPr id="4" name="Table 2"/>
          <p:cNvGraphicFramePr>
            <a:graphicFrameLocks noGrp="1"/>
          </p:cNvGraphicFramePr>
          <p:nvPr>
            <p:extLst>
              <p:ext uri="{D42A27DB-BD31-4B8C-83A1-F6EECF244321}">
                <p14:modId xmlns:p14="http://schemas.microsoft.com/office/powerpoint/2010/main" val="471780049"/>
              </p:ext>
            </p:extLst>
          </p:nvPr>
        </p:nvGraphicFramePr>
        <p:xfrm>
          <a:off x="519110" y="1196623"/>
          <a:ext cx="11317290" cy="5340654"/>
        </p:xfrm>
        <a:graphic>
          <a:graphicData uri="http://schemas.openxmlformats.org/drawingml/2006/table">
            <a:tbl>
              <a:tblPr firstCol="1" bandRow="1">
                <a:tableStyleId>{5C22544A-7EE6-4342-B048-85BDC9FD1C3A}</a:tableStyleId>
              </a:tblPr>
              <a:tblGrid>
                <a:gridCol w="2090067"/>
                <a:gridCol w="4628115"/>
                <a:gridCol w="4599108"/>
              </a:tblGrid>
              <a:tr h="890109">
                <a:tc>
                  <a:txBody>
                    <a:bodyPr/>
                    <a:lstStyle/>
                    <a:p>
                      <a:pPr marL="0" algn="l" defTabSz="914400">
                        <a:buNone/>
                      </a:pPr>
                      <a:r>
                        <a:rPr lang="ja-JP" altLang="en-US" sz="2300" b="1" i="0" noProof="0" dirty="0" smtClean="0">
                          <a:solidFill>
                            <a:srgbClr val="232323"/>
                          </a:solidFill>
                          <a:latin typeface="Segoe UI Light"/>
                          <a:ea typeface="メイリオ" pitchFamily="50" charset="-128"/>
                          <a:cs typeface="+mn-cs"/>
                        </a:rPr>
                        <a:t>コレクション</a:t>
                      </a:r>
                      <a:endParaRPr lang="ja-JP" altLang="en-US" sz="2300" noProof="0" dirty="0">
                        <a:solidFill>
                          <a:schemeClr val="bg1"/>
                        </a:solidFill>
                        <a:ea typeface="メイリオ" pitchFamily="50" charset="-128"/>
                      </a:endParaRPr>
                    </a:p>
                  </a:txBody>
                  <a:tcPr marL="90000" marR="90000" marT="100800" marB="46800"/>
                </a:tc>
                <a:tc>
                  <a:txBody>
                    <a:bodyPr/>
                    <a:lstStyle/>
                    <a:p>
                      <a:pPr marL="0" algn="l" defTabSz="914400">
                        <a:buNone/>
                      </a:pPr>
                      <a:r>
                        <a:rPr lang="en-US" altLang="ja-JP" sz="2300" b="0" i="0" noProof="0" dirty="0" err="1" smtClean="0">
                          <a:solidFill>
                            <a:schemeClr val="dk1"/>
                          </a:solidFill>
                          <a:latin typeface="Segoe UI Light"/>
                          <a:ea typeface="メイリオ" pitchFamily="50" charset="-128"/>
                          <a:cs typeface="+mn-cs"/>
                        </a:rPr>
                        <a:t>IVector</a:t>
                      </a:r>
                      <a:r>
                        <a:rPr lang="en-US" altLang="ja-JP" sz="2300" b="0" i="0" noProof="0" dirty="0" smtClean="0">
                          <a:solidFill>
                            <a:schemeClr val="dk1"/>
                          </a:solidFill>
                          <a:latin typeface="Segoe UI Light"/>
                          <a:ea typeface="メイリオ" pitchFamily="50" charset="-128"/>
                          <a:cs typeface="+mn-cs"/>
                        </a:rPr>
                        <a:t>&lt;T&gt;</a:t>
                      </a:r>
                      <a:r>
                        <a:rPr lang="ja-JP" altLang="en-US" sz="2300" b="0" i="0" noProof="0" dirty="0" err="1" smtClean="0">
                          <a:solidFill>
                            <a:schemeClr val="dk1"/>
                          </a:solidFill>
                          <a:latin typeface="Segoe UI Light"/>
                          <a:ea typeface="メイリオ" pitchFamily="50" charset="-128"/>
                          <a:cs typeface="+mn-cs"/>
                        </a:rPr>
                        <a:t>、</a:t>
                      </a:r>
                      <a:r>
                        <a:rPr lang="en-US" altLang="ja-JP" sz="2300" b="0" i="0" noProof="0" dirty="0" err="1" smtClean="0">
                          <a:solidFill>
                            <a:schemeClr val="dk1"/>
                          </a:solidFill>
                          <a:latin typeface="Segoe UI Light"/>
                          <a:ea typeface="メイリオ" pitchFamily="50" charset="-128"/>
                          <a:cs typeface="+mn-cs"/>
                        </a:rPr>
                        <a:t>IVector</a:t>
                      </a:r>
                      <a:r>
                        <a:rPr lang="en-US" altLang="ja-JP" sz="2300" b="0" i="0" baseline="0" noProof="0" dirty="0" err="1" smtClean="0">
                          <a:solidFill>
                            <a:schemeClr val="dk1"/>
                          </a:solidFill>
                          <a:latin typeface="Segoe UI Light"/>
                          <a:ea typeface="メイリオ" pitchFamily="50" charset="-128"/>
                          <a:cs typeface="+mn-cs"/>
                        </a:rPr>
                        <a:t>View</a:t>
                      </a:r>
                      <a:r>
                        <a:rPr lang="en-US" altLang="ja-JP" sz="2300" b="0" i="0" baseline="0" noProof="0" dirty="0" smtClean="0">
                          <a:solidFill>
                            <a:schemeClr val="dk1"/>
                          </a:solidFill>
                          <a:latin typeface="Segoe UI Light"/>
                          <a:ea typeface="メイリオ" pitchFamily="50" charset="-128"/>
                          <a:cs typeface="+mn-cs"/>
                        </a:rPr>
                        <a:t>&lt;T&gt;</a:t>
                      </a:r>
                      <a:r>
                        <a:rPr lang="ja-JP" altLang="en-US" sz="2300" b="0" i="0" baseline="0" noProof="0" dirty="0" err="1" smtClean="0">
                          <a:solidFill>
                            <a:schemeClr val="dk1"/>
                          </a:solidFill>
                          <a:latin typeface="Segoe UI Light"/>
                          <a:ea typeface="メイリオ" pitchFamily="50" charset="-128"/>
                          <a:cs typeface="+mn-cs"/>
                        </a:rPr>
                        <a:t>、</a:t>
                      </a:r>
                      <a:r>
                        <a:rPr lang="en-US" altLang="ja-JP" sz="2300" b="0" i="0" baseline="0" noProof="0" dirty="0" err="1" smtClean="0">
                          <a:solidFill>
                            <a:schemeClr val="dk1"/>
                          </a:solidFill>
                          <a:latin typeface="Segoe UI Light"/>
                          <a:ea typeface="メイリオ" pitchFamily="50" charset="-128"/>
                          <a:cs typeface="+mn-cs"/>
                        </a:rPr>
                        <a:t>IMap</a:t>
                      </a:r>
                      <a:r>
                        <a:rPr lang="en-US" altLang="ja-JP" sz="2300" b="0" i="0" baseline="0" noProof="0" dirty="0" smtClean="0">
                          <a:solidFill>
                            <a:schemeClr val="dk1"/>
                          </a:solidFill>
                          <a:latin typeface="Segoe UI Light"/>
                          <a:ea typeface="メイリオ" pitchFamily="50" charset="-128"/>
                          <a:cs typeface="+mn-cs"/>
                        </a:rPr>
                        <a:t>&lt;T&gt;</a:t>
                      </a:r>
                      <a:endParaRPr lang="ja-JP" altLang="en-US" sz="2300" noProof="0" dirty="0">
                        <a:ea typeface="メイリオ" pitchFamily="50" charset="-128"/>
                      </a:endParaRPr>
                    </a:p>
                  </a:txBody>
                  <a:tcPr/>
                </a:tc>
                <a:tc>
                  <a:txBody>
                    <a:bodyPr/>
                    <a:lstStyle/>
                    <a:p>
                      <a:pPr marL="0" algn="l" defTabSz="914400">
                        <a:buNone/>
                      </a:pPr>
                      <a:r>
                        <a:rPr lang="ja-JP" altLang="en-US" sz="2300" b="0" i="0" baseline="0" noProof="0" dirty="0" smtClean="0">
                          <a:solidFill>
                            <a:schemeClr val="dk1"/>
                          </a:solidFill>
                          <a:latin typeface="Segoe UI Light"/>
                          <a:ea typeface="メイリオ" pitchFamily="50" charset="-128"/>
                          <a:cs typeface="+mn-cs"/>
                        </a:rPr>
                        <a:t>反復子、コレクション、および</a:t>
                      </a:r>
                      <a:r>
                        <a:rPr lang="en-US" altLang="ja-JP" sz="2300" b="0" i="0" baseline="0" noProof="0" dirty="0" smtClean="0">
                          <a:solidFill>
                            <a:schemeClr val="dk1"/>
                          </a:solidFill>
                          <a:latin typeface="Segoe UI Light"/>
                          <a:ea typeface="メイリオ" pitchFamily="50" charset="-128"/>
                          <a:cs typeface="+mn-cs"/>
                        </a:rPr>
                        <a:t/>
                      </a:r>
                      <a:br>
                        <a:rPr lang="en-US" altLang="ja-JP" sz="2300" b="0" i="0" baseline="0" noProof="0" dirty="0" smtClean="0">
                          <a:solidFill>
                            <a:schemeClr val="dk1"/>
                          </a:solidFill>
                          <a:latin typeface="Segoe UI Light"/>
                          <a:ea typeface="メイリオ" pitchFamily="50" charset="-128"/>
                          <a:cs typeface="+mn-cs"/>
                        </a:rPr>
                      </a:br>
                      <a:r>
                        <a:rPr lang="ja-JP" altLang="en-US" sz="2300" b="0" i="0" baseline="0" noProof="0" dirty="0" smtClean="0">
                          <a:solidFill>
                            <a:schemeClr val="dk1"/>
                          </a:solidFill>
                          <a:latin typeface="Segoe UI Light"/>
                          <a:ea typeface="メイリオ" pitchFamily="50" charset="-128"/>
                          <a:cs typeface="+mn-cs"/>
                        </a:rPr>
                        <a:t>イベントのクロス言語</a:t>
                      </a:r>
                      <a:endParaRPr lang="ja-JP" altLang="en-US" sz="2300" noProof="0" dirty="0">
                        <a:ea typeface="メイリオ" pitchFamily="50" charset="-128"/>
                      </a:endParaRPr>
                    </a:p>
                  </a:txBody>
                  <a:tcPr marL="90000" marR="90000" marT="100800" marB="46800"/>
                </a:tc>
              </a:tr>
              <a:tr h="890109">
                <a:tc>
                  <a:txBody>
                    <a:bodyPr/>
                    <a:lstStyle/>
                    <a:p>
                      <a:pPr marL="0" algn="l" defTabSz="914400">
                        <a:buNone/>
                      </a:pPr>
                      <a:r>
                        <a:rPr lang="ja-JP" altLang="en-US" sz="2300" b="1" i="0" noProof="0" dirty="0" smtClean="0">
                          <a:solidFill>
                            <a:srgbClr val="232323"/>
                          </a:solidFill>
                          <a:latin typeface="Segoe UI Light"/>
                          <a:ea typeface="メイリオ" pitchFamily="50" charset="-128"/>
                          <a:cs typeface="+mn-cs"/>
                        </a:rPr>
                        <a:t>デリゲート</a:t>
                      </a:r>
                      <a:endParaRPr lang="ja-JP" altLang="en-US" sz="2300" noProof="0" dirty="0">
                        <a:solidFill>
                          <a:schemeClr val="bg1"/>
                        </a:solidFill>
                        <a:ea typeface="メイリオ" pitchFamily="50" charset="-128"/>
                      </a:endParaRPr>
                    </a:p>
                  </a:txBody>
                  <a:tcPr marL="90000" marR="90000" marT="100800" marB="46800"/>
                </a:tc>
                <a:tc>
                  <a:txBody>
                    <a:bodyPr/>
                    <a:lstStyle/>
                    <a:p>
                      <a:pPr marL="0" algn="l" defTabSz="914400">
                        <a:buNone/>
                      </a:pPr>
                      <a:r>
                        <a:rPr lang="en-US" altLang="ja-JP" sz="2300" b="0" i="0" noProof="0" dirty="0" smtClean="0">
                          <a:solidFill>
                            <a:schemeClr val="dk1"/>
                          </a:solidFill>
                          <a:latin typeface="Segoe UI Light"/>
                          <a:ea typeface="メイリオ" pitchFamily="50" charset="-128"/>
                          <a:cs typeface="+mn-cs"/>
                        </a:rPr>
                        <a:t>delegate </a:t>
                      </a:r>
                      <a:r>
                        <a:rPr lang="en-US" altLang="ja-JP" sz="2300" b="0" i="0" noProof="0" dirty="0" err="1" smtClean="0">
                          <a:solidFill>
                            <a:schemeClr val="dk1"/>
                          </a:solidFill>
                          <a:latin typeface="Segoe UI Light"/>
                          <a:ea typeface="メイリオ" pitchFamily="50" charset="-128"/>
                          <a:cs typeface="+mn-cs"/>
                        </a:rPr>
                        <a:t>AsyncActionCompletedHandler</a:t>
                      </a:r>
                      <a:endParaRPr lang="ja-JP" altLang="en-US" sz="2300" noProof="0" dirty="0">
                        <a:ea typeface="メイリオ" pitchFamily="50" charset="-128"/>
                      </a:endParaRPr>
                    </a:p>
                  </a:txBody>
                  <a:tcPr/>
                </a:tc>
                <a:tc>
                  <a:txBody>
                    <a:bodyPr/>
                    <a:lstStyle/>
                    <a:p>
                      <a:pPr marL="0" algn="l" defTabSz="914400">
                        <a:buNone/>
                      </a:pPr>
                      <a:r>
                        <a:rPr lang="ja-JP" altLang="en-US" sz="2300" b="0" i="0" baseline="0" noProof="0" smtClean="0">
                          <a:solidFill>
                            <a:schemeClr val="dk1"/>
                          </a:solidFill>
                          <a:latin typeface="Segoe UI Light"/>
                          <a:ea typeface="メイリオ" pitchFamily="50" charset="-128"/>
                          <a:cs typeface="+mn-cs"/>
                        </a:rPr>
                        <a:t>コンテキストをカプセル化して、オブジェクトにコールバック</a:t>
                      </a:r>
                      <a:endParaRPr lang="ja-JP" altLang="en-US" sz="2300" noProof="0">
                        <a:ea typeface="メイリオ" pitchFamily="50" charset="-128"/>
                      </a:endParaRPr>
                    </a:p>
                  </a:txBody>
                  <a:tcPr marL="90000" marR="90000" marT="100800" marB="46800"/>
                </a:tc>
              </a:tr>
              <a:tr h="890109">
                <a:tc>
                  <a:txBody>
                    <a:bodyPr/>
                    <a:lstStyle/>
                    <a:p>
                      <a:pPr marL="0" algn="l" defTabSz="914400">
                        <a:buNone/>
                      </a:pPr>
                      <a:r>
                        <a:rPr lang="ja-JP" altLang="en-US" sz="2300" b="1" i="0" noProof="0" smtClean="0">
                          <a:solidFill>
                            <a:srgbClr val="232323"/>
                          </a:solidFill>
                          <a:latin typeface="Segoe UI Light"/>
                          <a:ea typeface="メイリオ" pitchFamily="50" charset="-128"/>
                          <a:cs typeface="+mn-cs"/>
                        </a:rPr>
                        <a:t>イベント</a:t>
                      </a:r>
                      <a:endParaRPr lang="ja-JP" altLang="en-US" sz="2300" noProof="0">
                        <a:solidFill>
                          <a:schemeClr val="bg1"/>
                        </a:solidFill>
                        <a:ea typeface="メイリオ" pitchFamily="50" charset="-128"/>
                      </a:endParaRPr>
                    </a:p>
                  </a:txBody>
                  <a:tcPr marL="90000" marR="90000" marT="100800" marB="46800"/>
                </a:tc>
                <a:tc>
                  <a:txBody>
                    <a:bodyPr/>
                    <a:lstStyle/>
                    <a:p>
                      <a:pPr marL="0" algn="l" defTabSz="914400">
                        <a:buNone/>
                      </a:pPr>
                      <a:r>
                        <a:rPr lang="en-US" altLang="ja-JP" sz="2300" b="0" i="0" noProof="0" dirty="0" err="1" smtClean="0">
                          <a:solidFill>
                            <a:schemeClr val="dk1"/>
                          </a:solidFill>
                          <a:latin typeface="Segoe UI Light"/>
                          <a:ea typeface="メイリオ" pitchFamily="50" charset="-128"/>
                          <a:cs typeface="+mn-cs"/>
                        </a:rPr>
                        <a:t>IApplicationLayout</a:t>
                      </a:r>
                      <a:r>
                        <a:rPr lang="en-US" altLang="ja-JP" sz="2300" b="0" i="0" noProof="0" dirty="0" smtClean="0">
                          <a:solidFill>
                            <a:schemeClr val="dk1"/>
                          </a:solidFill>
                          <a:latin typeface="Segoe UI Light"/>
                          <a:ea typeface="メイリオ" pitchFamily="50" charset="-128"/>
                          <a:cs typeface="+mn-cs"/>
                        </a:rPr>
                        <a:t>::</a:t>
                      </a:r>
                      <a:r>
                        <a:rPr lang="en-US" altLang="ja-JP" sz="2300" b="0" i="0" noProof="0" dirty="0" err="1" smtClean="0">
                          <a:solidFill>
                            <a:schemeClr val="dk1"/>
                          </a:solidFill>
                          <a:latin typeface="Segoe UI Light"/>
                          <a:ea typeface="メイリオ" pitchFamily="50" charset="-128"/>
                          <a:cs typeface="+mn-cs"/>
                        </a:rPr>
                        <a:t>LayoutChanged</a:t>
                      </a:r>
                      <a:endParaRPr lang="ja-JP" altLang="en-US" sz="2300" noProof="0" dirty="0">
                        <a:ea typeface="メイリオ" pitchFamily="50" charset="-128"/>
                      </a:endParaRPr>
                    </a:p>
                  </a:txBody>
                  <a:tcPr/>
                </a:tc>
                <a:tc>
                  <a:txBody>
                    <a:bodyPr/>
                    <a:lstStyle/>
                    <a:p>
                      <a:pPr marL="0" algn="l" defTabSz="914400">
                        <a:buNone/>
                      </a:pPr>
                      <a:r>
                        <a:rPr lang="ja-JP" altLang="en-US" sz="2300" b="0" i="0" baseline="0" noProof="0" smtClean="0">
                          <a:solidFill>
                            <a:schemeClr val="dk1"/>
                          </a:solidFill>
                          <a:latin typeface="Segoe UI Light"/>
                          <a:ea typeface="メイリオ" pitchFamily="50" charset="-128"/>
                          <a:cs typeface="+mn-cs"/>
                        </a:rPr>
                        <a:t>コールバック受信者のリスト</a:t>
                      </a:r>
                      <a:endParaRPr lang="ja-JP" altLang="en-US" sz="2300" noProof="0">
                        <a:ea typeface="メイリオ" pitchFamily="50" charset="-128"/>
                      </a:endParaRPr>
                    </a:p>
                  </a:txBody>
                  <a:tcPr marL="90000" marR="90000" marT="100800" marB="46800"/>
                </a:tc>
              </a:tr>
              <a:tr h="890109">
                <a:tc>
                  <a:txBody>
                    <a:bodyPr/>
                    <a:lstStyle/>
                    <a:p>
                      <a:pPr marL="0" algn="l" defTabSz="914400">
                        <a:buNone/>
                      </a:pPr>
                      <a:r>
                        <a:rPr lang="ja-JP" altLang="en-US" sz="2300" b="1" i="0" noProof="0" dirty="0" smtClean="0">
                          <a:solidFill>
                            <a:srgbClr val="232323"/>
                          </a:solidFill>
                          <a:latin typeface="Segoe UI Light"/>
                          <a:ea typeface="メイリオ" pitchFamily="50" charset="-128"/>
                          <a:cs typeface="+mn-cs"/>
                        </a:rPr>
                        <a:t>プロパティセット</a:t>
                      </a:r>
                      <a:endParaRPr lang="ja-JP" altLang="en-US" sz="2300" noProof="0" dirty="0">
                        <a:solidFill>
                          <a:schemeClr val="bg1"/>
                        </a:solidFill>
                        <a:ea typeface="メイリオ" pitchFamily="50" charset="-128"/>
                      </a:endParaRPr>
                    </a:p>
                  </a:txBody>
                  <a:tcPr marL="90000" marR="90000" marT="100800" marB="46800"/>
                </a:tc>
                <a:tc>
                  <a:txBody>
                    <a:bodyPr/>
                    <a:lstStyle/>
                    <a:p>
                      <a:pPr marL="0" algn="l" defTabSz="914400">
                        <a:buNone/>
                      </a:pPr>
                      <a:r>
                        <a:rPr lang="en-US" altLang="ja-JP" sz="2300" b="0" i="0" noProof="0" dirty="0" smtClean="0">
                          <a:solidFill>
                            <a:schemeClr val="dk1"/>
                          </a:solidFill>
                          <a:latin typeface="Segoe UI Light"/>
                          <a:ea typeface="メイリオ" pitchFamily="50" charset="-128"/>
                          <a:cs typeface="+mn-cs"/>
                        </a:rPr>
                        <a:t>interface </a:t>
                      </a:r>
                      <a:r>
                        <a:rPr lang="en-US" altLang="ja-JP" sz="2300" b="0" i="0" noProof="0" dirty="0" err="1" smtClean="0">
                          <a:solidFill>
                            <a:schemeClr val="dk1"/>
                          </a:solidFill>
                          <a:latin typeface="Segoe UI Light"/>
                          <a:ea typeface="メイリオ" pitchFamily="50" charset="-128"/>
                          <a:cs typeface="+mn-cs"/>
                        </a:rPr>
                        <a:t>IPropertySet</a:t>
                      </a:r>
                      <a:endParaRPr lang="ja-JP" altLang="en-US" sz="2300" noProof="0" dirty="0">
                        <a:ea typeface="メイリオ" pitchFamily="50" charset="-128"/>
                      </a:endParaRPr>
                    </a:p>
                  </a:txBody>
                  <a:tcPr/>
                </a:tc>
                <a:tc>
                  <a:txBody>
                    <a:bodyPr/>
                    <a:lstStyle/>
                    <a:p>
                      <a:pPr marL="0" algn="l" defTabSz="914400">
                        <a:buNone/>
                      </a:pPr>
                      <a:r>
                        <a:rPr lang="ja-JP" altLang="en-US" sz="2300" b="0" i="0" noProof="0" smtClean="0">
                          <a:solidFill>
                            <a:schemeClr val="dk1"/>
                          </a:solidFill>
                          <a:latin typeface="Segoe UI Light"/>
                          <a:ea typeface="メイリオ" pitchFamily="50" charset="-128"/>
                          <a:cs typeface="+mn-cs"/>
                        </a:rPr>
                        <a:t>さまざまな型を持つ項目のリスト</a:t>
                      </a:r>
                      <a:endParaRPr lang="ja-JP" altLang="en-US" sz="2300" noProof="0">
                        <a:ea typeface="メイリオ" pitchFamily="50" charset="-128"/>
                      </a:endParaRPr>
                    </a:p>
                  </a:txBody>
                  <a:tcPr marL="90000" marR="90000" marT="100800" marB="46800"/>
                </a:tc>
              </a:tr>
              <a:tr h="890109">
                <a:tc>
                  <a:txBody>
                    <a:bodyPr/>
                    <a:lstStyle/>
                    <a:p>
                      <a:pPr marL="0" algn="l" defTabSz="914400">
                        <a:buNone/>
                      </a:pPr>
                      <a:r>
                        <a:rPr lang="ja-JP" altLang="en-US" sz="2300" b="1" i="0" noProof="0" dirty="0" smtClean="0">
                          <a:solidFill>
                            <a:srgbClr val="232323"/>
                          </a:solidFill>
                          <a:latin typeface="Segoe UI Light"/>
                          <a:ea typeface="メイリオ" pitchFamily="50" charset="-128"/>
                          <a:cs typeface="+mn-cs"/>
                        </a:rPr>
                        <a:t>非同期インターフェイス</a:t>
                      </a:r>
                      <a:endParaRPr lang="ja-JP" altLang="en-US" sz="2300" noProof="0" dirty="0">
                        <a:solidFill>
                          <a:schemeClr val="bg1"/>
                        </a:solidFill>
                        <a:ea typeface="メイリオ" pitchFamily="50" charset="-128"/>
                      </a:endParaRPr>
                    </a:p>
                  </a:txBody>
                  <a:tcPr marL="90000" marR="90000" marT="100800" marB="46800"/>
                </a:tc>
                <a:tc>
                  <a:txBody>
                    <a:bodyPr/>
                    <a:lstStyle/>
                    <a:p>
                      <a:pPr marL="0" algn="l" defTabSz="914400">
                        <a:buNone/>
                      </a:pPr>
                      <a:r>
                        <a:rPr lang="en-US" altLang="ja-JP" sz="2300" b="0" i="0" noProof="0" smtClean="0">
                          <a:solidFill>
                            <a:schemeClr val="dk1"/>
                          </a:solidFill>
                          <a:latin typeface="Segoe UI Light"/>
                          <a:ea typeface="メイリオ" pitchFamily="50" charset="-128"/>
                          <a:cs typeface="+mn-cs"/>
                        </a:rPr>
                        <a:t>ReceivePropertiesOperation</a:t>
                      </a:r>
                      <a:endParaRPr lang="ja-JP" altLang="en-US" sz="2300" noProof="0">
                        <a:ea typeface="メイリオ" pitchFamily="50" charset="-128"/>
                      </a:endParaRPr>
                    </a:p>
                  </a:txBody>
                  <a:tcPr/>
                </a:tc>
                <a:tc>
                  <a:txBody>
                    <a:bodyPr/>
                    <a:lstStyle/>
                    <a:p>
                      <a:pPr marL="0" algn="l" defTabSz="914400">
                        <a:buNone/>
                      </a:pPr>
                      <a:r>
                        <a:rPr lang="ja-JP" altLang="en-US" sz="2300" b="0" i="0" baseline="0" noProof="0" smtClean="0">
                          <a:solidFill>
                            <a:schemeClr val="dk1"/>
                          </a:solidFill>
                          <a:latin typeface="Segoe UI Light"/>
                          <a:ea typeface="メイリオ" pitchFamily="50" charset="-128"/>
                          <a:cs typeface="+mn-cs"/>
                        </a:rPr>
                        <a:t>ブロックせず、結果を後から取得する手段</a:t>
                      </a:r>
                      <a:endParaRPr lang="ja-JP" altLang="en-US" sz="2300" noProof="0">
                        <a:ea typeface="メイリオ" pitchFamily="50" charset="-128"/>
                      </a:endParaRPr>
                    </a:p>
                  </a:txBody>
                  <a:tcPr marL="90000" marR="90000" marT="100800" marB="46800"/>
                </a:tc>
              </a:tr>
              <a:tr h="890109">
                <a:tc>
                  <a:txBody>
                    <a:bodyPr/>
                    <a:lstStyle/>
                    <a:p>
                      <a:pPr marL="0" algn="l" defTabSz="914400">
                        <a:buNone/>
                      </a:pPr>
                      <a:r>
                        <a:rPr lang="ja-JP" altLang="en-US" sz="2300" b="1" i="0" noProof="0" smtClean="0">
                          <a:solidFill>
                            <a:srgbClr val="232323"/>
                          </a:solidFill>
                          <a:latin typeface="Segoe UI Light"/>
                          <a:ea typeface="メイリオ" pitchFamily="50" charset="-128"/>
                          <a:cs typeface="+mn-cs"/>
                        </a:rPr>
                        <a:t>コントラクト</a:t>
                      </a:r>
                      <a:endParaRPr lang="ja-JP" altLang="en-US" sz="2300" noProof="0">
                        <a:solidFill>
                          <a:schemeClr val="bg1"/>
                        </a:solidFill>
                        <a:ea typeface="メイリオ" pitchFamily="50" charset="-128"/>
                      </a:endParaRPr>
                    </a:p>
                  </a:txBody>
                  <a:tcPr marL="90000" marR="90000" marT="100800" marB="46800"/>
                </a:tc>
                <a:tc>
                  <a:txBody>
                    <a:bodyPr/>
                    <a:lstStyle/>
                    <a:p>
                      <a:pPr marL="0" algn="l" defTabSz="914400">
                        <a:buNone/>
                      </a:pPr>
                      <a:r>
                        <a:rPr lang="en-US" altLang="ja-JP" sz="2300" b="0" i="0" noProof="0" dirty="0" err="1" smtClean="0">
                          <a:solidFill>
                            <a:schemeClr val="dk1"/>
                          </a:solidFill>
                          <a:latin typeface="Segoe UI Light"/>
                          <a:ea typeface="メイリオ" pitchFamily="50" charset="-128"/>
                          <a:cs typeface="+mn-cs"/>
                        </a:rPr>
                        <a:t>Windows.ApplicationModel</a:t>
                      </a:r>
                      <a:r>
                        <a:rPr lang="en-US" altLang="ja-JP" sz="2300" b="0" i="0" noProof="0" dirty="0" smtClean="0">
                          <a:solidFill>
                            <a:schemeClr val="dk1"/>
                          </a:solidFill>
                          <a:latin typeface="Segoe UI Light"/>
                          <a:ea typeface="メイリオ" pitchFamily="50" charset="-128"/>
                          <a:cs typeface="+mn-cs"/>
                        </a:rPr>
                        <a:t>.</a:t>
                      </a:r>
                      <a:br>
                        <a:rPr lang="en-US" altLang="ja-JP" sz="2300" b="0" i="0" noProof="0" dirty="0" smtClean="0">
                          <a:solidFill>
                            <a:schemeClr val="dk1"/>
                          </a:solidFill>
                          <a:latin typeface="Segoe UI Light"/>
                          <a:ea typeface="メイリオ" pitchFamily="50" charset="-128"/>
                          <a:cs typeface="+mn-cs"/>
                        </a:rPr>
                      </a:br>
                      <a:r>
                        <a:rPr lang="en-US" altLang="ja-JP" sz="2300" b="0" i="0" noProof="0" dirty="0" err="1" smtClean="0">
                          <a:solidFill>
                            <a:schemeClr val="dk1"/>
                          </a:solidFill>
                          <a:latin typeface="Segoe UI Light"/>
                          <a:ea typeface="メイリオ" pitchFamily="50" charset="-128"/>
                          <a:cs typeface="+mn-cs"/>
                        </a:rPr>
                        <a:t>DataTransferManager</a:t>
                      </a:r>
                      <a:endParaRPr lang="ja-JP" altLang="en-US" sz="2300" noProof="0" dirty="0">
                        <a:ea typeface="メイリオ" pitchFamily="50" charset="-128"/>
                      </a:endParaRPr>
                    </a:p>
                  </a:txBody>
                  <a:tcPr/>
                </a:tc>
                <a:tc>
                  <a:txBody>
                    <a:bodyPr/>
                    <a:lstStyle/>
                    <a:p>
                      <a:pPr marL="0" algn="l" defTabSz="914400">
                        <a:buNone/>
                      </a:pPr>
                      <a:r>
                        <a:rPr lang="ja-JP" altLang="en-US" sz="2300" b="0" i="0" baseline="0" noProof="0" dirty="0" smtClean="0">
                          <a:solidFill>
                            <a:schemeClr val="dk1"/>
                          </a:solidFill>
                          <a:latin typeface="Segoe UI Light"/>
                          <a:ea typeface="メイリオ" pitchFamily="50" charset="-128"/>
                          <a:cs typeface="+mn-cs"/>
                        </a:rPr>
                        <a:t>アプリを </a:t>
                      </a:r>
                      <a:r>
                        <a:rPr lang="en-US" altLang="ja-JP" sz="2300" b="0" i="0" baseline="0" noProof="0" dirty="0" smtClean="0">
                          <a:solidFill>
                            <a:schemeClr val="dk1"/>
                          </a:solidFill>
                          <a:latin typeface="Segoe UI Light"/>
                          <a:ea typeface="メイリオ" pitchFamily="50" charset="-128"/>
                          <a:cs typeface="+mn-cs"/>
                        </a:rPr>
                        <a:t>Windows </a:t>
                      </a:r>
                      <a:r>
                        <a:rPr lang="ja-JP" altLang="en-US" sz="2300" b="0" i="0" baseline="0" noProof="0" dirty="0" smtClean="0">
                          <a:solidFill>
                            <a:schemeClr val="dk1"/>
                          </a:solidFill>
                          <a:latin typeface="Segoe UI Light"/>
                          <a:ea typeface="メイリオ" pitchFamily="50" charset="-128"/>
                          <a:cs typeface="+mn-cs"/>
                        </a:rPr>
                        <a:t>拡張ポイントに接続</a:t>
                      </a:r>
                      <a:endParaRPr lang="ja-JP" altLang="en-US" sz="2300" noProof="0" dirty="0">
                        <a:ea typeface="メイリオ" pitchFamily="50" charset="-128"/>
                      </a:endParaRPr>
                    </a:p>
                  </a:txBody>
                  <a:tcPr marL="90000" marR="90000" marT="100800" marB="46800"/>
                </a:tc>
              </a:tr>
            </a:tbl>
          </a:graphicData>
        </a:graphic>
      </p:graphicFrame>
    </p:spTree>
    <p:extLst>
      <p:ext uri="{BB962C8B-B14F-4D97-AF65-F5344CB8AC3E}">
        <p14:creationId xmlns:p14="http://schemas.microsoft.com/office/powerpoint/2010/main" val="31237911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コレクション</a:t>
            </a:r>
            <a:endParaRPr lang="ja-JP" altLang="en-US" dirty="0">
              <a:latin typeface="Segoe UI Semibold" pitchFamily="34" charset="0"/>
              <a:ea typeface="メイリオ"/>
              <a:cs typeface="Segoe UI" pitchFamily="34" charset="0"/>
            </a:endParaRPr>
          </a:p>
        </p:txBody>
      </p:sp>
      <p:sp>
        <p:nvSpPr>
          <p:cNvPr id="34" name="Rectangle 33"/>
          <p:cNvSpPr/>
          <p:nvPr/>
        </p:nvSpPr>
        <p:spPr>
          <a:xfrm>
            <a:off x="667420" y="2039672"/>
            <a:ext cx="2874066" cy="1661475"/>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ja-JP" altLang="en-US" sz="2000" b="1" smtClean="0">
                <a:solidFill>
                  <a:srgbClr val="FFFFFF"/>
                </a:solidFill>
                <a:latin typeface="Segoe UI Semibold"/>
                <a:ea typeface="メイリオ"/>
                <a:cs typeface="+mn-cs"/>
              </a:rPr>
              <a:t>配列</a:t>
            </a:r>
            <a:endParaRPr lang="ja-JP" altLang="en-US" sz="2000" b="1" dirty="0">
              <a:solidFill>
                <a:schemeClr val="tx1"/>
              </a:solidFill>
              <a:latin typeface="+mj-lt"/>
              <a:ea typeface="メイリオ"/>
            </a:endParaRPr>
          </a:p>
        </p:txBody>
      </p:sp>
      <p:cxnSp>
        <p:nvCxnSpPr>
          <p:cNvPr id="4" name="Straight Connector 3"/>
          <p:cNvCxnSpPr/>
          <p:nvPr/>
        </p:nvCxnSpPr>
        <p:spPr>
          <a:xfrm flipV="1">
            <a:off x="870763" y="1175661"/>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bwMode="auto">
          <a:xfrm>
            <a:off x="740135" y="1103096"/>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35" name="Straight Connector 34"/>
          <p:cNvCxnSpPr/>
          <p:nvPr/>
        </p:nvCxnSpPr>
        <p:spPr>
          <a:xfrm flipV="1">
            <a:off x="1487621" y="1589317"/>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bwMode="auto">
          <a:xfrm>
            <a:off x="1356993" y="1516752"/>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9" name="TextBox 8"/>
          <p:cNvSpPr txBox="1"/>
          <p:nvPr/>
        </p:nvSpPr>
        <p:spPr>
          <a:xfrm>
            <a:off x="1117606" y="929439"/>
            <a:ext cx="2029402" cy="492443"/>
          </a:xfrm>
          <a:prstGeom prst="rect">
            <a:avLst/>
          </a:prstGeom>
          <a:noFill/>
        </p:spPr>
        <p:txBody>
          <a:bodyPr wrap="none" lIns="0" tIns="0" rIns="0" bIns="0" rtlCol="0">
            <a:spAutoFit/>
          </a:bodyPr>
          <a:lstStyle/>
          <a:p>
            <a:pPr algn="l" defTabSz="914400">
              <a:buNone/>
            </a:pPr>
            <a:r>
              <a:rPr lang="en-US" altLang="ja-JP" sz="3200" b="0" smtClean="0">
                <a:gradFill>
                  <a:gsLst>
                    <a:gs pos="0">
                      <a:schemeClr val="tx1"/>
                    </a:gs>
                    <a:gs pos="86000">
                      <a:schemeClr val="tx1"/>
                    </a:gs>
                  </a:gsLst>
                  <a:lin ang="5400000" scaled="0"/>
                </a:gradFill>
                <a:latin typeface="Segoe UI Light"/>
                <a:ea typeface="メイリオ"/>
                <a:cs typeface="+mn-cs"/>
              </a:rPr>
              <a:t>IInspectable</a:t>
            </a:r>
            <a:endParaRPr lang="ja-JP" altLang="en-US" sz="3200" dirty="0" smtClean="0">
              <a:gradFill>
                <a:gsLst>
                  <a:gs pos="0">
                    <a:schemeClr val="tx1"/>
                  </a:gs>
                  <a:gs pos="86000">
                    <a:schemeClr val="tx1"/>
                  </a:gs>
                </a:gsLst>
                <a:lin ang="5400000" scaled="0"/>
              </a:gradFill>
              <a:ea typeface="メイリオ"/>
            </a:endParaRPr>
          </a:p>
        </p:txBody>
      </p:sp>
      <p:sp>
        <p:nvSpPr>
          <p:cNvPr id="40" name="TextBox 39"/>
          <p:cNvSpPr txBox="1"/>
          <p:nvPr/>
        </p:nvSpPr>
        <p:spPr>
          <a:xfrm>
            <a:off x="1727089" y="1517272"/>
            <a:ext cx="1708801" cy="492443"/>
          </a:xfrm>
          <a:prstGeom prst="rect">
            <a:avLst/>
          </a:prstGeom>
          <a:noFill/>
        </p:spPr>
        <p:txBody>
          <a:bodyPr wrap="none" lIns="0" tIns="0" rIns="0" bIns="0" rtlCol="0">
            <a:spAutoFit/>
          </a:bodyPr>
          <a:lstStyle/>
          <a:p>
            <a:pPr algn="l" defTabSz="914400">
              <a:buNone/>
            </a:pPr>
            <a:r>
              <a:rPr lang="en-US" altLang="ja-JP" sz="3200" b="0" smtClean="0">
                <a:gradFill>
                  <a:gsLst>
                    <a:gs pos="0">
                      <a:schemeClr val="tx1"/>
                    </a:gs>
                    <a:gs pos="86000">
                      <a:schemeClr val="tx1"/>
                    </a:gs>
                  </a:gsLst>
                  <a:lin ang="5400000" scaled="0"/>
                </a:gradFill>
                <a:latin typeface="Segoe UI Light"/>
                <a:ea typeface="メイリオ"/>
                <a:cs typeface="+mn-cs"/>
              </a:rPr>
              <a:t>IUnknown</a:t>
            </a:r>
            <a:endParaRPr lang="ja-JP" altLang="en-US" sz="3200" dirty="0" smtClean="0">
              <a:gradFill>
                <a:gsLst>
                  <a:gs pos="0">
                    <a:schemeClr val="tx1"/>
                  </a:gs>
                  <a:gs pos="86000">
                    <a:schemeClr val="tx1"/>
                  </a:gs>
                </a:gsLst>
                <a:lin ang="5400000" scaled="0"/>
              </a:gradFill>
              <a:ea typeface="メイリオ"/>
            </a:endParaRPr>
          </a:p>
        </p:txBody>
      </p:sp>
      <p:cxnSp>
        <p:nvCxnSpPr>
          <p:cNvPr id="41" name="Straight Connector 40"/>
          <p:cNvCxnSpPr/>
          <p:nvPr/>
        </p:nvCxnSpPr>
        <p:spPr>
          <a:xfrm rot="5400000" flipV="1">
            <a:off x="3570445" y="1901377"/>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bwMode="auto">
          <a:xfrm rot="5400000">
            <a:off x="4002451" y="2192072"/>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48" name="Straight Connector 47"/>
          <p:cNvCxnSpPr/>
          <p:nvPr/>
        </p:nvCxnSpPr>
        <p:spPr>
          <a:xfrm rot="5400000" flipV="1">
            <a:off x="3570445" y="2318869"/>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bwMode="auto">
          <a:xfrm rot="5400000">
            <a:off x="4002451" y="2609564"/>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50" name="Straight Connector 49"/>
          <p:cNvCxnSpPr/>
          <p:nvPr/>
        </p:nvCxnSpPr>
        <p:spPr>
          <a:xfrm rot="5400000" flipV="1">
            <a:off x="3570445" y="2779492"/>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bwMode="auto">
          <a:xfrm rot="5400000">
            <a:off x="4002451" y="3070187"/>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52" name="TextBox 51"/>
          <p:cNvSpPr txBox="1"/>
          <p:nvPr/>
        </p:nvSpPr>
        <p:spPr>
          <a:xfrm>
            <a:off x="4506574" y="2009715"/>
            <a:ext cx="1440331" cy="369332"/>
          </a:xfrm>
          <a:prstGeom prst="rect">
            <a:avLst/>
          </a:prstGeom>
          <a:noFill/>
        </p:spPr>
        <p:txBody>
          <a:bodyPr wrap="none" lIns="0" tIns="0" rIns="0" bIns="0" rtlCol="0">
            <a:spAutoFit/>
          </a:bodyPr>
          <a:lstStyle/>
          <a:p>
            <a:pPr algn="l" defTabSz="914400">
              <a:buNone/>
            </a:pPr>
            <a:r>
              <a:rPr lang="en-US" altLang="ja-JP" sz="2400" b="0" smtClean="0">
                <a:gradFill>
                  <a:gsLst>
                    <a:gs pos="0">
                      <a:schemeClr val="tx1"/>
                    </a:gs>
                    <a:gs pos="86000">
                      <a:schemeClr val="tx1"/>
                    </a:gs>
                  </a:gsLst>
                  <a:lin ang="5400000" scaled="0"/>
                </a:gradFill>
                <a:latin typeface="Segoe UI Light"/>
                <a:ea typeface="メイリオ"/>
                <a:cs typeface="+mn-cs"/>
              </a:rPr>
              <a:t>IVector&lt;T&gt;</a:t>
            </a:r>
            <a:endParaRPr lang="ja-JP" altLang="en-US" sz="3200" dirty="0" smtClean="0">
              <a:gradFill>
                <a:gsLst>
                  <a:gs pos="0">
                    <a:schemeClr val="tx1"/>
                  </a:gs>
                  <a:gs pos="86000">
                    <a:schemeClr val="tx1"/>
                  </a:gs>
                </a:gsLst>
                <a:lin ang="5400000" scaled="0"/>
              </a:gradFill>
              <a:ea typeface="メイリオ"/>
            </a:endParaRPr>
          </a:p>
        </p:txBody>
      </p:sp>
      <p:sp>
        <p:nvSpPr>
          <p:cNvPr id="53" name="TextBox 52"/>
          <p:cNvSpPr txBox="1"/>
          <p:nvPr/>
        </p:nvSpPr>
        <p:spPr>
          <a:xfrm>
            <a:off x="4506574" y="2504653"/>
            <a:ext cx="2052678" cy="369332"/>
          </a:xfrm>
          <a:prstGeom prst="rect">
            <a:avLst/>
          </a:prstGeom>
          <a:noFill/>
        </p:spPr>
        <p:txBody>
          <a:bodyPr wrap="none" lIns="0" tIns="0" rIns="0" bIns="0" rtlCol="0">
            <a:spAutoFit/>
          </a:bodyPr>
          <a:lstStyle/>
          <a:p>
            <a:pPr algn="l" defTabSz="914400">
              <a:buNone/>
            </a:pPr>
            <a:r>
              <a:rPr lang="en-US" altLang="ja-JP" sz="2400" b="0" smtClean="0">
                <a:gradFill>
                  <a:gsLst>
                    <a:gs pos="0">
                      <a:schemeClr val="tx1"/>
                    </a:gs>
                    <a:gs pos="86000">
                      <a:schemeClr val="tx1"/>
                    </a:gs>
                  </a:gsLst>
                  <a:lin ang="5400000" scaled="0"/>
                </a:gradFill>
                <a:latin typeface="Segoe UI Light"/>
                <a:ea typeface="メイリオ"/>
                <a:cs typeface="+mn-cs"/>
              </a:rPr>
              <a:t>IVectorView&lt;T&gt;</a:t>
            </a:r>
            <a:endParaRPr lang="ja-JP" altLang="en-US" sz="3200" dirty="0" smtClean="0">
              <a:gradFill>
                <a:gsLst>
                  <a:gs pos="0">
                    <a:schemeClr val="tx1"/>
                  </a:gs>
                  <a:gs pos="86000">
                    <a:schemeClr val="tx1"/>
                  </a:gs>
                </a:gsLst>
                <a:lin ang="5400000" scaled="0"/>
              </a:gradFill>
              <a:ea typeface="メイリオ"/>
            </a:endParaRPr>
          </a:p>
        </p:txBody>
      </p:sp>
      <p:sp>
        <p:nvSpPr>
          <p:cNvPr id="54" name="TextBox 53"/>
          <p:cNvSpPr txBox="1"/>
          <p:nvPr/>
        </p:nvSpPr>
        <p:spPr>
          <a:xfrm>
            <a:off x="4506574" y="3012651"/>
            <a:ext cx="2925866" cy="369332"/>
          </a:xfrm>
          <a:prstGeom prst="rect">
            <a:avLst/>
          </a:prstGeom>
          <a:noFill/>
        </p:spPr>
        <p:txBody>
          <a:bodyPr wrap="none" lIns="0" tIns="0" rIns="0" bIns="0" rtlCol="0">
            <a:spAutoFit/>
          </a:bodyPr>
          <a:lstStyle/>
          <a:p>
            <a:pPr algn="l" defTabSz="914400">
              <a:buNone/>
            </a:pPr>
            <a:r>
              <a:rPr lang="en-US" altLang="ja-JP" sz="2400" b="0" smtClean="0">
                <a:gradFill>
                  <a:gsLst>
                    <a:gs pos="0">
                      <a:schemeClr val="tx1"/>
                    </a:gs>
                    <a:gs pos="86000">
                      <a:schemeClr val="tx1"/>
                    </a:gs>
                  </a:gsLst>
                  <a:lin ang="5400000" scaled="0"/>
                </a:gradFill>
                <a:latin typeface="Segoe UI Light"/>
                <a:ea typeface="メイリオ"/>
                <a:cs typeface="+mn-cs"/>
              </a:rPr>
              <a:t>IObservableVector&lt;T&gt;</a:t>
            </a:r>
            <a:endParaRPr lang="ja-JP" altLang="en-US" sz="3200" dirty="0" smtClean="0">
              <a:gradFill>
                <a:gsLst>
                  <a:gs pos="0">
                    <a:schemeClr val="tx1"/>
                  </a:gs>
                  <a:gs pos="86000">
                    <a:schemeClr val="tx1"/>
                  </a:gs>
                </a:gsLst>
                <a:lin ang="5400000" scaled="0"/>
              </a:gradFill>
              <a:ea typeface="メイリオ"/>
            </a:endParaRPr>
          </a:p>
        </p:txBody>
      </p:sp>
      <p:sp>
        <p:nvSpPr>
          <p:cNvPr id="24" name="Rectangle 23"/>
          <p:cNvSpPr/>
          <p:nvPr/>
        </p:nvSpPr>
        <p:spPr>
          <a:xfrm>
            <a:off x="703587" y="4819161"/>
            <a:ext cx="2874066" cy="1661475"/>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ja-JP" altLang="en-US" sz="2000" b="1" smtClean="0">
                <a:solidFill>
                  <a:srgbClr val="FFFFFF"/>
                </a:solidFill>
                <a:latin typeface="Segoe UI Semibold"/>
                <a:ea typeface="メイリオ"/>
                <a:cs typeface="+mn-cs"/>
              </a:rPr>
              <a:t>連想コレクション</a:t>
            </a:r>
            <a:endParaRPr lang="ja-JP" altLang="en-US" sz="2000" b="1" dirty="0">
              <a:solidFill>
                <a:schemeClr val="tx1"/>
              </a:solidFill>
              <a:latin typeface="+mj-lt"/>
              <a:ea typeface="メイリオ"/>
            </a:endParaRPr>
          </a:p>
        </p:txBody>
      </p:sp>
      <p:cxnSp>
        <p:nvCxnSpPr>
          <p:cNvPr id="25" name="Straight Connector 24"/>
          <p:cNvCxnSpPr/>
          <p:nvPr/>
        </p:nvCxnSpPr>
        <p:spPr>
          <a:xfrm flipV="1">
            <a:off x="906930" y="3955150"/>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bwMode="auto">
          <a:xfrm>
            <a:off x="776302" y="3882585"/>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27" name="Straight Connector 26"/>
          <p:cNvCxnSpPr/>
          <p:nvPr/>
        </p:nvCxnSpPr>
        <p:spPr>
          <a:xfrm flipV="1">
            <a:off x="1523788" y="4368806"/>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a:off x="1393160" y="4296241"/>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29" name="TextBox 28"/>
          <p:cNvSpPr txBox="1"/>
          <p:nvPr/>
        </p:nvSpPr>
        <p:spPr>
          <a:xfrm>
            <a:off x="1153773" y="3810526"/>
            <a:ext cx="2029402" cy="492443"/>
          </a:xfrm>
          <a:prstGeom prst="rect">
            <a:avLst/>
          </a:prstGeom>
          <a:noFill/>
        </p:spPr>
        <p:txBody>
          <a:bodyPr wrap="none" lIns="0" tIns="0" rIns="0" bIns="0" rtlCol="0">
            <a:spAutoFit/>
          </a:bodyPr>
          <a:lstStyle/>
          <a:p>
            <a:pPr algn="l" defTabSz="914400">
              <a:buNone/>
            </a:pPr>
            <a:r>
              <a:rPr lang="en-US" altLang="ja-JP" sz="3200" b="0" smtClean="0">
                <a:gradFill>
                  <a:gsLst>
                    <a:gs pos="0">
                      <a:schemeClr val="tx1"/>
                    </a:gs>
                    <a:gs pos="86000">
                      <a:schemeClr val="tx1"/>
                    </a:gs>
                  </a:gsLst>
                  <a:lin ang="5400000" scaled="0"/>
                </a:gradFill>
                <a:latin typeface="Segoe UI Light"/>
                <a:ea typeface="メイリオ"/>
                <a:cs typeface="+mn-cs"/>
              </a:rPr>
              <a:t>IInspectable</a:t>
            </a:r>
            <a:endParaRPr lang="ja-JP" altLang="en-US" sz="3200" dirty="0" smtClean="0">
              <a:gradFill>
                <a:gsLst>
                  <a:gs pos="0">
                    <a:schemeClr val="tx1"/>
                  </a:gs>
                  <a:gs pos="86000">
                    <a:schemeClr val="tx1"/>
                  </a:gs>
                </a:gsLst>
                <a:lin ang="5400000" scaled="0"/>
              </a:gradFill>
              <a:ea typeface="メイリオ"/>
            </a:endParaRPr>
          </a:p>
        </p:txBody>
      </p:sp>
      <p:sp>
        <p:nvSpPr>
          <p:cNvPr id="30" name="TextBox 29"/>
          <p:cNvSpPr txBox="1"/>
          <p:nvPr/>
        </p:nvSpPr>
        <p:spPr>
          <a:xfrm>
            <a:off x="1763256" y="4296761"/>
            <a:ext cx="1708801" cy="492443"/>
          </a:xfrm>
          <a:prstGeom prst="rect">
            <a:avLst/>
          </a:prstGeom>
          <a:noFill/>
        </p:spPr>
        <p:txBody>
          <a:bodyPr wrap="none" lIns="0" tIns="0" rIns="0" bIns="0" rtlCol="0">
            <a:spAutoFit/>
          </a:bodyPr>
          <a:lstStyle/>
          <a:p>
            <a:pPr algn="l" defTabSz="914400">
              <a:buNone/>
            </a:pPr>
            <a:r>
              <a:rPr lang="en-US" altLang="ja-JP" sz="3200" b="0" smtClean="0">
                <a:gradFill>
                  <a:gsLst>
                    <a:gs pos="0">
                      <a:schemeClr val="tx1"/>
                    </a:gs>
                    <a:gs pos="86000">
                      <a:schemeClr val="tx1"/>
                    </a:gs>
                  </a:gsLst>
                  <a:lin ang="5400000" scaled="0"/>
                </a:gradFill>
                <a:latin typeface="Segoe UI Light"/>
                <a:ea typeface="メイリオ"/>
                <a:cs typeface="+mn-cs"/>
              </a:rPr>
              <a:t>IUnknown</a:t>
            </a:r>
            <a:endParaRPr lang="ja-JP" altLang="en-US" sz="3200" dirty="0" smtClean="0">
              <a:gradFill>
                <a:gsLst>
                  <a:gs pos="0">
                    <a:schemeClr val="tx1"/>
                  </a:gs>
                  <a:gs pos="86000">
                    <a:schemeClr val="tx1"/>
                  </a:gs>
                </a:gsLst>
                <a:lin ang="5400000" scaled="0"/>
              </a:gradFill>
              <a:ea typeface="メイリオ"/>
            </a:endParaRPr>
          </a:p>
        </p:txBody>
      </p:sp>
      <p:cxnSp>
        <p:nvCxnSpPr>
          <p:cNvPr id="31" name="Straight Connector 30"/>
          <p:cNvCxnSpPr/>
          <p:nvPr/>
        </p:nvCxnSpPr>
        <p:spPr>
          <a:xfrm rot="5400000" flipV="1">
            <a:off x="3606612" y="4680866"/>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auto">
          <a:xfrm rot="5400000">
            <a:off x="4038618" y="4971561"/>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33" name="Straight Connector 32"/>
          <p:cNvCxnSpPr/>
          <p:nvPr/>
        </p:nvCxnSpPr>
        <p:spPr>
          <a:xfrm rot="5400000" flipV="1">
            <a:off x="3606612" y="5098358"/>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bwMode="auto">
          <a:xfrm rot="5400000">
            <a:off x="4038618" y="5389053"/>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38" name="Straight Connector 37"/>
          <p:cNvCxnSpPr/>
          <p:nvPr/>
        </p:nvCxnSpPr>
        <p:spPr>
          <a:xfrm rot="5400000" flipV="1">
            <a:off x="3606612" y="5558981"/>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bwMode="auto">
          <a:xfrm rot="5400000">
            <a:off x="4038618" y="5849676"/>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43" name="TextBox 42"/>
          <p:cNvSpPr txBox="1"/>
          <p:nvPr/>
        </p:nvSpPr>
        <p:spPr>
          <a:xfrm>
            <a:off x="4542741" y="4789204"/>
            <a:ext cx="1208664" cy="369332"/>
          </a:xfrm>
          <a:prstGeom prst="rect">
            <a:avLst/>
          </a:prstGeom>
          <a:noFill/>
        </p:spPr>
        <p:txBody>
          <a:bodyPr wrap="none" lIns="0" tIns="0" rIns="0" bIns="0" rtlCol="0">
            <a:spAutoFit/>
          </a:bodyPr>
          <a:lstStyle/>
          <a:p>
            <a:pPr algn="l" defTabSz="914400">
              <a:buNone/>
            </a:pPr>
            <a:r>
              <a:rPr lang="en-US" altLang="ja-JP" sz="2400" b="0" smtClean="0">
                <a:gradFill>
                  <a:gsLst>
                    <a:gs pos="0">
                      <a:schemeClr val="tx1"/>
                    </a:gs>
                    <a:gs pos="86000">
                      <a:schemeClr val="tx1"/>
                    </a:gs>
                  </a:gsLst>
                  <a:lin ang="5400000" scaled="0"/>
                </a:gradFill>
                <a:latin typeface="Segoe UI Light"/>
                <a:ea typeface="メイリオ"/>
                <a:cs typeface="+mn-cs"/>
              </a:rPr>
              <a:t>IMap&lt;T&gt;</a:t>
            </a:r>
            <a:endParaRPr lang="ja-JP" altLang="en-US" sz="3200" dirty="0" smtClean="0">
              <a:gradFill>
                <a:gsLst>
                  <a:gs pos="0">
                    <a:schemeClr val="tx1"/>
                  </a:gs>
                  <a:gs pos="86000">
                    <a:schemeClr val="tx1"/>
                  </a:gs>
                </a:gsLst>
                <a:lin ang="5400000" scaled="0"/>
              </a:gradFill>
              <a:ea typeface="メイリオ"/>
            </a:endParaRPr>
          </a:p>
        </p:txBody>
      </p:sp>
      <p:sp>
        <p:nvSpPr>
          <p:cNvPr id="44" name="TextBox 43"/>
          <p:cNvSpPr txBox="1"/>
          <p:nvPr/>
        </p:nvSpPr>
        <p:spPr>
          <a:xfrm>
            <a:off x="4542741" y="5284142"/>
            <a:ext cx="1821011" cy="369332"/>
          </a:xfrm>
          <a:prstGeom prst="rect">
            <a:avLst/>
          </a:prstGeom>
          <a:noFill/>
        </p:spPr>
        <p:txBody>
          <a:bodyPr wrap="none" lIns="0" tIns="0" rIns="0" bIns="0" rtlCol="0">
            <a:spAutoFit/>
          </a:bodyPr>
          <a:lstStyle/>
          <a:p>
            <a:pPr algn="l" defTabSz="914400">
              <a:buNone/>
            </a:pPr>
            <a:r>
              <a:rPr lang="en-US" altLang="ja-JP" sz="2400" b="0" smtClean="0">
                <a:gradFill>
                  <a:gsLst>
                    <a:gs pos="0">
                      <a:schemeClr val="tx1"/>
                    </a:gs>
                    <a:gs pos="86000">
                      <a:schemeClr val="tx1"/>
                    </a:gs>
                  </a:gsLst>
                  <a:lin ang="5400000" scaled="0"/>
                </a:gradFill>
                <a:latin typeface="Segoe UI Light"/>
                <a:ea typeface="メイリオ"/>
                <a:cs typeface="+mn-cs"/>
              </a:rPr>
              <a:t>IMapView&lt;T&gt;</a:t>
            </a:r>
            <a:endParaRPr lang="ja-JP" altLang="en-US" sz="3200" dirty="0" smtClean="0">
              <a:gradFill>
                <a:gsLst>
                  <a:gs pos="0">
                    <a:schemeClr val="tx1"/>
                  </a:gs>
                  <a:gs pos="86000">
                    <a:schemeClr val="tx1"/>
                  </a:gs>
                </a:gsLst>
                <a:lin ang="5400000" scaled="0"/>
              </a:gradFill>
              <a:ea typeface="メイリオ"/>
            </a:endParaRPr>
          </a:p>
        </p:txBody>
      </p:sp>
      <p:sp>
        <p:nvSpPr>
          <p:cNvPr id="45" name="TextBox 44"/>
          <p:cNvSpPr txBox="1"/>
          <p:nvPr/>
        </p:nvSpPr>
        <p:spPr>
          <a:xfrm>
            <a:off x="4542741" y="5792140"/>
            <a:ext cx="2694199" cy="369332"/>
          </a:xfrm>
          <a:prstGeom prst="rect">
            <a:avLst/>
          </a:prstGeom>
          <a:noFill/>
        </p:spPr>
        <p:txBody>
          <a:bodyPr wrap="none" lIns="0" tIns="0" rIns="0" bIns="0" rtlCol="0">
            <a:spAutoFit/>
          </a:bodyPr>
          <a:lstStyle/>
          <a:p>
            <a:pPr algn="l" defTabSz="914400">
              <a:buNone/>
            </a:pPr>
            <a:r>
              <a:rPr lang="en-US" altLang="ja-JP" sz="2400" b="0" smtClean="0">
                <a:gradFill>
                  <a:gsLst>
                    <a:gs pos="0">
                      <a:schemeClr val="tx1"/>
                    </a:gs>
                    <a:gs pos="86000">
                      <a:schemeClr val="tx1"/>
                    </a:gs>
                  </a:gsLst>
                  <a:lin ang="5400000" scaled="0"/>
                </a:gradFill>
                <a:latin typeface="Segoe UI Light"/>
                <a:ea typeface="メイリオ"/>
                <a:cs typeface="+mn-cs"/>
              </a:rPr>
              <a:t>IObservableMap&lt;T&gt;</a:t>
            </a:r>
            <a:endParaRPr lang="ja-JP" altLang="en-US" sz="3200" dirty="0" smtClean="0">
              <a:gradFill>
                <a:gsLst>
                  <a:gs pos="0">
                    <a:schemeClr val="tx1"/>
                  </a:gs>
                  <a:gs pos="86000">
                    <a:schemeClr val="tx1"/>
                  </a:gs>
                </a:gsLst>
                <a:lin ang="5400000" scaled="0"/>
              </a:gradFill>
              <a:ea typeface="メイリオ"/>
            </a:endParaRPr>
          </a:p>
        </p:txBody>
      </p:sp>
      <p:sp>
        <p:nvSpPr>
          <p:cNvPr id="46" name="Rectangle 45"/>
          <p:cNvSpPr/>
          <p:nvPr/>
        </p:nvSpPr>
        <p:spPr>
          <a:xfrm>
            <a:off x="7696200" y="1040762"/>
            <a:ext cx="4227287" cy="136902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t" anchorCtr="0"/>
          <a:lstStyle/>
          <a:p>
            <a:pPr algn="ctr" defTabSz="914400">
              <a:buNone/>
            </a:pPr>
            <a:r>
              <a:rPr lang="en-US" altLang="ja-JP" sz="2000" b="0" smtClean="0">
                <a:solidFill>
                  <a:schemeClr val="dk1"/>
                </a:solidFill>
                <a:latin typeface="Segoe UI Semibold"/>
                <a:ea typeface="メイリオ"/>
                <a:cs typeface="+mn-cs"/>
              </a:rPr>
              <a:t>C++ </a:t>
            </a:r>
            <a:r>
              <a:rPr lang="ja-JP" altLang="en-US" sz="2000" b="0" smtClean="0">
                <a:solidFill>
                  <a:schemeClr val="dk1"/>
                </a:solidFill>
                <a:latin typeface="Segoe UI Semibold"/>
                <a:ea typeface="メイリオ"/>
                <a:cs typeface="+mn-cs"/>
              </a:rPr>
              <a:t>アプリ</a:t>
            </a:r>
            <a:endParaRPr lang="ja-JP" altLang="en-US" sz="2000" dirty="0">
              <a:latin typeface="+mj-lt"/>
              <a:ea typeface="メイリオ"/>
            </a:endParaRPr>
          </a:p>
        </p:txBody>
      </p:sp>
      <p:sp>
        <p:nvSpPr>
          <p:cNvPr id="47" name="Rectangle 46"/>
          <p:cNvSpPr/>
          <p:nvPr/>
        </p:nvSpPr>
        <p:spPr>
          <a:xfrm>
            <a:off x="7387768" y="1040763"/>
            <a:ext cx="1656000" cy="136902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vert="horz" lIns="36000" tIns="60862" rIns="36000" bIns="60862" rtlCol="0" anchor="ctr"/>
          <a:lstStyle/>
          <a:p>
            <a:pPr algn="ctr" defTabSz="914400">
              <a:buNone/>
            </a:pPr>
            <a:r>
              <a:rPr lang="en-US" altLang="ja-JP" sz="1500" b="1" dirty="0" smtClean="0">
                <a:solidFill>
                  <a:srgbClr val="FFFFFF"/>
                </a:solidFill>
                <a:latin typeface="Segoe UI Semibold"/>
                <a:ea typeface="メイリオ"/>
                <a:cs typeface="+mn-cs"/>
              </a:rPr>
              <a:t>STL </a:t>
            </a:r>
            <a:r>
              <a:rPr lang="ja-JP" altLang="en-US" sz="1500" b="1" dirty="0" smtClean="0">
                <a:solidFill>
                  <a:srgbClr val="FFFFFF"/>
                </a:solidFill>
                <a:latin typeface="Segoe UI Semibold"/>
                <a:ea typeface="メイリオ"/>
                <a:cs typeface="+mn-cs"/>
              </a:rPr>
              <a:t>形式の</a:t>
            </a:r>
            <a:r>
              <a:rPr lang="en-US" altLang="ja-JP" sz="1500" b="1" dirty="0" smtClean="0">
                <a:solidFill>
                  <a:srgbClr val="FFFFFF"/>
                </a:solidFill>
                <a:latin typeface="Segoe UI Semibold"/>
                <a:ea typeface="メイリオ"/>
                <a:cs typeface="+mn-cs"/>
              </a:rPr>
              <a:t/>
            </a:r>
            <a:br>
              <a:rPr lang="en-US" altLang="ja-JP" sz="1500" b="1" dirty="0" smtClean="0">
                <a:solidFill>
                  <a:srgbClr val="FFFFFF"/>
                </a:solidFill>
                <a:latin typeface="Segoe UI Semibold"/>
                <a:ea typeface="メイリオ"/>
                <a:cs typeface="+mn-cs"/>
              </a:rPr>
            </a:br>
            <a:r>
              <a:rPr lang="ja-JP" altLang="en-US" sz="1500" b="1" dirty="0" smtClean="0">
                <a:solidFill>
                  <a:srgbClr val="FFFFFF"/>
                </a:solidFill>
                <a:latin typeface="Segoe UI Semibold"/>
                <a:ea typeface="メイリオ"/>
                <a:cs typeface="+mn-cs"/>
              </a:rPr>
              <a:t>プロジェクション</a:t>
            </a:r>
            <a:endParaRPr lang="ja-JP" altLang="en-US" sz="1500" b="1" dirty="0">
              <a:solidFill>
                <a:schemeClr val="tx1"/>
              </a:solidFill>
              <a:latin typeface="+mj-lt"/>
              <a:ea typeface="メイリオ"/>
            </a:endParaRPr>
          </a:p>
        </p:txBody>
      </p:sp>
      <p:sp>
        <p:nvSpPr>
          <p:cNvPr id="55" name="Rectangle 54"/>
          <p:cNvSpPr/>
          <p:nvPr/>
        </p:nvSpPr>
        <p:spPr>
          <a:xfrm>
            <a:off x="7387770" y="2600634"/>
            <a:ext cx="2135642" cy="136902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vert="vert" lIns="121725" tIns="60862" rIns="121725" bIns="60862" rtlCol="0" anchor="t" anchorCtr="0"/>
          <a:lstStyle/>
          <a:p>
            <a:pPr algn="ctr" defTabSz="914400">
              <a:buNone/>
            </a:pPr>
            <a:r>
              <a:rPr lang="en-US" altLang="ja-JP" sz="2000" b="0" dirty="0" smtClean="0">
                <a:solidFill>
                  <a:schemeClr val="dk1"/>
                </a:solidFill>
                <a:latin typeface="Segoe UI Semibold"/>
                <a:ea typeface="メイリオ"/>
                <a:cs typeface="+mn-cs"/>
              </a:rPr>
              <a:t>CLR</a:t>
            </a:r>
            <a:endParaRPr lang="ja-JP" altLang="en-US" sz="2000" dirty="0">
              <a:latin typeface="+mj-lt"/>
              <a:ea typeface="メイリオ"/>
            </a:endParaRPr>
          </a:p>
        </p:txBody>
      </p:sp>
      <p:sp>
        <p:nvSpPr>
          <p:cNvPr id="56" name="Rectangle 55"/>
          <p:cNvSpPr/>
          <p:nvPr/>
        </p:nvSpPr>
        <p:spPr>
          <a:xfrm>
            <a:off x="9723437" y="2591213"/>
            <a:ext cx="2196000" cy="136902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t" anchorCtr="0"/>
          <a:lstStyle/>
          <a:p>
            <a:pPr algn="ctr" defTabSz="914400">
              <a:buNone/>
            </a:pPr>
            <a:r>
              <a:rPr lang="en-US" altLang="ja-JP" sz="2000" b="0" smtClean="0">
                <a:solidFill>
                  <a:schemeClr val="dk1"/>
                </a:solidFill>
                <a:latin typeface="Segoe UI Semibold"/>
                <a:ea typeface="メイリオ"/>
                <a:cs typeface="+mn-cs"/>
              </a:rPr>
              <a:t>C#/VB </a:t>
            </a:r>
            <a:r>
              <a:rPr lang="ja-JP" altLang="en-US" sz="2000" b="0" smtClean="0">
                <a:solidFill>
                  <a:schemeClr val="dk1"/>
                </a:solidFill>
                <a:latin typeface="Segoe UI Semibold"/>
                <a:ea typeface="メイリオ"/>
                <a:cs typeface="+mn-cs"/>
              </a:rPr>
              <a:t>アプリ</a:t>
            </a:r>
            <a:endParaRPr lang="ja-JP" altLang="en-US" sz="2000" dirty="0">
              <a:latin typeface="+mj-lt"/>
              <a:ea typeface="メイリオ"/>
            </a:endParaRPr>
          </a:p>
        </p:txBody>
      </p:sp>
      <p:sp>
        <p:nvSpPr>
          <p:cNvPr id="57" name="Rectangle 56"/>
          <p:cNvSpPr/>
          <p:nvPr/>
        </p:nvSpPr>
        <p:spPr>
          <a:xfrm>
            <a:off x="7387768" y="2600634"/>
            <a:ext cx="1656000" cy="136902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vert="horz" lIns="36000" tIns="60862" rIns="36000" bIns="60862" rtlCol="0" anchor="ctr"/>
          <a:lstStyle/>
          <a:p>
            <a:pPr algn="ctr" defTabSz="914400">
              <a:buNone/>
            </a:pPr>
            <a:r>
              <a:rPr lang="en-US" altLang="ja-JP" sz="1500" b="1" dirty="0" err="1" smtClean="0">
                <a:solidFill>
                  <a:srgbClr val="FFFFFF"/>
                </a:solidFill>
                <a:latin typeface="Segoe UI Semibold"/>
                <a:ea typeface="メイリオ"/>
                <a:cs typeface="+mn-cs"/>
              </a:rPr>
              <a:t>IEnumerable</a:t>
            </a:r>
            <a:endParaRPr lang="ja-JP" altLang="en-US" sz="1500" b="1" dirty="0" smtClean="0">
              <a:solidFill>
                <a:schemeClr val="tx1"/>
              </a:solidFill>
              <a:latin typeface="+mj-lt"/>
              <a:ea typeface="メイリオ"/>
            </a:endParaRPr>
          </a:p>
          <a:p>
            <a:pPr algn="ctr" defTabSz="914400">
              <a:buNone/>
            </a:pPr>
            <a:r>
              <a:rPr lang="en-US" altLang="ja-JP" sz="1500" b="1" dirty="0" smtClean="0">
                <a:solidFill>
                  <a:srgbClr val="FFFFFF"/>
                </a:solidFill>
                <a:latin typeface="Segoe UI Semibold"/>
                <a:ea typeface="メイリオ"/>
                <a:cs typeface="+mn-cs"/>
              </a:rPr>
              <a:t>(T) </a:t>
            </a:r>
            <a:r>
              <a:rPr lang="ja-JP" altLang="en-US" sz="1500" b="1" dirty="0" smtClean="0">
                <a:solidFill>
                  <a:srgbClr val="FFFFFF"/>
                </a:solidFill>
                <a:latin typeface="Segoe UI Semibold"/>
                <a:ea typeface="メイリオ"/>
                <a:cs typeface="+mn-cs"/>
              </a:rPr>
              <a:t>形式の</a:t>
            </a:r>
            <a:r>
              <a:rPr lang="en-US" altLang="ja-JP" sz="1500" b="1" dirty="0" smtClean="0">
                <a:solidFill>
                  <a:srgbClr val="FFFFFF"/>
                </a:solidFill>
                <a:latin typeface="Segoe UI Semibold"/>
                <a:ea typeface="メイリオ"/>
                <a:cs typeface="+mn-cs"/>
              </a:rPr>
              <a:t/>
            </a:r>
            <a:br>
              <a:rPr lang="en-US" altLang="ja-JP" sz="1500" b="1" dirty="0" smtClean="0">
                <a:solidFill>
                  <a:srgbClr val="FFFFFF"/>
                </a:solidFill>
                <a:latin typeface="Segoe UI Semibold"/>
                <a:ea typeface="メイリオ"/>
                <a:cs typeface="+mn-cs"/>
              </a:rPr>
            </a:br>
            <a:r>
              <a:rPr lang="ja-JP" altLang="en-US" sz="1500" b="1" dirty="0" smtClean="0">
                <a:solidFill>
                  <a:srgbClr val="FFFFFF"/>
                </a:solidFill>
                <a:latin typeface="Segoe UI Semibold"/>
                <a:ea typeface="メイリオ"/>
                <a:cs typeface="+mn-cs"/>
              </a:rPr>
              <a:t>プロジェクション</a:t>
            </a:r>
            <a:endParaRPr lang="ja-JP" altLang="en-US" sz="1500" b="1" dirty="0">
              <a:solidFill>
                <a:schemeClr val="tx1"/>
              </a:solidFill>
              <a:latin typeface="+mj-lt"/>
              <a:ea typeface="メイリオ"/>
            </a:endParaRPr>
          </a:p>
        </p:txBody>
      </p:sp>
      <p:sp>
        <p:nvSpPr>
          <p:cNvPr id="58" name="Rectangle 57"/>
          <p:cNvSpPr/>
          <p:nvPr/>
        </p:nvSpPr>
        <p:spPr>
          <a:xfrm>
            <a:off x="9723435" y="4112633"/>
            <a:ext cx="2196000" cy="136902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t" anchorCtr="0"/>
          <a:lstStyle/>
          <a:p>
            <a:pPr algn="ctr" defTabSz="914400">
              <a:buNone/>
            </a:pPr>
            <a:r>
              <a:rPr lang="en-US" altLang="ja-JP" sz="2000" b="0" dirty="0" smtClean="0">
                <a:solidFill>
                  <a:schemeClr val="dk1"/>
                </a:solidFill>
                <a:latin typeface="Segoe UI Semibold"/>
                <a:ea typeface="メイリオ"/>
                <a:cs typeface="+mn-cs"/>
              </a:rPr>
              <a:t>HTML </a:t>
            </a:r>
            <a:r>
              <a:rPr lang="ja-JP" altLang="en-US" sz="2000" b="0" dirty="0" smtClean="0">
                <a:solidFill>
                  <a:schemeClr val="dk1"/>
                </a:solidFill>
                <a:latin typeface="Segoe UI Semibold"/>
                <a:ea typeface="メイリオ"/>
                <a:cs typeface="+mn-cs"/>
              </a:rPr>
              <a:t>アプリ</a:t>
            </a:r>
            <a:endParaRPr lang="ja-JP" altLang="en-US" sz="2000" dirty="0">
              <a:latin typeface="+mj-lt"/>
              <a:ea typeface="メイリオ"/>
            </a:endParaRPr>
          </a:p>
        </p:txBody>
      </p:sp>
      <p:sp>
        <p:nvSpPr>
          <p:cNvPr id="59" name="Rectangle 58"/>
          <p:cNvSpPr/>
          <p:nvPr/>
        </p:nvSpPr>
        <p:spPr>
          <a:xfrm>
            <a:off x="7387770" y="4122054"/>
            <a:ext cx="2135642" cy="136902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vert="vert" lIns="121725" tIns="60862" rIns="121725" bIns="60862" rtlCol="0" anchor="t" anchorCtr="0"/>
          <a:lstStyle/>
          <a:p>
            <a:pPr algn="ctr" defTabSz="914400">
              <a:buNone/>
            </a:pPr>
            <a:r>
              <a:rPr lang="en-US" altLang="ja-JP" sz="2000" b="0" dirty="0" smtClean="0">
                <a:solidFill>
                  <a:schemeClr val="dk1"/>
                </a:solidFill>
                <a:latin typeface="Segoe UI Semibold"/>
                <a:ea typeface="メイリオ"/>
                <a:cs typeface="+mn-cs"/>
              </a:rPr>
              <a:t>Chakra</a:t>
            </a:r>
            <a:endParaRPr lang="ja-JP" altLang="en-US" sz="2000" dirty="0">
              <a:latin typeface="+mj-lt"/>
              <a:ea typeface="メイリオ"/>
            </a:endParaRPr>
          </a:p>
        </p:txBody>
      </p:sp>
      <p:sp>
        <p:nvSpPr>
          <p:cNvPr id="60" name="Rectangle 59"/>
          <p:cNvSpPr/>
          <p:nvPr/>
        </p:nvSpPr>
        <p:spPr>
          <a:xfrm>
            <a:off x="7387770" y="4122054"/>
            <a:ext cx="1656000" cy="136902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vert="horz" lIns="36000" tIns="60862" rIns="36000" bIns="60862" rtlCol="0" anchor="ctr"/>
          <a:lstStyle/>
          <a:p>
            <a:pPr algn="ctr" defTabSz="914400">
              <a:buNone/>
            </a:pPr>
            <a:r>
              <a:rPr lang="en-US" altLang="ja-JP" sz="1500" b="1" dirty="0" smtClean="0">
                <a:solidFill>
                  <a:srgbClr val="FFFFFF"/>
                </a:solidFill>
                <a:latin typeface="Segoe UI Semibold"/>
                <a:ea typeface="メイリオ"/>
                <a:cs typeface="+mn-cs"/>
              </a:rPr>
              <a:t>JavaScript</a:t>
            </a:r>
          </a:p>
          <a:p>
            <a:pPr algn="ctr" defTabSz="914400">
              <a:buNone/>
            </a:pPr>
            <a:r>
              <a:rPr lang="ja-JP" altLang="en-US" sz="1500" b="1" dirty="0" smtClean="0">
                <a:solidFill>
                  <a:srgbClr val="FFFFFF"/>
                </a:solidFill>
                <a:latin typeface="Segoe UI Semibold"/>
                <a:ea typeface="メイリオ"/>
                <a:cs typeface="+mn-cs"/>
              </a:rPr>
              <a:t>プロジェクション</a:t>
            </a:r>
            <a:endParaRPr lang="ja-JP" altLang="en-US" sz="1500" b="1" dirty="0">
              <a:solidFill>
                <a:schemeClr val="tx1"/>
              </a:solidFill>
              <a:latin typeface="+mj-lt"/>
              <a:ea typeface="メイリオ"/>
            </a:endParaRPr>
          </a:p>
        </p:txBody>
      </p:sp>
    </p:spTree>
    <p:extLst>
      <p:ext uri="{BB962C8B-B14F-4D97-AF65-F5344CB8AC3E}">
        <p14:creationId xmlns:p14="http://schemas.microsoft.com/office/powerpoint/2010/main" val="20026728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非同期オブジェクト</a:t>
            </a:r>
            <a:endParaRPr lang="ja-JP" altLang="en-US" dirty="0">
              <a:ea typeface="メイリオ"/>
            </a:endParaRPr>
          </a:p>
        </p:txBody>
      </p:sp>
      <p:sp>
        <p:nvSpPr>
          <p:cNvPr id="3" name="Text Placeholder 2"/>
          <p:cNvSpPr>
            <a:spLocks noGrp="1"/>
          </p:cNvSpPr>
          <p:nvPr>
            <p:ph type="body" sz="quarter" idx="10"/>
          </p:nvPr>
        </p:nvSpPr>
        <p:spPr>
          <a:xfrm>
            <a:off x="519114" y="1447800"/>
            <a:ext cx="11149012" cy="4419671"/>
          </a:xfrm>
        </p:spPr>
        <p:txBody>
          <a:bodyPr/>
          <a:lstStyle/>
          <a:p>
            <a:pPr marL="460400" indent="-460400" algn="l" defTabSz="914400">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Metro </a:t>
            </a:r>
            <a:r>
              <a:rPr lang="ja-JP" altLang="en-US" sz="3200" b="0" dirty="0" smtClean="0">
                <a:gradFill>
                  <a:gsLst>
                    <a:gs pos="0">
                      <a:schemeClr val="tx1"/>
                    </a:gs>
                    <a:gs pos="86000">
                      <a:schemeClr val="tx1"/>
                    </a:gs>
                  </a:gsLst>
                  <a:lin ang="5400000" scaled="0"/>
                </a:gradFill>
                <a:latin typeface="Segoe UI Light"/>
                <a:ea typeface="メイリオ"/>
                <a:cs typeface="+mn-cs"/>
              </a:rPr>
              <a:t>スタイル アプリの基本的な要件</a:t>
            </a: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常に応答可能で、待たせない</a:t>
            </a:r>
          </a:p>
          <a:p>
            <a:pPr marL="855696" lvl="1" indent="-395295" algn="l" defTabSz="914400">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a:t>
            </a:r>
            <a:r>
              <a:rPr lang="ja-JP" altLang="en-US" sz="2800" b="0" dirty="0" smtClean="0">
                <a:gradFill>
                  <a:gsLst>
                    <a:gs pos="0">
                      <a:schemeClr val="tx1"/>
                    </a:gs>
                    <a:gs pos="86000">
                      <a:schemeClr val="tx1"/>
                    </a:gs>
                  </a:gsLst>
                  <a:lin ang="5400000" scaled="0"/>
                </a:gradFill>
                <a:latin typeface="Segoe UI Light"/>
                <a:ea typeface="メイリオ"/>
                <a:cs typeface="+mn-cs"/>
              </a:rPr>
              <a:t>長時間実行</a:t>
            </a:r>
            <a:r>
              <a:rPr lang="en-US" altLang="ja-JP" sz="2800" b="0" dirty="0" smtClean="0">
                <a:gradFill>
                  <a:gsLst>
                    <a:gs pos="0">
                      <a:schemeClr val="tx1"/>
                    </a:gs>
                    <a:gs pos="86000">
                      <a:schemeClr val="tx1"/>
                    </a:gs>
                  </a:gsLst>
                  <a:lin ang="5400000" scaled="0"/>
                </a:gradFill>
                <a:latin typeface="Segoe UI Light"/>
                <a:ea typeface="メイリオ"/>
                <a:cs typeface="+mn-cs"/>
              </a:rPr>
              <a:t>” API </a:t>
            </a:r>
            <a:r>
              <a:rPr lang="ja-JP" altLang="en-US" sz="2800" b="0" dirty="0" smtClean="0">
                <a:gradFill>
                  <a:gsLst>
                    <a:gs pos="0">
                      <a:schemeClr val="tx1"/>
                    </a:gs>
                    <a:gs pos="86000">
                      <a:schemeClr val="tx1"/>
                    </a:gs>
                  </a:gsLst>
                  <a:lin ang="5400000" scaled="0"/>
                </a:gradFill>
                <a:latin typeface="Segoe UI Light"/>
                <a:ea typeface="メイリオ"/>
                <a:cs typeface="+mn-cs"/>
              </a:rPr>
              <a:t>は非同期として提供されるべき</a:t>
            </a:r>
          </a:p>
          <a:p>
            <a:pPr marL="460400" indent="-460400" algn="l" defTabSz="914400">
              <a:spcBef>
                <a:spcPct val="20000"/>
              </a:spcBef>
              <a:buSzPct val="90000"/>
              <a:buFont typeface="Arial"/>
              <a:buChar char="•"/>
            </a:pPr>
            <a:endParaRPr lang="ja-JP" altLang="en-US" sz="1800" dirty="0" smtClean="0">
              <a:ea typeface="メイリオ"/>
            </a:endParaRPr>
          </a:p>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アプリに同期呼び出しを許可するのは簡単</a:t>
            </a:r>
            <a:r>
              <a:rPr lang="ja-JP" altLang="en-US" dirty="0">
                <a:latin typeface="Segoe UI Light"/>
                <a:ea typeface="メイリオ"/>
              </a:rPr>
              <a:t>である</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しかし、未熟なアプリがあると、システム全体の品質が</a:t>
            </a:r>
            <a:r>
              <a:rPr lang="en-US" altLang="ja-JP" sz="2800" b="0" dirty="0" smtClean="0">
                <a:gradFill>
                  <a:gsLst>
                    <a:gs pos="0">
                      <a:schemeClr val="tx1"/>
                    </a:gs>
                    <a:gs pos="86000">
                      <a:schemeClr val="tx1"/>
                    </a:gs>
                  </a:gsLst>
                  <a:lin ang="5400000" scaled="0"/>
                </a:gradFill>
                <a:latin typeface="Segoe UI Light"/>
                <a:ea typeface="メイリオ"/>
                <a:cs typeface="+mn-cs"/>
              </a:rPr>
              <a:t/>
            </a:r>
            <a:br>
              <a:rPr lang="en-US" altLang="ja-JP" sz="2800" b="0" dirty="0" smtClean="0">
                <a:gradFill>
                  <a:gsLst>
                    <a:gs pos="0">
                      <a:schemeClr val="tx1"/>
                    </a:gs>
                    <a:gs pos="86000">
                      <a:schemeClr val="tx1"/>
                    </a:gs>
                  </a:gsLst>
                  <a:lin ang="5400000" scaled="0"/>
                </a:gradFill>
                <a:latin typeface="Segoe UI Light"/>
                <a:ea typeface="メイリオ"/>
                <a:cs typeface="+mn-cs"/>
              </a:rPr>
            </a:br>
            <a:r>
              <a:rPr lang="ja-JP" altLang="en-US" sz="2800" b="0" dirty="0" smtClean="0">
                <a:gradFill>
                  <a:gsLst>
                    <a:gs pos="0">
                      <a:schemeClr val="tx1"/>
                    </a:gs>
                    <a:gs pos="86000">
                      <a:schemeClr val="tx1"/>
                    </a:gs>
                  </a:gsLst>
                  <a:lin ang="5400000" scaled="0"/>
                </a:gradFill>
                <a:latin typeface="Segoe UI Light"/>
                <a:ea typeface="メイリオ"/>
                <a:cs typeface="+mn-cs"/>
              </a:rPr>
              <a:t>損なわれる</a:t>
            </a:r>
          </a:p>
          <a:p>
            <a:pPr marL="460400" indent="-460400" algn="l" defTabSz="914400">
              <a:spcBef>
                <a:spcPct val="20000"/>
              </a:spcBef>
              <a:buSzPct val="90000"/>
              <a:buFont typeface="Arial"/>
              <a:buChar char="•"/>
            </a:pPr>
            <a:endParaRPr lang="ja-JP" altLang="en-US" sz="1800" dirty="0" smtClean="0">
              <a:ea typeface="メイリオ"/>
            </a:endParaRPr>
          </a:p>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そこで、</a:t>
            </a:r>
            <a:r>
              <a:rPr lang="en-US" altLang="ja-JP" sz="3200" b="0" dirty="0" smtClean="0">
                <a:gradFill>
                  <a:gsLst>
                    <a:gs pos="0">
                      <a:schemeClr val="tx1"/>
                    </a:gs>
                    <a:gs pos="86000">
                      <a:schemeClr val="tx1"/>
                    </a:gs>
                  </a:gsLst>
                  <a:lin ang="5400000" scaled="0"/>
                </a:gradFill>
                <a:latin typeface="Segoe UI Light"/>
                <a:ea typeface="メイリオ"/>
                <a:cs typeface="+mn-cs"/>
              </a:rPr>
              <a:t>API </a:t>
            </a:r>
            <a:r>
              <a:rPr lang="ja-JP" altLang="en-US" sz="3200" b="0" dirty="0" smtClean="0">
                <a:gradFill>
                  <a:gsLst>
                    <a:gs pos="0">
                      <a:schemeClr val="tx1"/>
                    </a:gs>
                    <a:gs pos="86000">
                      <a:schemeClr val="tx1"/>
                    </a:gs>
                  </a:gsLst>
                  <a:lin ang="5400000" scaled="0"/>
                </a:gradFill>
                <a:latin typeface="Segoe UI Light"/>
                <a:ea typeface="メイリオ"/>
                <a:cs typeface="+mn-cs"/>
              </a:rPr>
              <a:t>の形式に非同期を組み込み</a:t>
            </a: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言語プロジェクションで非同期を深く統合</a:t>
            </a:r>
            <a:endParaRPr lang="ja-JP" altLang="en-US" sz="28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37901212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439171" y="1037363"/>
            <a:ext cx="11228953" cy="5345091"/>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t" anchorCtr="0"/>
          <a:lstStyle/>
          <a:p>
            <a:pPr algn="ctr" defTabSz="914400">
              <a:buNone/>
            </a:pPr>
            <a:r>
              <a:rPr lang="ja-JP" altLang="en-US" sz="2000" b="0" dirty="0" smtClean="0">
                <a:solidFill>
                  <a:srgbClr val="FFFFFF"/>
                </a:solidFill>
                <a:latin typeface="Segoe UI Semibold"/>
                <a:ea typeface="メイリオ"/>
                <a:cs typeface="+mn-cs"/>
              </a:rPr>
              <a:t>アプリ</a:t>
            </a:r>
            <a:endParaRPr lang="ja-JP" altLang="en-US" sz="2000" dirty="0">
              <a:solidFill>
                <a:schemeClr val="tx1"/>
              </a:solidFill>
              <a:latin typeface="+mj-lt"/>
              <a:ea typeface="メイリオ"/>
            </a:endParaRPr>
          </a:p>
        </p:txBody>
      </p:sp>
      <p:sp>
        <p:nvSpPr>
          <p:cNvPr id="2" name="Title 1"/>
          <p:cNvSpPr>
            <a:spLocks noGrp="1"/>
          </p:cNvSpPr>
          <p:nvPr>
            <p:ph type="title"/>
          </p:nvPr>
        </p:nvSpPr>
        <p:spPr>
          <a:xfrm>
            <a:off x="519112" y="239284"/>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スレッド</a:t>
            </a:r>
            <a:endParaRPr lang="ja-JP" altLang="en-US" dirty="0">
              <a:latin typeface="Segoe UI Semibold" pitchFamily="34" charset="0"/>
              <a:ea typeface="メイリオ"/>
              <a:cs typeface="Segoe UI" pitchFamily="34" charset="0"/>
            </a:endParaRPr>
          </a:p>
        </p:txBody>
      </p:sp>
      <p:cxnSp>
        <p:nvCxnSpPr>
          <p:cNvPr id="4" name="Straight Connector 3"/>
          <p:cNvCxnSpPr/>
          <p:nvPr/>
        </p:nvCxnSpPr>
        <p:spPr>
          <a:xfrm flipV="1">
            <a:off x="870763" y="2423865"/>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bwMode="auto">
          <a:xfrm>
            <a:off x="740135" y="2351300"/>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35" name="Straight Connector 34"/>
          <p:cNvCxnSpPr/>
          <p:nvPr/>
        </p:nvCxnSpPr>
        <p:spPr>
          <a:xfrm flipV="1">
            <a:off x="1487621" y="2837521"/>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bwMode="auto">
          <a:xfrm>
            <a:off x="1356993" y="2764956"/>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41" name="Straight Connector 40"/>
          <p:cNvCxnSpPr/>
          <p:nvPr/>
        </p:nvCxnSpPr>
        <p:spPr>
          <a:xfrm rot="5400000" flipV="1">
            <a:off x="2060989" y="3160265"/>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bwMode="auto">
          <a:xfrm rot="5400000">
            <a:off x="2492995" y="3450960"/>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48" name="Straight Connector 47"/>
          <p:cNvCxnSpPr/>
          <p:nvPr/>
        </p:nvCxnSpPr>
        <p:spPr>
          <a:xfrm rot="5400000" flipV="1">
            <a:off x="2060989" y="3577757"/>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bwMode="auto">
          <a:xfrm rot="5400000">
            <a:off x="2492995" y="3868452"/>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50" name="Straight Connector 49"/>
          <p:cNvCxnSpPr/>
          <p:nvPr/>
        </p:nvCxnSpPr>
        <p:spPr>
          <a:xfrm rot="5400000" flipV="1">
            <a:off x="2060989" y="4038380"/>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bwMode="auto">
          <a:xfrm rot="5400000">
            <a:off x="2492995" y="4329075"/>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8" name="Straight Connector 7"/>
          <p:cNvCxnSpPr/>
          <p:nvPr/>
        </p:nvCxnSpPr>
        <p:spPr>
          <a:xfrm>
            <a:off x="3309257" y="1320800"/>
            <a:ext cx="0" cy="4673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12294" y="1443766"/>
            <a:ext cx="1737655" cy="954107"/>
          </a:xfrm>
          <a:prstGeom prst="rect">
            <a:avLst/>
          </a:prstGeom>
          <a:noFill/>
        </p:spPr>
        <p:txBody>
          <a:bodyPr wrap="none" lIns="0" tIns="0" rIns="0" bIns="0" rtlCol="0">
            <a:spAutoFit/>
          </a:bodyPr>
          <a:lstStyle/>
          <a:p>
            <a:pPr algn="l" defTabSz="914400">
              <a:buNone/>
            </a:pPr>
            <a:r>
              <a:rPr lang="ja-JP" altLang="en-US" sz="3000" b="1" dirty="0" smtClean="0">
                <a:gradFill>
                  <a:gsLst>
                    <a:gs pos="0">
                      <a:schemeClr val="tx1"/>
                    </a:gs>
                    <a:gs pos="86000">
                      <a:schemeClr val="tx1"/>
                    </a:gs>
                  </a:gsLst>
                  <a:lin ang="5400000" scaled="0"/>
                </a:gradFill>
                <a:latin typeface="Segoe UI Light"/>
                <a:ea typeface="メイリオ"/>
                <a:cs typeface="+mn-cs"/>
              </a:rPr>
              <a:t>メイン</a:t>
            </a:r>
            <a:r>
              <a:rPr lang="ja-JP" altLang="en-US" sz="3200" b="1" dirty="0" smtClean="0">
                <a:gradFill>
                  <a:gsLst>
                    <a:gs pos="0">
                      <a:schemeClr val="tx1"/>
                    </a:gs>
                    <a:gs pos="86000">
                      <a:schemeClr val="tx1"/>
                    </a:gs>
                  </a:gsLst>
                  <a:lin ang="5400000" scaled="0"/>
                </a:gradFill>
                <a:latin typeface="Segoe UI Light"/>
                <a:ea typeface="メイリオ"/>
                <a:cs typeface="+mn-cs"/>
              </a:rPr>
              <a:t> </a:t>
            </a:r>
            <a:r>
              <a:rPr lang="en-US" altLang="ja-JP" sz="3200" b="1" dirty="0" smtClean="0">
                <a:gradFill>
                  <a:gsLst>
                    <a:gs pos="0">
                      <a:schemeClr val="tx1"/>
                    </a:gs>
                    <a:gs pos="86000">
                      <a:schemeClr val="tx1"/>
                    </a:gs>
                  </a:gsLst>
                  <a:lin ang="5400000" scaled="0"/>
                </a:gradFill>
                <a:latin typeface="Segoe UI Light"/>
                <a:ea typeface="メイリオ"/>
                <a:cs typeface="+mn-cs"/>
              </a:rPr>
              <a:t>UI </a:t>
            </a:r>
            <a:br>
              <a:rPr lang="en-US" altLang="ja-JP" sz="3200" b="1" dirty="0" smtClean="0">
                <a:gradFill>
                  <a:gsLst>
                    <a:gs pos="0">
                      <a:schemeClr val="tx1"/>
                    </a:gs>
                    <a:gs pos="86000">
                      <a:schemeClr val="tx1"/>
                    </a:gs>
                  </a:gsLst>
                  <a:lin ang="5400000" scaled="0"/>
                </a:gradFill>
                <a:latin typeface="Segoe UI Light"/>
                <a:ea typeface="メイリオ"/>
                <a:cs typeface="+mn-cs"/>
              </a:rPr>
            </a:br>
            <a:r>
              <a:rPr lang="ja-JP" altLang="en-US" sz="3000" b="1" dirty="0" smtClean="0">
                <a:gradFill>
                  <a:gsLst>
                    <a:gs pos="0">
                      <a:schemeClr val="tx1"/>
                    </a:gs>
                    <a:gs pos="86000">
                      <a:schemeClr val="tx1"/>
                    </a:gs>
                  </a:gsLst>
                  <a:lin ang="5400000" scaled="0"/>
                </a:gradFill>
                <a:latin typeface="Segoe UI Light"/>
                <a:ea typeface="メイリオ"/>
                <a:cs typeface="+mn-cs"/>
              </a:rPr>
              <a:t>スレッド</a:t>
            </a:r>
            <a:endParaRPr lang="ja-JP" altLang="en-US" sz="3000" b="1" dirty="0">
              <a:gradFill>
                <a:gsLst>
                  <a:gs pos="0">
                    <a:schemeClr val="tx1"/>
                  </a:gs>
                  <a:gs pos="86000">
                    <a:schemeClr val="tx1"/>
                  </a:gs>
                </a:gsLst>
                <a:lin ang="5400000" scaled="0"/>
              </a:gradFill>
              <a:latin typeface="Segoe UI Light"/>
              <a:ea typeface="メイリオ"/>
              <a:cs typeface="+mn-cs"/>
            </a:endParaRPr>
          </a:p>
        </p:txBody>
      </p:sp>
      <p:cxnSp>
        <p:nvCxnSpPr>
          <p:cNvPr id="27" name="Straight Connector 26"/>
          <p:cNvCxnSpPr/>
          <p:nvPr/>
        </p:nvCxnSpPr>
        <p:spPr>
          <a:xfrm flipV="1">
            <a:off x="3766363" y="2423865"/>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a:off x="3635735" y="2351300"/>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29" name="Straight Connector 28"/>
          <p:cNvCxnSpPr/>
          <p:nvPr/>
        </p:nvCxnSpPr>
        <p:spPr>
          <a:xfrm flipV="1">
            <a:off x="4383221" y="2837521"/>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bwMode="auto">
          <a:xfrm>
            <a:off x="4252593" y="2764956"/>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31" name="Straight Connector 30"/>
          <p:cNvCxnSpPr/>
          <p:nvPr/>
        </p:nvCxnSpPr>
        <p:spPr>
          <a:xfrm rot="5400000" flipV="1">
            <a:off x="4956589" y="3160265"/>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auto">
          <a:xfrm rot="5400000">
            <a:off x="5388595" y="3450960"/>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33" name="Straight Connector 32"/>
          <p:cNvCxnSpPr/>
          <p:nvPr/>
        </p:nvCxnSpPr>
        <p:spPr>
          <a:xfrm rot="5400000" flipV="1">
            <a:off x="4956589" y="3577757"/>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bwMode="auto">
          <a:xfrm rot="5400000">
            <a:off x="5388595" y="3868452"/>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38" name="Straight Connector 37"/>
          <p:cNvCxnSpPr/>
          <p:nvPr/>
        </p:nvCxnSpPr>
        <p:spPr>
          <a:xfrm rot="5400000" flipV="1">
            <a:off x="4956589" y="4038380"/>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bwMode="auto">
          <a:xfrm rot="5400000">
            <a:off x="5388595" y="4329075"/>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43" name="Straight Connector 42"/>
          <p:cNvCxnSpPr/>
          <p:nvPr/>
        </p:nvCxnSpPr>
        <p:spPr>
          <a:xfrm>
            <a:off x="7336973" y="2351302"/>
            <a:ext cx="0" cy="346892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137272" y="1572941"/>
            <a:ext cx="2782813" cy="477054"/>
          </a:xfrm>
          <a:prstGeom prst="rect">
            <a:avLst/>
          </a:prstGeom>
          <a:noFill/>
        </p:spPr>
        <p:txBody>
          <a:bodyPr wrap="none" lIns="0" tIns="0" rIns="0" bIns="0" rtlCol="0">
            <a:spAutoFit/>
          </a:bodyPr>
          <a:lstStyle/>
          <a:p>
            <a:pPr algn="l" defTabSz="914400">
              <a:buNone/>
            </a:pPr>
            <a:r>
              <a:rPr lang="ja-JP" altLang="en-US" sz="3100" b="1" dirty="0" smtClean="0">
                <a:gradFill>
                  <a:gsLst>
                    <a:gs pos="0">
                      <a:schemeClr val="tx1"/>
                    </a:gs>
                    <a:gs pos="86000">
                      <a:schemeClr val="tx1"/>
                    </a:gs>
                  </a:gsLst>
                  <a:lin ang="5400000" scaled="0"/>
                </a:gradFill>
                <a:latin typeface="Segoe UI Light"/>
                <a:ea typeface="メイリオ"/>
                <a:cs typeface="+mn-cs"/>
              </a:rPr>
              <a:t>スレッドプール</a:t>
            </a:r>
            <a:endParaRPr lang="ja-JP" altLang="en-US" sz="3100" b="1" dirty="0" smtClean="0">
              <a:gradFill>
                <a:gsLst>
                  <a:gs pos="0">
                    <a:schemeClr val="tx1"/>
                  </a:gs>
                  <a:gs pos="86000">
                    <a:schemeClr val="tx1"/>
                  </a:gs>
                </a:gsLst>
                <a:lin ang="5400000" scaled="0"/>
              </a:gradFill>
              <a:ea typeface="メイリオ"/>
            </a:endParaRPr>
          </a:p>
        </p:txBody>
      </p:sp>
      <p:sp>
        <p:nvSpPr>
          <p:cNvPr id="12" name="Rectangle 11"/>
          <p:cNvSpPr/>
          <p:nvPr/>
        </p:nvSpPr>
        <p:spPr bwMode="auto">
          <a:xfrm>
            <a:off x="740135" y="5675086"/>
            <a:ext cx="2235294" cy="5515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0" numCol="1" rtlCol="0" anchor="ctr" anchorCtr="0" compatLnSpc="1">
            <a:prstTxWarp prst="textNoShape">
              <a:avLst/>
            </a:prstTxWarp>
          </a:bodyPr>
          <a:lstStyle/>
          <a:p>
            <a:pPr algn="ctr" defTabSz="914126">
              <a:spcBef>
                <a:spcPct val="0"/>
              </a:spcBef>
              <a:spcAft>
                <a:spcPct val="0"/>
              </a:spcAft>
              <a:buNone/>
            </a:pPr>
            <a:r>
              <a:rPr lang="ja-JP" altLang="en-US" sz="2200" b="1" dirty="0" smtClean="0">
                <a:solidFill>
                  <a:srgbClr val="232323"/>
                </a:solidFill>
                <a:latin typeface="Segoe UI Light"/>
                <a:ea typeface="メイリオ"/>
                <a:cs typeface="+mn-cs"/>
              </a:rPr>
              <a:t>アプリ コード</a:t>
            </a:r>
            <a:endParaRPr lang="ja-JP" altLang="en-US" sz="2200" b="1" dirty="0">
              <a:solidFill>
                <a:srgbClr val="232323"/>
              </a:solidFill>
              <a:latin typeface="Segoe UI Light"/>
              <a:ea typeface="メイリオ"/>
              <a:cs typeface="+mn-cs"/>
            </a:endParaRPr>
          </a:p>
        </p:txBody>
      </p:sp>
      <p:sp>
        <p:nvSpPr>
          <p:cNvPr id="45" name="Rectangle 44"/>
          <p:cNvSpPr/>
          <p:nvPr/>
        </p:nvSpPr>
        <p:spPr bwMode="auto">
          <a:xfrm>
            <a:off x="3635735" y="5675086"/>
            <a:ext cx="3488090" cy="5515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0" numCol="1" rtlCol="0" anchor="ctr" anchorCtr="0" compatLnSpc="1">
            <a:prstTxWarp prst="textNoShape">
              <a:avLst/>
            </a:prstTxWarp>
          </a:bodyPr>
          <a:lstStyle/>
          <a:p>
            <a:pPr algn="ctr" defTabSz="914126">
              <a:spcBef>
                <a:spcPct val="0"/>
              </a:spcBef>
              <a:spcAft>
                <a:spcPct val="0"/>
              </a:spcAft>
              <a:buNone/>
            </a:pPr>
            <a:r>
              <a:rPr lang="ja-JP" altLang="en-US" sz="2200" b="1" dirty="0" smtClean="0">
                <a:solidFill>
                  <a:srgbClr val="232323"/>
                </a:solidFill>
                <a:latin typeface="Segoe UI Light"/>
                <a:ea typeface="メイリオ"/>
                <a:cs typeface="+mn-cs"/>
              </a:rPr>
              <a:t>アプリ コード</a:t>
            </a:r>
            <a:endParaRPr lang="ja-JP" altLang="en-US" sz="2200" b="1" dirty="0">
              <a:solidFill>
                <a:srgbClr val="232323"/>
              </a:solidFill>
              <a:latin typeface="Segoe UI Light"/>
              <a:ea typeface="メイリオ"/>
              <a:cs typeface="+mn-cs"/>
            </a:endParaRPr>
          </a:p>
        </p:txBody>
      </p:sp>
      <p:sp>
        <p:nvSpPr>
          <p:cNvPr id="46" name="Rectangle 45"/>
          <p:cNvSpPr/>
          <p:nvPr/>
        </p:nvSpPr>
        <p:spPr bwMode="auto">
          <a:xfrm>
            <a:off x="7743372" y="5675086"/>
            <a:ext cx="3795579" cy="5515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0" numCol="1" rtlCol="0" anchor="ctr" anchorCtr="0" compatLnSpc="1">
            <a:prstTxWarp prst="textNoShape">
              <a:avLst/>
            </a:prstTxWarp>
          </a:bodyPr>
          <a:lstStyle/>
          <a:p>
            <a:pPr algn="ctr" defTabSz="914126">
              <a:spcBef>
                <a:spcPct val="0"/>
              </a:spcBef>
              <a:spcAft>
                <a:spcPct val="0"/>
              </a:spcAft>
              <a:buNone/>
            </a:pPr>
            <a:r>
              <a:rPr lang="ja-JP" altLang="en-US" sz="2200" b="1" smtClean="0">
                <a:solidFill>
                  <a:srgbClr val="232323"/>
                </a:solidFill>
                <a:latin typeface="Segoe UI Light"/>
                <a:ea typeface="メイリオ"/>
                <a:cs typeface="+mn-cs"/>
              </a:rPr>
              <a:t>アプリ コード</a:t>
            </a:r>
            <a:endParaRPr lang="ja-JP" altLang="en-US" sz="2200" b="1">
              <a:solidFill>
                <a:srgbClr val="232323"/>
              </a:solidFill>
              <a:latin typeface="Segoe UI Light"/>
              <a:ea typeface="メイリオ"/>
              <a:cs typeface="+mn-cs"/>
            </a:endParaRPr>
          </a:p>
        </p:txBody>
      </p:sp>
      <p:cxnSp>
        <p:nvCxnSpPr>
          <p:cNvPr id="15" name="Elbow Connector 14"/>
          <p:cNvCxnSpPr>
            <a:stCxn id="12" idx="0"/>
            <a:endCxn id="51" idx="6"/>
          </p:cNvCxnSpPr>
          <p:nvPr/>
        </p:nvCxnSpPr>
        <p:spPr>
          <a:xfrm rot="5400000" flipH="1" flipV="1">
            <a:off x="1698325" y="4749789"/>
            <a:ext cx="1084755" cy="765841"/>
          </a:xfrm>
          <a:prstGeom prst="bentConnector3">
            <a:avLst>
              <a:gd name="adj1" fmla="val 1253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7946715" y="2427279"/>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bwMode="auto">
          <a:xfrm>
            <a:off x="7816087" y="2354714"/>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55" name="Oval 54"/>
          <p:cNvSpPr/>
          <p:nvPr/>
        </p:nvSpPr>
        <p:spPr bwMode="auto">
          <a:xfrm>
            <a:off x="8432945" y="2768370"/>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57" name="Straight Connector 56"/>
          <p:cNvCxnSpPr/>
          <p:nvPr/>
        </p:nvCxnSpPr>
        <p:spPr>
          <a:xfrm rot="5400000" flipV="1">
            <a:off x="9136941" y="3163679"/>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bwMode="auto">
          <a:xfrm rot="5400000">
            <a:off x="9568947" y="3454374"/>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59" name="Straight Connector 58"/>
          <p:cNvCxnSpPr/>
          <p:nvPr/>
        </p:nvCxnSpPr>
        <p:spPr>
          <a:xfrm rot="5400000" flipV="1">
            <a:off x="9136941" y="3581171"/>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bwMode="auto">
          <a:xfrm rot="5400000">
            <a:off x="9568947" y="3871866"/>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61" name="Straight Connector 60"/>
          <p:cNvCxnSpPr/>
          <p:nvPr/>
        </p:nvCxnSpPr>
        <p:spPr>
          <a:xfrm rot="5400000" flipV="1">
            <a:off x="9136941" y="4041794"/>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bwMode="auto">
          <a:xfrm rot="5400000">
            <a:off x="9568947" y="4332489"/>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19" name="Elbow Connector 18"/>
          <p:cNvCxnSpPr>
            <a:stCxn id="45" idx="0"/>
            <a:endCxn id="39" idx="0"/>
          </p:cNvCxnSpPr>
          <p:nvPr/>
        </p:nvCxnSpPr>
        <p:spPr>
          <a:xfrm rot="5400000" flipH="1" flipV="1">
            <a:off x="4907124" y="4932360"/>
            <a:ext cx="1215383" cy="270071"/>
          </a:xfrm>
          <a:prstGeom prst="bentConnector4">
            <a:avLst>
              <a:gd name="adj1" fmla="val 44626"/>
              <a:gd name="adj2" fmla="val 18464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62" idx="0"/>
          </p:cNvCxnSpPr>
          <p:nvPr/>
        </p:nvCxnSpPr>
        <p:spPr>
          <a:xfrm rot="5400000" flipH="1" flipV="1">
            <a:off x="9173240" y="5018123"/>
            <a:ext cx="1211969" cy="101958"/>
          </a:xfrm>
          <a:prstGeom prst="bentConnector4">
            <a:avLst>
              <a:gd name="adj1" fmla="val 44611"/>
              <a:gd name="adj2" fmla="val 32421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45" idx="3"/>
            <a:endCxn id="53" idx="0"/>
          </p:cNvCxnSpPr>
          <p:nvPr/>
        </p:nvCxnSpPr>
        <p:spPr>
          <a:xfrm flipV="1">
            <a:off x="7123825" y="2354714"/>
            <a:ext cx="822890" cy="3596144"/>
          </a:xfrm>
          <a:prstGeom prst="bentConnector4">
            <a:avLst>
              <a:gd name="adj1" fmla="val 42063"/>
              <a:gd name="adj2" fmla="val 106357"/>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67419" y="3287877"/>
            <a:ext cx="1501200" cy="2184009"/>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36000" tIns="60862" rIns="36000" bIns="60862" rtlCol="0" anchor="ctr"/>
          <a:lstStyle/>
          <a:p>
            <a:pPr algn="ctr" defTabSz="914400">
              <a:buNone/>
            </a:pPr>
            <a:r>
              <a:rPr lang="en-US" altLang="ja-JP" sz="2000" b="1" dirty="0" smtClean="0">
                <a:solidFill>
                  <a:srgbClr val="FFFFFF"/>
                </a:solidFill>
                <a:latin typeface="Segoe UI Semibold"/>
                <a:ea typeface="メイリオ"/>
                <a:cs typeface="+mn-cs"/>
              </a:rPr>
              <a:t>Windows </a:t>
            </a:r>
          </a:p>
          <a:p>
            <a:pPr algn="ctr" defTabSz="914400">
              <a:buNone/>
            </a:pPr>
            <a:r>
              <a:rPr lang="en-US" altLang="ja-JP" sz="2000" b="1" dirty="0" smtClean="0">
                <a:solidFill>
                  <a:srgbClr val="FFFFFF"/>
                </a:solidFill>
                <a:latin typeface="Segoe UI Semibold"/>
                <a:ea typeface="メイリオ"/>
                <a:cs typeface="+mn-cs"/>
              </a:rPr>
              <a:t>UI</a:t>
            </a:r>
            <a:endParaRPr lang="ja-JP" altLang="en-US" sz="2000" b="1" dirty="0" smtClean="0">
              <a:solidFill>
                <a:srgbClr val="FFFFFF"/>
              </a:solidFill>
              <a:latin typeface="Segoe UI Semibold"/>
              <a:ea typeface="メイリオ"/>
              <a:cs typeface="+mn-cs"/>
            </a:endParaRPr>
          </a:p>
          <a:p>
            <a:pPr algn="ctr" defTabSz="914400">
              <a:buNone/>
            </a:pPr>
            <a:r>
              <a:rPr lang="ja-JP" altLang="en-US" b="1" dirty="0" smtClean="0">
                <a:solidFill>
                  <a:srgbClr val="FFFFFF"/>
                </a:solidFill>
                <a:latin typeface="Segoe UI Semibold"/>
                <a:ea typeface="メイリオ"/>
                <a:cs typeface="+mn-cs"/>
              </a:rPr>
              <a:t>オブジェクト</a:t>
            </a:r>
            <a:endParaRPr lang="ja-JP" altLang="en-US" b="1" dirty="0">
              <a:solidFill>
                <a:schemeClr val="tx1"/>
              </a:solidFill>
              <a:latin typeface="+mj-lt"/>
              <a:ea typeface="メイリオ"/>
            </a:endParaRPr>
          </a:p>
        </p:txBody>
      </p:sp>
      <p:sp>
        <p:nvSpPr>
          <p:cNvPr id="26" name="Rectangle 25"/>
          <p:cNvSpPr/>
          <p:nvPr/>
        </p:nvSpPr>
        <p:spPr>
          <a:xfrm>
            <a:off x="3563019" y="3287877"/>
            <a:ext cx="1501200" cy="2184009"/>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36000" tIns="60862" rIns="36000" bIns="60862" rtlCol="0" anchor="ctr"/>
          <a:lstStyle/>
          <a:p>
            <a:pPr algn="ctr" defTabSz="914400">
              <a:buNone/>
            </a:pPr>
            <a:r>
              <a:rPr lang="en-US" altLang="ja-JP" sz="2000" b="1" dirty="0" smtClean="0">
                <a:solidFill>
                  <a:srgbClr val="FFFFFF"/>
                </a:solidFill>
                <a:latin typeface="Segoe UI Semibold"/>
                <a:ea typeface="メイリオ"/>
                <a:cs typeface="+mn-cs"/>
              </a:rPr>
              <a:t>Windows </a:t>
            </a:r>
          </a:p>
          <a:p>
            <a:pPr algn="ctr" defTabSz="914400">
              <a:buNone/>
            </a:pPr>
            <a:r>
              <a:rPr lang="ja-JP" altLang="en-US" b="1" dirty="0" smtClean="0">
                <a:solidFill>
                  <a:srgbClr val="FFFFFF"/>
                </a:solidFill>
                <a:latin typeface="Segoe UI Semibold"/>
                <a:ea typeface="メイリオ"/>
                <a:cs typeface="+mn-cs"/>
              </a:rPr>
              <a:t>オブジェクト</a:t>
            </a:r>
            <a:endParaRPr lang="ja-JP" altLang="en-US" b="1" dirty="0">
              <a:solidFill>
                <a:schemeClr val="tx1"/>
              </a:solidFill>
              <a:latin typeface="+mj-lt"/>
              <a:ea typeface="メイリオ"/>
            </a:endParaRPr>
          </a:p>
        </p:txBody>
      </p:sp>
      <p:cxnSp>
        <p:nvCxnSpPr>
          <p:cNvPr id="54" name="Straight Connector 53"/>
          <p:cNvCxnSpPr/>
          <p:nvPr/>
        </p:nvCxnSpPr>
        <p:spPr>
          <a:xfrm flipV="1">
            <a:off x="8563573" y="2840935"/>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743371" y="3291291"/>
            <a:ext cx="1501200" cy="2184009"/>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36000" tIns="60862" rIns="36000" bIns="60862" rtlCol="0" anchor="ctr"/>
          <a:lstStyle/>
          <a:p>
            <a:pPr algn="ctr" defTabSz="914400">
              <a:buNone/>
            </a:pPr>
            <a:r>
              <a:rPr lang="en-US" altLang="ja-JP" sz="2000" b="1" dirty="0" smtClean="0">
                <a:solidFill>
                  <a:srgbClr val="FFFFFF"/>
                </a:solidFill>
                <a:latin typeface="Segoe UI Semibold"/>
                <a:ea typeface="メイリオ"/>
                <a:cs typeface="+mn-cs"/>
              </a:rPr>
              <a:t>Windows </a:t>
            </a:r>
          </a:p>
          <a:p>
            <a:pPr algn="ctr" defTabSz="914400">
              <a:buNone/>
            </a:pPr>
            <a:r>
              <a:rPr lang="ja-JP" altLang="en-US" b="1" dirty="0" smtClean="0">
                <a:solidFill>
                  <a:srgbClr val="FFFFFF"/>
                </a:solidFill>
                <a:latin typeface="Segoe UI Semibold"/>
                <a:ea typeface="メイリオ"/>
                <a:cs typeface="+mn-cs"/>
              </a:rPr>
              <a:t>オブジェクト</a:t>
            </a:r>
            <a:endParaRPr lang="ja-JP" altLang="en-US" b="1" dirty="0">
              <a:solidFill>
                <a:schemeClr val="tx1"/>
              </a:solidFill>
              <a:latin typeface="+mj-lt"/>
              <a:ea typeface="メイリオ"/>
            </a:endParaRPr>
          </a:p>
        </p:txBody>
      </p:sp>
    </p:spTree>
    <p:extLst>
      <p:ext uri="{BB962C8B-B14F-4D97-AF65-F5344CB8AC3E}">
        <p14:creationId xmlns:p14="http://schemas.microsoft.com/office/powerpoint/2010/main" val="37285203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Runtime </a:t>
            </a: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スレッド</a:t>
            </a:r>
            <a:endParaRPr lang="ja-JP" altLang="en-US" dirty="0">
              <a:ea typeface="メイリオ"/>
            </a:endParaRPr>
          </a:p>
        </p:txBody>
      </p:sp>
      <p:sp>
        <p:nvSpPr>
          <p:cNvPr id="3" name="Text Placeholder 2"/>
          <p:cNvSpPr>
            <a:spLocks noGrp="1"/>
          </p:cNvSpPr>
          <p:nvPr>
            <p:ph type="body" idx="4294967295"/>
          </p:nvPr>
        </p:nvSpPr>
        <p:spPr>
          <a:xfrm>
            <a:off x="519114" y="1233715"/>
            <a:ext cx="11149012" cy="5109028"/>
          </a:xfrm>
        </p:spPr>
        <p:txBody>
          <a:bodyPr>
            <a:noAutofit/>
          </a:bodyPr>
          <a:lstStyle/>
          <a:p>
            <a:pPr marL="460400" indent="-460400" algn="l" defTabSz="914400">
              <a:lnSpc>
                <a:spcPct val="110000"/>
              </a:lnSpc>
              <a:spcBef>
                <a:spcPct val="20000"/>
              </a:spcBef>
              <a:buSzPct val="90000"/>
              <a:buFont typeface="Arial"/>
              <a:buChar char="•"/>
            </a:pPr>
            <a:r>
              <a:rPr lang="ja-JP" altLang="en-US" sz="3000" b="0" dirty="0" smtClean="0">
                <a:gradFill>
                  <a:gsLst>
                    <a:gs pos="0">
                      <a:schemeClr val="tx1"/>
                    </a:gs>
                    <a:gs pos="86000">
                      <a:schemeClr val="tx1"/>
                    </a:gs>
                  </a:gsLst>
                  <a:lin ang="5400000" scaled="0"/>
                </a:gradFill>
                <a:latin typeface="Segoe UI Light"/>
                <a:ea typeface="メイリオ"/>
                <a:cs typeface="+mn-cs"/>
              </a:rPr>
              <a:t>主な </a:t>
            </a:r>
            <a:r>
              <a:rPr lang="en-US" altLang="ja-JP" sz="3000" b="0" dirty="0" smtClean="0">
                <a:gradFill>
                  <a:gsLst>
                    <a:gs pos="0">
                      <a:schemeClr val="tx1"/>
                    </a:gs>
                    <a:gs pos="86000">
                      <a:schemeClr val="tx1"/>
                    </a:gs>
                  </a:gsLst>
                  <a:lin ang="5400000" scaled="0"/>
                </a:gradFill>
                <a:latin typeface="Segoe UI Light"/>
                <a:ea typeface="メイリオ"/>
                <a:cs typeface="+mn-cs"/>
              </a:rPr>
              <a:t>3 </a:t>
            </a:r>
            <a:r>
              <a:rPr lang="ja-JP" altLang="en-US" sz="3000" b="0" dirty="0" smtClean="0">
                <a:gradFill>
                  <a:gsLst>
                    <a:gs pos="0">
                      <a:schemeClr val="tx1"/>
                    </a:gs>
                    <a:gs pos="86000">
                      <a:schemeClr val="tx1"/>
                    </a:gs>
                  </a:gsLst>
                  <a:lin ang="5400000" scaled="0"/>
                </a:gradFill>
                <a:latin typeface="Segoe UI Light"/>
                <a:ea typeface="メイリオ"/>
                <a:cs typeface="+mn-cs"/>
              </a:rPr>
              <a:t>種類のオブジェクト</a:t>
            </a:r>
          </a:p>
          <a:p>
            <a:pPr marL="855696" lvl="1" indent="-395295" defTabSz="914400">
              <a:lnSpc>
                <a:spcPct val="110000"/>
              </a:lnSpc>
              <a:buFont typeface="Arial"/>
              <a:buChar char="•"/>
            </a:pPr>
            <a:r>
              <a:rPr lang="ja-JP" altLang="en-US" sz="2600" b="0" baseline="0" dirty="0" smtClean="0">
                <a:gradFill>
                  <a:gsLst>
                    <a:gs pos="0">
                      <a:schemeClr val="tx1"/>
                    </a:gs>
                    <a:gs pos="86000">
                      <a:schemeClr val="tx1"/>
                    </a:gs>
                  </a:gsLst>
                  <a:lin ang="5400000" scaled="0"/>
                </a:gradFill>
                <a:latin typeface="Segoe UI Light"/>
                <a:ea typeface="メイリオ"/>
                <a:cs typeface="+mn-cs"/>
              </a:rPr>
              <a:t>スレッドにバインド </a:t>
            </a:r>
            <a:r>
              <a:rPr lang="en-US" altLang="ja-JP" sz="2600" dirty="0" smtClean="0">
                <a:ea typeface="メイリオ"/>
              </a:rPr>
              <a:t>- </a:t>
            </a:r>
            <a:r>
              <a:rPr lang="ja-JP" altLang="en-US" sz="2600" b="0" baseline="0" dirty="0" smtClean="0">
                <a:gradFill>
                  <a:gsLst>
                    <a:gs pos="0">
                      <a:schemeClr val="tx1"/>
                    </a:gs>
                    <a:gs pos="86000">
                      <a:schemeClr val="tx1"/>
                    </a:gs>
                  </a:gsLst>
                  <a:lin ang="5400000" scaled="0"/>
                </a:gradFill>
                <a:latin typeface="Segoe UI Light"/>
                <a:ea typeface="メイリオ"/>
                <a:cs typeface="+mn-cs"/>
              </a:rPr>
              <a:t>作成されたスレッド上でのみ動作 </a:t>
            </a:r>
            <a:r>
              <a:rPr lang="en-US" altLang="ja-JP" sz="2600" b="0" baseline="0" dirty="0" smtClean="0">
                <a:gradFill>
                  <a:gsLst>
                    <a:gs pos="0">
                      <a:schemeClr val="tx1"/>
                    </a:gs>
                    <a:gs pos="86000">
                      <a:schemeClr val="tx1"/>
                    </a:gs>
                  </a:gsLst>
                  <a:lin ang="5400000" scaled="0"/>
                </a:gradFill>
                <a:latin typeface="Segoe UI Light"/>
                <a:ea typeface="メイリオ"/>
                <a:cs typeface="+mn-cs"/>
              </a:rPr>
              <a:t>- </a:t>
            </a:r>
            <a:r>
              <a:rPr lang="ja-JP" altLang="en-US" sz="2600" b="0" baseline="0" dirty="0" smtClean="0">
                <a:gradFill>
                  <a:gsLst>
                    <a:gs pos="0">
                      <a:schemeClr val="tx1"/>
                    </a:gs>
                    <a:gs pos="86000">
                      <a:schemeClr val="tx1"/>
                    </a:gs>
                  </a:gsLst>
                  <a:lin ang="5400000" scaled="0"/>
                </a:gradFill>
                <a:latin typeface="Segoe UI Light"/>
                <a:ea typeface="メイリオ"/>
                <a:cs typeface="+mn-cs"/>
              </a:rPr>
              <a:t>大部分の </a:t>
            </a:r>
            <a:r>
              <a:rPr lang="en-US" altLang="ja-JP" sz="2600" b="0" baseline="0" dirty="0" smtClean="0">
                <a:gradFill>
                  <a:gsLst>
                    <a:gs pos="0">
                      <a:schemeClr val="tx1"/>
                    </a:gs>
                    <a:gs pos="86000">
                      <a:schemeClr val="tx1"/>
                    </a:gs>
                  </a:gsLst>
                  <a:lin ang="5400000" scaled="0"/>
                </a:gradFill>
                <a:latin typeface="Segoe UI Light"/>
                <a:ea typeface="メイリオ"/>
                <a:cs typeface="+mn-cs"/>
              </a:rPr>
              <a:t>UI</a:t>
            </a:r>
            <a:endParaRPr lang="ja-JP" altLang="en-US" sz="2600" b="0" baseline="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lnSpc>
                <a:spcPct val="110000"/>
              </a:lnSpc>
              <a:spcBef>
                <a:spcPct val="20000"/>
              </a:spcBef>
              <a:buSzPct val="90000"/>
              <a:buFont typeface="Arial"/>
              <a:buChar char="•"/>
            </a:pPr>
            <a:r>
              <a:rPr lang="ja-JP" altLang="en-US" sz="2600" b="0" baseline="0" dirty="0" smtClean="0">
                <a:gradFill>
                  <a:gsLst>
                    <a:gs pos="0">
                      <a:schemeClr val="tx1"/>
                    </a:gs>
                    <a:gs pos="86000">
                      <a:schemeClr val="tx1"/>
                    </a:gs>
                  </a:gsLst>
                  <a:lin ang="5400000" scaled="0"/>
                </a:gradFill>
                <a:latin typeface="Segoe UI Light"/>
                <a:ea typeface="メイリオ"/>
                <a:cs typeface="+mn-cs"/>
              </a:rPr>
              <a:t>スレッドが柔軟 </a:t>
            </a:r>
            <a:r>
              <a:rPr lang="en-US" altLang="ja-JP" sz="2600" b="0" baseline="0" dirty="0" smtClean="0">
                <a:gradFill>
                  <a:gsLst>
                    <a:gs pos="0">
                      <a:schemeClr val="tx1"/>
                    </a:gs>
                    <a:gs pos="86000">
                      <a:schemeClr val="tx1"/>
                    </a:gs>
                  </a:gsLst>
                  <a:lin ang="5400000" scaled="0"/>
                </a:gradFill>
                <a:latin typeface="Segoe UI Light"/>
                <a:ea typeface="メイリオ"/>
                <a:cs typeface="+mn-cs"/>
              </a:rPr>
              <a:t>- </a:t>
            </a:r>
            <a:r>
              <a:rPr lang="ja-JP" altLang="en-US" sz="2600" b="0" baseline="0" dirty="0" smtClean="0">
                <a:gradFill>
                  <a:gsLst>
                    <a:gs pos="0">
                      <a:schemeClr val="tx1"/>
                    </a:gs>
                    <a:gs pos="86000">
                      <a:schemeClr val="tx1"/>
                    </a:gs>
                  </a:gsLst>
                  <a:lin ang="5400000" scaled="0"/>
                </a:gradFill>
                <a:latin typeface="Segoe UI Light"/>
                <a:ea typeface="メイリオ"/>
                <a:cs typeface="+mn-cs"/>
              </a:rPr>
              <a:t>任意のスレッドで動作し、同時アクセスの制御にはロックを使用</a:t>
            </a:r>
          </a:p>
          <a:p>
            <a:pPr marL="855696" lvl="1" indent="-395295" algn="l" defTabSz="914400">
              <a:lnSpc>
                <a:spcPct val="110000"/>
              </a:lnSpc>
              <a:spcBef>
                <a:spcPct val="20000"/>
              </a:spcBef>
              <a:buSzPct val="90000"/>
              <a:buFont typeface="Arial"/>
              <a:buChar char="•"/>
            </a:pPr>
            <a:r>
              <a:rPr lang="ja-JP" altLang="en-US" sz="2600" b="0" baseline="0" dirty="0" smtClean="0">
                <a:gradFill>
                  <a:gsLst>
                    <a:gs pos="0">
                      <a:schemeClr val="tx1"/>
                    </a:gs>
                    <a:gs pos="86000">
                      <a:schemeClr val="tx1"/>
                    </a:gs>
                  </a:gsLst>
                  <a:lin ang="5400000" scaled="0"/>
                </a:gradFill>
                <a:latin typeface="Segoe UI Light"/>
                <a:ea typeface="メイリオ"/>
                <a:cs typeface="+mn-cs"/>
              </a:rPr>
              <a:t>ブローカーによる仲介 </a:t>
            </a:r>
            <a:r>
              <a:rPr lang="en-US" altLang="ja-JP" sz="2600" b="0" baseline="0" dirty="0" smtClean="0">
                <a:gradFill>
                  <a:gsLst>
                    <a:gs pos="0">
                      <a:schemeClr val="tx1"/>
                    </a:gs>
                    <a:gs pos="86000">
                      <a:schemeClr val="tx1"/>
                    </a:gs>
                  </a:gsLst>
                  <a:lin ang="5400000" scaled="0"/>
                </a:gradFill>
                <a:latin typeface="Segoe UI Light"/>
                <a:ea typeface="メイリオ"/>
                <a:cs typeface="+mn-cs"/>
              </a:rPr>
              <a:t>– </a:t>
            </a:r>
            <a:r>
              <a:rPr lang="ja-JP" altLang="en-US" sz="2600" b="0" baseline="0" dirty="0" smtClean="0">
                <a:gradFill>
                  <a:gsLst>
                    <a:gs pos="0">
                      <a:schemeClr val="tx1"/>
                    </a:gs>
                    <a:gs pos="86000">
                      <a:schemeClr val="tx1"/>
                    </a:gs>
                  </a:gsLst>
                  <a:lin ang="5400000" scaled="0"/>
                </a:gradFill>
                <a:latin typeface="Segoe UI Light"/>
                <a:ea typeface="メイリオ"/>
                <a:cs typeface="+mn-cs"/>
              </a:rPr>
              <a:t>プロセスの外</a:t>
            </a:r>
          </a:p>
          <a:p>
            <a:pPr marL="460400" indent="-460400" algn="l" defTabSz="914400">
              <a:lnSpc>
                <a:spcPct val="110000"/>
              </a:lnSpc>
              <a:spcBef>
                <a:spcPct val="20000"/>
              </a:spcBef>
              <a:buSzPct val="90000"/>
              <a:buFont typeface="Arial"/>
              <a:buChar char="•"/>
            </a:pPr>
            <a:r>
              <a:rPr lang="en-US" altLang="ja-JP" sz="3000" b="0" dirty="0" smtClean="0">
                <a:gradFill>
                  <a:gsLst>
                    <a:gs pos="0">
                      <a:schemeClr val="tx1"/>
                    </a:gs>
                    <a:gs pos="86000">
                      <a:schemeClr val="tx1"/>
                    </a:gs>
                  </a:gsLst>
                  <a:lin ang="5400000" scaled="0"/>
                </a:gradFill>
                <a:latin typeface="Segoe UI Light"/>
                <a:ea typeface="メイリオ"/>
                <a:cs typeface="+mn-cs"/>
              </a:rPr>
              <a:t>UI </a:t>
            </a:r>
            <a:r>
              <a:rPr lang="ja-JP" altLang="en-US" sz="3000" b="0" dirty="0" err="1" smtClean="0">
                <a:gradFill>
                  <a:gsLst>
                    <a:gs pos="0">
                      <a:schemeClr val="tx1"/>
                    </a:gs>
                    <a:gs pos="86000">
                      <a:schemeClr val="tx1"/>
                    </a:gs>
                  </a:gsLst>
                  <a:lin ang="5400000" scaled="0"/>
                </a:gradFill>
                <a:latin typeface="Segoe UI Light"/>
                <a:ea typeface="メイリオ"/>
                <a:cs typeface="+mn-cs"/>
              </a:rPr>
              <a:t>は再入</a:t>
            </a:r>
            <a:r>
              <a:rPr lang="ja-JP" altLang="en-US" sz="3000" b="0" dirty="0" smtClean="0">
                <a:gradFill>
                  <a:gsLst>
                    <a:gs pos="0">
                      <a:schemeClr val="tx1"/>
                    </a:gs>
                    <a:gs pos="86000">
                      <a:schemeClr val="tx1"/>
                    </a:gs>
                  </a:gsLst>
                  <a:lin ang="5400000" scaled="0"/>
                </a:gradFill>
                <a:latin typeface="Segoe UI Light"/>
                <a:ea typeface="メイリオ"/>
                <a:cs typeface="+mn-cs"/>
              </a:rPr>
              <a:t>不可能なシングル スレッド環境で実行される </a:t>
            </a:r>
            <a:r>
              <a:rPr lang="en-US" altLang="ja-JP" sz="3000" b="0" dirty="0" smtClean="0">
                <a:gradFill>
                  <a:gsLst>
                    <a:gs pos="0">
                      <a:schemeClr val="tx1"/>
                    </a:gs>
                    <a:gs pos="86000">
                      <a:schemeClr val="tx1"/>
                    </a:gs>
                  </a:gsLst>
                  <a:lin ang="5400000" scaled="0"/>
                </a:gradFill>
                <a:latin typeface="Segoe UI Light"/>
                <a:ea typeface="メイリオ"/>
                <a:cs typeface="+mn-cs"/>
              </a:rPr>
              <a:t/>
            </a:r>
            <a:br>
              <a:rPr lang="en-US" altLang="ja-JP" sz="3000" b="0" dirty="0" smtClean="0">
                <a:gradFill>
                  <a:gsLst>
                    <a:gs pos="0">
                      <a:schemeClr val="tx1"/>
                    </a:gs>
                    <a:gs pos="86000">
                      <a:schemeClr val="tx1"/>
                    </a:gs>
                  </a:gsLst>
                  <a:lin ang="5400000" scaled="0"/>
                </a:gradFill>
                <a:latin typeface="Segoe UI Light"/>
                <a:ea typeface="メイリオ"/>
                <a:cs typeface="+mn-cs"/>
              </a:rPr>
            </a:br>
            <a:r>
              <a:rPr lang="en-US" altLang="ja-JP" sz="3000" b="0" dirty="0" smtClean="0">
                <a:gradFill>
                  <a:gsLst>
                    <a:gs pos="0">
                      <a:schemeClr val="tx1"/>
                    </a:gs>
                    <a:gs pos="86000">
                      <a:schemeClr val="tx1"/>
                    </a:gs>
                  </a:gsLst>
                  <a:lin ang="5400000" scaled="0"/>
                </a:gradFill>
                <a:latin typeface="Segoe UI Light"/>
                <a:ea typeface="メイリオ"/>
                <a:cs typeface="+mn-cs"/>
              </a:rPr>
              <a:t>("</a:t>
            </a:r>
            <a:r>
              <a:rPr lang="ja-JP" altLang="en-US" sz="3000" b="0" dirty="0" smtClean="0">
                <a:gradFill>
                  <a:gsLst>
                    <a:gs pos="0">
                      <a:schemeClr val="tx1"/>
                    </a:gs>
                    <a:gs pos="86000">
                      <a:schemeClr val="tx1"/>
                    </a:gs>
                  </a:gsLst>
                  <a:lin ang="5400000" scaled="0"/>
                </a:gradFill>
                <a:latin typeface="Segoe UI Light"/>
                <a:ea typeface="メイリオ"/>
                <a:cs typeface="+mn-cs"/>
              </a:rPr>
              <a:t>アプリケーション </a:t>
            </a:r>
            <a:r>
              <a:rPr lang="en-US" altLang="ja-JP" sz="3000" b="0" dirty="0" smtClean="0">
                <a:gradFill>
                  <a:gsLst>
                    <a:gs pos="0">
                      <a:schemeClr val="tx1"/>
                    </a:gs>
                    <a:gs pos="86000">
                      <a:schemeClr val="tx1"/>
                    </a:gs>
                  </a:gsLst>
                  <a:lin ang="5400000" scaled="0"/>
                </a:gradFill>
                <a:latin typeface="Segoe UI Light"/>
                <a:ea typeface="メイリオ"/>
                <a:cs typeface="+mn-cs"/>
              </a:rPr>
              <a:t>STA")</a:t>
            </a:r>
            <a:endParaRPr lang="ja-JP" altLang="en-US" sz="3000" baseline="0" dirty="0" smtClean="0">
              <a:ea typeface="メイリオ"/>
            </a:endParaRPr>
          </a:p>
          <a:p>
            <a:pPr marL="855696" lvl="1" indent="-395295" algn="l" defTabSz="914400">
              <a:lnSpc>
                <a:spcPct val="110000"/>
              </a:lnSpc>
              <a:spcBef>
                <a:spcPct val="20000"/>
              </a:spcBef>
              <a:buSzPct val="90000"/>
              <a:buFont typeface="Arial"/>
              <a:buChar char="•"/>
            </a:pPr>
            <a:r>
              <a:rPr lang="ja-JP" altLang="en-US" sz="2600" b="0" baseline="0" dirty="0" smtClean="0">
                <a:gradFill>
                  <a:gsLst>
                    <a:gs pos="0">
                      <a:schemeClr val="tx1"/>
                    </a:gs>
                    <a:gs pos="86000">
                      <a:schemeClr val="tx1"/>
                    </a:gs>
                  </a:gsLst>
                  <a:lin ang="5400000" scaled="0"/>
                </a:gradFill>
                <a:latin typeface="Segoe UI Light"/>
                <a:ea typeface="メイリオ"/>
                <a:cs typeface="+mn-cs"/>
              </a:rPr>
              <a:t>外部への呼び出しに関連付けられたコールバックのみ入ることが可能</a:t>
            </a:r>
          </a:p>
          <a:p>
            <a:pPr marL="460400" indent="-460400" algn="l" defTabSz="914400">
              <a:lnSpc>
                <a:spcPct val="110000"/>
              </a:lnSpc>
              <a:spcBef>
                <a:spcPct val="20000"/>
              </a:spcBef>
              <a:buSzPct val="90000"/>
              <a:buFont typeface="Arial"/>
              <a:buChar char="•"/>
            </a:pPr>
            <a:r>
              <a:rPr lang="en-US" altLang="ja-JP" sz="3000" b="0" baseline="0" dirty="0" smtClean="0">
                <a:gradFill>
                  <a:gsLst>
                    <a:gs pos="0">
                      <a:schemeClr val="tx1"/>
                    </a:gs>
                    <a:gs pos="86000">
                      <a:schemeClr val="tx1"/>
                    </a:gs>
                  </a:gsLst>
                  <a:lin ang="5400000" scaled="0"/>
                </a:gradFill>
                <a:latin typeface="Segoe UI Light"/>
                <a:ea typeface="メイリオ"/>
                <a:cs typeface="+mn-cs"/>
              </a:rPr>
              <a:t>UI </a:t>
            </a:r>
            <a:r>
              <a:rPr lang="ja-JP" altLang="en-US" sz="3000" b="0" baseline="0" dirty="0" smtClean="0">
                <a:gradFill>
                  <a:gsLst>
                    <a:gs pos="0">
                      <a:schemeClr val="tx1"/>
                    </a:gs>
                    <a:gs pos="86000">
                      <a:schemeClr val="tx1"/>
                    </a:gs>
                  </a:gsLst>
                  <a:lin ang="5400000" scaled="0"/>
                </a:gradFill>
                <a:latin typeface="Segoe UI Light"/>
                <a:ea typeface="メイリオ"/>
                <a:cs typeface="+mn-cs"/>
              </a:rPr>
              <a:t>以外の大部分は任意のスレッドで実行</a:t>
            </a:r>
            <a:endParaRPr lang="ja-JP" altLang="en-US" sz="3000" b="0" baseline="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7879084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アジェンダ</a:t>
            </a:r>
            <a:endParaRPr lang="ja-JP" altLang="en-US" dirty="0">
              <a:ea typeface="メイリオ"/>
            </a:endParaRPr>
          </a:p>
        </p:txBody>
      </p:sp>
      <p:sp>
        <p:nvSpPr>
          <p:cNvPr id="3" name="Text Placeholder 2"/>
          <p:cNvSpPr>
            <a:spLocks noGrp="1"/>
          </p:cNvSpPr>
          <p:nvPr>
            <p:ph type="body" sz="quarter" idx="10"/>
          </p:nvPr>
        </p:nvSpPr>
        <p:spPr>
          <a:xfrm>
            <a:off x="519114" y="1447799"/>
            <a:ext cx="11149012" cy="4259628"/>
          </a:xfrm>
        </p:spPr>
        <p:txBody>
          <a:bodyPr/>
          <a:lstStyle/>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Windows Runtime </a:t>
            </a:r>
            <a:r>
              <a:rPr lang="ja-JP" altLang="en-US" sz="3200" b="0" dirty="0" smtClean="0">
                <a:gradFill>
                  <a:gsLst>
                    <a:gs pos="0">
                      <a:schemeClr val="tx1"/>
                    </a:gs>
                    <a:gs pos="86000">
                      <a:schemeClr val="tx1"/>
                    </a:gs>
                  </a:gsLst>
                  <a:lin ang="5400000" scaled="0"/>
                </a:gradFill>
                <a:latin typeface="Segoe UI Light"/>
                <a:ea typeface="メイリオ"/>
                <a:cs typeface="+mn-cs"/>
              </a:rPr>
              <a:t>とは</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目的とアーキテクチャ</a:t>
            </a:r>
          </a:p>
          <a:p>
            <a:pPr marL="855696" lvl="1" indent="-395295" algn="l" defTabSz="914400">
              <a:lnSpc>
                <a:spcPct val="100000"/>
              </a:lnSpc>
              <a:spcBef>
                <a:spcPct val="20000"/>
              </a:spcBef>
              <a:buSzPct val="90000"/>
              <a:buFont typeface="Arial"/>
              <a:buChar char="•"/>
            </a:pPr>
            <a:endParaRPr lang="ja-JP" altLang="en-US" dirty="0" smtClean="0">
              <a:ea typeface="メイリオ"/>
            </a:endParaRPr>
          </a:p>
          <a:p>
            <a:pPr marL="460400" indent="-460400" algn="l" defTabSz="914400">
              <a:lnSpc>
                <a:spcPct val="100000"/>
              </a:lnSpc>
              <a:spcBef>
                <a:spcPct val="20000"/>
              </a:spcBef>
              <a:buSzPct val="90000"/>
              <a:buFont typeface="Arial"/>
              <a:buChar char="•"/>
            </a:pPr>
            <a:r>
              <a:rPr lang="en-US" altLang="ja-JP" sz="3200" b="0" baseline="0" dirty="0" smtClean="0">
                <a:gradFill>
                  <a:gsLst>
                    <a:gs pos="0">
                      <a:schemeClr val="tx1"/>
                    </a:gs>
                    <a:gs pos="86000">
                      <a:schemeClr val="tx1"/>
                    </a:gs>
                  </a:gsLst>
                  <a:lin ang="5400000" scaled="0"/>
                </a:gradFill>
                <a:latin typeface="Segoe UI Light"/>
                <a:ea typeface="メイリオ"/>
                <a:cs typeface="+mn-cs"/>
              </a:rPr>
              <a:t>Windows Metro </a:t>
            </a:r>
            <a:r>
              <a:rPr lang="ja-JP" altLang="en-US" sz="3200" b="0" baseline="0" dirty="0" smtClean="0">
                <a:gradFill>
                  <a:gsLst>
                    <a:gs pos="0">
                      <a:schemeClr val="tx1"/>
                    </a:gs>
                    <a:gs pos="86000">
                      <a:schemeClr val="tx1"/>
                    </a:gs>
                  </a:gsLst>
                  <a:lin ang="5400000" scaled="0"/>
                </a:gradFill>
                <a:latin typeface="Segoe UI Light"/>
                <a:ea typeface="メイリオ"/>
                <a:cs typeface="+mn-cs"/>
              </a:rPr>
              <a:t>スタイル アプリの内部構造</a:t>
            </a:r>
          </a:p>
          <a:p>
            <a:pPr marL="855696" lvl="1" indent="-395295" algn="l" defTabSz="914400">
              <a:lnSpc>
                <a:spcPct val="100000"/>
              </a:lnSpc>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JavaScript</a:t>
            </a:r>
            <a:r>
              <a:rPr lang="ja-JP" altLang="en-US" sz="2800" b="0" dirty="0" err="1" smtClean="0">
                <a:gradFill>
                  <a:gsLst>
                    <a:gs pos="0">
                      <a:schemeClr val="tx1"/>
                    </a:gs>
                    <a:gs pos="86000">
                      <a:schemeClr val="tx1"/>
                    </a:gs>
                  </a:gsLst>
                  <a:lin ang="5400000" scaled="0"/>
                </a:gradFill>
                <a:latin typeface="Segoe UI Light"/>
                <a:ea typeface="メイリオ"/>
                <a:cs typeface="+mn-cs"/>
              </a:rPr>
              <a:t>、</a:t>
            </a:r>
            <a:r>
              <a:rPr lang="en-US" altLang="ja-JP" sz="2800" b="0" dirty="0" smtClean="0">
                <a:gradFill>
                  <a:gsLst>
                    <a:gs pos="0">
                      <a:schemeClr val="tx1"/>
                    </a:gs>
                    <a:gs pos="86000">
                      <a:schemeClr val="tx1"/>
                    </a:gs>
                  </a:gsLst>
                  <a:lin ang="5400000" scaled="0"/>
                </a:gradFill>
                <a:latin typeface="Segoe UI Light"/>
                <a:ea typeface="メイリオ"/>
                <a:cs typeface="+mn-cs"/>
              </a:rPr>
              <a:t>C++</a:t>
            </a:r>
            <a:r>
              <a:rPr lang="ja-JP" altLang="en-US" sz="2800" b="0" dirty="0" err="1" smtClean="0">
                <a:gradFill>
                  <a:gsLst>
                    <a:gs pos="0">
                      <a:schemeClr val="tx1"/>
                    </a:gs>
                    <a:gs pos="86000">
                      <a:schemeClr val="tx1"/>
                    </a:gs>
                  </a:gsLst>
                  <a:lin ang="5400000" scaled="0"/>
                </a:gradFill>
                <a:latin typeface="Segoe UI Light"/>
                <a:ea typeface="メイリオ"/>
                <a:cs typeface="+mn-cs"/>
              </a:rPr>
              <a:t>、</a:t>
            </a:r>
            <a:r>
              <a:rPr lang="en-US" altLang="ja-JP" sz="2800" b="0" dirty="0" smtClean="0">
                <a:gradFill>
                  <a:gsLst>
                    <a:gs pos="0">
                      <a:schemeClr val="tx1"/>
                    </a:gs>
                    <a:gs pos="86000">
                      <a:schemeClr val="tx1"/>
                    </a:gs>
                  </a:gsLst>
                  <a:lin ang="5400000" scaled="0"/>
                </a:gradFill>
                <a:latin typeface="Segoe UI Light"/>
                <a:ea typeface="メイリオ"/>
                <a:cs typeface="+mn-cs"/>
              </a:rPr>
              <a:t>C#</a:t>
            </a:r>
            <a:endParaRPr lang="ja-JP" altLang="en-US" sz="28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lnSpc>
                <a:spcPct val="100000"/>
              </a:lnSpc>
              <a:spcBef>
                <a:spcPct val="20000"/>
              </a:spcBef>
              <a:buSzPct val="90000"/>
              <a:buFont typeface="Arial"/>
              <a:buChar char="•"/>
            </a:pPr>
            <a:endParaRPr lang="ja-JP" altLang="en-US" dirty="0" smtClean="0">
              <a:ea typeface="メイリオ"/>
            </a:endParaRPr>
          </a:p>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Windows Runtime </a:t>
            </a:r>
            <a:r>
              <a:rPr lang="ja-JP" altLang="en-US" sz="3200" b="0" dirty="0" smtClean="0">
                <a:gradFill>
                  <a:gsLst>
                    <a:gs pos="0">
                      <a:schemeClr val="tx1"/>
                    </a:gs>
                    <a:gs pos="86000">
                      <a:schemeClr val="tx1"/>
                    </a:gs>
                  </a:gsLst>
                  <a:lin ang="5400000" scaled="0"/>
                </a:gradFill>
                <a:latin typeface="Segoe UI Light"/>
                <a:ea typeface="メイリオ"/>
                <a:cs typeface="+mn-cs"/>
              </a:rPr>
              <a:t>のオブジェクトとは</a:t>
            </a:r>
            <a:endParaRPr lang="ja-JP" altLang="en-US" dirty="0" smtClean="0">
              <a:ea typeface="メイリオ"/>
            </a:endParaRP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クラス、インターフェイス、パターン</a:t>
            </a:r>
            <a:endParaRPr lang="ja-JP" altLang="en-US" sz="28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39109528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439172" y="837998"/>
            <a:ext cx="5671342" cy="4851602"/>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t" anchorCtr="0"/>
          <a:lstStyle/>
          <a:p>
            <a:pPr algn="ctr" defTabSz="914400">
              <a:buNone/>
            </a:pPr>
            <a:endParaRPr lang="ja-JP" altLang="en-US" sz="2000" smtClean="0">
              <a:solidFill>
                <a:schemeClr val="tx1"/>
              </a:solidFill>
              <a:latin typeface="+mj-lt"/>
              <a:ea typeface="メイリオ"/>
            </a:endParaRPr>
          </a:p>
          <a:p>
            <a:pPr algn="ctr" defTabSz="914400">
              <a:buNone/>
            </a:pPr>
            <a:r>
              <a:rPr lang="en-US" altLang="ja-JP" sz="2000" b="0" smtClean="0">
                <a:solidFill>
                  <a:srgbClr val="FFFFFF"/>
                </a:solidFill>
                <a:latin typeface="Segoe UI Semibold"/>
                <a:ea typeface="メイリオ"/>
                <a:cs typeface="+mn-cs"/>
              </a:rPr>
              <a:t>RuntimeBroker.exe</a:t>
            </a:r>
            <a:endParaRPr lang="ja-JP" altLang="en-US" sz="2000" dirty="0">
              <a:solidFill>
                <a:schemeClr val="tx1"/>
              </a:solidFill>
              <a:latin typeface="+mj-lt"/>
              <a:ea typeface="メイリオ"/>
            </a:endParaRPr>
          </a:p>
        </p:txBody>
      </p:sp>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ブローカーによって仲介されるオブジェクト</a:t>
            </a:r>
            <a:endParaRPr lang="ja-JP" altLang="en-US" dirty="0">
              <a:latin typeface="Segoe UI Semibold" pitchFamily="34" charset="0"/>
              <a:ea typeface="メイリオ"/>
              <a:cs typeface="Segoe UI" pitchFamily="34" charset="0"/>
            </a:endParaRPr>
          </a:p>
        </p:txBody>
      </p:sp>
      <p:sp>
        <p:nvSpPr>
          <p:cNvPr id="34" name="Rectangle 33"/>
          <p:cNvSpPr/>
          <p:nvPr/>
        </p:nvSpPr>
        <p:spPr>
          <a:xfrm>
            <a:off x="667420" y="2808915"/>
            <a:ext cx="2874066" cy="2549182"/>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en-US" altLang="ja-JP" sz="2000" b="1" smtClean="0">
                <a:solidFill>
                  <a:srgbClr val="FFFFFF"/>
                </a:solidFill>
                <a:latin typeface="Segoe UI Semibold"/>
                <a:ea typeface="メイリオ"/>
                <a:cs typeface="+mn-cs"/>
              </a:rPr>
              <a:t>Windows </a:t>
            </a:r>
            <a:endParaRPr lang="ja-JP" altLang="en-US" sz="2000" b="1" smtClean="0">
              <a:solidFill>
                <a:schemeClr val="tx1"/>
              </a:solidFill>
              <a:latin typeface="+mj-lt"/>
              <a:ea typeface="メイリオ"/>
            </a:endParaRPr>
          </a:p>
          <a:p>
            <a:pPr algn="ctr" defTabSz="914400">
              <a:buNone/>
            </a:pPr>
            <a:r>
              <a:rPr lang="en-US" altLang="ja-JP" sz="2000" b="1" smtClean="0">
                <a:solidFill>
                  <a:srgbClr val="FFFFFF"/>
                </a:solidFill>
                <a:latin typeface="Segoe UI Semibold"/>
                <a:ea typeface="メイリオ"/>
                <a:cs typeface="+mn-cs"/>
              </a:rPr>
              <a:t>Runtime </a:t>
            </a:r>
            <a:r>
              <a:rPr lang="ja-JP" altLang="en-US" sz="2000" b="1" smtClean="0">
                <a:solidFill>
                  <a:srgbClr val="FFFFFF"/>
                </a:solidFill>
                <a:latin typeface="Segoe UI Semibold"/>
                <a:ea typeface="メイリオ"/>
                <a:cs typeface="+mn-cs"/>
              </a:rPr>
              <a:t>オブジェクト</a:t>
            </a:r>
            <a:endParaRPr lang="ja-JP" altLang="en-US" sz="2000" b="1" dirty="0">
              <a:solidFill>
                <a:schemeClr val="tx1"/>
              </a:solidFill>
              <a:latin typeface="+mj-lt"/>
              <a:ea typeface="メイリオ"/>
            </a:endParaRPr>
          </a:p>
        </p:txBody>
      </p:sp>
      <p:cxnSp>
        <p:nvCxnSpPr>
          <p:cNvPr id="4" name="Straight Connector 3"/>
          <p:cNvCxnSpPr/>
          <p:nvPr/>
        </p:nvCxnSpPr>
        <p:spPr>
          <a:xfrm flipV="1">
            <a:off x="870763" y="1944903"/>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bwMode="auto">
          <a:xfrm>
            <a:off x="740135" y="1872338"/>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35" name="Straight Connector 34"/>
          <p:cNvCxnSpPr/>
          <p:nvPr/>
        </p:nvCxnSpPr>
        <p:spPr>
          <a:xfrm flipV="1">
            <a:off x="1487621" y="2358559"/>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bwMode="auto">
          <a:xfrm>
            <a:off x="1356993" y="2285994"/>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9" name="TextBox 8"/>
          <p:cNvSpPr txBox="1"/>
          <p:nvPr/>
        </p:nvSpPr>
        <p:spPr>
          <a:xfrm>
            <a:off x="1117606" y="1655139"/>
            <a:ext cx="2029402" cy="492443"/>
          </a:xfrm>
          <a:prstGeom prst="rect">
            <a:avLst/>
          </a:prstGeom>
          <a:noFill/>
        </p:spPr>
        <p:txBody>
          <a:bodyPr wrap="none" lIns="0" tIns="0" rIns="0" bIns="0" rtlCol="0">
            <a:spAutoFit/>
          </a:bodyPr>
          <a:lstStyle/>
          <a:p>
            <a:pPr algn="l" defTabSz="914400">
              <a:buNone/>
            </a:pPr>
            <a:r>
              <a:rPr lang="en-US" altLang="ja-JP" sz="3200" b="0" smtClean="0">
                <a:gradFill>
                  <a:gsLst>
                    <a:gs pos="0">
                      <a:schemeClr val="tx1"/>
                    </a:gs>
                    <a:gs pos="86000">
                      <a:schemeClr val="tx1"/>
                    </a:gs>
                  </a:gsLst>
                  <a:lin ang="5400000" scaled="0"/>
                </a:gradFill>
                <a:latin typeface="Segoe UI Light"/>
                <a:ea typeface="メイリオ"/>
                <a:cs typeface="+mn-cs"/>
              </a:rPr>
              <a:t>IInspectable</a:t>
            </a:r>
            <a:endParaRPr lang="ja-JP" altLang="en-US" sz="3200" dirty="0" smtClean="0">
              <a:gradFill>
                <a:gsLst>
                  <a:gs pos="0">
                    <a:schemeClr val="tx1"/>
                  </a:gs>
                  <a:gs pos="86000">
                    <a:schemeClr val="tx1"/>
                  </a:gs>
                </a:gsLst>
                <a:lin ang="5400000" scaled="0"/>
              </a:gradFill>
              <a:ea typeface="メイリオ"/>
            </a:endParaRPr>
          </a:p>
        </p:txBody>
      </p:sp>
      <p:sp>
        <p:nvSpPr>
          <p:cNvPr id="40" name="TextBox 39"/>
          <p:cNvSpPr txBox="1"/>
          <p:nvPr/>
        </p:nvSpPr>
        <p:spPr>
          <a:xfrm>
            <a:off x="1727089" y="2286514"/>
            <a:ext cx="1708801" cy="492443"/>
          </a:xfrm>
          <a:prstGeom prst="rect">
            <a:avLst/>
          </a:prstGeom>
          <a:noFill/>
        </p:spPr>
        <p:txBody>
          <a:bodyPr wrap="none" lIns="0" tIns="0" rIns="0" bIns="0" rtlCol="0">
            <a:spAutoFit/>
          </a:bodyPr>
          <a:lstStyle/>
          <a:p>
            <a:pPr algn="l" defTabSz="914400">
              <a:buNone/>
            </a:pPr>
            <a:r>
              <a:rPr lang="en-US" altLang="ja-JP" sz="3200" b="0" smtClean="0">
                <a:gradFill>
                  <a:gsLst>
                    <a:gs pos="0">
                      <a:schemeClr val="tx1"/>
                    </a:gs>
                    <a:gs pos="86000">
                      <a:schemeClr val="tx1"/>
                    </a:gs>
                  </a:gsLst>
                  <a:lin ang="5400000" scaled="0"/>
                </a:gradFill>
                <a:latin typeface="Segoe UI Light"/>
                <a:ea typeface="メイリオ"/>
                <a:cs typeface="+mn-cs"/>
              </a:rPr>
              <a:t>IUnknown</a:t>
            </a:r>
            <a:endParaRPr lang="ja-JP" altLang="en-US" sz="3200" dirty="0" smtClean="0">
              <a:gradFill>
                <a:gsLst>
                  <a:gs pos="0">
                    <a:schemeClr val="tx1"/>
                  </a:gs>
                  <a:gs pos="86000">
                    <a:schemeClr val="tx1"/>
                  </a:gs>
                </a:gsLst>
                <a:lin ang="5400000" scaled="0"/>
              </a:gradFill>
              <a:ea typeface="メイリオ"/>
            </a:endParaRPr>
          </a:p>
        </p:txBody>
      </p:sp>
      <p:cxnSp>
        <p:nvCxnSpPr>
          <p:cNvPr id="41" name="Straight Connector 40"/>
          <p:cNvCxnSpPr/>
          <p:nvPr/>
        </p:nvCxnSpPr>
        <p:spPr>
          <a:xfrm rot="5400000" flipV="1">
            <a:off x="3570445" y="2670619"/>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bwMode="auto">
          <a:xfrm rot="5400000">
            <a:off x="4002451" y="2961314"/>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48" name="Straight Connector 47"/>
          <p:cNvCxnSpPr/>
          <p:nvPr/>
        </p:nvCxnSpPr>
        <p:spPr>
          <a:xfrm rot="5400000" flipV="1">
            <a:off x="3570445" y="3088111"/>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bwMode="auto">
          <a:xfrm rot="5400000">
            <a:off x="4002451" y="3378806"/>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50" name="Straight Connector 49"/>
          <p:cNvCxnSpPr/>
          <p:nvPr/>
        </p:nvCxnSpPr>
        <p:spPr>
          <a:xfrm rot="5400000" flipV="1">
            <a:off x="3570445" y="3548734"/>
            <a:ext cx="0" cy="864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bwMode="auto">
          <a:xfrm rot="5400000">
            <a:off x="4002451" y="3839429"/>
            <a:ext cx="261256" cy="26125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24" name="Rectangle 23"/>
          <p:cNvSpPr/>
          <p:nvPr/>
        </p:nvSpPr>
        <p:spPr>
          <a:xfrm>
            <a:off x="6556827" y="852513"/>
            <a:ext cx="5286830" cy="1359257"/>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t" anchorCtr="0"/>
          <a:lstStyle/>
          <a:p>
            <a:pPr algn="ctr" defTabSz="914400">
              <a:buNone/>
            </a:pPr>
            <a:r>
              <a:rPr lang="ja-JP" altLang="en-US" sz="2000" b="0" smtClean="0">
                <a:solidFill>
                  <a:srgbClr val="FFFFFF"/>
                </a:solidFill>
                <a:latin typeface="Segoe UI Semibold"/>
                <a:ea typeface="メイリオ"/>
                <a:cs typeface="+mn-cs"/>
              </a:rPr>
              <a:t>アプリ</a:t>
            </a:r>
            <a:endParaRPr lang="ja-JP" altLang="en-US" sz="2000" dirty="0">
              <a:solidFill>
                <a:schemeClr val="tx1"/>
              </a:solidFill>
              <a:latin typeface="+mj-lt"/>
              <a:ea typeface="メイリオ"/>
            </a:endParaRPr>
          </a:p>
        </p:txBody>
      </p:sp>
      <p:sp>
        <p:nvSpPr>
          <p:cNvPr id="25" name="Rectangle 24"/>
          <p:cNvSpPr/>
          <p:nvPr/>
        </p:nvSpPr>
        <p:spPr>
          <a:xfrm>
            <a:off x="7224487" y="853023"/>
            <a:ext cx="667660" cy="1373771"/>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vert="vert" lIns="54000" tIns="60862" rIns="121725" bIns="60862" rtlCol="0" anchor="ctr"/>
          <a:lstStyle/>
          <a:p>
            <a:pPr algn="ctr" defTabSz="914400">
              <a:buNone/>
            </a:pPr>
            <a:r>
              <a:rPr lang="ja-JP" altLang="en-US" sz="1900" b="1" dirty="0" smtClean="0">
                <a:solidFill>
                  <a:srgbClr val="FFFFFF"/>
                </a:solidFill>
                <a:latin typeface="Segoe UI Semibold"/>
                <a:ea typeface="メイリオ"/>
                <a:cs typeface="+mn-cs"/>
              </a:rPr>
              <a:t>プロジェクション</a:t>
            </a:r>
            <a:endParaRPr lang="ja-JP" altLang="en-US" sz="1900" b="1" dirty="0">
              <a:solidFill>
                <a:schemeClr val="tx1"/>
              </a:solidFill>
              <a:latin typeface="+mj-lt"/>
              <a:ea typeface="メイリオ"/>
            </a:endParaRPr>
          </a:p>
        </p:txBody>
      </p:sp>
      <p:cxnSp>
        <p:nvCxnSpPr>
          <p:cNvPr id="16" name="Elbow Connector 15"/>
          <p:cNvCxnSpPr>
            <a:stCxn id="24" idx="1"/>
            <a:endCxn id="42" idx="0"/>
          </p:cNvCxnSpPr>
          <p:nvPr/>
        </p:nvCxnSpPr>
        <p:spPr>
          <a:xfrm rot="10800000" flipV="1">
            <a:off x="4263707" y="1532142"/>
            <a:ext cx="2293120" cy="15598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6556827" y="853023"/>
            <a:ext cx="667660" cy="1373771"/>
          </a:xfrm>
          <a:prstGeom prst="rect">
            <a:avLst/>
          </a:prstGeom>
          <a:solidFill>
            <a:schemeClr val="accent1"/>
          </a:solidFill>
          <a:ln>
            <a:noFill/>
          </a:ln>
          <a:effectLst/>
        </p:spPr>
        <p:style>
          <a:lnRef idx="1">
            <a:schemeClr val="accent3"/>
          </a:lnRef>
          <a:fillRef idx="2">
            <a:schemeClr val="accent3"/>
          </a:fillRef>
          <a:effectRef idx="1">
            <a:schemeClr val="accent3"/>
          </a:effectRef>
          <a:fontRef idx="minor">
            <a:schemeClr val="dk1"/>
          </a:fontRef>
        </p:style>
        <p:txBody>
          <a:bodyPr vert="vert" lIns="54000" tIns="60862" rIns="121725" bIns="60862" rtlCol="0" anchor="ctr"/>
          <a:lstStyle/>
          <a:p>
            <a:pPr algn="ctr" defTabSz="914400">
              <a:buNone/>
            </a:pPr>
            <a:r>
              <a:rPr lang="ja-JP" altLang="en-US" sz="1900" b="1" dirty="0" smtClean="0">
                <a:solidFill>
                  <a:srgbClr val="232323"/>
                </a:solidFill>
                <a:latin typeface="Segoe UI Semibold"/>
                <a:ea typeface="メイリオ"/>
                <a:cs typeface="+mn-cs"/>
              </a:rPr>
              <a:t>プロキシ</a:t>
            </a:r>
            <a:endParaRPr lang="ja-JP" altLang="en-US" sz="1900" b="1" dirty="0">
              <a:solidFill>
                <a:schemeClr val="bg1"/>
              </a:solidFill>
              <a:latin typeface="+mj-lt"/>
              <a:ea typeface="メイリオ"/>
            </a:endParaRPr>
          </a:p>
        </p:txBody>
      </p:sp>
    </p:spTree>
    <p:extLst>
      <p:ext uri="{BB962C8B-B14F-4D97-AF65-F5344CB8AC3E}">
        <p14:creationId xmlns:p14="http://schemas.microsoft.com/office/powerpoint/2010/main" val="7963711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まとめ</a:t>
            </a:r>
            <a:endParaRPr lang="ja-JP" altLang="en-US" dirty="0">
              <a:ea typeface="メイリオ"/>
            </a:endParaRPr>
          </a:p>
        </p:txBody>
      </p:sp>
      <p:sp>
        <p:nvSpPr>
          <p:cNvPr id="3" name="Text Placeholder 2"/>
          <p:cNvSpPr>
            <a:spLocks noGrp="1"/>
          </p:cNvSpPr>
          <p:nvPr>
            <p:ph type="body" sz="quarter" idx="10"/>
          </p:nvPr>
        </p:nvSpPr>
        <p:spPr>
          <a:xfrm>
            <a:off x="519114" y="1447800"/>
            <a:ext cx="11149012" cy="2536079"/>
          </a:xfrm>
        </p:spPr>
        <p:txBody>
          <a:bodyPr/>
          <a:lstStyle/>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Windows Runtime </a:t>
            </a:r>
            <a:r>
              <a:rPr lang="ja-JP" altLang="en-US" sz="3200" b="0" dirty="0" smtClean="0">
                <a:gradFill>
                  <a:gsLst>
                    <a:gs pos="0">
                      <a:schemeClr val="tx1"/>
                    </a:gs>
                    <a:gs pos="86000">
                      <a:schemeClr val="tx1"/>
                    </a:gs>
                  </a:gsLst>
                  <a:lin ang="5400000" scaled="0"/>
                </a:gradFill>
                <a:latin typeface="Segoe UI Light"/>
                <a:ea typeface="メイリオ"/>
                <a:cs typeface="+mn-cs"/>
              </a:rPr>
              <a:t>は、新しい </a:t>
            </a:r>
            <a:r>
              <a:rPr lang="en-US" altLang="ja-JP" sz="3200" b="0" dirty="0" smtClean="0">
                <a:gradFill>
                  <a:gsLst>
                    <a:gs pos="0">
                      <a:schemeClr val="tx1"/>
                    </a:gs>
                    <a:gs pos="86000">
                      <a:schemeClr val="tx1"/>
                    </a:gs>
                  </a:gsLst>
                  <a:lin ang="5400000" scaled="0"/>
                </a:gradFill>
                <a:latin typeface="Segoe UI Light"/>
                <a:ea typeface="メイリオ"/>
                <a:cs typeface="+mn-cs"/>
              </a:rPr>
              <a:t>Windows 8 </a:t>
            </a:r>
            <a:r>
              <a:rPr lang="ja-JP" altLang="en-US" sz="3200" b="0" dirty="0" smtClean="0">
                <a:gradFill>
                  <a:gsLst>
                    <a:gs pos="0">
                      <a:schemeClr val="tx1"/>
                    </a:gs>
                    <a:gs pos="86000">
                      <a:schemeClr val="tx1"/>
                    </a:gs>
                  </a:gsLst>
                  <a:lin ang="5400000" scaled="0"/>
                </a:gradFill>
                <a:latin typeface="Segoe UI Light"/>
                <a:ea typeface="メイリオ"/>
                <a:cs typeface="+mn-cs"/>
              </a:rPr>
              <a:t>開発プラットフォーム用の強力で効率的な基盤 </a:t>
            </a:r>
          </a:p>
          <a:p>
            <a:pPr marL="855696" lvl="1" indent="-395295" algn="l" defTabSz="914400">
              <a:lnSpc>
                <a:spcPct val="100000"/>
              </a:lnSpc>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Windows Runtime </a:t>
            </a:r>
            <a:r>
              <a:rPr lang="ja-JP" altLang="en-US" sz="2800" b="0" dirty="0" smtClean="0">
                <a:gradFill>
                  <a:gsLst>
                    <a:gs pos="0">
                      <a:schemeClr val="tx1"/>
                    </a:gs>
                    <a:gs pos="86000">
                      <a:schemeClr val="tx1"/>
                    </a:gs>
                  </a:gsLst>
                  <a:lin ang="5400000" scaled="0"/>
                </a:gradFill>
                <a:latin typeface="Segoe UI Light"/>
                <a:ea typeface="メイリオ"/>
                <a:cs typeface="+mn-cs"/>
              </a:rPr>
              <a:t>により </a:t>
            </a:r>
            <a:r>
              <a:rPr lang="en-US" altLang="ja-JP" sz="2800" b="0" dirty="0" smtClean="0">
                <a:gradFill>
                  <a:gsLst>
                    <a:gs pos="0">
                      <a:schemeClr val="tx1"/>
                    </a:gs>
                    <a:gs pos="86000">
                      <a:schemeClr val="tx1"/>
                    </a:gs>
                  </a:gsLst>
                  <a:lin ang="5400000" scaled="0"/>
                </a:gradFill>
                <a:latin typeface="Segoe UI Light"/>
                <a:ea typeface="メイリオ"/>
                <a:cs typeface="+mn-cs"/>
              </a:rPr>
              <a:t>Metro </a:t>
            </a:r>
            <a:r>
              <a:rPr lang="ja-JP" altLang="en-US" sz="2800" b="0" dirty="0" smtClean="0">
                <a:gradFill>
                  <a:gsLst>
                    <a:gs pos="0">
                      <a:schemeClr val="tx1"/>
                    </a:gs>
                    <a:gs pos="86000">
                      <a:schemeClr val="tx1"/>
                    </a:gs>
                  </a:gsLst>
                  <a:lin ang="5400000" scaled="0"/>
                </a:gradFill>
                <a:latin typeface="Segoe UI Light"/>
                <a:ea typeface="メイリオ"/>
                <a:cs typeface="+mn-cs"/>
              </a:rPr>
              <a:t>スタイル アプリを簡単に開発</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さまざまな言語および環境で </a:t>
            </a:r>
            <a:r>
              <a:rPr lang="en-US" altLang="ja-JP" sz="2800" b="0" dirty="0" smtClean="0">
                <a:gradFill>
                  <a:gsLst>
                    <a:gs pos="0">
                      <a:schemeClr val="tx1"/>
                    </a:gs>
                    <a:gs pos="86000">
                      <a:schemeClr val="tx1"/>
                    </a:gs>
                  </a:gsLst>
                  <a:lin ang="5400000" scaled="0"/>
                </a:gradFill>
                <a:latin typeface="Segoe UI Light"/>
                <a:ea typeface="メイリオ"/>
                <a:cs typeface="+mn-cs"/>
              </a:rPr>
              <a:t>Windows </a:t>
            </a:r>
            <a:r>
              <a:rPr lang="ja-JP" altLang="en-US" sz="2800" b="0" dirty="0" smtClean="0">
                <a:gradFill>
                  <a:gsLst>
                    <a:gs pos="0">
                      <a:schemeClr val="tx1"/>
                    </a:gs>
                    <a:gs pos="86000">
                      <a:schemeClr val="tx1"/>
                    </a:gs>
                  </a:gsLst>
                  <a:lin ang="5400000" scaled="0"/>
                </a:gradFill>
                <a:latin typeface="Segoe UI Light"/>
                <a:ea typeface="メイリオ"/>
                <a:cs typeface="+mn-cs"/>
              </a:rPr>
              <a:t>を活用可能</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どこからでも自然で使いやすい、</a:t>
            </a:r>
            <a:r>
              <a:rPr lang="en-US" altLang="ja-JP" sz="2800" b="0" dirty="0" smtClean="0">
                <a:gradFill>
                  <a:gsLst>
                    <a:gs pos="0">
                      <a:schemeClr val="tx1"/>
                    </a:gs>
                    <a:gs pos="86000">
                      <a:schemeClr val="tx1"/>
                    </a:gs>
                  </a:gsLst>
                  <a:lin ang="5400000" scaled="0"/>
                </a:gradFill>
                <a:latin typeface="Segoe UI Light"/>
                <a:ea typeface="メイリオ"/>
                <a:cs typeface="+mn-cs"/>
              </a:rPr>
              <a:t>1 </a:t>
            </a:r>
            <a:r>
              <a:rPr lang="ja-JP" altLang="en-US" sz="2800" b="0" dirty="0" err="1" smtClean="0">
                <a:gradFill>
                  <a:gsLst>
                    <a:gs pos="0">
                      <a:schemeClr val="tx1"/>
                    </a:gs>
                    <a:gs pos="86000">
                      <a:schemeClr val="tx1"/>
                    </a:gs>
                  </a:gsLst>
                  <a:lin ang="5400000" scaled="0"/>
                </a:gradFill>
                <a:latin typeface="Segoe UI Light"/>
                <a:ea typeface="メイリオ"/>
                <a:cs typeface="+mn-cs"/>
              </a:rPr>
              <a:t>つの</a:t>
            </a:r>
            <a:r>
              <a:rPr lang="ja-JP" altLang="en-US" sz="2800" b="0" dirty="0" smtClean="0">
                <a:gradFill>
                  <a:gsLst>
                    <a:gs pos="0">
                      <a:schemeClr val="tx1"/>
                    </a:gs>
                    <a:gs pos="86000">
                      <a:schemeClr val="tx1"/>
                    </a:gs>
                  </a:gsLst>
                  <a:lin ang="5400000" scaled="0"/>
                </a:gradFill>
                <a:latin typeface="Segoe UI Light"/>
                <a:ea typeface="メイリオ"/>
                <a:cs typeface="+mn-cs"/>
              </a:rPr>
              <a:t> </a:t>
            </a:r>
            <a:r>
              <a:rPr lang="en-US" altLang="ja-JP" sz="2800" b="0" dirty="0" smtClean="0">
                <a:gradFill>
                  <a:gsLst>
                    <a:gs pos="0">
                      <a:schemeClr val="tx1"/>
                    </a:gs>
                    <a:gs pos="86000">
                      <a:schemeClr val="tx1"/>
                    </a:gs>
                  </a:gsLst>
                  <a:lin ang="5400000" scaled="0"/>
                </a:gradFill>
                <a:latin typeface="Segoe UI Light"/>
                <a:ea typeface="メイリオ"/>
                <a:cs typeface="+mn-cs"/>
              </a:rPr>
              <a:t>Windows API</a:t>
            </a:r>
            <a:endParaRPr lang="ja-JP" altLang="en-US" dirty="0">
              <a:ea typeface="メイリオ"/>
            </a:endParaRPr>
          </a:p>
        </p:txBody>
      </p:sp>
    </p:spTree>
    <p:extLst>
      <p:ext uri="{BB962C8B-B14F-4D97-AF65-F5344CB8AC3E}">
        <p14:creationId xmlns:p14="http://schemas.microsoft.com/office/powerpoint/2010/main" val="7508394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その他の参照リソースとドキュメント</a:t>
            </a:r>
            <a:endParaRPr lang="ja-JP" altLang="en-US" dirty="0">
              <a:ea typeface="メイリオ"/>
            </a:endParaRPr>
          </a:p>
        </p:txBody>
      </p:sp>
      <p:sp>
        <p:nvSpPr>
          <p:cNvPr id="3" name="Text Placeholder 2"/>
          <p:cNvSpPr>
            <a:spLocks noGrp="1"/>
          </p:cNvSpPr>
          <p:nvPr>
            <p:ph type="body" sz="quarter" idx="10"/>
          </p:nvPr>
        </p:nvSpPr>
        <p:spPr>
          <a:xfrm>
            <a:off x="519114" y="1447800"/>
            <a:ext cx="11440657" cy="5116773"/>
          </a:xfrm>
        </p:spPr>
        <p:txBody>
          <a:bodyPr>
            <a:normAutofit/>
          </a:bodyPr>
          <a:lstStyle/>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より詳しく知るためのセッション</a:t>
            </a:r>
          </a:p>
          <a:p>
            <a:pPr marL="855696" lvl="1" indent="-395295" algn="l" defTabSz="914400">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Windows Runtime internals: understanding "Hello World" </a:t>
            </a:r>
            <a:r>
              <a:rPr lang="ja-JP" altLang="en-US" sz="2800" b="0" dirty="0" smtClean="0">
                <a:gradFill>
                  <a:gsLst>
                    <a:gs pos="0">
                      <a:schemeClr val="tx1"/>
                    </a:gs>
                    <a:gs pos="86000">
                      <a:schemeClr val="tx1"/>
                    </a:gs>
                  </a:gsLst>
                  <a:lin ang="5400000" scaled="0"/>
                </a:gradFill>
                <a:latin typeface="Segoe UI Light"/>
                <a:ea typeface="メイリオ"/>
                <a:cs typeface="+mn-cs"/>
              </a:rPr>
              <a:t/>
            </a:r>
            <a:br>
              <a:rPr lang="ja-JP" altLang="en-US" sz="2800" b="0" dirty="0" smtClean="0">
                <a:gradFill>
                  <a:gsLst>
                    <a:gs pos="0">
                      <a:schemeClr val="tx1"/>
                    </a:gs>
                    <a:gs pos="86000">
                      <a:schemeClr val="tx1"/>
                    </a:gs>
                  </a:gsLst>
                  <a:lin ang="5400000" scaled="0"/>
                </a:gradFill>
                <a:latin typeface="Segoe UI Light"/>
                <a:ea typeface="メイリオ"/>
                <a:cs typeface="+mn-cs"/>
              </a:rPr>
            </a:br>
            <a:r>
              <a:rPr lang="en-US" altLang="ja-JP" sz="2800" b="0" dirty="0" smtClean="0">
                <a:gradFill>
                  <a:gsLst>
                    <a:gs pos="0">
                      <a:schemeClr val="tx1"/>
                    </a:gs>
                    <a:gs pos="86000">
                      <a:schemeClr val="tx1"/>
                    </a:gs>
                  </a:gsLst>
                  <a:lin ang="5400000" scaled="0"/>
                </a:gradFill>
                <a:latin typeface="Segoe UI Light"/>
                <a:ea typeface="メイリオ"/>
                <a:cs typeface="+mn-cs"/>
              </a:rPr>
              <a:t>(PLAT-875T)</a:t>
            </a:r>
          </a:p>
          <a:p>
            <a:pPr marL="855696" lvl="1" indent="-395295" algn="l" defTabSz="914400">
              <a:spcBef>
                <a:spcPct val="20000"/>
              </a:spcBef>
              <a:buSzPct val="90000"/>
              <a:buFont typeface="Arial"/>
              <a:buChar char="•"/>
            </a:pPr>
            <a:r>
              <a:rPr lang="en-US" altLang="ja-JP" sz="2800" b="0" dirty="0" err="1" smtClean="0">
                <a:gradFill>
                  <a:gsLst>
                    <a:gs pos="0">
                      <a:schemeClr val="tx1"/>
                    </a:gs>
                    <a:gs pos="86000">
                      <a:schemeClr val="tx1"/>
                    </a:gs>
                  </a:gsLst>
                  <a:lin ang="5400000" scaled="0"/>
                </a:gradFill>
                <a:latin typeface="Segoe UI Light"/>
                <a:ea typeface="メイリオ"/>
                <a:cs typeface="+mn-cs"/>
              </a:rPr>
              <a:t>Async</a:t>
            </a:r>
            <a:r>
              <a:rPr lang="en-US" altLang="ja-JP" sz="2800" b="0" dirty="0" smtClean="0">
                <a:gradFill>
                  <a:gsLst>
                    <a:gs pos="0">
                      <a:schemeClr val="tx1"/>
                    </a:gs>
                    <a:gs pos="86000">
                      <a:schemeClr val="tx1"/>
                    </a:gs>
                  </a:gsLst>
                  <a:lin ang="5400000" scaled="0"/>
                </a:gradFill>
                <a:latin typeface="Segoe UI Light"/>
                <a:ea typeface="メイリオ"/>
                <a:cs typeface="+mn-cs"/>
              </a:rPr>
              <a:t> everywhere: creating responsive APIs &amp; apps (PLAT-203T)</a:t>
            </a:r>
            <a:endParaRPr lang="ja-JP" altLang="en-US" sz="28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Using the Windows Runtime from C++ (TOOL-532T)</a:t>
            </a:r>
            <a:endParaRPr lang="ja-JP" altLang="en-US" sz="28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Using the Windows Runtime from C# and Visual Basic (TOOL-531T)</a:t>
            </a:r>
            <a:endParaRPr lang="ja-JP" altLang="en-US" sz="28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Using the Windows Runtime from JavaScript (TOOL-533T)</a:t>
            </a:r>
            <a:endParaRPr lang="ja-JP" altLang="en-US" sz="28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//build </a:t>
            </a:r>
            <a:r>
              <a:rPr lang="ja-JP" altLang="en-US" sz="3200" b="0" dirty="0" err="1" smtClean="0">
                <a:gradFill>
                  <a:gsLst>
                    <a:gs pos="0">
                      <a:schemeClr val="tx1"/>
                    </a:gs>
                    <a:gs pos="86000">
                      <a:schemeClr val="tx1"/>
                    </a:gs>
                  </a:gsLst>
                  <a:lin ang="5400000" scaled="0"/>
                </a:gradFill>
                <a:latin typeface="Segoe UI Light"/>
                <a:ea typeface="メイリオ"/>
                <a:cs typeface="+mn-cs"/>
              </a:rPr>
              <a:t>での</a:t>
            </a:r>
            <a:r>
              <a:rPr lang="ja-JP" altLang="en-US" sz="3200" b="0" dirty="0" smtClean="0">
                <a:gradFill>
                  <a:gsLst>
                    <a:gs pos="0">
                      <a:schemeClr val="tx1"/>
                    </a:gs>
                    <a:gs pos="86000">
                      <a:schemeClr val="tx1"/>
                    </a:gs>
                  </a:gsLst>
                  <a:lin ang="5400000" scaled="0"/>
                </a:gradFill>
                <a:latin typeface="Segoe UI Light"/>
                <a:ea typeface="メイリオ"/>
                <a:cs typeface="+mn-cs"/>
              </a:rPr>
              <a:t>ご質問</a:t>
            </a:r>
            <a:r>
              <a:rPr lang="en-US" altLang="ja-JP" sz="3200" b="0" dirty="0" smtClean="0">
                <a:gradFill>
                  <a:gsLst>
                    <a:gs pos="0">
                      <a:schemeClr val="tx1"/>
                    </a:gs>
                    <a:gs pos="86000">
                      <a:schemeClr val="tx1"/>
                    </a:gs>
                  </a:gsLst>
                  <a:lin ang="5400000" scaled="0"/>
                </a:gradFill>
                <a:latin typeface="Segoe UI Light"/>
                <a:ea typeface="メイリオ"/>
                <a:cs typeface="+mn-cs"/>
              </a:rPr>
              <a:t>: </a:t>
            </a:r>
            <a:r>
              <a:rPr lang="ja-JP" altLang="en-US" sz="3200" b="0" dirty="0" smtClean="0">
                <a:gradFill>
                  <a:gsLst>
                    <a:gs pos="0">
                      <a:schemeClr val="tx1"/>
                    </a:gs>
                    <a:gs pos="86000">
                      <a:schemeClr val="tx1"/>
                    </a:gs>
                  </a:gsLst>
                  <a:lin ang="5400000" scaled="0"/>
                </a:gradFill>
                <a:latin typeface="Segoe UI Light"/>
                <a:ea typeface="メイリオ"/>
                <a:cs typeface="+mn-cs"/>
              </a:rPr>
              <a:t>アプリ ブースの </a:t>
            </a:r>
            <a:r>
              <a:rPr lang="en-US" altLang="ja-JP" sz="3200" b="0" dirty="0" err="1" smtClean="0">
                <a:gradFill>
                  <a:gsLst>
                    <a:gs pos="0">
                      <a:schemeClr val="tx1"/>
                    </a:gs>
                    <a:gs pos="86000">
                      <a:schemeClr val="tx1"/>
                    </a:gs>
                  </a:gsLst>
                  <a:lin ang="5400000" scaled="0"/>
                </a:gradFill>
                <a:latin typeface="Segoe UI Light"/>
                <a:ea typeface="メイリオ"/>
                <a:cs typeface="+mn-cs"/>
              </a:rPr>
              <a:t>WinRT</a:t>
            </a:r>
            <a:r>
              <a:rPr lang="en-US" altLang="ja-JP" sz="3200" b="0" dirty="0" smtClean="0">
                <a:gradFill>
                  <a:gsLst>
                    <a:gs pos="0">
                      <a:schemeClr val="tx1"/>
                    </a:gs>
                    <a:gs pos="86000">
                      <a:schemeClr val="tx1"/>
                    </a:gs>
                  </a:gsLst>
                  <a:lin ang="5400000" scaled="0"/>
                </a:gradFill>
                <a:latin typeface="Segoe UI Light"/>
                <a:ea typeface="メイリオ"/>
                <a:cs typeface="+mn-cs"/>
              </a:rPr>
              <a:t> </a:t>
            </a:r>
            <a:r>
              <a:rPr lang="ja-JP" altLang="en-US" sz="3200" b="0" dirty="0" smtClean="0">
                <a:gradFill>
                  <a:gsLst>
                    <a:gs pos="0">
                      <a:schemeClr val="tx1"/>
                    </a:gs>
                    <a:gs pos="86000">
                      <a:schemeClr val="tx1"/>
                    </a:gs>
                  </a:gsLst>
                  <a:lin ang="5400000" scaled="0"/>
                </a:gradFill>
                <a:latin typeface="Segoe UI Light"/>
                <a:ea typeface="メイリオ"/>
                <a:cs typeface="+mn-cs"/>
              </a:rPr>
              <a:t>担当者まで</a:t>
            </a:r>
            <a:endParaRPr lang="ja-JP" altLang="en-US" dirty="0" smtClean="0">
              <a:ea typeface="メイリオ"/>
            </a:endParaRPr>
          </a:p>
          <a:p>
            <a:pPr marL="855696" lvl="1" indent="-395295" algn="l" defTabSz="914400">
              <a:spcBef>
                <a:spcPct val="20000"/>
              </a:spcBef>
              <a:buSzPct val="90000"/>
              <a:buFont typeface="Arial"/>
              <a:buChar char="•"/>
            </a:pPr>
            <a:r>
              <a:rPr lang="ja-JP" altLang="en-US" sz="2600" b="0" dirty="0" smtClean="0">
                <a:gradFill>
                  <a:gsLst>
                    <a:gs pos="0">
                      <a:schemeClr val="tx1"/>
                    </a:gs>
                    <a:gs pos="86000">
                      <a:schemeClr val="tx1"/>
                    </a:gs>
                  </a:gsLst>
                  <a:lin ang="5400000" scaled="0"/>
                </a:gradFill>
                <a:latin typeface="Segoe UI Light"/>
                <a:ea typeface="メイリオ"/>
                <a:cs typeface="+mn-cs"/>
              </a:rPr>
              <a:t>私を含む </a:t>
            </a:r>
            <a:r>
              <a:rPr lang="en-US" altLang="ja-JP" sz="2600" b="0" dirty="0" err="1" smtClean="0">
                <a:gradFill>
                  <a:gsLst>
                    <a:gs pos="0">
                      <a:schemeClr val="tx1"/>
                    </a:gs>
                    <a:gs pos="86000">
                      <a:schemeClr val="tx1"/>
                    </a:gs>
                  </a:gsLst>
                  <a:lin ang="5400000" scaled="0"/>
                </a:gradFill>
                <a:latin typeface="Segoe UI Light"/>
                <a:ea typeface="メイリオ"/>
                <a:cs typeface="+mn-cs"/>
              </a:rPr>
              <a:t>WinRT</a:t>
            </a:r>
            <a:r>
              <a:rPr lang="en-US" altLang="ja-JP" sz="2600" b="0" dirty="0" smtClean="0">
                <a:gradFill>
                  <a:gsLst>
                    <a:gs pos="0">
                      <a:schemeClr val="tx1"/>
                    </a:gs>
                    <a:gs pos="86000">
                      <a:schemeClr val="tx1"/>
                    </a:gs>
                  </a:gsLst>
                  <a:lin ang="5400000" scaled="0"/>
                </a:gradFill>
                <a:latin typeface="Segoe UI Light"/>
                <a:ea typeface="メイリオ"/>
                <a:cs typeface="+mn-cs"/>
              </a:rPr>
              <a:t> </a:t>
            </a:r>
            <a:r>
              <a:rPr lang="ja-JP" altLang="en-US" sz="2600" b="0" dirty="0" smtClean="0">
                <a:gradFill>
                  <a:gsLst>
                    <a:gs pos="0">
                      <a:schemeClr val="tx1"/>
                    </a:gs>
                    <a:gs pos="86000">
                      <a:schemeClr val="tx1"/>
                    </a:gs>
                  </a:gsLst>
                  <a:lin ang="5400000" scaled="0"/>
                </a:gradFill>
                <a:latin typeface="Segoe UI Light"/>
                <a:ea typeface="メイリオ"/>
                <a:cs typeface="+mn-cs"/>
              </a:rPr>
              <a:t>担当者が本日 </a:t>
            </a:r>
            <a:r>
              <a:rPr lang="en-US" altLang="ja-JP" sz="2600" b="0" dirty="0" smtClean="0">
                <a:gradFill>
                  <a:gsLst>
                    <a:gs pos="0">
                      <a:schemeClr val="tx1"/>
                    </a:gs>
                    <a:gs pos="86000">
                      <a:schemeClr val="tx1"/>
                    </a:gs>
                  </a:gsLst>
                  <a:lin ang="5400000" scaled="0"/>
                </a:gradFill>
                <a:latin typeface="Segoe UI Light"/>
                <a:ea typeface="メイリオ"/>
                <a:cs typeface="+mn-cs"/>
              </a:rPr>
              <a:t>3 </a:t>
            </a:r>
            <a:r>
              <a:rPr lang="ja-JP" altLang="en-US" sz="2600" b="0" dirty="0" smtClean="0">
                <a:gradFill>
                  <a:gsLst>
                    <a:gs pos="0">
                      <a:schemeClr val="tx1"/>
                    </a:gs>
                    <a:gs pos="86000">
                      <a:schemeClr val="tx1"/>
                    </a:gs>
                  </a:gsLst>
                  <a:lin ang="5400000" scaled="0"/>
                </a:gradFill>
                <a:latin typeface="Segoe UI Light"/>
                <a:ea typeface="メイリオ"/>
                <a:cs typeface="+mn-cs"/>
              </a:rPr>
              <a:t>時から </a:t>
            </a:r>
            <a:r>
              <a:rPr lang="en-US" altLang="ja-JP" sz="2600" b="0" dirty="0" smtClean="0">
                <a:gradFill>
                  <a:gsLst>
                    <a:gs pos="0">
                      <a:schemeClr val="tx1"/>
                    </a:gs>
                    <a:gs pos="86000">
                      <a:schemeClr val="tx1"/>
                    </a:gs>
                  </a:gsLst>
                  <a:lin ang="5400000" scaled="0"/>
                </a:gradFill>
                <a:latin typeface="Segoe UI Light"/>
                <a:ea typeface="メイリオ"/>
                <a:cs typeface="+mn-cs"/>
              </a:rPr>
              <a:t>5 </a:t>
            </a:r>
            <a:r>
              <a:rPr lang="ja-JP" altLang="en-US" sz="2600" b="0" dirty="0" smtClean="0">
                <a:gradFill>
                  <a:gsLst>
                    <a:gs pos="0">
                      <a:schemeClr val="tx1"/>
                    </a:gs>
                    <a:gs pos="86000">
                      <a:schemeClr val="tx1"/>
                    </a:gs>
                  </a:gsLst>
                  <a:lin ang="5400000" scaled="0"/>
                </a:gradFill>
                <a:latin typeface="Segoe UI Light"/>
                <a:ea typeface="メイリオ"/>
                <a:cs typeface="+mn-cs"/>
              </a:rPr>
              <a:t>時まで </a:t>
            </a:r>
            <a:r>
              <a:rPr lang="en-US" altLang="ja-JP" sz="2600" b="0" dirty="0" smtClean="0">
                <a:gradFill>
                  <a:gsLst>
                    <a:gs pos="0">
                      <a:schemeClr val="tx1"/>
                    </a:gs>
                    <a:gs pos="86000">
                      <a:schemeClr val="tx1"/>
                    </a:gs>
                  </a:gsLst>
                  <a:lin ang="5400000" scaled="0"/>
                </a:gradFill>
                <a:latin typeface="Segoe UI Light"/>
                <a:ea typeface="メイリオ"/>
                <a:cs typeface="+mn-cs"/>
              </a:rPr>
              <a:t>(</a:t>
            </a:r>
            <a:r>
              <a:rPr lang="ja-JP" altLang="en-US" sz="2600" b="0" dirty="0" smtClean="0">
                <a:gradFill>
                  <a:gsLst>
                    <a:gs pos="0">
                      <a:schemeClr val="tx1"/>
                    </a:gs>
                    <a:gs pos="86000">
                      <a:schemeClr val="tx1"/>
                    </a:gs>
                  </a:gsLst>
                  <a:lin ang="5400000" scaled="0"/>
                </a:gradFill>
                <a:latin typeface="Segoe UI Light"/>
                <a:ea typeface="メイリオ"/>
                <a:cs typeface="+mn-cs"/>
              </a:rPr>
              <a:t>その後も</a:t>
            </a:r>
            <a:r>
              <a:rPr lang="en-US" altLang="ja-JP" sz="2600" b="0" dirty="0" smtClean="0">
                <a:gradFill>
                  <a:gsLst>
                    <a:gs pos="0">
                      <a:schemeClr val="tx1"/>
                    </a:gs>
                    <a:gs pos="86000">
                      <a:schemeClr val="tx1"/>
                    </a:gs>
                  </a:gsLst>
                  <a:lin ang="5400000" scaled="0"/>
                </a:gradFill>
                <a:latin typeface="Segoe UI Light"/>
                <a:ea typeface="メイリオ"/>
                <a:cs typeface="+mn-cs"/>
              </a:rPr>
              <a:t>) </a:t>
            </a:r>
            <a:r>
              <a:rPr lang="ja-JP" altLang="en-US" sz="2600" b="0" dirty="0" smtClean="0">
                <a:gradFill>
                  <a:gsLst>
                    <a:gs pos="0">
                      <a:schemeClr val="tx1"/>
                    </a:gs>
                    <a:gs pos="86000">
                      <a:schemeClr val="tx1"/>
                    </a:gs>
                  </a:gsLst>
                  <a:lin ang="5400000" scaled="0"/>
                </a:gradFill>
                <a:latin typeface="Segoe UI Light"/>
                <a:ea typeface="メイリオ"/>
                <a:cs typeface="+mn-cs"/>
              </a:rPr>
              <a:t>対応します。</a:t>
            </a:r>
            <a:endParaRPr lang="ja-JP" altLang="en-US" sz="2600" dirty="0" smtClean="0">
              <a:ea typeface="メイリオ"/>
            </a:endParaRPr>
          </a:p>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オンラインでのご質問</a:t>
            </a:r>
            <a:r>
              <a:rPr lang="en-US" altLang="ja-JP" sz="3200" b="0" dirty="0" smtClean="0">
                <a:gradFill>
                  <a:gsLst>
                    <a:gs pos="0">
                      <a:schemeClr val="tx1"/>
                    </a:gs>
                    <a:gs pos="86000">
                      <a:schemeClr val="tx1"/>
                    </a:gs>
                  </a:gsLst>
                  <a:lin ang="5400000" scaled="0"/>
                </a:gradFill>
                <a:latin typeface="Segoe UI Light"/>
                <a:ea typeface="メイリオ"/>
                <a:cs typeface="+mn-cs"/>
              </a:rPr>
              <a:t>: http://forums.dev.windows.com </a:t>
            </a:r>
            <a:r>
              <a:rPr lang="ja-JP" altLang="en-US" sz="3200" b="0" dirty="0" smtClean="0">
                <a:gradFill>
                  <a:gsLst>
                    <a:gs pos="0">
                      <a:schemeClr val="tx1"/>
                    </a:gs>
                    <a:gs pos="86000">
                      <a:schemeClr val="tx1"/>
                    </a:gs>
                  </a:gsLst>
                  <a:lin ang="5400000" scaled="0"/>
                </a:gradFill>
                <a:latin typeface="Segoe UI Light"/>
                <a:ea typeface="メイリオ"/>
                <a:cs typeface="+mn-cs"/>
              </a:rPr>
              <a:t>まで</a:t>
            </a:r>
            <a:endParaRPr lang="ja-JP" altLang="en-US" dirty="0">
              <a:ea typeface="メイリオ"/>
            </a:endParaRPr>
          </a:p>
        </p:txBody>
      </p:sp>
    </p:spTree>
    <p:extLst>
      <p:ext uri="{BB962C8B-B14F-4D97-AF65-F5344CB8AC3E}">
        <p14:creationId xmlns:p14="http://schemas.microsoft.com/office/powerpoint/2010/main" val="34936749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lgn="l">
              <a:spcBef>
                <a:spcPts val="0"/>
              </a:spcBef>
              <a:buFont typeface="Arial"/>
              <a:buChar char="•"/>
            </a:pPr>
            <a:r>
              <a:rPr lang="en-US" altLang="ja-JP" sz="3600" b="1" dirty="0" smtClean="0">
                <a:gradFill>
                  <a:gsLst>
                    <a:gs pos="0">
                      <a:schemeClr val="tx1"/>
                    </a:gs>
                    <a:gs pos="86000">
                      <a:schemeClr val="tx1"/>
                    </a:gs>
                  </a:gsLst>
                  <a:lin ang="5400000" scaled="0"/>
                </a:gradFill>
                <a:ea typeface="メイリオ"/>
              </a:rPr>
              <a:t>Feedback and questions </a:t>
            </a:r>
            <a:r>
              <a:rPr lang="en-US" altLang="ja-JP" sz="3600" b="0" u="sng" dirty="0" smtClean="0">
                <a:gradFill>
                  <a:gsLst>
                    <a:gs pos="0">
                      <a:schemeClr val="tx1"/>
                    </a:gs>
                    <a:gs pos="86000">
                      <a:schemeClr val="tx1"/>
                    </a:gs>
                  </a:gsLst>
                  <a:lin ang="5400000" scaled="0"/>
                </a:gradFill>
                <a:ea typeface="メイリオ"/>
                <a:hlinkClick r:id="rId3"/>
              </a:rPr>
              <a:t>http://forums.dev.windows.com</a:t>
            </a:r>
            <a:r>
              <a:rPr lang="ja-JP" altLang="en-US" sz="3600" b="0" dirty="0" smtClean="0">
                <a:gradFill>
                  <a:gsLst>
                    <a:gs pos="0">
                      <a:schemeClr val="tx1"/>
                    </a:gs>
                    <a:gs pos="86000">
                      <a:schemeClr val="tx1"/>
                    </a:gs>
                  </a:gsLst>
                  <a:lin ang="5400000" scaled="0"/>
                </a:gradFill>
                <a:ea typeface="メイリオ"/>
              </a:rPr>
              <a:t> </a:t>
            </a:r>
            <a:br>
              <a:rPr lang="ja-JP" altLang="en-US" sz="3600" b="0" dirty="0" smtClean="0">
                <a:gradFill>
                  <a:gsLst>
                    <a:gs pos="0">
                      <a:schemeClr val="tx1"/>
                    </a:gs>
                    <a:gs pos="86000">
                      <a:schemeClr val="tx1"/>
                    </a:gs>
                  </a:gsLst>
                  <a:lin ang="5400000" scaled="0"/>
                </a:gradFill>
                <a:ea typeface="メイリオ"/>
              </a:rPr>
            </a:br>
            <a:endParaRPr lang="ja-JP" altLang="en-US" sz="3600" dirty="0" smtClean="0">
              <a:ea typeface="メイリオ"/>
            </a:endParaRPr>
          </a:p>
          <a:p>
            <a:pPr marL="457200" indent="-457200" algn="l">
              <a:spcBef>
                <a:spcPts val="0"/>
              </a:spcBef>
              <a:buFont typeface="Arial"/>
              <a:buChar char="•"/>
            </a:pPr>
            <a:r>
              <a:rPr lang="en-US" altLang="ja-JP" sz="3600" b="1" dirty="0" smtClean="0">
                <a:gradFill>
                  <a:gsLst>
                    <a:gs pos="0">
                      <a:schemeClr val="tx1"/>
                    </a:gs>
                    <a:gs pos="86000">
                      <a:schemeClr val="tx1"/>
                    </a:gs>
                  </a:gsLst>
                  <a:lin ang="5400000" scaled="0"/>
                </a:gradFill>
                <a:ea typeface="メイリオ"/>
              </a:rPr>
              <a:t>Session feedback</a:t>
            </a:r>
            <a:r>
              <a:rPr lang="ja-JP" altLang="en-US" sz="3600" b="1" dirty="0" smtClean="0">
                <a:gradFill>
                  <a:gsLst>
                    <a:gs pos="0">
                      <a:schemeClr val="tx1"/>
                    </a:gs>
                    <a:gs pos="86000">
                      <a:schemeClr val="tx1"/>
                    </a:gs>
                  </a:gsLst>
                  <a:lin ang="5400000" scaled="0"/>
                </a:gradFill>
                <a:ea typeface="メイリオ"/>
              </a:rPr>
              <a:t/>
            </a:r>
            <a:br>
              <a:rPr lang="ja-JP" altLang="en-US" sz="3600" b="1" dirty="0" smtClean="0">
                <a:gradFill>
                  <a:gsLst>
                    <a:gs pos="0">
                      <a:schemeClr val="tx1"/>
                    </a:gs>
                    <a:gs pos="86000">
                      <a:schemeClr val="tx1"/>
                    </a:gs>
                  </a:gsLst>
                  <a:lin ang="5400000" scaled="0"/>
                </a:gradFill>
                <a:ea typeface="メイリオ"/>
              </a:rPr>
            </a:br>
            <a:r>
              <a:rPr lang="en-US" altLang="ja-JP" sz="3600" b="0" u="sng" dirty="0" smtClean="0">
                <a:gradFill>
                  <a:gsLst>
                    <a:gs pos="0">
                      <a:schemeClr val="tx1"/>
                    </a:gs>
                    <a:gs pos="86000">
                      <a:schemeClr val="tx1"/>
                    </a:gs>
                  </a:gsLst>
                  <a:lin ang="5400000" scaled="0"/>
                </a:gradFill>
                <a:ea typeface="メイリオ"/>
                <a:hlinkClick r:id="rId4"/>
              </a:rPr>
              <a:t>http://bldw.in/SessionFeedback</a:t>
            </a:r>
            <a:r>
              <a:rPr lang="ja-JP" altLang="en-US" sz="3600" b="0" dirty="0" smtClean="0">
                <a:gradFill>
                  <a:gsLst>
                    <a:gs pos="0">
                      <a:schemeClr val="tx1"/>
                    </a:gs>
                    <a:gs pos="86000">
                      <a:schemeClr val="tx1"/>
                    </a:gs>
                  </a:gsLst>
                  <a:lin ang="5400000" scaled="0"/>
                </a:gradFill>
                <a:ea typeface="メイリオ"/>
              </a:rPr>
              <a:t> </a:t>
            </a:r>
            <a:endParaRPr lang="ja-JP" altLang="en-US" sz="3600" dirty="0" smtClean="0">
              <a:ea typeface="メイリオ"/>
            </a:endParaRPr>
          </a:p>
          <a:p>
            <a:pPr marL="0" indent="0" algn="l">
              <a:lnSpc>
                <a:spcPct val="90000"/>
              </a:lnSpc>
              <a:spcBef>
                <a:spcPts val="0"/>
              </a:spcBef>
              <a:buNone/>
            </a:pPr>
            <a:endParaRPr lang="ja-JP" altLang="en-US" sz="3600" dirty="0">
              <a:ea typeface="メイリオ"/>
            </a:endParaRPr>
          </a:p>
        </p:txBody>
      </p:sp>
      <p:sp>
        <p:nvSpPr>
          <p:cNvPr id="4" name="Text Placeholder 3"/>
          <p:cNvSpPr>
            <a:spLocks noGrp="1"/>
          </p:cNvSpPr>
          <p:nvPr>
            <p:ph type="body" sz="quarter" idx="10"/>
          </p:nvPr>
        </p:nvSpPr>
        <p:spPr>
          <a:xfrm>
            <a:off x="969964" y="1275872"/>
            <a:ext cx="9056688" cy="1378644"/>
          </a:xfrm>
        </p:spPr>
        <p:txBody>
          <a:bodyPr/>
          <a:lstStyle/>
          <a:p>
            <a:pPr marL="0" indent="0" algn="l" defTabSz="914400">
              <a:spcBef>
                <a:spcPct val="20000"/>
              </a:spcBef>
              <a:buNone/>
            </a:pPr>
            <a:r>
              <a:rPr lang="en-US" altLang="ja-JP" sz="10000" b="0" u="none" strike="noStrike" spc="-300" baseline="0" smtClean="0">
                <a:ln w="11430"/>
                <a:gradFill>
                  <a:gsLst>
                    <a:gs pos="0">
                      <a:schemeClr val="tx1"/>
                    </a:gs>
                    <a:gs pos="88000">
                      <a:schemeClr val="tx1"/>
                    </a:gs>
                  </a:gsLst>
                  <a:lin ang="5400000"/>
                </a:gradFill>
                <a:effectLst/>
                <a:latin typeface="Segoe UI Semibold"/>
                <a:ea typeface="メイリオ"/>
                <a:cs typeface="+mn-cs"/>
              </a:rPr>
              <a:t>thank you</a:t>
            </a:r>
            <a:endParaRPr lang="ja-JP" altLang="en-US" dirty="0">
              <a:ea typeface="メイリオ"/>
            </a:endParaRPr>
          </a:p>
        </p:txBody>
      </p:sp>
    </p:spTree>
    <p:extLst>
      <p:ext uri="{BB962C8B-B14F-4D97-AF65-F5344CB8AC3E}">
        <p14:creationId xmlns:p14="http://schemas.microsoft.com/office/powerpoint/2010/main" val="15403724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126">
              <a:buNone/>
            </a:pPr>
            <a:r>
              <a:rPr lang="en-US" altLang="ja-JP" sz="700" b="0" smtClean="0">
                <a:gradFill>
                  <a:gsLst>
                    <a:gs pos="0">
                      <a:schemeClr val="tx1"/>
                    </a:gs>
                    <a:gs pos="100000">
                      <a:schemeClr val="tx1"/>
                    </a:gs>
                  </a:gsLst>
                  <a:lin ang="5400000" scaled="0"/>
                </a:gradFill>
                <a:latin typeface="Segoe UI"/>
                <a:ea typeface="メイリオ"/>
                <a:cs typeface="Arial"/>
              </a:rPr>
              <a:t>© 2011 Microsoft Corporation. All rights reserved. Microsoft, Windows, Windows Vista and other product names are or may be registered trademarks and/or trademarks in the U.S. and/or other countries.</a:t>
            </a:r>
          </a:p>
          <a:p>
            <a:pPr algn="ctr" defTabSz="914126">
              <a:buNone/>
            </a:pPr>
            <a:r>
              <a:rPr lang="en-US" altLang="ja-JP" sz="700" b="0" smtClean="0">
                <a:gradFill>
                  <a:gsLst>
                    <a:gs pos="0">
                      <a:schemeClr val="tx1"/>
                    </a:gs>
                    <a:gs pos="100000">
                      <a:schemeClr val="tx1"/>
                    </a:gs>
                  </a:gsLst>
                  <a:lin ang="5400000" scaled="0"/>
                </a:gradFill>
                <a:latin typeface="Segoe UI"/>
                <a:ea typeface="メイリオ"/>
                <a:cs typeface="Aria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ja-JP" altLang="en-US" sz="700" b="0">
              <a:gradFill>
                <a:gsLst>
                  <a:gs pos="0">
                    <a:schemeClr val="tx1"/>
                  </a:gs>
                  <a:gs pos="100000">
                    <a:schemeClr val="tx1"/>
                  </a:gs>
                </a:gsLst>
                <a:lin ang="5400000" scaled="0"/>
              </a:gradFill>
              <a:latin typeface="Segoe UI"/>
              <a:ea typeface="メイリオ"/>
              <a:cs typeface="Aria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9586156" cy="769441"/>
          </a:xfrm>
          <a:prstGeom prst="rect">
            <a:avLst/>
          </a:prstGeom>
          <a:noFill/>
        </p:spPr>
        <p:txBody>
          <a:bodyPr wrap="square" rtlCol="0">
            <a:spAutoFit/>
          </a:bodyPr>
          <a:lstStyle/>
          <a:p>
            <a:pPr algn="l" defTabSz="914400">
              <a:buNone/>
            </a:pPr>
            <a:r>
              <a:rPr lang="en-US" altLang="ja-JP" sz="4400" b="0" smtClean="0">
                <a:solidFill>
                  <a:srgbClr val="FFFFFF"/>
                </a:solidFill>
                <a:latin typeface="Segoe UI Semibold"/>
                <a:ea typeface="メイリオ"/>
                <a:cs typeface="+mn-cs"/>
              </a:rPr>
              <a:t>Windows Runtime </a:t>
            </a:r>
            <a:r>
              <a:rPr lang="ja-JP" altLang="en-US" sz="4400" b="0" smtClean="0">
                <a:solidFill>
                  <a:srgbClr val="FFFFFF"/>
                </a:solidFill>
                <a:latin typeface="Segoe UI Semibold"/>
                <a:ea typeface="メイリオ"/>
                <a:cs typeface="+mn-cs"/>
              </a:rPr>
              <a:t>とは</a:t>
            </a:r>
            <a:endParaRPr lang="ja-JP" altLang="en-US" sz="4400" dirty="0">
              <a:solidFill>
                <a:srgbClr val="FFFFFF"/>
              </a:solidFill>
              <a:latin typeface="+mj-lt"/>
              <a:ea typeface="メイリオ"/>
            </a:endParaRPr>
          </a:p>
        </p:txBody>
      </p:sp>
    </p:spTree>
    <p:extLst>
      <p:ext uri="{BB962C8B-B14F-4D97-AF65-F5344CB8AC3E}">
        <p14:creationId xmlns:p14="http://schemas.microsoft.com/office/powerpoint/2010/main" val="9511434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69963" y="2971800"/>
            <a:ext cx="4037466" cy="990600"/>
            <a:chOff x="969963" y="2971800"/>
            <a:chExt cx="4037466" cy="990600"/>
          </a:xfrm>
        </p:grpSpPr>
        <p:sp>
          <p:nvSpPr>
            <p:cNvPr id="5" name="Rounded Rectangle 4"/>
            <p:cNvSpPr/>
            <p:nvPr/>
          </p:nvSpPr>
          <p:spPr>
            <a:xfrm>
              <a:off x="969963" y="2971800"/>
              <a:ext cx="4037466" cy="990600"/>
            </a:xfrm>
            <a:prstGeom prst="roundRect">
              <a:avLst>
                <a:gd name="adj" fmla="val 0"/>
              </a:avLst>
            </a:prstGeom>
            <a:ln/>
          </p:spPr>
          <p:style>
            <a:lnRef idx="2">
              <a:schemeClr val="accent2">
                <a:shade val="50000"/>
              </a:schemeClr>
            </a:lnRef>
            <a:fillRef idx="1">
              <a:schemeClr val="accent2"/>
            </a:fillRef>
            <a:effectRef idx="0">
              <a:schemeClr val="accent2"/>
            </a:effectRef>
            <a:fontRef idx="minor">
              <a:schemeClr val="lt1"/>
            </a:fontRef>
          </p:style>
          <p:txBody>
            <a:bodyPr tIns="72000" rtlCol="0" anchor="t" anchorCtr="0"/>
            <a:lstStyle/>
            <a:p>
              <a:pPr algn="ctr" defTabSz="914400">
                <a:buNone/>
              </a:pPr>
              <a:r>
                <a:rPr lang="ja-JP" altLang="en-US" sz="2200" b="0" i="0" dirty="0" smtClean="0">
                  <a:solidFill>
                    <a:srgbClr val="FFFFFF"/>
                  </a:solidFill>
                  <a:latin typeface="Segoe UI Light"/>
                  <a:ea typeface="メイリオ" pitchFamily="50" charset="-128"/>
                  <a:cs typeface="+mn-cs"/>
                </a:rPr>
                <a:t>デバイス</a:t>
              </a:r>
              <a:endParaRPr lang="ja-JP" altLang="en-US" sz="2200" dirty="0">
                <a:solidFill>
                  <a:schemeClr val="tx1"/>
                </a:solidFill>
                <a:ea typeface="メイリオ" pitchFamily="50" charset="-128"/>
              </a:endParaRPr>
            </a:p>
          </p:txBody>
        </p:sp>
        <p:grpSp>
          <p:nvGrpSpPr>
            <p:cNvPr id="52" name="Group 51"/>
            <p:cNvGrpSpPr/>
            <p:nvPr/>
          </p:nvGrpSpPr>
          <p:grpSpPr>
            <a:xfrm>
              <a:off x="1133530" y="3429000"/>
              <a:ext cx="3750386" cy="381000"/>
              <a:chOff x="1141411" y="3429000"/>
              <a:chExt cx="3494316" cy="381000"/>
            </a:xfrm>
          </p:grpSpPr>
          <p:sp>
            <p:nvSpPr>
              <p:cNvPr id="43" name="Rectangle 42"/>
              <p:cNvSpPr/>
              <p:nvPr/>
            </p:nvSpPr>
            <p:spPr bwMode="auto">
              <a:xfrm>
                <a:off x="3341949" y="3429000"/>
                <a:ext cx="751389" cy="381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126">
                  <a:spcBef>
                    <a:spcPct val="0"/>
                  </a:spcBef>
                  <a:spcAft>
                    <a:spcPct val="0"/>
                  </a:spcAft>
                  <a:buNone/>
                </a:pPr>
                <a:r>
                  <a:rPr lang="ja-JP" altLang="en-US" sz="1300" b="0" i="0" dirty="0" smtClean="0">
                    <a:solidFill>
                      <a:srgbClr val="FFFFFF"/>
                    </a:solidFill>
                    <a:latin typeface="Segoe UI Light"/>
                    <a:ea typeface="メイリオ" pitchFamily="50" charset="-128"/>
                    <a:cs typeface="+mn-cs"/>
                  </a:rPr>
                  <a:t>センサー</a:t>
                </a:r>
                <a:endParaRPr lang="ja-JP" altLang="en-US" sz="1300" b="0" i="0" dirty="0">
                  <a:solidFill>
                    <a:srgbClr val="FFFFFF"/>
                  </a:solidFill>
                  <a:latin typeface="Segoe UI Light"/>
                  <a:ea typeface="メイリオ" pitchFamily="50" charset="-128"/>
                  <a:cs typeface="+mn-cs"/>
                </a:endParaRPr>
              </a:p>
            </p:txBody>
          </p:sp>
          <p:sp>
            <p:nvSpPr>
              <p:cNvPr id="44" name="Rectangle 43"/>
              <p:cNvSpPr/>
              <p:nvPr/>
            </p:nvSpPr>
            <p:spPr bwMode="auto">
              <a:xfrm>
                <a:off x="1141411" y="3429000"/>
                <a:ext cx="1140427" cy="381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0" tIns="45718" rIns="0" bIns="45718" numCol="1" rtlCol="0" anchor="ctr" anchorCtr="0" compatLnSpc="1">
                <a:prstTxWarp prst="textNoShape">
                  <a:avLst/>
                </a:prstTxWarp>
              </a:bodyPr>
              <a:lstStyle/>
              <a:p>
                <a:pPr algn="ctr" defTabSz="914126">
                  <a:spcBef>
                    <a:spcPct val="0"/>
                  </a:spcBef>
                  <a:spcAft>
                    <a:spcPct val="0"/>
                  </a:spcAft>
                  <a:buNone/>
                </a:pPr>
                <a:r>
                  <a:rPr lang="ja-JP" altLang="en-US" sz="1300" b="0" i="0" dirty="0" smtClean="0">
                    <a:solidFill>
                      <a:srgbClr val="FFFFFF"/>
                    </a:solidFill>
                    <a:latin typeface="Segoe UI Light"/>
                    <a:ea typeface="メイリオ" pitchFamily="50" charset="-128"/>
                    <a:cs typeface="+mn-cs"/>
                  </a:rPr>
                  <a:t>地理位置情報</a:t>
                </a:r>
                <a:endParaRPr lang="ja-JP" altLang="en-US" sz="1300" dirty="0" smtClean="0">
                  <a:solidFill>
                    <a:schemeClr val="tx1"/>
                  </a:solidFill>
                  <a:ea typeface="メイリオ" pitchFamily="50" charset="-128"/>
                </a:endParaRPr>
              </a:p>
            </p:txBody>
          </p:sp>
          <p:sp>
            <p:nvSpPr>
              <p:cNvPr id="45" name="Rectangle 44"/>
              <p:cNvSpPr/>
              <p:nvPr/>
            </p:nvSpPr>
            <p:spPr bwMode="auto">
              <a:xfrm>
                <a:off x="2343298" y="3429000"/>
                <a:ext cx="935372" cy="381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0" tIns="45718" rIns="0" bIns="45718" numCol="1" rtlCol="0" anchor="ctr" anchorCtr="0" compatLnSpc="1">
                <a:prstTxWarp prst="textNoShape">
                  <a:avLst/>
                </a:prstTxWarp>
              </a:bodyPr>
              <a:lstStyle/>
              <a:p>
                <a:pPr algn="ctr" defTabSz="914126">
                  <a:spcBef>
                    <a:spcPct val="0"/>
                  </a:spcBef>
                  <a:spcAft>
                    <a:spcPct val="0"/>
                  </a:spcAft>
                  <a:buNone/>
                </a:pPr>
                <a:r>
                  <a:rPr lang="ja-JP" altLang="en-US" sz="1300" b="0" i="0" dirty="0" smtClean="0">
                    <a:solidFill>
                      <a:srgbClr val="FFFFFF"/>
                    </a:solidFill>
                    <a:latin typeface="Segoe UI Light"/>
                    <a:ea typeface="メイリオ" pitchFamily="50" charset="-128"/>
                    <a:cs typeface="+mn-cs"/>
                  </a:rPr>
                  <a:t>ポータブル</a:t>
                </a:r>
                <a:endParaRPr lang="ja-JP" altLang="en-US" sz="1300" b="0" i="0" dirty="0">
                  <a:solidFill>
                    <a:srgbClr val="FFFFFF"/>
                  </a:solidFill>
                  <a:latin typeface="Segoe UI Light"/>
                  <a:ea typeface="メイリオ" pitchFamily="50" charset="-128"/>
                  <a:cs typeface="+mn-cs"/>
                </a:endParaRPr>
              </a:p>
            </p:txBody>
          </p:sp>
          <p:sp>
            <p:nvSpPr>
              <p:cNvPr id="49" name="Rectangle 48"/>
              <p:cNvSpPr/>
              <p:nvPr/>
            </p:nvSpPr>
            <p:spPr bwMode="auto">
              <a:xfrm>
                <a:off x="4166139" y="3429000"/>
                <a:ext cx="469588" cy="381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1300" b="0" i="0" dirty="0" smtClean="0">
                    <a:solidFill>
                      <a:srgbClr val="FFFFFF"/>
                    </a:solidFill>
                    <a:latin typeface="Segoe UI Light"/>
                    <a:ea typeface="メイリオ" pitchFamily="50" charset="-128"/>
                    <a:cs typeface="+mn-cs"/>
                  </a:rPr>
                  <a:t>NFC</a:t>
                </a:r>
                <a:endParaRPr lang="en-US" altLang="ja-JP" sz="1300" b="0" i="0" dirty="0">
                  <a:solidFill>
                    <a:srgbClr val="FFFFFF"/>
                  </a:solidFill>
                  <a:latin typeface="Segoe UI Light"/>
                  <a:ea typeface="メイリオ" pitchFamily="50" charset="-128"/>
                  <a:cs typeface="+mn-cs"/>
                </a:endParaRPr>
              </a:p>
            </p:txBody>
          </p:sp>
        </p:grpSp>
      </p:grpSp>
      <p:grpSp>
        <p:nvGrpSpPr>
          <p:cNvPr id="23" name="Group 22"/>
          <p:cNvGrpSpPr/>
          <p:nvPr/>
        </p:nvGrpSpPr>
        <p:grpSpPr>
          <a:xfrm>
            <a:off x="5296509" y="2971800"/>
            <a:ext cx="5916003" cy="2162628"/>
            <a:chOff x="5296509" y="2971800"/>
            <a:chExt cx="5916003" cy="2162628"/>
          </a:xfrm>
        </p:grpSpPr>
        <p:sp>
          <p:nvSpPr>
            <p:cNvPr id="8" name="Rounded Rectangle 7"/>
            <p:cNvSpPr/>
            <p:nvPr/>
          </p:nvSpPr>
          <p:spPr>
            <a:xfrm>
              <a:off x="5296509" y="2971800"/>
              <a:ext cx="5916003" cy="2162628"/>
            </a:xfrm>
            <a:prstGeom prst="roundRect">
              <a:avLst>
                <a:gd name="adj" fmla="val 0"/>
              </a:avLst>
            </a:prstGeom>
            <a:ln/>
          </p:spPr>
          <p:style>
            <a:lnRef idx="2">
              <a:schemeClr val="accent2">
                <a:shade val="50000"/>
              </a:schemeClr>
            </a:lnRef>
            <a:fillRef idx="1">
              <a:schemeClr val="accent2"/>
            </a:fillRef>
            <a:effectRef idx="0">
              <a:schemeClr val="accent2"/>
            </a:effectRef>
            <a:fontRef idx="minor">
              <a:schemeClr val="lt1"/>
            </a:fontRef>
          </p:style>
          <p:txBody>
            <a:bodyPr tIns="72000" rtlCol="0" anchor="t" anchorCtr="0"/>
            <a:lstStyle/>
            <a:p>
              <a:pPr algn="ctr" defTabSz="914400">
                <a:buNone/>
              </a:pPr>
              <a:r>
                <a:rPr lang="ja-JP" altLang="en-US" sz="2200" b="0" i="0" dirty="0" smtClean="0">
                  <a:solidFill>
                    <a:srgbClr val="FFFFFF"/>
                  </a:solidFill>
                  <a:latin typeface="Segoe UI Light"/>
                  <a:ea typeface="メイリオ" pitchFamily="50" charset="-128"/>
                  <a:cs typeface="+mn-cs"/>
                </a:rPr>
                <a:t>通信 </a:t>
              </a:r>
              <a:r>
                <a:rPr lang="en-US" altLang="ja-JP" sz="2200" b="0" i="0" dirty="0" smtClean="0">
                  <a:solidFill>
                    <a:srgbClr val="FFFFFF"/>
                  </a:solidFill>
                  <a:latin typeface="Segoe UI Light"/>
                  <a:ea typeface="メイリオ" pitchFamily="50" charset="-128"/>
                  <a:cs typeface="+mn-cs"/>
                </a:rPr>
                <a:t>&amp; </a:t>
              </a:r>
              <a:r>
                <a:rPr lang="ja-JP" altLang="en-US" sz="2200" b="0" i="0" dirty="0" smtClean="0">
                  <a:solidFill>
                    <a:srgbClr val="FFFFFF"/>
                  </a:solidFill>
                  <a:latin typeface="Segoe UI Light"/>
                  <a:ea typeface="メイリオ" pitchFamily="50" charset="-128"/>
                  <a:cs typeface="+mn-cs"/>
                </a:rPr>
                <a:t>データ</a:t>
              </a:r>
              <a:endParaRPr lang="ja-JP" altLang="en-US" sz="2200" dirty="0">
                <a:solidFill>
                  <a:schemeClr val="tx1"/>
                </a:solidFill>
                <a:ea typeface="メイリオ" pitchFamily="50" charset="-128"/>
              </a:endParaRPr>
            </a:p>
          </p:txBody>
        </p:sp>
        <p:sp>
          <p:nvSpPr>
            <p:cNvPr id="15" name="Rectangle 14"/>
            <p:cNvSpPr/>
            <p:nvPr/>
          </p:nvSpPr>
          <p:spPr bwMode="auto">
            <a:xfrm>
              <a:off x="5426650" y="3428998"/>
              <a:ext cx="1505961" cy="421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126">
                <a:lnSpc>
                  <a:spcPct val="90000"/>
                </a:lnSpc>
                <a:spcBef>
                  <a:spcPct val="0"/>
                </a:spcBef>
                <a:spcAft>
                  <a:spcPct val="0"/>
                </a:spcAft>
                <a:buNone/>
              </a:pPr>
              <a:r>
                <a:rPr lang="ja-JP" altLang="en-US" sz="1300" b="0" i="0" dirty="0" smtClean="0">
                  <a:solidFill>
                    <a:srgbClr val="FFFFFF"/>
                  </a:solidFill>
                  <a:latin typeface="Segoe UI Light"/>
                  <a:ea typeface="メイリオ" pitchFamily="50" charset="-128"/>
                  <a:cs typeface="+mn-cs"/>
                </a:rPr>
                <a:t>コントラクト</a:t>
              </a:r>
              <a:endParaRPr lang="ja-JP" altLang="en-US" sz="1300" b="0" i="0" dirty="0">
                <a:solidFill>
                  <a:srgbClr val="FFFFFF"/>
                </a:solidFill>
                <a:latin typeface="Segoe UI Light"/>
                <a:ea typeface="メイリオ" pitchFamily="50" charset="-128"/>
                <a:cs typeface="+mn-cs"/>
              </a:endParaRPr>
            </a:p>
          </p:txBody>
        </p:sp>
        <p:sp>
          <p:nvSpPr>
            <p:cNvPr id="16" name="Rectangle 15"/>
            <p:cNvSpPr/>
            <p:nvPr/>
          </p:nvSpPr>
          <p:spPr bwMode="auto">
            <a:xfrm>
              <a:off x="7083433" y="4570915"/>
              <a:ext cx="1152144" cy="421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lnSpc>
                  <a:spcPct val="90000"/>
                </a:lnSpc>
                <a:spcBef>
                  <a:spcPct val="0"/>
                </a:spcBef>
                <a:spcAft>
                  <a:spcPct val="0"/>
                </a:spcAft>
                <a:buNone/>
              </a:pPr>
              <a:r>
                <a:rPr lang="en-US" altLang="ja-JP" sz="1300" b="0" i="0" smtClean="0">
                  <a:solidFill>
                    <a:srgbClr val="FFFFFF"/>
                  </a:solidFill>
                  <a:latin typeface="Segoe UI Light"/>
                  <a:ea typeface="メイリオ" pitchFamily="50" charset="-128"/>
                  <a:cs typeface="+mn-cs"/>
                </a:rPr>
                <a:t>XML</a:t>
              </a:r>
              <a:endParaRPr lang="en-US" altLang="ja-JP" sz="1300" b="0" i="0">
                <a:solidFill>
                  <a:srgbClr val="FFFFFF"/>
                </a:solidFill>
                <a:latin typeface="Segoe UI Light"/>
                <a:ea typeface="メイリオ" pitchFamily="50" charset="-128"/>
                <a:cs typeface="+mn-cs"/>
              </a:endParaRPr>
            </a:p>
          </p:txBody>
        </p:sp>
        <p:sp>
          <p:nvSpPr>
            <p:cNvPr id="17" name="Rectangle 16"/>
            <p:cNvSpPr/>
            <p:nvPr/>
          </p:nvSpPr>
          <p:spPr bwMode="auto">
            <a:xfrm>
              <a:off x="9980612" y="3427915"/>
              <a:ext cx="908196" cy="421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lnSpc>
                  <a:spcPct val="90000"/>
                </a:lnSpc>
                <a:spcBef>
                  <a:spcPct val="0"/>
                </a:spcBef>
                <a:spcAft>
                  <a:spcPct val="0"/>
                </a:spcAft>
                <a:buNone/>
              </a:pPr>
              <a:r>
                <a:rPr lang="en-US" altLang="ja-JP" sz="1300" b="0" i="0" smtClean="0">
                  <a:solidFill>
                    <a:srgbClr val="FFFFFF"/>
                  </a:solidFill>
                  <a:latin typeface="Segoe UI Light"/>
                  <a:ea typeface="メイリオ" pitchFamily="50" charset="-128"/>
                  <a:cs typeface="+mn-cs"/>
                </a:rPr>
                <a:t>Web</a:t>
              </a:r>
              <a:endParaRPr lang="en-US" altLang="ja-JP" sz="1300" b="0" i="0">
                <a:solidFill>
                  <a:srgbClr val="FFFFFF"/>
                </a:solidFill>
                <a:latin typeface="Segoe UI Light"/>
                <a:ea typeface="メイリオ" pitchFamily="50" charset="-128"/>
                <a:cs typeface="+mn-cs"/>
              </a:endParaRPr>
            </a:p>
          </p:txBody>
        </p:sp>
        <p:sp>
          <p:nvSpPr>
            <p:cNvPr id="18" name="Rectangle 17"/>
            <p:cNvSpPr/>
            <p:nvPr/>
          </p:nvSpPr>
          <p:spPr bwMode="auto">
            <a:xfrm>
              <a:off x="9979054" y="4560460"/>
              <a:ext cx="902398" cy="421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lnSpc>
                  <a:spcPct val="90000"/>
                </a:lnSpc>
                <a:spcBef>
                  <a:spcPct val="0"/>
                </a:spcBef>
                <a:spcAft>
                  <a:spcPct val="0"/>
                </a:spcAft>
                <a:buNone/>
              </a:pPr>
              <a:r>
                <a:rPr lang="en-US" altLang="ja-JP" sz="1300" b="0" i="0" smtClean="0">
                  <a:solidFill>
                    <a:srgbClr val="FFFFFF"/>
                  </a:solidFill>
                  <a:latin typeface="Segoe UI Light"/>
                  <a:ea typeface="メイリオ" pitchFamily="50" charset="-128"/>
                  <a:cs typeface="+mn-cs"/>
                </a:rPr>
                <a:t>SMS</a:t>
              </a:r>
              <a:endParaRPr lang="en-US" altLang="ja-JP" sz="1300" b="0" i="0">
                <a:solidFill>
                  <a:srgbClr val="FFFFFF"/>
                </a:solidFill>
                <a:latin typeface="Segoe UI Light"/>
                <a:ea typeface="メイリオ" pitchFamily="50" charset="-128"/>
                <a:cs typeface="+mn-cs"/>
              </a:endParaRPr>
            </a:p>
          </p:txBody>
        </p:sp>
        <p:sp>
          <p:nvSpPr>
            <p:cNvPr id="19" name="Rectangle 18"/>
            <p:cNvSpPr/>
            <p:nvPr/>
          </p:nvSpPr>
          <p:spPr bwMode="auto">
            <a:xfrm>
              <a:off x="8656828" y="4576498"/>
              <a:ext cx="1152000" cy="421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0" tIns="45718" rIns="0" bIns="45718" numCol="1" rtlCol="0" anchor="ctr" anchorCtr="0" compatLnSpc="1">
              <a:prstTxWarp prst="textNoShape">
                <a:avLst/>
              </a:prstTxWarp>
            </a:bodyPr>
            <a:lstStyle/>
            <a:p>
              <a:pPr algn="ctr" defTabSz="914126">
                <a:lnSpc>
                  <a:spcPct val="90000"/>
                </a:lnSpc>
                <a:spcBef>
                  <a:spcPct val="0"/>
                </a:spcBef>
                <a:spcAft>
                  <a:spcPct val="0"/>
                </a:spcAft>
                <a:buNone/>
              </a:pPr>
              <a:r>
                <a:rPr lang="ja-JP" altLang="en-US" sz="1300" b="0" i="0" dirty="0" smtClean="0">
                  <a:solidFill>
                    <a:srgbClr val="FFFFFF"/>
                  </a:solidFill>
                  <a:latin typeface="Segoe UI Light"/>
                  <a:ea typeface="メイリオ" pitchFamily="50" charset="-128"/>
                  <a:cs typeface="+mn-cs"/>
                </a:rPr>
                <a:t>ネットワーク</a:t>
              </a:r>
              <a:endParaRPr lang="ja-JP" altLang="en-US" sz="1300" b="0" i="0" dirty="0">
                <a:solidFill>
                  <a:srgbClr val="FFFFFF"/>
                </a:solidFill>
                <a:latin typeface="Segoe UI Light"/>
                <a:ea typeface="メイリオ" pitchFamily="50" charset="-128"/>
                <a:cs typeface="+mn-cs"/>
              </a:endParaRPr>
            </a:p>
          </p:txBody>
        </p:sp>
        <p:sp>
          <p:nvSpPr>
            <p:cNvPr id="20" name="Rectangle 19"/>
            <p:cNvSpPr/>
            <p:nvPr/>
          </p:nvSpPr>
          <p:spPr bwMode="auto">
            <a:xfrm>
              <a:off x="7083433" y="4023358"/>
              <a:ext cx="1152144" cy="421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lnSpc>
                  <a:spcPct val="90000"/>
                </a:lnSpc>
                <a:spcBef>
                  <a:spcPct val="0"/>
                </a:spcBef>
                <a:spcAft>
                  <a:spcPct val="0"/>
                </a:spcAft>
                <a:buNone/>
              </a:pPr>
              <a:r>
                <a:rPr lang="ja-JP" altLang="en-US" sz="1300" b="0" i="0" dirty="0" smtClean="0">
                  <a:solidFill>
                    <a:srgbClr val="FFFFFF"/>
                  </a:solidFill>
                  <a:latin typeface="Segoe UI Light"/>
                  <a:ea typeface="メイリオ" pitchFamily="50" charset="-128"/>
                  <a:cs typeface="+mn-cs"/>
                </a:rPr>
                <a:t>通知</a:t>
              </a:r>
              <a:endParaRPr lang="ja-JP" altLang="en-US" sz="1300" b="0" i="0" dirty="0">
                <a:solidFill>
                  <a:srgbClr val="FFFFFF"/>
                </a:solidFill>
                <a:latin typeface="Segoe UI Light"/>
                <a:ea typeface="メイリオ" pitchFamily="50" charset="-128"/>
                <a:cs typeface="+mn-cs"/>
              </a:endParaRPr>
            </a:p>
          </p:txBody>
        </p:sp>
        <p:sp>
          <p:nvSpPr>
            <p:cNvPr id="21" name="Rectangle 20"/>
            <p:cNvSpPr/>
            <p:nvPr/>
          </p:nvSpPr>
          <p:spPr bwMode="auto">
            <a:xfrm>
              <a:off x="7083433" y="3429000"/>
              <a:ext cx="2725539" cy="421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0" tIns="45718" rIns="0" bIns="45718" numCol="1" rtlCol="0" anchor="ctr" anchorCtr="0" compatLnSpc="1">
              <a:prstTxWarp prst="textNoShape">
                <a:avLst/>
              </a:prstTxWarp>
            </a:bodyPr>
            <a:lstStyle/>
            <a:p>
              <a:pPr algn="ctr" defTabSz="914126">
                <a:lnSpc>
                  <a:spcPct val="90000"/>
                </a:lnSpc>
                <a:spcBef>
                  <a:spcPct val="0"/>
                </a:spcBef>
                <a:spcAft>
                  <a:spcPct val="0"/>
                </a:spcAft>
                <a:buNone/>
              </a:pPr>
              <a:r>
                <a:rPr lang="ja-JP" altLang="en-US" sz="1300" b="0" i="0" dirty="0" smtClean="0">
                  <a:solidFill>
                    <a:srgbClr val="FFFFFF"/>
                  </a:solidFill>
                  <a:latin typeface="Segoe UI Light"/>
                  <a:ea typeface="メイリオ" pitchFamily="50" charset="-128"/>
                  <a:cs typeface="+mn-cs"/>
                </a:rPr>
                <a:t>ローカル </a:t>
              </a:r>
              <a:r>
                <a:rPr lang="en-US" altLang="ja-JP" sz="1300" b="0" i="0" dirty="0" smtClean="0">
                  <a:solidFill>
                    <a:srgbClr val="FFFFFF"/>
                  </a:solidFill>
                  <a:latin typeface="Segoe UI Light"/>
                  <a:ea typeface="メイリオ" pitchFamily="50" charset="-128"/>
                  <a:cs typeface="+mn-cs"/>
                </a:rPr>
                <a:t>&amp; </a:t>
              </a:r>
              <a:r>
                <a:rPr lang="ja-JP" altLang="en-US" sz="1300" b="0" i="0" dirty="0" smtClean="0">
                  <a:solidFill>
                    <a:srgbClr val="FFFFFF"/>
                  </a:solidFill>
                  <a:latin typeface="Segoe UI Light"/>
                  <a:ea typeface="メイリオ" pitchFamily="50" charset="-128"/>
                  <a:cs typeface="+mn-cs"/>
                </a:rPr>
                <a:t>クラウド ストレージ</a:t>
              </a:r>
              <a:endParaRPr lang="ja-JP" altLang="en-US" sz="1300" b="0" i="0" dirty="0">
                <a:solidFill>
                  <a:srgbClr val="FFFFFF"/>
                </a:solidFill>
                <a:latin typeface="Segoe UI Light"/>
                <a:ea typeface="メイリオ" pitchFamily="50" charset="-128"/>
                <a:cs typeface="+mn-cs"/>
              </a:endParaRPr>
            </a:p>
          </p:txBody>
        </p:sp>
        <p:sp>
          <p:nvSpPr>
            <p:cNvPr id="61" name="Rectangle 60"/>
            <p:cNvSpPr/>
            <p:nvPr/>
          </p:nvSpPr>
          <p:spPr bwMode="auto">
            <a:xfrm>
              <a:off x="8656828" y="4023357"/>
              <a:ext cx="1152144" cy="421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lnSpc>
                  <a:spcPct val="90000"/>
                </a:lnSpc>
                <a:spcBef>
                  <a:spcPct val="0"/>
                </a:spcBef>
                <a:spcAft>
                  <a:spcPct val="0"/>
                </a:spcAft>
                <a:buNone/>
              </a:pPr>
              <a:r>
                <a:rPr lang="ja-JP" altLang="en-US" sz="1300" b="0" i="0" smtClean="0">
                  <a:solidFill>
                    <a:srgbClr val="FFFFFF"/>
                  </a:solidFill>
                  <a:latin typeface="Segoe UI Light"/>
                  <a:ea typeface="メイリオ" pitchFamily="50" charset="-128"/>
                  <a:cs typeface="+mn-cs"/>
                </a:rPr>
                <a:t>ストリーム</a:t>
              </a:r>
              <a:endParaRPr lang="ja-JP" altLang="en-US" sz="1300">
                <a:solidFill>
                  <a:schemeClr val="tx1"/>
                </a:solidFill>
                <a:ea typeface="メイリオ" pitchFamily="50" charset="-128"/>
              </a:endParaRPr>
            </a:p>
          </p:txBody>
        </p:sp>
        <p:sp>
          <p:nvSpPr>
            <p:cNvPr id="62" name="Rectangle 61"/>
            <p:cNvSpPr/>
            <p:nvPr/>
          </p:nvSpPr>
          <p:spPr bwMode="auto">
            <a:xfrm>
              <a:off x="5439681" y="4569252"/>
              <a:ext cx="1505961" cy="421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72000" rIns="0" bIns="21600" numCol="1" rtlCol="0" anchor="ctr" anchorCtr="0" compatLnSpc="1">
              <a:prstTxWarp prst="textNoShape">
                <a:avLst/>
              </a:prstTxWarp>
            </a:bodyPr>
            <a:lstStyle/>
            <a:p>
              <a:pPr algn="ctr" defTabSz="914126">
                <a:lnSpc>
                  <a:spcPct val="90000"/>
                </a:lnSpc>
                <a:spcBef>
                  <a:spcPct val="0"/>
                </a:spcBef>
                <a:spcAft>
                  <a:spcPct val="0"/>
                </a:spcAft>
                <a:buNone/>
              </a:pPr>
              <a:r>
                <a:rPr lang="ja-JP" altLang="en-US" sz="1300" b="0" i="0" dirty="0" smtClean="0">
                  <a:solidFill>
                    <a:srgbClr val="FFFFFF"/>
                  </a:solidFill>
                  <a:latin typeface="Segoe UI Light"/>
                  <a:ea typeface="メイリオ" pitchFamily="50" charset="-128"/>
                  <a:cs typeface="+mn-cs"/>
                </a:rPr>
                <a:t>バックグラウンド</a:t>
              </a:r>
              <a:r>
                <a:rPr lang="en-US" altLang="ja-JP" sz="1300" b="0" i="0" dirty="0" smtClean="0">
                  <a:solidFill>
                    <a:srgbClr val="FFFFFF"/>
                  </a:solidFill>
                  <a:latin typeface="Segoe UI Light"/>
                  <a:ea typeface="メイリオ" pitchFamily="50" charset="-128"/>
                  <a:cs typeface="+mn-cs"/>
                </a:rPr>
                <a:t/>
              </a:r>
              <a:br>
                <a:rPr lang="en-US" altLang="ja-JP" sz="1300" b="0" i="0" dirty="0" smtClean="0">
                  <a:solidFill>
                    <a:srgbClr val="FFFFFF"/>
                  </a:solidFill>
                  <a:latin typeface="Segoe UI Light"/>
                  <a:ea typeface="メイリオ" pitchFamily="50" charset="-128"/>
                  <a:cs typeface="+mn-cs"/>
                </a:rPr>
              </a:br>
              <a:r>
                <a:rPr lang="ja-JP" altLang="en-US" sz="1300" b="0" i="0" dirty="0" smtClean="0">
                  <a:solidFill>
                    <a:srgbClr val="FFFFFF"/>
                  </a:solidFill>
                  <a:latin typeface="Segoe UI Light"/>
                  <a:ea typeface="メイリオ" pitchFamily="50" charset="-128"/>
                  <a:cs typeface="+mn-cs"/>
                </a:rPr>
                <a:t>転送</a:t>
              </a:r>
              <a:endParaRPr lang="ja-JP" altLang="en-US" sz="1300" dirty="0">
                <a:solidFill>
                  <a:schemeClr val="tx1"/>
                </a:solidFill>
                <a:ea typeface="メイリオ" pitchFamily="50" charset="-128"/>
              </a:endParaRPr>
            </a:p>
          </p:txBody>
        </p:sp>
      </p:grpSp>
      <p:grpSp>
        <p:nvGrpSpPr>
          <p:cNvPr id="24" name="Group 23"/>
          <p:cNvGrpSpPr/>
          <p:nvPr/>
        </p:nvGrpSpPr>
        <p:grpSpPr>
          <a:xfrm>
            <a:off x="969963" y="1219200"/>
            <a:ext cx="10242550" cy="1485900"/>
            <a:chOff x="969963" y="1219200"/>
            <a:chExt cx="10242550" cy="1485900"/>
          </a:xfrm>
        </p:grpSpPr>
        <p:sp>
          <p:nvSpPr>
            <p:cNvPr id="7" name="Rounded Rectangle 6"/>
            <p:cNvSpPr/>
            <p:nvPr/>
          </p:nvSpPr>
          <p:spPr>
            <a:xfrm>
              <a:off x="969963" y="1219200"/>
              <a:ext cx="10242550" cy="1485900"/>
            </a:xfrm>
            <a:prstGeom prst="roundRect">
              <a:avLst>
                <a:gd name="adj" fmla="val 1038"/>
              </a:avLst>
            </a:prstGeom>
            <a:ln/>
          </p:spPr>
          <p:style>
            <a:lnRef idx="2">
              <a:schemeClr val="accent2">
                <a:shade val="50000"/>
              </a:schemeClr>
            </a:lnRef>
            <a:fillRef idx="1">
              <a:schemeClr val="accent2"/>
            </a:fillRef>
            <a:effectRef idx="0">
              <a:schemeClr val="accent2"/>
            </a:effectRef>
            <a:fontRef idx="minor">
              <a:schemeClr val="lt1"/>
            </a:fontRef>
          </p:style>
          <p:txBody>
            <a:bodyPr tIns="72000" rtlCol="0" anchor="t" anchorCtr="0"/>
            <a:lstStyle/>
            <a:p>
              <a:pPr algn="ctr" defTabSz="914400">
                <a:buNone/>
              </a:pPr>
              <a:r>
                <a:rPr lang="ja-JP" altLang="en-US" sz="2200" b="0" i="0" dirty="0" smtClean="0">
                  <a:solidFill>
                    <a:srgbClr val="FFFFFF"/>
                  </a:solidFill>
                  <a:latin typeface="Segoe UI Light"/>
                  <a:ea typeface="メイリオ" pitchFamily="50" charset="-128"/>
                  <a:cs typeface="+mn-cs"/>
                </a:rPr>
                <a:t>ユーザー インターフェイス</a:t>
              </a:r>
              <a:endParaRPr lang="ja-JP" altLang="en-US" sz="2200" dirty="0">
                <a:solidFill>
                  <a:schemeClr val="tx1"/>
                </a:solidFill>
                <a:ea typeface="メイリオ" pitchFamily="50" charset="-128"/>
              </a:endParaRPr>
            </a:p>
          </p:txBody>
        </p:sp>
        <p:sp>
          <p:nvSpPr>
            <p:cNvPr id="27" name="Rectangle 26"/>
            <p:cNvSpPr/>
            <p:nvPr/>
          </p:nvSpPr>
          <p:spPr bwMode="auto">
            <a:xfrm>
              <a:off x="1141412" y="1676400"/>
              <a:ext cx="1512000" cy="4145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1300" b="0" i="0" dirty="0" smtClean="0">
                  <a:solidFill>
                    <a:srgbClr val="FFFFFF"/>
                  </a:solidFill>
                  <a:latin typeface="Segoe UI Light"/>
                  <a:ea typeface="メイリオ" pitchFamily="50" charset="-128"/>
                  <a:cs typeface="+mn-cs"/>
                </a:rPr>
                <a:t>HTML5/CSS</a:t>
              </a:r>
              <a:endParaRPr lang="en-US" altLang="ja-JP" sz="1300" b="0" i="0" dirty="0">
                <a:solidFill>
                  <a:srgbClr val="FFFFFF"/>
                </a:solidFill>
                <a:latin typeface="Segoe UI Light"/>
                <a:ea typeface="メイリオ" pitchFamily="50" charset="-128"/>
                <a:cs typeface="+mn-cs"/>
              </a:endParaRPr>
            </a:p>
          </p:txBody>
        </p:sp>
        <p:sp>
          <p:nvSpPr>
            <p:cNvPr id="28" name="Rectangle 27"/>
            <p:cNvSpPr/>
            <p:nvPr/>
          </p:nvSpPr>
          <p:spPr bwMode="auto">
            <a:xfrm>
              <a:off x="3235959" y="1676401"/>
              <a:ext cx="1512000" cy="4145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1300" b="0" i="0" dirty="0" smtClean="0">
                  <a:solidFill>
                    <a:srgbClr val="FFFFFF"/>
                  </a:solidFill>
                  <a:latin typeface="Segoe UI Light"/>
                  <a:ea typeface="メイリオ" pitchFamily="50" charset="-128"/>
                  <a:cs typeface="+mn-cs"/>
                </a:rPr>
                <a:t>XAML</a:t>
              </a:r>
              <a:endParaRPr lang="en-US" altLang="ja-JP" sz="1300" b="0" i="0" dirty="0">
                <a:solidFill>
                  <a:srgbClr val="FFFFFF"/>
                </a:solidFill>
                <a:latin typeface="Segoe UI Light"/>
                <a:ea typeface="メイリオ" pitchFamily="50" charset="-128"/>
                <a:cs typeface="+mn-cs"/>
              </a:endParaRPr>
            </a:p>
          </p:txBody>
        </p:sp>
        <p:sp>
          <p:nvSpPr>
            <p:cNvPr id="29" name="Rectangle 28"/>
            <p:cNvSpPr/>
            <p:nvPr/>
          </p:nvSpPr>
          <p:spPr bwMode="auto">
            <a:xfrm>
              <a:off x="5330506" y="1676401"/>
              <a:ext cx="1512000" cy="4145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1300" b="0" i="0" dirty="0" smtClean="0">
                  <a:solidFill>
                    <a:srgbClr val="FFFFFF"/>
                  </a:solidFill>
                  <a:latin typeface="Segoe UI Light"/>
                  <a:ea typeface="メイリオ" pitchFamily="50" charset="-128"/>
                  <a:cs typeface="+mn-cs"/>
                </a:rPr>
                <a:t>DirectX</a:t>
              </a:r>
              <a:endParaRPr lang="en-US" altLang="ja-JP" sz="1300" b="0" i="0" dirty="0">
                <a:solidFill>
                  <a:srgbClr val="FFFFFF"/>
                </a:solidFill>
                <a:latin typeface="Segoe UI Light"/>
                <a:ea typeface="メイリオ" pitchFamily="50" charset="-128"/>
                <a:cs typeface="+mn-cs"/>
              </a:endParaRPr>
            </a:p>
          </p:txBody>
        </p:sp>
        <p:sp>
          <p:nvSpPr>
            <p:cNvPr id="30" name="Rectangle 29"/>
            <p:cNvSpPr/>
            <p:nvPr/>
          </p:nvSpPr>
          <p:spPr bwMode="auto">
            <a:xfrm>
              <a:off x="7425053" y="1676401"/>
              <a:ext cx="1512000" cy="4145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1300" b="0" i="0" smtClean="0">
                  <a:solidFill>
                    <a:srgbClr val="FFFFFF"/>
                  </a:solidFill>
                  <a:latin typeface="Segoe UI Light"/>
                  <a:ea typeface="メイリオ" pitchFamily="50" charset="-128"/>
                  <a:cs typeface="+mn-cs"/>
                </a:rPr>
                <a:t>コントロール</a:t>
              </a:r>
              <a:endParaRPr lang="ja-JP" altLang="en-US" sz="1300" b="0" i="0">
                <a:solidFill>
                  <a:srgbClr val="FFFFFF"/>
                </a:solidFill>
                <a:latin typeface="Segoe UI Light"/>
                <a:ea typeface="メイリオ" pitchFamily="50" charset="-128"/>
                <a:cs typeface="+mn-cs"/>
              </a:endParaRPr>
            </a:p>
          </p:txBody>
        </p:sp>
        <p:sp>
          <p:nvSpPr>
            <p:cNvPr id="32" name="Rectangle 31"/>
            <p:cNvSpPr/>
            <p:nvPr/>
          </p:nvSpPr>
          <p:spPr bwMode="auto">
            <a:xfrm>
              <a:off x="5331400" y="2176272"/>
              <a:ext cx="1512000" cy="4145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1300" b="0" i="0" smtClean="0">
                  <a:solidFill>
                    <a:srgbClr val="FFFFFF"/>
                  </a:solidFill>
                  <a:latin typeface="Segoe UI Light"/>
                  <a:ea typeface="メイリオ" pitchFamily="50" charset="-128"/>
                  <a:cs typeface="+mn-cs"/>
                </a:rPr>
                <a:t>入力</a:t>
              </a:r>
              <a:endParaRPr lang="ja-JP" altLang="en-US" sz="1300" b="0" i="0">
                <a:solidFill>
                  <a:srgbClr val="FFFFFF"/>
                </a:solidFill>
                <a:latin typeface="Segoe UI Light"/>
                <a:ea typeface="メイリオ" pitchFamily="50" charset="-128"/>
                <a:cs typeface="+mn-cs"/>
              </a:endParaRPr>
            </a:p>
          </p:txBody>
        </p:sp>
        <p:sp>
          <p:nvSpPr>
            <p:cNvPr id="33" name="Rectangle 32"/>
            <p:cNvSpPr/>
            <p:nvPr/>
          </p:nvSpPr>
          <p:spPr bwMode="auto">
            <a:xfrm>
              <a:off x="7426394" y="2176272"/>
              <a:ext cx="1512000" cy="4145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36000" tIns="45718" rIns="36000" bIns="45718" numCol="1" rtlCol="0" anchor="ctr" anchorCtr="0" compatLnSpc="1">
              <a:prstTxWarp prst="textNoShape">
                <a:avLst/>
              </a:prstTxWarp>
            </a:bodyPr>
            <a:lstStyle/>
            <a:p>
              <a:pPr algn="ctr" defTabSz="914126">
                <a:spcBef>
                  <a:spcPct val="0"/>
                </a:spcBef>
                <a:spcAft>
                  <a:spcPct val="0"/>
                </a:spcAft>
                <a:buNone/>
              </a:pPr>
              <a:r>
                <a:rPr lang="ja-JP" altLang="en-US" sz="1300" b="0" i="0" dirty="0" smtClean="0">
                  <a:solidFill>
                    <a:srgbClr val="FFFFFF"/>
                  </a:solidFill>
                  <a:latin typeface="Segoe UI Light"/>
                  <a:ea typeface="メイリオ" pitchFamily="50" charset="-128"/>
                  <a:cs typeface="+mn-cs"/>
                </a:rPr>
                <a:t>アクセシビリティ</a:t>
              </a:r>
              <a:endParaRPr lang="ja-JP" altLang="en-US" sz="1300" b="0" i="0" dirty="0">
                <a:solidFill>
                  <a:srgbClr val="FFFFFF"/>
                </a:solidFill>
                <a:latin typeface="Segoe UI Light"/>
                <a:ea typeface="メイリオ" pitchFamily="50" charset="-128"/>
                <a:cs typeface="+mn-cs"/>
              </a:endParaRPr>
            </a:p>
          </p:txBody>
        </p:sp>
        <p:sp>
          <p:nvSpPr>
            <p:cNvPr id="34" name="Rectangle 33"/>
            <p:cNvSpPr/>
            <p:nvPr/>
          </p:nvSpPr>
          <p:spPr bwMode="auto">
            <a:xfrm>
              <a:off x="9521390" y="2176272"/>
              <a:ext cx="1512000" cy="4145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1300" b="0" i="0" dirty="0" smtClean="0">
                  <a:solidFill>
                    <a:srgbClr val="FFFFFF"/>
                  </a:solidFill>
                  <a:latin typeface="Segoe UI Light"/>
                  <a:ea typeface="メイリオ" pitchFamily="50" charset="-128"/>
                  <a:cs typeface="+mn-cs"/>
                </a:rPr>
                <a:t>印刷</a:t>
              </a:r>
              <a:endParaRPr lang="ja-JP" altLang="en-US" sz="1300" b="0" i="0" dirty="0">
                <a:solidFill>
                  <a:srgbClr val="FFFFFF"/>
                </a:solidFill>
                <a:latin typeface="Segoe UI Light"/>
                <a:ea typeface="メイリオ" pitchFamily="50" charset="-128"/>
                <a:cs typeface="+mn-cs"/>
              </a:endParaRPr>
            </a:p>
          </p:txBody>
        </p:sp>
        <p:sp>
          <p:nvSpPr>
            <p:cNvPr id="35" name="Rectangle 34"/>
            <p:cNvSpPr/>
            <p:nvPr/>
          </p:nvSpPr>
          <p:spPr bwMode="auto">
            <a:xfrm>
              <a:off x="9519602" y="1676401"/>
              <a:ext cx="1512000" cy="4145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1300" b="0" i="0" dirty="0" smtClean="0">
                  <a:solidFill>
                    <a:srgbClr val="FFFFFF"/>
                  </a:solidFill>
                  <a:latin typeface="Segoe UI Light"/>
                  <a:ea typeface="メイリオ" pitchFamily="50" charset="-128"/>
                  <a:cs typeface="+mn-cs"/>
                </a:rPr>
                <a:t>データ バインド</a:t>
              </a:r>
              <a:endParaRPr lang="ja-JP" altLang="en-US" sz="1300" b="0" i="0" dirty="0">
                <a:solidFill>
                  <a:srgbClr val="FFFFFF"/>
                </a:solidFill>
                <a:latin typeface="Segoe UI Light"/>
                <a:ea typeface="メイリオ" pitchFamily="50" charset="-128"/>
                <a:cs typeface="+mn-cs"/>
              </a:endParaRPr>
            </a:p>
          </p:txBody>
        </p:sp>
        <p:sp>
          <p:nvSpPr>
            <p:cNvPr id="31" name="Rectangle 30"/>
            <p:cNvSpPr/>
            <p:nvPr/>
          </p:nvSpPr>
          <p:spPr bwMode="auto">
            <a:xfrm>
              <a:off x="3236406" y="2176272"/>
              <a:ext cx="1512000" cy="4145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1300" b="0" i="0" smtClean="0">
                  <a:solidFill>
                    <a:srgbClr val="FFFFFF"/>
                  </a:solidFill>
                  <a:latin typeface="Segoe UI Light"/>
                  <a:ea typeface="メイリオ" pitchFamily="50" charset="-128"/>
                  <a:cs typeface="+mn-cs"/>
                </a:rPr>
                <a:t>タイル</a:t>
              </a:r>
              <a:endParaRPr lang="ja-JP" altLang="en-US" sz="1300" b="0" i="0">
                <a:solidFill>
                  <a:srgbClr val="FFFFFF"/>
                </a:solidFill>
                <a:latin typeface="Segoe UI Light"/>
                <a:ea typeface="メイリオ" pitchFamily="50" charset="-128"/>
                <a:cs typeface="+mn-cs"/>
              </a:endParaRPr>
            </a:p>
          </p:txBody>
        </p:sp>
        <p:sp>
          <p:nvSpPr>
            <p:cNvPr id="63" name="Rectangle 62"/>
            <p:cNvSpPr/>
            <p:nvPr/>
          </p:nvSpPr>
          <p:spPr bwMode="auto">
            <a:xfrm>
              <a:off x="1141412" y="2176272"/>
              <a:ext cx="1512000" cy="4145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1300" b="0" i="0" smtClean="0">
                  <a:solidFill>
                    <a:srgbClr val="FFFFFF"/>
                  </a:solidFill>
                  <a:latin typeface="Segoe UI Light"/>
                  <a:ea typeface="メイリオ" pitchFamily="50" charset="-128"/>
                  <a:cs typeface="+mn-cs"/>
                </a:rPr>
                <a:t>SVG</a:t>
              </a:r>
              <a:endParaRPr lang="en-US" altLang="ja-JP" sz="1300" b="0" i="0">
                <a:solidFill>
                  <a:srgbClr val="FFFFFF"/>
                </a:solidFill>
                <a:latin typeface="Segoe UI Light"/>
                <a:ea typeface="メイリオ" pitchFamily="50" charset="-128"/>
                <a:cs typeface="+mn-cs"/>
              </a:endParaRPr>
            </a:p>
          </p:txBody>
        </p:sp>
      </p:grpSp>
      <p:sp>
        <p:nvSpPr>
          <p:cNvPr id="48"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en-US" altLang="ja-JP" b="0" dirty="0" smtClean="0">
                <a:solidFill>
                  <a:schemeClr val="tx1"/>
                </a:solidFill>
                <a:latin typeface="Segoe UI Semibold" pitchFamily="34" charset="0"/>
                <a:ea typeface="メイリオ" pitchFamily="50" charset="-128"/>
                <a:cs typeface="+mn-cs"/>
              </a:rPr>
              <a:t>Metro </a:t>
            </a:r>
            <a:r>
              <a:rPr lang="ja-JP" altLang="en-US" b="0" dirty="0" smtClean="0">
                <a:solidFill>
                  <a:schemeClr val="tx1"/>
                </a:solidFill>
                <a:latin typeface="Segoe UI Semibold" pitchFamily="34" charset="0"/>
                <a:ea typeface="メイリオ" pitchFamily="50" charset="-128"/>
                <a:cs typeface="+mn-cs"/>
              </a:rPr>
              <a:t>スタイル アプリの </a:t>
            </a:r>
            <a:r>
              <a:rPr lang="en-US" altLang="ja-JP" b="0" dirty="0" smtClean="0">
                <a:solidFill>
                  <a:schemeClr val="tx1"/>
                </a:solidFill>
                <a:latin typeface="Segoe UI Semibold" pitchFamily="34" charset="0"/>
                <a:ea typeface="メイリオ" pitchFamily="50" charset="-128"/>
                <a:cs typeface="+mn-cs"/>
              </a:rPr>
              <a:t>API</a:t>
            </a:r>
            <a:endParaRPr lang="ja-JP" altLang="en-US" dirty="0">
              <a:latin typeface="Segoe UI Semibold" pitchFamily="34" charset="0"/>
              <a:ea typeface="メイリオ" pitchFamily="50" charset="-128"/>
              <a:cs typeface="Segoe UI" pitchFamily="34" charset="0"/>
            </a:endParaRPr>
          </a:p>
        </p:txBody>
      </p:sp>
      <p:grpSp>
        <p:nvGrpSpPr>
          <p:cNvPr id="38" name="Group 37"/>
          <p:cNvGrpSpPr/>
          <p:nvPr/>
        </p:nvGrpSpPr>
        <p:grpSpPr>
          <a:xfrm>
            <a:off x="974032" y="5355135"/>
            <a:ext cx="10242550" cy="939165"/>
            <a:chOff x="974032" y="5355135"/>
            <a:chExt cx="10242550" cy="939165"/>
          </a:xfrm>
        </p:grpSpPr>
        <p:sp>
          <p:nvSpPr>
            <p:cNvPr id="3" name="Rounded Rectangle 2"/>
            <p:cNvSpPr/>
            <p:nvPr/>
          </p:nvSpPr>
          <p:spPr>
            <a:xfrm>
              <a:off x="974032" y="5355135"/>
              <a:ext cx="10242550" cy="939165"/>
            </a:xfrm>
            <a:prstGeom prst="roundRect">
              <a:avLst>
                <a:gd name="adj" fmla="val 0"/>
              </a:avLst>
            </a:prstGeom>
            <a:ln/>
          </p:spPr>
          <p:style>
            <a:lnRef idx="2">
              <a:schemeClr val="accent2">
                <a:shade val="50000"/>
              </a:schemeClr>
            </a:lnRef>
            <a:fillRef idx="1">
              <a:schemeClr val="accent2"/>
            </a:fillRef>
            <a:effectRef idx="0">
              <a:schemeClr val="accent2"/>
            </a:effectRef>
            <a:fontRef idx="minor">
              <a:schemeClr val="lt1"/>
            </a:fontRef>
          </p:style>
          <p:txBody>
            <a:bodyPr tIns="72000" rtlCol="0" anchor="t" anchorCtr="0"/>
            <a:lstStyle/>
            <a:p>
              <a:pPr algn="ctr" defTabSz="914400">
                <a:buNone/>
              </a:pPr>
              <a:r>
                <a:rPr lang="ja-JP" altLang="en-US" sz="2200" b="0" i="0" dirty="0" smtClean="0">
                  <a:solidFill>
                    <a:srgbClr val="FFFFFF"/>
                  </a:solidFill>
                  <a:latin typeface="Segoe UI Light"/>
                  <a:ea typeface="メイリオ" pitchFamily="50" charset="-128"/>
                  <a:cs typeface="+mn-cs"/>
                </a:rPr>
                <a:t>基礎部分</a:t>
              </a:r>
              <a:endParaRPr lang="ja-JP" altLang="en-US" sz="2200" dirty="0">
                <a:solidFill>
                  <a:schemeClr val="tx1"/>
                </a:solidFill>
                <a:ea typeface="メイリオ" pitchFamily="50" charset="-128"/>
              </a:endParaRPr>
            </a:p>
          </p:txBody>
        </p:sp>
        <p:grpSp>
          <p:nvGrpSpPr>
            <p:cNvPr id="37" name="Group 36"/>
            <p:cNvGrpSpPr/>
            <p:nvPr/>
          </p:nvGrpSpPr>
          <p:grpSpPr>
            <a:xfrm>
              <a:off x="1160056" y="5775030"/>
              <a:ext cx="9799156" cy="432002"/>
              <a:chOff x="1160056" y="5775030"/>
              <a:chExt cx="9799156" cy="432002"/>
            </a:xfrm>
          </p:grpSpPr>
          <p:sp>
            <p:nvSpPr>
              <p:cNvPr id="9" name="Rectangle 8"/>
              <p:cNvSpPr/>
              <p:nvPr/>
            </p:nvSpPr>
            <p:spPr bwMode="auto">
              <a:xfrm>
                <a:off x="1160056" y="5775030"/>
                <a:ext cx="1944000" cy="43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90000" rIns="0" bIns="21600" numCol="1" rtlCol="0" anchor="ctr" anchorCtr="0" compatLnSpc="1">
                <a:prstTxWarp prst="textNoShape">
                  <a:avLst/>
                </a:prstTxWarp>
              </a:bodyPr>
              <a:lstStyle/>
              <a:p>
                <a:pPr algn="ctr" defTabSz="914126">
                  <a:lnSpc>
                    <a:spcPct val="90000"/>
                  </a:lnSpc>
                  <a:spcBef>
                    <a:spcPct val="0"/>
                  </a:spcBef>
                  <a:spcAft>
                    <a:spcPct val="0"/>
                  </a:spcAft>
                  <a:buNone/>
                </a:pPr>
                <a:r>
                  <a:rPr lang="ja-JP" altLang="en-US" sz="1300" b="0" i="0" dirty="0" smtClean="0">
                    <a:solidFill>
                      <a:srgbClr val="FFFFFF"/>
                    </a:solidFill>
                    <a:latin typeface="Segoe UI Light"/>
                    <a:ea typeface="メイリオ" pitchFamily="50" charset="-128"/>
                    <a:cs typeface="+mn-cs"/>
                  </a:rPr>
                  <a:t>アプリケーション </a:t>
                </a:r>
                <a:r>
                  <a:rPr lang="en-US" altLang="ja-JP" sz="1300" b="0" i="0" dirty="0" smtClean="0">
                    <a:solidFill>
                      <a:srgbClr val="FFFFFF"/>
                    </a:solidFill>
                    <a:latin typeface="Segoe UI Light"/>
                    <a:ea typeface="メイリオ" pitchFamily="50" charset="-128"/>
                    <a:cs typeface="+mn-cs"/>
                  </a:rPr>
                  <a:t/>
                </a:r>
                <a:br>
                  <a:rPr lang="en-US" altLang="ja-JP" sz="1300" b="0" i="0" dirty="0" smtClean="0">
                    <a:solidFill>
                      <a:srgbClr val="FFFFFF"/>
                    </a:solidFill>
                    <a:latin typeface="Segoe UI Light"/>
                    <a:ea typeface="メイリオ" pitchFamily="50" charset="-128"/>
                    <a:cs typeface="+mn-cs"/>
                  </a:rPr>
                </a:br>
                <a:r>
                  <a:rPr lang="ja-JP" altLang="en-US" sz="1300" b="0" i="0" dirty="0" smtClean="0">
                    <a:solidFill>
                      <a:srgbClr val="FFFFFF"/>
                    </a:solidFill>
                    <a:latin typeface="Segoe UI Light"/>
                    <a:ea typeface="メイリオ" pitchFamily="50" charset="-128"/>
                    <a:cs typeface="+mn-cs"/>
                  </a:rPr>
                  <a:t>サービス</a:t>
                </a:r>
                <a:endParaRPr lang="ja-JP" altLang="en-US" sz="1300" b="0" i="0" dirty="0">
                  <a:solidFill>
                    <a:srgbClr val="FFFFFF"/>
                  </a:solidFill>
                  <a:latin typeface="Segoe UI Light"/>
                  <a:ea typeface="メイリオ" pitchFamily="50" charset="-128"/>
                  <a:cs typeface="+mn-cs"/>
                </a:endParaRPr>
              </a:p>
            </p:txBody>
          </p:sp>
          <p:sp>
            <p:nvSpPr>
              <p:cNvPr id="10" name="Rectangle 9"/>
              <p:cNvSpPr/>
              <p:nvPr/>
            </p:nvSpPr>
            <p:spPr bwMode="auto">
              <a:xfrm>
                <a:off x="7012303" y="5775032"/>
                <a:ext cx="945412" cy="43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lnSpc>
                    <a:spcPct val="90000"/>
                  </a:lnSpc>
                  <a:spcBef>
                    <a:spcPct val="0"/>
                  </a:spcBef>
                  <a:spcAft>
                    <a:spcPct val="0"/>
                  </a:spcAft>
                  <a:buNone/>
                </a:pPr>
                <a:r>
                  <a:rPr lang="ja-JP" altLang="en-US" sz="1300" b="0" i="0" dirty="0" smtClean="0">
                    <a:solidFill>
                      <a:srgbClr val="FFFFFF"/>
                    </a:solidFill>
                    <a:latin typeface="Segoe UI Light"/>
                    <a:ea typeface="メイリオ" pitchFamily="50" charset="-128"/>
                    <a:cs typeface="+mn-cs"/>
                  </a:rPr>
                  <a:t>認証</a:t>
                </a:r>
                <a:endParaRPr lang="ja-JP" altLang="en-US" sz="1300" b="0" i="0" dirty="0">
                  <a:solidFill>
                    <a:srgbClr val="FFFFFF"/>
                  </a:solidFill>
                  <a:latin typeface="Segoe UI Light"/>
                  <a:ea typeface="メイリオ" pitchFamily="50" charset="-128"/>
                  <a:cs typeface="+mn-cs"/>
                </a:endParaRPr>
              </a:p>
            </p:txBody>
          </p:sp>
          <p:sp>
            <p:nvSpPr>
              <p:cNvPr id="11" name="Rectangle 10"/>
              <p:cNvSpPr/>
              <p:nvPr/>
            </p:nvSpPr>
            <p:spPr bwMode="auto">
              <a:xfrm>
                <a:off x="8144464" y="5775030"/>
                <a:ext cx="1116000" cy="43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lnSpc>
                    <a:spcPct val="90000"/>
                  </a:lnSpc>
                  <a:spcBef>
                    <a:spcPct val="0"/>
                  </a:spcBef>
                  <a:spcAft>
                    <a:spcPct val="0"/>
                  </a:spcAft>
                  <a:buNone/>
                </a:pPr>
                <a:r>
                  <a:rPr lang="ja-JP" altLang="en-US" sz="1300" b="0" i="0" dirty="0" smtClean="0">
                    <a:solidFill>
                      <a:srgbClr val="FFFFFF"/>
                    </a:solidFill>
                    <a:latin typeface="Segoe UI Light"/>
                    <a:ea typeface="メイリオ" pitchFamily="50" charset="-128"/>
                    <a:cs typeface="+mn-cs"/>
                  </a:rPr>
                  <a:t>暗号化</a:t>
                </a:r>
                <a:endParaRPr lang="ja-JP" altLang="en-US" sz="1300" b="0" i="0" dirty="0">
                  <a:solidFill>
                    <a:srgbClr val="FFFFFF"/>
                  </a:solidFill>
                  <a:latin typeface="Segoe UI Light"/>
                  <a:ea typeface="メイリオ" pitchFamily="50" charset="-128"/>
                  <a:cs typeface="+mn-cs"/>
                </a:endParaRPr>
              </a:p>
            </p:txBody>
          </p:sp>
          <p:sp>
            <p:nvSpPr>
              <p:cNvPr id="12" name="Rectangle 11"/>
              <p:cNvSpPr/>
              <p:nvPr/>
            </p:nvSpPr>
            <p:spPr bwMode="auto">
              <a:xfrm>
                <a:off x="9447212" y="5775032"/>
                <a:ext cx="1512000" cy="43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0" tIns="72000" rIns="0" bIns="21600" numCol="1" rtlCol="0" anchor="ctr" anchorCtr="0" compatLnSpc="1">
                <a:prstTxWarp prst="textNoShape">
                  <a:avLst/>
                </a:prstTxWarp>
              </a:bodyPr>
              <a:lstStyle/>
              <a:p>
                <a:pPr algn="ctr" defTabSz="914126">
                  <a:lnSpc>
                    <a:spcPct val="90000"/>
                  </a:lnSpc>
                  <a:spcBef>
                    <a:spcPct val="0"/>
                  </a:spcBef>
                  <a:spcAft>
                    <a:spcPct val="0"/>
                  </a:spcAft>
                  <a:buNone/>
                </a:pPr>
                <a:r>
                  <a:rPr lang="ja-JP" altLang="en-US" sz="1300" b="0" i="0" dirty="0" smtClean="0">
                    <a:solidFill>
                      <a:srgbClr val="FFFFFF"/>
                    </a:solidFill>
                    <a:latin typeface="Segoe UI Light"/>
                    <a:ea typeface="メイリオ" pitchFamily="50" charset="-128"/>
                    <a:cs typeface="+mn-cs"/>
                  </a:rPr>
                  <a:t>グローバリ</a:t>
                </a:r>
                <a:r>
                  <a:rPr lang="en-US" altLang="ja-JP" sz="1300" b="0" i="0" dirty="0" smtClean="0">
                    <a:solidFill>
                      <a:srgbClr val="FFFFFF"/>
                    </a:solidFill>
                    <a:latin typeface="Segoe UI Light"/>
                    <a:ea typeface="メイリオ" pitchFamily="50" charset="-128"/>
                    <a:cs typeface="+mn-cs"/>
                  </a:rPr>
                  <a:t/>
                </a:r>
                <a:br>
                  <a:rPr lang="en-US" altLang="ja-JP" sz="1300" b="0" i="0" dirty="0" smtClean="0">
                    <a:solidFill>
                      <a:srgbClr val="FFFFFF"/>
                    </a:solidFill>
                    <a:latin typeface="Segoe UI Light"/>
                    <a:ea typeface="メイリオ" pitchFamily="50" charset="-128"/>
                    <a:cs typeface="+mn-cs"/>
                  </a:rPr>
                </a:br>
                <a:r>
                  <a:rPr lang="ja-JP" altLang="en-US" sz="1300" b="0" i="0" dirty="0" smtClean="0">
                    <a:solidFill>
                      <a:srgbClr val="FFFFFF"/>
                    </a:solidFill>
                    <a:latin typeface="Segoe UI Light"/>
                    <a:ea typeface="メイリオ" pitchFamily="50" charset="-128"/>
                    <a:cs typeface="+mn-cs"/>
                  </a:rPr>
                  <a:t>ゼーション</a:t>
                </a:r>
                <a:endParaRPr lang="ja-JP" altLang="en-US" sz="1300" b="0" i="0" dirty="0">
                  <a:solidFill>
                    <a:srgbClr val="FFFFFF"/>
                  </a:solidFill>
                  <a:latin typeface="Segoe UI Light"/>
                  <a:ea typeface="メイリオ" pitchFamily="50" charset="-128"/>
                  <a:cs typeface="+mn-cs"/>
                </a:endParaRPr>
              </a:p>
            </p:txBody>
          </p:sp>
          <p:sp>
            <p:nvSpPr>
              <p:cNvPr id="53" name="Rectangle 52"/>
              <p:cNvSpPr/>
              <p:nvPr/>
            </p:nvSpPr>
            <p:spPr bwMode="auto">
              <a:xfrm>
                <a:off x="5313554" y="5775030"/>
                <a:ext cx="1512000" cy="43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lnSpc>
                    <a:spcPct val="90000"/>
                  </a:lnSpc>
                  <a:spcBef>
                    <a:spcPct val="0"/>
                  </a:spcBef>
                  <a:spcAft>
                    <a:spcPct val="0"/>
                  </a:spcAft>
                  <a:buNone/>
                </a:pPr>
                <a:r>
                  <a:rPr lang="ja-JP" altLang="en-US" sz="1300" b="0" i="0" dirty="0" smtClean="0">
                    <a:solidFill>
                      <a:srgbClr val="FFFFFF"/>
                    </a:solidFill>
                    <a:latin typeface="Segoe UI Light"/>
                    <a:ea typeface="メイリオ" pitchFamily="50" charset="-128"/>
                    <a:cs typeface="+mn-cs"/>
                  </a:rPr>
                  <a:t>メモリ管理</a:t>
                </a:r>
                <a:endParaRPr lang="ja-JP" altLang="en-US" sz="1300" b="0" i="0" dirty="0">
                  <a:solidFill>
                    <a:srgbClr val="FFFFFF"/>
                  </a:solidFill>
                  <a:latin typeface="Segoe UI Light"/>
                  <a:ea typeface="メイリオ" pitchFamily="50" charset="-128"/>
                  <a:cs typeface="+mn-cs"/>
                </a:endParaRPr>
              </a:p>
            </p:txBody>
          </p:sp>
          <p:sp>
            <p:nvSpPr>
              <p:cNvPr id="54" name="Rectangle 53"/>
              <p:cNvSpPr/>
              <p:nvPr/>
            </p:nvSpPr>
            <p:spPr bwMode="auto">
              <a:xfrm>
                <a:off x="3290805" y="5775030"/>
                <a:ext cx="1836000" cy="43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lnSpc>
                    <a:spcPct val="90000"/>
                  </a:lnSpc>
                  <a:spcBef>
                    <a:spcPct val="0"/>
                  </a:spcBef>
                  <a:spcAft>
                    <a:spcPct val="0"/>
                  </a:spcAft>
                  <a:buNone/>
                </a:pPr>
                <a:r>
                  <a:rPr lang="ja-JP" altLang="en-US" sz="1300" b="0" i="0" dirty="0" smtClean="0">
                    <a:solidFill>
                      <a:srgbClr val="FFFFFF"/>
                    </a:solidFill>
                    <a:latin typeface="Segoe UI Light"/>
                    <a:ea typeface="メイリオ" pitchFamily="50" charset="-128"/>
                    <a:cs typeface="+mn-cs"/>
                  </a:rPr>
                  <a:t>スレッド</a:t>
                </a:r>
                <a:r>
                  <a:rPr lang="en-US" altLang="ja-JP" sz="1300" b="0" i="0" dirty="0" smtClean="0">
                    <a:solidFill>
                      <a:srgbClr val="FFFFFF"/>
                    </a:solidFill>
                    <a:latin typeface="Segoe UI Light"/>
                    <a:ea typeface="メイリオ" pitchFamily="50" charset="-128"/>
                    <a:cs typeface="+mn-cs"/>
                  </a:rPr>
                  <a:t>/</a:t>
                </a:r>
                <a:r>
                  <a:rPr lang="ja-JP" altLang="en-US" sz="1300" b="0" i="0" dirty="0" smtClean="0">
                    <a:solidFill>
                      <a:srgbClr val="FFFFFF"/>
                    </a:solidFill>
                    <a:latin typeface="Segoe UI Light"/>
                    <a:ea typeface="メイリオ" pitchFamily="50" charset="-128"/>
                    <a:cs typeface="+mn-cs"/>
                  </a:rPr>
                  <a:t>タイマー</a:t>
                </a:r>
                <a:endParaRPr lang="ja-JP" altLang="en-US" sz="1300" b="0" i="0" dirty="0">
                  <a:solidFill>
                    <a:srgbClr val="FFFFFF"/>
                  </a:solidFill>
                  <a:latin typeface="Segoe UI Light"/>
                  <a:ea typeface="メイリオ" pitchFamily="50" charset="-128"/>
                  <a:cs typeface="+mn-cs"/>
                </a:endParaRPr>
              </a:p>
            </p:txBody>
          </p:sp>
        </p:grpSp>
      </p:grpSp>
      <p:grpSp>
        <p:nvGrpSpPr>
          <p:cNvPr id="47" name="Group 46"/>
          <p:cNvGrpSpPr/>
          <p:nvPr/>
        </p:nvGrpSpPr>
        <p:grpSpPr>
          <a:xfrm>
            <a:off x="969963" y="4143828"/>
            <a:ext cx="4037466" cy="990600"/>
            <a:chOff x="969963" y="4143828"/>
            <a:chExt cx="4037466" cy="990600"/>
          </a:xfrm>
        </p:grpSpPr>
        <p:sp>
          <p:nvSpPr>
            <p:cNvPr id="4" name="Rounded Rectangle 3"/>
            <p:cNvSpPr/>
            <p:nvPr/>
          </p:nvSpPr>
          <p:spPr>
            <a:xfrm>
              <a:off x="969963" y="4143828"/>
              <a:ext cx="4037466" cy="990600"/>
            </a:xfrm>
            <a:prstGeom prst="roundRect">
              <a:avLst>
                <a:gd name="adj" fmla="val 0"/>
              </a:avLst>
            </a:prstGeom>
            <a:ln/>
          </p:spPr>
          <p:style>
            <a:lnRef idx="2">
              <a:schemeClr val="accent2">
                <a:shade val="50000"/>
              </a:schemeClr>
            </a:lnRef>
            <a:fillRef idx="1">
              <a:schemeClr val="accent2"/>
            </a:fillRef>
            <a:effectRef idx="0">
              <a:schemeClr val="accent2"/>
            </a:effectRef>
            <a:fontRef idx="minor">
              <a:schemeClr val="lt1"/>
            </a:fontRef>
          </p:style>
          <p:txBody>
            <a:bodyPr tIns="72000" rtlCol="0" anchor="t" anchorCtr="0"/>
            <a:lstStyle/>
            <a:p>
              <a:pPr algn="ctr" defTabSz="914400">
                <a:buNone/>
              </a:pPr>
              <a:r>
                <a:rPr lang="ja-JP" altLang="en-US" sz="2200" b="0" i="0" dirty="0" smtClean="0">
                  <a:solidFill>
                    <a:srgbClr val="FFFFFF"/>
                  </a:solidFill>
                  <a:latin typeface="Segoe UI Light"/>
                  <a:ea typeface="メイリオ" pitchFamily="50" charset="-128"/>
                  <a:cs typeface="+mn-cs"/>
                </a:rPr>
                <a:t>メディア</a:t>
              </a:r>
              <a:endParaRPr lang="ja-JP" altLang="en-US" sz="2200" dirty="0">
                <a:solidFill>
                  <a:schemeClr val="tx1"/>
                </a:solidFill>
                <a:ea typeface="メイリオ" pitchFamily="50" charset="-128"/>
              </a:endParaRPr>
            </a:p>
          </p:txBody>
        </p:sp>
        <p:grpSp>
          <p:nvGrpSpPr>
            <p:cNvPr id="46" name="Group 45"/>
            <p:cNvGrpSpPr/>
            <p:nvPr/>
          </p:nvGrpSpPr>
          <p:grpSpPr>
            <a:xfrm>
              <a:off x="1160056" y="4601028"/>
              <a:ext cx="3720704" cy="432672"/>
              <a:chOff x="1160056" y="4601028"/>
              <a:chExt cx="3720704" cy="432672"/>
            </a:xfrm>
          </p:grpSpPr>
          <p:sp>
            <p:nvSpPr>
              <p:cNvPr id="40" name="Rectangle 39"/>
              <p:cNvSpPr/>
              <p:nvPr/>
            </p:nvSpPr>
            <p:spPr bwMode="auto">
              <a:xfrm>
                <a:off x="3952698" y="4601028"/>
                <a:ext cx="928062" cy="4281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126">
                  <a:lnSpc>
                    <a:spcPct val="90000"/>
                  </a:lnSpc>
                  <a:spcBef>
                    <a:spcPct val="0"/>
                  </a:spcBef>
                  <a:spcAft>
                    <a:spcPct val="0"/>
                  </a:spcAft>
                  <a:buNone/>
                </a:pPr>
                <a:r>
                  <a:rPr lang="ja-JP" altLang="en-US" sz="1300" b="0" i="0" dirty="0" smtClean="0">
                    <a:solidFill>
                      <a:srgbClr val="FFFFFF"/>
                    </a:solidFill>
                    <a:latin typeface="Segoe UI Light"/>
                    <a:ea typeface="メイリオ" pitchFamily="50" charset="-128"/>
                    <a:cs typeface="+mn-cs"/>
                  </a:rPr>
                  <a:t>視覚効果</a:t>
                </a:r>
                <a:endParaRPr lang="ja-JP" altLang="en-US" sz="1300" b="0" i="0" dirty="0">
                  <a:solidFill>
                    <a:srgbClr val="FFFFFF"/>
                  </a:solidFill>
                  <a:latin typeface="Segoe UI Light"/>
                  <a:ea typeface="メイリオ" pitchFamily="50" charset="-128"/>
                  <a:cs typeface="+mn-cs"/>
                </a:endParaRPr>
              </a:p>
            </p:txBody>
          </p:sp>
          <p:sp>
            <p:nvSpPr>
              <p:cNvPr id="41" name="Rectangle 40"/>
              <p:cNvSpPr/>
              <p:nvPr/>
            </p:nvSpPr>
            <p:spPr bwMode="auto">
              <a:xfrm>
                <a:off x="1160056" y="4605528"/>
                <a:ext cx="671920" cy="4281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126">
                  <a:lnSpc>
                    <a:spcPct val="90000"/>
                  </a:lnSpc>
                  <a:spcBef>
                    <a:spcPct val="0"/>
                  </a:spcBef>
                  <a:spcAft>
                    <a:spcPct val="0"/>
                  </a:spcAft>
                  <a:buNone/>
                </a:pPr>
                <a:r>
                  <a:rPr lang="ja-JP" altLang="en-US" sz="1300" b="0" i="0" dirty="0" smtClean="0">
                    <a:solidFill>
                      <a:srgbClr val="FFFFFF"/>
                    </a:solidFill>
                    <a:latin typeface="Segoe UI Light"/>
                    <a:ea typeface="メイリオ" pitchFamily="50" charset="-128"/>
                    <a:cs typeface="+mn-cs"/>
                  </a:rPr>
                  <a:t>再生</a:t>
                </a:r>
                <a:endParaRPr lang="ja-JP" altLang="en-US" sz="1300" b="0" i="0" dirty="0">
                  <a:solidFill>
                    <a:srgbClr val="FFFFFF"/>
                  </a:solidFill>
                  <a:latin typeface="Segoe UI Light"/>
                  <a:ea typeface="メイリオ" pitchFamily="50" charset="-128"/>
                  <a:cs typeface="+mn-cs"/>
                </a:endParaRPr>
              </a:p>
            </p:txBody>
          </p:sp>
          <p:sp>
            <p:nvSpPr>
              <p:cNvPr id="42" name="Rectangle 41"/>
              <p:cNvSpPr/>
              <p:nvPr/>
            </p:nvSpPr>
            <p:spPr bwMode="auto">
              <a:xfrm>
                <a:off x="2982106" y="4605528"/>
                <a:ext cx="882214" cy="4281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0" tIns="72000" rIns="0" bIns="21600" numCol="1" rtlCol="0" anchor="ctr" anchorCtr="0" compatLnSpc="1">
                <a:prstTxWarp prst="textNoShape">
                  <a:avLst/>
                </a:prstTxWarp>
              </a:bodyPr>
              <a:lstStyle/>
              <a:p>
                <a:pPr algn="ctr" defTabSz="914126">
                  <a:lnSpc>
                    <a:spcPct val="90000"/>
                  </a:lnSpc>
                  <a:spcBef>
                    <a:spcPct val="0"/>
                  </a:spcBef>
                  <a:spcAft>
                    <a:spcPct val="0"/>
                  </a:spcAft>
                  <a:buNone/>
                </a:pPr>
                <a:r>
                  <a:rPr lang="ja-JP" altLang="en-US" sz="1300" b="0" i="0" dirty="0" smtClean="0">
                    <a:solidFill>
                      <a:srgbClr val="FFFFFF"/>
                    </a:solidFill>
                    <a:latin typeface="Segoe UI Light"/>
                    <a:ea typeface="メイリオ" pitchFamily="50" charset="-128"/>
                    <a:cs typeface="+mn-cs"/>
                  </a:rPr>
                  <a:t>リモート</a:t>
                </a:r>
                <a:r>
                  <a:rPr lang="en-US" altLang="ja-JP" sz="1300" b="0" i="0" dirty="0" smtClean="0">
                    <a:solidFill>
                      <a:srgbClr val="FFFFFF"/>
                    </a:solidFill>
                    <a:latin typeface="Segoe UI Light"/>
                    <a:ea typeface="メイリオ" pitchFamily="50" charset="-128"/>
                    <a:cs typeface="+mn-cs"/>
                  </a:rPr>
                  <a:t/>
                </a:r>
                <a:br>
                  <a:rPr lang="en-US" altLang="ja-JP" sz="1300" b="0" i="0" dirty="0" smtClean="0">
                    <a:solidFill>
                      <a:srgbClr val="FFFFFF"/>
                    </a:solidFill>
                    <a:latin typeface="Segoe UI Light"/>
                    <a:ea typeface="メイリオ" pitchFamily="50" charset="-128"/>
                    <a:cs typeface="+mn-cs"/>
                  </a:rPr>
                </a:br>
                <a:r>
                  <a:rPr lang="ja-JP" altLang="en-US" sz="1300" b="0" i="0" dirty="0" smtClean="0">
                    <a:solidFill>
                      <a:srgbClr val="FFFFFF"/>
                    </a:solidFill>
                    <a:latin typeface="Segoe UI Light"/>
                    <a:ea typeface="メイリオ" pitchFamily="50" charset="-128"/>
                    <a:cs typeface="+mn-cs"/>
                  </a:rPr>
                  <a:t>再生</a:t>
                </a:r>
                <a:endParaRPr lang="ja-JP" altLang="en-US" sz="1300" dirty="0" smtClean="0">
                  <a:solidFill>
                    <a:schemeClr val="tx1"/>
                  </a:solidFill>
                  <a:ea typeface="メイリオ" pitchFamily="50" charset="-128"/>
                </a:endParaRPr>
              </a:p>
            </p:txBody>
          </p:sp>
          <p:sp>
            <p:nvSpPr>
              <p:cNvPr id="55" name="Rectangle 54"/>
              <p:cNvSpPr/>
              <p:nvPr/>
            </p:nvSpPr>
            <p:spPr bwMode="auto">
              <a:xfrm>
                <a:off x="1930400" y="4605528"/>
                <a:ext cx="955921" cy="4281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0" tIns="45718" rIns="0" bIns="45718" numCol="1" rtlCol="0" anchor="ctr" anchorCtr="0" compatLnSpc="1">
                <a:prstTxWarp prst="textNoShape">
                  <a:avLst/>
                </a:prstTxWarp>
              </a:bodyPr>
              <a:lstStyle/>
              <a:p>
                <a:pPr algn="ctr" defTabSz="914126">
                  <a:lnSpc>
                    <a:spcPct val="90000"/>
                  </a:lnSpc>
                  <a:spcBef>
                    <a:spcPct val="0"/>
                  </a:spcBef>
                  <a:spcAft>
                    <a:spcPct val="0"/>
                  </a:spcAft>
                  <a:buNone/>
                </a:pPr>
                <a:r>
                  <a:rPr lang="ja-JP" altLang="en-US" sz="1300" b="0" i="0" dirty="0" smtClean="0">
                    <a:solidFill>
                      <a:srgbClr val="FFFFFF"/>
                    </a:solidFill>
                    <a:latin typeface="Segoe UI Light"/>
                    <a:ea typeface="メイリオ" pitchFamily="50" charset="-128"/>
                    <a:cs typeface="+mn-cs"/>
                  </a:rPr>
                  <a:t>キャプチャ</a:t>
                </a:r>
                <a:endParaRPr lang="ja-JP" altLang="en-US" sz="1300" b="0" i="0" dirty="0">
                  <a:solidFill>
                    <a:srgbClr val="FFFFFF"/>
                  </a:solidFill>
                  <a:latin typeface="Segoe UI Light"/>
                  <a:ea typeface="メイリオ" pitchFamily="50" charset="-128"/>
                  <a:cs typeface="+mn-cs"/>
                </a:endParaRPr>
              </a:p>
            </p:txBody>
          </p:sp>
        </p:grpSp>
      </p:grpSp>
    </p:spTree>
    <p:extLst>
      <p:ext uri="{BB962C8B-B14F-4D97-AF65-F5344CB8AC3E}">
        <p14:creationId xmlns:p14="http://schemas.microsoft.com/office/powerpoint/2010/main" val="8778926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9"/>
          <p:cNvSpPr/>
          <p:nvPr/>
        </p:nvSpPr>
        <p:spPr>
          <a:xfrm>
            <a:off x="7882998" y="2171232"/>
            <a:ext cx="1183214" cy="2814029"/>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000" b="0" dirty="0" smtClean="0">
                <a:solidFill>
                  <a:srgbClr val="FFFFFF"/>
                </a:solidFill>
                <a:latin typeface="Segoe UI Semibold"/>
                <a:ea typeface="メイリオ"/>
                <a:cs typeface="+mn-cs"/>
              </a:rPr>
              <a:t>HTML</a:t>
            </a:r>
            <a:endParaRPr lang="ja-JP" altLang="en-US" dirty="0" smtClean="0">
              <a:solidFill>
                <a:schemeClr val="tx1"/>
              </a:solidFill>
              <a:latin typeface="+mj-lt"/>
              <a:ea typeface="メイリオ"/>
            </a:endParaRPr>
          </a:p>
          <a:p>
            <a:pPr algn="ctr" defTabSz="914400">
              <a:buNone/>
            </a:pPr>
            <a:r>
              <a:rPr lang="en-US" altLang="ja-JP" sz="1400" b="0" dirty="0" smtClean="0">
                <a:solidFill>
                  <a:srgbClr val="FFFFFF"/>
                </a:solidFill>
                <a:latin typeface="Segoe UI Semibold"/>
                <a:ea typeface="メイリオ"/>
                <a:cs typeface="+mn-cs"/>
              </a:rPr>
              <a:t>JavaScript</a:t>
            </a:r>
            <a:endParaRPr lang="ja-JP" altLang="en-US" sz="1200" dirty="0" smtClean="0">
              <a:solidFill>
                <a:schemeClr val="tx1"/>
              </a:solidFill>
              <a:latin typeface="+mj-lt"/>
              <a:ea typeface="メイリオ"/>
            </a:endParaRPr>
          </a:p>
        </p:txBody>
      </p:sp>
      <p:sp>
        <p:nvSpPr>
          <p:cNvPr id="39" name="Rectangle 52"/>
          <p:cNvSpPr/>
          <p:nvPr/>
        </p:nvSpPr>
        <p:spPr>
          <a:xfrm>
            <a:off x="10322546" y="2171232"/>
            <a:ext cx="784863" cy="281402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ja-JP" altLang="en-US" sz="2400" dirty="0">
              <a:solidFill>
                <a:schemeClr val="tx1"/>
              </a:solidFill>
              <a:latin typeface="+mj-lt"/>
              <a:ea typeface="メイリオ"/>
            </a:endParaRPr>
          </a:p>
        </p:txBody>
      </p:sp>
      <p:sp>
        <p:nvSpPr>
          <p:cNvPr id="42" name="Rectangle 53"/>
          <p:cNvSpPr/>
          <p:nvPr/>
        </p:nvSpPr>
        <p:spPr>
          <a:xfrm>
            <a:off x="9139707" y="2171231"/>
            <a:ext cx="1105380" cy="2815200"/>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ja-JP" altLang="en-US" sz="2400" dirty="0" smtClean="0">
              <a:solidFill>
                <a:schemeClr val="tx1"/>
              </a:solidFill>
              <a:latin typeface="+mj-lt"/>
              <a:ea typeface="メイリオ"/>
            </a:endParaRPr>
          </a:p>
        </p:txBody>
      </p:sp>
      <p:sp>
        <p:nvSpPr>
          <p:cNvPr id="43" name="Rectangle 57"/>
          <p:cNvSpPr/>
          <p:nvPr/>
        </p:nvSpPr>
        <p:spPr>
          <a:xfrm>
            <a:off x="7882997" y="1456316"/>
            <a:ext cx="3229200" cy="63177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36000" tIns="60862" rIns="36000" bIns="60862" rtlCol="0" anchor="ctr"/>
          <a:lstStyle/>
          <a:p>
            <a:pPr algn="ctr" defTabSz="914400">
              <a:buNone/>
            </a:pPr>
            <a:r>
              <a:rPr lang="ja-JP" altLang="en-US" sz="2500" b="0" dirty="0" smtClean="0">
                <a:solidFill>
                  <a:srgbClr val="FFFFFF"/>
                </a:solidFill>
                <a:latin typeface="Segoe UI Semibold"/>
                <a:ea typeface="メイリオ"/>
                <a:cs typeface="+mn-cs"/>
              </a:rPr>
              <a:t>デスクトップ アプリ</a:t>
            </a:r>
            <a:endParaRPr lang="ja-JP" altLang="en-US" sz="2500" dirty="0">
              <a:solidFill>
                <a:schemeClr val="tx1"/>
              </a:solidFill>
              <a:latin typeface="+mj-lt"/>
              <a:ea typeface="メイリオ"/>
            </a:endParaRPr>
          </a:p>
        </p:txBody>
      </p:sp>
      <p:sp>
        <p:nvSpPr>
          <p:cNvPr id="44" name="Rectangle 32"/>
          <p:cNvSpPr/>
          <p:nvPr/>
        </p:nvSpPr>
        <p:spPr>
          <a:xfrm>
            <a:off x="9139707" y="5053654"/>
            <a:ext cx="1105379"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000" b="0" dirty="0" smtClean="0">
                <a:solidFill>
                  <a:srgbClr val="FFFFFF"/>
                </a:solidFill>
                <a:latin typeface="Segoe UI Semibold"/>
                <a:ea typeface="メイリオ"/>
                <a:cs typeface="+mn-cs"/>
              </a:rPr>
              <a:t>Win32</a:t>
            </a:r>
            <a:endParaRPr lang="en-US" altLang="ja-JP" sz="2000" b="0" dirty="0">
              <a:solidFill>
                <a:srgbClr val="FFFFFF"/>
              </a:solidFill>
              <a:latin typeface="Segoe UI Semibold"/>
              <a:ea typeface="メイリオ"/>
              <a:cs typeface="+mn-cs"/>
            </a:endParaRPr>
          </a:p>
        </p:txBody>
      </p:sp>
      <p:sp>
        <p:nvSpPr>
          <p:cNvPr id="48" name="Rectangle 33"/>
          <p:cNvSpPr/>
          <p:nvPr/>
        </p:nvSpPr>
        <p:spPr>
          <a:xfrm>
            <a:off x="10322546" y="5053651"/>
            <a:ext cx="784863"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1600" b="0" smtClean="0">
                <a:solidFill>
                  <a:srgbClr val="FFFFFF"/>
                </a:solidFill>
                <a:latin typeface="Segoe UI Light"/>
                <a:ea typeface="メイリオ"/>
                <a:cs typeface="+mn-cs"/>
              </a:rPr>
              <a:t>.</a:t>
            </a:r>
            <a:r>
              <a:rPr lang="en-US" altLang="ja-JP" sz="1600" b="0" smtClean="0">
                <a:solidFill>
                  <a:srgbClr val="FFFFFF"/>
                </a:solidFill>
                <a:latin typeface="Segoe UI Semibold"/>
                <a:ea typeface="メイリオ"/>
                <a:cs typeface="+mn-cs"/>
              </a:rPr>
              <a:t>NET/SL</a:t>
            </a:r>
            <a:endParaRPr lang="ja-JP" altLang="en-US" sz="1600" b="0">
              <a:solidFill>
                <a:srgbClr val="FFFFFF"/>
              </a:solidFill>
              <a:latin typeface="Segoe UI Semibold"/>
              <a:ea typeface="メイリオ"/>
              <a:cs typeface="+mn-cs"/>
            </a:endParaRPr>
          </a:p>
        </p:txBody>
      </p:sp>
      <p:sp>
        <p:nvSpPr>
          <p:cNvPr id="49" name="Rectangle 34"/>
          <p:cNvSpPr/>
          <p:nvPr/>
        </p:nvSpPr>
        <p:spPr>
          <a:xfrm>
            <a:off x="7882998" y="5053654"/>
            <a:ext cx="1183214"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1600" b="0" smtClean="0">
                <a:solidFill>
                  <a:srgbClr val="FFFFFF"/>
                </a:solidFill>
                <a:latin typeface="Segoe UI Semibold"/>
                <a:ea typeface="メイリオ"/>
                <a:cs typeface="+mn-cs"/>
              </a:rPr>
              <a:t>Internet Explorer</a:t>
            </a:r>
            <a:endParaRPr lang="ja-JP" altLang="en-US" sz="1600" dirty="0">
              <a:solidFill>
                <a:schemeClr val="tx1"/>
              </a:solidFill>
              <a:latin typeface="+mj-lt"/>
              <a:ea typeface="メイリオ"/>
            </a:endParaRPr>
          </a:p>
        </p:txBody>
      </p:sp>
      <p:sp>
        <p:nvSpPr>
          <p:cNvPr id="2" name="Title 1"/>
          <p:cNvSpPr>
            <a:spLocks noGrp="1"/>
          </p:cNvSpPr>
          <p:nvPr>
            <p:ph type="title"/>
          </p:nvPr>
        </p:nvSpPr>
        <p:spPr>
          <a:xfrm>
            <a:off x="536181" y="228600"/>
            <a:ext cx="11149013" cy="609398"/>
          </a:xfrm>
        </p:spPr>
        <p:txBody>
          <a:bodyPr/>
          <a:lstStyle/>
          <a:p>
            <a:pPr algn="l" defTabSz="914400">
              <a:spcBef>
                <a:spcPct val="0"/>
              </a:spcBef>
              <a:buNone/>
            </a:pP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Windows 8</a:t>
            </a:r>
            <a:endParaRPr lang="ja-JP" altLang="en-US" dirty="0">
              <a:latin typeface="Segoe UI Semibold" pitchFamily="34" charset="0"/>
              <a:ea typeface="メイリオ"/>
              <a:cs typeface="Segoe UI" pitchFamily="34" charset="0"/>
            </a:endParaRPr>
          </a:p>
        </p:txBody>
      </p:sp>
      <p:sp>
        <p:nvSpPr>
          <p:cNvPr id="28" name="Rectangle 27"/>
          <p:cNvSpPr/>
          <p:nvPr/>
        </p:nvSpPr>
        <p:spPr>
          <a:xfrm>
            <a:off x="1458580" y="5784565"/>
            <a:ext cx="9648829" cy="645459"/>
          </a:xfrm>
          <a:prstGeom prst="rect">
            <a:avLst/>
          </a:prstGeom>
          <a:solidFill>
            <a:schemeClr val="accent2"/>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en-US" altLang="ja-JP" sz="2800" b="0" smtClean="0">
                <a:solidFill>
                  <a:srgbClr val="FFFFFF"/>
                </a:solidFill>
                <a:latin typeface="Segoe UI Semibold"/>
                <a:ea typeface="メイリオ"/>
                <a:cs typeface="+mn-cs"/>
              </a:rPr>
              <a:t>Windows </a:t>
            </a:r>
            <a:r>
              <a:rPr lang="ja-JP" altLang="en-US" sz="2800" b="0" smtClean="0">
                <a:solidFill>
                  <a:srgbClr val="FFFFFF"/>
                </a:solidFill>
                <a:latin typeface="Segoe UI Semibold"/>
                <a:ea typeface="メイリオ"/>
                <a:cs typeface="+mn-cs"/>
              </a:rPr>
              <a:t>カーネル サービス</a:t>
            </a:r>
            <a:endParaRPr lang="ja-JP" altLang="en-US" sz="2800" dirty="0">
              <a:solidFill>
                <a:schemeClr val="tx1"/>
              </a:solidFill>
              <a:latin typeface="+mj-lt"/>
              <a:ea typeface="メイリオ"/>
            </a:endParaRPr>
          </a:p>
        </p:txBody>
      </p:sp>
      <p:sp>
        <p:nvSpPr>
          <p:cNvPr id="41" name="Rectangle 40"/>
          <p:cNvSpPr/>
          <p:nvPr/>
        </p:nvSpPr>
        <p:spPr>
          <a:xfrm>
            <a:off x="5531578" y="2975039"/>
            <a:ext cx="2284113" cy="784727"/>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400" b="0" smtClean="0">
                <a:solidFill>
                  <a:srgbClr val="FFFFFF"/>
                </a:solidFill>
                <a:latin typeface="Segoe UI Semibold"/>
                <a:ea typeface="メイリオ"/>
                <a:cs typeface="+mn-cs"/>
              </a:rPr>
              <a:t>JavaScript</a:t>
            </a:r>
          </a:p>
          <a:p>
            <a:pPr algn="ctr" defTabSz="914400">
              <a:buNone/>
            </a:pPr>
            <a:r>
              <a:rPr lang="en-US" altLang="ja-JP" sz="2400" b="0" smtClean="0">
                <a:solidFill>
                  <a:srgbClr val="FFFFFF"/>
                </a:solidFill>
                <a:latin typeface="Segoe UI Semibold"/>
                <a:ea typeface="メイリオ"/>
                <a:cs typeface="+mn-cs"/>
              </a:rPr>
              <a:t>(Chakra)</a:t>
            </a:r>
            <a:endParaRPr lang="ja-JP" altLang="en-US" sz="2400" dirty="0">
              <a:solidFill>
                <a:schemeClr val="tx1"/>
              </a:solidFill>
              <a:latin typeface="+mj-lt"/>
              <a:ea typeface="メイリオ"/>
            </a:endParaRPr>
          </a:p>
        </p:txBody>
      </p:sp>
      <p:sp>
        <p:nvSpPr>
          <p:cNvPr id="46" name="Rectangle 45"/>
          <p:cNvSpPr/>
          <p:nvPr/>
        </p:nvSpPr>
        <p:spPr>
          <a:xfrm>
            <a:off x="1473205" y="2975145"/>
            <a:ext cx="2033842" cy="7858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400" b="0" smtClean="0">
                <a:solidFill>
                  <a:srgbClr val="FFFFFF"/>
                </a:solidFill>
                <a:latin typeface="Segoe UI Semibold"/>
                <a:ea typeface="メイリオ"/>
                <a:cs typeface="+mn-cs"/>
              </a:rPr>
              <a:t>C/C++</a:t>
            </a:r>
            <a:endParaRPr lang="ja-JP" altLang="en-US" sz="2400" dirty="0">
              <a:solidFill>
                <a:schemeClr val="tx1"/>
              </a:solidFill>
              <a:latin typeface="+mj-lt"/>
              <a:ea typeface="メイリオ"/>
            </a:endParaRPr>
          </a:p>
        </p:txBody>
      </p:sp>
      <p:sp>
        <p:nvSpPr>
          <p:cNvPr id="47" name="Rectangle 46"/>
          <p:cNvSpPr/>
          <p:nvPr/>
        </p:nvSpPr>
        <p:spPr>
          <a:xfrm>
            <a:off x="3582675" y="2975145"/>
            <a:ext cx="1876939" cy="7858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400" b="0" smtClean="0">
                <a:solidFill>
                  <a:srgbClr val="FFFFFF"/>
                </a:solidFill>
                <a:latin typeface="Segoe UI Semibold"/>
                <a:ea typeface="メイリオ"/>
                <a:cs typeface="+mn-cs"/>
              </a:rPr>
              <a:t>C#</a:t>
            </a:r>
            <a:r>
              <a:rPr lang="ja-JP" altLang="en-US" sz="2400" b="0" smtClean="0">
                <a:solidFill>
                  <a:srgbClr val="FFFFFF"/>
                </a:solidFill>
                <a:latin typeface="Segoe UI Semibold"/>
                <a:ea typeface="メイリオ"/>
                <a:cs typeface="+mn-cs"/>
              </a:rPr>
              <a:t>、</a:t>
            </a:r>
            <a:r>
              <a:rPr lang="en-US" altLang="ja-JP" sz="2400" b="0" smtClean="0">
                <a:solidFill>
                  <a:srgbClr val="FFFFFF"/>
                </a:solidFill>
                <a:latin typeface="Segoe UI Semibold"/>
                <a:ea typeface="メイリオ"/>
                <a:cs typeface="+mn-cs"/>
              </a:rPr>
              <a:t>VB</a:t>
            </a:r>
            <a:endParaRPr lang="en-US" altLang="ja-JP" sz="2400" b="0">
              <a:solidFill>
                <a:srgbClr val="FFFFFF"/>
              </a:solidFill>
              <a:latin typeface="Segoe UI Semibold"/>
              <a:ea typeface="メイリオ"/>
              <a:cs typeface="+mn-cs"/>
            </a:endParaRPr>
          </a:p>
        </p:txBody>
      </p:sp>
      <p:sp>
        <p:nvSpPr>
          <p:cNvPr id="26" name="Rectangle 25"/>
          <p:cNvSpPr/>
          <p:nvPr/>
        </p:nvSpPr>
        <p:spPr>
          <a:xfrm>
            <a:off x="1458452" y="1456316"/>
            <a:ext cx="6365593" cy="63177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en-US" altLang="ja-JP" sz="2800" b="0" smtClean="0">
                <a:solidFill>
                  <a:srgbClr val="FFFFFF"/>
                </a:solidFill>
                <a:latin typeface="Segoe UI Semibold"/>
                <a:ea typeface="メイリオ"/>
                <a:cs typeface="+mn-cs"/>
              </a:rPr>
              <a:t>Metro </a:t>
            </a:r>
            <a:r>
              <a:rPr lang="ja-JP" altLang="en-US" sz="2800" b="0" smtClean="0">
                <a:solidFill>
                  <a:srgbClr val="FFFFFF"/>
                </a:solidFill>
                <a:latin typeface="Segoe UI Semibold"/>
                <a:ea typeface="メイリオ"/>
                <a:cs typeface="+mn-cs"/>
              </a:rPr>
              <a:t>スタイル アプリ</a:t>
            </a:r>
            <a:endParaRPr lang="ja-JP" altLang="en-US" sz="2800" dirty="0">
              <a:solidFill>
                <a:schemeClr val="tx1"/>
              </a:solidFill>
              <a:latin typeface="+mj-lt"/>
              <a:ea typeface="メイリオ"/>
            </a:endParaRPr>
          </a:p>
        </p:txBody>
      </p:sp>
      <p:sp>
        <p:nvSpPr>
          <p:cNvPr id="24" name="Rectangle 23"/>
          <p:cNvSpPr/>
          <p:nvPr/>
        </p:nvSpPr>
        <p:spPr>
          <a:xfrm>
            <a:off x="1458452" y="3839230"/>
            <a:ext cx="6352411" cy="1849799"/>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ja-JP" altLang="en-US" sz="2400" dirty="0" smtClean="0">
              <a:solidFill>
                <a:schemeClr val="tx1"/>
              </a:solidFill>
              <a:latin typeface="+mj-lt"/>
              <a:ea typeface="メイリオ"/>
            </a:endParaRPr>
          </a:p>
        </p:txBody>
      </p:sp>
      <p:sp>
        <p:nvSpPr>
          <p:cNvPr id="16" name="Rectangle 15"/>
          <p:cNvSpPr/>
          <p:nvPr/>
        </p:nvSpPr>
        <p:spPr>
          <a:xfrm>
            <a:off x="1573757" y="4373605"/>
            <a:ext cx="2036218" cy="623531"/>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sz="1800" b="0" dirty="0" smtClean="0">
                <a:solidFill>
                  <a:srgbClr val="FFFFFF"/>
                </a:solidFill>
                <a:latin typeface="Segoe UI Semibold"/>
                <a:ea typeface="メイリオ"/>
                <a:cs typeface="+mn-cs"/>
              </a:rPr>
              <a:t>通信 </a:t>
            </a:r>
            <a:r>
              <a:rPr lang="en-US" altLang="ja-JP" sz="1800" b="0" dirty="0" smtClean="0">
                <a:solidFill>
                  <a:srgbClr val="FFFFFF"/>
                </a:solidFill>
                <a:latin typeface="Segoe UI Semibold"/>
                <a:ea typeface="メイリオ"/>
                <a:cs typeface="+mn-cs"/>
              </a:rPr>
              <a:t>&amp; </a:t>
            </a:r>
            <a:br>
              <a:rPr lang="en-US" altLang="ja-JP" sz="1800" b="0" dirty="0" smtClean="0">
                <a:solidFill>
                  <a:srgbClr val="FFFFFF"/>
                </a:solidFill>
                <a:latin typeface="Segoe UI Semibold"/>
                <a:ea typeface="メイリオ"/>
                <a:cs typeface="+mn-cs"/>
              </a:rPr>
            </a:br>
            <a:r>
              <a:rPr lang="ja-JP" altLang="en-US" sz="1800" b="0" dirty="0" smtClean="0">
                <a:solidFill>
                  <a:srgbClr val="FFFFFF"/>
                </a:solidFill>
                <a:latin typeface="Segoe UI Semibold"/>
                <a:ea typeface="メイリオ"/>
                <a:cs typeface="+mn-cs"/>
              </a:rPr>
              <a:t>データ</a:t>
            </a:r>
            <a:endParaRPr lang="ja-JP" altLang="en-US" dirty="0">
              <a:solidFill>
                <a:schemeClr val="tx1"/>
              </a:solidFill>
              <a:latin typeface="+mj-lt"/>
              <a:ea typeface="メイリオ"/>
            </a:endParaRPr>
          </a:p>
        </p:txBody>
      </p:sp>
      <p:sp>
        <p:nvSpPr>
          <p:cNvPr id="17" name="Rectangle 16"/>
          <p:cNvSpPr/>
          <p:nvPr/>
        </p:nvSpPr>
        <p:spPr>
          <a:xfrm>
            <a:off x="1573757" y="5065529"/>
            <a:ext cx="6122220" cy="476034"/>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sz="1800" b="0" smtClean="0">
                <a:solidFill>
                  <a:srgbClr val="FFFFFF"/>
                </a:solidFill>
                <a:latin typeface="Segoe UI Semibold"/>
                <a:ea typeface="メイリオ"/>
                <a:cs typeface="+mn-cs"/>
              </a:rPr>
              <a:t>アプリケーション モデル</a:t>
            </a:r>
            <a:endParaRPr lang="ja-JP" altLang="en-US" dirty="0">
              <a:solidFill>
                <a:schemeClr val="tx1"/>
              </a:solidFill>
              <a:latin typeface="+mj-lt"/>
              <a:ea typeface="メイリオ"/>
            </a:endParaRPr>
          </a:p>
        </p:txBody>
      </p:sp>
      <p:sp>
        <p:nvSpPr>
          <p:cNvPr id="18" name="Rectangle 17"/>
          <p:cNvSpPr/>
          <p:nvPr/>
        </p:nvSpPr>
        <p:spPr>
          <a:xfrm>
            <a:off x="5775736" y="4373604"/>
            <a:ext cx="1920240" cy="623532"/>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sz="1800" b="0" dirty="0" smtClean="0">
                <a:solidFill>
                  <a:srgbClr val="FFFFFF"/>
                </a:solidFill>
                <a:latin typeface="Segoe UI Semibold"/>
                <a:ea typeface="メイリオ"/>
                <a:cs typeface="+mn-cs"/>
              </a:rPr>
              <a:t>デバイス </a:t>
            </a:r>
            <a:r>
              <a:rPr lang="en-US" altLang="ja-JP" sz="1800" b="0" dirty="0" smtClean="0">
                <a:solidFill>
                  <a:srgbClr val="FFFFFF"/>
                </a:solidFill>
                <a:latin typeface="Segoe UI Semibold"/>
                <a:ea typeface="メイリオ"/>
                <a:cs typeface="+mn-cs"/>
              </a:rPr>
              <a:t>&amp; </a:t>
            </a:r>
            <a:br>
              <a:rPr lang="en-US" altLang="ja-JP" sz="1800" b="0" dirty="0" smtClean="0">
                <a:solidFill>
                  <a:srgbClr val="FFFFFF"/>
                </a:solidFill>
                <a:latin typeface="Segoe UI Semibold"/>
                <a:ea typeface="メイリオ"/>
                <a:cs typeface="+mn-cs"/>
              </a:rPr>
            </a:br>
            <a:r>
              <a:rPr lang="ja-JP" altLang="en-US" sz="1800" b="0" dirty="0" smtClean="0">
                <a:solidFill>
                  <a:srgbClr val="FFFFFF"/>
                </a:solidFill>
                <a:latin typeface="Segoe UI Semibold"/>
                <a:ea typeface="メイリオ"/>
                <a:cs typeface="+mn-cs"/>
              </a:rPr>
              <a:t>印刷</a:t>
            </a:r>
            <a:endParaRPr lang="ja-JP" altLang="en-US" dirty="0">
              <a:solidFill>
                <a:schemeClr val="tx1"/>
              </a:solidFill>
              <a:latin typeface="+mj-lt"/>
              <a:ea typeface="メイリオ"/>
            </a:endParaRPr>
          </a:p>
        </p:txBody>
      </p:sp>
      <p:sp>
        <p:nvSpPr>
          <p:cNvPr id="4" name="Rectangle 3"/>
          <p:cNvSpPr/>
          <p:nvPr/>
        </p:nvSpPr>
        <p:spPr>
          <a:xfrm>
            <a:off x="2570842" y="3841580"/>
            <a:ext cx="3944958" cy="461665"/>
          </a:xfrm>
          <a:prstGeom prst="rect">
            <a:avLst/>
          </a:prstGeom>
        </p:spPr>
        <p:txBody>
          <a:bodyPr wrap="square">
            <a:spAutoFit/>
          </a:bodyPr>
          <a:lstStyle/>
          <a:p>
            <a:pPr algn="ctr" defTabSz="914400">
              <a:buNone/>
            </a:pPr>
            <a:r>
              <a:rPr lang="en-US" altLang="ja-JP" sz="2400" b="0" smtClean="0">
                <a:solidFill>
                  <a:schemeClr val="tx1"/>
                </a:solidFill>
                <a:latin typeface="Segoe UI Semibold"/>
                <a:ea typeface="メイリオ"/>
                <a:cs typeface="+mn-cs"/>
              </a:rPr>
              <a:t>Windows Runtime API</a:t>
            </a:r>
            <a:endParaRPr lang="ja-JP" altLang="en-US" sz="2400" dirty="0">
              <a:latin typeface="+mj-lt"/>
              <a:ea typeface="メイリオ"/>
            </a:endParaRPr>
          </a:p>
        </p:txBody>
      </p:sp>
      <p:sp>
        <p:nvSpPr>
          <p:cNvPr id="23" name="Rectangle 22"/>
          <p:cNvSpPr/>
          <p:nvPr/>
        </p:nvSpPr>
        <p:spPr>
          <a:xfrm>
            <a:off x="3728308" y="4373605"/>
            <a:ext cx="1922623" cy="623531"/>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sz="1800" b="0" smtClean="0">
                <a:solidFill>
                  <a:srgbClr val="FFFFFF"/>
                </a:solidFill>
                <a:latin typeface="Segoe UI Semibold"/>
                <a:ea typeface="メイリオ"/>
                <a:cs typeface="+mn-cs"/>
              </a:rPr>
              <a:t>グラフィック </a:t>
            </a:r>
            <a:r>
              <a:rPr lang="en-US" altLang="ja-JP" sz="1800" b="0" smtClean="0">
                <a:solidFill>
                  <a:srgbClr val="FFFFFF"/>
                </a:solidFill>
                <a:latin typeface="Segoe UI Semibold"/>
                <a:ea typeface="メイリオ"/>
                <a:cs typeface="+mn-cs"/>
              </a:rPr>
              <a:t>&amp; </a:t>
            </a:r>
            <a:r>
              <a:rPr lang="ja-JP" altLang="en-US" sz="1800" b="0" smtClean="0">
                <a:solidFill>
                  <a:srgbClr val="FFFFFF"/>
                </a:solidFill>
                <a:latin typeface="Segoe UI Semibold"/>
                <a:ea typeface="メイリオ"/>
                <a:cs typeface="+mn-cs"/>
              </a:rPr>
              <a:t>メディア </a:t>
            </a:r>
            <a:endParaRPr lang="ja-JP" altLang="en-US" dirty="0">
              <a:solidFill>
                <a:schemeClr val="tx1"/>
              </a:solidFill>
              <a:latin typeface="+mj-lt"/>
              <a:ea typeface="メイリオ"/>
            </a:endParaRPr>
          </a:p>
        </p:txBody>
      </p:sp>
      <p:sp>
        <p:nvSpPr>
          <p:cNvPr id="30" name="Rectangle 29"/>
          <p:cNvSpPr/>
          <p:nvPr/>
        </p:nvSpPr>
        <p:spPr>
          <a:xfrm>
            <a:off x="2030557" y="2175778"/>
            <a:ext cx="2952980" cy="719190"/>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400" b="0" smtClean="0">
                <a:solidFill>
                  <a:srgbClr val="FFFFFF"/>
                </a:solidFill>
                <a:latin typeface="Segoe UI Semibold"/>
                <a:ea typeface="メイリオ"/>
                <a:cs typeface="+mn-cs"/>
              </a:rPr>
              <a:t>XAML</a:t>
            </a:r>
            <a:endParaRPr lang="en-US" altLang="ja-JP" sz="2400" b="0">
              <a:solidFill>
                <a:srgbClr val="FFFFFF"/>
              </a:solidFill>
              <a:latin typeface="Segoe UI Semibold"/>
              <a:ea typeface="メイリオ"/>
              <a:cs typeface="+mn-cs"/>
            </a:endParaRPr>
          </a:p>
        </p:txBody>
      </p:sp>
      <p:sp>
        <p:nvSpPr>
          <p:cNvPr id="32" name="Rectangle 31"/>
          <p:cNvSpPr/>
          <p:nvPr/>
        </p:nvSpPr>
        <p:spPr>
          <a:xfrm>
            <a:off x="5531706" y="2175777"/>
            <a:ext cx="2281602" cy="719191"/>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400" b="0" smtClean="0">
                <a:solidFill>
                  <a:srgbClr val="FFFFFF"/>
                </a:solidFill>
                <a:latin typeface="Segoe UI Semibold"/>
                <a:ea typeface="メイリオ"/>
                <a:cs typeface="+mn-cs"/>
              </a:rPr>
              <a:t>HTML/CSS</a:t>
            </a:r>
            <a:endParaRPr lang="en-US" altLang="ja-JP" sz="2400" b="0">
              <a:solidFill>
                <a:srgbClr val="FFFFFF"/>
              </a:solidFill>
              <a:latin typeface="Segoe UI Semibold"/>
              <a:ea typeface="メイリオ"/>
              <a:cs typeface="+mn-cs"/>
            </a:endParaRPr>
          </a:p>
        </p:txBody>
      </p:sp>
      <p:sp>
        <p:nvSpPr>
          <p:cNvPr id="55" name="TextBox 54"/>
          <p:cNvSpPr txBox="1"/>
          <p:nvPr/>
        </p:nvSpPr>
        <p:spPr>
          <a:xfrm>
            <a:off x="9286015" y="3219164"/>
            <a:ext cx="790576" cy="615553"/>
          </a:xfrm>
          <a:prstGeom prst="rect">
            <a:avLst/>
          </a:prstGeom>
          <a:solidFill>
            <a:srgbClr val="00B0F0"/>
          </a:solidFill>
        </p:spPr>
        <p:txBody>
          <a:bodyPr wrap="square" lIns="0" tIns="0" rIns="0" bIns="0" rtlCol="0">
            <a:spAutoFit/>
          </a:bodyPr>
          <a:lstStyle/>
          <a:p>
            <a:pPr algn="ctr" defTabSz="914400">
              <a:buNone/>
            </a:pPr>
            <a:r>
              <a:rPr lang="en-US" altLang="ja-JP" sz="2000" b="0" dirty="0" smtClean="0">
                <a:solidFill>
                  <a:schemeClr val="tx1"/>
                </a:solidFill>
                <a:latin typeface="Segoe UI Semibold"/>
                <a:ea typeface="メイリオ"/>
                <a:cs typeface="+mn-cs"/>
              </a:rPr>
              <a:t>C</a:t>
            </a:r>
          </a:p>
          <a:p>
            <a:pPr algn="ctr" defTabSz="914400">
              <a:buNone/>
            </a:pPr>
            <a:r>
              <a:rPr lang="en-US" altLang="ja-JP" sz="2000" b="0" dirty="0" smtClean="0">
                <a:solidFill>
                  <a:schemeClr val="tx1"/>
                </a:solidFill>
                <a:latin typeface="Segoe UI Semibold"/>
                <a:ea typeface="メイリオ"/>
                <a:cs typeface="+mn-cs"/>
              </a:rPr>
              <a:t>C++</a:t>
            </a:r>
            <a:endParaRPr lang="ja-JP" altLang="en-US" sz="2000" dirty="0">
              <a:latin typeface="+mj-lt"/>
              <a:ea typeface="メイリオ"/>
            </a:endParaRPr>
          </a:p>
        </p:txBody>
      </p:sp>
      <p:sp>
        <p:nvSpPr>
          <p:cNvPr id="57" name="TextBox 56"/>
          <p:cNvSpPr txBox="1"/>
          <p:nvPr/>
        </p:nvSpPr>
        <p:spPr>
          <a:xfrm>
            <a:off x="10388706" y="3219164"/>
            <a:ext cx="629416" cy="615553"/>
          </a:xfrm>
          <a:prstGeom prst="rect">
            <a:avLst/>
          </a:prstGeom>
          <a:solidFill>
            <a:srgbClr val="00B0F0"/>
          </a:solidFill>
        </p:spPr>
        <p:txBody>
          <a:bodyPr wrap="square" lIns="0" tIns="0" rIns="0" bIns="0" rtlCol="0">
            <a:spAutoFit/>
          </a:bodyPr>
          <a:lstStyle/>
          <a:p>
            <a:pPr algn="ctr" defTabSz="914400">
              <a:buNone/>
            </a:pPr>
            <a:r>
              <a:rPr lang="en-US" altLang="ja-JP" sz="2000" b="0" dirty="0" smtClean="0">
                <a:solidFill>
                  <a:schemeClr val="tx1"/>
                </a:solidFill>
                <a:latin typeface="Segoe UI Semibold"/>
                <a:ea typeface="メイリオ"/>
                <a:cs typeface="+mn-cs"/>
              </a:rPr>
              <a:t>C#</a:t>
            </a:r>
          </a:p>
          <a:p>
            <a:pPr algn="ctr" defTabSz="914400">
              <a:buNone/>
            </a:pPr>
            <a:r>
              <a:rPr lang="en-US" altLang="ja-JP" sz="2000" b="0" dirty="0" smtClean="0">
                <a:solidFill>
                  <a:schemeClr val="tx1"/>
                </a:solidFill>
                <a:latin typeface="Segoe UI Semibold"/>
                <a:ea typeface="メイリオ"/>
                <a:cs typeface="+mn-cs"/>
              </a:rPr>
              <a:t>VB</a:t>
            </a:r>
            <a:endParaRPr lang="ja-JP" altLang="en-US" sz="2000" b="0" dirty="0">
              <a:solidFill>
                <a:schemeClr val="tx1"/>
              </a:solidFill>
              <a:latin typeface="Segoe UI Semibold"/>
              <a:ea typeface="メイリオ"/>
              <a:cs typeface="+mn-cs"/>
            </a:endParaRPr>
          </a:p>
        </p:txBody>
      </p:sp>
      <p:sp>
        <p:nvSpPr>
          <p:cNvPr id="35" name="Rectangle 34"/>
          <p:cNvSpPr/>
          <p:nvPr/>
        </p:nvSpPr>
        <p:spPr>
          <a:xfrm>
            <a:off x="7882998" y="5053654"/>
            <a:ext cx="1066324"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1600" b="0" smtClean="0">
                <a:solidFill>
                  <a:srgbClr val="FFFFFF"/>
                </a:solidFill>
                <a:latin typeface="Segoe UI Semibold"/>
                <a:ea typeface="メイリオ"/>
                <a:cs typeface="+mn-cs"/>
              </a:rPr>
              <a:t>Internet Explorer</a:t>
            </a:r>
            <a:endParaRPr lang="ja-JP" altLang="en-US" sz="1600" dirty="0">
              <a:solidFill>
                <a:schemeClr val="tx1"/>
              </a:solidFill>
              <a:latin typeface="+mj-lt"/>
              <a:ea typeface="メイリオ"/>
            </a:endParaRPr>
          </a:p>
        </p:txBody>
      </p:sp>
      <p:sp>
        <p:nvSpPr>
          <p:cNvPr id="36" name="Rectangle 35"/>
          <p:cNvSpPr/>
          <p:nvPr/>
        </p:nvSpPr>
        <p:spPr>
          <a:xfrm>
            <a:off x="1473205" y="2175778"/>
            <a:ext cx="472200" cy="801935"/>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ja-JP" altLang="en-US" sz="2400" dirty="0">
              <a:solidFill>
                <a:schemeClr val="tx1"/>
              </a:solidFill>
              <a:latin typeface="+mj-lt"/>
              <a:ea typeface="メイリオ"/>
            </a:endParaRPr>
          </a:p>
        </p:txBody>
      </p:sp>
      <p:sp>
        <p:nvSpPr>
          <p:cNvPr id="37" name="Rectangle 36"/>
          <p:cNvSpPr/>
          <p:nvPr/>
        </p:nvSpPr>
        <p:spPr>
          <a:xfrm>
            <a:off x="5066885" y="2175778"/>
            <a:ext cx="392730" cy="814442"/>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ja-JP" altLang="en-US" sz="2400" dirty="0">
              <a:solidFill>
                <a:schemeClr val="tx1"/>
              </a:solidFill>
              <a:latin typeface="+mj-lt"/>
              <a:ea typeface="メイリオ"/>
            </a:endParaRPr>
          </a:p>
        </p:txBody>
      </p:sp>
      <p:sp>
        <p:nvSpPr>
          <p:cNvPr id="38" name="Rectangle 37"/>
          <p:cNvSpPr/>
          <p:nvPr/>
        </p:nvSpPr>
        <p:spPr>
          <a:xfrm rot="16200000">
            <a:off x="32963" y="4453539"/>
            <a:ext cx="1847452"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r>
              <a:rPr lang="ja-JP" altLang="en-US" sz="1400" smtClean="0">
                <a:solidFill>
                  <a:srgbClr val="FFFFFF"/>
                </a:solidFill>
                <a:latin typeface="Segoe UI Semibold"/>
                <a:ea typeface="メイリオ"/>
              </a:rPr>
              <a:t>システム サービス</a:t>
            </a:r>
            <a:endParaRPr lang="ja-JP" altLang="en-US" sz="1400" dirty="0">
              <a:solidFill>
                <a:srgbClr val="FFFFFF"/>
              </a:solidFill>
              <a:latin typeface="Segoe UI Semibold"/>
              <a:ea typeface="メイリオ"/>
            </a:endParaRPr>
          </a:p>
        </p:txBody>
      </p:sp>
      <p:sp>
        <p:nvSpPr>
          <p:cNvPr id="45" name="Rectangle 44"/>
          <p:cNvSpPr/>
          <p:nvPr/>
        </p:nvSpPr>
        <p:spPr>
          <a:xfrm rot="16200000">
            <a:off x="642368" y="2193309"/>
            <a:ext cx="628651"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54000" tIns="60862" rIns="54000" bIns="60862" rtlCol="0" anchor="ctr"/>
          <a:lstStyle/>
          <a:p>
            <a:pPr algn="ctr" defTabSz="914400"/>
            <a:r>
              <a:rPr lang="ja-JP" altLang="en-US" sz="1300" dirty="0" smtClean="0">
                <a:solidFill>
                  <a:srgbClr val="FFFFFF"/>
                </a:solidFill>
                <a:latin typeface="Segoe UI Semibold"/>
                <a:ea typeface="メイリオ"/>
              </a:rPr>
              <a:t>ビュー</a:t>
            </a:r>
            <a:endParaRPr lang="ja-JP" altLang="en-US" sz="1300" dirty="0">
              <a:solidFill>
                <a:srgbClr val="FFFFFF"/>
              </a:solidFill>
              <a:latin typeface="Segoe UI Semibold"/>
              <a:ea typeface="メイリオ"/>
            </a:endParaRPr>
          </a:p>
        </p:txBody>
      </p:sp>
      <p:sp>
        <p:nvSpPr>
          <p:cNvPr id="59" name="Rectangle 58"/>
          <p:cNvSpPr/>
          <p:nvPr/>
        </p:nvSpPr>
        <p:spPr>
          <a:xfrm rot="16200000">
            <a:off x="524293" y="3015600"/>
            <a:ext cx="864794"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54000" tIns="60862" rIns="54000" bIns="60862" rtlCol="0" anchor="ctr"/>
          <a:lstStyle/>
          <a:p>
            <a:pPr algn="ctr" defTabSz="914400"/>
            <a:r>
              <a:rPr lang="ja-JP" altLang="en-US" sz="1000" smtClean="0">
                <a:solidFill>
                  <a:srgbClr val="FFFFFF"/>
                </a:solidFill>
                <a:latin typeface="Segoe UI Semibold"/>
                <a:ea typeface="メイリオ"/>
              </a:rPr>
              <a:t>モデル コントローラー</a:t>
            </a:r>
            <a:endParaRPr lang="ja-JP" altLang="en-US" sz="1000" dirty="0">
              <a:solidFill>
                <a:srgbClr val="FFFFFF"/>
              </a:solidFill>
              <a:latin typeface="Segoe UI Semibold"/>
              <a:ea typeface="メイリオ"/>
            </a:endParaRPr>
          </a:p>
        </p:txBody>
      </p:sp>
      <p:sp>
        <p:nvSpPr>
          <p:cNvPr id="60" name="Rectangle 59"/>
          <p:cNvSpPr/>
          <p:nvPr/>
        </p:nvSpPr>
        <p:spPr>
          <a:xfrm rot="16200000">
            <a:off x="633957" y="5795529"/>
            <a:ext cx="645460"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0" tIns="60862" rIns="0" bIns="60862" rtlCol="0" anchor="ctr"/>
          <a:lstStyle/>
          <a:p>
            <a:pPr algn="ctr" defTabSz="914400">
              <a:buNone/>
            </a:pPr>
            <a:r>
              <a:rPr lang="ja-JP" altLang="en-US" sz="1050" b="0" dirty="0" smtClean="0">
                <a:solidFill>
                  <a:srgbClr val="FFFFFF"/>
                </a:solidFill>
                <a:latin typeface="Segoe UI Semibold"/>
                <a:ea typeface="メイリオ"/>
                <a:cs typeface="+mn-cs"/>
              </a:rPr>
              <a:t>カーネル</a:t>
            </a:r>
            <a:endParaRPr lang="ja-JP" altLang="en-US" sz="1400" dirty="0">
              <a:solidFill>
                <a:schemeClr val="tx1"/>
              </a:solidFill>
              <a:latin typeface="+mj-lt"/>
              <a:ea typeface="メイリオ"/>
            </a:endParaRPr>
          </a:p>
        </p:txBody>
      </p:sp>
    </p:spTree>
    <p:extLst>
      <p:ext uri="{BB962C8B-B14F-4D97-AF65-F5344CB8AC3E}">
        <p14:creationId xmlns:p14="http://schemas.microsoft.com/office/powerpoint/2010/main" val="25008991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112" y="1447799"/>
            <a:ext cx="11149013" cy="4996543"/>
          </a:xfrm>
        </p:spPr>
        <p:txBody>
          <a:bodyPr anchor="ctr" anchorCtr="1">
            <a:normAutofit/>
          </a:bodyPr>
          <a:lstStyle/>
          <a:p>
            <a:pPr marL="0" lvl="1" indent="0" algn="ctr" defTabSz="914400">
              <a:spcBef>
                <a:spcPct val="20000"/>
              </a:spcBef>
              <a:buNone/>
            </a:pPr>
            <a:r>
              <a:rPr lang="en-US" altLang="ja-JP" sz="3600" b="0" smtClean="0">
                <a:gradFill>
                  <a:gsLst>
                    <a:gs pos="0">
                      <a:schemeClr val="tx1"/>
                    </a:gs>
                    <a:gs pos="86000">
                      <a:schemeClr val="tx1"/>
                    </a:gs>
                  </a:gsLst>
                  <a:lin ang="5400000" scaled="0"/>
                </a:gradFill>
                <a:latin typeface="Segoe UI Light"/>
                <a:ea typeface="メイリオ"/>
                <a:cs typeface="+mn-cs"/>
              </a:rPr>
              <a:t>Windows Runtime </a:t>
            </a:r>
            <a:r>
              <a:rPr lang="ja-JP" altLang="en-US" sz="3600" b="0" smtClean="0">
                <a:gradFill>
                  <a:gsLst>
                    <a:gs pos="0">
                      <a:schemeClr val="tx1"/>
                    </a:gs>
                    <a:gs pos="86000">
                      <a:schemeClr val="tx1"/>
                    </a:gs>
                  </a:gsLst>
                  <a:lin ang="5400000" scaled="0"/>
                </a:gradFill>
                <a:latin typeface="Segoe UI Light"/>
                <a:ea typeface="メイリオ"/>
                <a:cs typeface="+mn-cs"/>
              </a:rPr>
              <a:t>は、</a:t>
            </a:r>
            <a:r>
              <a:rPr lang="en-US" altLang="ja-JP" sz="3600" b="0" smtClean="0">
                <a:gradFill>
                  <a:gsLst>
                    <a:gs pos="0">
                      <a:schemeClr val="tx1"/>
                    </a:gs>
                    <a:gs pos="86000">
                      <a:schemeClr val="tx1"/>
                    </a:gs>
                  </a:gsLst>
                  <a:lin ang="5400000" scaled="0"/>
                </a:gradFill>
                <a:latin typeface="Segoe UI Light"/>
                <a:ea typeface="メイリオ"/>
                <a:cs typeface="+mn-cs"/>
              </a:rPr>
              <a:t>Metro </a:t>
            </a:r>
            <a:r>
              <a:rPr lang="ja-JP" altLang="en-US" sz="3600" b="0" smtClean="0">
                <a:gradFill>
                  <a:gsLst>
                    <a:gs pos="0">
                      <a:schemeClr val="tx1"/>
                    </a:gs>
                    <a:gs pos="86000">
                      <a:schemeClr val="tx1"/>
                    </a:gs>
                  </a:gsLst>
                  <a:lin ang="5400000" scaled="0"/>
                </a:gradFill>
                <a:latin typeface="Segoe UI Light"/>
                <a:ea typeface="メイリオ"/>
                <a:cs typeface="+mn-cs"/>
              </a:rPr>
              <a:t>スタイル アプリ開発用の</a:t>
            </a:r>
            <a:endParaRPr lang="ja-JP" altLang="en-US" sz="3600" smtClean="0">
              <a:ea typeface="メイリオ"/>
            </a:endParaRPr>
          </a:p>
          <a:p>
            <a:pPr marL="0" lvl="1" indent="0" algn="ctr" defTabSz="914400">
              <a:spcBef>
                <a:spcPct val="20000"/>
              </a:spcBef>
              <a:buNone/>
            </a:pPr>
            <a:r>
              <a:rPr lang="ja-JP" altLang="en-US" sz="4400" b="0" smtClean="0">
                <a:gradFill>
                  <a:gsLst>
                    <a:gs pos="0">
                      <a:schemeClr val="tx1"/>
                    </a:gs>
                    <a:gs pos="86000">
                      <a:schemeClr val="tx1"/>
                    </a:gs>
                  </a:gsLst>
                  <a:lin ang="5400000" scaled="0"/>
                </a:gradFill>
                <a:latin typeface="Segoe UI Light"/>
                <a:ea typeface="メイリオ"/>
                <a:cs typeface="+mn-cs"/>
              </a:rPr>
              <a:t> </a:t>
            </a:r>
            <a:r>
              <a:rPr lang="ja-JP" altLang="en-US" sz="3600" b="0" smtClean="0">
                <a:gradFill>
                  <a:gsLst>
                    <a:gs pos="0">
                      <a:schemeClr val="tx1"/>
                    </a:gs>
                    <a:gs pos="86000">
                      <a:schemeClr val="tx1"/>
                    </a:gs>
                  </a:gsLst>
                  <a:lin ang="5400000" scaled="0"/>
                </a:gradFill>
                <a:latin typeface="Segoe UI Light"/>
                <a:ea typeface="メイリオ"/>
                <a:cs typeface="+mn-cs"/>
              </a:rPr>
              <a:t>強力で効率的な基盤です。</a:t>
            </a:r>
            <a:endParaRPr lang="ja-JP" altLang="en-US" sz="3600" dirty="0">
              <a:ea typeface="メイリオ"/>
            </a:endParaRPr>
          </a:p>
        </p:txBody>
      </p:sp>
    </p:spTree>
    <p:extLst>
      <p:ext uri="{BB962C8B-B14F-4D97-AF65-F5344CB8AC3E}">
        <p14:creationId xmlns:p14="http://schemas.microsoft.com/office/powerpoint/2010/main" val="39248881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Windows Runtime </a:t>
            </a: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のアーキテクチャ</a:t>
            </a:r>
            <a:endParaRPr lang="ja-JP" altLang="en-US" dirty="0">
              <a:latin typeface="Segoe UI Semibold" pitchFamily="34" charset="0"/>
              <a:ea typeface="メイリオ"/>
              <a:cs typeface="Segoe UI" pitchFamily="34" charset="0"/>
            </a:endParaRPr>
          </a:p>
        </p:txBody>
      </p:sp>
      <p:sp>
        <p:nvSpPr>
          <p:cNvPr id="26" name="Rectangle 25"/>
          <p:cNvSpPr/>
          <p:nvPr/>
        </p:nvSpPr>
        <p:spPr>
          <a:xfrm>
            <a:off x="914162" y="2952104"/>
            <a:ext cx="2437765" cy="2548809"/>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000" b="1" dirty="0" smtClean="0">
                <a:solidFill>
                  <a:srgbClr val="232323"/>
                </a:solidFill>
                <a:latin typeface="Segoe UI Semibold"/>
                <a:ea typeface="メイリオ"/>
                <a:cs typeface="+mn-cs"/>
              </a:rPr>
              <a:t>Windows </a:t>
            </a:r>
            <a:br>
              <a:rPr lang="en-US" altLang="ja-JP" sz="2000" b="1" dirty="0" smtClean="0">
                <a:solidFill>
                  <a:srgbClr val="232323"/>
                </a:solidFill>
                <a:latin typeface="Segoe UI Semibold"/>
                <a:ea typeface="メイリオ"/>
                <a:cs typeface="+mn-cs"/>
              </a:rPr>
            </a:br>
            <a:r>
              <a:rPr lang="ja-JP" altLang="en-US" sz="2000" b="1" dirty="0" smtClean="0">
                <a:solidFill>
                  <a:srgbClr val="232323"/>
                </a:solidFill>
                <a:latin typeface="Segoe UI Semibold"/>
                <a:ea typeface="メイリオ"/>
                <a:cs typeface="+mn-cs"/>
              </a:rPr>
              <a:t>メタデータ </a:t>
            </a:r>
            <a:r>
              <a:rPr lang="en-US" altLang="ja-JP" sz="2000" b="1" dirty="0" smtClean="0">
                <a:solidFill>
                  <a:srgbClr val="232323"/>
                </a:solidFill>
                <a:latin typeface="Segoe UI Semibold"/>
                <a:ea typeface="メイリオ"/>
                <a:cs typeface="+mn-cs"/>
              </a:rPr>
              <a:t>&amp; </a:t>
            </a:r>
            <a:br>
              <a:rPr lang="en-US" altLang="ja-JP" sz="2000" b="1" dirty="0" smtClean="0">
                <a:solidFill>
                  <a:srgbClr val="232323"/>
                </a:solidFill>
                <a:latin typeface="Segoe UI Semibold"/>
                <a:ea typeface="メイリオ"/>
                <a:cs typeface="+mn-cs"/>
              </a:rPr>
            </a:br>
            <a:r>
              <a:rPr lang="ja-JP" altLang="en-US" sz="2000" b="1" dirty="0" smtClean="0">
                <a:solidFill>
                  <a:srgbClr val="232323"/>
                </a:solidFill>
                <a:latin typeface="Segoe UI Semibold"/>
                <a:ea typeface="メイリオ"/>
                <a:cs typeface="+mn-cs"/>
              </a:rPr>
              <a:t>名前空間</a:t>
            </a:r>
            <a:endParaRPr lang="ja-JP" altLang="en-US" sz="2000" dirty="0">
              <a:solidFill>
                <a:schemeClr val="bg1"/>
              </a:solidFill>
              <a:latin typeface="+mj-lt"/>
              <a:ea typeface="メイリオ"/>
            </a:endParaRPr>
          </a:p>
        </p:txBody>
      </p:sp>
      <p:sp>
        <p:nvSpPr>
          <p:cNvPr id="27" name="Rectangle 26"/>
          <p:cNvSpPr/>
          <p:nvPr/>
        </p:nvSpPr>
        <p:spPr>
          <a:xfrm>
            <a:off x="914163" y="2330871"/>
            <a:ext cx="7719588" cy="517549"/>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sz="2000" b="0" smtClean="0">
                <a:solidFill>
                  <a:srgbClr val="FFFFFF"/>
                </a:solidFill>
                <a:latin typeface="Segoe UI Semibold"/>
                <a:ea typeface="メイリオ"/>
                <a:cs typeface="+mn-cs"/>
              </a:rPr>
              <a:t>言語プロジェクション</a:t>
            </a:r>
            <a:endParaRPr lang="ja-JP" altLang="en-US" sz="2000" dirty="0">
              <a:solidFill>
                <a:schemeClr val="tx1"/>
              </a:solidFill>
              <a:latin typeface="+mj-lt"/>
              <a:ea typeface="メイリオ"/>
            </a:endParaRPr>
          </a:p>
        </p:txBody>
      </p:sp>
      <p:sp>
        <p:nvSpPr>
          <p:cNvPr id="28" name="Rectangle 27"/>
          <p:cNvSpPr/>
          <p:nvPr/>
        </p:nvSpPr>
        <p:spPr>
          <a:xfrm>
            <a:off x="914162" y="5610182"/>
            <a:ext cx="10462075" cy="674504"/>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en-US" altLang="ja-JP" sz="2000" b="1" dirty="0" smtClean="0">
                <a:solidFill>
                  <a:srgbClr val="FFFFFF"/>
                </a:solidFill>
                <a:latin typeface="Segoe UI Semibold"/>
                <a:ea typeface="メイリオ"/>
                <a:cs typeface="+mn-cs"/>
              </a:rPr>
              <a:t>Windows </a:t>
            </a:r>
            <a:r>
              <a:rPr lang="en-US" altLang="ja-JP" sz="2000" b="1" dirty="0" smtClean="0">
                <a:solidFill>
                  <a:srgbClr val="FFFFFF"/>
                </a:solidFill>
                <a:latin typeface="Segoe UI Semibold"/>
                <a:ea typeface="メイリオ"/>
                <a:cs typeface="+mn-cs"/>
              </a:rPr>
              <a:t>Core</a:t>
            </a:r>
            <a:endParaRPr lang="ja-JP" altLang="en-US" sz="2000" b="1" dirty="0">
              <a:solidFill>
                <a:schemeClr val="tx1"/>
              </a:solidFill>
              <a:latin typeface="+mj-lt"/>
              <a:ea typeface="メイリオ"/>
            </a:endParaRPr>
          </a:p>
        </p:txBody>
      </p:sp>
      <p:sp>
        <p:nvSpPr>
          <p:cNvPr id="31" name="Rectangle 30"/>
          <p:cNvSpPr/>
          <p:nvPr/>
        </p:nvSpPr>
        <p:spPr>
          <a:xfrm>
            <a:off x="3453499" y="4499429"/>
            <a:ext cx="5180252" cy="1001484"/>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000" b="1" dirty="0" smtClean="0">
                <a:solidFill>
                  <a:srgbClr val="232323"/>
                </a:solidFill>
                <a:latin typeface="Segoe UI Semibold"/>
                <a:ea typeface="メイリオ"/>
                <a:cs typeface="+mn-cs"/>
              </a:rPr>
              <a:t>Windows Runtime </a:t>
            </a:r>
            <a:r>
              <a:rPr lang="en-US" altLang="ja-JP" sz="2000" b="1" dirty="0" smtClean="0">
                <a:solidFill>
                  <a:srgbClr val="232323"/>
                </a:solidFill>
                <a:latin typeface="Segoe UI Semibold"/>
                <a:ea typeface="メイリオ"/>
                <a:cs typeface="+mn-cs"/>
              </a:rPr>
              <a:t>Core</a:t>
            </a:r>
            <a:endParaRPr lang="ja-JP" altLang="en-US" sz="2000" b="1" dirty="0">
              <a:solidFill>
                <a:srgbClr val="232323"/>
              </a:solidFill>
              <a:latin typeface="Segoe UI Semibold"/>
              <a:ea typeface="メイリオ"/>
              <a:cs typeface="+mn-cs"/>
            </a:endParaRPr>
          </a:p>
        </p:txBody>
      </p:sp>
      <p:sp>
        <p:nvSpPr>
          <p:cNvPr id="34" name="Rectangle 33"/>
          <p:cNvSpPr/>
          <p:nvPr/>
        </p:nvSpPr>
        <p:spPr>
          <a:xfrm>
            <a:off x="3453497" y="3718772"/>
            <a:ext cx="120041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1600" b="0" smtClean="0">
                <a:solidFill>
                  <a:srgbClr val="232323"/>
                </a:solidFill>
                <a:latin typeface="Segoe UI Semibold"/>
                <a:ea typeface="メイリオ"/>
                <a:cs typeface="+mn-cs"/>
              </a:rPr>
              <a:t>XAML</a:t>
            </a:r>
            <a:endParaRPr lang="ja-JP" altLang="en-US" sz="1600" dirty="0">
              <a:solidFill>
                <a:schemeClr val="bg1"/>
              </a:solidFill>
              <a:latin typeface="+mj-lt"/>
              <a:ea typeface="メイリオ"/>
            </a:endParaRPr>
          </a:p>
        </p:txBody>
      </p:sp>
      <p:sp>
        <p:nvSpPr>
          <p:cNvPr id="35" name="Rectangle 34"/>
          <p:cNvSpPr/>
          <p:nvPr/>
        </p:nvSpPr>
        <p:spPr>
          <a:xfrm>
            <a:off x="4788066" y="3718772"/>
            <a:ext cx="1131886"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buNone/>
            </a:pPr>
            <a:r>
              <a:rPr lang="ja-JP" altLang="en-US" sz="1500" b="0" dirty="0" smtClean="0">
                <a:solidFill>
                  <a:srgbClr val="232323"/>
                </a:solidFill>
                <a:latin typeface="Segoe UI Semibold"/>
                <a:ea typeface="メイリオ"/>
                <a:cs typeface="+mn-cs"/>
              </a:rPr>
              <a:t>ストレージ</a:t>
            </a:r>
            <a:endParaRPr lang="ja-JP" altLang="en-US" sz="1500" dirty="0">
              <a:solidFill>
                <a:schemeClr val="bg1"/>
              </a:solidFill>
              <a:latin typeface="+mj-lt"/>
              <a:ea typeface="メイリオ"/>
            </a:endParaRPr>
          </a:p>
        </p:txBody>
      </p:sp>
      <p:sp>
        <p:nvSpPr>
          <p:cNvPr id="36" name="Rectangle 35"/>
          <p:cNvSpPr/>
          <p:nvPr/>
        </p:nvSpPr>
        <p:spPr>
          <a:xfrm>
            <a:off x="7433335" y="3718772"/>
            <a:ext cx="120041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1600" b="0" smtClean="0">
                <a:solidFill>
                  <a:srgbClr val="232323"/>
                </a:solidFill>
                <a:latin typeface="Segoe UI Semibold"/>
                <a:ea typeface="メイリオ"/>
                <a:cs typeface="+mn-cs"/>
              </a:rPr>
              <a:t>…</a:t>
            </a:r>
            <a:endParaRPr lang="ja-JP" altLang="en-US" sz="1600" dirty="0">
              <a:solidFill>
                <a:schemeClr val="bg1"/>
              </a:solidFill>
              <a:latin typeface="+mj-lt"/>
              <a:ea typeface="メイリオ"/>
            </a:endParaRPr>
          </a:p>
        </p:txBody>
      </p:sp>
      <p:sp>
        <p:nvSpPr>
          <p:cNvPr id="37" name="Rectangle 36"/>
          <p:cNvSpPr/>
          <p:nvPr/>
        </p:nvSpPr>
        <p:spPr>
          <a:xfrm>
            <a:off x="6054106" y="3718772"/>
            <a:ext cx="124507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buNone/>
            </a:pPr>
            <a:r>
              <a:rPr lang="ja-JP" altLang="en-US" sz="1500" b="0" dirty="0" smtClean="0">
                <a:solidFill>
                  <a:srgbClr val="232323"/>
                </a:solidFill>
                <a:latin typeface="Segoe UI Semibold"/>
                <a:ea typeface="メイリオ"/>
                <a:cs typeface="+mn-cs"/>
              </a:rPr>
              <a:t>ネットワーク</a:t>
            </a:r>
            <a:endParaRPr lang="ja-JP" altLang="en-US" sz="1500" dirty="0">
              <a:solidFill>
                <a:schemeClr val="bg1"/>
              </a:solidFill>
              <a:latin typeface="+mj-lt"/>
              <a:ea typeface="メイリオ"/>
            </a:endParaRPr>
          </a:p>
        </p:txBody>
      </p:sp>
      <p:sp>
        <p:nvSpPr>
          <p:cNvPr id="39" name="Rectangle 38"/>
          <p:cNvSpPr/>
          <p:nvPr/>
        </p:nvSpPr>
        <p:spPr>
          <a:xfrm>
            <a:off x="3453498" y="2952104"/>
            <a:ext cx="120041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1600" b="0" smtClean="0">
                <a:solidFill>
                  <a:srgbClr val="232323"/>
                </a:solidFill>
                <a:latin typeface="Segoe UI Semibold"/>
                <a:ea typeface="メイリオ"/>
                <a:cs typeface="+mn-cs"/>
              </a:rPr>
              <a:t>UI</a:t>
            </a:r>
            <a:endParaRPr lang="ja-JP" altLang="en-US" sz="1600" dirty="0">
              <a:solidFill>
                <a:schemeClr val="bg1"/>
              </a:solidFill>
              <a:latin typeface="+mj-lt"/>
              <a:ea typeface="メイリオ"/>
            </a:endParaRPr>
          </a:p>
        </p:txBody>
      </p:sp>
      <p:sp>
        <p:nvSpPr>
          <p:cNvPr id="40" name="Rectangle 39"/>
          <p:cNvSpPr/>
          <p:nvPr/>
        </p:nvSpPr>
        <p:spPr>
          <a:xfrm>
            <a:off x="4788067" y="2952104"/>
            <a:ext cx="1131886"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buNone/>
            </a:pPr>
            <a:r>
              <a:rPr lang="ja-JP" altLang="en-US" sz="1500" b="0" dirty="0" smtClean="0">
                <a:solidFill>
                  <a:srgbClr val="232323"/>
                </a:solidFill>
                <a:latin typeface="Segoe UI Semibold"/>
                <a:ea typeface="メイリオ"/>
                <a:cs typeface="+mn-cs"/>
              </a:rPr>
              <a:t>選択ツール</a:t>
            </a:r>
            <a:endParaRPr lang="ja-JP" altLang="en-US" sz="1500" dirty="0">
              <a:solidFill>
                <a:schemeClr val="bg1"/>
              </a:solidFill>
              <a:latin typeface="+mj-lt"/>
              <a:ea typeface="メイリオ"/>
            </a:endParaRPr>
          </a:p>
        </p:txBody>
      </p:sp>
      <p:sp>
        <p:nvSpPr>
          <p:cNvPr id="41" name="Rectangle 40"/>
          <p:cNvSpPr/>
          <p:nvPr/>
        </p:nvSpPr>
        <p:spPr>
          <a:xfrm>
            <a:off x="7433336" y="2952104"/>
            <a:ext cx="120041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sz="1500" b="0" smtClean="0">
                <a:solidFill>
                  <a:srgbClr val="232323"/>
                </a:solidFill>
                <a:latin typeface="Segoe UI Semibold"/>
                <a:ea typeface="メイリオ"/>
                <a:cs typeface="+mn-cs"/>
              </a:rPr>
              <a:t>メディア</a:t>
            </a:r>
            <a:endParaRPr lang="ja-JP" altLang="en-US" sz="1500" dirty="0">
              <a:solidFill>
                <a:schemeClr val="bg1"/>
              </a:solidFill>
              <a:latin typeface="+mj-lt"/>
              <a:ea typeface="メイリオ"/>
            </a:endParaRPr>
          </a:p>
        </p:txBody>
      </p:sp>
      <p:sp>
        <p:nvSpPr>
          <p:cNvPr id="42" name="Rectangle 41"/>
          <p:cNvSpPr/>
          <p:nvPr/>
        </p:nvSpPr>
        <p:spPr>
          <a:xfrm>
            <a:off x="6054107" y="2952104"/>
            <a:ext cx="1245075" cy="60130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36000" tIns="60862" rIns="36000" bIns="60862" rtlCol="0" anchor="ctr"/>
          <a:lstStyle/>
          <a:p>
            <a:pPr algn="ctr" defTabSz="914400">
              <a:buNone/>
            </a:pPr>
            <a:r>
              <a:rPr lang="ja-JP" altLang="en-US" sz="1500" b="0" dirty="0" smtClean="0">
                <a:solidFill>
                  <a:srgbClr val="232323"/>
                </a:solidFill>
                <a:latin typeface="Segoe UI Semibold"/>
                <a:ea typeface="メイリオ"/>
                <a:cs typeface="+mn-cs"/>
              </a:rPr>
              <a:t>コントロール</a:t>
            </a:r>
            <a:endParaRPr lang="ja-JP" altLang="en-US" sz="1500" dirty="0">
              <a:solidFill>
                <a:schemeClr val="bg1"/>
              </a:solidFill>
              <a:latin typeface="+mj-lt"/>
              <a:ea typeface="メイリオ"/>
            </a:endParaRPr>
          </a:p>
        </p:txBody>
      </p:sp>
      <p:sp>
        <p:nvSpPr>
          <p:cNvPr id="21" name="Rectangle 20"/>
          <p:cNvSpPr/>
          <p:nvPr/>
        </p:nvSpPr>
        <p:spPr>
          <a:xfrm>
            <a:off x="914163" y="1050184"/>
            <a:ext cx="7719588" cy="1159616"/>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en-US" altLang="ja-JP" sz="2000" b="0" smtClean="0">
                <a:solidFill>
                  <a:srgbClr val="FFFFFF"/>
                </a:solidFill>
                <a:latin typeface="Segoe UI Semibold"/>
                <a:ea typeface="メイリオ"/>
                <a:cs typeface="+mn-cs"/>
              </a:rPr>
              <a:t>Metro </a:t>
            </a:r>
            <a:r>
              <a:rPr lang="ja-JP" altLang="en-US" sz="2000" b="0" smtClean="0">
                <a:solidFill>
                  <a:srgbClr val="FFFFFF"/>
                </a:solidFill>
                <a:latin typeface="Segoe UI Semibold"/>
                <a:ea typeface="メイリオ"/>
                <a:cs typeface="+mn-cs"/>
              </a:rPr>
              <a:t>スタイル アプリ</a:t>
            </a:r>
            <a:endParaRPr lang="ja-JP" altLang="en-US" sz="2000" dirty="0">
              <a:solidFill>
                <a:schemeClr val="tx1"/>
              </a:solidFill>
              <a:latin typeface="+mj-lt"/>
              <a:ea typeface="メイリオ"/>
            </a:endParaRPr>
          </a:p>
        </p:txBody>
      </p:sp>
      <p:sp>
        <p:nvSpPr>
          <p:cNvPr id="24" name="Rectangle 23"/>
          <p:cNvSpPr/>
          <p:nvPr/>
        </p:nvSpPr>
        <p:spPr>
          <a:xfrm>
            <a:off x="8735326" y="4499429"/>
            <a:ext cx="2640912" cy="1001484"/>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ja-JP" altLang="en-US" sz="2000" b="1" dirty="0" smtClean="0">
                <a:solidFill>
                  <a:srgbClr val="FFFFFF"/>
                </a:solidFill>
                <a:latin typeface="Segoe UI Semibold"/>
                <a:ea typeface="メイリオ"/>
                <a:cs typeface="+mn-cs"/>
              </a:rPr>
              <a:t>ランタイム </a:t>
            </a:r>
            <a:r>
              <a:rPr lang="en-US" altLang="ja-JP" sz="2000" b="1" dirty="0" smtClean="0">
                <a:solidFill>
                  <a:srgbClr val="FFFFFF"/>
                </a:solidFill>
                <a:latin typeface="Segoe UI Semibold"/>
                <a:ea typeface="メイリオ"/>
                <a:cs typeface="+mn-cs"/>
              </a:rPr>
              <a:t/>
            </a:r>
            <a:br>
              <a:rPr lang="en-US" altLang="ja-JP" sz="2000" b="1" dirty="0" smtClean="0">
                <a:solidFill>
                  <a:srgbClr val="FFFFFF"/>
                </a:solidFill>
                <a:latin typeface="Segoe UI Semibold"/>
                <a:ea typeface="メイリオ"/>
                <a:cs typeface="+mn-cs"/>
              </a:rPr>
            </a:br>
            <a:r>
              <a:rPr lang="ja-JP" altLang="en-US" sz="2000" b="1" dirty="0" smtClean="0">
                <a:solidFill>
                  <a:srgbClr val="FFFFFF"/>
                </a:solidFill>
                <a:latin typeface="Segoe UI Semibold"/>
                <a:ea typeface="メイリオ"/>
                <a:cs typeface="+mn-cs"/>
              </a:rPr>
              <a:t>ブローカー </a:t>
            </a:r>
            <a:endParaRPr lang="ja-JP" altLang="en-US" sz="2000" b="1" dirty="0">
              <a:solidFill>
                <a:schemeClr val="tx1"/>
              </a:solidFill>
              <a:latin typeface="+mj-lt"/>
              <a:ea typeface="メイリオ"/>
            </a:endParaRPr>
          </a:p>
        </p:txBody>
      </p:sp>
      <p:sp>
        <p:nvSpPr>
          <p:cNvPr id="20" name="Rectangle 19"/>
          <p:cNvSpPr/>
          <p:nvPr/>
        </p:nvSpPr>
        <p:spPr>
          <a:xfrm>
            <a:off x="8735326" y="1050184"/>
            <a:ext cx="2640912" cy="1798235"/>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sz="2000" b="0" dirty="0" smtClean="0">
                <a:solidFill>
                  <a:srgbClr val="FFFFFF"/>
                </a:solidFill>
                <a:latin typeface="Segoe UI Semibold"/>
                <a:ea typeface="メイリオ"/>
                <a:cs typeface="+mn-cs"/>
              </a:rPr>
              <a:t>言語サポート</a:t>
            </a:r>
            <a:r>
              <a:rPr lang="en-US" altLang="ja-JP" sz="2000" b="0" dirty="0" smtClean="0">
                <a:solidFill>
                  <a:srgbClr val="FFFFFF"/>
                </a:solidFill>
                <a:latin typeface="Segoe UI Semibold"/>
                <a:ea typeface="メイリオ"/>
                <a:cs typeface="+mn-cs"/>
              </a:rPr>
              <a:t/>
            </a:r>
            <a:br>
              <a:rPr lang="en-US" altLang="ja-JP" sz="2000" b="0" dirty="0" smtClean="0">
                <a:solidFill>
                  <a:srgbClr val="FFFFFF"/>
                </a:solidFill>
                <a:latin typeface="Segoe UI Semibold"/>
                <a:ea typeface="メイリオ"/>
                <a:cs typeface="+mn-cs"/>
              </a:rPr>
            </a:br>
            <a:r>
              <a:rPr lang="ja-JP" altLang="en-US" sz="2000" b="0" dirty="0" smtClean="0">
                <a:solidFill>
                  <a:srgbClr val="FFFFFF"/>
                </a:solidFill>
                <a:latin typeface="Segoe UI Semibold"/>
                <a:ea typeface="メイリオ"/>
                <a:cs typeface="+mn-cs"/>
              </a:rPr>
              <a:t> </a:t>
            </a:r>
            <a:r>
              <a:rPr lang="en-US" altLang="ja-JP" sz="2000" b="0" dirty="0" smtClean="0">
                <a:solidFill>
                  <a:srgbClr val="FFFFFF"/>
                </a:solidFill>
                <a:latin typeface="Segoe UI Semibold"/>
                <a:ea typeface="メイリオ"/>
                <a:cs typeface="+mn-cs"/>
              </a:rPr>
              <a:t>(CLR</a:t>
            </a:r>
            <a:r>
              <a:rPr lang="ja-JP" altLang="en-US" sz="2000" b="0" dirty="0" err="1" smtClean="0">
                <a:solidFill>
                  <a:srgbClr val="FFFFFF"/>
                </a:solidFill>
                <a:latin typeface="Segoe UI Semibold"/>
                <a:ea typeface="メイリオ"/>
                <a:cs typeface="+mn-cs"/>
              </a:rPr>
              <a:t>、</a:t>
            </a:r>
            <a:r>
              <a:rPr lang="en-US" altLang="ja-JP" sz="2000" b="0" dirty="0" err="1" smtClean="0">
                <a:solidFill>
                  <a:srgbClr val="FFFFFF"/>
                </a:solidFill>
                <a:latin typeface="Segoe UI Semibold"/>
                <a:ea typeface="メイリオ"/>
                <a:cs typeface="+mn-cs"/>
              </a:rPr>
              <a:t>WinJS</a:t>
            </a:r>
            <a:r>
              <a:rPr lang="ja-JP" altLang="en-US" sz="2000" b="0" dirty="0" err="1" smtClean="0">
                <a:solidFill>
                  <a:srgbClr val="FFFFFF"/>
                </a:solidFill>
                <a:latin typeface="Segoe UI Semibold"/>
                <a:ea typeface="メイリオ"/>
                <a:cs typeface="+mn-cs"/>
              </a:rPr>
              <a:t>、</a:t>
            </a:r>
            <a:r>
              <a:rPr lang="en-US" altLang="ja-JP" sz="2000" b="0" dirty="0" smtClean="0">
                <a:solidFill>
                  <a:srgbClr val="FFFFFF"/>
                </a:solidFill>
                <a:latin typeface="Segoe UI Semibold"/>
                <a:ea typeface="メイリオ"/>
                <a:cs typeface="+mn-cs"/>
              </a:rPr>
              <a:t>CRT)</a:t>
            </a:r>
            <a:endParaRPr lang="ja-JP" altLang="en-US" sz="2000" dirty="0">
              <a:solidFill>
                <a:schemeClr val="tx1"/>
              </a:solidFill>
              <a:latin typeface="+mj-lt"/>
              <a:ea typeface="メイリオ"/>
            </a:endParaRPr>
          </a:p>
        </p:txBody>
      </p:sp>
      <p:sp>
        <p:nvSpPr>
          <p:cNvPr id="22" name="Rectangle 21"/>
          <p:cNvSpPr/>
          <p:nvPr/>
        </p:nvSpPr>
        <p:spPr>
          <a:xfrm>
            <a:off x="8735325" y="2952103"/>
            <a:ext cx="2640912" cy="136797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en-US" altLang="ja-JP" sz="2000" b="0" dirty="0" smtClean="0">
                <a:solidFill>
                  <a:srgbClr val="FFFFFF"/>
                </a:solidFill>
                <a:latin typeface="Segoe UI Semibold"/>
                <a:ea typeface="メイリオ"/>
                <a:cs typeface="+mn-cs"/>
              </a:rPr>
              <a:t>Web </a:t>
            </a:r>
            <a:r>
              <a:rPr lang="ja-JP" altLang="en-US" sz="2000" b="0" dirty="0" smtClean="0">
                <a:solidFill>
                  <a:srgbClr val="FFFFFF"/>
                </a:solidFill>
                <a:latin typeface="Segoe UI Semibold"/>
                <a:ea typeface="メイリオ"/>
                <a:cs typeface="+mn-cs"/>
              </a:rPr>
              <a:t>ホスト </a:t>
            </a:r>
            <a:r>
              <a:rPr lang="en-US" altLang="ja-JP" sz="2000" b="0" dirty="0" smtClean="0">
                <a:solidFill>
                  <a:srgbClr val="FFFFFF"/>
                </a:solidFill>
                <a:latin typeface="Segoe UI Semibold"/>
                <a:ea typeface="メイリオ"/>
                <a:cs typeface="+mn-cs"/>
              </a:rPr>
              <a:t>(HTML</a:t>
            </a:r>
            <a:r>
              <a:rPr lang="ja-JP" altLang="en-US" sz="2000" b="0" dirty="0" err="1" smtClean="0">
                <a:solidFill>
                  <a:srgbClr val="FFFFFF"/>
                </a:solidFill>
                <a:latin typeface="Segoe UI Semibold"/>
                <a:ea typeface="メイリオ"/>
                <a:cs typeface="+mn-cs"/>
              </a:rPr>
              <a:t>、</a:t>
            </a:r>
            <a:r>
              <a:rPr lang="en-US" altLang="ja-JP" sz="2000" b="0" dirty="0" smtClean="0">
                <a:solidFill>
                  <a:srgbClr val="FFFFFF"/>
                </a:solidFill>
                <a:latin typeface="Segoe UI Semibold"/>
                <a:ea typeface="メイリオ"/>
                <a:cs typeface="+mn-cs"/>
              </a:rPr>
              <a:t>CSS</a:t>
            </a:r>
            <a:r>
              <a:rPr lang="ja-JP" altLang="en-US" sz="2000" b="0" dirty="0" err="1" smtClean="0">
                <a:solidFill>
                  <a:srgbClr val="FFFFFF"/>
                </a:solidFill>
                <a:latin typeface="Segoe UI Semibold"/>
                <a:ea typeface="メイリオ"/>
                <a:cs typeface="+mn-cs"/>
              </a:rPr>
              <a:t>、</a:t>
            </a:r>
            <a:r>
              <a:rPr lang="en-US" altLang="ja-JP" sz="2000" b="0" dirty="0" smtClean="0">
                <a:solidFill>
                  <a:srgbClr val="FFFFFF"/>
                </a:solidFill>
                <a:latin typeface="Segoe UI Semibold"/>
                <a:ea typeface="メイリオ"/>
                <a:cs typeface="+mn-cs"/>
              </a:rPr>
              <a:t>JavaScript)</a:t>
            </a:r>
            <a:endParaRPr lang="ja-JP" altLang="en-US" sz="2000" dirty="0">
              <a:latin typeface="+mj-lt"/>
              <a:ea typeface="メイリオ"/>
            </a:endParaRPr>
          </a:p>
        </p:txBody>
      </p:sp>
    </p:spTree>
    <p:extLst>
      <p:ext uri="{BB962C8B-B14F-4D97-AF65-F5344CB8AC3E}">
        <p14:creationId xmlns:p14="http://schemas.microsoft.com/office/powerpoint/2010/main" val="11053584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1+#ppt_w/2"/>
                                          </p:val>
                                        </p:tav>
                                        <p:tav tm="100000">
                                          <p:val>
                                            <p:strVal val="#ppt_x"/>
                                          </p:val>
                                        </p:tav>
                                      </p:tavLst>
                                    </p:anim>
                                    <p:anim calcmode="lin" valueType="num">
                                      <p:cBhvr additive="base">
                                        <p:cTn id="7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1+#ppt_w/2"/>
                                          </p:val>
                                        </p:tav>
                                        <p:tav tm="100000">
                                          <p:val>
                                            <p:strVal val="#ppt_x"/>
                                          </p:val>
                                        </p:tav>
                                      </p:tavLst>
                                    </p:anim>
                                    <p:anim calcmode="lin" valueType="num">
                                      <p:cBhvr additive="base">
                                        <p:cTn id="7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1+#ppt_w/2"/>
                                          </p:val>
                                        </p:tav>
                                        <p:tav tm="100000">
                                          <p:val>
                                            <p:strVal val="#ppt_x"/>
                                          </p:val>
                                        </p:tav>
                                      </p:tavLst>
                                    </p:anim>
                                    <p:anim calcmode="lin" valueType="num">
                                      <p:cBhvr additive="base">
                                        <p:cTn id="8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1" grpId="0" animBg="1"/>
      <p:bldP spid="34" grpId="0" animBg="1"/>
      <p:bldP spid="35" grpId="0" animBg="1"/>
      <p:bldP spid="36" grpId="0" animBg="1"/>
      <p:bldP spid="37" grpId="0" animBg="1"/>
      <p:bldP spid="39" grpId="0" animBg="1"/>
      <p:bldP spid="40" grpId="0" animBg="1"/>
      <p:bldP spid="41" grpId="0" animBg="1"/>
      <p:bldP spid="42" grpId="0" animBg="1"/>
      <p:bldP spid="21" grpId="0" animBg="1"/>
      <p:bldP spid="24" grpId="0" animBg="1"/>
      <p:bldP spid="20"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8 </a:t>
            </a: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における開発エクスペリエンス</a:t>
            </a:r>
            <a:endParaRPr lang="ja-JP" altLang="en-US" dirty="0">
              <a:ea typeface="メイリオ"/>
            </a:endParaRPr>
          </a:p>
        </p:txBody>
      </p:sp>
      <p:sp>
        <p:nvSpPr>
          <p:cNvPr id="3" name="Content Placeholder 2"/>
          <p:cNvSpPr>
            <a:spLocks noGrp="1"/>
          </p:cNvSpPr>
          <p:nvPr>
            <p:ph idx="1"/>
          </p:nvPr>
        </p:nvSpPr>
        <p:spPr>
          <a:xfrm>
            <a:off x="519112" y="1447800"/>
            <a:ext cx="11149013" cy="4826876"/>
          </a:xfrm>
        </p:spPr>
        <p:txBody>
          <a:bodyPr>
            <a:normAutofit/>
          </a:bodyPr>
          <a:lstStyle/>
          <a:p>
            <a:pPr marL="460400" indent="-460400" algn="l" defTabSz="914400">
              <a:lnSpc>
                <a:spcPct val="9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Metro </a:t>
            </a:r>
            <a:r>
              <a:rPr lang="ja-JP" altLang="en-US" sz="3200" b="0" dirty="0" smtClean="0">
                <a:gradFill>
                  <a:gsLst>
                    <a:gs pos="0">
                      <a:schemeClr val="tx1"/>
                    </a:gs>
                    <a:gs pos="86000">
                      <a:schemeClr val="tx1"/>
                    </a:gs>
                  </a:gsLst>
                  <a:lin ang="5400000" scaled="0"/>
                </a:gradFill>
                <a:latin typeface="Segoe UI Light"/>
                <a:ea typeface="メイリオ"/>
                <a:cs typeface="+mn-cs"/>
              </a:rPr>
              <a:t>スタイル アプリを簡単に開発</a:t>
            </a:r>
            <a:endParaRPr lang="ja-JP" altLang="en-US" sz="3600" dirty="0" smtClean="0">
              <a:ea typeface="メイリオ"/>
            </a:endParaRPr>
          </a:p>
          <a:p>
            <a:pPr marL="460400" indent="-460400" algn="l" defTabSz="914400">
              <a:lnSpc>
                <a:spcPct val="90000"/>
              </a:lnSpc>
              <a:spcBef>
                <a:spcPct val="20000"/>
              </a:spcBef>
              <a:buSzPct val="90000"/>
              <a:buFont typeface="Arial"/>
              <a:buChar char="•"/>
            </a:pPr>
            <a:endParaRPr lang="ja-JP" altLang="en-US" sz="2400" dirty="0" smtClean="0">
              <a:ea typeface="メイリオ"/>
            </a:endParaRP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開発者のエクスペリエンスが飛躍的に向上</a:t>
            </a:r>
            <a:endParaRPr lang="ja-JP" altLang="en-US" sz="3200" dirty="0" smtClean="0">
              <a:ea typeface="メイリオ"/>
            </a:endParaRPr>
          </a:p>
          <a:p>
            <a:pPr marL="460400" indent="-460400" algn="l" defTabSz="914400">
              <a:lnSpc>
                <a:spcPct val="90000"/>
              </a:lnSpc>
              <a:spcBef>
                <a:spcPct val="20000"/>
              </a:spcBef>
              <a:buSzPct val="90000"/>
              <a:buFont typeface="Arial"/>
              <a:buChar char="•"/>
            </a:pPr>
            <a:endParaRPr lang="ja-JP" altLang="en-US" sz="2400" dirty="0" smtClean="0">
              <a:ea typeface="メイリオ"/>
            </a:endParaRP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自由な選択 </a:t>
            </a:r>
            <a:r>
              <a:rPr lang="en-US" altLang="ja-JP" sz="2800" b="0" dirty="0" smtClean="0">
                <a:gradFill>
                  <a:gsLst>
                    <a:gs pos="0">
                      <a:schemeClr val="tx1"/>
                    </a:gs>
                    <a:gs pos="86000">
                      <a:schemeClr val="tx1"/>
                    </a:gs>
                  </a:gsLst>
                  <a:lin ang="5400000" scaled="0"/>
                </a:gradFill>
                <a:latin typeface="Segoe UI Light"/>
                <a:ea typeface="メイリオ"/>
                <a:cs typeface="+mn-cs"/>
              </a:rPr>
              <a:t>– </a:t>
            </a:r>
            <a:r>
              <a:rPr lang="ja-JP" altLang="en-US" sz="2800" b="0" dirty="0" smtClean="0">
                <a:gradFill>
                  <a:gsLst>
                    <a:gs pos="0">
                      <a:schemeClr val="tx1"/>
                    </a:gs>
                    <a:gs pos="86000">
                      <a:schemeClr val="tx1"/>
                    </a:gs>
                  </a:gsLst>
                  <a:lin ang="5400000" scaled="0"/>
                </a:gradFill>
                <a:latin typeface="Segoe UI Light"/>
                <a:ea typeface="メイリオ"/>
                <a:cs typeface="+mn-cs"/>
              </a:rPr>
              <a:t>言語、ライブラリ、マークアップ</a:t>
            </a:r>
            <a:endParaRPr lang="ja-JP" altLang="en-US" sz="3200" dirty="0" smtClean="0">
              <a:ea typeface="メイリオ"/>
            </a:endParaRPr>
          </a:p>
        </p:txBody>
      </p:sp>
    </p:spTree>
    <p:extLst>
      <p:ext uri="{BB962C8B-B14F-4D97-AF65-F5344CB8AC3E}">
        <p14:creationId xmlns:p14="http://schemas.microsoft.com/office/powerpoint/2010/main" val="1805094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BUILD_Breakout_Template _ SAMPLE for Scott 7.28</Template>
  <TotalTime>0</TotalTime>
  <Words>1826</Words>
  <Application>Microsoft Office PowerPoint</Application>
  <PresentationFormat>ユーザー設定</PresentationFormat>
  <Paragraphs>446</Paragraphs>
  <Slides>35</Slides>
  <Notes>35</Notes>
  <HiddenSlides>0</HiddenSlides>
  <MMClips>0</MMClips>
  <ScaleCrop>false</ScaleCrop>
  <HeadingPairs>
    <vt:vector size="4" baseType="variant">
      <vt:variant>
        <vt:lpstr>テーマ</vt:lpstr>
      </vt:variant>
      <vt:variant>
        <vt:i4>7</vt:i4>
      </vt:variant>
      <vt:variant>
        <vt:lpstr>スライド タイトル</vt:lpstr>
      </vt:variant>
      <vt:variant>
        <vt:i4>35</vt:i4>
      </vt:variant>
    </vt:vector>
  </HeadingPairs>
  <TitlesOfParts>
    <vt:vector size="42"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Lap around the Windows Runtime   Windows Runtime の概要</vt:lpstr>
      <vt:lpstr>PowerPoint プレゼンテーション</vt:lpstr>
      <vt:lpstr>アジェンダ</vt:lpstr>
      <vt:lpstr>PowerPoint プレゼンテーション</vt:lpstr>
      <vt:lpstr>PowerPoint プレゼンテーション</vt:lpstr>
      <vt:lpstr>Windows 8</vt:lpstr>
      <vt:lpstr>PowerPoint プレゼンテーション</vt:lpstr>
      <vt:lpstr>Windows Runtime のアーキテクチャ</vt:lpstr>
      <vt:lpstr>Windows 8 における開発エクスペリエンス</vt:lpstr>
      <vt:lpstr>設計原則</vt:lpstr>
      <vt:lpstr>PowerPoint プレゼンテーション</vt:lpstr>
      <vt:lpstr>基本的な Metro スタイル アプリを 作成する</vt:lpstr>
      <vt:lpstr>Windows Runtime アーキテクチャ</vt:lpstr>
      <vt:lpstr>Windows メタデータ</vt:lpstr>
      <vt:lpstr>Windows 名前空間</vt:lpstr>
      <vt:lpstr> Windows Runtime の基本的な型</vt:lpstr>
      <vt:lpstr>基本的な Metro スタイル アプリを 作成する</vt:lpstr>
      <vt:lpstr>Windows Runtime アーキテクチャ</vt:lpstr>
      <vt:lpstr>Windows Runtime オブジェクトとは</vt:lpstr>
      <vt:lpstr>プロジェクション</vt:lpstr>
      <vt:lpstr>オブジェクトの作成</vt:lpstr>
      <vt:lpstr>バージョン管理</vt:lpstr>
      <vt:lpstr>パターンのプロジェクション</vt:lpstr>
      <vt:lpstr>Windows Runtime アーキテクチャ</vt:lpstr>
      <vt:lpstr>Windows Runtime のパターン</vt:lpstr>
      <vt:lpstr>コレクション</vt:lpstr>
      <vt:lpstr>非同期オブジェクト</vt:lpstr>
      <vt:lpstr>スレッド</vt:lpstr>
      <vt:lpstr>Windows Runtime スレッド</vt:lpstr>
      <vt:lpstr>ブローカーによって仲介されるオブジェクト</vt:lpstr>
      <vt:lpstr>まとめ</vt:lpstr>
      <vt:lpstr>その他の参照リソースとドキュメント</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2011-10-31T06:30:56Z</dcterms:created>
  <dcterms:modified xsi:type="dcterms:W3CDTF">2011-10-31T06:31:06Z</dcterms:modified>
</cp:coreProperties>
</file>