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2.xml" ContentType="application/vnd.openxmlformats-officedocument.theme+xml"/>
  <Override PartName="/ppt/slideLayouts/slideLayout21.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93" r:id="rId1"/>
    <p:sldMasterId id="2147483718" r:id="rId2"/>
    <p:sldMasterId id="2147483722" r:id="rId3"/>
  </p:sldMasterIdLst>
  <p:notesMasterIdLst>
    <p:notesMasterId r:id="rId28"/>
  </p:notesMasterIdLst>
  <p:handoutMasterIdLst>
    <p:handoutMasterId r:id="rId29"/>
  </p:handoutMasterIdLst>
  <p:sldIdLst>
    <p:sldId id="257" r:id="rId4"/>
    <p:sldId id="307" r:id="rId5"/>
    <p:sldId id="308" r:id="rId6"/>
    <p:sldId id="309" r:id="rId7"/>
    <p:sldId id="310" r:id="rId8"/>
    <p:sldId id="311" r:id="rId9"/>
    <p:sldId id="312" r:id="rId10"/>
    <p:sldId id="313" r:id="rId11"/>
    <p:sldId id="314" r:id="rId12"/>
    <p:sldId id="315" r:id="rId13"/>
    <p:sldId id="316" r:id="rId14"/>
    <p:sldId id="317" r:id="rId15"/>
    <p:sldId id="318" r:id="rId16"/>
    <p:sldId id="319" r:id="rId17"/>
    <p:sldId id="320" r:id="rId18"/>
    <p:sldId id="321" r:id="rId19"/>
    <p:sldId id="322" r:id="rId20"/>
    <p:sldId id="323" r:id="rId21"/>
    <p:sldId id="324" r:id="rId22"/>
    <p:sldId id="325" r:id="rId23"/>
    <p:sldId id="326" r:id="rId24"/>
    <p:sldId id="327" r:id="rId25"/>
    <p:sldId id="271" r:id="rId26"/>
    <p:sldId id="256" r:id="rId27"/>
  </p:sldIdLst>
  <p:sldSz cx="9144000" cy="6858000" type="screen4x3"/>
  <p:notesSz cx="6858000" cy="9144000"/>
  <p:defaultTex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xmlns:mc="http://schemas.openxmlformats.org/markup-compatibility/2006" xmlns:a14="http://schemas.microsoft.com/office/drawing/2010/main" val="000000" mc:Ignorable=""/>
    <a:srgbClr xmlns:mc="http://schemas.openxmlformats.org/markup-compatibility/2006" xmlns:a14="http://schemas.microsoft.com/office/drawing/2010/main" val="FFFFFF" mc:Ignorable=""/>
    <a:srgbClr xmlns:mc="http://schemas.openxmlformats.org/markup-compatibility/2006" xmlns:a14="http://schemas.microsoft.com/office/drawing/2010/main" val="333333" mc:Ignorable=""/>
    <a:srgbClr xmlns:mc="http://schemas.openxmlformats.org/markup-compatibility/2006" xmlns:a14="http://schemas.microsoft.com/office/drawing/2010/main" val="292929" mc:Ignorable=""/>
    <a:srgbClr xmlns:mc="http://schemas.openxmlformats.org/markup-compatibility/2006" xmlns:a14="http://schemas.microsoft.com/office/drawing/2010/main" val="F8F57B" mc:Ignorable=""/>
    <a:srgbClr xmlns:mc="http://schemas.openxmlformats.org/markup-compatibility/2006" xmlns:a14="http://schemas.microsoft.com/office/drawing/2010/main" val="F6AE1E" mc:Ignorable=""/>
    <a:srgbClr xmlns:mc="http://schemas.openxmlformats.org/markup-compatibility/2006" xmlns:a14="http://schemas.microsoft.com/office/drawing/2010/main" val="FF0066" mc:Ignorable=""/>
    <a:srgbClr xmlns:mc="http://schemas.openxmlformats.org/markup-compatibility/2006" xmlns:a14="http://schemas.microsoft.com/office/drawing/2010/main" val="F3AF35" mc:Ignorable=""/>
    <a:srgbClr xmlns:mc="http://schemas.openxmlformats.org/markup-compatibility/2006" xmlns:a14="http://schemas.microsoft.com/office/drawing/2010/main" val="9C42E6" mc:Ignorable=""/>
    <a:srgbClr xmlns:mc="http://schemas.openxmlformats.org/markup-compatibility/2006" xmlns:a14="http://schemas.microsoft.com/office/drawing/2010/main" val="D1943B" mc:Ignorabl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3066" autoAdjust="0"/>
    <p:restoredTop sz="78703" autoAdjust="0"/>
  </p:normalViewPr>
  <p:slideViewPr>
    <p:cSldViewPr snapToGrid="0">
      <p:cViewPr varScale="1">
        <p:scale>
          <a:sx n="106" d="100"/>
          <a:sy n="106" d="100"/>
        </p:scale>
        <p:origin x="-1830" y="-84"/>
      </p:cViewPr>
      <p:guideLst>
        <p:guide orient="horz" pos="204"/>
        <p:guide orient="horz" pos="912"/>
        <p:guide orient="horz" pos="1484"/>
        <p:guide orient="horz" pos="1200"/>
        <p:guide orient="horz" pos="2389"/>
        <p:guide orient="horz" pos="4176"/>
        <p:guide pos="2880"/>
        <p:guide pos="240"/>
        <p:guide pos="460"/>
        <p:guide pos="5520"/>
        <p:guide pos="863"/>
        <p:guide pos="5299"/>
      </p:guideLst>
    </p:cSldViewPr>
  </p:slideViewPr>
  <p:notesTextViewPr>
    <p:cViewPr>
      <p:scale>
        <a:sx n="100" d="100"/>
        <a:sy n="100" d="100"/>
      </p:scale>
      <p:origin x="0" y="0"/>
    </p:cViewPr>
  </p:notesTextViewPr>
  <p:sorterViewPr>
    <p:cViewPr>
      <p:scale>
        <a:sx n="20" d="100"/>
        <a:sy n="20" d="100"/>
      </p:scale>
      <p:origin x="0" y="0"/>
    </p:cViewPr>
  </p:sorterViewPr>
  <p:notesViewPr>
    <p:cSldViewPr snapToGrid="0" showGuides="1">
      <p:cViewPr varScale="1">
        <p:scale>
          <a:sx n="99" d="100"/>
          <a:sy n="99" d="100"/>
        </p:scale>
        <p:origin x="-3204" y="-10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 Type="http://schemas.openxmlformats.org/officeDocument/2006/relationships/slideMaster" Target="slideMasters/slideMaster3.xml"/><Relationship Id="rId21" Type="http://schemas.openxmlformats.org/officeDocument/2006/relationships/slide" Target="slides/slide18.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theme" Target="theme/theme1.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notesMaster" Target="notesMasters/notesMaster1.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viewProps" Target="viewProps.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presProps" Target="presProps.xml"/><Relationship Id="rId8" Type="http://schemas.openxmlformats.org/officeDocument/2006/relationships/slide" Target="slides/slide5.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en-US" dirty="0" smtClean="0">
                <a:latin typeface="Segoe UI" pitchFamily="34" charset="0"/>
              </a:rPr>
              <a:t>PDC 2009</a:t>
            </a:r>
            <a:endParaRPr lang="en-US" dirty="0">
              <a:latin typeface="Segoe UI" pitchFamily="34" charset="0"/>
            </a:endParaRPr>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1C3F5198-D814-4F07-A84F-942E63C84983}" type="datetimeFigureOut">
              <a:rPr lang="en-US" smtClean="0">
                <a:latin typeface="Segoe UI" pitchFamily="34" charset="0"/>
              </a:rPr>
              <a:pPr/>
              <a:t>11/15/2009</a:t>
            </a:fld>
            <a:endParaRPr lang="en-US" dirty="0">
              <a:latin typeface="Segoe UI" pitchFamily="34" charset="0"/>
            </a:endParaRPr>
          </a:p>
        </p:txBody>
      </p:sp>
      <p:sp>
        <p:nvSpPr>
          <p:cNvPr id="4" name="Footer Placeholder 3"/>
          <p:cNvSpPr>
            <a:spLocks noGrp="1"/>
          </p:cNvSpPr>
          <p:nvPr>
            <p:ph type="ftr" sz="quarter" idx="2"/>
          </p:nvPr>
        </p:nvSpPr>
        <p:spPr>
          <a:xfrm>
            <a:off x="0" y="8685213"/>
            <a:ext cx="6248400" cy="457200"/>
          </a:xfrm>
          <a:prstGeom prst="rect">
            <a:avLst/>
          </a:prstGeom>
        </p:spPr>
        <p:txBody>
          <a:bodyPr vert="horz" lIns="91440" tIns="45720" rIns="91440" bIns="45720" rtlCol="0" anchor="b"/>
          <a:lstStyle>
            <a:lvl1pPr algn="l">
              <a:defRPr sz="1200"/>
            </a:lvl1pPr>
          </a:lstStyle>
          <a:p>
            <a:r>
              <a:rPr lang="en-US" sz="500" dirty="0" smtClean="0">
                <a:solidFill>
                  <a:srgbClr xmlns:mc="http://schemas.openxmlformats.org/markup-compatibility/2006" xmlns:a14="http://schemas.microsoft.com/office/drawing/2010/main" val="000000" mc:Ignorable=""/>
                </a:solidFill>
                <a:latin typeface="Segoe UI" pitchFamily="34" charset="0"/>
              </a:rPr>
              <a:t>© 2009 Microsoft Corporation. All rights reserved. Microsoft, Windows, Windows Vista and other product names are or may be registered trademarks and/or trademarks in the U.S. and/or other countries.</a:t>
            </a:r>
          </a:p>
          <a:p>
            <a:r>
              <a:rPr lang="en-US" sz="500" dirty="0" smtClean="0">
                <a:solidFill>
                  <a:srgbClr xmlns:mc="http://schemas.openxmlformats.org/markup-compatibility/2006" xmlns:a14="http://schemas.microsoft.com/office/drawing/2010/main" val="000000" mc:Ignorable=""/>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xmlns:mc="http://schemas.openxmlformats.org/markup-compatibility/2006" xmlns:a14="http://schemas.microsoft.com/office/drawing/2010/main" val="000000" mc:Ignorable=""/>
                </a:solidFill>
                <a:latin typeface="Segoe UI" pitchFamily="34" charset="0"/>
              </a:rPr>
            </a:br>
            <a:r>
              <a:rPr lang="en-US" sz="500" dirty="0" smtClean="0">
                <a:solidFill>
                  <a:srgbClr xmlns:mc="http://schemas.openxmlformats.org/markup-compatibility/2006" xmlns:a14="http://schemas.microsoft.com/office/drawing/2010/main" val="000000" mc:Ignorable=""/>
                </a:solidFill>
                <a:latin typeface="Segoe UI" pitchFamily="34" charset="0"/>
              </a:rPr>
              <a:t>MICROSOFT MAKES NO WARRANTIES, EXPRESS, IMPLIED OR STATUTORY, AS TO THE INFORMATION IN THIS PRESENTATION.</a:t>
            </a:r>
          </a:p>
        </p:txBody>
      </p:sp>
      <p:sp>
        <p:nvSpPr>
          <p:cNvPr id="5" name="Slide Number Placeholder 4"/>
          <p:cNvSpPr>
            <a:spLocks noGrp="1"/>
          </p:cNvSpPr>
          <p:nvPr>
            <p:ph type="sldNum" sz="quarter" idx="3"/>
          </p:nvPr>
        </p:nvSpPr>
        <p:spPr>
          <a:xfrm>
            <a:off x="6248399" y="8685213"/>
            <a:ext cx="608013" cy="457200"/>
          </a:xfrm>
          <a:prstGeom prst="rect">
            <a:avLst/>
          </a:prstGeom>
        </p:spPr>
        <p:txBody>
          <a:bodyPr vert="horz" lIns="91440" tIns="45720" rIns="91440" bIns="45720" rtlCol="0" anchor="b"/>
          <a:lstStyle>
            <a:lvl1pPr algn="r">
              <a:defRPr sz="1200"/>
            </a:lvl1pPr>
          </a:lstStyle>
          <a:p>
            <a:fld id="{8980CB99-47E3-46F4-AAEB-3919FBEFC014}" type="slidenum">
              <a:rPr lang="en-US" smtClean="0">
                <a:latin typeface="Segoe UI" pitchFamily="34" charset="0"/>
              </a:rPr>
              <a:pPr/>
              <a:t>‹#›</a:t>
            </a:fld>
            <a:endParaRPr lang="en-US" dirty="0">
              <a:latin typeface="Segoe UI" pitchFamily="34" charset="0"/>
            </a:endParaRPr>
          </a:p>
        </p:txBody>
      </p:sp>
    </p:spTree>
    <p:extLst>
      <p:ext uri="{BB962C8B-B14F-4D97-AF65-F5344CB8AC3E}">
        <p14:creationId xmlns:p14="http://schemas.microsoft.com/office/powerpoint/2010/main" val="258307622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r>
              <a:rPr lang="en-US" dirty="0" smtClean="0"/>
              <a:t>PDC 2009</a:t>
            </a:r>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7C3FBCD4-166E-446F-AF18-7D4A0CF9AEF6}" type="datetimeFigureOut">
              <a:rPr lang="en-US" smtClean="0"/>
              <a:pPr/>
              <a:t>11/15/2009</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Footer Placeholder 5"/>
          <p:cNvSpPr>
            <a:spLocks noGrp="1"/>
          </p:cNvSpPr>
          <p:nvPr>
            <p:ph type="ftr" sz="quarter" idx="4"/>
          </p:nvPr>
        </p:nvSpPr>
        <p:spPr>
          <a:xfrm>
            <a:off x="0" y="8685213"/>
            <a:ext cx="6172200" cy="457200"/>
          </a:xfrm>
          <a:prstGeom prst="rect">
            <a:avLst/>
          </a:prstGeom>
        </p:spPr>
        <p:txBody>
          <a:bodyPr vert="horz" lIns="91440" tIns="45720" rIns="91440" bIns="45720" rtlCol="0" anchor="b"/>
          <a:lstStyle>
            <a:lvl1pPr algn="l">
              <a:defRPr sz="500">
                <a:latin typeface="Segoe" pitchFamily="34" charset="0"/>
              </a:defRPr>
            </a:lvl1pPr>
          </a:lstStyle>
          <a:p>
            <a:r>
              <a:rPr lang="en-US" dirty="0" smtClean="0">
                <a:solidFill>
                  <a:srgbClr xmlns:mc="http://schemas.openxmlformats.org/markup-compatibility/2006" xmlns:a14="http://schemas.microsoft.com/office/drawing/2010/main" val="000000" mc:Ignorable=""/>
                </a:solidFill>
                <a:latin typeface="Segoe UI" pitchFamily="34" charset="0"/>
              </a:rPr>
              <a:t>© 2009 Microsoft Corporation. All rights reserved. Microsoft, Windows, Windows Vista and other product names are or may be registered trademarks and/or trademarks in the U.S. and/or other countries.</a:t>
            </a:r>
          </a:p>
          <a:p>
            <a:r>
              <a:rPr lang="en-US" dirty="0" smtClean="0">
                <a:solidFill>
                  <a:srgbClr xmlns:mc="http://schemas.openxmlformats.org/markup-compatibility/2006" xmlns:a14="http://schemas.microsoft.com/office/drawing/2010/main" val="000000" mc:Ignorable=""/>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xmlns:mc="http://schemas.openxmlformats.org/markup-compatibility/2006" xmlns:a14="http://schemas.microsoft.com/office/drawing/2010/main" val="000000" mc:Ignorable=""/>
                </a:solidFill>
                <a:latin typeface="Segoe UI" pitchFamily="34" charset="0"/>
              </a:rPr>
            </a:br>
            <a:r>
              <a:rPr lang="en-US" dirty="0" smtClean="0">
                <a:solidFill>
                  <a:srgbClr xmlns:mc="http://schemas.openxmlformats.org/markup-compatibility/2006" xmlns:a14="http://schemas.microsoft.com/office/drawing/2010/main" val="000000" mc:Ignorable=""/>
                </a:solidFill>
                <a:latin typeface="Segoe UI" pitchFamily="34" charset="0"/>
              </a:rPr>
              <a:t>MICROSOFT MAKES NO WARRANTIES, EXPRESS, IMPLIED OR STATUTORY, AS TO THE INFORMATION IN THIS PRESENTATION.</a:t>
            </a:r>
          </a:p>
        </p:txBody>
      </p:sp>
      <p:sp>
        <p:nvSpPr>
          <p:cNvPr id="7" name="Slide Number Placeholder 6"/>
          <p:cNvSpPr>
            <a:spLocks noGrp="1"/>
          </p:cNvSpPr>
          <p:nvPr>
            <p:ph type="sldNum" sz="quarter" idx="5"/>
          </p:nvPr>
        </p:nvSpPr>
        <p:spPr>
          <a:xfrm>
            <a:off x="6172199" y="8685213"/>
            <a:ext cx="684213" cy="457200"/>
          </a:xfrm>
          <a:prstGeom prst="rect">
            <a:avLst/>
          </a:prstGeom>
        </p:spPr>
        <p:txBody>
          <a:bodyPr vert="horz" lIns="91440" tIns="45720" rIns="91440" bIns="45720" rtlCol="0" anchor="b"/>
          <a:lstStyle>
            <a:lvl1pPr algn="r">
              <a:defRPr sz="1200">
                <a:latin typeface="Segoe UI" pitchFamily="34" charset="0"/>
              </a:defRPr>
            </a:lvl1pPr>
          </a:lstStyle>
          <a:p>
            <a:fld id="{8B263312-38AA-4E1E-B2B5-0F8F122B24FE}" type="slidenum">
              <a:rPr lang="en-US" smtClean="0"/>
              <a:pPr/>
              <a:t>‹#›</a:t>
            </a:fld>
            <a:endParaRPr lang="en-US" dirty="0"/>
          </a:p>
        </p:txBody>
      </p:sp>
    </p:spTree>
    <p:extLst>
      <p:ext uri="{BB962C8B-B14F-4D97-AF65-F5344CB8AC3E}">
        <p14:creationId xmlns:p14="http://schemas.microsoft.com/office/powerpoint/2010/main" val="915719038"/>
      </p:ext>
    </p:extLst>
  </p:cSld>
  <p:clrMap bg1="lt1" tx1="dk1" bg2="lt2" tx2="dk2" accent1="accent1" accent2="accent2" accent3="accent3" accent4="accent4" accent5="accent5" accent6="accent6" hlink="hlink" folHlink="folHlink"/>
  <p:notesStyle>
    <a:lvl1pPr marL="0" algn="l" defTabSz="914363" rtl="0" eaLnBrk="1" latinLnBrk="0" hangingPunct="1">
      <a:lnSpc>
        <a:spcPct val="90000"/>
      </a:lnSpc>
      <a:spcAft>
        <a:spcPts val="333"/>
      </a:spcAft>
      <a:defRPr sz="900" kern="1200">
        <a:solidFill>
          <a:schemeClr val="tx1"/>
        </a:solidFill>
        <a:latin typeface="Segoe UI" pitchFamily="34" charset="0"/>
        <a:ea typeface="+mn-ea"/>
        <a:cs typeface="+mn-cs"/>
      </a:defRPr>
    </a:lvl1pPr>
    <a:lvl2pPr marL="212981" indent="-105829" algn="l" defTabSz="914363" rtl="0" eaLnBrk="1" latinLnBrk="0" hangingPunct="1">
      <a:lnSpc>
        <a:spcPct val="90000"/>
      </a:lnSpc>
      <a:spcAft>
        <a:spcPts val="333"/>
      </a:spcAft>
      <a:buFont typeface="Arial" pitchFamily="34" charset="0"/>
      <a:buChar char="•"/>
      <a:defRPr sz="900" kern="1200">
        <a:solidFill>
          <a:schemeClr val="tx1"/>
        </a:solidFill>
        <a:latin typeface="Segoe UI" pitchFamily="34" charset="0"/>
        <a:ea typeface="+mn-ea"/>
        <a:cs typeface="+mn-cs"/>
      </a:defRPr>
    </a:lvl2pPr>
    <a:lvl3pPr marL="328070" indent="-115090" algn="l" defTabSz="914363" rtl="0" eaLnBrk="1" latinLnBrk="0" hangingPunct="1">
      <a:lnSpc>
        <a:spcPct val="90000"/>
      </a:lnSpc>
      <a:spcAft>
        <a:spcPts val="333"/>
      </a:spcAft>
      <a:buFont typeface="Arial" pitchFamily="34" charset="0"/>
      <a:buChar char="•"/>
      <a:defRPr sz="900" kern="1200">
        <a:solidFill>
          <a:schemeClr val="tx1"/>
        </a:solidFill>
        <a:latin typeface="Segoe UI" pitchFamily="34" charset="0"/>
        <a:ea typeface="+mn-ea"/>
        <a:cs typeface="+mn-cs"/>
      </a:defRPr>
    </a:lvl3pPr>
    <a:lvl4pPr marL="482846" indent="-146838" algn="l" defTabSz="914363" rtl="0" eaLnBrk="1" latinLnBrk="0" hangingPunct="1">
      <a:lnSpc>
        <a:spcPct val="90000"/>
      </a:lnSpc>
      <a:spcAft>
        <a:spcPts val="333"/>
      </a:spcAft>
      <a:buFont typeface="Arial" pitchFamily="34" charset="0"/>
      <a:buChar char="•"/>
      <a:defRPr sz="900" kern="1200">
        <a:solidFill>
          <a:schemeClr val="tx1"/>
        </a:solidFill>
        <a:latin typeface="Segoe UI" pitchFamily="34" charset="0"/>
        <a:ea typeface="+mn-ea"/>
        <a:cs typeface="+mn-cs"/>
      </a:defRPr>
    </a:lvl4pPr>
    <a:lvl5pPr marL="615132" indent="-115090" algn="l" defTabSz="914363" rtl="0" eaLnBrk="1" latinLnBrk="0" hangingPunct="1">
      <a:lnSpc>
        <a:spcPct val="90000"/>
      </a:lnSpc>
      <a:spcAft>
        <a:spcPts val="333"/>
      </a:spcAft>
      <a:buFont typeface="Arial" pitchFamily="34" charset="0"/>
      <a:buChar char="•"/>
      <a:defRPr sz="900" kern="1200">
        <a:solidFill>
          <a:schemeClr val="tx1"/>
        </a:solidFill>
        <a:latin typeface="Segoe UI" pitchFamily="34" charset="0"/>
        <a:ea typeface="+mn-ea"/>
        <a:cs typeface="+mn-cs"/>
      </a:defRPr>
    </a:lvl5pPr>
    <a:lvl6pPr marL="2285909" algn="l" defTabSz="914363" rtl="0" eaLnBrk="1" latinLnBrk="0" hangingPunct="1">
      <a:defRPr sz="1200" kern="1200">
        <a:solidFill>
          <a:schemeClr val="tx1"/>
        </a:solidFill>
        <a:latin typeface="+mn-lt"/>
        <a:ea typeface="+mn-ea"/>
        <a:cs typeface="+mn-cs"/>
      </a:defRPr>
    </a:lvl6pPr>
    <a:lvl7pPr marL="2743090" algn="l" defTabSz="914363" rtl="0" eaLnBrk="1" latinLnBrk="0" hangingPunct="1">
      <a:defRPr sz="1200" kern="1200">
        <a:solidFill>
          <a:schemeClr val="tx1"/>
        </a:solidFill>
        <a:latin typeface="+mn-lt"/>
        <a:ea typeface="+mn-ea"/>
        <a:cs typeface="+mn-cs"/>
      </a:defRPr>
    </a:lvl7pPr>
    <a:lvl8pPr marL="3200272" algn="l" defTabSz="914363" rtl="0" eaLnBrk="1" latinLnBrk="0" hangingPunct="1">
      <a:defRPr sz="1200" kern="1200">
        <a:solidFill>
          <a:schemeClr val="tx1"/>
        </a:solidFill>
        <a:latin typeface="+mn-lt"/>
        <a:ea typeface="+mn-ea"/>
        <a:cs typeface="+mn-cs"/>
      </a:defRPr>
    </a:lvl8pPr>
    <a:lvl9pPr marL="3657454" algn="l" defTabSz="914363"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11/15/2009 4:12 PM</a:t>
            </a:fld>
            <a:endParaRPr lang="en-US" dirty="0"/>
          </a:p>
        </p:txBody>
      </p:sp>
      <p:sp>
        <p:nvSpPr>
          <p:cNvPr id="6" name="Footer Placeholder 5"/>
          <p:cNvSpPr>
            <a:spLocks noGrp="1"/>
          </p:cNvSpPr>
          <p:nvPr>
            <p:ph type="ftr" sz="quarter" idx="12"/>
          </p:nvPr>
        </p:nvSpPr>
        <p:spPr>
          <a:xfrm>
            <a:off x="0" y="8685213"/>
            <a:ext cx="6172200" cy="457200"/>
          </a:xfrm>
        </p:spPr>
        <p:txBody>
          <a:bodyPr/>
          <a:lstStyle/>
          <a:p>
            <a:r>
              <a:rPr lang="en-US" sz="500" dirty="0" smtClean="0">
                <a:solidFill>
                  <a:srgbClr xmlns:mc="http://schemas.openxmlformats.org/markup-compatibility/2006" xmlns:a14="http://schemas.microsoft.com/office/drawing/2010/main" val="000000" mc:Ignorable=""/>
                </a:solidFill>
                <a:latin typeface="Segoe UI" pitchFamily="34" charset="0"/>
              </a:rPr>
              <a:t>© 2007 Microsoft Corporation. All rights reserved. Microsoft, Windows, Windows Vista and other product names are or may be registered trademarks and/or trademarks in the U.S. and/or other countries.</a:t>
            </a:r>
          </a:p>
          <a:p>
            <a:r>
              <a:rPr lang="en-US" sz="500" dirty="0" smtClean="0">
                <a:solidFill>
                  <a:srgbClr xmlns:mc="http://schemas.openxmlformats.org/markup-compatibility/2006" xmlns:a14="http://schemas.microsoft.com/office/drawing/2010/main" val="000000" mc:Ignorable=""/>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xmlns:mc="http://schemas.openxmlformats.org/markup-compatibility/2006" xmlns:a14="http://schemas.microsoft.com/office/drawing/2010/main" val="000000" mc:Ignorable=""/>
                </a:solidFill>
                <a:latin typeface="Segoe UI" pitchFamily="34" charset="0"/>
              </a:rPr>
            </a:br>
            <a:r>
              <a:rPr lang="en-US" sz="500" dirty="0" smtClean="0">
                <a:solidFill>
                  <a:srgbClr xmlns:mc="http://schemas.openxmlformats.org/markup-compatibility/2006" xmlns:a14="http://schemas.microsoft.com/office/drawing/2010/main" val="000000" mc:Ignorable=""/>
                </a:solidFill>
                <a:latin typeface="Segoe UI" pitchFamily="34" charset="0"/>
              </a:rPr>
              <a:t>MICROSOFT MAKES NO WARRANTIES, EXPRESS, IMPLIED OR STATUTORY, AS TO THE INFORMATION IN THIS PRESENTATION.</a:t>
            </a:r>
          </a:p>
          <a:p>
            <a:endParaRPr lang="en-US" sz="500" dirty="0">
              <a:latin typeface="Segoe UI" pitchFamily="34" charset="0"/>
            </a:endParaRPr>
          </a:p>
        </p:txBody>
      </p:sp>
      <p:sp>
        <p:nvSpPr>
          <p:cNvPr id="7" name="Slide Number Placeholder 6"/>
          <p:cNvSpPr>
            <a:spLocks noGrp="1"/>
          </p:cNvSpPr>
          <p:nvPr>
            <p:ph type="sldNum" sz="quarter" idx="13"/>
          </p:nvPr>
        </p:nvSpPr>
        <p:spPr>
          <a:xfrm>
            <a:off x="6172199" y="8685213"/>
            <a:ext cx="684213" cy="457200"/>
          </a:xfrm>
        </p:spPr>
        <p:txBody>
          <a:bodyPr/>
          <a:lstStyle/>
          <a:p>
            <a:fld id="{EC87E0CF-87F6-4B58-B8B8-DCAB2DAAF3CA}" type="slidenum">
              <a:rPr lang="en-US" smtClean="0"/>
              <a:pPr/>
              <a:t>1</a:t>
            </a:fld>
            <a:endParaRPr 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11/15/2009 4:12 PM</a:t>
            </a:fld>
            <a:endParaRPr lang="en-US"/>
          </a:p>
        </p:txBody>
      </p:sp>
      <p:sp>
        <p:nvSpPr>
          <p:cNvPr id="6" name="Footer Placeholder 5"/>
          <p:cNvSpPr>
            <a:spLocks noGrp="1"/>
          </p:cNvSpPr>
          <p:nvPr>
            <p:ph type="ftr" sz="quarter" idx="12"/>
          </p:nvPr>
        </p:nvSpPr>
        <p:spPr/>
        <p:txBody>
          <a:bodyPr/>
          <a:lstStyle/>
          <a:p>
            <a:r>
              <a:rPr lang="en-US" dirty="0" smtClean="0">
                <a:solidFill>
                  <a:srgbClr xmlns:mc="http://schemas.openxmlformats.org/markup-compatibility/2006" xmlns:a14="http://schemas.microsoft.com/office/drawing/2010/main" val="000000" mc:Ignorable=""/>
                </a:solidFill>
                <a:latin typeface="Segoe UI" pitchFamily="34" charset="0"/>
              </a:rPr>
              <a:t>© 2007 Microsoft Corporation. All rights reserved. Microsoft, Windows, Windows Vista and other product names are or may be registered trademarks and/or trademarks in the U.S. and/or other countries.</a:t>
            </a:r>
          </a:p>
          <a:p>
            <a:r>
              <a:rPr lang="en-US" dirty="0" smtClean="0">
                <a:solidFill>
                  <a:srgbClr xmlns:mc="http://schemas.openxmlformats.org/markup-compatibility/2006" xmlns:a14="http://schemas.microsoft.com/office/drawing/2010/main" val="000000" mc:Ignorable=""/>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xmlns:mc="http://schemas.openxmlformats.org/markup-compatibility/2006" xmlns:a14="http://schemas.microsoft.com/office/drawing/2010/main" val="000000" mc:Ignorable=""/>
                </a:solidFill>
                <a:latin typeface="Segoe UI" pitchFamily="34" charset="0"/>
              </a:rPr>
            </a:br>
            <a:r>
              <a:rPr lang="en-US" dirty="0" smtClean="0">
                <a:solidFill>
                  <a:srgbClr xmlns:mc="http://schemas.openxmlformats.org/markup-compatibility/2006" xmlns:a14="http://schemas.microsoft.com/office/drawing/2010/main" val="000000" mc:Ignorable=""/>
                </a:solidFill>
                <a:latin typeface="Segoe UI" pitchFamily="34" charset="0"/>
              </a:rPr>
              <a:t>MICROSOFT MAKES NO WARRANTIES, EXPRESS, IMPLIED OR STATUTORY, AS TO THE INFORMATION IN THIS PRESENTATION.</a:t>
            </a:r>
          </a:p>
          <a:p>
            <a:endParaRPr lang="en-US" dirty="0">
              <a:latin typeface="Segoe UI" pitchFamily="34" charset="0"/>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pPr/>
              <a:t>13</a:t>
            </a:fld>
            <a:endParaRPr lang="en-US"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11/15/2009 4:12 PM</a:t>
            </a:fld>
            <a:endParaRPr lang="en-US"/>
          </a:p>
        </p:txBody>
      </p:sp>
      <p:sp>
        <p:nvSpPr>
          <p:cNvPr id="6" name="Footer Placeholder 5"/>
          <p:cNvSpPr>
            <a:spLocks noGrp="1"/>
          </p:cNvSpPr>
          <p:nvPr>
            <p:ph type="ftr" sz="quarter" idx="12"/>
          </p:nvPr>
        </p:nvSpPr>
        <p:spPr/>
        <p:txBody>
          <a:bodyPr/>
          <a:lstStyle/>
          <a:p>
            <a:r>
              <a:rPr lang="en-US" dirty="0" smtClean="0">
                <a:solidFill>
                  <a:srgbClr xmlns:mc="http://schemas.openxmlformats.org/markup-compatibility/2006" xmlns:a14="http://schemas.microsoft.com/office/drawing/2010/main" val="000000" mc:Ignorable=""/>
                </a:solidFill>
                <a:latin typeface="Segoe UI" pitchFamily="34" charset="0"/>
              </a:rPr>
              <a:t>© 2007 Microsoft Corporation. All rights reserved. Microsoft, Windows, Windows Vista and other product names are or may be registered trademarks and/or trademarks in the U.S. and/or other countries.</a:t>
            </a:r>
          </a:p>
          <a:p>
            <a:r>
              <a:rPr lang="en-US" dirty="0" smtClean="0">
                <a:solidFill>
                  <a:srgbClr xmlns:mc="http://schemas.openxmlformats.org/markup-compatibility/2006" xmlns:a14="http://schemas.microsoft.com/office/drawing/2010/main" val="000000" mc:Ignorable=""/>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xmlns:mc="http://schemas.openxmlformats.org/markup-compatibility/2006" xmlns:a14="http://schemas.microsoft.com/office/drawing/2010/main" val="000000" mc:Ignorable=""/>
                </a:solidFill>
                <a:latin typeface="Segoe UI" pitchFamily="34" charset="0"/>
              </a:rPr>
            </a:br>
            <a:r>
              <a:rPr lang="en-US" dirty="0" smtClean="0">
                <a:solidFill>
                  <a:srgbClr xmlns:mc="http://schemas.openxmlformats.org/markup-compatibility/2006" xmlns:a14="http://schemas.microsoft.com/office/drawing/2010/main" val="000000" mc:Ignorable=""/>
                </a:solidFill>
                <a:latin typeface="Segoe UI" pitchFamily="34" charset="0"/>
              </a:rPr>
              <a:t>MICROSOFT MAKES NO WARRANTIES, EXPRESS, IMPLIED OR STATUTORY, AS TO THE INFORMATION IN THIS PRESENTATION.</a:t>
            </a:r>
          </a:p>
          <a:p>
            <a:endParaRPr lang="en-US" dirty="0">
              <a:latin typeface="Segoe UI" pitchFamily="34" charset="0"/>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pPr/>
              <a:t>14</a:t>
            </a:fld>
            <a:endParaRPr lang="en-US"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11/15/2009 4:12 PM</a:t>
            </a:fld>
            <a:endParaRPr lang="en-US"/>
          </a:p>
        </p:txBody>
      </p:sp>
      <p:sp>
        <p:nvSpPr>
          <p:cNvPr id="6" name="Footer Placeholder 5"/>
          <p:cNvSpPr>
            <a:spLocks noGrp="1"/>
          </p:cNvSpPr>
          <p:nvPr>
            <p:ph type="ftr" sz="quarter" idx="12"/>
          </p:nvPr>
        </p:nvSpPr>
        <p:spPr/>
        <p:txBody>
          <a:bodyPr/>
          <a:lstStyle/>
          <a:p>
            <a:r>
              <a:rPr lang="en-US" dirty="0" smtClean="0">
                <a:solidFill>
                  <a:srgbClr xmlns:mc="http://schemas.openxmlformats.org/markup-compatibility/2006" xmlns:a14="http://schemas.microsoft.com/office/drawing/2010/main" val="000000" mc:Ignorable=""/>
                </a:solidFill>
                <a:latin typeface="Segoe UI" pitchFamily="34" charset="0"/>
              </a:rPr>
              <a:t>© 2007 Microsoft Corporation. All rights reserved. Microsoft, Windows, Windows Vista and other product names are or may be registered trademarks and/or trademarks in the U.S. and/or other countries.</a:t>
            </a:r>
          </a:p>
          <a:p>
            <a:r>
              <a:rPr lang="en-US" dirty="0" smtClean="0">
                <a:solidFill>
                  <a:srgbClr xmlns:mc="http://schemas.openxmlformats.org/markup-compatibility/2006" xmlns:a14="http://schemas.microsoft.com/office/drawing/2010/main" val="000000" mc:Ignorable=""/>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xmlns:mc="http://schemas.openxmlformats.org/markup-compatibility/2006" xmlns:a14="http://schemas.microsoft.com/office/drawing/2010/main" val="000000" mc:Ignorable=""/>
                </a:solidFill>
                <a:latin typeface="Segoe UI" pitchFamily="34" charset="0"/>
              </a:rPr>
            </a:br>
            <a:r>
              <a:rPr lang="en-US" dirty="0" smtClean="0">
                <a:solidFill>
                  <a:srgbClr xmlns:mc="http://schemas.openxmlformats.org/markup-compatibility/2006" xmlns:a14="http://schemas.microsoft.com/office/drawing/2010/main" val="000000" mc:Ignorable=""/>
                </a:solidFill>
                <a:latin typeface="Segoe UI" pitchFamily="34" charset="0"/>
              </a:rPr>
              <a:t>MICROSOFT MAKES NO WARRANTIES, EXPRESS, IMPLIED OR STATUTORY, AS TO THE INFORMATION IN THIS PRESENTATION.</a:t>
            </a:r>
          </a:p>
          <a:p>
            <a:endParaRPr lang="en-US" dirty="0">
              <a:latin typeface="Segoe UI" pitchFamily="34" charset="0"/>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pPr/>
              <a:t>15</a:t>
            </a:fld>
            <a:endParaRPr lang="en-US"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11/15/2009 4:12 PM</a:t>
            </a:fld>
            <a:endParaRPr lang="en-US"/>
          </a:p>
        </p:txBody>
      </p:sp>
      <p:sp>
        <p:nvSpPr>
          <p:cNvPr id="6" name="Footer Placeholder 5"/>
          <p:cNvSpPr>
            <a:spLocks noGrp="1"/>
          </p:cNvSpPr>
          <p:nvPr>
            <p:ph type="ftr" sz="quarter" idx="12"/>
          </p:nvPr>
        </p:nvSpPr>
        <p:spPr/>
        <p:txBody>
          <a:bodyPr/>
          <a:lstStyle/>
          <a:p>
            <a:r>
              <a:rPr lang="en-US" dirty="0" smtClean="0">
                <a:solidFill>
                  <a:srgbClr xmlns:mc="http://schemas.openxmlformats.org/markup-compatibility/2006" xmlns:a14="http://schemas.microsoft.com/office/drawing/2010/main" val="000000" mc:Ignorable=""/>
                </a:solidFill>
                <a:latin typeface="Segoe UI" pitchFamily="34" charset="0"/>
              </a:rPr>
              <a:t>© 2007 Microsoft Corporation. All rights reserved. Microsoft, Windows, Windows Vista and other product names are or may be registered trademarks and/or trademarks in the U.S. and/or other countries.</a:t>
            </a:r>
          </a:p>
          <a:p>
            <a:r>
              <a:rPr lang="en-US" dirty="0" smtClean="0">
                <a:solidFill>
                  <a:srgbClr xmlns:mc="http://schemas.openxmlformats.org/markup-compatibility/2006" xmlns:a14="http://schemas.microsoft.com/office/drawing/2010/main" val="000000" mc:Ignorable=""/>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xmlns:mc="http://schemas.openxmlformats.org/markup-compatibility/2006" xmlns:a14="http://schemas.microsoft.com/office/drawing/2010/main" val="000000" mc:Ignorable=""/>
                </a:solidFill>
                <a:latin typeface="Segoe UI" pitchFamily="34" charset="0"/>
              </a:rPr>
            </a:br>
            <a:r>
              <a:rPr lang="en-US" dirty="0" smtClean="0">
                <a:solidFill>
                  <a:srgbClr xmlns:mc="http://schemas.openxmlformats.org/markup-compatibility/2006" xmlns:a14="http://schemas.microsoft.com/office/drawing/2010/main" val="000000" mc:Ignorable=""/>
                </a:solidFill>
                <a:latin typeface="Segoe UI" pitchFamily="34" charset="0"/>
              </a:rPr>
              <a:t>MICROSOFT MAKES NO WARRANTIES, EXPRESS, IMPLIED OR STATUTORY, AS TO THE INFORMATION IN THIS PRESENTATION.</a:t>
            </a:r>
          </a:p>
          <a:p>
            <a:endParaRPr lang="en-US" dirty="0">
              <a:latin typeface="Segoe UI" pitchFamily="34" charset="0"/>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pPr/>
              <a:t>16</a:t>
            </a:fld>
            <a:endParaRPr lang="en-US"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11/15/2009 4:12 PM</a:t>
            </a:fld>
            <a:endParaRPr lang="en-US"/>
          </a:p>
        </p:txBody>
      </p:sp>
      <p:sp>
        <p:nvSpPr>
          <p:cNvPr id="6" name="Footer Placeholder 5"/>
          <p:cNvSpPr>
            <a:spLocks noGrp="1"/>
          </p:cNvSpPr>
          <p:nvPr>
            <p:ph type="ftr" sz="quarter" idx="12"/>
          </p:nvPr>
        </p:nvSpPr>
        <p:spPr/>
        <p:txBody>
          <a:bodyPr/>
          <a:lstStyle/>
          <a:p>
            <a:r>
              <a:rPr lang="en-US" dirty="0" smtClean="0">
                <a:solidFill>
                  <a:srgbClr xmlns:mc="http://schemas.openxmlformats.org/markup-compatibility/2006" xmlns:a14="http://schemas.microsoft.com/office/drawing/2010/main" val="000000" mc:Ignorable=""/>
                </a:solidFill>
                <a:latin typeface="Segoe UI" pitchFamily="34" charset="0"/>
              </a:rPr>
              <a:t>© 2007 Microsoft Corporation. All rights reserved. Microsoft, Windows, Windows Vista and other product names are or may be registered trademarks and/or trademarks in the U.S. and/or other countries.</a:t>
            </a:r>
          </a:p>
          <a:p>
            <a:r>
              <a:rPr lang="en-US" dirty="0" smtClean="0">
                <a:solidFill>
                  <a:srgbClr xmlns:mc="http://schemas.openxmlformats.org/markup-compatibility/2006" xmlns:a14="http://schemas.microsoft.com/office/drawing/2010/main" val="000000" mc:Ignorable=""/>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xmlns:mc="http://schemas.openxmlformats.org/markup-compatibility/2006" xmlns:a14="http://schemas.microsoft.com/office/drawing/2010/main" val="000000" mc:Ignorable=""/>
                </a:solidFill>
                <a:latin typeface="Segoe UI" pitchFamily="34" charset="0"/>
              </a:rPr>
            </a:br>
            <a:r>
              <a:rPr lang="en-US" dirty="0" smtClean="0">
                <a:solidFill>
                  <a:srgbClr xmlns:mc="http://schemas.openxmlformats.org/markup-compatibility/2006" xmlns:a14="http://schemas.microsoft.com/office/drawing/2010/main" val="000000" mc:Ignorable=""/>
                </a:solidFill>
                <a:latin typeface="Segoe UI" pitchFamily="34" charset="0"/>
              </a:rPr>
              <a:t>MICROSOFT MAKES NO WARRANTIES, EXPRESS, IMPLIED OR STATUTORY, AS TO THE INFORMATION IN THIS PRESENTATION.</a:t>
            </a:r>
          </a:p>
          <a:p>
            <a:endParaRPr lang="en-US" dirty="0">
              <a:latin typeface="Segoe UI" pitchFamily="34" charset="0"/>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pPr/>
              <a:t>17</a:t>
            </a:fld>
            <a:endParaRPr lang="en-US"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11/15/2009 4:12 PM</a:t>
            </a:fld>
            <a:endParaRPr lang="en-US"/>
          </a:p>
        </p:txBody>
      </p:sp>
      <p:sp>
        <p:nvSpPr>
          <p:cNvPr id="6" name="Footer Placeholder 5"/>
          <p:cNvSpPr>
            <a:spLocks noGrp="1"/>
          </p:cNvSpPr>
          <p:nvPr>
            <p:ph type="ftr" sz="quarter" idx="12"/>
          </p:nvPr>
        </p:nvSpPr>
        <p:spPr/>
        <p:txBody>
          <a:bodyPr/>
          <a:lstStyle/>
          <a:p>
            <a:r>
              <a:rPr lang="en-US" dirty="0" smtClean="0">
                <a:solidFill>
                  <a:srgbClr xmlns:mc="http://schemas.openxmlformats.org/markup-compatibility/2006" xmlns:a14="http://schemas.microsoft.com/office/drawing/2010/main" val="000000" mc:Ignorable=""/>
                </a:solidFill>
                <a:latin typeface="Segoe UI" pitchFamily="34" charset="0"/>
              </a:rPr>
              <a:t>© 2007 Microsoft Corporation. All rights reserved. Microsoft, Windows, Windows Vista and other product names are or may be registered trademarks and/or trademarks in the U.S. and/or other countries.</a:t>
            </a:r>
          </a:p>
          <a:p>
            <a:r>
              <a:rPr lang="en-US" dirty="0" smtClean="0">
                <a:solidFill>
                  <a:srgbClr xmlns:mc="http://schemas.openxmlformats.org/markup-compatibility/2006" xmlns:a14="http://schemas.microsoft.com/office/drawing/2010/main" val="000000" mc:Ignorable=""/>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xmlns:mc="http://schemas.openxmlformats.org/markup-compatibility/2006" xmlns:a14="http://schemas.microsoft.com/office/drawing/2010/main" val="000000" mc:Ignorable=""/>
                </a:solidFill>
                <a:latin typeface="Segoe UI" pitchFamily="34" charset="0"/>
              </a:rPr>
            </a:br>
            <a:r>
              <a:rPr lang="en-US" dirty="0" smtClean="0">
                <a:solidFill>
                  <a:srgbClr xmlns:mc="http://schemas.openxmlformats.org/markup-compatibility/2006" xmlns:a14="http://schemas.microsoft.com/office/drawing/2010/main" val="000000" mc:Ignorable=""/>
                </a:solidFill>
                <a:latin typeface="Segoe UI" pitchFamily="34" charset="0"/>
              </a:rPr>
              <a:t>MICROSOFT MAKES NO WARRANTIES, EXPRESS, IMPLIED OR STATUTORY, AS TO THE INFORMATION IN THIS PRESENTATION.</a:t>
            </a:r>
          </a:p>
          <a:p>
            <a:endParaRPr lang="en-US" dirty="0">
              <a:latin typeface="Segoe UI" pitchFamily="34" charset="0"/>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pPr/>
              <a:t>18</a:t>
            </a:fld>
            <a:endParaRPr lang="en-US"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11/15/2009 4:12 PM</a:t>
            </a:fld>
            <a:endParaRPr lang="en-US"/>
          </a:p>
        </p:txBody>
      </p:sp>
      <p:sp>
        <p:nvSpPr>
          <p:cNvPr id="6" name="Footer Placeholder 5"/>
          <p:cNvSpPr>
            <a:spLocks noGrp="1"/>
          </p:cNvSpPr>
          <p:nvPr>
            <p:ph type="ftr" sz="quarter" idx="12"/>
          </p:nvPr>
        </p:nvSpPr>
        <p:spPr/>
        <p:txBody>
          <a:bodyPr/>
          <a:lstStyle/>
          <a:p>
            <a:r>
              <a:rPr lang="en-US" dirty="0" smtClean="0">
                <a:solidFill>
                  <a:srgbClr xmlns:mc="http://schemas.openxmlformats.org/markup-compatibility/2006" xmlns:a14="http://schemas.microsoft.com/office/drawing/2010/main" val="000000" mc:Ignorable=""/>
                </a:solidFill>
                <a:latin typeface="Segoe UI" pitchFamily="34" charset="0"/>
              </a:rPr>
              <a:t>© 2007 Microsoft Corporation. All rights reserved. Microsoft, Windows, Windows Vista and other product names are or may be registered trademarks and/or trademarks in the U.S. and/or other countries.</a:t>
            </a:r>
          </a:p>
          <a:p>
            <a:r>
              <a:rPr lang="en-US" dirty="0" smtClean="0">
                <a:solidFill>
                  <a:srgbClr xmlns:mc="http://schemas.openxmlformats.org/markup-compatibility/2006" xmlns:a14="http://schemas.microsoft.com/office/drawing/2010/main" val="000000" mc:Ignorable=""/>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xmlns:mc="http://schemas.openxmlformats.org/markup-compatibility/2006" xmlns:a14="http://schemas.microsoft.com/office/drawing/2010/main" val="000000" mc:Ignorable=""/>
                </a:solidFill>
                <a:latin typeface="Segoe UI" pitchFamily="34" charset="0"/>
              </a:rPr>
            </a:br>
            <a:r>
              <a:rPr lang="en-US" dirty="0" smtClean="0">
                <a:solidFill>
                  <a:srgbClr xmlns:mc="http://schemas.openxmlformats.org/markup-compatibility/2006" xmlns:a14="http://schemas.microsoft.com/office/drawing/2010/main" val="000000" mc:Ignorable=""/>
                </a:solidFill>
                <a:latin typeface="Segoe UI" pitchFamily="34" charset="0"/>
              </a:rPr>
              <a:t>MICROSOFT MAKES NO WARRANTIES, EXPRESS, IMPLIED OR STATUTORY, AS TO THE INFORMATION IN THIS PRESENTATION.</a:t>
            </a:r>
          </a:p>
          <a:p>
            <a:endParaRPr lang="en-US" dirty="0">
              <a:latin typeface="Segoe UI" pitchFamily="34" charset="0"/>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pPr/>
              <a:t>19</a:t>
            </a:fld>
            <a:endParaRPr lang="en-US"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11/15/2009 4:12 PM</a:t>
            </a:fld>
            <a:endParaRPr lang="en-US"/>
          </a:p>
        </p:txBody>
      </p:sp>
      <p:sp>
        <p:nvSpPr>
          <p:cNvPr id="6" name="Footer Placeholder 5"/>
          <p:cNvSpPr>
            <a:spLocks noGrp="1"/>
          </p:cNvSpPr>
          <p:nvPr>
            <p:ph type="ftr" sz="quarter" idx="12"/>
          </p:nvPr>
        </p:nvSpPr>
        <p:spPr/>
        <p:txBody>
          <a:bodyPr/>
          <a:lstStyle/>
          <a:p>
            <a:r>
              <a:rPr lang="en-US" dirty="0" smtClean="0">
                <a:solidFill>
                  <a:srgbClr xmlns:mc="http://schemas.openxmlformats.org/markup-compatibility/2006" xmlns:a14="http://schemas.microsoft.com/office/drawing/2010/main" val="000000" mc:Ignorable=""/>
                </a:solidFill>
                <a:latin typeface="Segoe UI" pitchFamily="34" charset="0"/>
              </a:rPr>
              <a:t>© 2007 Microsoft Corporation. All rights reserved. Microsoft, Windows, Windows Vista and other product names are or may be registered trademarks and/or trademarks in the U.S. and/or other countries.</a:t>
            </a:r>
          </a:p>
          <a:p>
            <a:r>
              <a:rPr lang="en-US" dirty="0" smtClean="0">
                <a:solidFill>
                  <a:srgbClr xmlns:mc="http://schemas.openxmlformats.org/markup-compatibility/2006" xmlns:a14="http://schemas.microsoft.com/office/drawing/2010/main" val="000000" mc:Ignorable=""/>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xmlns:mc="http://schemas.openxmlformats.org/markup-compatibility/2006" xmlns:a14="http://schemas.microsoft.com/office/drawing/2010/main" val="000000" mc:Ignorable=""/>
                </a:solidFill>
                <a:latin typeface="Segoe UI" pitchFamily="34" charset="0"/>
              </a:rPr>
            </a:br>
            <a:r>
              <a:rPr lang="en-US" dirty="0" smtClean="0">
                <a:solidFill>
                  <a:srgbClr xmlns:mc="http://schemas.openxmlformats.org/markup-compatibility/2006" xmlns:a14="http://schemas.microsoft.com/office/drawing/2010/main" val="000000" mc:Ignorable=""/>
                </a:solidFill>
                <a:latin typeface="Segoe UI" pitchFamily="34" charset="0"/>
              </a:rPr>
              <a:t>MICROSOFT MAKES NO WARRANTIES, EXPRESS, IMPLIED OR STATUTORY, AS TO THE INFORMATION IN THIS PRESENTATION.</a:t>
            </a:r>
          </a:p>
          <a:p>
            <a:endParaRPr lang="en-US" dirty="0">
              <a:latin typeface="Segoe UI" pitchFamily="34" charset="0"/>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pPr/>
              <a:t>20</a:t>
            </a:fld>
            <a:endParaRPr lang="en-US"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endParaRPr lang="en-US" dirty="0">
              <a:solidFill>
                <a:prstClr val="black"/>
              </a:solidFill>
            </a:endParaRPr>
          </a:p>
        </p:txBody>
      </p:sp>
      <p:sp>
        <p:nvSpPr>
          <p:cNvPr id="5" name="Date Placeholder 4"/>
          <p:cNvSpPr>
            <a:spLocks noGrp="1"/>
          </p:cNvSpPr>
          <p:nvPr>
            <p:ph type="dt" idx="11"/>
          </p:nvPr>
        </p:nvSpPr>
        <p:spPr/>
        <p:txBody>
          <a:bodyPr/>
          <a:lstStyle/>
          <a:p>
            <a:fld id="{81331B57-0BE5-4F82-AA58-76F53EFF3ADA}" type="datetime8">
              <a:rPr lang="en-US" smtClean="0">
                <a:solidFill>
                  <a:prstClr val="black"/>
                </a:solidFill>
              </a:rPr>
              <a:pPr/>
              <a:t>11/15/2009 4:12 PM</a:t>
            </a:fld>
            <a:endParaRPr lang="en-US">
              <a:solidFill>
                <a:prstClr val="black"/>
              </a:solidFill>
            </a:endParaRPr>
          </a:p>
        </p:txBody>
      </p:sp>
      <p:sp>
        <p:nvSpPr>
          <p:cNvPr id="6" name="Footer Placeholder 5"/>
          <p:cNvSpPr>
            <a:spLocks noGrp="1"/>
          </p:cNvSpPr>
          <p:nvPr>
            <p:ph type="ftr" sz="quarter" idx="12"/>
          </p:nvPr>
        </p:nvSpPr>
        <p:spPr/>
        <p:txBody>
          <a:bodyPr/>
          <a:lstStyle/>
          <a:p>
            <a:r>
              <a:rPr lang="en-US" dirty="0" smtClean="0">
                <a:solidFill>
                  <a:srgbClr xmlns:mc="http://schemas.openxmlformats.org/markup-compatibility/2006" xmlns:a14="http://schemas.microsoft.com/office/drawing/2010/main" val="000000" mc:Ignorable=""/>
                </a:solidFill>
                <a:latin typeface="Segoe UI" pitchFamily="34" charset="0"/>
              </a:rPr>
              <a:t>© 2007 Microsoft Corporation. All rights reserved. Microsoft, Windows, Windows Vista and other product names are or may be registered trademarks and/or trademarks in the U.S. and/or other countries.</a:t>
            </a:r>
          </a:p>
          <a:p>
            <a:r>
              <a:rPr lang="en-US" dirty="0" smtClean="0">
                <a:solidFill>
                  <a:srgbClr xmlns:mc="http://schemas.openxmlformats.org/markup-compatibility/2006" xmlns:a14="http://schemas.microsoft.com/office/drawing/2010/main" val="000000" mc:Ignorable=""/>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xmlns:mc="http://schemas.openxmlformats.org/markup-compatibility/2006" xmlns:a14="http://schemas.microsoft.com/office/drawing/2010/main" val="000000" mc:Ignorable=""/>
                </a:solidFill>
                <a:latin typeface="Segoe UI" pitchFamily="34" charset="0"/>
              </a:rPr>
            </a:br>
            <a:r>
              <a:rPr lang="en-US" dirty="0" smtClean="0">
                <a:solidFill>
                  <a:srgbClr xmlns:mc="http://schemas.openxmlformats.org/markup-compatibility/2006" xmlns:a14="http://schemas.microsoft.com/office/drawing/2010/main" val="000000" mc:Ignorable=""/>
                </a:solidFill>
                <a:latin typeface="Segoe UI" pitchFamily="34" charset="0"/>
              </a:rPr>
              <a:t>MICROSOFT MAKES NO WARRANTIES, EXPRESS, IMPLIED OR STATUTORY, AS TO THE INFORMATION IN THIS PRESENTATION.</a:t>
            </a:r>
          </a:p>
          <a:p>
            <a:endParaRPr lang="en-US" dirty="0">
              <a:solidFill>
                <a:prstClr val="black"/>
              </a:solidFill>
              <a:latin typeface="Segoe UI" pitchFamily="34" charset="0"/>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rPr>
              <a:pPr/>
              <a:t>22</a:t>
            </a:fld>
            <a:endParaRPr lang="en-US" dirty="0">
              <a:solidFill>
                <a:prstClr val="black"/>
              </a:solidFill>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11/15/2009 4:12 PM</a:t>
            </a:fld>
            <a:endParaRPr lang="en-US"/>
          </a:p>
        </p:txBody>
      </p:sp>
      <p:sp>
        <p:nvSpPr>
          <p:cNvPr id="6" name="Footer Placeholder 5"/>
          <p:cNvSpPr>
            <a:spLocks noGrp="1"/>
          </p:cNvSpPr>
          <p:nvPr>
            <p:ph type="ftr" sz="quarter" idx="12"/>
          </p:nvPr>
        </p:nvSpPr>
        <p:spPr/>
        <p:txBody>
          <a:bodyPr/>
          <a:lstStyle/>
          <a:p>
            <a:r>
              <a:rPr lang="en-US" dirty="0" smtClean="0">
                <a:solidFill>
                  <a:srgbClr xmlns:mc="http://schemas.openxmlformats.org/markup-compatibility/2006" xmlns:a14="http://schemas.microsoft.com/office/drawing/2010/main" val="000000" mc:Ignorable=""/>
                </a:solidFill>
                <a:latin typeface="Segoe UI" pitchFamily="34" charset="0"/>
              </a:rPr>
              <a:t>© 2009 Microsoft Corporation. All rights reserved. Microsoft, Windows, Windows Vista and other product names are or may be registered trademarks and/or trademarks in the U.S. and/or other countries.</a:t>
            </a:r>
          </a:p>
          <a:p>
            <a:r>
              <a:rPr lang="en-US" dirty="0" smtClean="0">
                <a:solidFill>
                  <a:srgbClr xmlns:mc="http://schemas.openxmlformats.org/markup-compatibility/2006" xmlns:a14="http://schemas.microsoft.com/office/drawing/2010/main" val="000000" mc:Ignorable=""/>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xmlns:mc="http://schemas.openxmlformats.org/markup-compatibility/2006" xmlns:a14="http://schemas.microsoft.com/office/drawing/2010/main" val="000000" mc:Ignorable=""/>
                </a:solidFill>
                <a:latin typeface="Segoe UI" pitchFamily="34" charset="0"/>
              </a:rPr>
            </a:br>
            <a:r>
              <a:rPr lang="en-US" dirty="0" smtClean="0">
                <a:solidFill>
                  <a:srgbClr xmlns:mc="http://schemas.openxmlformats.org/markup-compatibility/2006" xmlns:a14="http://schemas.microsoft.com/office/drawing/2010/main" val="000000" mc:Ignorable=""/>
                </a:solidFill>
                <a:latin typeface="Segoe UI" pitchFamily="34" charset="0"/>
              </a:rPr>
              <a:t>MICROSOFT MAKES NO WARRANTIES, EXPRESS, IMPLIED OR STATUTORY, AS TO THE INFORMATION IN THIS PRESENTATION.</a:t>
            </a:r>
          </a:p>
          <a:p>
            <a:endParaRPr lang="en-US" dirty="0">
              <a:latin typeface="Segoe UI" pitchFamily="34" charset="0"/>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pPr/>
              <a:t>23</a:t>
            </a:fld>
            <a:endParaRPr 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11/15/2009 4:12 PM</a:t>
            </a:fld>
            <a:endParaRPr lang="en-US"/>
          </a:p>
        </p:txBody>
      </p:sp>
      <p:sp>
        <p:nvSpPr>
          <p:cNvPr id="6" name="Footer Placeholder 5"/>
          <p:cNvSpPr>
            <a:spLocks noGrp="1"/>
          </p:cNvSpPr>
          <p:nvPr>
            <p:ph type="ftr" sz="quarter" idx="12"/>
          </p:nvPr>
        </p:nvSpPr>
        <p:spPr/>
        <p:txBody>
          <a:bodyPr/>
          <a:lstStyle/>
          <a:p>
            <a:r>
              <a:rPr lang="en-US" dirty="0" smtClean="0">
                <a:solidFill>
                  <a:srgbClr xmlns:mc="http://schemas.openxmlformats.org/markup-compatibility/2006" xmlns:a14="http://schemas.microsoft.com/office/drawing/2010/main" val="000000" mc:Ignorable=""/>
                </a:solidFill>
                <a:latin typeface="Segoe UI" pitchFamily="34" charset="0"/>
              </a:rPr>
              <a:t>© 2007 Microsoft Corporation. All rights reserved. Microsoft, Windows, Windows Vista and other product names are or may be registered trademarks and/or trademarks in the U.S. and/or other countries.</a:t>
            </a:r>
          </a:p>
          <a:p>
            <a:r>
              <a:rPr lang="en-US" dirty="0" smtClean="0">
                <a:solidFill>
                  <a:srgbClr xmlns:mc="http://schemas.openxmlformats.org/markup-compatibility/2006" xmlns:a14="http://schemas.microsoft.com/office/drawing/2010/main" val="000000" mc:Ignorable=""/>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xmlns:mc="http://schemas.openxmlformats.org/markup-compatibility/2006" xmlns:a14="http://schemas.microsoft.com/office/drawing/2010/main" val="000000" mc:Ignorable=""/>
                </a:solidFill>
                <a:latin typeface="Segoe UI" pitchFamily="34" charset="0"/>
              </a:rPr>
            </a:br>
            <a:r>
              <a:rPr lang="en-US" dirty="0" smtClean="0">
                <a:solidFill>
                  <a:srgbClr xmlns:mc="http://schemas.openxmlformats.org/markup-compatibility/2006" xmlns:a14="http://schemas.microsoft.com/office/drawing/2010/main" val="000000" mc:Ignorable=""/>
                </a:solidFill>
                <a:latin typeface="Segoe UI" pitchFamily="34" charset="0"/>
              </a:rPr>
              <a:t>MICROSOFT MAKES NO WARRANTIES, EXPRESS, IMPLIED OR STATUTORY, AS TO THE INFORMATION IN THIS PRESENTATION.</a:t>
            </a:r>
          </a:p>
          <a:p>
            <a:endParaRPr lang="en-US" dirty="0">
              <a:latin typeface="Segoe UI" pitchFamily="34" charset="0"/>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pPr/>
              <a:t>4</a:t>
            </a:fld>
            <a:endParaRPr lang="en-US"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11/15/2009 4:12 PM</a:t>
            </a:fld>
            <a:endParaRPr lang="en-US" dirty="0"/>
          </a:p>
        </p:txBody>
      </p:sp>
      <p:sp>
        <p:nvSpPr>
          <p:cNvPr id="6" name="Footer Placeholder 5"/>
          <p:cNvSpPr>
            <a:spLocks noGrp="1"/>
          </p:cNvSpPr>
          <p:nvPr>
            <p:ph type="ftr" sz="quarter" idx="12"/>
          </p:nvPr>
        </p:nvSpPr>
        <p:spPr>
          <a:xfrm>
            <a:off x="0" y="8685213"/>
            <a:ext cx="6172200" cy="457200"/>
          </a:xfrm>
        </p:spPr>
        <p:txBody>
          <a:bodyPr/>
          <a:lstStyle/>
          <a:p>
            <a:r>
              <a:rPr lang="en-US" sz="500" dirty="0" smtClean="0">
                <a:solidFill>
                  <a:srgbClr xmlns:mc="http://schemas.openxmlformats.org/markup-compatibility/2006" xmlns:a14="http://schemas.microsoft.com/office/drawing/2010/main" val="000000" mc:Ignorable=""/>
                </a:solidFill>
                <a:latin typeface="Segoe UI" pitchFamily="34" charset="0"/>
              </a:rPr>
              <a:t>© 2009 Microsoft Corporation. All rights reserved. Microsoft, Windows, Windows Vista and other product names are or may be registered trademarks and/or trademarks in the U.S. and/or other countries.</a:t>
            </a:r>
          </a:p>
          <a:p>
            <a:r>
              <a:rPr lang="en-US" sz="500" dirty="0" smtClean="0">
                <a:solidFill>
                  <a:srgbClr xmlns:mc="http://schemas.openxmlformats.org/markup-compatibility/2006" xmlns:a14="http://schemas.microsoft.com/office/drawing/2010/main" val="000000" mc:Ignorable=""/>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xmlns:mc="http://schemas.openxmlformats.org/markup-compatibility/2006" xmlns:a14="http://schemas.microsoft.com/office/drawing/2010/main" val="000000" mc:Ignorable=""/>
                </a:solidFill>
                <a:latin typeface="Segoe UI" pitchFamily="34" charset="0"/>
              </a:rPr>
            </a:br>
            <a:r>
              <a:rPr lang="en-US" sz="500" dirty="0" smtClean="0">
                <a:solidFill>
                  <a:srgbClr xmlns:mc="http://schemas.openxmlformats.org/markup-compatibility/2006" xmlns:a14="http://schemas.microsoft.com/office/drawing/2010/main" val="000000" mc:Ignorable=""/>
                </a:solidFill>
                <a:latin typeface="Segoe UI" pitchFamily="34" charset="0"/>
              </a:rPr>
              <a:t>MICROSOFT MAKES NO WARRANTIES, EXPRESS, IMPLIED OR STATUTORY, AS TO THE INFORMATION IN THIS PRESENTATION.</a:t>
            </a:r>
          </a:p>
          <a:p>
            <a:endParaRPr lang="en-US" sz="500" dirty="0">
              <a:latin typeface="Segoe UI" pitchFamily="34" charset="0"/>
            </a:endParaRPr>
          </a:p>
        </p:txBody>
      </p:sp>
      <p:sp>
        <p:nvSpPr>
          <p:cNvPr id="7" name="Slide Number Placeholder 6"/>
          <p:cNvSpPr>
            <a:spLocks noGrp="1"/>
          </p:cNvSpPr>
          <p:nvPr>
            <p:ph type="sldNum" sz="quarter" idx="13"/>
          </p:nvPr>
        </p:nvSpPr>
        <p:spPr>
          <a:xfrm>
            <a:off x="6172199" y="8685213"/>
            <a:ext cx="684213" cy="457200"/>
          </a:xfrm>
        </p:spPr>
        <p:txBody>
          <a:bodyPr/>
          <a:lstStyle/>
          <a:p>
            <a:fld id="{EC87E0CF-87F6-4B58-B8B8-DCAB2DAAF3CA}" type="slidenum">
              <a:rPr lang="en-US" smtClean="0"/>
              <a:pPr/>
              <a:t>24</a:t>
            </a:fld>
            <a:endParaRPr 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11/15/2009 4:12 PM</a:t>
            </a:fld>
            <a:endParaRPr lang="en-US"/>
          </a:p>
        </p:txBody>
      </p:sp>
      <p:sp>
        <p:nvSpPr>
          <p:cNvPr id="6" name="Footer Placeholder 5"/>
          <p:cNvSpPr>
            <a:spLocks noGrp="1"/>
          </p:cNvSpPr>
          <p:nvPr>
            <p:ph type="ftr" sz="quarter" idx="12"/>
          </p:nvPr>
        </p:nvSpPr>
        <p:spPr/>
        <p:txBody>
          <a:bodyPr/>
          <a:lstStyle/>
          <a:p>
            <a:r>
              <a:rPr lang="en-US" dirty="0" smtClean="0">
                <a:solidFill>
                  <a:srgbClr xmlns:mc="http://schemas.openxmlformats.org/markup-compatibility/2006" xmlns:a14="http://schemas.microsoft.com/office/drawing/2010/main" val="000000" mc:Ignorable=""/>
                </a:solidFill>
                <a:latin typeface="Segoe UI" pitchFamily="34" charset="0"/>
              </a:rPr>
              <a:t>© 2007 Microsoft Corporation. All rights reserved. Microsoft, Windows, Windows Vista and other product names are or may be registered trademarks and/or trademarks in the U.S. and/or other countries.</a:t>
            </a:r>
          </a:p>
          <a:p>
            <a:r>
              <a:rPr lang="en-US" dirty="0" smtClean="0">
                <a:solidFill>
                  <a:srgbClr xmlns:mc="http://schemas.openxmlformats.org/markup-compatibility/2006" xmlns:a14="http://schemas.microsoft.com/office/drawing/2010/main" val="000000" mc:Ignorable=""/>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xmlns:mc="http://schemas.openxmlformats.org/markup-compatibility/2006" xmlns:a14="http://schemas.microsoft.com/office/drawing/2010/main" val="000000" mc:Ignorable=""/>
                </a:solidFill>
                <a:latin typeface="Segoe UI" pitchFamily="34" charset="0"/>
              </a:rPr>
            </a:br>
            <a:r>
              <a:rPr lang="en-US" dirty="0" smtClean="0">
                <a:solidFill>
                  <a:srgbClr xmlns:mc="http://schemas.openxmlformats.org/markup-compatibility/2006" xmlns:a14="http://schemas.microsoft.com/office/drawing/2010/main" val="000000" mc:Ignorable=""/>
                </a:solidFill>
                <a:latin typeface="Segoe UI" pitchFamily="34" charset="0"/>
              </a:rPr>
              <a:t>MICROSOFT MAKES NO WARRANTIES, EXPRESS, IMPLIED OR STATUTORY, AS TO THE INFORMATION IN THIS PRESENTATION.</a:t>
            </a:r>
          </a:p>
          <a:p>
            <a:endParaRPr lang="en-US" dirty="0">
              <a:latin typeface="Segoe UI" pitchFamily="34" charset="0"/>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pPr/>
              <a:t>6</a:t>
            </a:fld>
            <a:endParaRPr 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11/15/2009 4:12 PM</a:t>
            </a:fld>
            <a:endParaRPr lang="en-US"/>
          </a:p>
        </p:txBody>
      </p:sp>
      <p:sp>
        <p:nvSpPr>
          <p:cNvPr id="6" name="Footer Placeholder 5"/>
          <p:cNvSpPr>
            <a:spLocks noGrp="1"/>
          </p:cNvSpPr>
          <p:nvPr>
            <p:ph type="ftr" sz="quarter" idx="12"/>
          </p:nvPr>
        </p:nvSpPr>
        <p:spPr/>
        <p:txBody>
          <a:bodyPr/>
          <a:lstStyle/>
          <a:p>
            <a:r>
              <a:rPr lang="en-US" dirty="0" smtClean="0">
                <a:solidFill>
                  <a:srgbClr xmlns:mc="http://schemas.openxmlformats.org/markup-compatibility/2006" xmlns:a14="http://schemas.microsoft.com/office/drawing/2010/main" val="000000" mc:Ignorable=""/>
                </a:solidFill>
                <a:latin typeface="Segoe UI" pitchFamily="34" charset="0"/>
              </a:rPr>
              <a:t>© 2007 Microsoft Corporation. All rights reserved. Microsoft, Windows, Windows Vista and other product names are or may be registered trademarks and/or trademarks in the U.S. and/or other countries.</a:t>
            </a:r>
          </a:p>
          <a:p>
            <a:r>
              <a:rPr lang="en-US" dirty="0" smtClean="0">
                <a:solidFill>
                  <a:srgbClr xmlns:mc="http://schemas.openxmlformats.org/markup-compatibility/2006" xmlns:a14="http://schemas.microsoft.com/office/drawing/2010/main" val="000000" mc:Ignorable=""/>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xmlns:mc="http://schemas.openxmlformats.org/markup-compatibility/2006" xmlns:a14="http://schemas.microsoft.com/office/drawing/2010/main" val="000000" mc:Ignorable=""/>
                </a:solidFill>
                <a:latin typeface="Segoe UI" pitchFamily="34" charset="0"/>
              </a:rPr>
            </a:br>
            <a:r>
              <a:rPr lang="en-US" dirty="0" smtClean="0">
                <a:solidFill>
                  <a:srgbClr xmlns:mc="http://schemas.openxmlformats.org/markup-compatibility/2006" xmlns:a14="http://schemas.microsoft.com/office/drawing/2010/main" val="000000" mc:Ignorable=""/>
                </a:solidFill>
                <a:latin typeface="Segoe UI" pitchFamily="34" charset="0"/>
              </a:rPr>
              <a:t>MICROSOFT MAKES NO WARRANTIES, EXPRESS, IMPLIED OR STATUTORY, AS TO THE INFORMATION IN THIS PRESENTATION.</a:t>
            </a:r>
          </a:p>
          <a:p>
            <a:endParaRPr lang="en-US" dirty="0">
              <a:latin typeface="Segoe UI" pitchFamily="34" charset="0"/>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pPr/>
              <a:t>7</a:t>
            </a:fld>
            <a:endParaRPr 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11/15/2009 4:12 PM</a:t>
            </a:fld>
            <a:endParaRPr lang="en-US"/>
          </a:p>
        </p:txBody>
      </p:sp>
      <p:sp>
        <p:nvSpPr>
          <p:cNvPr id="6" name="Footer Placeholder 5"/>
          <p:cNvSpPr>
            <a:spLocks noGrp="1"/>
          </p:cNvSpPr>
          <p:nvPr>
            <p:ph type="ftr" sz="quarter" idx="12"/>
          </p:nvPr>
        </p:nvSpPr>
        <p:spPr/>
        <p:txBody>
          <a:bodyPr/>
          <a:lstStyle/>
          <a:p>
            <a:r>
              <a:rPr lang="en-US" dirty="0" smtClean="0">
                <a:solidFill>
                  <a:srgbClr xmlns:mc="http://schemas.openxmlformats.org/markup-compatibility/2006" xmlns:a14="http://schemas.microsoft.com/office/drawing/2010/main" val="000000" mc:Ignorable=""/>
                </a:solidFill>
                <a:latin typeface="Segoe UI" pitchFamily="34" charset="0"/>
              </a:rPr>
              <a:t>© 2007 Microsoft Corporation. All rights reserved. Microsoft, Windows, Windows Vista and other product names are or may be registered trademarks and/or trademarks in the U.S. and/or other countries.</a:t>
            </a:r>
          </a:p>
          <a:p>
            <a:r>
              <a:rPr lang="en-US" dirty="0" smtClean="0">
                <a:solidFill>
                  <a:srgbClr xmlns:mc="http://schemas.openxmlformats.org/markup-compatibility/2006" xmlns:a14="http://schemas.microsoft.com/office/drawing/2010/main" val="000000" mc:Ignorable=""/>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xmlns:mc="http://schemas.openxmlformats.org/markup-compatibility/2006" xmlns:a14="http://schemas.microsoft.com/office/drawing/2010/main" val="000000" mc:Ignorable=""/>
                </a:solidFill>
                <a:latin typeface="Segoe UI" pitchFamily="34" charset="0"/>
              </a:rPr>
            </a:br>
            <a:r>
              <a:rPr lang="en-US" dirty="0" smtClean="0">
                <a:solidFill>
                  <a:srgbClr xmlns:mc="http://schemas.openxmlformats.org/markup-compatibility/2006" xmlns:a14="http://schemas.microsoft.com/office/drawing/2010/main" val="000000" mc:Ignorable=""/>
                </a:solidFill>
                <a:latin typeface="Segoe UI" pitchFamily="34" charset="0"/>
              </a:rPr>
              <a:t>MICROSOFT MAKES NO WARRANTIES, EXPRESS, IMPLIED OR STATUTORY, AS TO THE INFORMATION IN THIS PRESENTATION.</a:t>
            </a:r>
          </a:p>
          <a:p>
            <a:endParaRPr lang="en-US" dirty="0">
              <a:latin typeface="Segoe UI" pitchFamily="34" charset="0"/>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pPr/>
              <a:t>8</a:t>
            </a:fld>
            <a:endParaRPr 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11/15/2009 4:12 PM</a:t>
            </a:fld>
            <a:endParaRPr lang="en-US"/>
          </a:p>
        </p:txBody>
      </p:sp>
      <p:sp>
        <p:nvSpPr>
          <p:cNvPr id="6" name="Footer Placeholder 5"/>
          <p:cNvSpPr>
            <a:spLocks noGrp="1"/>
          </p:cNvSpPr>
          <p:nvPr>
            <p:ph type="ftr" sz="quarter" idx="12"/>
          </p:nvPr>
        </p:nvSpPr>
        <p:spPr/>
        <p:txBody>
          <a:bodyPr/>
          <a:lstStyle/>
          <a:p>
            <a:r>
              <a:rPr lang="en-US" dirty="0" smtClean="0">
                <a:solidFill>
                  <a:srgbClr xmlns:mc="http://schemas.openxmlformats.org/markup-compatibility/2006" xmlns:a14="http://schemas.microsoft.com/office/drawing/2010/main" val="000000" mc:Ignorable=""/>
                </a:solidFill>
                <a:latin typeface="Segoe UI" pitchFamily="34" charset="0"/>
              </a:rPr>
              <a:t>© 2007 Microsoft Corporation. All rights reserved. Microsoft, Windows, Windows Vista and other product names are or may be registered trademarks and/or trademarks in the U.S. and/or other countries.</a:t>
            </a:r>
          </a:p>
          <a:p>
            <a:r>
              <a:rPr lang="en-US" dirty="0" smtClean="0">
                <a:solidFill>
                  <a:srgbClr xmlns:mc="http://schemas.openxmlformats.org/markup-compatibility/2006" xmlns:a14="http://schemas.microsoft.com/office/drawing/2010/main" val="000000" mc:Ignorable=""/>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xmlns:mc="http://schemas.openxmlformats.org/markup-compatibility/2006" xmlns:a14="http://schemas.microsoft.com/office/drawing/2010/main" val="000000" mc:Ignorable=""/>
                </a:solidFill>
                <a:latin typeface="Segoe UI" pitchFamily="34" charset="0"/>
              </a:rPr>
            </a:br>
            <a:r>
              <a:rPr lang="en-US" dirty="0" smtClean="0">
                <a:solidFill>
                  <a:srgbClr xmlns:mc="http://schemas.openxmlformats.org/markup-compatibility/2006" xmlns:a14="http://schemas.microsoft.com/office/drawing/2010/main" val="000000" mc:Ignorable=""/>
                </a:solidFill>
                <a:latin typeface="Segoe UI" pitchFamily="34" charset="0"/>
              </a:rPr>
              <a:t>MICROSOFT MAKES NO WARRANTIES, EXPRESS, IMPLIED OR STATUTORY, AS TO THE INFORMATION IN THIS PRESENTATION.</a:t>
            </a:r>
          </a:p>
          <a:p>
            <a:endParaRPr lang="en-US" dirty="0">
              <a:latin typeface="Segoe UI" pitchFamily="34" charset="0"/>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pPr/>
              <a:t>9</a:t>
            </a:fld>
            <a:endParaRPr 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11/15/2009 4:12 PM</a:t>
            </a:fld>
            <a:endParaRPr lang="en-US"/>
          </a:p>
        </p:txBody>
      </p:sp>
      <p:sp>
        <p:nvSpPr>
          <p:cNvPr id="6" name="Footer Placeholder 5"/>
          <p:cNvSpPr>
            <a:spLocks noGrp="1"/>
          </p:cNvSpPr>
          <p:nvPr>
            <p:ph type="ftr" sz="quarter" idx="12"/>
          </p:nvPr>
        </p:nvSpPr>
        <p:spPr/>
        <p:txBody>
          <a:bodyPr/>
          <a:lstStyle/>
          <a:p>
            <a:r>
              <a:rPr lang="en-US" dirty="0" smtClean="0">
                <a:solidFill>
                  <a:srgbClr xmlns:mc="http://schemas.openxmlformats.org/markup-compatibility/2006" xmlns:a14="http://schemas.microsoft.com/office/drawing/2010/main" val="000000" mc:Ignorable=""/>
                </a:solidFill>
                <a:latin typeface="Segoe UI" pitchFamily="34" charset="0"/>
              </a:rPr>
              <a:t>© 2007 Microsoft Corporation. All rights reserved. Microsoft, Windows, Windows Vista and other product names are or may be registered trademarks and/or trademarks in the U.S. and/or other countries.</a:t>
            </a:r>
          </a:p>
          <a:p>
            <a:r>
              <a:rPr lang="en-US" dirty="0" smtClean="0">
                <a:solidFill>
                  <a:srgbClr xmlns:mc="http://schemas.openxmlformats.org/markup-compatibility/2006" xmlns:a14="http://schemas.microsoft.com/office/drawing/2010/main" val="000000" mc:Ignorable=""/>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xmlns:mc="http://schemas.openxmlformats.org/markup-compatibility/2006" xmlns:a14="http://schemas.microsoft.com/office/drawing/2010/main" val="000000" mc:Ignorable=""/>
                </a:solidFill>
                <a:latin typeface="Segoe UI" pitchFamily="34" charset="0"/>
              </a:rPr>
            </a:br>
            <a:r>
              <a:rPr lang="en-US" dirty="0" smtClean="0">
                <a:solidFill>
                  <a:srgbClr xmlns:mc="http://schemas.openxmlformats.org/markup-compatibility/2006" xmlns:a14="http://schemas.microsoft.com/office/drawing/2010/main" val="000000" mc:Ignorable=""/>
                </a:solidFill>
                <a:latin typeface="Segoe UI" pitchFamily="34" charset="0"/>
              </a:rPr>
              <a:t>MICROSOFT MAKES NO WARRANTIES, EXPRESS, IMPLIED OR STATUTORY, AS TO THE INFORMATION IN THIS PRESENTATION.</a:t>
            </a:r>
          </a:p>
          <a:p>
            <a:endParaRPr lang="en-US" dirty="0">
              <a:latin typeface="Segoe UI" pitchFamily="34" charset="0"/>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pPr/>
              <a:t>10</a:t>
            </a:fld>
            <a:endParaRPr 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11/15/2009 4:12 PM</a:t>
            </a:fld>
            <a:endParaRPr lang="en-US"/>
          </a:p>
        </p:txBody>
      </p:sp>
      <p:sp>
        <p:nvSpPr>
          <p:cNvPr id="6" name="Footer Placeholder 5"/>
          <p:cNvSpPr>
            <a:spLocks noGrp="1"/>
          </p:cNvSpPr>
          <p:nvPr>
            <p:ph type="ftr" sz="quarter" idx="12"/>
          </p:nvPr>
        </p:nvSpPr>
        <p:spPr/>
        <p:txBody>
          <a:bodyPr/>
          <a:lstStyle/>
          <a:p>
            <a:r>
              <a:rPr lang="en-US" dirty="0" smtClean="0">
                <a:solidFill>
                  <a:srgbClr xmlns:mc="http://schemas.openxmlformats.org/markup-compatibility/2006" xmlns:a14="http://schemas.microsoft.com/office/drawing/2010/main" val="000000" mc:Ignorable=""/>
                </a:solidFill>
                <a:latin typeface="Segoe UI" pitchFamily="34" charset="0"/>
              </a:rPr>
              <a:t>© 2007 Microsoft Corporation. All rights reserved. Microsoft, Windows, Windows Vista and other product names are or may be registered trademarks and/or trademarks in the U.S. and/or other countries.</a:t>
            </a:r>
          </a:p>
          <a:p>
            <a:r>
              <a:rPr lang="en-US" dirty="0" smtClean="0">
                <a:solidFill>
                  <a:srgbClr xmlns:mc="http://schemas.openxmlformats.org/markup-compatibility/2006" xmlns:a14="http://schemas.microsoft.com/office/drawing/2010/main" val="000000" mc:Ignorable=""/>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xmlns:mc="http://schemas.openxmlformats.org/markup-compatibility/2006" xmlns:a14="http://schemas.microsoft.com/office/drawing/2010/main" val="000000" mc:Ignorable=""/>
                </a:solidFill>
                <a:latin typeface="Segoe UI" pitchFamily="34" charset="0"/>
              </a:rPr>
            </a:br>
            <a:r>
              <a:rPr lang="en-US" dirty="0" smtClean="0">
                <a:solidFill>
                  <a:srgbClr xmlns:mc="http://schemas.openxmlformats.org/markup-compatibility/2006" xmlns:a14="http://schemas.microsoft.com/office/drawing/2010/main" val="000000" mc:Ignorable=""/>
                </a:solidFill>
                <a:latin typeface="Segoe UI" pitchFamily="34" charset="0"/>
              </a:rPr>
              <a:t>MICROSOFT MAKES NO WARRANTIES, EXPRESS, IMPLIED OR STATUTORY, AS TO THE INFORMATION IN THIS PRESENTATION.</a:t>
            </a:r>
          </a:p>
          <a:p>
            <a:endParaRPr lang="en-US" dirty="0">
              <a:latin typeface="Segoe UI" pitchFamily="34" charset="0"/>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pPr/>
              <a:t>11</a:t>
            </a:fld>
            <a:endParaRPr 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11/15/2009 4:12 PM</a:t>
            </a:fld>
            <a:endParaRPr lang="en-US"/>
          </a:p>
        </p:txBody>
      </p:sp>
      <p:sp>
        <p:nvSpPr>
          <p:cNvPr id="6" name="Footer Placeholder 5"/>
          <p:cNvSpPr>
            <a:spLocks noGrp="1"/>
          </p:cNvSpPr>
          <p:nvPr>
            <p:ph type="ftr" sz="quarter" idx="12"/>
          </p:nvPr>
        </p:nvSpPr>
        <p:spPr/>
        <p:txBody>
          <a:bodyPr/>
          <a:lstStyle/>
          <a:p>
            <a:r>
              <a:rPr lang="en-US" dirty="0" smtClean="0">
                <a:solidFill>
                  <a:srgbClr xmlns:mc="http://schemas.openxmlformats.org/markup-compatibility/2006" xmlns:a14="http://schemas.microsoft.com/office/drawing/2010/main" val="000000" mc:Ignorable=""/>
                </a:solidFill>
                <a:latin typeface="Segoe UI" pitchFamily="34" charset="0"/>
              </a:rPr>
              <a:t>© 2007 Microsoft Corporation. All rights reserved. Microsoft, Windows, Windows Vista and other product names are or may be registered trademarks and/or trademarks in the U.S. and/or other countries.</a:t>
            </a:r>
          </a:p>
          <a:p>
            <a:r>
              <a:rPr lang="en-US" dirty="0" smtClean="0">
                <a:solidFill>
                  <a:srgbClr xmlns:mc="http://schemas.openxmlformats.org/markup-compatibility/2006" xmlns:a14="http://schemas.microsoft.com/office/drawing/2010/main" val="000000" mc:Ignorable=""/>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xmlns:mc="http://schemas.openxmlformats.org/markup-compatibility/2006" xmlns:a14="http://schemas.microsoft.com/office/drawing/2010/main" val="000000" mc:Ignorable=""/>
                </a:solidFill>
                <a:latin typeface="Segoe UI" pitchFamily="34" charset="0"/>
              </a:rPr>
            </a:br>
            <a:r>
              <a:rPr lang="en-US" dirty="0" smtClean="0">
                <a:solidFill>
                  <a:srgbClr xmlns:mc="http://schemas.openxmlformats.org/markup-compatibility/2006" xmlns:a14="http://schemas.microsoft.com/office/drawing/2010/main" val="000000" mc:Ignorable=""/>
                </a:solidFill>
                <a:latin typeface="Segoe UI" pitchFamily="34" charset="0"/>
              </a:rPr>
              <a:t>MICROSOFT MAKES NO WARRANTIES, EXPRESS, IMPLIED OR STATUTORY, AS TO THE INFORMATION IN THIS PRESENTATION.</a:t>
            </a:r>
          </a:p>
          <a:p>
            <a:endParaRPr lang="en-US" dirty="0">
              <a:latin typeface="Segoe UI" pitchFamily="34" charset="0"/>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pPr/>
              <a:t>12</a:t>
            </a:fld>
            <a:endParaRPr lang="en-US" dirty="0"/>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Master" Target="../slideMasters/slideMaster1.xml"/><Relationship Id="rId4" Type="http://schemas.openxmlformats.org/officeDocument/2006/relationships/image" Target="../media/image7.png"/></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730250" y="1905000"/>
            <a:ext cx="7681913" cy="1523495"/>
          </a:xfrm>
        </p:spPr>
        <p:txBody>
          <a:bodyPr>
            <a:noAutofit/>
          </a:bodyPr>
          <a:lstStyle>
            <a:lvl1pPr>
              <a:lnSpc>
                <a:spcPct val="90000"/>
              </a:lnSpc>
              <a:defRPr sz="4000" b="1"/>
            </a:lvl1pPr>
          </a:lstStyle>
          <a:p>
            <a:r>
              <a:rPr lang="en-US" smtClean="0"/>
              <a:t>Click to edit Master title style</a:t>
            </a:r>
            <a:endParaRPr lang="en-US" dirty="0"/>
          </a:p>
        </p:txBody>
      </p:sp>
      <p:sp>
        <p:nvSpPr>
          <p:cNvPr id="3" name="Subtitle 2"/>
          <p:cNvSpPr>
            <a:spLocks noGrp="1"/>
          </p:cNvSpPr>
          <p:nvPr>
            <p:ph type="subTitle" idx="1"/>
          </p:nvPr>
        </p:nvSpPr>
        <p:spPr>
          <a:xfrm>
            <a:off x="730249" y="3792538"/>
            <a:ext cx="7681914" cy="461665"/>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pic>
        <p:nvPicPr>
          <p:cNvPr id="1026" name="Picture 2" descr="\\SERVER3\Restrict\FTP_Root\Clients\White_Whale\5-10153_PDC_Breakout_Support_11-15\Template\Artwork\pdc_logo.png"/>
          <p:cNvPicPr>
            <a:picLocks noChangeAspect="1" noChangeArrowheads="1"/>
          </p:cNvPicPr>
          <p:nvPr userDrawn="1"/>
        </p:nvPicPr>
        <p:blipFill>
          <a:blip r:embed="rId3"/>
          <a:srcRect/>
          <a:stretch>
            <a:fillRect/>
          </a:stretch>
        </p:blipFill>
        <p:spPr bwMode="auto">
          <a:xfrm>
            <a:off x="7162800" y="6350793"/>
            <a:ext cx="1600200" cy="371475"/>
          </a:xfrm>
          <a:prstGeom prst="rect">
            <a:avLst/>
          </a:prstGeom>
          <a:noFill/>
        </p:spPr>
      </p:pic>
      <p:sp>
        <p:nvSpPr>
          <p:cNvPr id="6" name="Text Placeholder 5"/>
          <p:cNvSpPr>
            <a:spLocks noGrp="1"/>
          </p:cNvSpPr>
          <p:nvPr>
            <p:ph type="body" sz="quarter" idx="10" hasCustomPrompt="1"/>
          </p:nvPr>
        </p:nvSpPr>
        <p:spPr>
          <a:xfrm>
            <a:off x="381000" y="323850"/>
            <a:ext cx="2712244" cy="276999"/>
          </a:xfrm>
        </p:spPr>
        <p:txBody>
          <a:bodyPr/>
          <a:lstStyle>
            <a:lvl1pPr marL="0" indent="0">
              <a:buNone/>
              <a:defRPr sz="2000" baseline="0"/>
            </a:lvl1pPr>
          </a:lstStyle>
          <a:p>
            <a:pPr lvl="0"/>
            <a:r>
              <a:rPr lang="en-US" dirty="0" smtClean="0"/>
              <a:t>Session Code:</a:t>
            </a:r>
            <a:endParaRPr lang="en-US" dirty="0"/>
          </a:p>
        </p:txBody>
      </p:sp>
    </p:spTree>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nd Content - Future Cont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381000" y="323850"/>
            <a:ext cx="8382000" cy="666385"/>
          </a:xfrm>
        </p:spPr>
        <p:txBody>
          <a:bodyPr/>
          <a:lstStyle/>
          <a:p>
            <a:r>
              <a:rPr lang="en-US" smtClean="0"/>
              <a:t>Click to edit Master title style</a:t>
            </a:r>
            <a:endParaRPr lang="en-US" dirty="0"/>
          </a:p>
        </p:txBody>
      </p:sp>
      <p:sp>
        <p:nvSpPr>
          <p:cNvPr id="5" name="Text Placeholder 4"/>
          <p:cNvSpPr>
            <a:spLocks noGrp="1"/>
          </p:cNvSpPr>
          <p:nvPr>
            <p:ph type="body" sz="quarter" idx="10"/>
          </p:nvPr>
        </p:nvSpPr>
        <p:spPr>
          <a:xfrm>
            <a:off x="381000" y="1447799"/>
            <a:ext cx="8382000" cy="1973561"/>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Box 3"/>
          <p:cNvSpPr txBox="1"/>
          <p:nvPr userDrawn="1"/>
        </p:nvSpPr>
        <p:spPr>
          <a:xfrm>
            <a:off x="7924800" y="0"/>
            <a:ext cx="1219200" cy="323850"/>
          </a:xfrm>
          <a:prstGeom prst="rect">
            <a:avLst/>
          </a:prstGeom>
          <a:noFill/>
        </p:spPr>
        <p:txBody>
          <a:bodyPr>
            <a:spAutoFit/>
          </a:bodyPr>
          <a:lstStyle/>
          <a:p>
            <a:pPr fontAlgn="auto">
              <a:spcBef>
                <a:spcPts val="0"/>
              </a:spcBef>
              <a:spcAft>
                <a:spcPts val="0"/>
              </a:spcAft>
              <a:buClr>
                <a:schemeClr val="bg1"/>
              </a:buClr>
              <a:buFont typeface="Calibri" pitchFamily="34" charset="0"/>
              <a:buNone/>
              <a:defRPr/>
            </a:pPr>
            <a:r>
              <a:rPr lang="en-US" sz="1500" b="1" dirty="0">
                <a:solidFill>
                  <a:srgbClr xmlns:mc="http://schemas.openxmlformats.org/markup-compatibility/2006" xmlns:a14="http://schemas.microsoft.com/office/drawing/2010/main" val="CDD5E1" mc:Ignorable=""/>
                </a:solidFill>
                <a:latin typeface="+mn-lt"/>
                <a:ea typeface="+mn-ea"/>
                <a:cs typeface="+mn-cs"/>
              </a:rPr>
              <a:t>&gt;&gt;FUTURE</a:t>
            </a:r>
          </a:p>
        </p:txBody>
      </p:sp>
    </p:spTree>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obj" preserve="1">
  <p:cSld name="1_Title and Content_Future cont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a:xfrm>
            <a:off x="381000" y="1447799"/>
            <a:ext cx="8382000" cy="1973561"/>
          </a:xfrm>
        </p:spPr>
        <p:txBody>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Box 3"/>
          <p:cNvSpPr txBox="1"/>
          <p:nvPr userDrawn="1"/>
        </p:nvSpPr>
        <p:spPr>
          <a:xfrm>
            <a:off x="7924800" y="0"/>
            <a:ext cx="1219200" cy="323850"/>
          </a:xfrm>
          <a:prstGeom prst="rect">
            <a:avLst/>
          </a:prstGeom>
          <a:noFill/>
        </p:spPr>
        <p:txBody>
          <a:bodyPr>
            <a:spAutoFit/>
          </a:bodyPr>
          <a:lstStyle/>
          <a:p>
            <a:pPr fontAlgn="auto">
              <a:spcBef>
                <a:spcPts val="0"/>
              </a:spcBef>
              <a:spcAft>
                <a:spcPts val="0"/>
              </a:spcAft>
              <a:buClr>
                <a:schemeClr val="bg1"/>
              </a:buClr>
              <a:buFont typeface="Calibri" pitchFamily="34" charset="0"/>
              <a:buNone/>
              <a:defRPr/>
            </a:pPr>
            <a:r>
              <a:rPr lang="en-US" sz="1500" b="1" dirty="0">
                <a:solidFill>
                  <a:srgbClr xmlns:mc="http://schemas.openxmlformats.org/markup-compatibility/2006" xmlns:a14="http://schemas.microsoft.com/office/drawing/2010/main" val="CDD5E1" mc:Ignorable=""/>
                </a:solidFill>
                <a:latin typeface="+mn-lt"/>
                <a:ea typeface="+mn-ea"/>
                <a:cs typeface="+mn-cs"/>
              </a:rPr>
              <a:t>&gt;&gt;FUTURE</a:t>
            </a:r>
          </a:p>
        </p:txBody>
      </p:sp>
    </p:spTree>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type="twoObj" preserve="1">
  <p:cSld name="Two Content_Future Cont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381000" y="1447799"/>
            <a:ext cx="4114800" cy="2093567"/>
          </a:xfrm>
        </p:spPr>
        <p:txBody>
          <a:bodyPr/>
          <a:lstStyle>
            <a:lvl1pPr marL="339976" indent="-339976">
              <a:lnSpc>
                <a:spcPct val="90000"/>
              </a:lnSpc>
              <a:defRPr sz="2800"/>
            </a:lvl1pPr>
            <a:lvl2pPr marL="673338" indent="-325424">
              <a:lnSpc>
                <a:spcPct val="90000"/>
              </a:lnSpc>
              <a:defRPr sz="2400"/>
            </a:lvl2pPr>
            <a:lvl3pPr marL="953785" indent="-288384">
              <a:lnSpc>
                <a:spcPct val="90000"/>
              </a:lnSpc>
              <a:defRPr sz="2000"/>
            </a:lvl3pPr>
            <a:lvl4pPr marL="1227618" indent="-273833">
              <a:lnSpc>
                <a:spcPct val="90000"/>
              </a:lnSpc>
              <a:defRPr sz="1800"/>
            </a:lvl4pPr>
            <a:lvl5pPr marL="1516002" indent="-280447">
              <a:lnSpc>
                <a:spcPct val="90000"/>
              </a:lnSpc>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1447799"/>
            <a:ext cx="4114800" cy="2093567"/>
          </a:xfrm>
        </p:spPr>
        <p:txBody>
          <a:bodyPr/>
          <a:lstStyle>
            <a:lvl1pPr marL="347914" indent="-347914">
              <a:lnSpc>
                <a:spcPct val="90000"/>
              </a:lnSpc>
              <a:defRPr sz="2800"/>
            </a:lvl1pPr>
            <a:lvl2pPr marL="673338" indent="-339976">
              <a:lnSpc>
                <a:spcPct val="90000"/>
              </a:lnSpc>
              <a:defRPr sz="2400"/>
            </a:lvl2pPr>
            <a:lvl3pPr marL="961722" indent="-302936">
              <a:lnSpc>
                <a:spcPct val="90000"/>
              </a:lnSpc>
              <a:defRPr sz="2000"/>
            </a:lvl3pPr>
            <a:lvl4pPr marL="1227618" indent="-265896">
              <a:lnSpc>
                <a:spcPct val="90000"/>
              </a:lnSpc>
              <a:defRPr sz="1800"/>
            </a:lvl4pPr>
            <a:lvl5pPr marL="1516002" indent="-273833">
              <a:lnSpc>
                <a:spcPct val="90000"/>
              </a:lnSpc>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Box 4"/>
          <p:cNvSpPr txBox="1"/>
          <p:nvPr userDrawn="1"/>
        </p:nvSpPr>
        <p:spPr>
          <a:xfrm>
            <a:off x="7924800" y="0"/>
            <a:ext cx="1219200" cy="323850"/>
          </a:xfrm>
          <a:prstGeom prst="rect">
            <a:avLst/>
          </a:prstGeom>
          <a:noFill/>
        </p:spPr>
        <p:txBody>
          <a:bodyPr>
            <a:spAutoFit/>
          </a:bodyPr>
          <a:lstStyle/>
          <a:p>
            <a:pPr fontAlgn="auto">
              <a:spcBef>
                <a:spcPts val="0"/>
              </a:spcBef>
              <a:spcAft>
                <a:spcPts val="0"/>
              </a:spcAft>
              <a:buClr>
                <a:schemeClr val="bg1"/>
              </a:buClr>
              <a:buFont typeface="Calibri" pitchFamily="34" charset="0"/>
              <a:buNone/>
              <a:defRPr/>
            </a:pPr>
            <a:r>
              <a:rPr lang="en-US" sz="1500" b="1" dirty="0">
                <a:solidFill>
                  <a:srgbClr xmlns:mc="http://schemas.openxmlformats.org/markup-compatibility/2006" xmlns:a14="http://schemas.microsoft.com/office/drawing/2010/main" val="CDD5E1" mc:Ignorable=""/>
                </a:solidFill>
                <a:latin typeface="+mn-lt"/>
                <a:ea typeface="+mn-ea"/>
                <a:cs typeface="+mn-cs"/>
              </a:rPr>
              <a:t>&gt;&gt;FUTURE</a:t>
            </a:r>
          </a:p>
        </p:txBody>
      </p:sp>
    </p:spTree>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type="twoTxTwoObj" preserve="1">
  <p:cSld name="Comparison_Future Cont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381000" y="1447800"/>
            <a:ext cx="4114800" cy="692498"/>
          </a:xfrm>
        </p:spPr>
        <p:txBody>
          <a:bodyPr anchor="b"/>
          <a:lstStyle>
            <a:lvl1pPr marL="0" indent="0">
              <a:lnSpc>
                <a:spcPct val="90000"/>
              </a:lnSpc>
              <a:spcBef>
                <a:spcPts val="0"/>
              </a:spcBef>
              <a:buNone/>
              <a:defRPr sz="2500" b="1"/>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380999" y="2272656"/>
            <a:ext cx="4114800" cy="1537344"/>
          </a:xfrm>
        </p:spPr>
        <p:txBody>
          <a:bodyPr/>
          <a:lstStyle>
            <a:lvl1pPr marL="281770" indent="-281770">
              <a:defRPr sz="2300"/>
            </a:lvl1pPr>
            <a:lvl2pPr marL="562218" indent="-265896">
              <a:defRPr sz="2000"/>
            </a:lvl2pPr>
            <a:lvl3pPr marL="813562" indent="-243407">
              <a:defRPr sz="1800"/>
            </a:lvl3pPr>
            <a:lvl4pPr marL="1050354" indent="-228856">
              <a:defRPr sz="1700"/>
            </a:lvl4pPr>
            <a:lvl5pPr marL="1279210" indent="-206367">
              <a:defRPr sz="17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45981" y="1447800"/>
            <a:ext cx="4117019" cy="692498"/>
          </a:xfrm>
        </p:spPr>
        <p:txBody>
          <a:bodyPr anchor="b"/>
          <a:lstStyle>
            <a:lvl1pPr marL="0" indent="0">
              <a:lnSpc>
                <a:spcPct val="90000"/>
              </a:lnSpc>
              <a:spcBef>
                <a:spcPts val="0"/>
              </a:spcBef>
              <a:buNone/>
              <a:defRPr sz="2500" b="1"/>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6" y="2272656"/>
            <a:ext cx="4117974" cy="1537344"/>
          </a:xfrm>
        </p:spPr>
        <p:txBody>
          <a:bodyPr/>
          <a:lstStyle>
            <a:lvl1pPr marL="296321" indent="-296321">
              <a:defRPr sz="2300"/>
            </a:lvl1pPr>
            <a:lvl2pPr marL="570155" indent="-273833">
              <a:defRPr sz="2000"/>
            </a:lvl2pPr>
            <a:lvl3pPr marL="821499" indent="-244730">
              <a:defRPr sz="1800"/>
            </a:lvl3pPr>
            <a:lvl4pPr marL="1050354" indent="-236793">
              <a:defRPr sz="1700"/>
            </a:lvl4pPr>
            <a:lvl5pPr marL="1279210" indent="-220919">
              <a:defRPr sz="17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TextBox 6"/>
          <p:cNvSpPr txBox="1"/>
          <p:nvPr userDrawn="1"/>
        </p:nvSpPr>
        <p:spPr>
          <a:xfrm>
            <a:off x="7924800" y="0"/>
            <a:ext cx="1219200" cy="323850"/>
          </a:xfrm>
          <a:prstGeom prst="rect">
            <a:avLst/>
          </a:prstGeom>
          <a:noFill/>
        </p:spPr>
        <p:txBody>
          <a:bodyPr>
            <a:spAutoFit/>
          </a:bodyPr>
          <a:lstStyle/>
          <a:p>
            <a:pPr fontAlgn="auto">
              <a:spcBef>
                <a:spcPts val="0"/>
              </a:spcBef>
              <a:spcAft>
                <a:spcPts val="0"/>
              </a:spcAft>
              <a:buClr>
                <a:schemeClr val="bg1"/>
              </a:buClr>
              <a:buFont typeface="Calibri" pitchFamily="34" charset="0"/>
              <a:buNone/>
              <a:defRPr/>
            </a:pPr>
            <a:r>
              <a:rPr lang="en-US" sz="1500" b="1" dirty="0">
                <a:solidFill>
                  <a:srgbClr xmlns:mc="http://schemas.openxmlformats.org/markup-compatibility/2006" xmlns:a14="http://schemas.microsoft.com/office/drawing/2010/main" val="CDD5E1" mc:Ignorable=""/>
                </a:solidFill>
                <a:latin typeface="+mn-lt"/>
                <a:ea typeface="+mn-ea"/>
                <a:cs typeface="+mn-cs"/>
              </a:rPr>
              <a:t>&gt;&gt;FUTURE</a:t>
            </a:r>
          </a:p>
        </p:txBody>
      </p:sp>
    </p:spTree>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type="titleOnly" preserve="1">
  <p:cSld name="Title Only_Future Cont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TextBox 2"/>
          <p:cNvSpPr txBox="1"/>
          <p:nvPr userDrawn="1"/>
        </p:nvSpPr>
        <p:spPr>
          <a:xfrm>
            <a:off x="7924800" y="0"/>
            <a:ext cx="1219200" cy="323850"/>
          </a:xfrm>
          <a:prstGeom prst="rect">
            <a:avLst/>
          </a:prstGeom>
          <a:noFill/>
        </p:spPr>
        <p:txBody>
          <a:bodyPr>
            <a:spAutoFit/>
          </a:bodyPr>
          <a:lstStyle/>
          <a:p>
            <a:pPr fontAlgn="auto">
              <a:spcBef>
                <a:spcPts val="0"/>
              </a:spcBef>
              <a:spcAft>
                <a:spcPts val="0"/>
              </a:spcAft>
              <a:buClr>
                <a:schemeClr val="bg1"/>
              </a:buClr>
              <a:buFont typeface="Calibri" pitchFamily="34" charset="0"/>
              <a:buNone/>
              <a:defRPr/>
            </a:pPr>
            <a:r>
              <a:rPr lang="en-US" sz="1500" b="1" dirty="0">
                <a:solidFill>
                  <a:srgbClr xmlns:mc="http://schemas.openxmlformats.org/markup-compatibility/2006" xmlns:a14="http://schemas.microsoft.com/office/drawing/2010/main" val="CDD5E1" mc:Ignorable=""/>
                </a:solidFill>
                <a:latin typeface="+mn-lt"/>
                <a:ea typeface="+mn-ea"/>
                <a:cs typeface="+mn-cs"/>
              </a:rPr>
              <a:t>&gt;&gt;FUTURE</a:t>
            </a:r>
          </a:p>
        </p:txBody>
      </p:sp>
    </p:spTree>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type="blank" preserve="1">
  <p:cSld name="Blank_Future Cont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extBox 1"/>
          <p:cNvSpPr txBox="1"/>
          <p:nvPr userDrawn="1"/>
        </p:nvSpPr>
        <p:spPr>
          <a:xfrm>
            <a:off x="7924800" y="0"/>
            <a:ext cx="1219200" cy="323850"/>
          </a:xfrm>
          <a:prstGeom prst="rect">
            <a:avLst/>
          </a:prstGeom>
          <a:noFill/>
        </p:spPr>
        <p:txBody>
          <a:bodyPr>
            <a:spAutoFit/>
          </a:bodyPr>
          <a:lstStyle/>
          <a:p>
            <a:pPr fontAlgn="auto">
              <a:spcBef>
                <a:spcPts val="0"/>
              </a:spcBef>
              <a:spcAft>
                <a:spcPts val="0"/>
              </a:spcAft>
              <a:buClr>
                <a:schemeClr val="bg1"/>
              </a:buClr>
              <a:buFont typeface="Calibri" pitchFamily="34" charset="0"/>
              <a:buNone/>
              <a:defRPr/>
            </a:pPr>
            <a:r>
              <a:rPr lang="en-US" sz="1500" b="1" dirty="0">
                <a:solidFill>
                  <a:srgbClr xmlns:mc="http://schemas.openxmlformats.org/markup-compatibility/2006" xmlns:a14="http://schemas.microsoft.com/office/drawing/2010/main" val="CDD5E1" mc:Ignorable=""/>
                </a:solidFill>
                <a:latin typeface="+mn-lt"/>
                <a:ea typeface="+mn-ea"/>
                <a:cs typeface="+mn-cs"/>
              </a:rPr>
              <a:t>&gt;&gt;FUTURE</a:t>
            </a:r>
          </a:p>
        </p:txBody>
      </p:sp>
    </p:spTree>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type="blank" preserve="1">
  <p:cSld name="Branding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Picture 2" descr="Microsoft logo and tagline"/>
          <p:cNvPicPr>
            <a:picLocks noChangeArrowheads="1"/>
          </p:cNvPicPr>
          <p:nvPr userDrawn="1"/>
        </p:nvPicPr>
        <p:blipFill>
          <a:blip r:embed="rId3"/>
          <a:srcRect/>
          <a:stretch>
            <a:fillRect/>
          </a:stretch>
        </p:blipFill>
        <p:spPr bwMode="black">
          <a:xfrm>
            <a:off x="2274888" y="2895600"/>
            <a:ext cx="4594225" cy="990600"/>
          </a:xfrm>
          <a:prstGeom prst="rect">
            <a:avLst/>
          </a:prstGeom>
          <a:noFill/>
          <a:ln w="9525">
            <a:noFill/>
            <a:miter lim="800000"/>
            <a:headEnd/>
            <a:tailEnd/>
          </a:ln>
        </p:spPr>
      </p:pic>
      <p:pic>
        <p:nvPicPr>
          <p:cNvPr id="3" name="Picture 3" descr="PDClogo_info.png"/>
          <p:cNvPicPr>
            <a:picLocks noChangeAspect="1"/>
          </p:cNvPicPr>
          <p:nvPr userDrawn="1"/>
        </p:nvPicPr>
        <p:blipFill>
          <a:blip r:embed="rId4"/>
          <a:srcRect/>
          <a:stretch>
            <a:fillRect/>
          </a:stretch>
        </p:blipFill>
        <p:spPr bwMode="auto">
          <a:xfrm>
            <a:off x="7010400" y="228600"/>
            <a:ext cx="1771650" cy="590550"/>
          </a:xfrm>
          <a:prstGeom prst="rect">
            <a:avLst/>
          </a:prstGeom>
          <a:noFill/>
          <a:ln w="9525">
            <a:noFill/>
            <a:miter lim="800000"/>
            <a:headEnd/>
            <a:tailEnd/>
          </a:ln>
        </p:spPr>
      </p:pic>
      <p:sp>
        <p:nvSpPr>
          <p:cNvPr id="4" name="Text Box 3"/>
          <p:cNvSpPr txBox="1">
            <a:spLocks noChangeArrowheads="1"/>
          </p:cNvSpPr>
          <p:nvPr userDrawn="1"/>
        </p:nvSpPr>
        <p:spPr bwMode="blackWhite">
          <a:xfrm>
            <a:off x="381000" y="6248400"/>
            <a:ext cx="8382000" cy="523875"/>
          </a:xfrm>
          <a:prstGeom prst="rect">
            <a:avLst/>
          </a:prstGeom>
          <a:noFill/>
          <a:ln w="12700">
            <a:noFill/>
            <a:miter lim="800000"/>
            <a:headEnd type="none" w="sm" len="sm"/>
            <a:tailEnd type="none" w="sm" len="sm"/>
          </a:ln>
        </p:spPr>
        <p:txBody>
          <a:bodyPr wrap="square" lIns="91425" tIns="45713" rIns="91425" bIns="45713">
            <a:prstTxWarp prst="textNoShape">
              <a:avLst/>
            </a:prstTxWarp>
            <a:spAutoFit/>
          </a:bodyPr>
          <a:lstStyle/>
          <a:p>
            <a:pPr defTabSz="912813" eaLnBrk="0" hangingPunct="0"/>
            <a:r>
              <a:rPr lang="en-US" sz="700" dirty="0">
                <a:solidFill>
                  <a:schemeClr val="tx1"/>
                </a:solidFill>
                <a:latin typeface="Segoe UI" pitchFamily="34" charset="0"/>
                <a:ea typeface="Arial" pitchFamily="-123" charset="0"/>
                <a:cs typeface="Segoe UI" pitchFamily="34" charset="0"/>
              </a:rPr>
              <a:t>© 2009 Microsoft Corporation. All rights reserved. Microsoft, Windows, Windows Vista and other product names are or may be registered trademarks and/or trademarks in the U.S. and/or other countries.</a:t>
            </a:r>
          </a:p>
          <a:p>
            <a:pPr defTabSz="912813" eaLnBrk="0" hangingPunct="0"/>
            <a:r>
              <a:rPr lang="en-US" sz="700" dirty="0">
                <a:solidFill>
                  <a:schemeClr val="tx1"/>
                </a:solidFill>
                <a:latin typeface="Segoe UI" pitchFamily="34" charset="0"/>
                <a:ea typeface="Arial" pitchFamily="-123"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Tree>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WALKIN - Prints in GRAYSCALE">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Black Layout - Title and Content">
    <p:bg bwMode="black">
      <p:bgPr>
        <a:solidFill>
          <a:srgbClr xmlns:mc="http://schemas.openxmlformats.org/markup-compatibility/2006" xmlns:a14="http://schemas.microsoft.com/office/drawing/2010/main" val="000000" mc:Ignorable=""/>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flip="none" rotWithShape="1">
                  <a:gsLst>
                    <a:gs pos="0">
                      <a:srgbClr xmlns:mc="http://schemas.openxmlformats.org/markup-compatibility/2006" xmlns:a14="http://schemas.microsoft.com/office/drawing/2010/main" val="FFFFFF" mc:Ignorable=""/>
                    </a:gs>
                    <a:gs pos="100000">
                      <a:srgbClr xmlns:mc="http://schemas.openxmlformats.org/markup-compatibility/2006" xmlns:a14="http://schemas.microsoft.com/office/drawing/2010/main" val="FFFFFF" mc:Ignorable=""/>
                    </a:gs>
                  </a:gsLst>
                  <a:lin ang="5400000" scaled="0"/>
                  <a:tileRect/>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381000" y="1411553"/>
            <a:ext cx="8382000" cy="2000548"/>
          </a:xfrm>
        </p:spPr>
        <p:txBody>
          <a:bodyPr/>
          <a:lstStyle>
            <a:lvl1pPr>
              <a:buClr>
                <a:srgbClr xmlns:mc="http://schemas.openxmlformats.org/markup-compatibility/2006" xmlns:a14="http://schemas.microsoft.com/office/drawing/2010/main" val="FFFFFF" mc:Ignorable=""/>
              </a:buClr>
              <a:buSzPct val="70000"/>
              <a:buFont typeface="Wingdings" pitchFamily="2" charset="2"/>
              <a:buChar char="l"/>
              <a:defRPr>
                <a:gradFill>
                  <a:gsLst>
                    <a:gs pos="0">
                      <a:srgbClr xmlns:mc="http://schemas.openxmlformats.org/markup-compatibility/2006" xmlns:a14="http://schemas.microsoft.com/office/drawing/2010/main" val="FFFFFF" mc:Ignorable=""/>
                    </a:gs>
                    <a:gs pos="86000">
                      <a:srgbClr xmlns:mc="http://schemas.openxmlformats.org/markup-compatibility/2006" xmlns:a14="http://schemas.microsoft.com/office/drawing/2010/main" val="FFFFFF" mc:Ignorable=""/>
                    </a:gs>
                  </a:gsLst>
                  <a:lin ang="5400000" scaled="0"/>
                </a:gradFill>
              </a:defRPr>
            </a:lvl1pPr>
            <a:lvl2pPr>
              <a:buClr>
                <a:srgbClr xmlns:mc="http://schemas.openxmlformats.org/markup-compatibility/2006" xmlns:a14="http://schemas.microsoft.com/office/drawing/2010/main" val="FFFFFF" mc:Ignorable=""/>
              </a:buClr>
              <a:buSzPct val="70000"/>
              <a:buFont typeface="Wingdings" pitchFamily="2" charset="2"/>
              <a:buChar char="l"/>
              <a:defRPr>
                <a:gradFill>
                  <a:gsLst>
                    <a:gs pos="0">
                      <a:srgbClr xmlns:mc="http://schemas.openxmlformats.org/markup-compatibility/2006" xmlns:a14="http://schemas.microsoft.com/office/drawing/2010/main" val="FFFFFF" mc:Ignorable=""/>
                    </a:gs>
                    <a:gs pos="86000">
                      <a:srgbClr xmlns:mc="http://schemas.openxmlformats.org/markup-compatibility/2006" xmlns:a14="http://schemas.microsoft.com/office/drawing/2010/main" val="FFFFFF" mc:Ignorable=""/>
                    </a:gs>
                  </a:gsLst>
                  <a:lin ang="5400000" scaled="0"/>
                </a:gradFill>
              </a:defRPr>
            </a:lvl2pPr>
            <a:lvl3pPr>
              <a:buClr>
                <a:srgbClr xmlns:mc="http://schemas.openxmlformats.org/markup-compatibility/2006" xmlns:a14="http://schemas.microsoft.com/office/drawing/2010/main" val="FFFFFF" mc:Ignorable=""/>
              </a:buClr>
              <a:buSzPct val="70000"/>
              <a:buFont typeface="Wingdings" pitchFamily="2" charset="2"/>
              <a:buChar char="l"/>
              <a:defRPr>
                <a:gradFill>
                  <a:gsLst>
                    <a:gs pos="0">
                      <a:srgbClr xmlns:mc="http://schemas.openxmlformats.org/markup-compatibility/2006" xmlns:a14="http://schemas.microsoft.com/office/drawing/2010/main" val="FFFFFF" mc:Ignorable=""/>
                    </a:gs>
                    <a:gs pos="86000">
                      <a:srgbClr xmlns:mc="http://schemas.openxmlformats.org/markup-compatibility/2006" xmlns:a14="http://schemas.microsoft.com/office/drawing/2010/main" val="FFFFFF" mc:Ignorable=""/>
                    </a:gs>
                  </a:gsLst>
                  <a:lin ang="5400000" scaled="0"/>
                </a:gradFill>
              </a:defRPr>
            </a:lvl3pPr>
            <a:lvl4pPr>
              <a:buClr>
                <a:srgbClr xmlns:mc="http://schemas.openxmlformats.org/markup-compatibility/2006" xmlns:a14="http://schemas.microsoft.com/office/drawing/2010/main" val="FFFFFF" mc:Ignorable=""/>
              </a:buClr>
              <a:buSzPct val="70000"/>
              <a:buFont typeface="Wingdings" pitchFamily="2" charset="2"/>
              <a:buChar char="l"/>
              <a:defRPr>
                <a:gradFill>
                  <a:gsLst>
                    <a:gs pos="0">
                      <a:srgbClr xmlns:mc="http://schemas.openxmlformats.org/markup-compatibility/2006" xmlns:a14="http://schemas.microsoft.com/office/drawing/2010/main" val="FFFFFF" mc:Ignorable=""/>
                    </a:gs>
                    <a:gs pos="86000">
                      <a:srgbClr xmlns:mc="http://schemas.openxmlformats.org/markup-compatibility/2006" xmlns:a14="http://schemas.microsoft.com/office/drawing/2010/main" val="FFFFFF" mc:Ignorable=""/>
                    </a:gs>
                  </a:gsLst>
                  <a:lin ang="5400000" scaled="0"/>
                </a:gradFill>
              </a:defRPr>
            </a:lvl4pPr>
            <a:lvl5pPr>
              <a:buClr>
                <a:srgbClr xmlns:mc="http://schemas.openxmlformats.org/markup-compatibility/2006" xmlns:a14="http://schemas.microsoft.com/office/drawing/2010/main" val="FFFFFF" mc:Ignorable=""/>
              </a:buClr>
              <a:buSzPct val="70000"/>
              <a:buFont typeface="Wingdings" pitchFamily="2" charset="2"/>
              <a:buChar char="l"/>
              <a:defRPr>
                <a:gradFill>
                  <a:gsLst>
                    <a:gs pos="0">
                      <a:srgbClr xmlns:mc="http://schemas.openxmlformats.org/markup-compatibility/2006" xmlns:a14="http://schemas.microsoft.com/office/drawing/2010/main" val="FFFFFF" mc:Ignorable=""/>
                    </a:gs>
                    <a:gs pos="86000">
                      <a:srgbClr xmlns:mc="http://schemas.openxmlformats.org/markup-compatibility/2006" xmlns:a14="http://schemas.microsoft.com/office/drawing/2010/main" val="FFFFFF" mc:Ignorable=""/>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xmlns:p14="http://schemas.microsoft.com/office/powerpoint/2010/main">
    <p:fade/>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Black Notes slide Layout">
    <p:bg bwMode="black">
      <p:bgPr>
        <a:solidFill>
          <a:srgbClr xmlns:mc="http://schemas.openxmlformats.org/markup-compatibility/2006" xmlns:a14="http://schemas.microsoft.com/office/drawing/2010/main" val="000000" mc:Ignorable=""/>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0">
                      <a:srgbClr xmlns:mc="http://schemas.openxmlformats.org/markup-compatibility/2006" xmlns:a14="http://schemas.microsoft.com/office/drawing/2010/main" val="FFFFFF" mc:Ignorable=""/>
                    </a:gs>
                    <a:gs pos="100000">
                      <a:srgbClr xmlns:mc="http://schemas.openxmlformats.org/markup-compatibility/2006" xmlns:a14="http://schemas.microsoft.com/office/drawing/2010/main" val="FFFFFF" mc:Ignorable=""/>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381000" y="1411553"/>
            <a:ext cx="8382000" cy="2000548"/>
          </a:xfrm>
        </p:spPr>
        <p:txBody>
          <a:bodyPr/>
          <a:lstStyle>
            <a:lvl1pPr>
              <a:buClr>
                <a:srgbClr xmlns:mc="http://schemas.openxmlformats.org/markup-compatibility/2006" xmlns:a14="http://schemas.microsoft.com/office/drawing/2010/main" val="FFFFFF" mc:Ignorable=""/>
              </a:buClr>
              <a:buSzPct val="70000"/>
              <a:buFont typeface="Wingdings" pitchFamily="2" charset="2"/>
              <a:buChar char="l"/>
              <a:defRPr>
                <a:gradFill>
                  <a:gsLst>
                    <a:gs pos="0">
                      <a:srgbClr xmlns:mc="http://schemas.openxmlformats.org/markup-compatibility/2006" xmlns:a14="http://schemas.microsoft.com/office/drawing/2010/main" val="FFFFFF" mc:Ignorable=""/>
                    </a:gs>
                    <a:gs pos="86000">
                      <a:srgbClr xmlns:mc="http://schemas.openxmlformats.org/markup-compatibility/2006" xmlns:a14="http://schemas.microsoft.com/office/drawing/2010/main" val="FFFFFF" mc:Ignorable=""/>
                    </a:gs>
                  </a:gsLst>
                  <a:lin ang="5400000" scaled="0"/>
                </a:gradFill>
              </a:defRPr>
            </a:lvl1pPr>
            <a:lvl2pPr>
              <a:buClr>
                <a:srgbClr xmlns:mc="http://schemas.openxmlformats.org/markup-compatibility/2006" xmlns:a14="http://schemas.microsoft.com/office/drawing/2010/main" val="FFFFFF" mc:Ignorable=""/>
              </a:buClr>
              <a:buSzPct val="70000"/>
              <a:buFont typeface="Wingdings" pitchFamily="2" charset="2"/>
              <a:buChar char="l"/>
              <a:defRPr>
                <a:gradFill>
                  <a:gsLst>
                    <a:gs pos="0">
                      <a:srgbClr xmlns:mc="http://schemas.openxmlformats.org/markup-compatibility/2006" xmlns:a14="http://schemas.microsoft.com/office/drawing/2010/main" val="FFFFFF" mc:Ignorable=""/>
                    </a:gs>
                    <a:gs pos="86000">
                      <a:srgbClr xmlns:mc="http://schemas.openxmlformats.org/markup-compatibility/2006" xmlns:a14="http://schemas.microsoft.com/office/drawing/2010/main" val="FFFFFF" mc:Ignorable=""/>
                    </a:gs>
                  </a:gsLst>
                  <a:lin ang="5400000" scaled="0"/>
                </a:gradFill>
              </a:defRPr>
            </a:lvl2pPr>
            <a:lvl3pPr>
              <a:buClr>
                <a:srgbClr xmlns:mc="http://schemas.openxmlformats.org/markup-compatibility/2006" xmlns:a14="http://schemas.microsoft.com/office/drawing/2010/main" val="FFFFFF" mc:Ignorable=""/>
              </a:buClr>
              <a:buSzPct val="70000"/>
              <a:buFont typeface="Wingdings" pitchFamily="2" charset="2"/>
              <a:buChar char="l"/>
              <a:defRPr>
                <a:gradFill>
                  <a:gsLst>
                    <a:gs pos="0">
                      <a:srgbClr xmlns:mc="http://schemas.openxmlformats.org/markup-compatibility/2006" xmlns:a14="http://schemas.microsoft.com/office/drawing/2010/main" val="FFFFFF" mc:Ignorable=""/>
                    </a:gs>
                    <a:gs pos="86000">
                      <a:srgbClr xmlns:mc="http://schemas.openxmlformats.org/markup-compatibility/2006" xmlns:a14="http://schemas.microsoft.com/office/drawing/2010/main" val="FFFFFF" mc:Ignorable=""/>
                    </a:gs>
                  </a:gsLst>
                  <a:lin ang="5400000" scaled="0"/>
                </a:gradFill>
              </a:defRPr>
            </a:lvl3pPr>
            <a:lvl4pPr>
              <a:buClr>
                <a:srgbClr xmlns:mc="http://schemas.openxmlformats.org/markup-compatibility/2006" xmlns:a14="http://schemas.microsoft.com/office/drawing/2010/main" val="FFFFFF" mc:Ignorable=""/>
              </a:buClr>
              <a:buSzPct val="70000"/>
              <a:buFont typeface="Wingdings" pitchFamily="2" charset="2"/>
              <a:buChar char="l"/>
              <a:defRPr>
                <a:gradFill>
                  <a:gsLst>
                    <a:gs pos="0">
                      <a:srgbClr xmlns:mc="http://schemas.openxmlformats.org/markup-compatibility/2006" xmlns:a14="http://schemas.microsoft.com/office/drawing/2010/main" val="FFFFFF" mc:Ignorable=""/>
                    </a:gs>
                    <a:gs pos="86000">
                      <a:srgbClr xmlns:mc="http://schemas.openxmlformats.org/markup-compatibility/2006" xmlns:a14="http://schemas.microsoft.com/office/drawing/2010/main" val="FFFFFF" mc:Ignorable=""/>
                    </a:gs>
                  </a:gsLst>
                  <a:lin ang="5400000" scaled="0"/>
                </a:gradFill>
              </a:defRPr>
            </a:lvl4pPr>
            <a:lvl5pPr>
              <a:buClr>
                <a:srgbClr xmlns:mc="http://schemas.openxmlformats.org/markup-compatibility/2006" xmlns:a14="http://schemas.microsoft.com/office/drawing/2010/main" val="FFFFFF" mc:Ignorable=""/>
              </a:buClr>
              <a:buSzPct val="70000"/>
              <a:buFont typeface="Wingdings" pitchFamily="2" charset="2"/>
              <a:buChar char="l"/>
              <a:defRPr>
                <a:gradFill>
                  <a:gsLst>
                    <a:gs pos="0">
                      <a:srgbClr xmlns:mc="http://schemas.openxmlformats.org/markup-compatibility/2006" xmlns:a14="http://schemas.microsoft.com/office/drawing/2010/main" val="FFFFFF" mc:Ignorable=""/>
                    </a:gs>
                    <a:gs pos="86000">
                      <a:srgbClr xmlns:mc="http://schemas.openxmlformats.org/markup-compatibility/2006" xmlns:a14="http://schemas.microsoft.com/office/drawing/2010/main" val="FFFFFF" mc:Ignorable=""/>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6"/>
          <p:cNvSpPr>
            <a:spLocks noGrp="1"/>
          </p:cNvSpPr>
          <p:nvPr>
            <p:ph type="body" sz="quarter" idx="11"/>
          </p:nvPr>
        </p:nvSpPr>
        <p:spPr>
          <a:xfrm>
            <a:off x="0" y="6238875"/>
            <a:ext cx="9144001" cy="619125"/>
          </a:xfrm>
          <a:solidFill>
            <a:srgbClr xmlns:mc="http://schemas.openxmlformats.org/markup-compatibility/2006" xmlns:a14="http://schemas.microsoft.com/office/drawing/2010/main" val="FFFF99" mc:Ignorable=""/>
          </a:solidFill>
        </p:spPr>
        <p:txBody>
          <a:bodyPr wrap="square" lIns="152394" tIns="76197" rIns="152394" bIns="76197" anchor="b" anchorCtr="0">
            <a:noAutofit/>
          </a:bodyPr>
          <a:lstStyle>
            <a:lvl1pPr algn="r">
              <a:buFont typeface="Arial" pitchFamily="34" charset="0"/>
              <a:buNone/>
              <a:defRPr spc="-50" baseline="0">
                <a:gradFill>
                  <a:gsLst>
                    <a:gs pos="0">
                      <a:srgbClr xmlns:mc="http://schemas.openxmlformats.org/markup-compatibility/2006" xmlns:a14="http://schemas.microsoft.com/office/drawing/2010/main" val="000000" mc:Ignorable=""/>
                    </a:gs>
                    <a:gs pos="100000">
                      <a:srgbClr xmlns:mc="http://schemas.openxmlformats.org/markup-compatibility/2006" xmlns:a14="http://schemas.microsoft.com/office/drawing/2010/main" val="000000" mc:Ignorable=""/>
                    </a:gs>
                  </a:gsLst>
                  <a:lin ang="5400000" scaled="0"/>
                </a:gradFill>
                <a:effectLst/>
                <a:latin typeface="Segoe UI" pitchFamily="34" charset="0"/>
              </a:defRPr>
            </a:lvl1pPr>
          </a:lstStyle>
          <a:p>
            <a:pPr lvl="0"/>
            <a:r>
              <a:rPr lang="en-US" smtClean="0"/>
              <a:t>Click to edit Master text styles</a:t>
            </a:r>
          </a:p>
        </p:txBody>
      </p:sp>
    </p:spTree>
  </p:cSld>
  <p:clrMapOvr>
    <a:masterClrMapping/>
  </p:clrMapOvr>
  <p:transition xmlns:p14="http://schemas.microsoft.com/office/powerpoint/2010/mai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Demo, Video etc.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370013" y="686053"/>
            <a:ext cx="7043208" cy="1523494"/>
          </a:xfrm>
        </p:spPr>
        <p:txBody>
          <a:bodyPr anchor="ctr" anchorCtr="0">
            <a:noAutofit/>
          </a:bodyPr>
          <a:lstStyle>
            <a:lvl1pPr>
              <a:lnSpc>
                <a:spcPct val="90000"/>
              </a:lnSpc>
              <a:defRPr sz="4000" b="1"/>
            </a:lvl1pPr>
          </a:lstStyle>
          <a:p>
            <a:r>
              <a:rPr lang="en-US" smtClean="0"/>
              <a:t>Click to edit Master title style</a:t>
            </a:r>
            <a:endParaRPr lang="en-US" dirty="0"/>
          </a:p>
        </p:txBody>
      </p:sp>
      <p:sp>
        <p:nvSpPr>
          <p:cNvPr id="3" name="Subtitle 2"/>
          <p:cNvSpPr>
            <a:spLocks noGrp="1"/>
          </p:cNvSpPr>
          <p:nvPr>
            <p:ph type="subTitle" idx="1"/>
          </p:nvPr>
        </p:nvSpPr>
        <p:spPr>
          <a:xfrm>
            <a:off x="1368955" y="3792538"/>
            <a:ext cx="7043208" cy="461665"/>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722049" y="2355850"/>
            <a:ext cx="7690114" cy="1384994"/>
          </a:xfrm>
        </p:spPr>
        <p:txBody>
          <a:bodyPr anchor="t" anchorCtr="0">
            <a:noAutofit/>
            <a:scene3d>
              <a:camera prst="orthographicFront"/>
              <a:lightRig rig="flat" dir="t"/>
            </a:scene3d>
            <a:sp3d>
              <a:contourClr>
                <a:schemeClr val="tx2"/>
              </a:contourClr>
            </a:sp3d>
          </a:bodyPr>
          <a:lstStyle>
            <a:lvl1pPr marL="0" indent="0" algn="l">
              <a:buFont typeface="Arial" pitchFamily="34" charset="0"/>
              <a:buNone/>
              <a:defRPr kumimoji="0" lang="en-US" sz="7200" b="1" i="1" u="none" strike="noStrike" kern="1200" cap="none" spc="-642" normalizeH="0" baseline="0" noProof="0" dirty="0" smtClean="0">
                <a:ln w="11430"/>
                <a:solidFill>
                  <a:schemeClr val="accent3"/>
                </a:solidFill>
                <a:effectLst/>
                <a:uLnTx/>
                <a:uFillTx/>
                <a:latin typeface="+mj-lt"/>
                <a:ea typeface="+mn-ea"/>
                <a:cs typeface="+mn-cs"/>
              </a:defRPr>
            </a:lvl1pPr>
          </a:lstStyle>
          <a:p>
            <a:pPr lvl="0"/>
            <a:r>
              <a:rPr lang="en-US" dirty="0" smtClean="0"/>
              <a:t>click to…</a:t>
            </a:r>
          </a:p>
        </p:txBody>
      </p:sp>
      <p:pic>
        <p:nvPicPr>
          <p:cNvPr id="5" name="Picture 2" descr="\\SERVER3\Restrict\FTP_Root\Clients\White_Whale\5-10153_PDC_Breakout_Support_11-15\Template\Artwork\pdc_logo.png"/>
          <p:cNvPicPr>
            <a:picLocks noChangeAspect="1" noChangeArrowheads="1"/>
          </p:cNvPicPr>
          <p:nvPr userDrawn="1"/>
        </p:nvPicPr>
        <p:blipFill>
          <a:blip r:embed="rId3"/>
          <a:srcRect/>
          <a:stretch>
            <a:fillRect/>
          </a:stretch>
        </p:blipFill>
        <p:spPr bwMode="auto">
          <a:xfrm>
            <a:off x="7162800" y="6350793"/>
            <a:ext cx="1600200" cy="371475"/>
          </a:xfrm>
          <a:prstGeom prst="rect">
            <a:avLst/>
          </a:prstGeom>
          <a:noFill/>
        </p:spPr>
      </p:pic>
    </p:spTree>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Use for slides with Software Code">
    <p:spTree>
      <p:nvGrpSpPr>
        <p:cNvPr id="1" name=""/>
        <p:cNvGrpSpPr/>
        <p:nvPr/>
      </p:nvGrpSpPr>
      <p:grpSpPr>
        <a:xfrm>
          <a:off x="0" y="0"/>
          <a:ext cx="0" cy="0"/>
          <a:chOff x="0" y="0"/>
          <a:chExt cx="0" cy="0"/>
        </a:xfrm>
      </p:grpSpPr>
      <p:sp>
        <p:nvSpPr>
          <p:cNvPr id="2" name="Title 1"/>
          <p:cNvSpPr>
            <a:spLocks noGrp="1"/>
          </p:cNvSpPr>
          <p:nvPr>
            <p:ph type="title"/>
          </p:nvPr>
        </p:nvSpPr>
        <p:spPr>
          <a:xfrm>
            <a:off x="381000" y="323850"/>
            <a:ext cx="8382000" cy="553998"/>
          </a:xfrm>
        </p:spPr>
        <p:txBody>
          <a:bodyPr/>
          <a:lstStyle>
            <a:lvl1pPr>
              <a:defRPr sz="4000"/>
            </a:lvl1p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722313" y="1905000"/>
            <a:ext cx="8040688" cy="2108269"/>
          </a:xfrm>
        </p:spPr>
        <p:txBody>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Use for slides with Software Cod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722313" y="1905000"/>
            <a:ext cx="8040688" cy="2108269"/>
          </a:xfrm>
        </p:spPr>
        <p:txBody>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emo, Video etc. &quot;special&quot; slides - With Logo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6" name="Snip Single Corner Rectangle 5"/>
          <p:cNvSpPr/>
          <p:nvPr userDrawn="1"/>
        </p:nvSpPr>
        <p:spPr>
          <a:xfrm rot="16200000">
            <a:off x="6324600" y="2514600"/>
            <a:ext cx="2667000" cy="2971800"/>
          </a:xfrm>
          <a:prstGeom prst="snip1Rect">
            <a:avLst/>
          </a:prstGeom>
          <a:solidFill>
            <a:srgbClr xmlns:mc="http://schemas.openxmlformats.org/markup-compatibility/2006" xmlns:a14="http://schemas.microsoft.com/office/drawing/2010/main" val="DBD7D3" mc:Ignorabl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cxnSp>
        <p:nvCxnSpPr>
          <p:cNvPr id="8" name="Straight Connector 7"/>
          <p:cNvCxnSpPr/>
          <p:nvPr userDrawn="1"/>
        </p:nvCxnSpPr>
        <p:spPr>
          <a:xfrm rot="5400000" flipH="1" flipV="1">
            <a:off x="6019800" y="2514600"/>
            <a:ext cx="609600" cy="609600"/>
          </a:xfrm>
          <a:prstGeom prst="line">
            <a:avLst/>
          </a:prstGeom>
          <a:ln>
            <a:solidFill>
              <a:schemeClr val="tx1">
                <a:alpha val="49000"/>
              </a:schemeClr>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userDrawn="1"/>
        </p:nvCxnSpPr>
        <p:spPr>
          <a:xfrm>
            <a:off x="6629400" y="2514600"/>
            <a:ext cx="2514600" cy="1588"/>
          </a:xfrm>
          <a:prstGeom prst="line">
            <a:avLst/>
          </a:prstGeom>
          <a:ln>
            <a:solidFill>
              <a:schemeClr val="tx1">
                <a:alpha val="49000"/>
              </a:schemeClr>
            </a:solidFill>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userDrawn="1"/>
        </p:nvCxnSpPr>
        <p:spPr>
          <a:xfrm rot="5400000">
            <a:off x="4914901" y="4229100"/>
            <a:ext cx="2209800" cy="3175"/>
          </a:xfrm>
          <a:prstGeom prst="line">
            <a:avLst/>
          </a:prstGeom>
          <a:ln>
            <a:solidFill>
              <a:schemeClr val="tx1">
                <a:alpha val="49000"/>
              </a:schemeClr>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ctrTitle"/>
          </p:nvPr>
        </p:nvSpPr>
        <p:spPr>
          <a:xfrm>
            <a:off x="1370013" y="686053"/>
            <a:ext cx="7043208" cy="1523494"/>
          </a:xfrm>
        </p:spPr>
        <p:txBody>
          <a:bodyPr anchor="ctr" anchorCtr="0">
            <a:noAutofit/>
          </a:bodyPr>
          <a:lstStyle>
            <a:lvl1pPr>
              <a:lnSpc>
                <a:spcPct val="90000"/>
              </a:lnSpc>
              <a:defRPr sz="4000" b="1"/>
            </a:lvl1pPr>
          </a:lstStyle>
          <a:p>
            <a:r>
              <a:rPr lang="en-US" smtClean="0"/>
              <a:t>Click to edit Master title style</a:t>
            </a:r>
            <a:endParaRPr lang="en-US" dirty="0"/>
          </a:p>
        </p:txBody>
      </p:sp>
      <p:sp>
        <p:nvSpPr>
          <p:cNvPr id="3" name="Subtitle 2"/>
          <p:cNvSpPr>
            <a:spLocks noGrp="1"/>
          </p:cNvSpPr>
          <p:nvPr>
            <p:ph type="subTitle" idx="1"/>
          </p:nvPr>
        </p:nvSpPr>
        <p:spPr>
          <a:xfrm>
            <a:off x="1368955" y="3792538"/>
            <a:ext cx="4574645" cy="461665"/>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722049" y="2355850"/>
            <a:ext cx="7690114" cy="1384994"/>
          </a:xfrm>
        </p:spPr>
        <p:txBody>
          <a:bodyPr anchor="t" anchorCtr="0">
            <a:noAutofit/>
            <a:scene3d>
              <a:camera prst="orthographicFront"/>
              <a:lightRig rig="flat" dir="t"/>
            </a:scene3d>
            <a:sp3d>
              <a:contourClr>
                <a:schemeClr val="tx2"/>
              </a:contourClr>
            </a:sp3d>
          </a:bodyPr>
          <a:lstStyle>
            <a:lvl1pPr marL="0" indent="0" algn="l">
              <a:buFont typeface="Arial" pitchFamily="34" charset="0"/>
              <a:buNone/>
              <a:defRPr kumimoji="0" lang="en-US" sz="7200" b="1" i="1" u="none" strike="noStrike" kern="1200" cap="none" spc="-642" normalizeH="0" baseline="0" noProof="0" dirty="0" smtClean="0">
                <a:ln w="11430"/>
                <a:solidFill>
                  <a:schemeClr val="accent3"/>
                </a:solidFill>
                <a:effectLst/>
                <a:uLnTx/>
                <a:uFillTx/>
                <a:latin typeface="+mj-lt"/>
                <a:ea typeface="+mn-ea"/>
                <a:cs typeface="+mn-cs"/>
              </a:defRPr>
            </a:lvl1pPr>
          </a:lstStyle>
          <a:p>
            <a:pPr lvl="0"/>
            <a:r>
              <a:rPr lang="en-US" dirty="0" smtClean="0"/>
              <a:t>click to…</a:t>
            </a:r>
          </a:p>
        </p:txBody>
      </p:sp>
      <p:pic>
        <p:nvPicPr>
          <p:cNvPr id="5" name="Picture 2" descr="\\SERVER3\Restrict\FTP_Root\Clients\White_Whale\5-10153_PDC_Breakout_Support_11-15\Template\Artwork\pdc_logo.png"/>
          <p:cNvPicPr>
            <a:picLocks noChangeAspect="1" noChangeArrowheads="1"/>
          </p:cNvPicPr>
          <p:nvPr userDrawn="1"/>
        </p:nvPicPr>
        <p:blipFill>
          <a:blip r:embed="rId3"/>
          <a:srcRect/>
          <a:stretch>
            <a:fillRect/>
          </a:stretch>
        </p:blipFill>
        <p:spPr bwMode="auto">
          <a:xfrm>
            <a:off x="7162800" y="6350793"/>
            <a:ext cx="1600200" cy="371475"/>
          </a:xfrm>
          <a:prstGeom prst="rect">
            <a:avLst/>
          </a:prstGeom>
          <a:noFill/>
        </p:spPr>
      </p:pic>
    </p:spTree>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81000" y="323850"/>
            <a:ext cx="8382000" cy="666385"/>
          </a:xfrm>
        </p:spPr>
        <p:txBody>
          <a:bodyPr/>
          <a:lstStyle/>
          <a:p>
            <a:r>
              <a:rPr lang="en-US" smtClean="0"/>
              <a:t>Click to edit Master title style</a:t>
            </a:r>
            <a:endParaRPr lang="en-US" dirty="0"/>
          </a:p>
        </p:txBody>
      </p:sp>
      <p:sp>
        <p:nvSpPr>
          <p:cNvPr id="5" name="Text Placeholder 4"/>
          <p:cNvSpPr>
            <a:spLocks noGrp="1"/>
          </p:cNvSpPr>
          <p:nvPr>
            <p:ph type="body" sz="quarter" idx="10"/>
          </p:nvPr>
        </p:nvSpPr>
        <p:spPr>
          <a:xfrm>
            <a:off x="381000" y="1447799"/>
            <a:ext cx="8382000" cy="1973561"/>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a:xfrm>
            <a:off x="381000" y="1447799"/>
            <a:ext cx="8382000" cy="1973561"/>
          </a:xfrm>
        </p:spPr>
        <p:txBody>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381000" y="1447799"/>
            <a:ext cx="4114800" cy="2093567"/>
          </a:xfrm>
        </p:spPr>
        <p:txBody>
          <a:bodyPr/>
          <a:lstStyle>
            <a:lvl1pPr marL="339976" indent="-339976">
              <a:lnSpc>
                <a:spcPct val="90000"/>
              </a:lnSpc>
              <a:defRPr sz="2800"/>
            </a:lvl1pPr>
            <a:lvl2pPr marL="673338" indent="-325424">
              <a:lnSpc>
                <a:spcPct val="90000"/>
              </a:lnSpc>
              <a:defRPr sz="2400"/>
            </a:lvl2pPr>
            <a:lvl3pPr marL="953785" indent="-288384">
              <a:lnSpc>
                <a:spcPct val="90000"/>
              </a:lnSpc>
              <a:defRPr sz="2000"/>
            </a:lvl3pPr>
            <a:lvl4pPr marL="1227618" indent="-273833">
              <a:lnSpc>
                <a:spcPct val="90000"/>
              </a:lnSpc>
              <a:defRPr sz="1800"/>
            </a:lvl4pPr>
            <a:lvl5pPr marL="1516002" indent="-280447">
              <a:lnSpc>
                <a:spcPct val="90000"/>
              </a:lnSpc>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1447799"/>
            <a:ext cx="4114800" cy="2093567"/>
          </a:xfrm>
        </p:spPr>
        <p:txBody>
          <a:bodyPr/>
          <a:lstStyle>
            <a:lvl1pPr marL="347914" indent="-347914">
              <a:lnSpc>
                <a:spcPct val="90000"/>
              </a:lnSpc>
              <a:defRPr sz="2800"/>
            </a:lvl1pPr>
            <a:lvl2pPr marL="673338" indent="-339976">
              <a:lnSpc>
                <a:spcPct val="90000"/>
              </a:lnSpc>
              <a:defRPr sz="2400"/>
            </a:lvl2pPr>
            <a:lvl3pPr marL="961722" indent="-302936">
              <a:lnSpc>
                <a:spcPct val="90000"/>
              </a:lnSpc>
              <a:defRPr sz="2000"/>
            </a:lvl3pPr>
            <a:lvl4pPr marL="1227618" indent="-265896">
              <a:lnSpc>
                <a:spcPct val="90000"/>
              </a:lnSpc>
              <a:defRPr sz="1800"/>
            </a:lvl4pPr>
            <a:lvl5pPr marL="1516002" indent="-273833">
              <a:lnSpc>
                <a:spcPct val="90000"/>
              </a:lnSpc>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381000" y="1447800"/>
            <a:ext cx="4114800" cy="692498"/>
          </a:xfrm>
        </p:spPr>
        <p:txBody>
          <a:bodyPr anchor="b"/>
          <a:lstStyle>
            <a:lvl1pPr marL="0" indent="0">
              <a:lnSpc>
                <a:spcPct val="90000"/>
              </a:lnSpc>
              <a:spcBef>
                <a:spcPts val="0"/>
              </a:spcBef>
              <a:buNone/>
              <a:defRPr sz="2500" b="1"/>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380999" y="2272656"/>
            <a:ext cx="4114800" cy="1537344"/>
          </a:xfrm>
        </p:spPr>
        <p:txBody>
          <a:bodyPr/>
          <a:lstStyle>
            <a:lvl1pPr marL="281770" indent="-281770">
              <a:defRPr sz="2300"/>
            </a:lvl1pPr>
            <a:lvl2pPr marL="562218" indent="-265896">
              <a:defRPr sz="2000"/>
            </a:lvl2pPr>
            <a:lvl3pPr marL="813562" indent="-243407">
              <a:defRPr sz="1800"/>
            </a:lvl3pPr>
            <a:lvl4pPr marL="1050354" indent="-228856">
              <a:defRPr sz="1700"/>
            </a:lvl4pPr>
            <a:lvl5pPr marL="1279210" indent="-206367">
              <a:defRPr sz="17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45981" y="1447800"/>
            <a:ext cx="4117019" cy="692498"/>
          </a:xfrm>
        </p:spPr>
        <p:txBody>
          <a:bodyPr anchor="b"/>
          <a:lstStyle>
            <a:lvl1pPr marL="0" indent="0">
              <a:lnSpc>
                <a:spcPct val="90000"/>
              </a:lnSpc>
              <a:spcBef>
                <a:spcPts val="0"/>
              </a:spcBef>
              <a:buNone/>
              <a:defRPr sz="2500" b="1"/>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6" y="2272656"/>
            <a:ext cx="4117974" cy="1537344"/>
          </a:xfrm>
        </p:spPr>
        <p:txBody>
          <a:bodyPr/>
          <a:lstStyle>
            <a:lvl1pPr marL="296321" indent="-296321">
              <a:defRPr sz="2300"/>
            </a:lvl1pPr>
            <a:lvl2pPr marL="570155" indent="-273833">
              <a:defRPr sz="2000"/>
            </a:lvl2pPr>
            <a:lvl3pPr marL="821499" indent="-244730">
              <a:defRPr sz="1800"/>
            </a:lvl3pPr>
            <a:lvl4pPr marL="1050354" indent="-236793">
              <a:defRPr sz="1700"/>
            </a:lvl4pPr>
            <a:lvl5pPr marL="1279210" indent="-220919">
              <a:defRPr sz="17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image" Target="../media/image1.jpe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theme" Target="../theme/theme2.xml"/><Relationship Id="rId1"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theme" Target="../theme/theme3.xml"/><Relationship Id="rId1"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21">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81000" y="323850"/>
            <a:ext cx="8382000" cy="553998"/>
          </a:xfrm>
          <a:prstGeom prst="rect">
            <a:avLst/>
          </a:prstGeom>
        </p:spPr>
        <p:txBody>
          <a:bodyPr vert="horz" wrap="square" lIns="0" tIns="0" rIns="0" bIns="0" rtlCol="0" anchor="t">
            <a:spAutoFit/>
          </a:bodyPr>
          <a:lstStyle/>
          <a:p>
            <a:r>
              <a:rPr lang="en-US" smtClean="0"/>
              <a:t>Click to edit Master title style</a:t>
            </a:r>
            <a:endParaRPr lang="en-US" dirty="0"/>
          </a:p>
        </p:txBody>
      </p:sp>
      <p:sp>
        <p:nvSpPr>
          <p:cNvPr id="3" name="Text Placeholder 2"/>
          <p:cNvSpPr>
            <a:spLocks noGrp="1"/>
          </p:cNvSpPr>
          <p:nvPr>
            <p:ph type="body" idx="1"/>
          </p:nvPr>
        </p:nvSpPr>
        <p:spPr>
          <a:xfrm>
            <a:off x="381000" y="1447800"/>
            <a:ext cx="8382000" cy="2000548"/>
          </a:xfrm>
          <a:prstGeom prst="rect">
            <a:avLst/>
          </a:prstGeom>
        </p:spPr>
        <p:txBody>
          <a:bodyPr vert="horz" wrap="square" lIns="0" tIns="0" rIns="0" bIns="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 bg1="dk1" tx1="lt1" bg2="dk2" tx2="lt2" accent1="accent1" accent2="accent2" accent3="accent3" accent4="accent4" accent5="accent5" accent6="accent6" hlink="hlink" folHlink="folHlink"/>
  <p:sldLayoutIdLst>
    <p:sldLayoutId id="2147483694" r:id="rId1"/>
    <p:sldLayoutId id="2147483695" r:id="rId2"/>
    <p:sldLayoutId id="2147483732" r:id="rId3"/>
    <p:sldLayoutId id="2147483696" r:id="rId4"/>
    <p:sldLayoutId id="2147483697" r:id="rId5"/>
    <p:sldLayoutId id="2147483698" r:id="rId6"/>
    <p:sldLayoutId id="2147483699" r:id="rId7"/>
    <p:sldLayoutId id="2147483700" r:id="rId8"/>
    <p:sldLayoutId id="2147483701" r:id="rId9"/>
    <p:sldLayoutId id="2147483725" r:id="rId10"/>
    <p:sldLayoutId id="2147483726" r:id="rId11"/>
    <p:sldLayoutId id="2147483729" r:id="rId12"/>
    <p:sldLayoutId id="2147483728" r:id="rId13"/>
    <p:sldLayoutId id="2147483730" r:id="rId14"/>
    <p:sldLayoutId id="2147483731" r:id="rId15"/>
    <p:sldLayoutId id="2147483724" r:id="rId16"/>
    <p:sldLayoutId id="2147483702" r:id="rId17"/>
    <p:sldLayoutId id="2147483703" r:id="rId18"/>
    <p:sldLayoutId id="2147483704" r:id="rId19"/>
  </p:sldLayoutIdLst>
  <p:transition xmlns:p14="http://schemas.microsoft.com/office/powerpoint/2010/main">
    <p:fade/>
  </p:transition>
  <p:timing>
    <p:tnLst>
      <p:par>
        <p:cTn xmlns:p14="http://schemas.microsoft.com/office/powerpoint/2010/main" id="1" dur="indefinite" restart="never" nodeType="tmRoot"/>
      </p:par>
    </p:tnLst>
  </p:timing>
  <p:txStyles>
    <p:titleStyle>
      <a:lvl1pPr algn="l" defTabSz="914363" rtl="0" eaLnBrk="1" latinLnBrk="0" hangingPunct="1">
        <a:lnSpc>
          <a:spcPct val="90000"/>
        </a:lnSpc>
        <a:spcBef>
          <a:spcPct val="0"/>
        </a:spcBef>
        <a:buNone/>
        <a:defRPr lang="en-US" sz="4000" b="0" kern="1200" cap="none" spc="-150" dirty="0" smtClean="0">
          <a:ln w="3175">
            <a:noFill/>
          </a:ln>
          <a:gradFill flip="none" rotWithShape="1">
            <a:gsLst>
              <a:gs pos="0">
                <a:schemeClr val="tx1"/>
              </a:gs>
              <a:gs pos="86000">
                <a:schemeClr val="tx1"/>
              </a:gs>
            </a:gsLst>
            <a:lin ang="5400000" scaled="0"/>
            <a:tileRect/>
          </a:gradFill>
          <a:effectLst/>
          <a:latin typeface="+mj-lt"/>
          <a:ea typeface="+mn-ea"/>
          <a:cs typeface="Arial" charset="0"/>
        </a:defRPr>
      </a:lvl1pPr>
    </p:titleStyle>
    <p:bodyStyle>
      <a:lvl1pPr marL="460375" indent="-460375" algn="l" defTabSz="914363" rtl="0" eaLnBrk="1" latinLnBrk="0" hangingPunct="1">
        <a:lnSpc>
          <a:spcPct val="90000"/>
        </a:lnSpc>
        <a:spcBef>
          <a:spcPct val="20000"/>
        </a:spcBef>
        <a:buClr>
          <a:srgbClr xmlns:mc="http://schemas.openxmlformats.org/markup-compatibility/2006" xmlns:a14="http://schemas.microsoft.com/office/drawing/2010/main" val="C3D69B" mc:Ignorable=""/>
        </a:buClr>
        <a:buSzPct val="90000"/>
        <a:buFont typeface="Segoe UI" pitchFamily="34" charset="0"/>
        <a:buChar char="&gt;"/>
        <a:defRPr sz="3200" kern="1200">
          <a:gradFill>
            <a:gsLst>
              <a:gs pos="0">
                <a:schemeClr val="tx1"/>
              </a:gs>
              <a:gs pos="86000">
                <a:schemeClr val="tx1"/>
              </a:gs>
            </a:gsLst>
            <a:lin ang="5400000" scaled="0"/>
          </a:gradFill>
          <a:latin typeface="+mn-lt"/>
          <a:ea typeface="+mn-ea"/>
          <a:cs typeface="+mn-cs"/>
        </a:defRPr>
      </a:lvl1pPr>
      <a:lvl2pPr marL="855663" indent="-395288" algn="l" defTabSz="914363" rtl="0" eaLnBrk="1" latinLnBrk="0" hangingPunct="1">
        <a:lnSpc>
          <a:spcPct val="90000"/>
        </a:lnSpc>
        <a:spcBef>
          <a:spcPct val="20000"/>
        </a:spcBef>
        <a:buClr>
          <a:srgbClr xmlns:mc="http://schemas.openxmlformats.org/markup-compatibility/2006" xmlns:a14="http://schemas.microsoft.com/office/drawing/2010/main" val="C3D69B" mc:Ignorable=""/>
        </a:buClr>
        <a:buSzPct val="90000"/>
        <a:buFont typeface="Segoe UI" pitchFamily="34" charset="0"/>
        <a:buChar char="&gt;"/>
        <a:defRPr sz="2800" kern="1200">
          <a:gradFill>
            <a:gsLst>
              <a:gs pos="0">
                <a:schemeClr val="tx1"/>
              </a:gs>
              <a:gs pos="86000">
                <a:schemeClr val="tx1"/>
              </a:gs>
            </a:gsLst>
            <a:lin ang="5400000" scaled="0"/>
          </a:gradFill>
          <a:latin typeface="+mn-lt"/>
          <a:ea typeface="+mn-ea"/>
          <a:cs typeface="+mn-cs"/>
        </a:defRPr>
      </a:lvl2pPr>
      <a:lvl3pPr marL="1258888" indent="-403225" algn="l" defTabSz="914363" rtl="0" eaLnBrk="1" latinLnBrk="0" hangingPunct="1">
        <a:lnSpc>
          <a:spcPct val="90000"/>
        </a:lnSpc>
        <a:spcBef>
          <a:spcPct val="20000"/>
        </a:spcBef>
        <a:buClr>
          <a:srgbClr xmlns:mc="http://schemas.openxmlformats.org/markup-compatibility/2006" xmlns:a14="http://schemas.microsoft.com/office/drawing/2010/main" val="C3D69B" mc:Ignorable=""/>
        </a:buClr>
        <a:buSzPct val="90000"/>
        <a:buFont typeface="Segoe UI" pitchFamily="34" charset="0"/>
        <a:buChar char="&gt;"/>
        <a:defRPr sz="2400" kern="1200">
          <a:gradFill>
            <a:gsLst>
              <a:gs pos="0">
                <a:schemeClr val="tx1"/>
              </a:gs>
              <a:gs pos="86000">
                <a:schemeClr val="tx1"/>
              </a:gs>
            </a:gsLst>
            <a:lin ang="5400000" scaled="0"/>
          </a:gradFill>
          <a:latin typeface="+mn-lt"/>
          <a:ea typeface="+mn-ea"/>
          <a:cs typeface="+mn-cs"/>
        </a:defRPr>
      </a:lvl3pPr>
      <a:lvl4pPr marL="1604963" indent="-346075" algn="l" defTabSz="914363" rtl="0" eaLnBrk="1" latinLnBrk="0" hangingPunct="1">
        <a:lnSpc>
          <a:spcPct val="90000"/>
        </a:lnSpc>
        <a:spcBef>
          <a:spcPct val="20000"/>
        </a:spcBef>
        <a:buClr>
          <a:srgbClr xmlns:mc="http://schemas.openxmlformats.org/markup-compatibility/2006" xmlns:a14="http://schemas.microsoft.com/office/drawing/2010/main" val="C3D69B" mc:Ignorable=""/>
        </a:buClr>
        <a:buSzPct val="90000"/>
        <a:buFont typeface="Segoe UI" pitchFamily="34" charset="0"/>
        <a:buChar char="&gt;"/>
        <a:defRPr sz="2000" kern="1200">
          <a:gradFill>
            <a:gsLst>
              <a:gs pos="0">
                <a:schemeClr val="tx1"/>
              </a:gs>
              <a:gs pos="86000">
                <a:schemeClr val="tx1"/>
              </a:gs>
            </a:gsLst>
            <a:lin ang="5400000" scaled="0"/>
          </a:gradFill>
          <a:latin typeface="+mn-lt"/>
          <a:ea typeface="+mn-ea"/>
          <a:cs typeface="+mn-cs"/>
        </a:defRPr>
      </a:lvl4pPr>
      <a:lvl5pPr marL="1941513" indent="-336550" algn="l" defTabSz="914363" rtl="0" eaLnBrk="1" latinLnBrk="0" hangingPunct="1">
        <a:lnSpc>
          <a:spcPct val="90000"/>
        </a:lnSpc>
        <a:spcBef>
          <a:spcPct val="20000"/>
        </a:spcBef>
        <a:buClr>
          <a:srgbClr xmlns:mc="http://schemas.openxmlformats.org/markup-compatibility/2006" xmlns:a14="http://schemas.microsoft.com/office/drawing/2010/main" val="C3D69B" mc:Ignorable=""/>
        </a:buClr>
        <a:buSzPct val="90000"/>
        <a:buFont typeface="Segoe UI" pitchFamily="34" charset="0"/>
        <a:buChar char="&gt;"/>
        <a:defRPr sz="2000" kern="1200">
          <a:gradFill>
            <a:gsLst>
              <a:gs pos="0">
                <a:schemeClr val="tx1"/>
              </a:gs>
              <a:gs pos="86000">
                <a:schemeClr val="tx1"/>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5" name="Snip Single Corner Rectangle 4"/>
          <p:cNvSpPr/>
          <p:nvPr/>
        </p:nvSpPr>
        <p:spPr>
          <a:xfrm>
            <a:off x="381000" y="1447800"/>
            <a:ext cx="8382000" cy="5181600"/>
          </a:xfrm>
          <a:prstGeom prst="snip1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 name="Title Placeholder 1"/>
          <p:cNvSpPr>
            <a:spLocks noGrp="1"/>
          </p:cNvSpPr>
          <p:nvPr>
            <p:ph type="title"/>
          </p:nvPr>
        </p:nvSpPr>
        <p:spPr>
          <a:xfrm>
            <a:off x="381000" y="230188"/>
            <a:ext cx="8382000" cy="664797"/>
          </a:xfrm>
          <a:prstGeom prst="rect">
            <a:avLst/>
          </a:prstGeom>
        </p:spPr>
        <p:txBody>
          <a:bodyPr vert="horz" wrap="square" lIns="0" tIns="0" rIns="0" bIns="0" rtlCol="0" anchor="t">
            <a:sp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722312" y="1905000"/>
            <a:ext cx="8040688" cy="2108269"/>
          </a:xfrm>
          <a:prstGeom prst="rect">
            <a:avLst/>
          </a:prstGeom>
        </p:spPr>
        <p:txBody>
          <a:bodyPr vert="horz" wrap="square" lIns="0" tIns="0" rIns="0" bIns="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 bg1="dk1" tx1="lt1" bg2="dk2" tx2="lt2" accent1="accent1" accent2="accent2" accent3="accent3" accent4="accent4" accent5="accent5" accent6="accent6" hlink="hlink" folHlink="folHlink"/>
  <p:sldLayoutIdLst>
    <p:sldLayoutId id="2147483721" r:id="rId1"/>
  </p:sldLayoutIdLst>
  <p:transition xmlns:p14="http://schemas.microsoft.com/office/powerpoint/2010/main">
    <p:fade/>
  </p:transition>
  <p:timing>
    <p:tnLst>
      <p:par>
        <p:cTn xmlns:p14="http://schemas.microsoft.com/office/powerpoint/2010/main" id="1" dur="indefinite" restart="never" nodeType="tmRoot"/>
      </p:par>
    </p:tnLst>
  </p:timing>
  <p:txStyles>
    <p:titleStyle>
      <a:lvl1pPr algn="l" defTabSz="914363" rtl="0" eaLnBrk="1" latinLnBrk="0" hangingPunct="1">
        <a:lnSpc>
          <a:spcPct val="90000"/>
        </a:lnSpc>
        <a:spcBef>
          <a:spcPct val="0"/>
        </a:spcBef>
        <a:buNone/>
        <a:defRPr lang="en-US" sz="4800" b="0" kern="1200" cap="none" spc="-150" dirty="0">
          <a:ln w="3175">
            <a:noFill/>
          </a:ln>
          <a:gradFill flip="none" rotWithShape="1">
            <a:gsLst>
              <a:gs pos="0">
                <a:schemeClr val="tx1"/>
              </a:gs>
              <a:gs pos="86000">
                <a:schemeClr val="tx1"/>
              </a:gs>
            </a:gsLst>
            <a:lin ang="5400000" scaled="0"/>
            <a:tileRect/>
          </a:gradFill>
          <a:effectLst/>
          <a:latin typeface="+mj-lt"/>
          <a:ea typeface="+mn-ea"/>
          <a:cs typeface="Arial" charset="0"/>
        </a:defRPr>
      </a:lvl1pPr>
    </p:titleStyle>
    <p:bodyStyle>
      <a:lvl1pPr marL="0" indent="0" algn="l" defTabSz="914363" rtl="0" eaLnBrk="1" latinLnBrk="0" hangingPunct="1">
        <a:lnSpc>
          <a:spcPct val="90000"/>
        </a:lnSpc>
        <a:spcBef>
          <a:spcPct val="20000"/>
        </a:spcBef>
        <a:buFont typeface="Arial" pitchFamily="34" charset="0"/>
        <a:buNone/>
        <a:defRPr sz="3000" b="0" kern="1200">
          <a:gradFill>
            <a:gsLst>
              <a:gs pos="0">
                <a:srgbClr xmlns:mc="http://schemas.openxmlformats.org/markup-compatibility/2006" xmlns:a14="http://schemas.microsoft.com/office/drawing/2010/main" val="000000" mc:Ignorable=""/>
              </a:gs>
              <a:gs pos="86000">
                <a:srgbClr xmlns:mc="http://schemas.openxmlformats.org/markup-compatibility/2006" xmlns:a14="http://schemas.microsoft.com/office/drawing/2010/main" val="000000" mc:Ignorable=""/>
              </a:gs>
            </a:gsLst>
            <a:lin ang="5400000" scaled="0"/>
          </a:gradFill>
          <a:latin typeface="Consolas" pitchFamily="49" charset="0"/>
          <a:ea typeface="+mn-ea"/>
          <a:cs typeface="Courier New" pitchFamily="49" charset="0"/>
        </a:defRPr>
      </a:lvl1pPr>
      <a:lvl2pPr marL="384954" indent="-7937" algn="l" defTabSz="914363" rtl="0" eaLnBrk="1" latinLnBrk="0" hangingPunct="1">
        <a:lnSpc>
          <a:spcPct val="90000"/>
        </a:lnSpc>
        <a:spcBef>
          <a:spcPct val="20000"/>
        </a:spcBef>
        <a:buFont typeface="Arial" pitchFamily="34" charset="0"/>
        <a:buNone/>
        <a:defRPr sz="2800" b="0" kern="1200">
          <a:gradFill>
            <a:gsLst>
              <a:gs pos="0">
                <a:srgbClr xmlns:mc="http://schemas.openxmlformats.org/markup-compatibility/2006" xmlns:a14="http://schemas.microsoft.com/office/drawing/2010/main" val="000000" mc:Ignorable=""/>
              </a:gs>
              <a:gs pos="86000">
                <a:srgbClr xmlns:mc="http://schemas.openxmlformats.org/markup-compatibility/2006" xmlns:a14="http://schemas.microsoft.com/office/drawing/2010/main" val="000000" mc:Ignorable=""/>
              </a:gs>
            </a:gsLst>
            <a:lin ang="5400000" scaled="0"/>
          </a:gradFill>
          <a:latin typeface="Consolas" pitchFamily="49" charset="0"/>
          <a:ea typeface="+mn-ea"/>
          <a:cs typeface="Courier New" pitchFamily="49" charset="0"/>
        </a:defRPr>
      </a:lvl2pPr>
      <a:lvl3pPr marL="761970" indent="-7937" algn="l" defTabSz="914363" rtl="0" eaLnBrk="1" latinLnBrk="0" hangingPunct="1">
        <a:lnSpc>
          <a:spcPct val="90000"/>
        </a:lnSpc>
        <a:spcBef>
          <a:spcPct val="20000"/>
        </a:spcBef>
        <a:buFont typeface="Arial" pitchFamily="34" charset="0"/>
        <a:buNone/>
        <a:defRPr sz="2400" b="0" kern="1200">
          <a:gradFill>
            <a:gsLst>
              <a:gs pos="0">
                <a:srgbClr xmlns:mc="http://schemas.openxmlformats.org/markup-compatibility/2006" xmlns:a14="http://schemas.microsoft.com/office/drawing/2010/main" val="000000" mc:Ignorable=""/>
              </a:gs>
              <a:gs pos="86000">
                <a:srgbClr xmlns:mc="http://schemas.openxmlformats.org/markup-compatibility/2006" xmlns:a14="http://schemas.microsoft.com/office/drawing/2010/main" val="000000" mc:Ignorable=""/>
              </a:gs>
            </a:gsLst>
            <a:lin ang="5400000" scaled="0"/>
          </a:gradFill>
          <a:latin typeface="Consolas" pitchFamily="49" charset="0"/>
          <a:ea typeface="+mn-ea"/>
          <a:cs typeface="Courier New" pitchFamily="49" charset="0"/>
        </a:defRPr>
      </a:lvl3pPr>
      <a:lvl4pPr marL="1094009" indent="7937" algn="l" defTabSz="914363" rtl="0" eaLnBrk="1" latinLnBrk="0" hangingPunct="1">
        <a:lnSpc>
          <a:spcPct val="90000"/>
        </a:lnSpc>
        <a:spcBef>
          <a:spcPct val="20000"/>
        </a:spcBef>
        <a:buFont typeface="Arial" pitchFamily="34" charset="0"/>
        <a:buNone/>
        <a:defRPr sz="2400" b="0" kern="1200">
          <a:gradFill>
            <a:gsLst>
              <a:gs pos="0">
                <a:srgbClr xmlns:mc="http://schemas.openxmlformats.org/markup-compatibility/2006" xmlns:a14="http://schemas.microsoft.com/office/drawing/2010/main" val="000000" mc:Ignorable=""/>
              </a:gs>
              <a:gs pos="86000">
                <a:srgbClr xmlns:mc="http://schemas.openxmlformats.org/markup-compatibility/2006" xmlns:a14="http://schemas.microsoft.com/office/drawing/2010/main" val="000000" mc:Ignorable=""/>
              </a:gs>
            </a:gsLst>
            <a:lin ang="5400000" scaled="0"/>
          </a:gradFill>
          <a:latin typeface="Consolas" pitchFamily="49" charset="0"/>
          <a:ea typeface="+mn-ea"/>
          <a:cs typeface="Courier New" pitchFamily="49" charset="0"/>
        </a:defRPr>
      </a:lvl4pPr>
      <a:lvl5pPr marL="1426047" indent="0" algn="l" defTabSz="914363" rtl="0" eaLnBrk="1" latinLnBrk="0" hangingPunct="1">
        <a:lnSpc>
          <a:spcPct val="90000"/>
        </a:lnSpc>
        <a:spcBef>
          <a:spcPct val="20000"/>
        </a:spcBef>
        <a:buFont typeface="Arial" pitchFamily="34" charset="0"/>
        <a:buNone/>
        <a:defRPr sz="2400" b="0" kern="1200">
          <a:gradFill>
            <a:gsLst>
              <a:gs pos="0">
                <a:srgbClr xmlns:mc="http://schemas.openxmlformats.org/markup-compatibility/2006" xmlns:a14="http://schemas.microsoft.com/office/drawing/2010/main" val="000000" mc:Ignorable=""/>
              </a:gs>
              <a:gs pos="86000">
                <a:srgbClr xmlns:mc="http://schemas.openxmlformats.org/markup-compatibility/2006" xmlns:a14="http://schemas.microsoft.com/office/drawing/2010/main" val="000000" mc:Ignorable=""/>
              </a:gs>
            </a:gsLst>
            <a:lin ang="5400000" scaled="0"/>
          </a:gradFill>
          <a:latin typeface="Consolas" pitchFamily="49" charset="0"/>
          <a:ea typeface="+mn-ea"/>
          <a:cs typeface="Courier New" pitchFamily="49" charset="0"/>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5" name="Snip Single Corner Rectangle 4"/>
          <p:cNvSpPr/>
          <p:nvPr/>
        </p:nvSpPr>
        <p:spPr>
          <a:xfrm>
            <a:off x="381000" y="1447800"/>
            <a:ext cx="8382000" cy="5181600"/>
          </a:xfrm>
          <a:prstGeom prst="snip1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 name="Title Placeholder 1"/>
          <p:cNvSpPr>
            <a:spLocks noGrp="1"/>
          </p:cNvSpPr>
          <p:nvPr>
            <p:ph type="title"/>
          </p:nvPr>
        </p:nvSpPr>
        <p:spPr>
          <a:xfrm>
            <a:off x="381000" y="323850"/>
            <a:ext cx="8382000" cy="553998"/>
          </a:xfrm>
          <a:prstGeom prst="rect">
            <a:avLst/>
          </a:prstGeom>
        </p:spPr>
        <p:txBody>
          <a:bodyPr vert="horz" wrap="square" lIns="0" tIns="0" rIns="0" bIns="0" rtlCol="0" anchor="t">
            <a:sp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722312" y="1905000"/>
            <a:ext cx="8040688" cy="2108269"/>
          </a:xfrm>
          <a:prstGeom prst="rect">
            <a:avLst/>
          </a:prstGeom>
        </p:spPr>
        <p:txBody>
          <a:bodyPr vert="horz" wrap="square" lIns="0" tIns="0" rIns="0" bIns="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 bg1="dk1" tx1="lt1" bg2="dk2" tx2="lt2" accent1="accent1" accent2="accent2" accent3="accent3" accent4="accent4" accent5="accent5" accent6="accent6" hlink="hlink" folHlink="folHlink"/>
  <p:sldLayoutIdLst>
    <p:sldLayoutId id="2147483723" r:id="rId1"/>
  </p:sldLayoutIdLst>
  <p:transition xmlns:p14="http://schemas.microsoft.com/office/powerpoint/2010/main">
    <p:fade/>
  </p:transition>
  <p:timing>
    <p:tnLst>
      <p:par>
        <p:cTn xmlns:p14="http://schemas.microsoft.com/office/powerpoint/2010/main" id="1" dur="indefinite" restart="never" nodeType="tmRoot"/>
      </p:par>
    </p:tnLst>
  </p:timing>
  <p:txStyles>
    <p:titleStyle>
      <a:lvl1pPr algn="l" defTabSz="914363" rtl="0" eaLnBrk="1" latinLnBrk="0" hangingPunct="1">
        <a:lnSpc>
          <a:spcPct val="90000"/>
        </a:lnSpc>
        <a:spcBef>
          <a:spcPct val="0"/>
        </a:spcBef>
        <a:buNone/>
        <a:defRPr lang="en-US" sz="4000" b="0" kern="1200" cap="none" spc="-150" dirty="0">
          <a:ln w="3175">
            <a:noFill/>
          </a:ln>
          <a:gradFill flip="none" rotWithShape="1">
            <a:gsLst>
              <a:gs pos="0">
                <a:schemeClr val="tx1"/>
              </a:gs>
              <a:gs pos="86000">
                <a:schemeClr val="tx1"/>
              </a:gs>
            </a:gsLst>
            <a:lin ang="5400000" scaled="0"/>
            <a:tileRect/>
          </a:gradFill>
          <a:effectLst/>
          <a:latin typeface="+mj-lt"/>
          <a:ea typeface="+mn-ea"/>
          <a:cs typeface="Arial" charset="0"/>
        </a:defRPr>
      </a:lvl1pPr>
    </p:titleStyle>
    <p:bodyStyle>
      <a:lvl1pPr marL="0" indent="0" algn="l" defTabSz="914363" rtl="0" eaLnBrk="1" latinLnBrk="0" hangingPunct="1">
        <a:lnSpc>
          <a:spcPct val="90000"/>
        </a:lnSpc>
        <a:spcBef>
          <a:spcPct val="20000"/>
        </a:spcBef>
        <a:buFont typeface="Arial" pitchFamily="34" charset="0"/>
        <a:buNone/>
        <a:defRPr sz="3000" b="0" kern="1200">
          <a:gradFill>
            <a:gsLst>
              <a:gs pos="0">
                <a:srgbClr xmlns:mc="http://schemas.openxmlformats.org/markup-compatibility/2006" xmlns:a14="http://schemas.microsoft.com/office/drawing/2010/main" val="000000" mc:Ignorable=""/>
              </a:gs>
              <a:gs pos="86000">
                <a:srgbClr xmlns:mc="http://schemas.openxmlformats.org/markup-compatibility/2006" xmlns:a14="http://schemas.microsoft.com/office/drawing/2010/main" val="000000" mc:Ignorable=""/>
              </a:gs>
            </a:gsLst>
            <a:lin ang="5400000" scaled="0"/>
          </a:gradFill>
          <a:latin typeface="Consolas" pitchFamily="49" charset="0"/>
          <a:ea typeface="+mn-ea"/>
          <a:cs typeface="Courier New" pitchFamily="49" charset="0"/>
        </a:defRPr>
      </a:lvl1pPr>
      <a:lvl2pPr marL="384954" indent="-7937" algn="l" defTabSz="914363" rtl="0" eaLnBrk="1" latinLnBrk="0" hangingPunct="1">
        <a:lnSpc>
          <a:spcPct val="90000"/>
        </a:lnSpc>
        <a:spcBef>
          <a:spcPct val="20000"/>
        </a:spcBef>
        <a:buFont typeface="Arial" pitchFamily="34" charset="0"/>
        <a:buNone/>
        <a:defRPr sz="2800" b="0" kern="1200">
          <a:gradFill>
            <a:gsLst>
              <a:gs pos="0">
                <a:srgbClr xmlns:mc="http://schemas.openxmlformats.org/markup-compatibility/2006" xmlns:a14="http://schemas.microsoft.com/office/drawing/2010/main" val="000000" mc:Ignorable=""/>
              </a:gs>
              <a:gs pos="86000">
                <a:srgbClr xmlns:mc="http://schemas.openxmlformats.org/markup-compatibility/2006" xmlns:a14="http://schemas.microsoft.com/office/drawing/2010/main" val="000000" mc:Ignorable=""/>
              </a:gs>
            </a:gsLst>
            <a:lin ang="5400000" scaled="0"/>
          </a:gradFill>
          <a:latin typeface="Consolas" pitchFamily="49" charset="0"/>
          <a:ea typeface="+mn-ea"/>
          <a:cs typeface="Courier New" pitchFamily="49" charset="0"/>
        </a:defRPr>
      </a:lvl2pPr>
      <a:lvl3pPr marL="761970" indent="-7937" algn="l" defTabSz="914363" rtl="0" eaLnBrk="1" latinLnBrk="0" hangingPunct="1">
        <a:lnSpc>
          <a:spcPct val="90000"/>
        </a:lnSpc>
        <a:spcBef>
          <a:spcPct val="20000"/>
        </a:spcBef>
        <a:buFont typeface="Arial" pitchFamily="34" charset="0"/>
        <a:buNone/>
        <a:defRPr sz="2400" b="0" kern="1200">
          <a:gradFill>
            <a:gsLst>
              <a:gs pos="0">
                <a:srgbClr xmlns:mc="http://schemas.openxmlformats.org/markup-compatibility/2006" xmlns:a14="http://schemas.microsoft.com/office/drawing/2010/main" val="000000" mc:Ignorable=""/>
              </a:gs>
              <a:gs pos="86000">
                <a:srgbClr xmlns:mc="http://schemas.openxmlformats.org/markup-compatibility/2006" xmlns:a14="http://schemas.microsoft.com/office/drawing/2010/main" val="000000" mc:Ignorable=""/>
              </a:gs>
            </a:gsLst>
            <a:lin ang="5400000" scaled="0"/>
          </a:gradFill>
          <a:latin typeface="Consolas" pitchFamily="49" charset="0"/>
          <a:ea typeface="+mn-ea"/>
          <a:cs typeface="Courier New" pitchFamily="49" charset="0"/>
        </a:defRPr>
      </a:lvl3pPr>
      <a:lvl4pPr marL="1094009" indent="7937" algn="l" defTabSz="914363" rtl="0" eaLnBrk="1" latinLnBrk="0" hangingPunct="1">
        <a:lnSpc>
          <a:spcPct val="90000"/>
        </a:lnSpc>
        <a:spcBef>
          <a:spcPct val="20000"/>
        </a:spcBef>
        <a:buFont typeface="Arial" pitchFamily="34" charset="0"/>
        <a:buNone/>
        <a:defRPr sz="2400" b="0" kern="1200">
          <a:gradFill>
            <a:gsLst>
              <a:gs pos="0">
                <a:srgbClr xmlns:mc="http://schemas.openxmlformats.org/markup-compatibility/2006" xmlns:a14="http://schemas.microsoft.com/office/drawing/2010/main" val="000000" mc:Ignorable=""/>
              </a:gs>
              <a:gs pos="86000">
                <a:srgbClr xmlns:mc="http://schemas.openxmlformats.org/markup-compatibility/2006" xmlns:a14="http://schemas.microsoft.com/office/drawing/2010/main" val="000000" mc:Ignorable=""/>
              </a:gs>
            </a:gsLst>
            <a:lin ang="5400000" scaled="0"/>
          </a:gradFill>
          <a:latin typeface="Consolas" pitchFamily="49" charset="0"/>
          <a:ea typeface="+mn-ea"/>
          <a:cs typeface="Courier New" pitchFamily="49" charset="0"/>
        </a:defRPr>
      </a:lvl4pPr>
      <a:lvl5pPr marL="1426047" indent="0" algn="l" defTabSz="914363" rtl="0" eaLnBrk="1" latinLnBrk="0" hangingPunct="1">
        <a:lnSpc>
          <a:spcPct val="90000"/>
        </a:lnSpc>
        <a:spcBef>
          <a:spcPct val="20000"/>
        </a:spcBef>
        <a:buFont typeface="Arial" pitchFamily="34" charset="0"/>
        <a:buNone/>
        <a:defRPr sz="2400" b="0" kern="1200">
          <a:gradFill>
            <a:gsLst>
              <a:gs pos="0">
                <a:srgbClr xmlns:mc="http://schemas.openxmlformats.org/markup-compatibility/2006" xmlns:a14="http://schemas.microsoft.com/office/drawing/2010/main" val="000000" mc:Ignorable=""/>
              </a:gs>
              <a:gs pos="86000">
                <a:srgbClr xmlns:mc="http://schemas.openxmlformats.org/markup-compatibility/2006" xmlns:a14="http://schemas.microsoft.com/office/drawing/2010/main" val="000000" mc:Ignorable=""/>
              </a:gs>
            </a:gsLst>
            <a:lin ang="5400000" scaled="0"/>
          </a:gradFill>
          <a:latin typeface="Consolas" pitchFamily="49" charset="0"/>
          <a:ea typeface="+mn-ea"/>
          <a:cs typeface="Courier New" pitchFamily="49" charset="0"/>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8" Type="http://schemas.openxmlformats.org/officeDocument/2006/relationships/hyperlink" Target="http://ajaxcontroltoolkit.codeplex.com/" TargetMode="External"/><Relationship Id="rId3" Type="http://schemas.openxmlformats.org/officeDocument/2006/relationships/hyperlink" Target="http://forums.asp.net/1213.aspx" TargetMode="External"/><Relationship Id="rId7" Type="http://schemas.openxmlformats.org/officeDocument/2006/relationships/hyperlink" Target="http://www.microsoft.com/web/jumpstart/" TargetMode="External"/><Relationship Id="rId2" Type="http://schemas.openxmlformats.org/officeDocument/2006/relationships/notesSlide" Target="../notesSlides/notesSlide17.xml"/><Relationship Id="rId1" Type="http://schemas.openxmlformats.org/officeDocument/2006/relationships/slideLayout" Target="../slideLayouts/slideLayout4.xml"/><Relationship Id="rId6" Type="http://schemas.openxmlformats.org/officeDocument/2006/relationships/hyperlink" Target="http://www.asp.net/learn/whitepapers/aspnet4/" TargetMode="External"/><Relationship Id="rId5" Type="http://schemas.openxmlformats.org/officeDocument/2006/relationships/hyperlink" Target="http://www.asp.net/learn/vs2010-quick-hit-videos/" TargetMode="External"/><Relationship Id="rId10" Type="http://schemas.openxmlformats.org/officeDocument/2006/relationships/hyperlink" Target="http://www.microsoft.com/visualstudio/en-us/products/2010/default.mspx" TargetMode="External"/><Relationship Id="rId4" Type="http://schemas.openxmlformats.org/officeDocument/2006/relationships/hyperlink" Target="http://www.asp.net/learn/aspnet-4-quick-hit-videos/" TargetMode="External"/><Relationship Id="rId9" Type="http://schemas.openxmlformats.org/officeDocument/2006/relationships/hyperlink" Target="http://www.codeplex.com/aspnet" TargetMode="Externa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2.xml.rels><?xml version="1.0" encoding="UTF-8" standalone="yes"?>
<Relationships xmlns="http://schemas.openxmlformats.org/package/2006/relationships"><Relationship Id="rId3" Type="http://schemas.openxmlformats.org/officeDocument/2006/relationships/hyperlink" Target="http://www.microsoft.com/" TargetMode="External"/><Relationship Id="rId2" Type="http://schemas.openxmlformats.org/officeDocument/2006/relationships/notesSlide" Target="../notesSlides/notesSlide18.xml"/><Relationship Id="rId1" Type="http://schemas.openxmlformats.org/officeDocument/2006/relationships/slideLayout" Target="../slideLayouts/slideLayout4.xml"/><Relationship Id="rId5" Type="http://schemas.openxmlformats.org/officeDocument/2006/relationships/image" Target="../media/image12.png"/><Relationship Id="rId4" Type="http://schemas.openxmlformats.org/officeDocument/2006/relationships/hyperlink" Target="http://channel9.msdn.com/learn" TargetMode="Externa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6.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What’s New in Microsoft ASP.NET 4 Web Forms and Dynamic Data</a:t>
            </a:r>
            <a:endParaRPr lang="en-US" dirty="0"/>
          </a:p>
        </p:txBody>
      </p:sp>
      <p:sp>
        <p:nvSpPr>
          <p:cNvPr id="3" name="Subtitle 2"/>
          <p:cNvSpPr>
            <a:spLocks noGrp="1"/>
          </p:cNvSpPr>
          <p:nvPr>
            <p:ph type="subTitle" idx="1"/>
          </p:nvPr>
        </p:nvSpPr>
        <p:spPr/>
        <p:txBody>
          <a:bodyPr/>
          <a:lstStyle/>
          <a:p>
            <a:r>
              <a:rPr lang="en-US" dirty="0" smtClean="0"/>
              <a:t>Scott Hunter</a:t>
            </a:r>
          </a:p>
          <a:p>
            <a:r>
              <a:rPr lang="en-US" dirty="0" smtClean="0"/>
              <a:t>Senior Program Manager Lead</a:t>
            </a:r>
          </a:p>
          <a:p>
            <a:r>
              <a:rPr lang="en-US" dirty="0" smtClean="0"/>
              <a:t>Microsoft Corporation</a:t>
            </a:r>
            <a:endParaRPr lang="en-US" dirty="0"/>
          </a:p>
        </p:txBody>
      </p:sp>
      <p:sp>
        <p:nvSpPr>
          <p:cNvPr id="6" name="Text Placeholder 5"/>
          <p:cNvSpPr>
            <a:spLocks noGrp="1"/>
          </p:cNvSpPr>
          <p:nvPr>
            <p:ph type="body" sz="quarter" idx="10"/>
          </p:nvPr>
        </p:nvSpPr>
        <p:spPr>
          <a:xfrm>
            <a:off x="730250" y="323850"/>
            <a:ext cx="2362994" cy="297473"/>
          </a:xfrm>
        </p:spPr>
        <p:txBody>
          <a:bodyPr/>
          <a:lstStyle/>
          <a:p>
            <a:r>
              <a:rPr lang="en-US" dirty="0" smtClean="0"/>
              <a:t>FT58</a:t>
            </a:r>
            <a:endParaRPr lang="en-US" dirty="0"/>
          </a:p>
        </p:txBody>
      </p:sp>
    </p:spTree>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Clean HTML</a:t>
            </a:r>
            <a:endParaRPr lang="en-US" dirty="0"/>
          </a:p>
        </p:txBody>
      </p:sp>
      <p:sp>
        <p:nvSpPr>
          <p:cNvPr id="3" name="Subtitle 2"/>
          <p:cNvSpPr>
            <a:spLocks noGrp="1"/>
          </p:cNvSpPr>
          <p:nvPr>
            <p:ph type="subTitle" idx="1"/>
          </p:nvPr>
        </p:nvSpPr>
        <p:spPr/>
        <p:txBody>
          <a:bodyPr/>
          <a:lstStyle/>
          <a:p>
            <a:endParaRPr lang="en-US" dirty="0">
              <a:gradFill>
                <a:gsLst>
                  <a:gs pos="0">
                    <a:schemeClr val="tx1"/>
                  </a:gs>
                  <a:gs pos="100000">
                    <a:schemeClr val="tx1"/>
                  </a:gs>
                </a:gsLst>
                <a:lin ang="5400000" scaled="0"/>
              </a:gradFill>
            </a:endParaRPr>
          </a:p>
        </p:txBody>
      </p:sp>
      <p:sp>
        <p:nvSpPr>
          <p:cNvPr id="4" name="Text Placeholder 3"/>
          <p:cNvSpPr>
            <a:spLocks noGrp="1"/>
          </p:cNvSpPr>
          <p:nvPr>
            <p:ph type="body" sz="quarter" idx="10"/>
          </p:nvPr>
        </p:nvSpPr>
        <p:spPr/>
        <p:txBody>
          <a:bodyPr/>
          <a:lstStyle/>
          <a:p>
            <a:r>
              <a:rPr lang="en-US" dirty="0" smtClean="0"/>
              <a:t>demo </a:t>
            </a:r>
            <a:endParaRPr lang="en-US" dirty="0"/>
          </a:p>
        </p:txBody>
      </p:sp>
    </p:spTree>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323850"/>
            <a:ext cx="8382000" cy="941796"/>
          </a:xfrm>
        </p:spPr>
        <p:txBody>
          <a:bodyPr/>
          <a:lstStyle/>
          <a:p>
            <a:r>
              <a:rPr lang="en-US" dirty="0" smtClean="0"/>
              <a:t>ASP.NET Web Forms</a:t>
            </a:r>
            <a:br>
              <a:rPr lang="en-US" dirty="0" smtClean="0"/>
            </a:br>
            <a:r>
              <a:rPr lang="en-US" sz="2800" dirty="0" smtClean="0">
                <a:solidFill>
                  <a:schemeClr val="accent1"/>
                </a:solidFill>
              </a:rPr>
              <a:t>Ajax performance</a:t>
            </a:r>
            <a:endParaRPr lang="en-US" dirty="0">
              <a:solidFill>
                <a:schemeClr val="accent1"/>
              </a:solidFill>
            </a:endParaRPr>
          </a:p>
        </p:txBody>
      </p:sp>
      <p:sp>
        <p:nvSpPr>
          <p:cNvPr id="3" name="Text Placeholder 2"/>
          <p:cNvSpPr>
            <a:spLocks noGrp="1"/>
          </p:cNvSpPr>
          <p:nvPr>
            <p:ph type="body" sz="quarter" idx="10"/>
          </p:nvPr>
        </p:nvSpPr>
        <p:spPr>
          <a:xfrm>
            <a:off x="381000" y="1447799"/>
            <a:ext cx="8382000" cy="443198"/>
          </a:xfrm>
        </p:spPr>
        <p:txBody>
          <a:bodyPr/>
          <a:lstStyle/>
          <a:p>
            <a:r>
              <a:rPr lang="en-US" dirty="0" smtClean="0"/>
              <a:t>Improved client performance</a:t>
            </a:r>
          </a:p>
        </p:txBody>
      </p:sp>
      <p:grpSp>
        <p:nvGrpSpPr>
          <p:cNvPr id="4" name="Group 5"/>
          <p:cNvGrpSpPr>
            <a:grpSpLocks/>
          </p:cNvGrpSpPr>
          <p:nvPr/>
        </p:nvGrpSpPr>
        <p:grpSpPr bwMode="auto">
          <a:xfrm>
            <a:off x="446049" y="4501375"/>
            <a:ext cx="8229600" cy="457200"/>
            <a:chOff x="685800" y="5410200"/>
            <a:chExt cx="8229600" cy="457200"/>
          </a:xfrm>
        </p:grpSpPr>
        <p:sp>
          <p:nvSpPr>
            <p:cNvPr id="5" name="Rectangle 4"/>
            <p:cNvSpPr/>
            <p:nvPr/>
          </p:nvSpPr>
          <p:spPr bwMode="auto">
            <a:xfrm>
              <a:off x="685800" y="5410200"/>
              <a:ext cx="8229600" cy="457200"/>
            </a:xfrm>
            <a:prstGeom prst="rect">
              <a:avLst/>
            </a:prstGeom>
            <a:solidFill>
              <a:schemeClr val="tx1"/>
            </a:solidFill>
            <a:ln>
              <a:headEnd type="none" w="med" len="med"/>
              <a:tailEnd type="none" w="med" len="med"/>
            </a:ln>
            <a:scene3d>
              <a:camera prst="orthographicFront" fov="0">
                <a:rot lat="0" lon="0" rev="0"/>
              </a:camera>
              <a:lightRig rig="glow" dir="t">
                <a:rot lat="0" lon="0" rev="6360000"/>
              </a:lightRig>
            </a:scene3d>
            <a:sp3d prstMaterial="flat">
              <a:bevelT w="95250" h="101600"/>
              <a:contourClr>
                <a:schemeClr val="accent2">
                  <a:satMod val="300000"/>
                </a:schemeClr>
              </a:contourClr>
            </a:sp3d>
          </p:spPr>
          <p:style>
            <a:lnRef idx="0">
              <a:schemeClr val="accent2"/>
            </a:lnRef>
            <a:fillRef idx="3">
              <a:schemeClr val="accent2"/>
            </a:fillRef>
            <a:effectRef idx="3">
              <a:schemeClr val="accent2"/>
            </a:effectRef>
            <a:fontRef idx="minor">
              <a:schemeClr val="lt1"/>
            </a:fontRef>
          </p:style>
          <p:txBody>
            <a:bodyPr lIns="91436" tIns="45718" rIns="91436" bIns="45718" anchor="ctr"/>
            <a:lstStyle>
              <a:defPPr>
                <a:defRPr lang="en-US"/>
              </a:defPPr>
              <a:lvl1pPr marL="0" algn="l" defTabSz="914363" rtl="0" eaLnBrk="1" latinLnBrk="0" hangingPunct="1">
                <a:defRPr sz="1800" kern="1200">
                  <a:solidFill>
                    <a:schemeClr val="lt1"/>
                  </a:solidFill>
                  <a:latin typeface="+mn-lt"/>
                  <a:ea typeface="+mn-ea"/>
                  <a:cs typeface="+mn-cs"/>
                </a:defRPr>
              </a:lvl1pPr>
              <a:lvl2pPr marL="457182" algn="l" defTabSz="914363" rtl="0" eaLnBrk="1" latinLnBrk="0" hangingPunct="1">
                <a:defRPr sz="1800" kern="1200">
                  <a:solidFill>
                    <a:schemeClr val="lt1"/>
                  </a:solidFill>
                  <a:latin typeface="+mn-lt"/>
                  <a:ea typeface="+mn-ea"/>
                  <a:cs typeface="+mn-cs"/>
                </a:defRPr>
              </a:lvl2pPr>
              <a:lvl3pPr marL="914363" algn="l" defTabSz="914363" rtl="0" eaLnBrk="1" latinLnBrk="0" hangingPunct="1">
                <a:defRPr sz="1800" kern="1200">
                  <a:solidFill>
                    <a:schemeClr val="lt1"/>
                  </a:solidFill>
                  <a:latin typeface="+mn-lt"/>
                  <a:ea typeface="+mn-ea"/>
                  <a:cs typeface="+mn-cs"/>
                </a:defRPr>
              </a:lvl3pPr>
              <a:lvl4pPr marL="1371545" algn="l" defTabSz="914363" rtl="0" eaLnBrk="1" latinLnBrk="0" hangingPunct="1">
                <a:defRPr sz="1800" kern="1200">
                  <a:solidFill>
                    <a:schemeClr val="lt1"/>
                  </a:solidFill>
                  <a:latin typeface="+mn-lt"/>
                  <a:ea typeface="+mn-ea"/>
                  <a:cs typeface="+mn-cs"/>
                </a:defRPr>
              </a:lvl4pPr>
              <a:lvl5pPr marL="1828727" algn="l" defTabSz="914363" rtl="0" eaLnBrk="1" latinLnBrk="0" hangingPunct="1">
                <a:defRPr sz="1800" kern="1200">
                  <a:solidFill>
                    <a:schemeClr val="lt1"/>
                  </a:solidFill>
                  <a:latin typeface="+mn-lt"/>
                  <a:ea typeface="+mn-ea"/>
                  <a:cs typeface="+mn-cs"/>
                </a:defRPr>
              </a:lvl5pPr>
              <a:lvl6pPr marL="2285909" algn="l" defTabSz="914363" rtl="0" eaLnBrk="1" latinLnBrk="0" hangingPunct="1">
                <a:defRPr sz="1800" kern="1200">
                  <a:solidFill>
                    <a:schemeClr val="lt1"/>
                  </a:solidFill>
                  <a:latin typeface="+mn-lt"/>
                  <a:ea typeface="+mn-ea"/>
                  <a:cs typeface="+mn-cs"/>
                </a:defRPr>
              </a:lvl6pPr>
              <a:lvl7pPr marL="2743090" algn="l" defTabSz="914363" rtl="0" eaLnBrk="1" latinLnBrk="0" hangingPunct="1">
                <a:defRPr sz="1800" kern="1200">
                  <a:solidFill>
                    <a:schemeClr val="lt1"/>
                  </a:solidFill>
                  <a:latin typeface="+mn-lt"/>
                  <a:ea typeface="+mn-ea"/>
                  <a:cs typeface="+mn-cs"/>
                </a:defRPr>
              </a:lvl7pPr>
              <a:lvl8pPr marL="3200272" algn="l" defTabSz="914363" rtl="0" eaLnBrk="1" latinLnBrk="0" hangingPunct="1">
                <a:defRPr sz="1800" kern="1200">
                  <a:solidFill>
                    <a:schemeClr val="lt1"/>
                  </a:solidFill>
                  <a:latin typeface="+mn-lt"/>
                  <a:ea typeface="+mn-ea"/>
                  <a:cs typeface="+mn-cs"/>
                </a:defRPr>
              </a:lvl8pPr>
              <a:lvl9pPr marL="3657454" algn="l" defTabSz="914363" rtl="0" eaLnBrk="1" latinLnBrk="0" hangingPunct="1">
                <a:defRPr sz="1800" kern="1200">
                  <a:solidFill>
                    <a:schemeClr val="lt1"/>
                  </a:solidFill>
                  <a:latin typeface="+mn-lt"/>
                  <a:ea typeface="+mn-ea"/>
                  <a:cs typeface="+mn-cs"/>
                </a:defRPr>
              </a:lvl9pPr>
            </a:lstStyle>
            <a:p>
              <a:pPr algn="ctr" defTabSz="914099">
                <a:defRPr/>
              </a:pPr>
              <a:endParaRPr lang="en-US" sz="2400" dirty="0" smtClean="0">
                <a:gradFill>
                  <a:gsLst>
                    <a:gs pos="62000">
                      <a:schemeClr val="tx1"/>
                    </a:gs>
                    <a:gs pos="88000">
                      <a:schemeClr val="tx1"/>
                    </a:gs>
                  </a:gsLst>
                  <a:lin ang="5400000" scaled="0"/>
                </a:gradFill>
                <a:effectLst>
                  <a:outerShdw blurRad="38100" dist="38100" dir="2700000" algn="tl">
                    <a:srgbClr xmlns:mc="http://schemas.openxmlformats.org/markup-compatibility/2006" xmlns:a14="http://schemas.microsoft.com/office/drawing/2010/main" val="000000" mc:Ignorable="">
                      <a:alpha val="43137"/>
                    </a:srgbClr>
                  </a:outerShdw>
                </a:effectLst>
                <a:latin typeface="Segoe" pitchFamily="34" charset="0"/>
              </a:endParaRPr>
            </a:p>
          </p:txBody>
        </p:sp>
        <p:sp>
          <p:nvSpPr>
            <p:cNvPr id="6" name="Rectangle 5"/>
            <p:cNvSpPr/>
            <p:nvPr/>
          </p:nvSpPr>
          <p:spPr>
            <a:xfrm>
              <a:off x="838200" y="5486400"/>
              <a:ext cx="7467600" cy="288925"/>
            </a:xfrm>
            <a:prstGeom prst="rect">
              <a:avLst/>
            </a:prstGeom>
          </p:spPr>
          <p:txBody>
            <a:bodyPr>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nSpc>
                  <a:spcPts val="1500"/>
                </a:lnSpc>
                <a:spcBef>
                  <a:spcPts val="600"/>
                </a:spcBef>
                <a:defRPr/>
              </a:pPr>
              <a:r>
                <a:rPr lang="en-US" sz="1600" dirty="0">
                  <a:solidFill>
                    <a:schemeClr val="tx1">
                      <a:lumMod val="10000"/>
                    </a:schemeClr>
                  </a:solidFill>
                  <a:latin typeface="Consolas" pitchFamily="49" charset="0"/>
                  <a:cs typeface="Consolas" pitchFamily="49" charset="0"/>
                </a:rPr>
                <a:t>&lt;</a:t>
              </a:r>
              <a:r>
                <a:rPr lang="en-US" sz="1600" dirty="0" err="1" smtClean="0">
                  <a:solidFill>
                    <a:schemeClr val="tx1">
                      <a:lumMod val="10000"/>
                    </a:schemeClr>
                  </a:solidFill>
                  <a:latin typeface="Consolas" pitchFamily="49" charset="0"/>
                  <a:cs typeface="Consolas" pitchFamily="49" charset="0"/>
                </a:rPr>
                <a:t>asp:ScriptManager</a:t>
              </a:r>
              <a:r>
                <a:rPr lang="en-US" sz="1600" dirty="0" smtClean="0">
                  <a:solidFill>
                    <a:schemeClr val="tx1">
                      <a:lumMod val="10000"/>
                    </a:schemeClr>
                  </a:solidFill>
                  <a:latin typeface="Consolas" pitchFamily="49" charset="0"/>
                  <a:cs typeface="Consolas" pitchFamily="49" charset="0"/>
                </a:rPr>
                <a:t> ..   </a:t>
              </a:r>
              <a:r>
                <a:rPr lang="en-US" sz="1600" b="1" dirty="0" err="1">
                  <a:solidFill>
                    <a:srgbClr xmlns:mc="http://schemas.openxmlformats.org/markup-compatibility/2006" xmlns:a14="http://schemas.microsoft.com/office/drawing/2010/main" val="FF0000" mc:Ignorable=""/>
                  </a:solidFill>
                  <a:latin typeface="Consolas" pitchFamily="49" charset="0"/>
                  <a:cs typeface="Consolas" pitchFamily="49" charset="0"/>
                </a:rPr>
                <a:t>EnableCdn</a:t>
              </a:r>
              <a:r>
                <a:rPr lang="en-US" sz="1600" dirty="0">
                  <a:solidFill>
                    <a:schemeClr val="tx1">
                      <a:lumMod val="10000"/>
                    </a:schemeClr>
                  </a:solidFill>
                  <a:latin typeface="Consolas" pitchFamily="49" charset="0"/>
                  <a:cs typeface="Consolas" pitchFamily="49" charset="0"/>
                </a:rPr>
                <a:t>=“true</a:t>
              </a:r>
              <a:r>
                <a:rPr lang="en-US" sz="1600" dirty="0" smtClean="0">
                  <a:solidFill>
                    <a:schemeClr val="tx1">
                      <a:lumMod val="10000"/>
                    </a:schemeClr>
                  </a:solidFill>
                  <a:latin typeface="Consolas" pitchFamily="49" charset="0"/>
                  <a:cs typeface="Consolas" pitchFamily="49" charset="0"/>
                </a:rPr>
                <a:t>” /&gt;</a:t>
              </a:r>
              <a:endParaRPr lang="en-US" sz="1600" dirty="0">
                <a:solidFill>
                  <a:schemeClr val="tx1">
                    <a:lumMod val="10000"/>
                  </a:schemeClr>
                </a:solidFill>
                <a:latin typeface="Consolas" pitchFamily="49" charset="0"/>
                <a:cs typeface="Consolas" pitchFamily="49" charset="0"/>
              </a:endParaRPr>
            </a:p>
          </p:txBody>
        </p:sp>
      </p:grpSp>
      <p:grpSp>
        <p:nvGrpSpPr>
          <p:cNvPr id="7" name="Group 8"/>
          <p:cNvGrpSpPr>
            <a:grpSpLocks/>
          </p:cNvGrpSpPr>
          <p:nvPr/>
        </p:nvGrpSpPr>
        <p:grpSpPr bwMode="auto">
          <a:xfrm>
            <a:off x="446049" y="5034775"/>
            <a:ext cx="8229600" cy="685800"/>
            <a:chOff x="685800" y="5410200"/>
            <a:chExt cx="8229600" cy="990600"/>
          </a:xfrm>
        </p:grpSpPr>
        <p:sp>
          <p:nvSpPr>
            <p:cNvPr id="8" name="Rectangle 7"/>
            <p:cNvSpPr/>
            <p:nvPr/>
          </p:nvSpPr>
          <p:spPr bwMode="auto">
            <a:xfrm>
              <a:off x="685800" y="5410200"/>
              <a:ext cx="8229600" cy="990600"/>
            </a:xfrm>
            <a:prstGeom prst="rect">
              <a:avLst/>
            </a:prstGeom>
            <a:solidFill>
              <a:schemeClr val="tx1"/>
            </a:solidFill>
            <a:ln>
              <a:headEnd type="none" w="med" len="med"/>
              <a:tailEnd type="none" w="med" len="med"/>
            </a:ln>
            <a:scene3d>
              <a:camera prst="orthographicFront" fov="0">
                <a:rot lat="0" lon="0" rev="0"/>
              </a:camera>
              <a:lightRig rig="glow" dir="t">
                <a:rot lat="0" lon="0" rev="6360000"/>
              </a:lightRig>
            </a:scene3d>
            <a:sp3d prstMaterial="flat">
              <a:bevelT w="95250" h="101600"/>
              <a:contourClr>
                <a:schemeClr val="accent2">
                  <a:satMod val="300000"/>
                </a:schemeClr>
              </a:contourClr>
            </a:sp3d>
          </p:spPr>
          <p:style>
            <a:lnRef idx="0">
              <a:schemeClr val="accent2"/>
            </a:lnRef>
            <a:fillRef idx="3">
              <a:schemeClr val="accent2"/>
            </a:fillRef>
            <a:effectRef idx="3">
              <a:schemeClr val="accent2"/>
            </a:effectRef>
            <a:fontRef idx="minor">
              <a:schemeClr val="lt1"/>
            </a:fontRef>
          </p:style>
          <p:txBody>
            <a:bodyPr lIns="91436" tIns="45718" rIns="91436" bIns="45718" anchor="ctr"/>
            <a:lstStyle>
              <a:defPPr>
                <a:defRPr lang="en-US"/>
              </a:defPPr>
              <a:lvl1pPr marL="0" algn="l" defTabSz="914363" rtl="0" eaLnBrk="1" latinLnBrk="0" hangingPunct="1">
                <a:defRPr sz="1800" kern="1200">
                  <a:solidFill>
                    <a:schemeClr val="lt1"/>
                  </a:solidFill>
                  <a:latin typeface="+mn-lt"/>
                  <a:ea typeface="+mn-ea"/>
                  <a:cs typeface="+mn-cs"/>
                </a:defRPr>
              </a:lvl1pPr>
              <a:lvl2pPr marL="457182" algn="l" defTabSz="914363" rtl="0" eaLnBrk="1" latinLnBrk="0" hangingPunct="1">
                <a:defRPr sz="1800" kern="1200">
                  <a:solidFill>
                    <a:schemeClr val="lt1"/>
                  </a:solidFill>
                  <a:latin typeface="+mn-lt"/>
                  <a:ea typeface="+mn-ea"/>
                  <a:cs typeface="+mn-cs"/>
                </a:defRPr>
              </a:lvl2pPr>
              <a:lvl3pPr marL="914363" algn="l" defTabSz="914363" rtl="0" eaLnBrk="1" latinLnBrk="0" hangingPunct="1">
                <a:defRPr sz="1800" kern="1200">
                  <a:solidFill>
                    <a:schemeClr val="lt1"/>
                  </a:solidFill>
                  <a:latin typeface="+mn-lt"/>
                  <a:ea typeface="+mn-ea"/>
                  <a:cs typeface="+mn-cs"/>
                </a:defRPr>
              </a:lvl3pPr>
              <a:lvl4pPr marL="1371545" algn="l" defTabSz="914363" rtl="0" eaLnBrk="1" latinLnBrk="0" hangingPunct="1">
                <a:defRPr sz="1800" kern="1200">
                  <a:solidFill>
                    <a:schemeClr val="lt1"/>
                  </a:solidFill>
                  <a:latin typeface="+mn-lt"/>
                  <a:ea typeface="+mn-ea"/>
                  <a:cs typeface="+mn-cs"/>
                </a:defRPr>
              </a:lvl4pPr>
              <a:lvl5pPr marL="1828727" algn="l" defTabSz="914363" rtl="0" eaLnBrk="1" latinLnBrk="0" hangingPunct="1">
                <a:defRPr sz="1800" kern="1200">
                  <a:solidFill>
                    <a:schemeClr val="lt1"/>
                  </a:solidFill>
                  <a:latin typeface="+mn-lt"/>
                  <a:ea typeface="+mn-ea"/>
                  <a:cs typeface="+mn-cs"/>
                </a:defRPr>
              </a:lvl5pPr>
              <a:lvl6pPr marL="2285909" algn="l" defTabSz="914363" rtl="0" eaLnBrk="1" latinLnBrk="0" hangingPunct="1">
                <a:defRPr sz="1800" kern="1200">
                  <a:solidFill>
                    <a:schemeClr val="lt1"/>
                  </a:solidFill>
                  <a:latin typeface="+mn-lt"/>
                  <a:ea typeface="+mn-ea"/>
                  <a:cs typeface="+mn-cs"/>
                </a:defRPr>
              </a:lvl6pPr>
              <a:lvl7pPr marL="2743090" algn="l" defTabSz="914363" rtl="0" eaLnBrk="1" latinLnBrk="0" hangingPunct="1">
                <a:defRPr sz="1800" kern="1200">
                  <a:solidFill>
                    <a:schemeClr val="lt1"/>
                  </a:solidFill>
                  <a:latin typeface="+mn-lt"/>
                  <a:ea typeface="+mn-ea"/>
                  <a:cs typeface="+mn-cs"/>
                </a:defRPr>
              </a:lvl7pPr>
              <a:lvl8pPr marL="3200272" algn="l" defTabSz="914363" rtl="0" eaLnBrk="1" latinLnBrk="0" hangingPunct="1">
                <a:defRPr sz="1800" kern="1200">
                  <a:solidFill>
                    <a:schemeClr val="lt1"/>
                  </a:solidFill>
                  <a:latin typeface="+mn-lt"/>
                  <a:ea typeface="+mn-ea"/>
                  <a:cs typeface="+mn-cs"/>
                </a:defRPr>
              </a:lvl8pPr>
              <a:lvl9pPr marL="3657454" algn="l" defTabSz="914363" rtl="0" eaLnBrk="1" latinLnBrk="0" hangingPunct="1">
                <a:defRPr sz="1800" kern="1200">
                  <a:solidFill>
                    <a:schemeClr val="lt1"/>
                  </a:solidFill>
                  <a:latin typeface="+mn-lt"/>
                  <a:ea typeface="+mn-ea"/>
                  <a:cs typeface="+mn-cs"/>
                </a:defRPr>
              </a:lvl9pPr>
            </a:lstStyle>
            <a:p>
              <a:pPr algn="ctr" defTabSz="914099">
                <a:defRPr/>
              </a:pPr>
              <a:endParaRPr lang="en-US" sz="2400" dirty="0" smtClean="0">
                <a:gradFill>
                  <a:gsLst>
                    <a:gs pos="62000">
                      <a:schemeClr val="tx1"/>
                    </a:gs>
                    <a:gs pos="88000">
                      <a:schemeClr val="tx1"/>
                    </a:gs>
                  </a:gsLst>
                  <a:lin ang="5400000" scaled="0"/>
                </a:gradFill>
                <a:effectLst>
                  <a:outerShdw blurRad="38100" dist="38100" dir="2700000" algn="tl">
                    <a:srgbClr xmlns:mc="http://schemas.openxmlformats.org/markup-compatibility/2006" xmlns:a14="http://schemas.microsoft.com/office/drawing/2010/main" val="000000" mc:Ignorable="">
                      <a:alpha val="43137"/>
                    </a:srgbClr>
                  </a:outerShdw>
                </a:effectLst>
                <a:latin typeface="Segoe" pitchFamily="34" charset="0"/>
              </a:endParaRPr>
            </a:p>
          </p:txBody>
        </p:sp>
        <p:sp>
          <p:nvSpPr>
            <p:cNvPr id="9" name="Rectangle 10"/>
            <p:cNvSpPr>
              <a:spLocks noChangeArrowheads="1"/>
            </p:cNvSpPr>
            <p:nvPr/>
          </p:nvSpPr>
          <p:spPr bwMode="auto">
            <a:xfrm>
              <a:off x="838200" y="5511921"/>
              <a:ext cx="8077200" cy="558679"/>
            </a:xfrm>
            <a:prstGeom prst="rect">
              <a:avLst/>
            </a:prstGeom>
            <a:noFill/>
            <a:ln w="9525">
              <a:noFill/>
              <a:miter lim="800000"/>
              <a:headEnd/>
              <a:tailEnd/>
            </a:ln>
          </p:spPr>
          <p:txBody>
            <a:bodyPr>
              <a:spAutoFit/>
            </a:bodyPr>
            <a:lstStyle/>
            <a:p>
              <a:pPr defTabSz="912813">
                <a:lnSpc>
                  <a:spcPts val="1500"/>
                </a:lnSpc>
                <a:spcBef>
                  <a:spcPts val="600"/>
                </a:spcBef>
              </a:pPr>
              <a:r>
                <a:rPr lang="en-US" sz="1600" b="1">
                  <a:solidFill>
                    <a:srgbClr xmlns:mc="http://schemas.openxmlformats.org/markup-compatibility/2006" xmlns:a14="http://schemas.microsoft.com/office/drawing/2010/main" val="FF0000" mc:Ignorable=""/>
                  </a:solidFill>
                  <a:latin typeface="Consolas" pitchFamily="49" charset="0"/>
                  <a:cs typeface="Consolas" pitchFamily="49" charset="0"/>
                </a:rPr>
                <a:t>&lt;script src=“http://ajax.microsoft.com/ajax/jquery/jquery-1.3.2.min.js” </a:t>
              </a:r>
            </a:p>
            <a:p>
              <a:pPr defTabSz="912813">
                <a:lnSpc>
                  <a:spcPts val="1500"/>
                </a:lnSpc>
                <a:spcBef>
                  <a:spcPts val="600"/>
                </a:spcBef>
              </a:pPr>
              <a:r>
                <a:rPr lang="en-US" sz="1600" b="1">
                  <a:solidFill>
                    <a:srgbClr xmlns:mc="http://schemas.openxmlformats.org/markup-compatibility/2006" xmlns:a14="http://schemas.microsoft.com/office/drawing/2010/main" val="FF0000" mc:Ignorable=""/>
                  </a:solidFill>
                  <a:latin typeface="Consolas" pitchFamily="49" charset="0"/>
                  <a:cs typeface="Consolas" pitchFamily="49" charset="0"/>
                </a:rPr>
                <a:t>  type=“text/javascript” /&gt;</a:t>
              </a:r>
            </a:p>
          </p:txBody>
        </p:sp>
      </p:grpSp>
      <p:sp>
        <p:nvSpPr>
          <p:cNvPr id="10" name="Rounded Rectangle 9"/>
          <p:cNvSpPr/>
          <p:nvPr/>
        </p:nvSpPr>
        <p:spPr>
          <a:xfrm>
            <a:off x="2655849" y="2139175"/>
            <a:ext cx="3657600" cy="2057400"/>
          </a:xfrm>
          <a:prstGeom prst="round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a:lstStyle/>
          <a:p>
            <a:pPr algn="ctr">
              <a:defRPr/>
            </a:pPr>
            <a:r>
              <a:rPr lang="en-US" sz="2400" b="1" dirty="0"/>
              <a:t>ASP.NET 4</a:t>
            </a:r>
          </a:p>
          <a:p>
            <a:pPr algn="ctr">
              <a:defRPr/>
            </a:pPr>
            <a:endParaRPr lang="en-US" dirty="0"/>
          </a:p>
          <a:p>
            <a:pPr algn="ctr">
              <a:defRPr/>
            </a:pPr>
            <a:r>
              <a:rPr lang="en-US" dirty="0"/>
              <a:t>Refactored libraries to improve performance.</a:t>
            </a:r>
          </a:p>
          <a:p>
            <a:pPr algn="ctr">
              <a:defRPr/>
            </a:pPr>
            <a:r>
              <a:rPr lang="en-US" dirty="0"/>
              <a:t>Free CDN (includes </a:t>
            </a:r>
            <a:r>
              <a:rPr lang="en-US" dirty="0" err="1"/>
              <a:t>jQuery</a:t>
            </a:r>
            <a:r>
              <a:rPr lang="en-US" dirty="0"/>
              <a:t> and </a:t>
            </a:r>
            <a:r>
              <a:rPr lang="en-US" dirty="0" err="1"/>
              <a:t>jQuery</a:t>
            </a:r>
            <a:r>
              <a:rPr lang="en-US" dirty="0"/>
              <a:t> validation).</a:t>
            </a:r>
          </a:p>
        </p:txBody>
      </p:sp>
    </p:spTree>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323850"/>
            <a:ext cx="8382000" cy="941796"/>
          </a:xfrm>
        </p:spPr>
        <p:txBody>
          <a:bodyPr/>
          <a:lstStyle/>
          <a:p>
            <a:r>
              <a:rPr lang="en-US" dirty="0" smtClean="0"/>
              <a:t>ASP.NET Web Forms</a:t>
            </a:r>
            <a:br>
              <a:rPr lang="en-US" dirty="0" smtClean="0"/>
            </a:br>
            <a:r>
              <a:rPr lang="en-US" sz="2800" dirty="0">
                <a:solidFill>
                  <a:schemeClr val="accent1"/>
                </a:solidFill>
              </a:rPr>
              <a:t>Ajax performance, </a:t>
            </a:r>
            <a:r>
              <a:rPr lang="en-US" sz="2800" dirty="0" smtClean="0">
                <a:solidFill>
                  <a:schemeClr val="accent1"/>
                </a:solidFill>
              </a:rPr>
              <a:t>data, </a:t>
            </a:r>
            <a:r>
              <a:rPr lang="en-US" sz="2800" dirty="0">
                <a:solidFill>
                  <a:schemeClr val="accent1"/>
                </a:solidFill>
              </a:rPr>
              <a:t>and </a:t>
            </a:r>
            <a:r>
              <a:rPr lang="en-US" sz="2800" dirty="0" smtClean="0">
                <a:solidFill>
                  <a:schemeClr val="accent1"/>
                </a:solidFill>
              </a:rPr>
              <a:t>controls</a:t>
            </a:r>
            <a:endParaRPr lang="en-US" dirty="0">
              <a:solidFill>
                <a:schemeClr val="accent1"/>
              </a:solidFill>
            </a:endParaRPr>
          </a:p>
        </p:txBody>
      </p:sp>
      <p:sp>
        <p:nvSpPr>
          <p:cNvPr id="3" name="Text Placeholder 2"/>
          <p:cNvSpPr>
            <a:spLocks noGrp="1"/>
          </p:cNvSpPr>
          <p:nvPr>
            <p:ph type="body" sz="quarter" idx="10"/>
          </p:nvPr>
        </p:nvSpPr>
        <p:spPr>
          <a:xfrm>
            <a:off x="381000" y="1447799"/>
            <a:ext cx="8382000" cy="443198"/>
          </a:xfrm>
        </p:spPr>
        <p:txBody>
          <a:bodyPr/>
          <a:lstStyle/>
          <a:p>
            <a:r>
              <a:rPr lang="en-US" dirty="0" smtClean="0"/>
              <a:t>Complimentary to ASP.NET 4</a:t>
            </a:r>
          </a:p>
        </p:txBody>
      </p:sp>
      <p:sp>
        <p:nvSpPr>
          <p:cNvPr id="4" name="Rounded Rectangle 3"/>
          <p:cNvSpPr/>
          <p:nvPr/>
        </p:nvSpPr>
        <p:spPr>
          <a:xfrm>
            <a:off x="544552" y="2559204"/>
            <a:ext cx="3657600" cy="2743200"/>
          </a:xfrm>
          <a:prstGeom prst="round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a:lstStyle/>
          <a:p>
            <a:pPr algn="ctr">
              <a:defRPr/>
            </a:pPr>
            <a:r>
              <a:rPr lang="en-US" sz="2400" b="1" dirty="0"/>
              <a:t>Microsoft Ajax Library</a:t>
            </a:r>
          </a:p>
          <a:p>
            <a:pPr algn="ctr">
              <a:defRPr/>
            </a:pPr>
            <a:endParaRPr lang="en-US" dirty="0"/>
          </a:p>
          <a:p>
            <a:pPr algn="ctr">
              <a:defRPr/>
            </a:pPr>
            <a:r>
              <a:rPr lang="en-US" dirty="0"/>
              <a:t>Templates and data binding.</a:t>
            </a:r>
          </a:p>
          <a:p>
            <a:pPr algn="ctr">
              <a:defRPr/>
            </a:pPr>
            <a:r>
              <a:rPr lang="en-US" dirty="0"/>
              <a:t>Data controls.</a:t>
            </a:r>
          </a:p>
          <a:p>
            <a:pPr algn="ctr">
              <a:defRPr/>
            </a:pPr>
            <a:r>
              <a:rPr lang="en-US" dirty="0" err="1"/>
              <a:t>ScriptLoader</a:t>
            </a:r>
            <a:r>
              <a:rPr lang="en-US" dirty="0"/>
              <a:t> for loading scripts and dependencies.</a:t>
            </a:r>
          </a:p>
          <a:p>
            <a:pPr algn="ctr">
              <a:defRPr/>
            </a:pPr>
            <a:r>
              <a:rPr lang="en-US" dirty="0" err="1"/>
              <a:t>jQuery</a:t>
            </a:r>
            <a:r>
              <a:rPr lang="en-US" dirty="0"/>
              <a:t> support.</a:t>
            </a:r>
          </a:p>
        </p:txBody>
      </p:sp>
      <p:sp>
        <p:nvSpPr>
          <p:cNvPr id="5" name="Rounded Rectangle 4"/>
          <p:cNvSpPr/>
          <p:nvPr/>
        </p:nvSpPr>
        <p:spPr>
          <a:xfrm>
            <a:off x="4964152" y="2559204"/>
            <a:ext cx="3657600" cy="2743200"/>
          </a:xfrm>
          <a:prstGeom prst="round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a:lstStyle/>
          <a:p>
            <a:pPr algn="ctr">
              <a:defRPr/>
            </a:pPr>
            <a:r>
              <a:rPr lang="en-US" sz="2400" b="1" dirty="0"/>
              <a:t>Ajax Control Toolkit</a:t>
            </a:r>
          </a:p>
          <a:p>
            <a:pPr algn="ctr">
              <a:defRPr/>
            </a:pPr>
            <a:endParaRPr lang="en-US" dirty="0"/>
          </a:p>
          <a:p>
            <a:pPr algn="ctr">
              <a:defRPr/>
            </a:pPr>
            <a:r>
              <a:rPr lang="en-US" dirty="0"/>
              <a:t>Huge Library of server controls.</a:t>
            </a:r>
          </a:p>
          <a:p>
            <a:pPr algn="ctr">
              <a:defRPr/>
            </a:pPr>
            <a:r>
              <a:rPr lang="en-US" dirty="0"/>
              <a:t>Improving quality.</a:t>
            </a:r>
          </a:p>
          <a:p>
            <a:pPr algn="ctr">
              <a:defRPr/>
            </a:pPr>
            <a:r>
              <a:rPr lang="en-US" dirty="0"/>
              <a:t>New controls added..</a:t>
            </a:r>
          </a:p>
        </p:txBody>
      </p:sp>
      <p:cxnSp>
        <p:nvCxnSpPr>
          <p:cNvPr id="6" name="Straight Connector 5"/>
          <p:cNvCxnSpPr/>
          <p:nvPr/>
        </p:nvCxnSpPr>
        <p:spPr>
          <a:xfrm rot="5400000">
            <a:off x="2830552" y="3778404"/>
            <a:ext cx="3505200" cy="0"/>
          </a:xfrm>
          <a:prstGeom prst="line">
            <a:avLst/>
          </a:prstGeom>
          <a:ln>
            <a:prstDash val="dash"/>
          </a:ln>
        </p:spPr>
        <p:style>
          <a:lnRef idx="1">
            <a:schemeClr val="accent1"/>
          </a:lnRef>
          <a:fillRef idx="0">
            <a:schemeClr val="accent1"/>
          </a:fillRef>
          <a:effectRef idx="0">
            <a:schemeClr val="accent1"/>
          </a:effectRef>
          <a:fontRef idx="minor">
            <a:schemeClr val="tx1"/>
          </a:fontRef>
        </p:style>
      </p:cxnSp>
    </p:spTree>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323850"/>
            <a:ext cx="8382000" cy="941796"/>
          </a:xfrm>
        </p:spPr>
        <p:txBody>
          <a:bodyPr/>
          <a:lstStyle/>
          <a:p>
            <a:r>
              <a:rPr lang="en-US" dirty="0" smtClean="0"/>
              <a:t>ASP.NET Web Forms</a:t>
            </a:r>
            <a:br>
              <a:rPr lang="en-US" dirty="0" smtClean="0"/>
            </a:br>
            <a:r>
              <a:rPr lang="en-US" sz="2800" dirty="0">
                <a:solidFill>
                  <a:schemeClr val="accent1"/>
                </a:solidFill>
              </a:rPr>
              <a:t>Productivity with dynamic data</a:t>
            </a:r>
            <a:endParaRPr lang="en-US" dirty="0">
              <a:solidFill>
                <a:schemeClr val="accent1"/>
              </a:solidFill>
            </a:endParaRPr>
          </a:p>
        </p:txBody>
      </p:sp>
      <p:sp>
        <p:nvSpPr>
          <p:cNvPr id="3" name="Text Placeholder 2"/>
          <p:cNvSpPr>
            <a:spLocks noGrp="1"/>
          </p:cNvSpPr>
          <p:nvPr>
            <p:ph type="body" sz="quarter" idx="10"/>
          </p:nvPr>
        </p:nvSpPr>
        <p:spPr>
          <a:xfrm>
            <a:off x="381000" y="1447799"/>
            <a:ext cx="8382000" cy="4333494"/>
          </a:xfrm>
        </p:spPr>
        <p:txBody>
          <a:bodyPr/>
          <a:lstStyle/>
          <a:p>
            <a:pPr>
              <a:defRPr/>
            </a:pPr>
            <a:r>
              <a:rPr lang="en-US" sz="2200" dirty="0" smtClean="0"/>
              <a:t>Enable dynamic data in existing apps</a:t>
            </a:r>
          </a:p>
          <a:p>
            <a:pPr marL="738188" lvl="1" indent="-339725">
              <a:defRPr/>
            </a:pPr>
            <a:r>
              <a:rPr lang="en-US" sz="2200" dirty="0">
                <a:latin typeface="Consolas" pitchFamily="49" charset="0"/>
                <a:cs typeface="Consolas" pitchFamily="49" charset="0"/>
              </a:rPr>
              <a:t>&lt;</a:t>
            </a:r>
            <a:r>
              <a:rPr lang="en-US" sz="2200" dirty="0" err="1">
                <a:latin typeface="Consolas" pitchFamily="49" charset="0"/>
                <a:cs typeface="Consolas" pitchFamily="49" charset="0"/>
              </a:rPr>
              <a:t>asp:GridView</a:t>
            </a:r>
            <a:r>
              <a:rPr lang="en-US" sz="2200" dirty="0">
                <a:latin typeface="Consolas" pitchFamily="49" charset="0"/>
                <a:cs typeface="Consolas" pitchFamily="49" charset="0"/>
              </a:rPr>
              <a:t>/&gt;, &lt;</a:t>
            </a:r>
            <a:r>
              <a:rPr lang="en-US" sz="2200" dirty="0" err="1">
                <a:latin typeface="Consolas" pitchFamily="49" charset="0"/>
                <a:cs typeface="Consolas" pitchFamily="49" charset="0"/>
              </a:rPr>
              <a:t>asp:DetailsView</a:t>
            </a:r>
            <a:r>
              <a:rPr lang="en-US" sz="2200" dirty="0">
                <a:latin typeface="Consolas" pitchFamily="49" charset="0"/>
                <a:cs typeface="Consolas" pitchFamily="49" charset="0"/>
              </a:rPr>
              <a:t>/&gt;, &lt;</a:t>
            </a:r>
            <a:r>
              <a:rPr lang="en-US" sz="2200" dirty="0" err="1">
                <a:latin typeface="Consolas" pitchFamily="49" charset="0"/>
                <a:cs typeface="Consolas" pitchFamily="49" charset="0"/>
              </a:rPr>
              <a:t>asp:FormView</a:t>
            </a:r>
            <a:r>
              <a:rPr lang="en-US" sz="2200" dirty="0">
                <a:latin typeface="Consolas" pitchFamily="49" charset="0"/>
                <a:cs typeface="Consolas" pitchFamily="49" charset="0"/>
              </a:rPr>
              <a:t>/&gt; &lt;</a:t>
            </a:r>
            <a:r>
              <a:rPr lang="en-US" sz="2200" dirty="0" err="1">
                <a:latin typeface="Consolas" pitchFamily="49" charset="0"/>
                <a:cs typeface="Consolas" pitchFamily="49" charset="0"/>
              </a:rPr>
              <a:t>asp:ListView</a:t>
            </a:r>
            <a:r>
              <a:rPr lang="en-US" sz="2200" dirty="0" smtClean="0">
                <a:latin typeface="Consolas" pitchFamily="49" charset="0"/>
                <a:cs typeface="Consolas" pitchFamily="49" charset="0"/>
              </a:rPr>
              <a:t>/&gt;</a:t>
            </a:r>
            <a:endParaRPr lang="en-US" sz="2200" dirty="0">
              <a:latin typeface="Consolas" pitchFamily="49" charset="0"/>
              <a:cs typeface="Consolas" pitchFamily="49" charset="0"/>
            </a:endParaRPr>
          </a:p>
          <a:p>
            <a:pPr marL="738188" lvl="1" indent="-339725">
              <a:defRPr/>
            </a:pPr>
            <a:r>
              <a:rPr lang="en-US" sz="2200" dirty="0">
                <a:cs typeface="Consolas" pitchFamily="49" charset="0"/>
              </a:rPr>
              <a:t>Auto templates and support for validation </a:t>
            </a:r>
            <a:r>
              <a:rPr lang="en-US" sz="2200" dirty="0" smtClean="0">
                <a:cs typeface="Consolas" pitchFamily="49" charset="0"/>
              </a:rPr>
              <a:t>rules</a:t>
            </a:r>
            <a:endParaRPr lang="en-US" sz="2200" dirty="0">
              <a:cs typeface="Consolas" pitchFamily="49" charset="0"/>
            </a:endParaRPr>
          </a:p>
          <a:p>
            <a:pPr marL="738188" lvl="1" indent="-339725">
              <a:defRPr/>
            </a:pPr>
            <a:r>
              <a:rPr lang="en-US" sz="2200" dirty="0">
                <a:cs typeface="Consolas" pitchFamily="49" charset="0"/>
              </a:rPr>
              <a:t>Customize with dynamic data templates and get </a:t>
            </a:r>
            <a:r>
              <a:rPr lang="en-US" sz="2200" dirty="0" smtClean="0">
                <a:cs typeface="Consolas" pitchFamily="49" charset="0"/>
              </a:rPr>
              <a:t>scaffolding</a:t>
            </a:r>
            <a:endParaRPr lang="en-US" sz="2200" dirty="0">
              <a:cs typeface="Consolas" pitchFamily="49" charset="0"/>
            </a:endParaRPr>
          </a:p>
          <a:p>
            <a:pPr>
              <a:defRPr/>
            </a:pPr>
            <a:r>
              <a:rPr lang="en-US" sz="2200" dirty="0" smtClean="0"/>
              <a:t>Also... </a:t>
            </a:r>
          </a:p>
          <a:p>
            <a:pPr marL="738188" lvl="1" indent="-339725">
              <a:defRPr/>
            </a:pPr>
            <a:r>
              <a:rPr lang="en-US" sz="2200" dirty="0" smtClean="0">
                <a:cs typeface="Consolas" pitchFamily="49" charset="0"/>
              </a:rPr>
              <a:t>Templates</a:t>
            </a:r>
            <a:endParaRPr lang="en-US" sz="2200" dirty="0">
              <a:cs typeface="Consolas" pitchFamily="49" charset="0"/>
            </a:endParaRPr>
          </a:p>
          <a:p>
            <a:pPr lvl="2">
              <a:defRPr/>
            </a:pPr>
            <a:r>
              <a:rPr lang="en-US" sz="2200" dirty="0" smtClean="0"/>
              <a:t>New entity templates</a:t>
            </a:r>
          </a:p>
          <a:p>
            <a:pPr lvl="2">
              <a:defRPr/>
            </a:pPr>
            <a:r>
              <a:rPr lang="en-US" sz="2200" dirty="0" smtClean="0"/>
              <a:t>Templates for filters</a:t>
            </a:r>
          </a:p>
          <a:p>
            <a:pPr lvl="2">
              <a:defRPr/>
            </a:pPr>
            <a:r>
              <a:rPr lang="en-US" sz="2200" dirty="0" smtClean="0"/>
              <a:t>New field templates for URL, e-mail, and enumerations</a:t>
            </a:r>
          </a:p>
          <a:p>
            <a:pPr marL="738188" lvl="1" indent="-339725">
              <a:defRPr/>
            </a:pPr>
            <a:r>
              <a:rPr lang="en-US" sz="2200" dirty="0">
                <a:cs typeface="Consolas" pitchFamily="49" charset="0"/>
              </a:rPr>
              <a:t>More display options in </a:t>
            </a:r>
            <a:r>
              <a:rPr lang="en-US" sz="2200" dirty="0" err="1">
                <a:latin typeface="Consolas" pitchFamily="49" charset="0"/>
                <a:cs typeface="Consolas" pitchFamily="49" charset="0"/>
              </a:rPr>
              <a:t>DisplayAttribute</a:t>
            </a:r>
            <a:endParaRPr lang="en-US" sz="2200" dirty="0">
              <a:latin typeface="Consolas" pitchFamily="49" charset="0"/>
              <a:cs typeface="Consolas" pitchFamily="49" charset="0"/>
            </a:endParaRPr>
          </a:p>
          <a:p>
            <a:pPr marL="738188" lvl="1" indent="-339725">
              <a:defRPr/>
            </a:pPr>
            <a:r>
              <a:rPr lang="en-US" sz="2200" dirty="0">
                <a:cs typeface="Consolas" pitchFamily="49" charset="0"/>
              </a:rPr>
              <a:t>Many-to-many and inheritance support</a:t>
            </a:r>
          </a:p>
        </p:txBody>
      </p:sp>
    </p:spTree>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323850"/>
            <a:ext cx="8382000" cy="941796"/>
          </a:xfrm>
        </p:spPr>
        <p:txBody>
          <a:bodyPr/>
          <a:lstStyle/>
          <a:p>
            <a:r>
              <a:rPr lang="en-US" dirty="0" smtClean="0"/>
              <a:t>ASP.NET Web Forms</a:t>
            </a:r>
            <a:br>
              <a:rPr lang="en-US" dirty="0" smtClean="0"/>
            </a:br>
            <a:r>
              <a:rPr lang="en-US" sz="2800" dirty="0">
                <a:solidFill>
                  <a:schemeClr val="accent1"/>
                </a:solidFill>
              </a:rPr>
              <a:t>Productivity with improvements in data</a:t>
            </a:r>
            <a:endParaRPr lang="en-US" dirty="0">
              <a:solidFill>
                <a:schemeClr val="accent1"/>
              </a:solidFill>
            </a:endParaRPr>
          </a:p>
        </p:txBody>
      </p:sp>
      <p:sp>
        <p:nvSpPr>
          <p:cNvPr id="3" name="Text Placeholder 2"/>
          <p:cNvSpPr>
            <a:spLocks noGrp="1"/>
          </p:cNvSpPr>
          <p:nvPr>
            <p:ph type="body" sz="quarter" idx="10"/>
          </p:nvPr>
        </p:nvSpPr>
        <p:spPr>
          <a:xfrm>
            <a:off x="381000" y="1447799"/>
            <a:ext cx="8382000" cy="2794611"/>
          </a:xfrm>
        </p:spPr>
        <p:txBody>
          <a:bodyPr/>
          <a:lstStyle/>
          <a:p>
            <a:pPr>
              <a:defRPr/>
            </a:pPr>
            <a:r>
              <a:rPr lang="en-US" dirty="0" smtClean="0">
                <a:latin typeface="Consolas" pitchFamily="49" charset="0"/>
                <a:cs typeface="Consolas" pitchFamily="49" charset="0"/>
              </a:rPr>
              <a:t>&lt;</a:t>
            </a:r>
            <a:r>
              <a:rPr lang="en-US" dirty="0" err="1" smtClean="0">
                <a:latin typeface="Consolas" pitchFamily="49" charset="0"/>
                <a:cs typeface="Consolas" pitchFamily="49" charset="0"/>
              </a:rPr>
              <a:t>asp:QueryExtender</a:t>
            </a:r>
            <a:r>
              <a:rPr lang="en-US" dirty="0" smtClean="0">
                <a:latin typeface="Consolas" pitchFamily="49" charset="0"/>
                <a:cs typeface="Consolas" pitchFamily="49" charset="0"/>
              </a:rPr>
              <a:t> .. /&gt;</a:t>
            </a:r>
            <a:endParaRPr lang="en-US" dirty="0" smtClean="0"/>
          </a:p>
          <a:p>
            <a:pPr marL="738188" lvl="1" indent="-339725">
              <a:defRPr/>
            </a:pPr>
            <a:r>
              <a:rPr lang="en-US" dirty="0">
                <a:latin typeface="Consolas" pitchFamily="49" charset="0"/>
                <a:cs typeface="Consolas" pitchFamily="49" charset="0"/>
              </a:rPr>
              <a:t>&lt;</a:t>
            </a:r>
            <a:r>
              <a:rPr lang="en-US" dirty="0" err="1">
                <a:latin typeface="Consolas" pitchFamily="49" charset="0"/>
                <a:cs typeface="Consolas" pitchFamily="49" charset="0"/>
              </a:rPr>
              <a:t>asp:LinqDataSource</a:t>
            </a:r>
            <a:r>
              <a:rPr lang="en-US" dirty="0" smtClean="0">
                <a:latin typeface="Consolas" pitchFamily="49" charset="0"/>
                <a:cs typeface="Consolas" pitchFamily="49" charset="0"/>
              </a:rPr>
              <a:t>/&gt;</a:t>
            </a:r>
            <a:endParaRPr lang="en-US" dirty="0">
              <a:latin typeface="Consolas" pitchFamily="49" charset="0"/>
              <a:cs typeface="Consolas" pitchFamily="49" charset="0"/>
            </a:endParaRPr>
          </a:p>
          <a:p>
            <a:pPr marL="738188" lvl="1" indent="-339725">
              <a:defRPr/>
            </a:pPr>
            <a:r>
              <a:rPr lang="en-US" dirty="0">
                <a:latin typeface="Consolas" pitchFamily="49" charset="0"/>
                <a:cs typeface="Consolas" pitchFamily="49" charset="0"/>
              </a:rPr>
              <a:t>&lt;</a:t>
            </a:r>
            <a:r>
              <a:rPr lang="en-US" dirty="0" err="1">
                <a:latin typeface="Consolas" pitchFamily="49" charset="0"/>
                <a:cs typeface="Consolas" pitchFamily="49" charset="0"/>
              </a:rPr>
              <a:t>asp:EntityDataSource</a:t>
            </a:r>
            <a:r>
              <a:rPr lang="en-US" dirty="0" smtClean="0">
                <a:latin typeface="Consolas" pitchFamily="49" charset="0"/>
                <a:cs typeface="Consolas" pitchFamily="49" charset="0"/>
              </a:rPr>
              <a:t>/&gt;</a:t>
            </a:r>
            <a:endParaRPr lang="en-US" dirty="0">
              <a:latin typeface="Consolas" pitchFamily="49" charset="0"/>
              <a:cs typeface="Consolas" pitchFamily="49" charset="0"/>
            </a:endParaRPr>
          </a:p>
          <a:p>
            <a:pPr>
              <a:defRPr/>
            </a:pPr>
            <a:r>
              <a:rPr lang="en-US" dirty="0" smtClean="0"/>
              <a:t>Declaratively customize your query</a:t>
            </a:r>
          </a:p>
          <a:p>
            <a:pPr marL="738188" lvl="1" indent="-339725">
              <a:defRPr/>
            </a:pPr>
            <a:r>
              <a:rPr lang="en-US" dirty="0">
                <a:latin typeface="Consolas" pitchFamily="49" charset="0"/>
                <a:cs typeface="Consolas" pitchFamily="49" charset="0"/>
              </a:rPr>
              <a:t>Expressions for Search, Range, Property and </a:t>
            </a:r>
            <a:r>
              <a:rPr lang="en-US" dirty="0" smtClean="0">
                <a:latin typeface="Consolas" pitchFamily="49" charset="0"/>
                <a:cs typeface="Consolas" pitchFamily="49" charset="0"/>
              </a:rPr>
              <a:t>Custom</a:t>
            </a:r>
            <a:endParaRPr lang="en-US" dirty="0">
              <a:latin typeface="Consolas" pitchFamily="49" charset="0"/>
              <a:cs typeface="Consolas" pitchFamily="49" charset="0"/>
            </a:endParaRPr>
          </a:p>
        </p:txBody>
      </p:sp>
      <p:sp>
        <p:nvSpPr>
          <p:cNvPr id="4" name="Rectangle 3"/>
          <p:cNvSpPr/>
          <p:nvPr/>
        </p:nvSpPr>
        <p:spPr bwMode="auto">
          <a:xfrm>
            <a:off x="363344" y="4380571"/>
            <a:ext cx="8305800" cy="1295400"/>
          </a:xfrm>
          <a:prstGeom prst="rect">
            <a:avLst/>
          </a:prstGeom>
          <a:solidFill>
            <a:schemeClr val="tx1"/>
          </a:solidFill>
          <a:ln>
            <a:headEnd type="none" w="med" len="med"/>
            <a:tailEnd type="none" w="med" len="med"/>
          </a:ln>
          <a:scene3d>
            <a:camera prst="orthographicFront" fov="0">
              <a:rot lat="0" lon="0" rev="0"/>
            </a:camera>
            <a:lightRig rig="glow" dir="t">
              <a:rot lat="0" lon="0" rev="6360000"/>
            </a:lightRig>
          </a:scene3d>
          <a:sp3d prstMaterial="flat">
            <a:bevelT w="95250" h="101600"/>
            <a:contourClr>
              <a:schemeClr val="accent2">
                <a:satMod val="300000"/>
              </a:schemeClr>
            </a:contourClr>
          </a:sp3d>
        </p:spPr>
        <p:style>
          <a:lnRef idx="0">
            <a:schemeClr val="accent2"/>
          </a:lnRef>
          <a:fillRef idx="3">
            <a:schemeClr val="accent2"/>
          </a:fillRef>
          <a:effectRef idx="3">
            <a:schemeClr val="accent2"/>
          </a:effectRef>
          <a:fontRef idx="minor">
            <a:schemeClr val="lt1"/>
          </a:fontRef>
        </p:style>
        <p:txBody>
          <a:bodyPr lIns="91436" tIns="45718" rIns="91436" bIns="45718" anchor="ctr"/>
          <a:lstStyle>
            <a:defPPr>
              <a:defRPr lang="en-US"/>
            </a:defPPr>
            <a:lvl1pPr marL="0" algn="l" defTabSz="914363" rtl="0" eaLnBrk="1" latinLnBrk="0" hangingPunct="1">
              <a:defRPr sz="1800" kern="1200">
                <a:solidFill>
                  <a:schemeClr val="lt1"/>
                </a:solidFill>
                <a:latin typeface="+mn-lt"/>
                <a:ea typeface="+mn-ea"/>
                <a:cs typeface="+mn-cs"/>
              </a:defRPr>
            </a:lvl1pPr>
            <a:lvl2pPr marL="457182" algn="l" defTabSz="914363" rtl="0" eaLnBrk="1" latinLnBrk="0" hangingPunct="1">
              <a:defRPr sz="1800" kern="1200">
                <a:solidFill>
                  <a:schemeClr val="lt1"/>
                </a:solidFill>
                <a:latin typeface="+mn-lt"/>
                <a:ea typeface="+mn-ea"/>
                <a:cs typeface="+mn-cs"/>
              </a:defRPr>
            </a:lvl2pPr>
            <a:lvl3pPr marL="914363" algn="l" defTabSz="914363" rtl="0" eaLnBrk="1" latinLnBrk="0" hangingPunct="1">
              <a:defRPr sz="1800" kern="1200">
                <a:solidFill>
                  <a:schemeClr val="lt1"/>
                </a:solidFill>
                <a:latin typeface="+mn-lt"/>
                <a:ea typeface="+mn-ea"/>
                <a:cs typeface="+mn-cs"/>
              </a:defRPr>
            </a:lvl3pPr>
            <a:lvl4pPr marL="1371545" algn="l" defTabSz="914363" rtl="0" eaLnBrk="1" latinLnBrk="0" hangingPunct="1">
              <a:defRPr sz="1800" kern="1200">
                <a:solidFill>
                  <a:schemeClr val="lt1"/>
                </a:solidFill>
                <a:latin typeface="+mn-lt"/>
                <a:ea typeface="+mn-ea"/>
                <a:cs typeface="+mn-cs"/>
              </a:defRPr>
            </a:lvl4pPr>
            <a:lvl5pPr marL="1828727" algn="l" defTabSz="914363" rtl="0" eaLnBrk="1" latinLnBrk="0" hangingPunct="1">
              <a:defRPr sz="1800" kern="1200">
                <a:solidFill>
                  <a:schemeClr val="lt1"/>
                </a:solidFill>
                <a:latin typeface="+mn-lt"/>
                <a:ea typeface="+mn-ea"/>
                <a:cs typeface="+mn-cs"/>
              </a:defRPr>
            </a:lvl5pPr>
            <a:lvl6pPr marL="2285909" algn="l" defTabSz="914363" rtl="0" eaLnBrk="1" latinLnBrk="0" hangingPunct="1">
              <a:defRPr sz="1800" kern="1200">
                <a:solidFill>
                  <a:schemeClr val="lt1"/>
                </a:solidFill>
                <a:latin typeface="+mn-lt"/>
                <a:ea typeface="+mn-ea"/>
                <a:cs typeface="+mn-cs"/>
              </a:defRPr>
            </a:lvl6pPr>
            <a:lvl7pPr marL="2743090" algn="l" defTabSz="914363" rtl="0" eaLnBrk="1" latinLnBrk="0" hangingPunct="1">
              <a:defRPr sz="1800" kern="1200">
                <a:solidFill>
                  <a:schemeClr val="lt1"/>
                </a:solidFill>
                <a:latin typeface="+mn-lt"/>
                <a:ea typeface="+mn-ea"/>
                <a:cs typeface="+mn-cs"/>
              </a:defRPr>
            </a:lvl7pPr>
            <a:lvl8pPr marL="3200272" algn="l" defTabSz="914363" rtl="0" eaLnBrk="1" latinLnBrk="0" hangingPunct="1">
              <a:defRPr sz="1800" kern="1200">
                <a:solidFill>
                  <a:schemeClr val="lt1"/>
                </a:solidFill>
                <a:latin typeface="+mn-lt"/>
                <a:ea typeface="+mn-ea"/>
                <a:cs typeface="+mn-cs"/>
              </a:defRPr>
            </a:lvl8pPr>
            <a:lvl9pPr marL="3657454" algn="l" defTabSz="914363" rtl="0" eaLnBrk="1" latinLnBrk="0" hangingPunct="1">
              <a:defRPr sz="1800" kern="1200">
                <a:solidFill>
                  <a:schemeClr val="lt1"/>
                </a:solidFill>
                <a:latin typeface="+mn-lt"/>
                <a:ea typeface="+mn-ea"/>
                <a:cs typeface="+mn-cs"/>
              </a:defRPr>
            </a:lvl9pPr>
          </a:lstStyle>
          <a:p>
            <a:pPr algn="ctr" defTabSz="914099">
              <a:defRPr/>
            </a:pPr>
            <a:endParaRPr lang="en-US" sz="2400" dirty="0" smtClean="0">
              <a:gradFill>
                <a:gsLst>
                  <a:gs pos="62000">
                    <a:schemeClr val="tx1"/>
                  </a:gs>
                  <a:gs pos="88000">
                    <a:schemeClr val="tx1"/>
                  </a:gs>
                </a:gsLst>
                <a:lin ang="5400000" scaled="0"/>
              </a:gradFill>
              <a:effectLst>
                <a:outerShdw blurRad="38100" dist="38100" dir="2700000" algn="tl">
                  <a:srgbClr xmlns:mc="http://schemas.openxmlformats.org/markup-compatibility/2006" xmlns:a14="http://schemas.microsoft.com/office/drawing/2010/main" val="000000" mc:Ignorable="">
                    <a:alpha val="43137"/>
                  </a:srgbClr>
                </a:outerShdw>
              </a:effectLst>
              <a:latin typeface="Segoe" pitchFamily="34" charset="0"/>
            </a:endParaRPr>
          </a:p>
        </p:txBody>
      </p:sp>
      <p:sp>
        <p:nvSpPr>
          <p:cNvPr id="5" name="Rectangle 4"/>
          <p:cNvSpPr>
            <a:spLocks noChangeArrowheads="1"/>
          </p:cNvSpPr>
          <p:nvPr/>
        </p:nvSpPr>
        <p:spPr bwMode="auto">
          <a:xfrm>
            <a:off x="477644" y="4456771"/>
            <a:ext cx="8153400" cy="1077913"/>
          </a:xfrm>
          <a:prstGeom prst="rect">
            <a:avLst/>
          </a:prstGeom>
          <a:noFill/>
          <a:ln w="9525">
            <a:noFill/>
            <a:miter lim="800000"/>
            <a:headEnd/>
            <a:tailEnd/>
          </a:ln>
          <a:effectLst/>
        </p:spPr>
        <p:txBody>
          <a:bodyPr anchor="ctr">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defTabSz="914400">
              <a:defRPr/>
            </a:pPr>
            <a:r>
              <a:rPr lang="en-US" sz="1600" dirty="0">
                <a:solidFill>
                  <a:schemeClr val="tx1">
                    <a:lumMod val="10000"/>
                  </a:schemeClr>
                </a:solidFill>
                <a:latin typeface="Consolas" pitchFamily="49" charset="0"/>
                <a:cs typeface="Consolas" pitchFamily="49" charset="0"/>
              </a:rPr>
              <a:t>&lt;</a:t>
            </a:r>
            <a:r>
              <a:rPr lang="en-US" sz="1600" b="1" dirty="0" err="1">
                <a:solidFill>
                  <a:srgbClr xmlns:mc="http://schemas.openxmlformats.org/markup-compatibility/2006" xmlns:a14="http://schemas.microsoft.com/office/drawing/2010/main" val="FF0000" mc:Ignorable=""/>
                </a:solidFill>
                <a:latin typeface="Consolas" pitchFamily="49" charset="0"/>
                <a:cs typeface="Consolas" pitchFamily="49" charset="0"/>
              </a:rPr>
              <a:t>asp:QueryExtender</a:t>
            </a:r>
            <a:r>
              <a:rPr lang="en-US" sz="1600" dirty="0">
                <a:solidFill>
                  <a:schemeClr val="tx1">
                    <a:lumMod val="10000"/>
                  </a:schemeClr>
                </a:solidFill>
                <a:latin typeface="Consolas" pitchFamily="49" charset="0"/>
                <a:cs typeface="Consolas" pitchFamily="49" charset="0"/>
              </a:rPr>
              <a:t> </a:t>
            </a:r>
            <a:r>
              <a:rPr lang="en-US" sz="1600" dirty="0" err="1">
                <a:solidFill>
                  <a:schemeClr val="tx1">
                    <a:lumMod val="10000"/>
                  </a:schemeClr>
                </a:solidFill>
                <a:latin typeface="Consolas" pitchFamily="49" charset="0"/>
                <a:cs typeface="Consolas" pitchFamily="49" charset="0"/>
              </a:rPr>
              <a:t>runat</a:t>
            </a:r>
            <a:r>
              <a:rPr lang="en-US" sz="1600" dirty="0">
                <a:solidFill>
                  <a:schemeClr val="tx1">
                    <a:lumMod val="10000"/>
                  </a:schemeClr>
                </a:solidFill>
                <a:latin typeface="Consolas" pitchFamily="49" charset="0"/>
                <a:cs typeface="Consolas" pitchFamily="49" charset="0"/>
              </a:rPr>
              <a:t>=“server” id=QueryExtender1”</a:t>
            </a:r>
          </a:p>
          <a:p>
            <a:pPr defTabSz="914400">
              <a:defRPr/>
            </a:pPr>
            <a:r>
              <a:rPr lang="en-US" sz="1600" dirty="0">
                <a:solidFill>
                  <a:schemeClr val="tx1">
                    <a:lumMod val="10000"/>
                  </a:schemeClr>
                </a:solidFill>
                <a:latin typeface="Consolas" pitchFamily="49" charset="0"/>
                <a:cs typeface="Consolas" pitchFamily="49" charset="0"/>
              </a:rPr>
              <a:t>  </a:t>
            </a:r>
            <a:r>
              <a:rPr lang="en-US" sz="1600" dirty="0" err="1">
                <a:solidFill>
                  <a:schemeClr val="tx1">
                    <a:lumMod val="10000"/>
                  </a:schemeClr>
                </a:solidFill>
                <a:latin typeface="Consolas" pitchFamily="49" charset="0"/>
                <a:cs typeface="Consolas" pitchFamily="49" charset="0"/>
              </a:rPr>
              <a:t>TargetControlID</a:t>
            </a:r>
            <a:r>
              <a:rPr lang="en-US" sz="1600" dirty="0">
                <a:solidFill>
                  <a:schemeClr val="tx1">
                    <a:lumMod val="10000"/>
                  </a:schemeClr>
                </a:solidFill>
                <a:latin typeface="Consolas" pitchFamily="49" charset="0"/>
                <a:cs typeface="Consolas" pitchFamily="49" charset="0"/>
              </a:rPr>
              <a:t>=“EntityDataSource1”&gt;</a:t>
            </a:r>
          </a:p>
          <a:p>
            <a:pPr defTabSz="914400">
              <a:defRPr/>
            </a:pPr>
            <a:r>
              <a:rPr lang="en-US" sz="1600" dirty="0">
                <a:solidFill>
                  <a:schemeClr val="tx1">
                    <a:lumMod val="10000"/>
                  </a:schemeClr>
                </a:solidFill>
                <a:latin typeface="Consolas" pitchFamily="49" charset="0"/>
                <a:cs typeface="Consolas" pitchFamily="49" charset="0"/>
              </a:rPr>
              <a:t>  &lt;</a:t>
            </a:r>
            <a:r>
              <a:rPr lang="en-US" sz="1600" dirty="0" err="1">
                <a:solidFill>
                  <a:schemeClr val="tx1">
                    <a:lumMod val="10000"/>
                  </a:schemeClr>
                </a:solidFill>
                <a:latin typeface="Consolas" pitchFamily="49" charset="0"/>
                <a:cs typeface="Consolas" pitchFamily="49" charset="0"/>
              </a:rPr>
              <a:t>asp:OrderByexpression</a:t>
            </a:r>
            <a:r>
              <a:rPr lang="en-US" sz="1600" dirty="0">
                <a:solidFill>
                  <a:schemeClr val="tx1">
                    <a:lumMod val="10000"/>
                  </a:schemeClr>
                </a:solidFill>
                <a:latin typeface="Consolas" pitchFamily="49" charset="0"/>
                <a:cs typeface="Consolas" pitchFamily="49" charset="0"/>
              </a:rPr>
              <a:t> </a:t>
            </a:r>
            <a:r>
              <a:rPr lang="en-US" sz="1600" dirty="0" err="1">
                <a:solidFill>
                  <a:schemeClr val="tx1">
                    <a:lumMod val="10000"/>
                  </a:schemeClr>
                </a:solidFill>
                <a:latin typeface="Consolas" pitchFamily="49" charset="0"/>
                <a:cs typeface="Consolas" pitchFamily="49" charset="0"/>
              </a:rPr>
              <a:t>DataField</a:t>
            </a:r>
            <a:r>
              <a:rPr lang="en-US" sz="1600" dirty="0">
                <a:solidFill>
                  <a:schemeClr val="tx1">
                    <a:lumMod val="10000"/>
                  </a:schemeClr>
                </a:solidFill>
                <a:latin typeface="Consolas" pitchFamily="49" charset="0"/>
                <a:cs typeface="Consolas" pitchFamily="49" charset="0"/>
              </a:rPr>
              <a:t>=“</a:t>
            </a:r>
            <a:r>
              <a:rPr lang="en-US" sz="1600" dirty="0" err="1">
                <a:solidFill>
                  <a:schemeClr val="tx1">
                    <a:lumMod val="10000"/>
                  </a:schemeClr>
                </a:solidFill>
                <a:latin typeface="Consolas" pitchFamily="49" charset="0"/>
                <a:cs typeface="Consolas" pitchFamily="49" charset="0"/>
              </a:rPr>
              <a:t>UnitPrice</a:t>
            </a:r>
            <a:r>
              <a:rPr lang="en-US" sz="1600" dirty="0">
                <a:solidFill>
                  <a:schemeClr val="tx1">
                    <a:lumMod val="10000"/>
                  </a:schemeClr>
                </a:solidFill>
                <a:latin typeface="Consolas" pitchFamily="49" charset="0"/>
                <a:cs typeface="Consolas" pitchFamily="49" charset="0"/>
              </a:rPr>
              <a:t>” </a:t>
            </a:r>
            <a:r>
              <a:rPr lang="en-US" sz="1600" dirty="0" smtClean="0">
                <a:solidFill>
                  <a:schemeClr val="tx1">
                    <a:lumMod val="10000"/>
                  </a:schemeClr>
                </a:solidFill>
                <a:latin typeface="Consolas" pitchFamily="49" charset="0"/>
                <a:cs typeface="Consolas" pitchFamily="49" charset="0"/>
              </a:rPr>
              <a:t>Direction</a:t>
            </a:r>
            <a:r>
              <a:rPr lang="en-US" sz="1600" dirty="0">
                <a:solidFill>
                  <a:schemeClr val="tx1">
                    <a:lumMod val="10000"/>
                  </a:schemeClr>
                </a:solidFill>
                <a:latin typeface="Consolas" pitchFamily="49" charset="0"/>
                <a:cs typeface="Consolas" pitchFamily="49" charset="0"/>
              </a:rPr>
              <a:t>=“Ascending” /&gt;</a:t>
            </a:r>
          </a:p>
          <a:p>
            <a:pPr defTabSz="914400">
              <a:defRPr/>
            </a:pPr>
            <a:r>
              <a:rPr lang="en-US" sz="1600" dirty="0">
                <a:solidFill>
                  <a:schemeClr val="tx1">
                    <a:lumMod val="10000"/>
                  </a:schemeClr>
                </a:solidFill>
                <a:latin typeface="Consolas" pitchFamily="49" charset="0"/>
                <a:cs typeface="Consolas" pitchFamily="49" charset="0"/>
              </a:rPr>
              <a:t>&lt;</a:t>
            </a:r>
            <a:r>
              <a:rPr lang="en-US" sz="1600" dirty="0" err="1">
                <a:solidFill>
                  <a:schemeClr val="tx1">
                    <a:lumMod val="10000"/>
                  </a:schemeClr>
                </a:solidFill>
                <a:latin typeface="Consolas" pitchFamily="49" charset="0"/>
                <a:cs typeface="Consolas" pitchFamily="49" charset="0"/>
              </a:rPr>
              <a:t>asp:QueryExtender</a:t>
            </a:r>
            <a:r>
              <a:rPr lang="en-US" sz="1600" dirty="0">
                <a:solidFill>
                  <a:schemeClr val="tx1">
                    <a:lumMod val="10000"/>
                  </a:schemeClr>
                </a:solidFill>
                <a:latin typeface="Consolas" pitchFamily="49" charset="0"/>
                <a:cs typeface="Consolas" pitchFamily="49" charset="0"/>
              </a:rPr>
              <a:t>&gt;</a:t>
            </a:r>
          </a:p>
        </p:txBody>
      </p:sp>
    </p:spTree>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323850"/>
            <a:ext cx="8382000" cy="941796"/>
          </a:xfrm>
        </p:spPr>
        <p:txBody>
          <a:bodyPr/>
          <a:lstStyle/>
          <a:p>
            <a:r>
              <a:rPr lang="en-US" dirty="0" smtClean="0"/>
              <a:t>ASP.NET Web Forms</a:t>
            </a:r>
            <a:br>
              <a:rPr lang="en-US" dirty="0" smtClean="0"/>
            </a:br>
            <a:r>
              <a:rPr lang="en-US" sz="2800" dirty="0">
                <a:solidFill>
                  <a:schemeClr val="accent1"/>
                </a:solidFill>
              </a:rPr>
              <a:t>Productivity with Chart controls</a:t>
            </a:r>
            <a:endParaRPr lang="en-US" dirty="0">
              <a:solidFill>
                <a:schemeClr val="accent1"/>
              </a:solidFill>
            </a:endParaRPr>
          </a:p>
        </p:txBody>
      </p:sp>
      <p:sp>
        <p:nvSpPr>
          <p:cNvPr id="3" name="Text Placeholder 2"/>
          <p:cNvSpPr>
            <a:spLocks noGrp="1"/>
          </p:cNvSpPr>
          <p:nvPr>
            <p:ph type="body" sz="quarter" idx="10"/>
          </p:nvPr>
        </p:nvSpPr>
        <p:spPr>
          <a:xfrm>
            <a:off x="381000" y="1447799"/>
            <a:ext cx="8382000" cy="443198"/>
          </a:xfrm>
        </p:spPr>
        <p:txBody>
          <a:bodyPr/>
          <a:lstStyle/>
          <a:p>
            <a:r>
              <a:rPr lang="en-US" dirty="0" smtClean="0">
                <a:latin typeface="Consolas" pitchFamily="49" charset="0"/>
                <a:cs typeface="Consolas" pitchFamily="49" charset="0"/>
              </a:rPr>
              <a:t>&lt;</a:t>
            </a:r>
            <a:r>
              <a:rPr lang="en-US" dirty="0" err="1" smtClean="0">
                <a:latin typeface="Consolas" pitchFamily="49" charset="0"/>
                <a:cs typeface="Consolas" pitchFamily="49" charset="0"/>
              </a:rPr>
              <a:t>asp:ChartControl</a:t>
            </a:r>
            <a:r>
              <a:rPr lang="en-US" dirty="0" smtClean="0">
                <a:latin typeface="Consolas" pitchFamily="49" charset="0"/>
                <a:cs typeface="Consolas" pitchFamily="49" charset="0"/>
              </a:rPr>
              <a:t> ../&gt;</a:t>
            </a:r>
            <a:r>
              <a:rPr lang="en-US" dirty="0" smtClean="0"/>
              <a:t> now built-in</a:t>
            </a:r>
          </a:p>
        </p:txBody>
      </p:sp>
      <p:pic>
        <p:nvPicPr>
          <p:cNvPr id="4" name="Picture 6"/>
          <p:cNvPicPr>
            <a:picLocks noChangeAspect="1" noChangeArrowheads="1"/>
          </p:cNvPicPr>
          <p:nvPr/>
        </p:nvPicPr>
        <p:blipFill>
          <a:blip r:embed="rId3" cstate="print"/>
          <a:srcRect/>
          <a:stretch>
            <a:fillRect/>
          </a:stretch>
        </p:blipFill>
        <p:spPr bwMode="auto">
          <a:xfrm>
            <a:off x="1367883" y="1940467"/>
            <a:ext cx="6172200" cy="4235450"/>
          </a:xfrm>
          <a:prstGeom prst="rect">
            <a:avLst/>
          </a:prstGeom>
          <a:noFill/>
          <a:ln w="9525">
            <a:noFill/>
            <a:miter lim="800000"/>
            <a:headEnd/>
            <a:tailEnd/>
          </a:ln>
        </p:spPr>
      </p:pic>
    </p:spTree>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Data, Dynamic Data, and Chart</a:t>
            </a:r>
            <a:endParaRPr lang="en-US" dirty="0"/>
          </a:p>
        </p:txBody>
      </p:sp>
      <p:sp>
        <p:nvSpPr>
          <p:cNvPr id="3" name="Subtitle 2"/>
          <p:cNvSpPr>
            <a:spLocks noGrp="1"/>
          </p:cNvSpPr>
          <p:nvPr>
            <p:ph type="subTitle" idx="1"/>
          </p:nvPr>
        </p:nvSpPr>
        <p:spPr/>
        <p:txBody>
          <a:bodyPr/>
          <a:lstStyle/>
          <a:p>
            <a:endParaRPr lang="en-US" dirty="0">
              <a:gradFill>
                <a:gsLst>
                  <a:gs pos="0">
                    <a:schemeClr val="tx1"/>
                  </a:gs>
                  <a:gs pos="100000">
                    <a:schemeClr val="tx1"/>
                  </a:gs>
                </a:gsLst>
                <a:lin ang="5400000" scaled="0"/>
              </a:gradFill>
            </a:endParaRPr>
          </a:p>
        </p:txBody>
      </p:sp>
      <p:sp>
        <p:nvSpPr>
          <p:cNvPr id="4" name="Text Placeholder 3"/>
          <p:cNvSpPr>
            <a:spLocks noGrp="1"/>
          </p:cNvSpPr>
          <p:nvPr>
            <p:ph type="body" sz="quarter" idx="10"/>
          </p:nvPr>
        </p:nvSpPr>
        <p:spPr/>
        <p:txBody>
          <a:bodyPr/>
          <a:lstStyle/>
          <a:p>
            <a:r>
              <a:rPr lang="en-US" dirty="0" smtClean="0"/>
              <a:t>demo </a:t>
            </a:r>
            <a:endParaRPr lang="en-US" dirty="0"/>
          </a:p>
        </p:txBody>
      </p:sp>
    </p:spTree>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323850"/>
            <a:ext cx="8382000" cy="941796"/>
          </a:xfrm>
        </p:spPr>
        <p:txBody>
          <a:bodyPr/>
          <a:lstStyle/>
          <a:p>
            <a:r>
              <a:rPr lang="en-US" dirty="0" smtClean="0"/>
              <a:t>ASP.NET 4 </a:t>
            </a:r>
            <a:r>
              <a:rPr lang="en-US" dirty="0" err="1" smtClean="0"/>
              <a:t>WebForms</a:t>
            </a:r>
            <a:r>
              <a:rPr lang="en-US" dirty="0" smtClean="0"/>
              <a:t/>
            </a:r>
            <a:br>
              <a:rPr lang="en-US" dirty="0" smtClean="0"/>
            </a:br>
            <a:r>
              <a:rPr lang="en-US" sz="2800" dirty="0">
                <a:solidFill>
                  <a:schemeClr val="accent1"/>
                </a:solidFill>
              </a:rPr>
              <a:t>App management and security</a:t>
            </a:r>
            <a:endParaRPr lang="en-US" dirty="0">
              <a:solidFill>
                <a:schemeClr val="accent1"/>
              </a:solidFill>
            </a:endParaRPr>
          </a:p>
        </p:txBody>
      </p:sp>
      <p:sp>
        <p:nvSpPr>
          <p:cNvPr id="3" name="Text Placeholder 2"/>
          <p:cNvSpPr>
            <a:spLocks noGrp="1"/>
          </p:cNvSpPr>
          <p:nvPr>
            <p:ph type="body" sz="quarter" idx="10"/>
          </p:nvPr>
        </p:nvSpPr>
        <p:spPr>
          <a:xfrm>
            <a:off x="381000" y="1447799"/>
            <a:ext cx="8382000" cy="4031873"/>
          </a:xfrm>
        </p:spPr>
        <p:txBody>
          <a:bodyPr/>
          <a:lstStyle/>
          <a:p>
            <a:pPr>
              <a:defRPr/>
            </a:pPr>
            <a:r>
              <a:rPr lang="en-US" dirty="0" smtClean="0"/>
              <a:t>Output/Object cache provider extensibility</a:t>
            </a:r>
          </a:p>
          <a:p>
            <a:pPr marL="738188" lvl="1" indent="-339725">
              <a:defRPr/>
            </a:pPr>
            <a:r>
              <a:rPr lang="en-US" dirty="0">
                <a:cs typeface="Consolas" pitchFamily="49" charset="0"/>
              </a:rPr>
              <a:t>Enable disk-based caching</a:t>
            </a:r>
          </a:p>
          <a:p>
            <a:pPr marL="738188" lvl="1" indent="-339725">
              <a:defRPr/>
            </a:pPr>
            <a:r>
              <a:rPr lang="en-US" dirty="0">
                <a:cs typeface="Consolas" pitchFamily="49" charset="0"/>
              </a:rPr>
              <a:t>Integrate with new “Velocity” distributed cache</a:t>
            </a:r>
          </a:p>
          <a:p>
            <a:pPr>
              <a:defRPr/>
            </a:pPr>
            <a:r>
              <a:rPr lang="en-US" dirty="0" smtClean="0"/>
              <a:t>Ability to pre-load, pre-cache on app start</a:t>
            </a:r>
          </a:p>
          <a:p>
            <a:pPr>
              <a:defRPr/>
            </a:pPr>
            <a:r>
              <a:rPr lang="en-US" dirty="0" smtClean="0"/>
              <a:t>Monitor per-application performance</a:t>
            </a:r>
          </a:p>
          <a:p>
            <a:pPr marL="738188" lvl="1" indent="-339725">
              <a:defRPr/>
            </a:pPr>
            <a:r>
              <a:rPr lang="en-US" dirty="0">
                <a:cs typeface="Consolas" pitchFamily="49" charset="0"/>
              </a:rPr>
              <a:t>Better for multiple apps per domain</a:t>
            </a:r>
          </a:p>
          <a:p>
            <a:pPr>
              <a:defRPr/>
            </a:pPr>
            <a:r>
              <a:rPr lang="en-US" dirty="0" smtClean="0"/>
              <a:t>Html and </a:t>
            </a:r>
            <a:r>
              <a:rPr lang="en-US" dirty="0" err="1" smtClean="0"/>
              <a:t>Url</a:t>
            </a:r>
            <a:r>
              <a:rPr lang="en-US" dirty="0" smtClean="0"/>
              <a:t> encoding extensibility</a:t>
            </a:r>
          </a:p>
          <a:p>
            <a:pPr>
              <a:defRPr/>
            </a:pPr>
            <a:r>
              <a:rPr lang="en-US" dirty="0" smtClean="0"/>
              <a:t>New syntax for automatic Html encoding</a:t>
            </a:r>
            <a:endParaRPr lang="en-US" dirty="0"/>
          </a:p>
        </p:txBody>
      </p:sp>
      <p:sp>
        <p:nvSpPr>
          <p:cNvPr id="4" name="Rectangle 3"/>
          <p:cNvSpPr/>
          <p:nvPr/>
        </p:nvSpPr>
        <p:spPr bwMode="auto">
          <a:xfrm>
            <a:off x="396798" y="5588620"/>
            <a:ext cx="8305800" cy="533400"/>
          </a:xfrm>
          <a:prstGeom prst="rect">
            <a:avLst/>
          </a:prstGeom>
          <a:solidFill>
            <a:schemeClr val="tx1"/>
          </a:solidFill>
          <a:ln>
            <a:headEnd type="none" w="med" len="med"/>
            <a:tailEnd type="none" w="med" len="med"/>
          </a:ln>
          <a:scene3d>
            <a:camera prst="orthographicFront" fov="0">
              <a:rot lat="0" lon="0" rev="0"/>
            </a:camera>
            <a:lightRig rig="glow" dir="t">
              <a:rot lat="0" lon="0" rev="6360000"/>
            </a:lightRig>
          </a:scene3d>
          <a:sp3d prstMaterial="flat">
            <a:bevelT w="95250" h="101600"/>
            <a:contourClr>
              <a:schemeClr val="accent2">
                <a:satMod val="300000"/>
              </a:schemeClr>
            </a:contourClr>
          </a:sp3d>
        </p:spPr>
        <p:style>
          <a:lnRef idx="0">
            <a:schemeClr val="accent2"/>
          </a:lnRef>
          <a:fillRef idx="3">
            <a:schemeClr val="accent2"/>
          </a:fillRef>
          <a:effectRef idx="3">
            <a:schemeClr val="accent2"/>
          </a:effectRef>
          <a:fontRef idx="minor">
            <a:schemeClr val="lt1"/>
          </a:fontRef>
        </p:style>
        <p:txBody>
          <a:bodyPr lIns="91436" tIns="45718" rIns="91436" bIns="45718" anchor="ctr"/>
          <a:lstStyle>
            <a:defPPr>
              <a:defRPr lang="en-US"/>
            </a:defPPr>
            <a:lvl1pPr marL="0" algn="l" defTabSz="914363" rtl="0" eaLnBrk="1" latinLnBrk="0" hangingPunct="1">
              <a:defRPr sz="1800" kern="1200">
                <a:solidFill>
                  <a:schemeClr val="lt1"/>
                </a:solidFill>
                <a:latin typeface="+mn-lt"/>
                <a:ea typeface="+mn-ea"/>
                <a:cs typeface="+mn-cs"/>
              </a:defRPr>
            </a:lvl1pPr>
            <a:lvl2pPr marL="457182" algn="l" defTabSz="914363" rtl="0" eaLnBrk="1" latinLnBrk="0" hangingPunct="1">
              <a:defRPr sz="1800" kern="1200">
                <a:solidFill>
                  <a:schemeClr val="lt1"/>
                </a:solidFill>
                <a:latin typeface="+mn-lt"/>
                <a:ea typeface="+mn-ea"/>
                <a:cs typeface="+mn-cs"/>
              </a:defRPr>
            </a:lvl2pPr>
            <a:lvl3pPr marL="914363" algn="l" defTabSz="914363" rtl="0" eaLnBrk="1" latinLnBrk="0" hangingPunct="1">
              <a:defRPr sz="1800" kern="1200">
                <a:solidFill>
                  <a:schemeClr val="lt1"/>
                </a:solidFill>
                <a:latin typeface="+mn-lt"/>
                <a:ea typeface="+mn-ea"/>
                <a:cs typeface="+mn-cs"/>
              </a:defRPr>
            </a:lvl3pPr>
            <a:lvl4pPr marL="1371545" algn="l" defTabSz="914363" rtl="0" eaLnBrk="1" latinLnBrk="0" hangingPunct="1">
              <a:defRPr sz="1800" kern="1200">
                <a:solidFill>
                  <a:schemeClr val="lt1"/>
                </a:solidFill>
                <a:latin typeface="+mn-lt"/>
                <a:ea typeface="+mn-ea"/>
                <a:cs typeface="+mn-cs"/>
              </a:defRPr>
            </a:lvl4pPr>
            <a:lvl5pPr marL="1828727" algn="l" defTabSz="914363" rtl="0" eaLnBrk="1" latinLnBrk="0" hangingPunct="1">
              <a:defRPr sz="1800" kern="1200">
                <a:solidFill>
                  <a:schemeClr val="lt1"/>
                </a:solidFill>
                <a:latin typeface="+mn-lt"/>
                <a:ea typeface="+mn-ea"/>
                <a:cs typeface="+mn-cs"/>
              </a:defRPr>
            </a:lvl5pPr>
            <a:lvl6pPr marL="2285909" algn="l" defTabSz="914363" rtl="0" eaLnBrk="1" latinLnBrk="0" hangingPunct="1">
              <a:defRPr sz="1800" kern="1200">
                <a:solidFill>
                  <a:schemeClr val="lt1"/>
                </a:solidFill>
                <a:latin typeface="+mn-lt"/>
                <a:ea typeface="+mn-ea"/>
                <a:cs typeface="+mn-cs"/>
              </a:defRPr>
            </a:lvl6pPr>
            <a:lvl7pPr marL="2743090" algn="l" defTabSz="914363" rtl="0" eaLnBrk="1" latinLnBrk="0" hangingPunct="1">
              <a:defRPr sz="1800" kern="1200">
                <a:solidFill>
                  <a:schemeClr val="lt1"/>
                </a:solidFill>
                <a:latin typeface="+mn-lt"/>
                <a:ea typeface="+mn-ea"/>
                <a:cs typeface="+mn-cs"/>
              </a:defRPr>
            </a:lvl7pPr>
            <a:lvl8pPr marL="3200272" algn="l" defTabSz="914363" rtl="0" eaLnBrk="1" latinLnBrk="0" hangingPunct="1">
              <a:defRPr sz="1800" kern="1200">
                <a:solidFill>
                  <a:schemeClr val="lt1"/>
                </a:solidFill>
                <a:latin typeface="+mn-lt"/>
                <a:ea typeface="+mn-ea"/>
                <a:cs typeface="+mn-cs"/>
              </a:defRPr>
            </a:lvl8pPr>
            <a:lvl9pPr marL="3657454" algn="l" defTabSz="914363" rtl="0" eaLnBrk="1" latinLnBrk="0" hangingPunct="1">
              <a:defRPr sz="1800" kern="1200">
                <a:solidFill>
                  <a:schemeClr val="lt1"/>
                </a:solidFill>
                <a:latin typeface="+mn-lt"/>
                <a:ea typeface="+mn-ea"/>
                <a:cs typeface="+mn-cs"/>
              </a:defRPr>
            </a:lvl9pPr>
          </a:lstStyle>
          <a:p>
            <a:pPr algn="ctr" defTabSz="914099">
              <a:defRPr/>
            </a:pPr>
            <a:endParaRPr lang="en-US" sz="2400" dirty="0" smtClean="0">
              <a:gradFill>
                <a:gsLst>
                  <a:gs pos="62000">
                    <a:schemeClr val="tx1"/>
                  </a:gs>
                  <a:gs pos="88000">
                    <a:schemeClr val="tx1"/>
                  </a:gs>
                </a:gsLst>
                <a:lin ang="5400000" scaled="0"/>
              </a:gradFill>
              <a:effectLst>
                <a:outerShdw blurRad="38100" dist="38100" dir="2700000" algn="tl">
                  <a:srgbClr xmlns:mc="http://schemas.openxmlformats.org/markup-compatibility/2006" xmlns:a14="http://schemas.microsoft.com/office/drawing/2010/main" val="000000" mc:Ignorable="">
                    <a:alpha val="43137"/>
                  </a:srgbClr>
                </a:outerShdw>
              </a:effectLst>
              <a:latin typeface="Segoe" pitchFamily="34" charset="0"/>
            </a:endParaRPr>
          </a:p>
        </p:txBody>
      </p:sp>
      <p:sp>
        <p:nvSpPr>
          <p:cNvPr id="5" name="Rectangle 5"/>
          <p:cNvSpPr>
            <a:spLocks noChangeArrowheads="1"/>
          </p:cNvSpPr>
          <p:nvPr/>
        </p:nvSpPr>
        <p:spPr bwMode="auto">
          <a:xfrm>
            <a:off x="511098" y="5664820"/>
            <a:ext cx="8153400" cy="338138"/>
          </a:xfrm>
          <a:prstGeom prst="rect">
            <a:avLst/>
          </a:prstGeom>
          <a:noFill/>
          <a:ln w="9525">
            <a:noFill/>
            <a:miter lim="800000"/>
            <a:headEnd/>
            <a:tailEnd/>
          </a:ln>
        </p:spPr>
        <p:txBody>
          <a:bodyPr anchor="ctr">
            <a:spAutoFit/>
          </a:bodyPr>
          <a:lstStyle/>
          <a:p>
            <a:r>
              <a:rPr lang="en-US" sz="1600" b="1">
                <a:solidFill>
                  <a:srgbClr xmlns:mc="http://schemas.openxmlformats.org/markup-compatibility/2006" xmlns:a14="http://schemas.microsoft.com/office/drawing/2010/main" val="FF0000" mc:Ignorable=""/>
                </a:solidFill>
                <a:latin typeface="Consolas" pitchFamily="49" charset="0"/>
                <a:cs typeface="Consolas" pitchFamily="49" charset="0"/>
              </a:rPr>
              <a:t>&lt;%:Message %&gt;</a:t>
            </a:r>
          </a:p>
        </p:txBody>
      </p:sp>
    </p:spTree>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323850"/>
            <a:ext cx="8382000" cy="553998"/>
          </a:xfrm>
        </p:spPr>
        <p:txBody>
          <a:bodyPr/>
          <a:lstStyle/>
          <a:p>
            <a:r>
              <a:rPr lang="en-US" dirty="0" smtClean="0"/>
              <a:t>Visual Studio 2010</a:t>
            </a:r>
            <a:endParaRPr lang="en-US" dirty="0">
              <a:solidFill>
                <a:schemeClr val="accent1"/>
              </a:solidFill>
            </a:endParaRPr>
          </a:p>
        </p:txBody>
      </p:sp>
      <p:sp>
        <p:nvSpPr>
          <p:cNvPr id="3" name="Text Placeholder 2"/>
          <p:cNvSpPr>
            <a:spLocks noGrp="1"/>
          </p:cNvSpPr>
          <p:nvPr>
            <p:ph type="body" sz="quarter" idx="10"/>
          </p:nvPr>
        </p:nvSpPr>
        <p:spPr>
          <a:xfrm>
            <a:off x="381000" y="1447799"/>
            <a:ext cx="8382000" cy="4561249"/>
          </a:xfrm>
        </p:spPr>
        <p:txBody>
          <a:bodyPr/>
          <a:lstStyle/>
          <a:p>
            <a:r>
              <a:rPr lang="en-US" sz="2800" dirty="0" smtClean="0"/>
              <a:t>ASP.NET project templates</a:t>
            </a:r>
          </a:p>
          <a:p>
            <a:pPr lvl="1"/>
            <a:r>
              <a:rPr lang="en-US" sz="2400" dirty="0" smtClean="0"/>
              <a:t>Simplified default </a:t>
            </a:r>
            <a:r>
              <a:rPr lang="en-US" sz="2400" dirty="0" err="1" smtClean="0"/>
              <a:t>web.config</a:t>
            </a:r>
            <a:endParaRPr lang="en-US" sz="2400" dirty="0" smtClean="0"/>
          </a:p>
          <a:p>
            <a:pPr lvl="1"/>
            <a:r>
              <a:rPr lang="en-US" sz="2400" dirty="0" smtClean="0"/>
              <a:t>Project templates give you a starter app</a:t>
            </a:r>
          </a:p>
          <a:p>
            <a:r>
              <a:rPr lang="en-US" sz="2800" dirty="0" smtClean="0"/>
              <a:t>JavaScript </a:t>
            </a:r>
            <a:r>
              <a:rPr lang="en-US" sz="2800" dirty="0" err="1" smtClean="0"/>
              <a:t>Intellisense</a:t>
            </a:r>
            <a:endParaRPr lang="en-US" sz="2800" dirty="0" smtClean="0"/>
          </a:p>
          <a:p>
            <a:pPr lvl="1"/>
            <a:r>
              <a:rPr lang="en-US" sz="2400" dirty="0" smtClean="0"/>
              <a:t>Much faster and richer library support</a:t>
            </a:r>
          </a:p>
          <a:p>
            <a:pPr lvl="1"/>
            <a:r>
              <a:rPr lang="en-US" sz="2400" dirty="0" smtClean="0"/>
              <a:t>XML comments work everywhere</a:t>
            </a:r>
          </a:p>
          <a:p>
            <a:r>
              <a:rPr lang="en-US" sz="2800" dirty="0" smtClean="0"/>
              <a:t>Improved CSS 2.1 support</a:t>
            </a:r>
          </a:p>
          <a:p>
            <a:r>
              <a:rPr lang="en-US" sz="2800" dirty="0" smtClean="0"/>
              <a:t>End to end packaging and deployment </a:t>
            </a:r>
            <a:br>
              <a:rPr lang="en-US" sz="2800" dirty="0" smtClean="0"/>
            </a:br>
            <a:r>
              <a:rPr lang="en-US" sz="2800" dirty="0" smtClean="0"/>
              <a:t>of Web apps</a:t>
            </a:r>
          </a:p>
          <a:p>
            <a:pPr lvl="1"/>
            <a:r>
              <a:rPr lang="en-US" sz="2400" dirty="0" smtClean="0"/>
              <a:t>Support for databases, SSL </a:t>
            </a:r>
            <a:r>
              <a:rPr lang="en-US" sz="2400" dirty="0" err="1" smtClean="0"/>
              <a:t>certs</a:t>
            </a:r>
            <a:r>
              <a:rPr lang="en-US" sz="2400" dirty="0" smtClean="0"/>
              <a:t>, file ACLs, etc. Customized configurations</a:t>
            </a:r>
          </a:p>
        </p:txBody>
      </p:sp>
    </p:spTree>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323850"/>
            <a:ext cx="8382000" cy="941796"/>
          </a:xfrm>
        </p:spPr>
        <p:txBody>
          <a:bodyPr/>
          <a:lstStyle/>
          <a:p>
            <a:r>
              <a:rPr lang="en-US" dirty="0" smtClean="0"/>
              <a:t>ASP.NET 4 Web Forms</a:t>
            </a:r>
            <a:br>
              <a:rPr lang="en-US" dirty="0" smtClean="0"/>
            </a:br>
            <a:r>
              <a:rPr lang="en-US" sz="2800" dirty="0" smtClean="0">
                <a:solidFill>
                  <a:schemeClr val="accent1"/>
                </a:solidFill>
              </a:rPr>
              <a:t>Summary</a:t>
            </a:r>
            <a:endParaRPr lang="en-US" dirty="0">
              <a:solidFill>
                <a:schemeClr val="accent1"/>
              </a:solidFill>
            </a:endParaRPr>
          </a:p>
        </p:txBody>
      </p:sp>
      <p:sp>
        <p:nvSpPr>
          <p:cNvPr id="3" name="Text Placeholder 2"/>
          <p:cNvSpPr>
            <a:spLocks noGrp="1"/>
          </p:cNvSpPr>
          <p:nvPr>
            <p:ph type="body" sz="quarter" idx="10"/>
          </p:nvPr>
        </p:nvSpPr>
        <p:spPr>
          <a:xfrm>
            <a:off x="381000" y="1447799"/>
            <a:ext cx="8382000" cy="4173450"/>
          </a:xfrm>
        </p:spPr>
        <p:txBody>
          <a:bodyPr/>
          <a:lstStyle/>
          <a:p>
            <a:pPr>
              <a:defRPr/>
            </a:pPr>
            <a:r>
              <a:rPr lang="en-US" sz="2400" dirty="0" smtClean="0"/>
              <a:t>Lots of continued and exciting improvements </a:t>
            </a:r>
            <a:br>
              <a:rPr lang="en-US" sz="2400" dirty="0" smtClean="0"/>
            </a:br>
            <a:r>
              <a:rPr lang="en-US" sz="2400" dirty="0" smtClean="0"/>
              <a:t>in ASP.NET 4 Web Forms</a:t>
            </a:r>
          </a:p>
          <a:p>
            <a:pPr lvl="1">
              <a:defRPr/>
            </a:pPr>
            <a:r>
              <a:rPr lang="en-US" sz="2400" dirty="0" smtClean="0"/>
              <a:t>URL routing gives you clean, logical URLs</a:t>
            </a:r>
          </a:p>
          <a:p>
            <a:pPr lvl="1">
              <a:defRPr/>
            </a:pPr>
            <a:r>
              <a:rPr lang="en-US" sz="2400" dirty="0" smtClean="0"/>
              <a:t>Cleaner HTML helps you target standards</a:t>
            </a:r>
          </a:p>
          <a:p>
            <a:pPr lvl="1">
              <a:defRPr/>
            </a:pPr>
            <a:r>
              <a:rPr lang="en-US" sz="2400" dirty="0" smtClean="0"/>
              <a:t>Dynamic data and </a:t>
            </a:r>
            <a:r>
              <a:rPr lang="en-US" sz="2400" dirty="0" smtClean="0">
                <a:latin typeface="Consolas" pitchFamily="49" charset="0"/>
                <a:cs typeface="Consolas" pitchFamily="49" charset="0"/>
              </a:rPr>
              <a:t>&lt;</a:t>
            </a:r>
            <a:r>
              <a:rPr lang="en-US" sz="2400" dirty="0" err="1" smtClean="0">
                <a:latin typeface="Consolas" pitchFamily="49" charset="0"/>
                <a:cs typeface="Consolas" pitchFamily="49" charset="0"/>
              </a:rPr>
              <a:t>asp:QueryExtender</a:t>
            </a:r>
            <a:r>
              <a:rPr lang="en-US" sz="2400" dirty="0" smtClean="0">
                <a:latin typeface="Consolas" pitchFamily="49" charset="0"/>
                <a:cs typeface="Consolas" pitchFamily="49" charset="0"/>
              </a:rPr>
              <a:t>/&gt; </a:t>
            </a:r>
            <a:br>
              <a:rPr lang="en-US" sz="2400" dirty="0" smtClean="0">
                <a:latin typeface="Consolas" pitchFamily="49" charset="0"/>
                <a:cs typeface="Consolas" pitchFamily="49" charset="0"/>
              </a:rPr>
            </a:br>
            <a:r>
              <a:rPr lang="en-US" sz="2400" dirty="0" smtClean="0"/>
              <a:t>improves your productivity</a:t>
            </a:r>
          </a:p>
          <a:p>
            <a:pPr>
              <a:defRPr/>
            </a:pPr>
            <a:endParaRPr lang="en-US" sz="2400" dirty="0" smtClean="0"/>
          </a:p>
          <a:p>
            <a:pPr>
              <a:defRPr/>
            </a:pPr>
            <a:r>
              <a:rPr lang="en-US" sz="2400" dirty="0" smtClean="0"/>
              <a:t>Exciting Visual Studio 2010 tooling support </a:t>
            </a:r>
            <a:br>
              <a:rPr lang="en-US" sz="2400" dirty="0" smtClean="0"/>
            </a:br>
            <a:r>
              <a:rPr lang="en-US" sz="2400" dirty="0" smtClean="0"/>
              <a:t>not covered here</a:t>
            </a:r>
          </a:p>
          <a:p>
            <a:pPr lvl="1">
              <a:defRPr/>
            </a:pPr>
            <a:endParaRPr lang="en-US" sz="2400" dirty="0" smtClean="0"/>
          </a:p>
          <a:p>
            <a:pPr>
              <a:defRPr/>
            </a:pPr>
            <a:r>
              <a:rPr lang="en-US" sz="2400" dirty="0" smtClean="0"/>
              <a:t>And, there’s lots more, also not covered here</a:t>
            </a:r>
            <a:endParaRPr lang="en-US" dirty="0" smtClean="0"/>
          </a:p>
        </p:txBody>
      </p:sp>
    </p:spTree>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381000" y="323850"/>
            <a:ext cx="8382000" cy="553998"/>
          </a:xfrm>
        </p:spPr>
        <p:txBody>
          <a:bodyPr/>
          <a:lstStyle/>
          <a:p>
            <a:r>
              <a:rPr lang="en-US" dirty="0"/>
              <a:t>ASP.NET 4 Web Forms?</a:t>
            </a:r>
          </a:p>
        </p:txBody>
      </p:sp>
      <p:sp>
        <p:nvSpPr>
          <p:cNvPr id="8" name="Text Placeholder 7"/>
          <p:cNvSpPr>
            <a:spLocks noGrp="1"/>
          </p:cNvSpPr>
          <p:nvPr>
            <p:ph type="body" sz="quarter" idx="10"/>
          </p:nvPr>
        </p:nvSpPr>
        <p:spPr>
          <a:xfrm>
            <a:off x="381000" y="1447799"/>
            <a:ext cx="8382000" cy="2609945"/>
          </a:xfrm>
        </p:spPr>
        <p:txBody>
          <a:bodyPr/>
          <a:lstStyle/>
          <a:p>
            <a:r>
              <a:rPr lang="en-US" dirty="0" smtClean="0"/>
              <a:t>Support for SEO</a:t>
            </a:r>
          </a:p>
          <a:p>
            <a:r>
              <a:rPr lang="en-US" dirty="0" smtClean="0"/>
              <a:t>Cleaner HTML</a:t>
            </a:r>
          </a:p>
          <a:p>
            <a:r>
              <a:rPr lang="en-US" dirty="0" smtClean="0"/>
              <a:t>Productivity and Extensibility</a:t>
            </a:r>
          </a:p>
          <a:p>
            <a:r>
              <a:rPr lang="en-US" dirty="0" smtClean="0"/>
              <a:t>Rich Ajax</a:t>
            </a:r>
          </a:p>
          <a:p>
            <a:endParaRPr lang="en-US" dirty="0"/>
          </a:p>
        </p:txBody>
      </p:sp>
    </p:spTree>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323850"/>
            <a:ext cx="8382000" cy="553998"/>
          </a:xfrm>
        </p:spPr>
        <p:txBody>
          <a:bodyPr/>
          <a:lstStyle/>
          <a:p>
            <a:r>
              <a:rPr lang="en-US" dirty="0" smtClean="0"/>
              <a:t>Resources</a:t>
            </a:r>
            <a:endParaRPr lang="en-US" dirty="0">
              <a:solidFill>
                <a:schemeClr val="accent1"/>
              </a:solidFill>
            </a:endParaRPr>
          </a:p>
        </p:txBody>
      </p:sp>
      <p:sp>
        <p:nvSpPr>
          <p:cNvPr id="3" name="Text Placeholder 2"/>
          <p:cNvSpPr>
            <a:spLocks noGrp="1"/>
          </p:cNvSpPr>
          <p:nvPr>
            <p:ph type="body" sz="quarter" idx="10"/>
          </p:nvPr>
        </p:nvSpPr>
        <p:spPr>
          <a:xfrm>
            <a:off x="381000" y="1447799"/>
            <a:ext cx="8382000" cy="4105739"/>
          </a:xfrm>
        </p:spPr>
        <p:txBody>
          <a:bodyPr/>
          <a:lstStyle/>
          <a:p>
            <a:r>
              <a:rPr lang="en-US" sz="2000" dirty="0" smtClean="0"/>
              <a:t>Learning more (www.asp.net)</a:t>
            </a:r>
          </a:p>
          <a:p>
            <a:pPr lvl="1"/>
            <a:r>
              <a:rPr lang="en-US" sz="1800" dirty="0" smtClean="0"/>
              <a:t>Beta2 Forum: </a:t>
            </a:r>
            <a:r>
              <a:rPr lang="en-US" sz="1800" dirty="0" smtClean="0">
                <a:hlinkClick r:id="rId3"/>
              </a:rPr>
              <a:t>http://forums.asp.net/1213.aspx</a:t>
            </a:r>
            <a:endParaRPr lang="en-US" sz="1800" dirty="0" smtClean="0"/>
          </a:p>
          <a:p>
            <a:pPr lvl="1"/>
            <a:r>
              <a:rPr lang="en-US" sz="1800" dirty="0" smtClean="0"/>
              <a:t>ASP.NET 4 Videos: </a:t>
            </a:r>
            <a:r>
              <a:rPr lang="en-US" sz="1800" dirty="0" smtClean="0">
                <a:hlinkClick r:id="rId4"/>
              </a:rPr>
              <a:t>http://www.asp.net/learn/aspnet-4-quick-hit-videos/</a:t>
            </a:r>
            <a:endParaRPr lang="en-US" sz="1800" dirty="0" smtClean="0"/>
          </a:p>
          <a:p>
            <a:pPr lvl="1"/>
            <a:r>
              <a:rPr lang="en-US" sz="1800" dirty="0" smtClean="0"/>
              <a:t>Visual Studio 2010 Videos:</a:t>
            </a:r>
          </a:p>
          <a:p>
            <a:pPr lvl="1"/>
            <a:r>
              <a:rPr lang="en-US" sz="1800" dirty="0" smtClean="0">
                <a:hlinkClick r:id="rId5"/>
              </a:rPr>
              <a:t>http://www.asp.net/learn/vs2010-quick-hit-videos/</a:t>
            </a:r>
            <a:endParaRPr lang="en-US" sz="1800" dirty="0" smtClean="0"/>
          </a:p>
          <a:p>
            <a:pPr lvl="1"/>
            <a:r>
              <a:rPr lang="en-US" sz="1800" dirty="0" smtClean="0"/>
              <a:t>ASP.NET 4 Beta2 Whitepaper: </a:t>
            </a:r>
            <a:r>
              <a:rPr lang="en-US" sz="1800" dirty="0" smtClean="0">
                <a:hlinkClick r:id="rId6"/>
              </a:rPr>
              <a:t>http://www.asp.net/learn/whitepapers/aspnet4/</a:t>
            </a:r>
            <a:r>
              <a:rPr lang="en-US" sz="1800" dirty="0" smtClean="0"/>
              <a:t> </a:t>
            </a:r>
            <a:endParaRPr lang="en-US" sz="2000" dirty="0" smtClean="0"/>
          </a:p>
          <a:p>
            <a:r>
              <a:rPr lang="en-US" sz="2000" dirty="0" smtClean="0"/>
              <a:t>Downloads</a:t>
            </a:r>
          </a:p>
          <a:p>
            <a:pPr lvl="1"/>
            <a:r>
              <a:rPr lang="en-US" sz="1800" dirty="0" smtClean="0"/>
              <a:t>Microsoft </a:t>
            </a:r>
            <a:r>
              <a:rPr lang="en-US" sz="1800" dirty="0" err="1" smtClean="0"/>
              <a:t>WebsiteSpark</a:t>
            </a:r>
            <a:r>
              <a:rPr lang="en-US" sz="1800" dirty="0" smtClean="0"/>
              <a:t> Jump start: </a:t>
            </a:r>
            <a:r>
              <a:rPr lang="en-US" sz="1800" dirty="0" smtClean="0">
                <a:hlinkClick r:id="rId7"/>
              </a:rPr>
              <a:t>http://www.microsoft.com/web/jumpstart/</a:t>
            </a:r>
            <a:endParaRPr lang="en-US" sz="1800" dirty="0" smtClean="0"/>
          </a:p>
          <a:p>
            <a:pPr lvl="1"/>
            <a:r>
              <a:rPr lang="en-US" sz="1800" dirty="0" smtClean="0"/>
              <a:t>Ajax Control Toolkit: </a:t>
            </a:r>
            <a:r>
              <a:rPr lang="en-US" sz="1800" dirty="0" smtClean="0">
                <a:hlinkClick r:id="rId8"/>
              </a:rPr>
              <a:t>http://ajaxcontroltoolkit.codeplex.com/</a:t>
            </a:r>
            <a:r>
              <a:rPr lang="en-US" sz="1800" dirty="0" smtClean="0"/>
              <a:t> </a:t>
            </a:r>
          </a:p>
          <a:p>
            <a:pPr lvl="1"/>
            <a:r>
              <a:rPr lang="en-US" sz="1800" dirty="0" smtClean="0"/>
              <a:t>Microsoft Ajax Library Previews: </a:t>
            </a:r>
            <a:r>
              <a:rPr lang="en-US" sz="1800" dirty="0" smtClean="0">
                <a:hlinkClick r:id="rId9"/>
              </a:rPr>
              <a:t>http://www.codeplex.com/aspnet</a:t>
            </a:r>
            <a:r>
              <a:rPr lang="en-US" sz="1800" dirty="0" smtClean="0"/>
              <a:t> </a:t>
            </a:r>
          </a:p>
          <a:p>
            <a:pPr lvl="1"/>
            <a:r>
              <a:rPr lang="en-US" sz="1800" dirty="0" smtClean="0"/>
              <a:t>Visual Studio 2010 Beta2: </a:t>
            </a:r>
            <a:r>
              <a:rPr lang="en-US" sz="1800" dirty="0" smtClean="0">
                <a:hlinkClick r:id="rId10"/>
              </a:rPr>
              <a:t>http://www.microsoft.com/visualstudio/en-us/products/2010/default.mspx</a:t>
            </a:r>
            <a:endParaRPr lang="en-US" dirty="0" smtClean="0"/>
          </a:p>
        </p:txBody>
      </p:sp>
    </p:spTree>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txBox="1">
            <a:spLocks/>
          </p:cNvSpPr>
          <p:nvPr/>
        </p:nvSpPr>
        <p:spPr>
          <a:xfrm>
            <a:off x="0" y="1659046"/>
            <a:ext cx="9144000" cy="5219323"/>
          </a:xfrm>
          <a:prstGeom prst="rect">
            <a:avLst/>
          </a:prstGeom>
          <a:gradFill flip="none" rotWithShape="1">
            <a:gsLst>
              <a:gs pos="0">
                <a:srgbClr xmlns:mc="http://schemas.openxmlformats.org/markup-compatibility/2006" xmlns:a14="http://schemas.microsoft.com/office/drawing/2010/main" val="000000" mc:Ignorable="">
                  <a:alpha val="0"/>
                </a:srgbClr>
              </a:gs>
              <a:gs pos="55000">
                <a:srgbClr xmlns:mc="http://schemas.openxmlformats.org/markup-compatibility/2006" xmlns:a14="http://schemas.microsoft.com/office/drawing/2010/main" val="000000" mc:Ignorable="">
                  <a:alpha val="45000"/>
                </a:srgbClr>
              </a:gs>
              <a:gs pos="100000">
                <a:srgbClr xmlns:mc="http://schemas.openxmlformats.org/markup-compatibility/2006" xmlns:a14="http://schemas.microsoft.com/office/drawing/2010/main" val="000000" mc:Ignorable=""/>
              </a:gs>
            </a:gsLst>
            <a:lin ang="5400000" scaled="1"/>
            <a:tileRect/>
          </a:gradFill>
          <a:ln w="55000" cap="flat" cmpd="thickThin" algn="ctr">
            <a:noFill/>
            <a:prstDash val="solid"/>
            <a:headEnd type="none" w="med" len="med"/>
            <a:tailEnd type="none" w="med" len="med"/>
          </a:ln>
          <a:effectLst/>
        </p:spPr>
        <p:txBody>
          <a:bodyPr vert="horz" wrap="square" lIns="0" tIns="91440" rIns="0" bIns="0" numCol="1" rtlCol="0" anchor="ctr" anchorCtr="0" compatLnSpc="1">
            <a:prstTxWarp prst="textNoShape">
              <a:avLst/>
            </a:prstTxWarp>
          </a:bodyPr>
          <a:lstStyle/>
          <a:p>
            <a:pPr marL="0" marR="0" lvl="0" indent="0" algn="ctr" defTabSz="1218937" eaLnBrk="1" fontAlgn="auto" latinLnBrk="0" hangingPunct="1">
              <a:lnSpc>
                <a:spcPct val="85000"/>
              </a:lnSpc>
              <a:spcBef>
                <a:spcPct val="0"/>
              </a:spcBef>
              <a:spcAft>
                <a:spcPts val="0"/>
              </a:spcAft>
              <a:buClrTx/>
              <a:buSzTx/>
              <a:buFontTx/>
              <a:buNone/>
              <a:tabLst/>
              <a:defRPr/>
            </a:pPr>
            <a:endParaRPr kumimoji="0" lang="en-US" sz="4800" b="0" i="0" u="none" strike="noStrike" kern="0" cap="none" spc="-200" normalizeH="0" baseline="0" noProof="0" dirty="0">
              <a:ln w="3175">
                <a:noFill/>
              </a:ln>
              <a:gradFill flip="none" rotWithShape="1">
                <a:gsLst>
                  <a:gs pos="0">
                    <a:srgbClr xmlns:mc="http://schemas.openxmlformats.org/markup-compatibility/2006" xmlns:a14="http://schemas.microsoft.com/office/drawing/2010/main" val="050813" mc:Ignorable=""/>
                  </a:gs>
                  <a:gs pos="81000">
                    <a:srgbClr xmlns:mc="http://schemas.openxmlformats.org/markup-compatibility/2006" xmlns:a14="http://schemas.microsoft.com/office/drawing/2010/main" val="004D6C" mc:Ignorable=""/>
                  </a:gs>
                  <a:gs pos="86000">
                    <a:srgbClr xmlns:mc="http://schemas.openxmlformats.org/markup-compatibility/2006" xmlns:a14="http://schemas.microsoft.com/office/drawing/2010/main" val="050813" mc:Ignorable=""/>
                  </a:gs>
                </a:gsLst>
                <a:lin ang="5400000" scaled="1"/>
                <a:tileRect/>
              </a:gradFill>
              <a:effectLst/>
              <a:uLnTx/>
              <a:uFillTx/>
              <a:latin typeface="Kozuka Gothic Pro H" pitchFamily="34" charset="-128"/>
              <a:ea typeface="+mn-ea"/>
              <a:cs typeface="Arial" charset="0"/>
            </a:endParaRPr>
          </a:p>
        </p:txBody>
      </p:sp>
      <p:sp>
        <p:nvSpPr>
          <p:cNvPr id="7" name="Title 2"/>
          <p:cNvSpPr txBox="1">
            <a:spLocks/>
          </p:cNvSpPr>
          <p:nvPr/>
        </p:nvSpPr>
        <p:spPr>
          <a:xfrm>
            <a:off x="0" y="1179690"/>
            <a:ext cx="9144000" cy="2609662"/>
          </a:xfrm>
          <a:prstGeom prst="rect">
            <a:avLst/>
          </a:prstGeom>
          <a:gradFill flip="none" rotWithShape="1">
            <a:gsLst>
              <a:gs pos="0">
                <a:srgbClr xmlns:mc="http://schemas.openxmlformats.org/markup-compatibility/2006" xmlns:a14="http://schemas.microsoft.com/office/drawing/2010/main" val="000000" mc:Ignorable=""/>
              </a:gs>
              <a:gs pos="55000">
                <a:srgbClr xmlns:mc="http://schemas.openxmlformats.org/markup-compatibility/2006" xmlns:a14="http://schemas.microsoft.com/office/drawing/2010/main" val="000000" mc:Ignorable="">
                  <a:alpha val="45000"/>
                </a:srgbClr>
              </a:gs>
              <a:gs pos="100000">
                <a:srgbClr xmlns:mc="http://schemas.openxmlformats.org/markup-compatibility/2006" xmlns:a14="http://schemas.microsoft.com/office/drawing/2010/main" val="000000" mc:Ignorable=""/>
              </a:gs>
            </a:gsLst>
            <a:lin ang="5400000" scaled="1"/>
            <a:tileRect/>
          </a:gradFill>
          <a:ln w="55000" cap="flat" cmpd="thickThin" algn="ctr">
            <a:noFill/>
            <a:prstDash val="solid"/>
            <a:headEnd type="none" w="med" len="med"/>
            <a:tailEnd type="none" w="med" len="med"/>
          </a:ln>
          <a:effectLst/>
        </p:spPr>
        <p:txBody>
          <a:bodyPr vert="horz" wrap="square" lIns="0" tIns="91440" rIns="0" bIns="0" numCol="1" rtlCol="0" anchor="ctr" anchorCtr="0" compatLnSpc="1">
            <a:prstTxWarp prst="textNoShape">
              <a:avLst/>
            </a:prstTxWarp>
          </a:bodyPr>
          <a:lstStyle/>
          <a:p>
            <a:pPr marL="0" marR="0" lvl="0" indent="0" algn="ctr" defTabSz="1218937" eaLnBrk="1" fontAlgn="auto" latinLnBrk="0" hangingPunct="1">
              <a:lnSpc>
                <a:spcPct val="85000"/>
              </a:lnSpc>
              <a:spcBef>
                <a:spcPct val="0"/>
              </a:spcBef>
              <a:spcAft>
                <a:spcPts val="0"/>
              </a:spcAft>
              <a:buClrTx/>
              <a:buSzTx/>
              <a:buFontTx/>
              <a:buNone/>
              <a:tabLst/>
              <a:defRPr/>
            </a:pPr>
            <a:endParaRPr kumimoji="0" lang="en-US" sz="4800" b="0" i="0" u="none" strike="noStrike" kern="0" cap="none" spc="-200" normalizeH="0" baseline="0" noProof="0" dirty="0">
              <a:ln w="3175">
                <a:noFill/>
              </a:ln>
              <a:gradFill flip="none" rotWithShape="1">
                <a:gsLst>
                  <a:gs pos="0">
                    <a:srgbClr xmlns:mc="http://schemas.openxmlformats.org/markup-compatibility/2006" xmlns:a14="http://schemas.microsoft.com/office/drawing/2010/main" val="050813" mc:Ignorable=""/>
                  </a:gs>
                  <a:gs pos="81000">
                    <a:srgbClr xmlns:mc="http://schemas.openxmlformats.org/markup-compatibility/2006" xmlns:a14="http://schemas.microsoft.com/office/drawing/2010/main" val="004D6C" mc:Ignorable=""/>
                  </a:gs>
                  <a:gs pos="86000">
                    <a:srgbClr xmlns:mc="http://schemas.openxmlformats.org/markup-compatibility/2006" xmlns:a14="http://schemas.microsoft.com/office/drawing/2010/main" val="050813" mc:Ignorable=""/>
                  </a:gs>
                </a:gsLst>
                <a:lin ang="5400000" scaled="1"/>
                <a:tileRect/>
              </a:gradFill>
              <a:effectLst/>
              <a:uLnTx/>
              <a:uFillTx/>
              <a:latin typeface="Kozuka Gothic Pro H" pitchFamily="34" charset="-128"/>
              <a:ea typeface="+mn-ea"/>
              <a:cs typeface="Arial" charset="0"/>
            </a:endParaRPr>
          </a:p>
        </p:txBody>
      </p:sp>
      <p:sp>
        <p:nvSpPr>
          <p:cNvPr id="5" name="Title 1"/>
          <p:cNvSpPr txBox="1">
            <a:spLocks/>
          </p:cNvSpPr>
          <p:nvPr/>
        </p:nvSpPr>
        <p:spPr>
          <a:xfrm>
            <a:off x="381000" y="1380427"/>
            <a:ext cx="8382000" cy="2550891"/>
          </a:xfrm>
          <a:prstGeom prst="rect">
            <a:avLst/>
          </a:prstGeom>
        </p:spPr>
        <p:txBody>
          <a:bodyPr wrap="square" anchor="ctr" anchorCtr="0">
            <a:spAutoFit/>
          </a:bodyPr>
          <a:lstStyle/>
          <a:p>
            <a:pPr marL="0" marR="0" lvl="0" indent="0" defTabSz="914400" eaLnBrk="1" fontAlgn="auto" latinLnBrk="0" hangingPunct="1">
              <a:lnSpc>
                <a:spcPct val="65000"/>
              </a:lnSpc>
              <a:spcBef>
                <a:spcPct val="0"/>
              </a:spcBef>
              <a:spcAft>
                <a:spcPts val="0"/>
              </a:spcAft>
              <a:buClrTx/>
              <a:buSzTx/>
              <a:buFontTx/>
              <a:buNone/>
              <a:tabLst/>
              <a:defRPr/>
            </a:pPr>
            <a:r>
              <a:rPr lang="en-US" sz="8000" kern="0" dirty="0" smtClean="0">
                <a:ln w="3175">
                  <a:noFill/>
                </a:ln>
                <a:gradFill flip="none" rotWithShape="1">
                  <a:gsLst>
                    <a:gs pos="0">
                      <a:srgbClr xmlns:mc="http://schemas.openxmlformats.org/markup-compatibility/2006" xmlns:a14="http://schemas.microsoft.com/office/drawing/2010/main" val="DF8536" mc:Ignorable=""/>
                    </a:gs>
                    <a:gs pos="86000">
                      <a:srgbClr xmlns:mc="http://schemas.openxmlformats.org/markup-compatibility/2006" xmlns:a14="http://schemas.microsoft.com/office/drawing/2010/main" val="DF8536" mc:Ignorable=""/>
                    </a:gs>
                  </a:gsLst>
                  <a:lin ang="5400000" scaled="0"/>
                  <a:tileRect/>
                </a:gradFill>
                <a:effectLst>
                  <a:outerShdw blurRad="127000" algn="ctr" rotWithShape="0">
                    <a:srgbClr xmlns:mc="http://schemas.openxmlformats.org/markup-compatibility/2006" xmlns:a14="http://schemas.microsoft.com/office/drawing/2010/main" val="DF8536" mc:Ignorable="">
                      <a:alpha val="55000"/>
                    </a:srgbClr>
                  </a:outerShdw>
                </a:effectLst>
                <a:latin typeface="Segoe Semibold" pitchFamily="34" charset="0"/>
                <a:cs typeface="Arial" charset="0"/>
              </a:rPr>
              <a:t>YOUR FEEDBACK IS IMPORTANT TO US!</a:t>
            </a:r>
            <a:endParaRPr kumimoji="0" lang="en-US" sz="8000" b="0" i="0" u="none" strike="noStrike" kern="0" cap="none" spc="0" normalizeH="0" baseline="0" noProof="0" dirty="0" smtClean="0">
              <a:ln w="3175">
                <a:noFill/>
              </a:ln>
              <a:gradFill flip="none" rotWithShape="1">
                <a:gsLst>
                  <a:gs pos="0">
                    <a:srgbClr xmlns:mc="http://schemas.openxmlformats.org/markup-compatibility/2006" xmlns:a14="http://schemas.microsoft.com/office/drawing/2010/main" val="B8B2AE" mc:Ignorable=""/>
                  </a:gs>
                  <a:gs pos="86000">
                    <a:srgbClr xmlns:mc="http://schemas.openxmlformats.org/markup-compatibility/2006" xmlns:a14="http://schemas.microsoft.com/office/drawing/2010/main" val="B8B2AE" mc:Ignorable=""/>
                  </a:gs>
                </a:gsLst>
                <a:lin ang="5400000" scaled="0"/>
                <a:tileRect/>
              </a:gradFill>
              <a:effectLst>
                <a:outerShdw blurRad="127000" algn="ctr" rotWithShape="0">
                  <a:srgbClr xmlns:mc="http://schemas.openxmlformats.org/markup-compatibility/2006" xmlns:a14="http://schemas.microsoft.com/office/drawing/2010/main" val="DF8536" mc:Ignorable="">
                    <a:alpha val="55000"/>
                  </a:srgbClr>
                </a:outerShdw>
              </a:effectLst>
              <a:uLnTx/>
              <a:uFillTx/>
              <a:latin typeface="Segoe" pitchFamily="34" charset="0"/>
              <a:cs typeface="Arial" charset="0"/>
            </a:endParaRPr>
          </a:p>
        </p:txBody>
      </p:sp>
      <p:sp>
        <p:nvSpPr>
          <p:cNvPr id="6" name="Title 1"/>
          <p:cNvSpPr txBox="1">
            <a:spLocks/>
          </p:cNvSpPr>
          <p:nvPr/>
        </p:nvSpPr>
        <p:spPr>
          <a:xfrm>
            <a:off x="3615966" y="3770908"/>
            <a:ext cx="5147034" cy="2646878"/>
          </a:xfrm>
          <a:prstGeom prst="rect">
            <a:avLst/>
          </a:prstGeom>
        </p:spPr>
        <p:txBody>
          <a:bodyPr wrap="square" anchor="ctr" anchorCtr="0">
            <a:spAutoFit/>
          </a:bodyPr>
          <a:lstStyle/>
          <a:p>
            <a:pPr marL="0" marR="0" lvl="0" indent="0" algn="r" defTabSz="914400" eaLnBrk="1" fontAlgn="auto" latinLnBrk="0" hangingPunct="1">
              <a:spcAft>
                <a:spcPts val="0"/>
              </a:spcAft>
              <a:buClrTx/>
              <a:buSzTx/>
              <a:buFontTx/>
              <a:buNone/>
              <a:tabLst/>
              <a:defRPr/>
            </a:pPr>
            <a:r>
              <a:rPr kumimoji="0" lang="en-US" sz="4000" b="0" i="0" u="none" strike="noStrike" kern="0" cap="none" spc="-30" normalizeH="0" baseline="0" noProof="0" dirty="0" smtClean="0">
                <a:ln w="3175">
                  <a:noFill/>
                </a:ln>
                <a:gradFill flip="none" rotWithShape="1">
                  <a:gsLst>
                    <a:gs pos="0">
                      <a:srgbClr xmlns:mc="http://schemas.openxmlformats.org/markup-compatibility/2006" xmlns:a14="http://schemas.microsoft.com/office/drawing/2010/main" val="FFFFFF" mc:Ignorable=""/>
                    </a:gs>
                    <a:gs pos="86000">
                      <a:srgbClr xmlns:mc="http://schemas.openxmlformats.org/markup-compatibility/2006" xmlns:a14="http://schemas.microsoft.com/office/drawing/2010/main" val="FFFFFF" mc:Ignorable=""/>
                    </a:gs>
                  </a:gsLst>
                  <a:lin ang="5400000" scaled="0"/>
                  <a:tileRect/>
                </a:gradFill>
                <a:effectLst>
                  <a:outerShdw blurRad="127000" algn="ctr" rotWithShape="0">
                    <a:srgbClr xmlns:mc="http://schemas.openxmlformats.org/markup-compatibility/2006" xmlns:a14="http://schemas.microsoft.com/office/drawing/2010/main" val="FFFFFF" mc:Ignorable="">
                      <a:alpha val="55000"/>
                    </a:srgbClr>
                  </a:outerShdw>
                </a:effectLst>
                <a:uLnTx/>
                <a:uFillTx/>
                <a:latin typeface="Segoe Semibold" pitchFamily="34" charset="0"/>
                <a:cs typeface="Arial" charset="0"/>
              </a:rPr>
              <a:t>Please fill out session evaluation forms online at</a:t>
            </a:r>
            <a:endParaRPr kumimoji="0" lang="en-US" sz="2800" b="0" i="0" u="none" strike="noStrike" kern="0" cap="none" spc="-30" normalizeH="0" baseline="0" noProof="0" dirty="0" smtClean="0">
              <a:ln w="3175">
                <a:noFill/>
              </a:ln>
              <a:gradFill flip="none" rotWithShape="1">
                <a:gsLst>
                  <a:gs pos="0">
                    <a:srgbClr xmlns:mc="http://schemas.openxmlformats.org/markup-compatibility/2006" xmlns:a14="http://schemas.microsoft.com/office/drawing/2010/main" val="DF8536" mc:Ignorable=""/>
                  </a:gs>
                  <a:gs pos="86000">
                    <a:srgbClr xmlns:mc="http://schemas.openxmlformats.org/markup-compatibility/2006" xmlns:a14="http://schemas.microsoft.com/office/drawing/2010/main" val="DF8536" mc:Ignorable=""/>
                  </a:gs>
                </a:gsLst>
                <a:lin ang="5400000" scaled="0"/>
                <a:tileRect/>
              </a:gradFill>
              <a:effectLst>
                <a:outerShdw blurRad="127000" algn="ctr" rotWithShape="0">
                  <a:srgbClr xmlns:mc="http://schemas.openxmlformats.org/markup-compatibility/2006" xmlns:a14="http://schemas.microsoft.com/office/drawing/2010/main" val="DF8536" mc:Ignorable="">
                    <a:alpha val="55000"/>
                  </a:srgbClr>
                </a:outerShdw>
              </a:effectLst>
              <a:uLnTx/>
              <a:uFillTx/>
              <a:latin typeface="Segoe Semibold" pitchFamily="34" charset="0"/>
              <a:cs typeface="Arial" charset="0"/>
            </a:endParaRPr>
          </a:p>
          <a:p>
            <a:pPr marL="0" marR="0" lvl="0" indent="0" algn="r" defTabSz="914400" eaLnBrk="1" fontAlgn="auto" latinLnBrk="0" hangingPunct="1">
              <a:spcAft>
                <a:spcPts val="0"/>
              </a:spcAft>
              <a:buClrTx/>
              <a:buSzTx/>
              <a:buFontTx/>
              <a:buNone/>
              <a:tabLst/>
              <a:defRPr/>
            </a:pPr>
            <a:r>
              <a:rPr kumimoji="0" lang="en-US" sz="4000" b="0" i="0" u="none" strike="noStrike" kern="0" cap="none" spc="-30" normalizeH="0" baseline="0" noProof="0" dirty="0" smtClean="0">
                <a:ln w="3175">
                  <a:noFill/>
                </a:ln>
                <a:gradFill flip="none" rotWithShape="1">
                  <a:gsLst>
                    <a:gs pos="0">
                      <a:srgbClr xmlns:mc="http://schemas.openxmlformats.org/markup-compatibility/2006" xmlns:a14="http://schemas.microsoft.com/office/drawing/2010/main" val="DF8536" mc:Ignorable=""/>
                    </a:gs>
                    <a:gs pos="86000">
                      <a:srgbClr xmlns:mc="http://schemas.openxmlformats.org/markup-compatibility/2006" xmlns:a14="http://schemas.microsoft.com/office/drawing/2010/main" val="DF8536" mc:Ignorable=""/>
                    </a:gs>
                  </a:gsLst>
                  <a:lin ang="5400000" scaled="0"/>
                  <a:tileRect/>
                </a:gradFill>
                <a:effectLst>
                  <a:outerShdw blurRad="127000" algn="ctr" rotWithShape="0">
                    <a:srgbClr xmlns:mc="http://schemas.openxmlformats.org/markup-compatibility/2006" xmlns:a14="http://schemas.microsoft.com/office/drawing/2010/main" val="DF8536" mc:Ignorable="">
                      <a:alpha val="55000"/>
                    </a:srgbClr>
                  </a:outerShdw>
                </a:effectLst>
                <a:uLnTx/>
                <a:uFillTx/>
                <a:latin typeface="Segoe Semibold" pitchFamily="34" charset="0"/>
                <a:cs typeface="Arial" charset="0"/>
              </a:rPr>
              <a:t>MicrosoftPDC.com</a:t>
            </a:r>
          </a:p>
        </p:txBody>
      </p:sp>
    </p:spTree>
    <p:extLst>
      <p:ext uri="{BB962C8B-B14F-4D97-AF65-F5344CB8AC3E}">
        <p14:creationId xmlns:p14="http://schemas.microsoft.com/office/powerpoint/2010/main" val="3675605193"/>
      </p:ext>
    </p:extLst>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2"/>
          <p:cNvSpPr txBox="1">
            <a:spLocks/>
          </p:cNvSpPr>
          <p:nvPr/>
        </p:nvSpPr>
        <p:spPr>
          <a:xfrm>
            <a:off x="0" y="1659046"/>
            <a:ext cx="9144000" cy="5219323"/>
          </a:xfrm>
          <a:prstGeom prst="rect">
            <a:avLst/>
          </a:prstGeom>
          <a:gradFill flip="none" rotWithShape="1">
            <a:gsLst>
              <a:gs pos="0">
                <a:srgbClr xmlns:mc="http://schemas.openxmlformats.org/markup-compatibility/2006" xmlns:a14="http://schemas.microsoft.com/office/drawing/2010/main" val="000000" mc:Ignorable="">
                  <a:alpha val="0"/>
                </a:srgbClr>
              </a:gs>
              <a:gs pos="55000">
                <a:srgbClr xmlns:mc="http://schemas.openxmlformats.org/markup-compatibility/2006" xmlns:a14="http://schemas.microsoft.com/office/drawing/2010/main" val="000000" mc:Ignorable="">
                  <a:alpha val="45000"/>
                </a:srgbClr>
              </a:gs>
              <a:gs pos="100000">
                <a:srgbClr xmlns:mc="http://schemas.openxmlformats.org/markup-compatibility/2006" xmlns:a14="http://schemas.microsoft.com/office/drawing/2010/main" val="000000" mc:Ignorable=""/>
              </a:gs>
            </a:gsLst>
            <a:lin ang="5400000" scaled="1"/>
            <a:tileRect/>
          </a:gradFill>
          <a:ln w="55000" cap="flat" cmpd="thickThin" algn="ctr">
            <a:noFill/>
            <a:prstDash val="solid"/>
            <a:headEnd type="none" w="med" len="med"/>
            <a:tailEnd type="none" w="med" len="med"/>
          </a:ln>
          <a:effectLst/>
        </p:spPr>
        <p:txBody>
          <a:bodyPr vert="horz" wrap="square" lIns="0" tIns="91440" rIns="0" bIns="0" numCol="1" rtlCol="0" anchor="ctr" anchorCtr="0" compatLnSpc="1">
            <a:prstTxWarp prst="textNoShape">
              <a:avLst/>
            </a:prstTxWarp>
          </a:bodyPr>
          <a:lstStyle/>
          <a:p>
            <a:pPr marL="0" marR="0" lvl="0" indent="0" algn="ctr" defTabSz="1218937" eaLnBrk="1" fontAlgn="auto" latinLnBrk="0" hangingPunct="1">
              <a:lnSpc>
                <a:spcPct val="85000"/>
              </a:lnSpc>
              <a:spcBef>
                <a:spcPct val="0"/>
              </a:spcBef>
              <a:spcAft>
                <a:spcPts val="0"/>
              </a:spcAft>
              <a:buClrTx/>
              <a:buSzTx/>
              <a:buFontTx/>
              <a:buNone/>
              <a:tabLst/>
              <a:defRPr/>
            </a:pPr>
            <a:endParaRPr kumimoji="0" lang="en-US" sz="4800" b="0" i="0" u="none" strike="noStrike" kern="0" cap="none" spc="-200" normalizeH="0" baseline="0" noProof="0" dirty="0">
              <a:ln w="3175">
                <a:noFill/>
              </a:ln>
              <a:gradFill flip="none" rotWithShape="1">
                <a:gsLst>
                  <a:gs pos="0">
                    <a:srgbClr xmlns:mc="http://schemas.openxmlformats.org/markup-compatibility/2006" xmlns:a14="http://schemas.microsoft.com/office/drawing/2010/main" val="050813" mc:Ignorable=""/>
                  </a:gs>
                  <a:gs pos="81000">
                    <a:srgbClr xmlns:mc="http://schemas.openxmlformats.org/markup-compatibility/2006" xmlns:a14="http://schemas.microsoft.com/office/drawing/2010/main" val="004D6C" mc:Ignorable=""/>
                  </a:gs>
                  <a:gs pos="86000">
                    <a:srgbClr xmlns:mc="http://schemas.openxmlformats.org/markup-compatibility/2006" xmlns:a14="http://schemas.microsoft.com/office/drawing/2010/main" val="050813" mc:Ignorable=""/>
                  </a:gs>
                </a:gsLst>
                <a:lin ang="5400000" scaled="1"/>
                <a:tileRect/>
              </a:gradFill>
              <a:effectLst/>
              <a:uLnTx/>
              <a:uFillTx/>
              <a:latin typeface="Kozuka Gothic Pro H" pitchFamily="34" charset="-128"/>
              <a:ea typeface="+mn-ea"/>
              <a:cs typeface="Arial" charset="0"/>
            </a:endParaRPr>
          </a:p>
        </p:txBody>
      </p:sp>
      <p:sp>
        <p:nvSpPr>
          <p:cNvPr id="2" name="Title 1"/>
          <p:cNvSpPr>
            <a:spLocks noGrp="1"/>
          </p:cNvSpPr>
          <p:nvPr>
            <p:ph type="title"/>
          </p:nvPr>
        </p:nvSpPr>
        <p:spPr>
          <a:xfrm>
            <a:off x="366932" y="534865"/>
            <a:ext cx="8382000" cy="553998"/>
          </a:xfrm>
        </p:spPr>
        <p:txBody>
          <a:bodyPr/>
          <a:lstStyle/>
          <a:p>
            <a:r>
              <a:rPr lang="en-US" dirty="0" smtClean="0"/>
              <a:t>Learn More On Channel 9</a:t>
            </a:r>
            <a:endParaRPr lang="en-US" dirty="0">
              <a:solidFill>
                <a:schemeClr val="accent1"/>
              </a:solidFill>
            </a:endParaRPr>
          </a:p>
        </p:txBody>
      </p:sp>
      <p:sp>
        <p:nvSpPr>
          <p:cNvPr id="3" name="Text Placeholder 2"/>
          <p:cNvSpPr>
            <a:spLocks noGrp="1"/>
          </p:cNvSpPr>
          <p:nvPr>
            <p:ph type="body" sz="quarter" idx="10"/>
          </p:nvPr>
        </p:nvSpPr>
        <p:spPr>
          <a:xfrm>
            <a:off x="381000" y="1447799"/>
            <a:ext cx="8382000" cy="3976473"/>
          </a:xfrm>
        </p:spPr>
        <p:txBody>
          <a:bodyPr/>
          <a:lstStyle/>
          <a:p>
            <a:r>
              <a:rPr lang="en-US" dirty="0" smtClean="0"/>
              <a:t>Expand your PDC experience through Channel 9.</a:t>
            </a:r>
            <a:br>
              <a:rPr lang="en-US" dirty="0" smtClean="0"/>
            </a:br>
            <a:r>
              <a:rPr lang="en-US" dirty="0" smtClean="0"/>
              <a:t> </a:t>
            </a:r>
            <a:endParaRPr lang="en-US" dirty="0"/>
          </a:p>
          <a:p>
            <a:r>
              <a:rPr lang="en-US" dirty="0" smtClean="0"/>
              <a:t>Explore videos, hands-on labs, sample code and demos through the new Channel 9 training courses.</a:t>
            </a:r>
          </a:p>
          <a:p>
            <a:pPr marL="460375" lvl="1" indent="0">
              <a:buNone/>
            </a:pPr>
            <a:endParaRPr lang="en-US" dirty="0">
              <a:hlinkClick r:id="rId3"/>
            </a:endParaRPr>
          </a:p>
          <a:p>
            <a:pPr marL="460375" lvl="1" indent="0" algn="ctr">
              <a:buNone/>
            </a:pPr>
            <a:r>
              <a:rPr lang="en-US" sz="4400" dirty="0" smtClean="0">
                <a:hlinkClick r:id="rId4"/>
              </a:rPr>
              <a:t>channel9.msdn.com/learn</a:t>
            </a:r>
            <a:endParaRPr lang="en-US" sz="4400" dirty="0" smtClean="0"/>
          </a:p>
        </p:txBody>
      </p:sp>
      <p:pic>
        <p:nvPicPr>
          <p:cNvPr id="1026" name="Picture 2" descr="C:\Users\JeffSand\Desktop\new_9guy.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4389120"/>
            <a:ext cx="1659986" cy="1941341"/>
          </a:xfrm>
          <a:prstGeom prst="rect">
            <a:avLst/>
          </a:prstGeom>
          <a:extLst>
            <a:ext uri="{909E8E84-426E-40DD-AFC4-6F175D3DCCD1}">
              <a14:hiddenFill xmlns:a14="http://schemas.microsoft.com/office/drawing/2010/main">
                <a:solidFill>
                  <a:srgbClr xmlns:mc="http://schemas.openxmlformats.org/markup-compatibility/2006" val="FFFFFF" mc:Ignorable=""/>
                </a:solidFill>
              </a14:hiddenFill>
            </a:ext>
          </a:extLst>
        </p:spPr>
      </p:pic>
      <p:sp>
        <p:nvSpPr>
          <p:cNvPr id="5" name="Rectangle 4"/>
          <p:cNvSpPr/>
          <p:nvPr/>
        </p:nvSpPr>
        <p:spPr>
          <a:xfrm>
            <a:off x="2345793" y="5438893"/>
            <a:ext cx="5178662" cy="461665"/>
          </a:xfrm>
          <a:prstGeom prst="rect">
            <a:avLst/>
          </a:prstGeom>
        </p:spPr>
        <p:txBody>
          <a:bodyPr wrap="none">
            <a:spAutoFit/>
          </a:bodyPr>
          <a:lstStyle/>
          <a:p>
            <a:r>
              <a:rPr lang="en-US" sz="2400" dirty="0" smtClean="0">
                <a:solidFill>
                  <a:srgbClr xmlns:mc="http://schemas.openxmlformats.org/markup-compatibility/2006" xmlns:a14="http://schemas.microsoft.com/office/drawing/2010/main" val="C3D69B" mc:Ignorable=""/>
                </a:solidFill>
              </a:rPr>
              <a:t>Built by Developers for Developers….</a:t>
            </a:r>
            <a:endParaRPr lang="en-US" sz="2400" dirty="0">
              <a:solidFill>
                <a:srgbClr xmlns:mc="http://schemas.openxmlformats.org/markup-compatibility/2006" xmlns:a14="http://schemas.microsoft.com/office/drawing/2010/main" val="FFFFFF" mc:Ignorable=""/>
              </a:solidFill>
            </a:endParaRPr>
          </a:p>
        </p:txBody>
      </p:sp>
    </p:spTree>
    <p:extLst>
      <p:ext uri="{BB962C8B-B14F-4D97-AF65-F5344CB8AC3E}">
        <p14:creationId xmlns:p14="http://schemas.microsoft.com/office/powerpoint/2010/main" val="287958418"/>
      </p:ext>
    </p:extLst>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323850"/>
            <a:ext cx="8382000" cy="553998"/>
          </a:xfrm>
        </p:spPr>
        <p:txBody>
          <a:bodyPr/>
          <a:lstStyle/>
          <a:p>
            <a:r>
              <a:rPr lang="en-US" dirty="0"/>
              <a:t>We’ll </a:t>
            </a:r>
            <a:r>
              <a:rPr lang="en-US" dirty="0" smtClean="0"/>
              <a:t>Look At…</a:t>
            </a:r>
            <a:endParaRPr lang="en-US" dirty="0"/>
          </a:p>
        </p:txBody>
      </p:sp>
      <p:sp>
        <p:nvSpPr>
          <p:cNvPr id="3" name="Text Placeholder 2"/>
          <p:cNvSpPr>
            <a:spLocks noGrp="1"/>
          </p:cNvSpPr>
          <p:nvPr>
            <p:ph type="body" sz="quarter" idx="10"/>
          </p:nvPr>
        </p:nvSpPr>
        <p:spPr>
          <a:xfrm>
            <a:off x="381000" y="1447799"/>
            <a:ext cx="8382000" cy="3890296"/>
          </a:xfrm>
        </p:spPr>
        <p:txBody>
          <a:bodyPr/>
          <a:lstStyle/>
          <a:p>
            <a:r>
              <a:rPr lang="en-US" sz="2800" dirty="0" smtClean="0"/>
              <a:t>URL routing and other SEO improvements</a:t>
            </a:r>
          </a:p>
          <a:p>
            <a:r>
              <a:rPr lang="en-US" sz="2800" dirty="0" smtClean="0"/>
              <a:t>Cleaner HTML with IDs, view-state, Menu </a:t>
            </a:r>
            <a:br>
              <a:rPr lang="en-US" sz="2800" dirty="0" smtClean="0"/>
            </a:br>
            <a:r>
              <a:rPr lang="en-US" sz="2800" dirty="0" smtClean="0"/>
              <a:t>and Login</a:t>
            </a:r>
          </a:p>
          <a:p>
            <a:r>
              <a:rPr lang="en-US" sz="2800" dirty="0" smtClean="0"/>
              <a:t>Adding Dynamic Data to existing apps</a:t>
            </a:r>
          </a:p>
          <a:p>
            <a:r>
              <a:rPr lang="en-US" sz="2800" dirty="0" err="1" smtClean="0"/>
              <a:t>QueryExtender</a:t>
            </a:r>
            <a:r>
              <a:rPr lang="en-US" sz="2800" dirty="0" smtClean="0"/>
              <a:t> improves data scenarios</a:t>
            </a:r>
          </a:p>
          <a:p>
            <a:r>
              <a:rPr lang="en-US" sz="2800" dirty="0" smtClean="0"/>
              <a:t>And make mention to</a:t>
            </a:r>
          </a:p>
          <a:p>
            <a:pPr lvl="1"/>
            <a:r>
              <a:rPr lang="en-US" sz="2400" dirty="0" smtClean="0"/>
              <a:t>Improvements in Ajax, core runtime</a:t>
            </a:r>
          </a:p>
          <a:p>
            <a:pPr lvl="1"/>
            <a:r>
              <a:rPr lang="en-US" sz="2400" dirty="0" smtClean="0"/>
              <a:t>Chart controls</a:t>
            </a:r>
          </a:p>
          <a:p>
            <a:pPr lvl="1"/>
            <a:r>
              <a:rPr lang="en-US" sz="2400" dirty="0" smtClean="0"/>
              <a:t>Visual Studio 2010</a:t>
            </a:r>
          </a:p>
        </p:txBody>
      </p:sp>
    </p:spTree>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323850"/>
            <a:ext cx="8382000" cy="941796"/>
          </a:xfrm>
        </p:spPr>
        <p:txBody>
          <a:bodyPr/>
          <a:lstStyle/>
          <a:p>
            <a:r>
              <a:rPr lang="en-US" dirty="0"/>
              <a:t>ASP.NET 4 Web Forms </a:t>
            </a:r>
            <a:r>
              <a:rPr lang="en-US" dirty="0" smtClean="0"/>
              <a:t/>
            </a:r>
            <a:br>
              <a:rPr lang="en-US" dirty="0" smtClean="0"/>
            </a:br>
            <a:r>
              <a:rPr lang="en-US" sz="2800" dirty="0" smtClean="0"/>
              <a:t>SEO </a:t>
            </a:r>
            <a:r>
              <a:rPr lang="en-US" sz="2800" dirty="0"/>
              <a:t>– URL Routing</a:t>
            </a:r>
            <a:endParaRPr lang="en-US" dirty="0">
              <a:solidFill>
                <a:schemeClr val="accent1"/>
              </a:solidFill>
            </a:endParaRPr>
          </a:p>
        </p:txBody>
      </p:sp>
      <p:sp>
        <p:nvSpPr>
          <p:cNvPr id="3" name="Text Placeholder 2"/>
          <p:cNvSpPr>
            <a:spLocks noGrp="1"/>
          </p:cNvSpPr>
          <p:nvPr>
            <p:ph type="body" sz="quarter" idx="10"/>
          </p:nvPr>
        </p:nvSpPr>
        <p:spPr>
          <a:xfrm>
            <a:off x="381000" y="1905000"/>
            <a:ext cx="8382000" cy="1754326"/>
          </a:xfrm>
        </p:spPr>
        <p:txBody>
          <a:bodyPr/>
          <a:lstStyle/>
          <a:p>
            <a:pPr>
              <a:defRPr/>
            </a:pPr>
            <a:r>
              <a:rPr lang="en-US" sz="2400" dirty="0" smtClean="0"/>
              <a:t>Generate clean, logical URLs</a:t>
            </a:r>
          </a:p>
          <a:p>
            <a:pPr marL="738188" lvl="1" indent="-339725">
              <a:defRPr/>
            </a:pPr>
            <a:r>
              <a:rPr lang="en-US" sz="2000" dirty="0"/>
              <a:t>Human-readable (‘</a:t>
            </a:r>
            <a:r>
              <a:rPr lang="en-US" sz="2000" dirty="0" err="1"/>
              <a:t>hackable</a:t>
            </a:r>
            <a:r>
              <a:rPr lang="en-US" sz="2000" dirty="0"/>
              <a:t>’) and good for SEO</a:t>
            </a:r>
          </a:p>
          <a:p>
            <a:pPr>
              <a:defRPr/>
            </a:pPr>
            <a:r>
              <a:rPr lang="en-US" sz="2400" dirty="0" smtClean="0"/>
              <a:t>Handle incoming and outgoing URLs</a:t>
            </a:r>
          </a:p>
          <a:p>
            <a:pPr marL="738188" lvl="1" indent="-339725">
              <a:defRPr/>
            </a:pPr>
            <a:r>
              <a:rPr lang="en-US" sz="2000" dirty="0"/>
              <a:t>Define routes in </a:t>
            </a:r>
            <a:r>
              <a:rPr lang="en-US" sz="2000" dirty="0" err="1">
                <a:latin typeface="Consolas" pitchFamily="49" charset="0"/>
                <a:cs typeface="Consolas" pitchFamily="49" charset="0"/>
              </a:rPr>
              <a:t>global.asax</a:t>
            </a:r>
            <a:r>
              <a:rPr lang="en-US" sz="2000" dirty="0"/>
              <a:t> that map request to resource</a:t>
            </a:r>
          </a:p>
          <a:p>
            <a:pPr marL="738188" lvl="1" indent="-339725">
              <a:defRPr/>
            </a:pPr>
            <a:r>
              <a:rPr lang="en-US" sz="2000" dirty="0" err="1">
                <a:latin typeface="Consolas" pitchFamily="49" charset="0"/>
                <a:cs typeface="Consolas" pitchFamily="49" charset="0"/>
              </a:rPr>
              <a:t>Page.RouteData</a:t>
            </a:r>
            <a:r>
              <a:rPr lang="en-US" sz="2000" dirty="0"/>
              <a:t> </a:t>
            </a:r>
            <a:r>
              <a:rPr lang="en-US" sz="2000" dirty="0" smtClean="0"/>
              <a:t>and </a:t>
            </a:r>
            <a:r>
              <a:rPr lang="en-US" sz="2000" dirty="0">
                <a:latin typeface="Consolas" pitchFamily="49" charset="0"/>
                <a:cs typeface="Consolas" pitchFamily="49" charset="0"/>
              </a:rPr>
              <a:t>&lt;</a:t>
            </a:r>
            <a:r>
              <a:rPr lang="en-US" sz="2000" dirty="0" err="1">
                <a:latin typeface="Consolas" pitchFamily="49" charset="0"/>
                <a:cs typeface="Consolas" pitchFamily="49" charset="0"/>
              </a:rPr>
              <a:t>asp:RouteParameter</a:t>
            </a:r>
            <a:r>
              <a:rPr lang="en-US" sz="2000" dirty="0">
                <a:latin typeface="Consolas" pitchFamily="49" charset="0"/>
                <a:cs typeface="Consolas" pitchFamily="49" charset="0"/>
              </a:rPr>
              <a:t>/&gt;</a:t>
            </a:r>
          </a:p>
        </p:txBody>
      </p:sp>
      <p:grpSp>
        <p:nvGrpSpPr>
          <p:cNvPr id="5" name="Group 5"/>
          <p:cNvGrpSpPr>
            <a:grpSpLocks/>
          </p:cNvGrpSpPr>
          <p:nvPr/>
        </p:nvGrpSpPr>
        <p:grpSpPr bwMode="auto">
          <a:xfrm>
            <a:off x="339505" y="4007667"/>
            <a:ext cx="8229600" cy="1981200"/>
            <a:chOff x="685800" y="5292685"/>
            <a:chExt cx="8229600" cy="1415886"/>
          </a:xfrm>
        </p:grpSpPr>
        <p:sp>
          <p:nvSpPr>
            <p:cNvPr id="6" name="Rectangle 5"/>
            <p:cNvSpPr/>
            <p:nvPr/>
          </p:nvSpPr>
          <p:spPr bwMode="auto">
            <a:xfrm>
              <a:off x="685800" y="5292685"/>
              <a:ext cx="8229600" cy="1415886"/>
            </a:xfrm>
            <a:prstGeom prst="rect">
              <a:avLst/>
            </a:prstGeom>
            <a:solidFill>
              <a:schemeClr val="tx1"/>
            </a:solidFill>
            <a:ln>
              <a:headEnd type="none" w="med" len="med"/>
              <a:tailEnd type="none" w="med" len="med"/>
            </a:ln>
            <a:scene3d>
              <a:camera prst="orthographicFront" fov="0">
                <a:rot lat="0" lon="0" rev="0"/>
              </a:camera>
              <a:lightRig rig="glow" dir="t">
                <a:rot lat="0" lon="0" rev="6360000"/>
              </a:lightRig>
            </a:scene3d>
            <a:sp3d prstMaterial="flat">
              <a:bevelT w="95250" h="101600"/>
              <a:contourClr>
                <a:schemeClr val="accent2">
                  <a:satMod val="300000"/>
                </a:schemeClr>
              </a:contourClr>
            </a:sp3d>
          </p:spPr>
          <p:style>
            <a:lnRef idx="0">
              <a:schemeClr val="accent2"/>
            </a:lnRef>
            <a:fillRef idx="3">
              <a:schemeClr val="accent2"/>
            </a:fillRef>
            <a:effectRef idx="3">
              <a:schemeClr val="accent2"/>
            </a:effectRef>
            <a:fontRef idx="minor">
              <a:schemeClr val="lt1"/>
            </a:fontRef>
          </p:style>
          <p:txBody>
            <a:bodyPr lIns="91436" tIns="45718" rIns="91436" bIns="45718" anchor="ctr"/>
            <a:lstStyle>
              <a:defPPr>
                <a:defRPr lang="en-US"/>
              </a:defPPr>
              <a:lvl1pPr marL="0" algn="l" defTabSz="914363" rtl="0" eaLnBrk="1" latinLnBrk="0" hangingPunct="1">
                <a:defRPr sz="1800" kern="1200">
                  <a:solidFill>
                    <a:schemeClr val="lt1"/>
                  </a:solidFill>
                  <a:latin typeface="+mn-lt"/>
                  <a:ea typeface="+mn-ea"/>
                  <a:cs typeface="+mn-cs"/>
                </a:defRPr>
              </a:lvl1pPr>
              <a:lvl2pPr marL="457182" algn="l" defTabSz="914363" rtl="0" eaLnBrk="1" latinLnBrk="0" hangingPunct="1">
                <a:defRPr sz="1800" kern="1200">
                  <a:solidFill>
                    <a:schemeClr val="lt1"/>
                  </a:solidFill>
                  <a:latin typeface="+mn-lt"/>
                  <a:ea typeface="+mn-ea"/>
                  <a:cs typeface="+mn-cs"/>
                </a:defRPr>
              </a:lvl2pPr>
              <a:lvl3pPr marL="914363" algn="l" defTabSz="914363" rtl="0" eaLnBrk="1" latinLnBrk="0" hangingPunct="1">
                <a:defRPr sz="1800" kern="1200">
                  <a:solidFill>
                    <a:schemeClr val="lt1"/>
                  </a:solidFill>
                  <a:latin typeface="+mn-lt"/>
                  <a:ea typeface="+mn-ea"/>
                  <a:cs typeface="+mn-cs"/>
                </a:defRPr>
              </a:lvl3pPr>
              <a:lvl4pPr marL="1371545" algn="l" defTabSz="914363" rtl="0" eaLnBrk="1" latinLnBrk="0" hangingPunct="1">
                <a:defRPr sz="1800" kern="1200">
                  <a:solidFill>
                    <a:schemeClr val="lt1"/>
                  </a:solidFill>
                  <a:latin typeface="+mn-lt"/>
                  <a:ea typeface="+mn-ea"/>
                  <a:cs typeface="+mn-cs"/>
                </a:defRPr>
              </a:lvl4pPr>
              <a:lvl5pPr marL="1828727" algn="l" defTabSz="914363" rtl="0" eaLnBrk="1" latinLnBrk="0" hangingPunct="1">
                <a:defRPr sz="1800" kern="1200">
                  <a:solidFill>
                    <a:schemeClr val="lt1"/>
                  </a:solidFill>
                  <a:latin typeface="+mn-lt"/>
                  <a:ea typeface="+mn-ea"/>
                  <a:cs typeface="+mn-cs"/>
                </a:defRPr>
              </a:lvl5pPr>
              <a:lvl6pPr marL="2285909" algn="l" defTabSz="914363" rtl="0" eaLnBrk="1" latinLnBrk="0" hangingPunct="1">
                <a:defRPr sz="1800" kern="1200">
                  <a:solidFill>
                    <a:schemeClr val="lt1"/>
                  </a:solidFill>
                  <a:latin typeface="+mn-lt"/>
                  <a:ea typeface="+mn-ea"/>
                  <a:cs typeface="+mn-cs"/>
                </a:defRPr>
              </a:lvl6pPr>
              <a:lvl7pPr marL="2743090" algn="l" defTabSz="914363" rtl="0" eaLnBrk="1" latinLnBrk="0" hangingPunct="1">
                <a:defRPr sz="1800" kern="1200">
                  <a:solidFill>
                    <a:schemeClr val="lt1"/>
                  </a:solidFill>
                  <a:latin typeface="+mn-lt"/>
                  <a:ea typeface="+mn-ea"/>
                  <a:cs typeface="+mn-cs"/>
                </a:defRPr>
              </a:lvl7pPr>
              <a:lvl8pPr marL="3200272" algn="l" defTabSz="914363" rtl="0" eaLnBrk="1" latinLnBrk="0" hangingPunct="1">
                <a:defRPr sz="1800" kern="1200">
                  <a:solidFill>
                    <a:schemeClr val="lt1"/>
                  </a:solidFill>
                  <a:latin typeface="+mn-lt"/>
                  <a:ea typeface="+mn-ea"/>
                  <a:cs typeface="+mn-cs"/>
                </a:defRPr>
              </a:lvl8pPr>
              <a:lvl9pPr marL="3657454" algn="l" defTabSz="914363" rtl="0" eaLnBrk="1" latinLnBrk="0" hangingPunct="1">
                <a:defRPr sz="1800" kern="1200">
                  <a:solidFill>
                    <a:schemeClr val="lt1"/>
                  </a:solidFill>
                  <a:latin typeface="+mn-lt"/>
                  <a:ea typeface="+mn-ea"/>
                  <a:cs typeface="+mn-cs"/>
                </a:defRPr>
              </a:lvl9pPr>
            </a:lstStyle>
            <a:p>
              <a:pPr algn="ctr" defTabSz="914099">
                <a:defRPr/>
              </a:pPr>
              <a:endParaRPr lang="en-US" sz="2400" dirty="0" smtClean="0">
                <a:gradFill>
                  <a:gsLst>
                    <a:gs pos="62000">
                      <a:schemeClr val="tx1"/>
                    </a:gs>
                    <a:gs pos="88000">
                      <a:schemeClr val="tx1"/>
                    </a:gs>
                  </a:gsLst>
                  <a:lin ang="5400000" scaled="0"/>
                </a:gradFill>
                <a:effectLst>
                  <a:outerShdw blurRad="38100" dist="38100" dir="2700000" algn="tl">
                    <a:srgbClr xmlns:mc="http://schemas.openxmlformats.org/markup-compatibility/2006" xmlns:a14="http://schemas.microsoft.com/office/drawing/2010/main" val="000000" mc:Ignorable="">
                      <a:alpha val="43137"/>
                    </a:srgbClr>
                  </a:outerShdw>
                </a:effectLst>
                <a:latin typeface="Segoe" pitchFamily="34" charset="0"/>
              </a:endParaRPr>
            </a:p>
          </p:txBody>
        </p:sp>
        <p:sp>
          <p:nvSpPr>
            <p:cNvPr id="7" name="Rectangle 6"/>
            <p:cNvSpPr/>
            <p:nvPr/>
          </p:nvSpPr>
          <p:spPr>
            <a:xfrm>
              <a:off x="838200" y="5341470"/>
              <a:ext cx="8077200" cy="1124313"/>
            </a:xfrm>
            <a:prstGeom prst="rect">
              <a:avLst/>
            </a:prstGeom>
          </p:spPr>
          <p:txBody>
            <a:bodyPr>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defRPr/>
              </a:pPr>
              <a:r>
                <a:rPr lang="en-US" dirty="0" smtClean="0">
                  <a:solidFill>
                    <a:schemeClr val="tx1">
                      <a:lumMod val="10000"/>
                    </a:schemeClr>
                  </a:solidFill>
                  <a:latin typeface="Consolas" pitchFamily="49" charset="0"/>
                  <a:cs typeface="Consolas" pitchFamily="49" charset="0"/>
                </a:rPr>
                <a:t>Create:</a:t>
              </a:r>
            </a:p>
            <a:p>
              <a:pPr>
                <a:defRPr/>
              </a:pPr>
              <a:r>
                <a:rPr lang="en-US" dirty="0" smtClean="0">
                  <a:solidFill>
                    <a:schemeClr val="tx1">
                      <a:lumMod val="10000"/>
                    </a:schemeClr>
                  </a:solidFill>
                  <a:latin typeface="Consolas" pitchFamily="49" charset="0"/>
                  <a:cs typeface="Consolas" pitchFamily="49" charset="0"/>
                </a:rPr>
                <a:t>	/products/dairy/camembert</a:t>
              </a:r>
            </a:p>
            <a:p>
              <a:pPr>
                <a:defRPr/>
              </a:pPr>
              <a:r>
                <a:rPr lang="en-US" dirty="0" smtClean="0">
                  <a:solidFill>
                    <a:schemeClr val="tx1">
                      <a:lumMod val="10000"/>
                    </a:schemeClr>
                  </a:solidFill>
                  <a:latin typeface="Consolas" pitchFamily="49" charset="0"/>
                  <a:cs typeface="Consolas" pitchFamily="49" charset="0"/>
                </a:rPr>
                <a:t>	/products/beverages/coke</a:t>
              </a:r>
              <a:endParaRPr lang="en-US" dirty="0">
                <a:solidFill>
                  <a:schemeClr val="tx1">
                    <a:lumMod val="10000"/>
                  </a:schemeClr>
                </a:solidFill>
                <a:latin typeface="Consolas" pitchFamily="49" charset="0"/>
                <a:cs typeface="Consolas" pitchFamily="49" charset="0"/>
              </a:endParaRPr>
            </a:p>
            <a:p>
              <a:pPr>
                <a:defRPr/>
              </a:pPr>
              <a:r>
                <a:rPr lang="en-US" dirty="0" smtClean="0">
                  <a:solidFill>
                    <a:schemeClr val="tx1">
                      <a:lumMod val="10000"/>
                    </a:schemeClr>
                  </a:solidFill>
                  <a:latin typeface="Consolas" pitchFamily="49" charset="0"/>
                  <a:cs typeface="Consolas" pitchFamily="49" charset="0"/>
                </a:rPr>
                <a:t>Not:</a:t>
              </a:r>
            </a:p>
            <a:p>
              <a:pPr>
                <a:defRPr/>
              </a:pPr>
              <a:r>
                <a:rPr lang="en-US" dirty="0" smtClean="0">
                  <a:solidFill>
                    <a:schemeClr val="tx1">
                      <a:lumMod val="10000"/>
                    </a:schemeClr>
                  </a:solidFill>
                  <a:latin typeface="Consolas" pitchFamily="49" charset="0"/>
                  <a:cs typeface="Consolas" pitchFamily="49" charset="0"/>
                </a:rPr>
                <a:t>	/</a:t>
              </a:r>
              <a:r>
                <a:rPr lang="en-US" dirty="0" err="1" smtClean="0">
                  <a:solidFill>
                    <a:schemeClr val="tx1">
                      <a:lumMod val="10000"/>
                    </a:schemeClr>
                  </a:solidFill>
                  <a:latin typeface="Consolas" pitchFamily="49" charset="0"/>
                  <a:cs typeface="Consolas" pitchFamily="49" charset="0"/>
                </a:rPr>
                <a:t>products.aspx?category</a:t>
              </a:r>
              <a:r>
                <a:rPr lang="en-US" dirty="0" smtClean="0">
                  <a:solidFill>
                    <a:schemeClr val="tx1">
                      <a:lumMod val="10000"/>
                    </a:schemeClr>
                  </a:solidFill>
                  <a:latin typeface="Consolas" pitchFamily="49" charset="0"/>
                  <a:cs typeface="Consolas" pitchFamily="49" charset="0"/>
                </a:rPr>
                <a:t>=</a:t>
              </a:r>
              <a:r>
                <a:rPr lang="en-US" dirty="0" err="1" smtClean="0">
                  <a:solidFill>
                    <a:schemeClr val="tx1">
                      <a:lumMod val="10000"/>
                    </a:schemeClr>
                  </a:solidFill>
                  <a:latin typeface="Consolas" pitchFamily="49" charset="0"/>
                  <a:cs typeface="Consolas" pitchFamily="49" charset="0"/>
                </a:rPr>
                <a:t>dairy&amp;name</a:t>
              </a:r>
              <a:r>
                <a:rPr lang="en-US" dirty="0" smtClean="0">
                  <a:solidFill>
                    <a:schemeClr val="tx1">
                      <a:lumMod val="10000"/>
                    </a:schemeClr>
                  </a:solidFill>
                  <a:latin typeface="Consolas" pitchFamily="49" charset="0"/>
                  <a:cs typeface="Consolas" pitchFamily="49" charset="0"/>
                </a:rPr>
                <a:t>=camembert</a:t>
              </a:r>
            </a:p>
            <a:p>
              <a:pPr>
                <a:defRPr/>
              </a:pPr>
              <a:r>
                <a:rPr lang="en-US" dirty="0" smtClean="0">
                  <a:solidFill>
                    <a:schemeClr val="tx1">
                      <a:lumMod val="10000"/>
                    </a:schemeClr>
                  </a:solidFill>
                  <a:latin typeface="Consolas" pitchFamily="49" charset="0"/>
                  <a:cs typeface="Consolas" pitchFamily="49" charset="0"/>
                </a:rPr>
                <a:t>	/</a:t>
              </a:r>
              <a:r>
                <a:rPr lang="en-US" dirty="0" err="1" smtClean="0">
                  <a:solidFill>
                    <a:schemeClr val="tx1">
                      <a:lumMod val="10000"/>
                    </a:schemeClr>
                  </a:solidFill>
                  <a:latin typeface="Consolas" pitchFamily="49" charset="0"/>
                  <a:cs typeface="Consolas" pitchFamily="49" charset="0"/>
                </a:rPr>
                <a:t>products.aspx?category</a:t>
              </a:r>
              <a:r>
                <a:rPr lang="en-US" dirty="0" smtClean="0">
                  <a:solidFill>
                    <a:schemeClr val="tx1">
                      <a:lumMod val="10000"/>
                    </a:schemeClr>
                  </a:solidFill>
                  <a:latin typeface="Consolas" pitchFamily="49" charset="0"/>
                  <a:cs typeface="Consolas" pitchFamily="49" charset="0"/>
                </a:rPr>
                <a:t>=beverages</a:t>
              </a:r>
              <a:endParaRPr lang="en-US" dirty="0">
                <a:solidFill>
                  <a:schemeClr val="tx1">
                    <a:lumMod val="10000"/>
                  </a:schemeClr>
                </a:solidFill>
                <a:latin typeface="Consolas" pitchFamily="49" charset="0"/>
                <a:cs typeface="Consolas" pitchFamily="49" charset="0"/>
              </a:endParaRPr>
            </a:p>
          </p:txBody>
        </p:sp>
      </p:grpSp>
    </p:spTree>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3"/>
          <p:cNvGrpSpPr>
            <a:grpSpLocks/>
          </p:cNvGrpSpPr>
          <p:nvPr/>
        </p:nvGrpSpPr>
        <p:grpSpPr bwMode="auto">
          <a:xfrm>
            <a:off x="457200" y="2971800"/>
            <a:ext cx="8229600" cy="1066800"/>
            <a:chOff x="685800" y="5410200"/>
            <a:chExt cx="8229600" cy="1066800"/>
          </a:xfrm>
        </p:grpSpPr>
        <p:sp>
          <p:nvSpPr>
            <p:cNvPr id="6" name="Rectangle 5"/>
            <p:cNvSpPr/>
            <p:nvPr/>
          </p:nvSpPr>
          <p:spPr bwMode="auto">
            <a:xfrm>
              <a:off x="685800" y="5410200"/>
              <a:ext cx="8229600" cy="1066800"/>
            </a:xfrm>
            <a:prstGeom prst="rect">
              <a:avLst/>
            </a:prstGeom>
            <a:solidFill>
              <a:schemeClr val="tx1"/>
            </a:solidFill>
            <a:ln>
              <a:headEnd type="none" w="med" len="med"/>
              <a:tailEnd type="none" w="med" len="med"/>
            </a:ln>
            <a:scene3d>
              <a:camera prst="orthographicFront" fov="0">
                <a:rot lat="0" lon="0" rev="0"/>
              </a:camera>
              <a:lightRig rig="glow" dir="t">
                <a:rot lat="0" lon="0" rev="6360000"/>
              </a:lightRig>
            </a:scene3d>
            <a:sp3d prstMaterial="flat">
              <a:bevelT w="95250" h="101600"/>
              <a:contourClr>
                <a:schemeClr val="accent2">
                  <a:satMod val="300000"/>
                </a:schemeClr>
              </a:contourClr>
            </a:sp3d>
          </p:spPr>
          <p:style>
            <a:lnRef idx="0">
              <a:schemeClr val="accent2"/>
            </a:lnRef>
            <a:fillRef idx="3">
              <a:schemeClr val="accent2"/>
            </a:fillRef>
            <a:effectRef idx="3">
              <a:schemeClr val="accent2"/>
            </a:effectRef>
            <a:fontRef idx="minor">
              <a:schemeClr val="lt1"/>
            </a:fontRef>
          </p:style>
          <p:txBody>
            <a:bodyPr lIns="91436" tIns="45718" rIns="91436" bIns="45718" anchor="ctr"/>
            <a:lstStyle>
              <a:defPPr>
                <a:defRPr lang="en-US"/>
              </a:defPPr>
              <a:lvl1pPr marL="0" algn="l" defTabSz="914363" rtl="0" eaLnBrk="1" latinLnBrk="0" hangingPunct="1">
                <a:defRPr sz="1800" kern="1200">
                  <a:solidFill>
                    <a:schemeClr val="lt1"/>
                  </a:solidFill>
                  <a:latin typeface="+mn-lt"/>
                  <a:ea typeface="+mn-ea"/>
                  <a:cs typeface="+mn-cs"/>
                </a:defRPr>
              </a:lvl1pPr>
              <a:lvl2pPr marL="457182" algn="l" defTabSz="914363" rtl="0" eaLnBrk="1" latinLnBrk="0" hangingPunct="1">
                <a:defRPr sz="1800" kern="1200">
                  <a:solidFill>
                    <a:schemeClr val="lt1"/>
                  </a:solidFill>
                  <a:latin typeface="+mn-lt"/>
                  <a:ea typeface="+mn-ea"/>
                  <a:cs typeface="+mn-cs"/>
                </a:defRPr>
              </a:lvl2pPr>
              <a:lvl3pPr marL="914363" algn="l" defTabSz="914363" rtl="0" eaLnBrk="1" latinLnBrk="0" hangingPunct="1">
                <a:defRPr sz="1800" kern="1200">
                  <a:solidFill>
                    <a:schemeClr val="lt1"/>
                  </a:solidFill>
                  <a:latin typeface="+mn-lt"/>
                  <a:ea typeface="+mn-ea"/>
                  <a:cs typeface="+mn-cs"/>
                </a:defRPr>
              </a:lvl3pPr>
              <a:lvl4pPr marL="1371545" algn="l" defTabSz="914363" rtl="0" eaLnBrk="1" latinLnBrk="0" hangingPunct="1">
                <a:defRPr sz="1800" kern="1200">
                  <a:solidFill>
                    <a:schemeClr val="lt1"/>
                  </a:solidFill>
                  <a:latin typeface="+mn-lt"/>
                  <a:ea typeface="+mn-ea"/>
                  <a:cs typeface="+mn-cs"/>
                </a:defRPr>
              </a:lvl4pPr>
              <a:lvl5pPr marL="1828727" algn="l" defTabSz="914363" rtl="0" eaLnBrk="1" latinLnBrk="0" hangingPunct="1">
                <a:defRPr sz="1800" kern="1200">
                  <a:solidFill>
                    <a:schemeClr val="lt1"/>
                  </a:solidFill>
                  <a:latin typeface="+mn-lt"/>
                  <a:ea typeface="+mn-ea"/>
                  <a:cs typeface="+mn-cs"/>
                </a:defRPr>
              </a:lvl5pPr>
              <a:lvl6pPr marL="2285909" algn="l" defTabSz="914363" rtl="0" eaLnBrk="1" latinLnBrk="0" hangingPunct="1">
                <a:defRPr sz="1800" kern="1200">
                  <a:solidFill>
                    <a:schemeClr val="lt1"/>
                  </a:solidFill>
                  <a:latin typeface="+mn-lt"/>
                  <a:ea typeface="+mn-ea"/>
                  <a:cs typeface="+mn-cs"/>
                </a:defRPr>
              </a:lvl6pPr>
              <a:lvl7pPr marL="2743090" algn="l" defTabSz="914363" rtl="0" eaLnBrk="1" latinLnBrk="0" hangingPunct="1">
                <a:defRPr sz="1800" kern="1200">
                  <a:solidFill>
                    <a:schemeClr val="lt1"/>
                  </a:solidFill>
                  <a:latin typeface="+mn-lt"/>
                  <a:ea typeface="+mn-ea"/>
                  <a:cs typeface="+mn-cs"/>
                </a:defRPr>
              </a:lvl7pPr>
              <a:lvl8pPr marL="3200272" algn="l" defTabSz="914363" rtl="0" eaLnBrk="1" latinLnBrk="0" hangingPunct="1">
                <a:defRPr sz="1800" kern="1200">
                  <a:solidFill>
                    <a:schemeClr val="lt1"/>
                  </a:solidFill>
                  <a:latin typeface="+mn-lt"/>
                  <a:ea typeface="+mn-ea"/>
                  <a:cs typeface="+mn-cs"/>
                </a:defRPr>
              </a:lvl8pPr>
              <a:lvl9pPr marL="3657454" algn="l" defTabSz="914363" rtl="0" eaLnBrk="1" latinLnBrk="0" hangingPunct="1">
                <a:defRPr sz="1800" kern="1200">
                  <a:solidFill>
                    <a:schemeClr val="lt1"/>
                  </a:solidFill>
                  <a:latin typeface="+mn-lt"/>
                  <a:ea typeface="+mn-ea"/>
                  <a:cs typeface="+mn-cs"/>
                </a:defRPr>
              </a:lvl9pPr>
            </a:lstStyle>
            <a:p>
              <a:pPr algn="ctr" defTabSz="914099">
                <a:defRPr/>
              </a:pPr>
              <a:endParaRPr lang="en-US" sz="2400" dirty="0" smtClean="0">
                <a:gradFill>
                  <a:gsLst>
                    <a:gs pos="62000">
                      <a:schemeClr val="tx1"/>
                    </a:gs>
                    <a:gs pos="88000">
                      <a:schemeClr val="tx1"/>
                    </a:gs>
                  </a:gsLst>
                  <a:lin ang="5400000" scaled="0"/>
                </a:gradFill>
                <a:effectLst>
                  <a:outerShdw blurRad="38100" dist="38100" dir="2700000" algn="tl">
                    <a:srgbClr xmlns:mc="http://schemas.openxmlformats.org/markup-compatibility/2006" xmlns:a14="http://schemas.microsoft.com/office/drawing/2010/main" val="000000" mc:Ignorable="">
                      <a:alpha val="43137"/>
                    </a:srgbClr>
                  </a:outerShdw>
                </a:effectLst>
                <a:latin typeface="Segoe" pitchFamily="34" charset="0"/>
              </a:endParaRPr>
            </a:p>
          </p:txBody>
        </p:sp>
        <p:sp>
          <p:nvSpPr>
            <p:cNvPr id="7" name="Rectangle 6"/>
            <p:cNvSpPr/>
            <p:nvPr/>
          </p:nvSpPr>
          <p:spPr>
            <a:xfrm>
              <a:off x="838200" y="5562600"/>
              <a:ext cx="8077200" cy="830263"/>
            </a:xfrm>
            <a:prstGeom prst="rect">
              <a:avLst/>
            </a:prstGeom>
          </p:spPr>
          <p:txBody>
            <a:bodyPr>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defRPr/>
              </a:pPr>
              <a:r>
                <a:rPr lang="en-US" sz="1600" dirty="0">
                  <a:solidFill>
                    <a:schemeClr val="tx1">
                      <a:lumMod val="10000"/>
                    </a:schemeClr>
                  </a:solidFill>
                  <a:latin typeface="Consolas" pitchFamily="49" charset="0"/>
                  <a:cs typeface="Consolas" pitchFamily="49" charset="0"/>
                </a:rPr>
                <a:t>void </a:t>
              </a:r>
              <a:r>
                <a:rPr lang="en-US" sz="1600" dirty="0" err="1">
                  <a:solidFill>
                    <a:schemeClr val="tx1">
                      <a:lumMod val="10000"/>
                    </a:schemeClr>
                  </a:solidFill>
                  <a:latin typeface="Consolas" pitchFamily="49" charset="0"/>
                  <a:cs typeface="Consolas" pitchFamily="49" charset="0"/>
                </a:rPr>
                <a:t>Page_Load</a:t>
              </a:r>
              <a:r>
                <a:rPr lang="en-US" sz="1600" dirty="0">
                  <a:solidFill>
                    <a:schemeClr val="tx1">
                      <a:lumMod val="10000"/>
                    </a:schemeClr>
                  </a:solidFill>
                  <a:latin typeface="Consolas" pitchFamily="49" charset="0"/>
                  <a:cs typeface="Consolas" pitchFamily="49" charset="0"/>
                </a:rPr>
                <a:t>(object sender, </a:t>
              </a:r>
              <a:r>
                <a:rPr lang="en-US" sz="1600" dirty="0" err="1">
                  <a:solidFill>
                    <a:schemeClr val="tx1">
                      <a:lumMod val="10000"/>
                    </a:schemeClr>
                  </a:solidFill>
                  <a:latin typeface="Consolas" pitchFamily="49" charset="0"/>
                  <a:cs typeface="Consolas" pitchFamily="49" charset="0"/>
                </a:rPr>
                <a:t>EventArgs</a:t>
              </a:r>
              <a:r>
                <a:rPr lang="en-US" sz="1600" dirty="0">
                  <a:solidFill>
                    <a:schemeClr val="tx1">
                      <a:lumMod val="10000"/>
                    </a:schemeClr>
                  </a:solidFill>
                  <a:latin typeface="Consolas" pitchFamily="49" charset="0"/>
                  <a:cs typeface="Consolas" pitchFamily="49" charset="0"/>
                </a:rPr>
                <a:t> e) </a:t>
              </a:r>
              <a:r>
                <a:rPr lang="en-US" sz="1600" dirty="0" smtClean="0">
                  <a:solidFill>
                    <a:schemeClr val="tx1">
                      <a:lumMod val="10000"/>
                    </a:schemeClr>
                  </a:solidFill>
                  <a:latin typeface="Consolas" pitchFamily="49" charset="0"/>
                  <a:cs typeface="Consolas" pitchFamily="49" charset="0"/>
                </a:rPr>
                <a:t>{</a:t>
              </a:r>
              <a:endParaRPr lang="en-US" sz="1600" dirty="0">
                <a:solidFill>
                  <a:schemeClr val="tx1">
                    <a:lumMod val="10000"/>
                  </a:schemeClr>
                </a:solidFill>
                <a:latin typeface="Consolas" pitchFamily="49" charset="0"/>
                <a:cs typeface="Consolas" pitchFamily="49" charset="0"/>
              </a:endParaRPr>
            </a:p>
            <a:p>
              <a:pPr>
                <a:defRPr/>
              </a:pPr>
              <a:r>
                <a:rPr lang="en-US" sz="1600" dirty="0" smtClean="0">
                  <a:solidFill>
                    <a:schemeClr val="tx1">
                      <a:lumMod val="10000"/>
                    </a:schemeClr>
                  </a:solidFill>
                  <a:latin typeface="Consolas" pitchFamily="49" charset="0"/>
                  <a:cs typeface="Consolas" pitchFamily="49" charset="0"/>
                </a:rPr>
                <a:t>  string </a:t>
              </a:r>
              <a:r>
                <a:rPr lang="en-US" sz="1600" dirty="0">
                  <a:solidFill>
                    <a:schemeClr val="tx1">
                      <a:lumMod val="10000"/>
                    </a:schemeClr>
                  </a:solidFill>
                  <a:latin typeface="Consolas" pitchFamily="49" charset="0"/>
                  <a:cs typeface="Consolas" pitchFamily="49" charset="0"/>
                </a:rPr>
                <a:t>name = </a:t>
              </a:r>
              <a:r>
                <a:rPr lang="en-US" sz="1600" b="1" dirty="0" err="1">
                  <a:solidFill>
                    <a:srgbClr xmlns:mc="http://schemas.openxmlformats.org/markup-compatibility/2006" xmlns:a14="http://schemas.microsoft.com/office/drawing/2010/main" val="FF0000" mc:Ignorable=""/>
                  </a:solidFill>
                  <a:latin typeface="Consolas" pitchFamily="49" charset="0"/>
                  <a:cs typeface="Consolas" pitchFamily="49" charset="0"/>
                </a:rPr>
                <a:t>Page.RouteData.Values</a:t>
              </a:r>
              <a:r>
                <a:rPr lang="en-US" sz="1600" dirty="0">
                  <a:solidFill>
                    <a:schemeClr val="tx1">
                      <a:lumMod val="10000"/>
                    </a:schemeClr>
                  </a:solidFill>
                  <a:latin typeface="Consolas" pitchFamily="49" charset="0"/>
                  <a:cs typeface="Consolas" pitchFamily="49" charset="0"/>
                </a:rPr>
                <a:t>[“name”] as string;</a:t>
              </a:r>
            </a:p>
            <a:p>
              <a:pPr>
                <a:defRPr/>
              </a:pPr>
              <a:r>
                <a:rPr lang="en-US" sz="1600" dirty="0">
                  <a:solidFill>
                    <a:schemeClr val="tx1">
                      <a:lumMod val="10000"/>
                    </a:schemeClr>
                  </a:solidFill>
                  <a:latin typeface="Consolas" pitchFamily="49" charset="0"/>
                  <a:cs typeface="Consolas" pitchFamily="49" charset="0"/>
                </a:rPr>
                <a:t>}</a:t>
              </a:r>
            </a:p>
          </p:txBody>
        </p:sp>
      </p:grpSp>
      <p:grpSp>
        <p:nvGrpSpPr>
          <p:cNvPr id="8" name="Group 6"/>
          <p:cNvGrpSpPr>
            <a:grpSpLocks/>
          </p:cNvGrpSpPr>
          <p:nvPr/>
        </p:nvGrpSpPr>
        <p:grpSpPr bwMode="auto">
          <a:xfrm>
            <a:off x="457200" y="4114800"/>
            <a:ext cx="8229600" cy="1600200"/>
            <a:chOff x="685800" y="5292684"/>
            <a:chExt cx="8229600" cy="1410202"/>
          </a:xfrm>
        </p:grpSpPr>
        <p:sp>
          <p:nvSpPr>
            <p:cNvPr id="9" name="Rectangle 8"/>
            <p:cNvSpPr/>
            <p:nvPr/>
          </p:nvSpPr>
          <p:spPr bwMode="auto">
            <a:xfrm>
              <a:off x="685800" y="5292684"/>
              <a:ext cx="8229600" cy="1410202"/>
            </a:xfrm>
            <a:prstGeom prst="rect">
              <a:avLst/>
            </a:prstGeom>
            <a:solidFill>
              <a:schemeClr val="tx1"/>
            </a:solidFill>
            <a:ln>
              <a:headEnd type="none" w="med" len="med"/>
              <a:tailEnd type="none" w="med" len="med"/>
            </a:ln>
            <a:scene3d>
              <a:camera prst="orthographicFront" fov="0">
                <a:rot lat="0" lon="0" rev="0"/>
              </a:camera>
              <a:lightRig rig="glow" dir="t">
                <a:rot lat="0" lon="0" rev="6360000"/>
              </a:lightRig>
            </a:scene3d>
            <a:sp3d prstMaterial="flat">
              <a:bevelT w="95250" h="101600"/>
              <a:contourClr>
                <a:schemeClr val="accent2">
                  <a:satMod val="300000"/>
                </a:schemeClr>
              </a:contourClr>
            </a:sp3d>
          </p:spPr>
          <p:style>
            <a:lnRef idx="0">
              <a:schemeClr val="accent2"/>
            </a:lnRef>
            <a:fillRef idx="3">
              <a:schemeClr val="accent2"/>
            </a:fillRef>
            <a:effectRef idx="3">
              <a:schemeClr val="accent2"/>
            </a:effectRef>
            <a:fontRef idx="minor">
              <a:schemeClr val="lt1"/>
            </a:fontRef>
          </p:style>
          <p:txBody>
            <a:bodyPr lIns="91436" tIns="45718" rIns="91436" bIns="45718" anchor="ctr"/>
            <a:lstStyle>
              <a:defPPr>
                <a:defRPr lang="en-US"/>
              </a:defPPr>
              <a:lvl1pPr marL="0" algn="l" defTabSz="914363" rtl="0" eaLnBrk="1" latinLnBrk="0" hangingPunct="1">
                <a:defRPr sz="1800" kern="1200">
                  <a:solidFill>
                    <a:schemeClr val="lt1"/>
                  </a:solidFill>
                  <a:latin typeface="+mn-lt"/>
                  <a:ea typeface="+mn-ea"/>
                  <a:cs typeface="+mn-cs"/>
                </a:defRPr>
              </a:lvl1pPr>
              <a:lvl2pPr marL="457182" algn="l" defTabSz="914363" rtl="0" eaLnBrk="1" latinLnBrk="0" hangingPunct="1">
                <a:defRPr sz="1800" kern="1200">
                  <a:solidFill>
                    <a:schemeClr val="lt1"/>
                  </a:solidFill>
                  <a:latin typeface="+mn-lt"/>
                  <a:ea typeface="+mn-ea"/>
                  <a:cs typeface="+mn-cs"/>
                </a:defRPr>
              </a:lvl2pPr>
              <a:lvl3pPr marL="914363" algn="l" defTabSz="914363" rtl="0" eaLnBrk="1" latinLnBrk="0" hangingPunct="1">
                <a:defRPr sz="1800" kern="1200">
                  <a:solidFill>
                    <a:schemeClr val="lt1"/>
                  </a:solidFill>
                  <a:latin typeface="+mn-lt"/>
                  <a:ea typeface="+mn-ea"/>
                  <a:cs typeface="+mn-cs"/>
                </a:defRPr>
              </a:lvl3pPr>
              <a:lvl4pPr marL="1371545" algn="l" defTabSz="914363" rtl="0" eaLnBrk="1" latinLnBrk="0" hangingPunct="1">
                <a:defRPr sz="1800" kern="1200">
                  <a:solidFill>
                    <a:schemeClr val="lt1"/>
                  </a:solidFill>
                  <a:latin typeface="+mn-lt"/>
                  <a:ea typeface="+mn-ea"/>
                  <a:cs typeface="+mn-cs"/>
                </a:defRPr>
              </a:lvl4pPr>
              <a:lvl5pPr marL="1828727" algn="l" defTabSz="914363" rtl="0" eaLnBrk="1" latinLnBrk="0" hangingPunct="1">
                <a:defRPr sz="1800" kern="1200">
                  <a:solidFill>
                    <a:schemeClr val="lt1"/>
                  </a:solidFill>
                  <a:latin typeface="+mn-lt"/>
                  <a:ea typeface="+mn-ea"/>
                  <a:cs typeface="+mn-cs"/>
                </a:defRPr>
              </a:lvl5pPr>
              <a:lvl6pPr marL="2285909" algn="l" defTabSz="914363" rtl="0" eaLnBrk="1" latinLnBrk="0" hangingPunct="1">
                <a:defRPr sz="1800" kern="1200">
                  <a:solidFill>
                    <a:schemeClr val="lt1"/>
                  </a:solidFill>
                  <a:latin typeface="+mn-lt"/>
                  <a:ea typeface="+mn-ea"/>
                  <a:cs typeface="+mn-cs"/>
                </a:defRPr>
              </a:lvl6pPr>
              <a:lvl7pPr marL="2743090" algn="l" defTabSz="914363" rtl="0" eaLnBrk="1" latinLnBrk="0" hangingPunct="1">
                <a:defRPr sz="1800" kern="1200">
                  <a:solidFill>
                    <a:schemeClr val="lt1"/>
                  </a:solidFill>
                  <a:latin typeface="+mn-lt"/>
                  <a:ea typeface="+mn-ea"/>
                  <a:cs typeface="+mn-cs"/>
                </a:defRPr>
              </a:lvl7pPr>
              <a:lvl8pPr marL="3200272" algn="l" defTabSz="914363" rtl="0" eaLnBrk="1" latinLnBrk="0" hangingPunct="1">
                <a:defRPr sz="1800" kern="1200">
                  <a:solidFill>
                    <a:schemeClr val="lt1"/>
                  </a:solidFill>
                  <a:latin typeface="+mn-lt"/>
                  <a:ea typeface="+mn-ea"/>
                  <a:cs typeface="+mn-cs"/>
                </a:defRPr>
              </a:lvl8pPr>
              <a:lvl9pPr marL="3657454" algn="l" defTabSz="914363" rtl="0" eaLnBrk="1" latinLnBrk="0" hangingPunct="1">
                <a:defRPr sz="1800" kern="1200">
                  <a:solidFill>
                    <a:schemeClr val="lt1"/>
                  </a:solidFill>
                  <a:latin typeface="+mn-lt"/>
                  <a:ea typeface="+mn-ea"/>
                  <a:cs typeface="+mn-cs"/>
                </a:defRPr>
              </a:lvl9pPr>
            </a:lstStyle>
            <a:p>
              <a:pPr algn="ctr" defTabSz="914099">
                <a:defRPr/>
              </a:pPr>
              <a:endParaRPr lang="en-US" sz="2400" dirty="0" smtClean="0">
                <a:gradFill>
                  <a:gsLst>
                    <a:gs pos="62000">
                      <a:schemeClr val="tx1"/>
                    </a:gs>
                    <a:gs pos="88000">
                      <a:schemeClr val="tx1"/>
                    </a:gs>
                  </a:gsLst>
                  <a:lin ang="5400000" scaled="0"/>
                </a:gradFill>
                <a:effectLst>
                  <a:outerShdw blurRad="38100" dist="38100" dir="2700000" algn="tl">
                    <a:srgbClr xmlns:mc="http://schemas.openxmlformats.org/markup-compatibility/2006" xmlns:a14="http://schemas.microsoft.com/office/drawing/2010/main" val="000000" mc:Ignorable="">
                      <a:alpha val="43137"/>
                    </a:srgbClr>
                  </a:outerShdw>
                </a:effectLst>
                <a:latin typeface="Segoe" pitchFamily="34" charset="0"/>
              </a:endParaRPr>
            </a:p>
          </p:txBody>
        </p:sp>
        <p:sp>
          <p:nvSpPr>
            <p:cNvPr id="10" name="Rectangle 9"/>
            <p:cNvSpPr/>
            <p:nvPr/>
          </p:nvSpPr>
          <p:spPr>
            <a:xfrm>
              <a:off x="838200" y="5410201"/>
              <a:ext cx="8077200" cy="1166774"/>
            </a:xfrm>
            <a:prstGeom prst="rect">
              <a:avLst/>
            </a:prstGeom>
          </p:spPr>
          <p:txBody>
            <a:bodyPr>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defRPr/>
              </a:pPr>
              <a:r>
                <a:rPr lang="en-US" sz="1600" dirty="0" smtClean="0">
                  <a:solidFill>
                    <a:schemeClr val="tx1">
                      <a:lumMod val="10000"/>
                    </a:schemeClr>
                  </a:solidFill>
                  <a:latin typeface="Consolas" pitchFamily="49" charset="0"/>
                  <a:cs typeface="Consolas" pitchFamily="49" charset="0"/>
                </a:rPr>
                <a:t>&lt;</a:t>
              </a:r>
              <a:r>
                <a:rPr lang="en-US" sz="1600" dirty="0" err="1" smtClean="0">
                  <a:solidFill>
                    <a:schemeClr val="tx1">
                      <a:lumMod val="10000"/>
                    </a:schemeClr>
                  </a:solidFill>
                  <a:latin typeface="Consolas" pitchFamily="49" charset="0"/>
                  <a:cs typeface="Consolas" pitchFamily="49" charset="0"/>
                </a:rPr>
                <a:t>asp:SqlDataSource</a:t>
              </a:r>
              <a:r>
                <a:rPr lang="en-US" sz="1600" dirty="0" smtClean="0">
                  <a:solidFill>
                    <a:schemeClr val="tx1">
                      <a:lumMod val="10000"/>
                    </a:schemeClr>
                  </a:solidFill>
                  <a:latin typeface="Consolas" pitchFamily="49" charset="0"/>
                  <a:cs typeface="Consolas" pitchFamily="49" charset="0"/>
                </a:rPr>
                <a:t> id=“sqlDataSource1” </a:t>
              </a:r>
              <a:r>
                <a:rPr lang="en-US" sz="1600" dirty="0" err="1" smtClean="0">
                  <a:solidFill>
                    <a:schemeClr val="tx1">
                      <a:lumMod val="10000"/>
                    </a:schemeClr>
                  </a:solidFill>
                  <a:latin typeface="Consolas" pitchFamily="49" charset="0"/>
                  <a:cs typeface="Consolas" pitchFamily="49" charset="0"/>
                </a:rPr>
                <a:t>runat</a:t>
              </a:r>
              <a:r>
                <a:rPr lang="en-US" sz="1600" dirty="0" smtClean="0">
                  <a:solidFill>
                    <a:schemeClr val="tx1">
                      <a:lumMod val="10000"/>
                    </a:schemeClr>
                  </a:solidFill>
                  <a:latin typeface="Consolas" pitchFamily="49" charset="0"/>
                  <a:cs typeface="Consolas" pitchFamily="49" charset="0"/>
                </a:rPr>
                <a:t>=“server” ..&gt;</a:t>
              </a:r>
            </a:p>
            <a:p>
              <a:pPr>
                <a:defRPr/>
              </a:pPr>
              <a:r>
                <a:rPr lang="en-US" sz="1600" dirty="0" smtClean="0">
                  <a:solidFill>
                    <a:schemeClr val="tx1">
                      <a:lumMod val="10000"/>
                    </a:schemeClr>
                  </a:solidFill>
                  <a:latin typeface="Consolas" pitchFamily="49" charset="0"/>
                  <a:cs typeface="Consolas" pitchFamily="49" charset="0"/>
                </a:rPr>
                <a:t>  &lt;</a:t>
              </a:r>
              <a:r>
                <a:rPr lang="en-US" sz="1600" dirty="0" err="1" smtClean="0">
                  <a:solidFill>
                    <a:schemeClr val="tx1">
                      <a:lumMod val="10000"/>
                    </a:schemeClr>
                  </a:solidFill>
                  <a:latin typeface="Consolas" pitchFamily="49" charset="0"/>
                  <a:cs typeface="Consolas" pitchFamily="49" charset="0"/>
                </a:rPr>
                <a:t>selectparameters</a:t>
              </a:r>
              <a:r>
                <a:rPr lang="en-US" sz="1600" dirty="0" smtClean="0">
                  <a:solidFill>
                    <a:schemeClr val="tx1">
                      <a:lumMod val="10000"/>
                    </a:schemeClr>
                  </a:solidFill>
                  <a:latin typeface="Consolas" pitchFamily="49" charset="0"/>
                  <a:cs typeface="Consolas" pitchFamily="49" charset="0"/>
                </a:rPr>
                <a:t>&gt;</a:t>
              </a:r>
            </a:p>
            <a:p>
              <a:pPr>
                <a:defRPr/>
              </a:pPr>
              <a:r>
                <a:rPr lang="en-US" sz="1600" b="1" dirty="0" smtClean="0">
                  <a:solidFill>
                    <a:srgbClr xmlns:mc="http://schemas.openxmlformats.org/markup-compatibility/2006" xmlns:a14="http://schemas.microsoft.com/office/drawing/2010/main" val="FF0000" mc:Ignorable=""/>
                  </a:solidFill>
                  <a:latin typeface="Consolas" pitchFamily="49" charset="0"/>
                  <a:cs typeface="Consolas" pitchFamily="49" charset="0"/>
                </a:rPr>
                <a:t>    &lt;</a:t>
              </a:r>
              <a:r>
                <a:rPr lang="en-US" sz="1600" b="1" dirty="0" err="1">
                  <a:solidFill>
                    <a:srgbClr xmlns:mc="http://schemas.openxmlformats.org/markup-compatibility/2006" xmlns:a14="http://schemas.microsoft.com/office/drawing/2010/main" val="FF0000" mc:Ignorable=""/>
                  </a:solidFill>
                  <a:latin typeface="Consolas" pitchFamily="49" charset="0"/>
                  <a:cs typeface="Consolas" pitchFamily="49" charset="0"/>
                </a:rPr>
                <a:t>asp:RouteParameter</a:t>
              </a:r>
              <a:r>
                <a:rPr lang="en-US" sz="1600" b="1" dirty="0">
                  <a:solidFill>
                    <a:srgbClr xmlns:mc="http://schemas.openxmlformats.org/markup-compatibility/2006" xmlns:a14="http://schemas.microsoft.com/office/drawing/2010/main" val="FF0000" mc:Ignorable=""/>
                  </a:solidFill>
                  <a:latin typeface="Consolas" pitchFamily="49" charset="0"/>
                  <a:cs typeface="Consolas" pitchFamily="49" charset="0"/>
                </a:rPr>
                <a:t> Name=“name” </a:t>
              </a:r>
              <a:r>
                <a:rPr lang="en-US" sz="1600" b="1" dirty="0" err="1">
                  <a:solidFill>
                    <a:srgbClr xmlns:mc="http://schemas.openxmlformats.org/markup-compatibility/2006" xmlns:a14="http://schemas.microsoft.com/office/drawing/2010/main" val="FF0000" mc:Ignorable=""/>
                  </a:solidFill>
                  <a:latin typeface="Consolas" pitchFamily="49" charset="0"/>
                  <a:cs typeface="Consolas" pitchFamily="49" charset="0"/>
                </a:rPr>
                <a:t>RouteKey</a:t>
              </a:r>
              <a:r>
                <a:rPr lang="en-US" sz="1600" b="1" dirty="0">
                  <a:solidFill>
                    <a:srgbClr xmlns:mc="http://schemas.openxmlformats.org/markup-compatibility/2006" xmlns:a14="http://schemas.microsoft.com/office/drawing/2010/main" val="FF0000" mc:Ignorable=""/>
                  </a:solidFill>
                  <a:latin typeface="Consolas" pitchFamily="49" charset="0"/>
                  <a:cs typeface="Consolas" pitchFamily="49" charset="0"/>
                </a:rPr>
                <a:t>=“</a:t>
              </a:r>
              <a:r>
                <a:rPr lang="en-US" sz="1600" b="1" dirty="0" err="1">
                  <a:solidFill>
                    <a:srgbClr xmlns:mc="http://schemas.openxmlformats.org/markup-compatibility/2006" xmlns:a14="http://schemas.microsoft.com/office/drawing/2010/main" val="FF0000" mc:Ignorable=""/>
                  </a:solidFill>
                  <a:latin typeface="Consolas" pitchFamily="49" charset="0"/>
                  <a:cs typeface="Consolas" pitchFamily="49" charset="0"/>
                </a:rPr>
                <a:t>prodName</a:t>
              </a:r>
              <a:r>
                <a:rPr lang="en-US" sz="1600" b="1" dirty="0">
                  <a:solidFill>
                    <a:srgbClr xmlns:mc="http://schemas.openxmlformats.org/markup-compatibility/2006" xmlns:a14="http://schemas.microsoft.com/office/drawing/2010/main" val="FF0000" mc:Ignorable=""/>
                  </a:solidFill>
                  <a:latin typeface="Consolas" pitchFamily="49" charset="0"/>
                  <a:cs typeface="Consolas" pitchFamily="49" charset="0"/>
                </a:rPr>
                <a:t>”/&gt;</a:t>
              </a:r>
            </a:p>
            <a:p>
              <a:pPr>
                <a:defRPr/>
              </a:pPr>
              <a:r>
                <a:rPr lang="en-US" sz="1600" dirty="0">
                  <a:solidFill>
                    <a:schemeClr val="tx1">
                      <a:lumMod val="10000"/>
                    </a:schemeClr>
                  </a:solidFill>
                  <a:latin typeface="Consolas" pitchFamily="49" charset="0"/>
                  <a:cs typeface="Consolas" pitchFamily="49" charset="0"/>
                </a:rPr>
                <a:t>  &lt;/</a:t>
              </a:r>
              <a:r>
                <a:rPr lang="en-US" sz="1600" dirty="0" err="1">
                  <a:solidFill>
                    <a:schemeClr val="tx1">
                      <a:lumMod val="10000"/>
                    </a:schemeClr>
                  </a:solidFill>
                  <a:latin typeface="Consolas" pitchFamily="49" charset="0"/>
                  <a:cs typeface="Consolas" pitchFamily="49" charset="0"/>
                </a:rPr>
                <a:t>selectparamaters</a:t>
              </a:r>
              <a:r>
                <a:rPr lang="en-US" sz="1600" dirty="0">
                  <a:solidFill>
                    <a:schemeClr val="tx1">
                      <a:lumMod val="10000"/>
                    </a:schemeClr>
                  </a:solidFill>
                  <a:latin typeface="Consolas" pitchFamily="49" charset="0"/>
                  <a:cs typeface="Consolas" pitchFamily="49" charset="0"/>
                </a:rPr>
                <a:t>&gt;</a:t>
              </a:r>
            </a:p>
            <a:p>
              <a:pPr>
                <a:defRPr/>
              </a:pPr>
              <a:r>
                <a:rPr lang="en-US" sz="1600" dirty="0">
                  <a:solidFill>
                    <a:schemeClr val="tx1">
                      <a:lumMod val="10000"/>
                    </a:schemeClr>
                  </a:solidFill>
                  <a:latin typeface="Consolas" pitchFamily="49" charset="0"/>
                  <a:cs typeface="Consolas" pitchFamily="49" charset="0"/>
                </a:rPr>
                <a:t>&lt;/</a:t>
              </a:r>
              <a:r>
                <a:rPr lang="en-US" sz="1600" dirty="0" err="1">
                  <a:solidFill>
                    <a:schemeClr val="tx1">
                      <a:lumMod val="10000"/>
                    </a:schemeClr>
                  </a:solidFill>
                  <a:latin typeface="Consolas" pitchFamily="49" charset="0"/>
                  <a:cs typeface="Consolas" pitchFamily="49" charset="0"/>
                </a:rPr>
                <a:t>asp:SqlDataSource</a:t>
              </a:r>
              <a:r>
                <a:rPr lang="en-US" sz="1600" dirty="0">
                  <a:solidFill>
                    <a:schemeClr val="tx1">
                      <a:lumMod val="10000"/>
                    </a:schemeClr>
                  </a:solidFill>
                  <a:latin typeface="Consolas" pitchFamily="49" charset="0"/>
                  <a:cs typeface="Consolas" pitchFamily="49" charset="0"/>
                </a:rPr>
                <a:t>&gt;</a:t>
              </a:r>
            </a:p>
          </p:txBody>
        </p:sp>
      </p:grpSp>
      <p:grpSp>
        <p:nvGrpSpPr>
          <p:cNvPr id="11" name="Group 13"/>
          <p:cNvGrpSpPr>
            <a:grpSpLocks/>
          </p:cNvGrpSpPr>
          <p:nvPr/>
        </p:nvGrpSpPr>
        <p:grpSpPr bwMode="auto">
          <a:xfrm>
            <a:off x="457200" y="685800"/>
            <a:ext cx="8229600" cy="2209800"/>
            <a:chOff x="685800" y="5292684"/>
            <a:chExt cx="8229600" cy="1410202"/>
          </a:xfrm>
        </p:grpSpPr>
        <p:sp>
          <p:nvSpPr>
            <p:cNvPr id="12" name="Rectangle 11"/>
            <p:cNvSpPr/>
            <p:nvPr/>
          </p:nvSpPr>
          <p:spPr bwMode="auto">
            <a:xfrm>
              <a:off x="685800" y="5292684"/>
              <a:ext cx="8229600" cy="1410202"/>
            </a:xfrm>
            <a:prstGeom prst="rect">
              <a:avLst/>
            </a:prstGeom>
            <a:solidFill>
              <a:schemeClr val="tx1"/>
            </a:solidFill>
            <a:ln>
              <a:headEnd type="none" w="med" len="med"/>
              <a:tailEnd type="none" w="med" len="med"/>
            </a:ln>
            <a:scene3d>
              <a:camera prst="orthographicFront" fov="0">
                <a:rot lat="0" lon="0" rev="0"/>
              </a:camera>
              <a:lightRig rig="glow" dir="t">
                <a:rot lat="0" lon="0" rev="6360000"/>
              </a:lightRig>
            </a:scene3d>
            <a:sp3d prstMaterial="flat">
              <a:bevelT w="95250" h="101600"/>
              <a:contourClr>
                <a:schemeClr val="accent2">
                  <a:satMod val="300000"/>
                </a:schemeClr>
              </a:contourClr>
            </a:sp3d>
          </p:spPr>
          <p:style>
            <a:lnRef idx="0">
              <a:schemeClr val="accent2"/>
            </a:lnRef>
            <a:fillRef idx="3">
              <a:schemeClr val="accent2"/>
            </a:fillRef>
            <a:effectRef idx="3">
              <a:schemeClr val="accent2"/>
            </a:effectRef>
            <a:fontRef idx="minor">
              <a:schemeClr val="lt1"/>
            </a:fontRef>
          </p:style>
          <p:txBody>
            <a:bodyPr lIns="91436" tIns="45718" rIns="91436" bIns="45718" anchor="ctr"/>
            <a:lstStyle>
              <a:defPPr>
                <a:defRPr lang="en-US"/>
              </a:defPPr>
              <a:lvl1pPr marL="0" algn="l" defTabSz="914363" rtl="0" eaLnBrk="1" latinLnBrk="0" hangingPunct="1">
                <a:defRPr sz="1800" kern="1200">
                  <a:solidFill>
                    <a:schemeClr val="lt1"/>
                  </a:solidFill>
                  <a:latin typeface="+mn-lt"/>
                  <a:ea typeface="+mn-ea"/>
                  <a:cs typeface="+mn-cs"/>
                </a:defRPr>
              </a:lvl1pPr>
              <a:lvl2pPr marL="457182" algn="l" defTabSz="914363" rtl="0" eaLnBrk="1" latinLnBrk="0" hangingPunct="1">
                <a:defRPr sz="1800" kern="1200">
                  <a:solidFill>
                    <a:schemeClr val="lt1"/>
                  </a:solidFill>
                  <a:latin typeface="+mn-lt"/>
                  <a:ea typeface="+mn-ea"/>
                  <a:cs typeface="+mn-cs"/>
                </a:defRPr>
              </a:lvl2pPr>
              <a:lvl3pPr marL="914363" algn="l" defTabSz="914363" rtl="0" eaLnBrk="1" latinLnBrk="0" hangingPunct="1">
                <a:defRPr sz="1800" kern="1200">
                  <a:solidFill>
                    <a:schemeClr val="lt1"/>
                  </a:solidFill>
                  <a:latin typeface="+mn-lt"/>
                  <a:ea typeface="+mn-ea"/>
                  <a:cs typeface="+mn-cs"/>
                </a:defRPr>
              </a:lvl3pPr>
              <a:lvl4pPr marL="1371545" algn="l" defTabSz="914363" rtl="0" eaLnBrk="1" latinLnBrk="0" hangingPunct="1">
                <a:defRPr sz="1800" kern="1200">
                  <a:solidFill>
                    <a:schemeClr val="lt1"/>
                  </a:solidFill>
                  <a:latin typeface="+mn-lt"/>
                  <a:ea typeface="+mn-ea"/>
                  <a:cs typeface="+mn-cs"/>
                </a:defRPr>
              </a:lvl4pPr>
              <a:lvl5pPr marL="1828727" algn="l" defTabSz="914363" rtl="0" eaLnBrk="1" latinLnBrk="0" hangingPunct="1">
                <a:defRPr sz="1800" kern="1200">
                  <a:solidFill>
                    <a:schemeClr val="lt1"/>
                  </a:solidFill>
                  <a:latin typeface="+mn-lt"/>
                  <a:ea typeface="+mn-ea"/>
                  <a:cs typeface="+mn-cs"/>
                </a:defRPr>
              </a:lvl5pPr>
              <a:lvl6pPr marL="2285909" algn="l" defTabSz="914363" rtl="0" eaLnBrk="1" latinLnBrk="0" hangingPunct="1">
                <a:defRPr sz="1800" kern="1200">
                  <a:solidFill>
                    <a:schemeClr val="lt1"/>
                  </a:solidFill>
                  <a:latin typeface="+mn-lt"/>
                  <a:ea typeface="+mn-ea"/>
                  <a:cs typeface="+mn-cs"/>
                </a:defRPr>
              </a:lvl6pPr>
              <a:lvl7pPr marL="2743090" algn="l" defTabSz="914363" rtl="0" eaLnBrk="1" latinLnBrk="0" hangingPunct="1">
                <a:defRPr sz="1800" kern="1200">
                  <a:solidFill>
                    <a:schemeClr val="lt1"/>
                  </a:solidFill>
                  <a:latin typeface="+mn-lt"/>
                  <a:ea typeface="+mn-ea"/>
                  <a:cs typeface="+mn-cs"/>
                </a:defRPr>
              </a:lvl7pPr>
              <a:lvl8pPr marL="3200272" algn="l" defTabSz="914363" rtl="0" eaLnBrk="1" latinLnBrk="0" hangingPunct="1">
                <a:defRPr sz="1800" kern="1200">
                  <a:solidFill>
                    <a:schemeClr val="lt1"/>
                  </a:solidFill>
                  <a:latin typeface="+mn-lt"/>
                  <a:ea typeface="+mn-ea"/>
                  <a:cs typeface="+mn-cs"/>
                </a:defRPr>
              </a:lvl8pPr>
              <a:lvl9pPr marL="3657454" algn="l" defTabSz="914363" rtl="0" eaLnBrk="1" latinLnBrk="0" hangingPunct="1">
                <a:defRPr sz="1800" kern="1200">
                  <a:solidFill>
                    <a:schemeClr val="lt1"/>
                  </a:solidFill>
                  <a:latin typeface="+mn-lt"/>
                  <a:ea typeface="+mn-ea"/>
                  <a:cs typeface="+mn-cs"/>
                </a:defRPr>
              </a:lvl9pPr>
            </a:lstStyle>
            <a:p>
              <a:pPr algn="ctr" defTabSz="914099">
                <a:defRPr/>
              </a:pPr>
              <a:endParaRPr lang="en-US" sz="2400" dirty="0" smtClean="0">
                <a:gradFill>
                  <a:gsLst>
                    <a:gs pos="62000">
                      <a:schemeClr val="tx1"/>
                    </a:gs>
                    <a:gs pos="88000">
                      <a:schemeClr val="tx1"/>
                    </a:gs>
                  </a:gsLst>
                  <a:lin ang="5400000" scaled="0"/>
                </a:gradFill>
                <a:effectLst>
                  <a:outerShdw blurRad="38100" dist="38100" dir="2700000" algn="tl">
                    <a:srgbClr xmlns:mc="http://schemas.openxmlformats.org/markup-compatibility/2006" xmlns:a14="http://schemas.microsoft.com/office/drawing/2010/main" val="000000" mc:Ignorable="">
                      <a:alpha val="43137"/>
                    </a:srgbClr>
                  </a:outerShdw>
                </a:effectLst>
                <a:latin typeface="Segoe" pitchFamily="34" charset="0"/>
              </a:endParaRPr>
            </a:p>
          </p:txBody>
        </p:sp>
        <p:sp>
          <p:nvSpPr>
            <p:cNvPr id="13" name="Rectangle 15"/>
            <p:cNvSpPr>
              <a:spLocks noChangeArrowheads="1"/>
            </p:cNvSpPr>
            <p:nvPr/>
          </p:nvSpPr>
          <p:spPr bwMode="auto">
            <a:xfrm>
              <a:off x="838200" y="5410200"/>
              <a:ext cx="8077200" cy="1149405"/>
            </a:xfrm>
            <a:prstGeom prst="rect">
              <a:avLst/>
            </a:prstGeom>
            <a:noFill/>
            <a:ln w="9525">
              <a:noFill/>
              <a:miter lim="800000"/>
              <a:headEnd/>
              <a:tailEnd/>
            </a:ln>
          </p:spPr>
          <p:txBody>
            <a:bodyPr>
              <a:spAutoFit/>
            </a:bodyPr>
            <a:lstStyle/>
            <a:p>
              <a:pPr defTabSz="912813"/>
              <a:r>
                <a:rPr lang="en-US" sz="1600" b="1">
                  <a:solidFill>
                    <a:srgbClr xmlns:mc="http://schemas.openxmlformats.org/markup-compatibility/2006" xmlns:a14="http://schemas.microsoft.com/office/drawing/2010/main" val="FF0000" mc:Ignorable=""/>
                  </a:solidFill>
                  <a:latin typeface="Consolas" pitchFamily="49" charset="0"/>
                  <a:cs typeface="Consolas" pitchFamily="49" charset="0"/>
                </a:rPr>
                <a:t>routes.MapPageRoute(</a:t>
              </a:r>
            </a:p>
            <a:p>
              <a:pPr defTabSz="912813"/>
              <a:r>
                <a:rPr lang="en-US" sz="1600" b="1">
                  <a:solidFill>
                    <a:srgbClr xmlns:mc="http://schemas.openxmlformats.org/markup-compatibility/2006" xmlns:a14="http://schemas.microsoft.com/office/drawing/2010/main" val="FF0000" mc:Ignorable=""/>
                  </a:solidFill>
                  <a:latin typeface="Consolas" pitchFamily="49" charset="0"/>
                  <a:cs typeface="Consolas" pitchFamily="49" charset="0"/>
                </a:rPr>
                <a:t>  “products-detail”,   </a:t>
              </a:r>
            </a:p>
            <a:p>
              <a:pPr defTabSz="912813"/>
              <a:r>
                <a:rPr lang="en-US" sz="1600" b="1">
                  <a:solidFill>
                    <a:srgbClr xmlns:mc="http://schemas.openxmlformats.org/markup-compatibility/2006" xmlns:a14="http://schemas.microsoft.com/office/drawing/2010/main" val="FF0000" mc:Ignorable=""/>
                  </a:solidFill>
                  <a:latin typeface="Consolas" pitchFamily="49" charset="0"/>
                  <a:cs typeface="Consolas" pitchFamily="49" charset="0"/>
                </a:rPr>
                <a:t>  “products/{category}/{name}”, </a:t>
              </a:r>
            </a:p>
            <a:p>
              <a:pPr defTabSz="912813"/>
              <a:r>
                <a:rPr lang="en-US" sz="1600" b="1">
                  <a:solidFill>
                    <a:srgbClr xmlns:mc="http://schemas.openxmlformats.org/markup-compatibility/2006" xmlns:a14="http://schemas.microsoft.com/office/drawing/2010/main" val="FF0000" mc:Ignorable=""/>
                  </a:solidFill>
                  <a:latin typeface="Consolas" pitchFamily="49" charset="0"/>
                  <a:cs typeface="Consolas" pitchFamily="49" charset="0"/>
                </a:rPr>
                <a:t>  “~products.aspx”, false,</a:t>
              </a:r>
            </a:p>
            <a:p>
              <a:pPr defTabSz="912813"/>
              <a:r>
                <a:rPr lang="en-US" sz="1600" b="1">
                  <a:solidFill>
                    <a:srgbClr xmlns:mc="http://schemas.openxmlformats.org/markup-compatibility/2006" xmlns:a14="http://schemas.microsoft.com/office/drawing/2010/main" val="FF0000" mc:Ignorable=""/>
                  </a:solidFill>
                  <a:latin typeface="Consolas" pitchFamily="49" charset="0"/>
                  <a:cs typeface="Consolas" pitchFamily="49" charset="0"/>
                </a:rPr>
                <a:t>  new RouteValueDictionary(</a:t>
              </a:r>
            </a:p>
            <a:p>
              <a:pPr defTabSz="912813"/>
              <a:r>
                <a:rPr lang="en-US" sz="1600" b="1">
                  <a:solidFill>
                    <a:srgbClr xmlns:mc="http://schemas.openxmlformats.org/markup-compatibility/2006" xmlns:a14="http://schemas.microsoft.com/office/drawing/2010/main" val="FF0000" mc:Ignorable=""/>
                  </a:solidFill>
                  <a:latin typeface="Consolas" pitchFamily="49" charset="0"/>
                  <a:cs typeface="Consolas" pitchFamily="49" charset="0"/>
                </a:rPr>
                <a:t>    {{“category”,“drinks”},  {“name”,”soda”}}));                          </a:t>
              </a:r>
            </a:p>
            <a:p>
              <a:pPr defTabSz="912813"/>
              <a:r>
                <a:rPr lang="en-US" sz="1600" b="1">
                  <a:solidFill>
                    <a:srgbClr xmlns:mc="http://schemas.openxmlformats.org/markup-compatibility/2006" xmlns:a14="http://schemas.microsoft.com/office/drawing/2010/main" val="FF0000" mc:Ignorable=""/>
                  </a:solidFill>
                  <a:latin typeface="Consolas" pitchFamily="49" charset="0"/>
                  <a:cs typeface="Consolas" pitchFamily="49" charset="0"/>
                </a:rPr>
                <a:t>);</a:t>
              </a:r>
            </a:p>
          </p:txBody>
        </p:sp>
      </p:grpSp>
    </p:spTree>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323850"/>
            <a:ext cx="8382000" cy="941796"/>
          </a:xfrm>
        </p:spPr>
        <p:txBody>
          <a:bodyPr/>
          <a:lstStyle/>
          <a:p>
            <a:r>
              <a:rPr lang="en-US" dirty="0" smtClean="0"/>
              <a:t>ASP.NET Web Forms</a:t>
            </a:r>
            <a:br>
              <a:rPr lang="en-US" dirty="0" smtClean="0"/>
            </a:br>
            <a:r>
              <a:rPr lang="en-US" sz="2800" dirty="0">
                <a:solidFill>
                  <a:schemeClr val="accent1"/>
                </a:solidFill>
              </a:rPr>
              <a:t>SEO – Other improvements</a:t>
            </a:r>
            <a:endParaRPr lang="en-US" dirty="0">
              <a:solidFill>
                <a:schemeClr val="accent1"/>
              </a:solidFill>
            </a:endParaRPr>
          </a:p>
        </p:txBody>
      </p:sp>
      <p:sp>
        <p:nvSpPr>
          <p:cNvPr id="3" name="Text Placeholder 2"/>
          <p:cNvSpPr>
            <a:spLocks noGrp="1"/>
          </p:cNvSpPr>
          <p:nvPr>
            <p:ph type="body" sz="quarter" idx="10"/>
          </p:nvPr>
        </p:nvSpPr>
        <p:spPr/>
        <p:txBody>
          <a:bodyPr/>
          <a:lstStyle/>
          <a:p>
            <a:pPr>
              <a:defRPr/>
            </a:pPr>
            <a:r>
              <a:rPr lang="en-US" dirty="0" smtClean="0"/>
              <a:t>&lt;meta&gt; APIs on </a:t>
            </a:r>
            <a:r>
              <a:rPr lang="en-US" dirty="0" smtClean="0">
                <a:latin typeface="Consolas" pitchFamily="49" charset="0"/>
                <a:cs typeface="Consolas" pitchFamily="49" charset="0"/>
              </a:rPr>
              <a:t>Page</a:t>
            </a:r>
          </a:p>
          <a:p>
            <a:pPr>
              <a:defRPr/>
            </a:pPr>
            <a:r>
              <a:rPr lang="en-US" dirty="0" smtClean="0"/>
              <a:t>Handle redirects</a:t>
            </a:r>
          </a:p>
          <a:p>
            <a:pPr lvl="1">
              <a:buFont typeface="Arial" charset="0"/>
              <a:buChar char="●"/>
              <a:defRPr/>
            </a:pPr>
            <a:r>
              <a:rPr lang="en-US" dirty="0" err="1" smtClean="0">
                <a:latin typeface="Consolas" pitchFamily="49" charset="0"/>
                <a:cs typeface="Consolas" pitchFamily="49" charset="0"/>
              </a:rPr>
              <a:t>Response.RedirectPermanent</a:t>
            </a:r>
            <a:r>
              <a:rPr lang="en-US" dirty="0" smtClean="0">
                <a:latin typeface="Consolas" pitchFamily="49" charset="0"/>
                <a:cs typeface="Consolas" pitchFamily="49" charset="0"/>
              </a:rPr>
              <a:t>(</a:t>
            </a:r>
            <a:r>
              <a:rPr lang="en-US" dirty="0" err="1" smtClean="0">
                <a:latin typeface="Consolas" pitchFamily="49" charset="0"/>
                <a:cs typeface="Consolas" pitchFamily="49" charset="0"/>
              </a:rPr>
              <a:t>newUrl</a:t>
            </a:r>
            <a:r>
              <a:rPr lang="en-US" dirty="0" smtClean="0">
                <a:latin typeface="Consolas" pitchFamily="49" charset="0"/>
                <a:cs typeface="Consolas" pitchFamily="49" charset="0"/>
              </a:rPr>
              <a:t>)</a:t>
            </a:r>
          </a:p>
          <a:p>
            <a:pPr lvl="1">
              <a:buFont typeface="Arial" charset="0"/>
              <a:buChar char="●"/>
              <a:defRPr/>
            </a:pPr>
            <a:r>
              <a:rPr lang="en-US" dirty="0" err="1" smtClean="0">
                <a:latin typeface="Consolas" pitchFamily="49" charset="0"/>
                <a:cs typeface="Consolas" pitchFamily="49" charset="0"/>
              </a:rPr>
              <a:t>Response.RedirectToRoute</a:t>
            </a:r>
            <a:r>
              <a:rPr lang="en-US" dirty="0" smtClean="0">
                <a:latin typeface="Consolas" pitchFamily="49" charset="0"/>
                <a:cs typeface="Consolas" pitchFamily="49" charset="0"/>
              </a:rPr>
              <a:t>(</a:t>
            </a:r>
            <a:r>
              <a:rPr lang="en-US" dirty="0" err="1" smtClean="0">
                <a:latin typeface="Consolas" pitchFamily="49" charset="0"/>
                <a:cs typeface="Consolas" pitchFamily="49" charset="0"/>
              </a:rPr>
              <a:t>routeName</a:t>
            </a:r>
            <a:endParaRPr lang="en-US" dirty="0" smtClean="0"/>
          </a:p>
        </p:txBody>
      </p:sp>
      <p:grpSp>
        <p:nvGrpSpPr>
          <p:cNvPr id="4" name="Group 7"/>
          <p:cNvGrpSpPr>
            <a:grpSpLocks/>
          </p:cNvGrpSpPr>
          <p:nvPr/>
        </p:nvGrpSpPr>
        <p:grpSpPr bwMode="auto">
          <a:xfrm>
            <a:off x="430041" y="3524817"/>
            <a:ext cx="8229600" cy="2607099"/>
            <a:chOff x="821602" y="3378930"/>
            <a:chExt cx="8229600" cy="2048355"/>
          </a:xfrm>
        </p:grpSpPr>
        <p:sp>
          <p:nvSpPr>
            <p:cNvPr id="5" name="Rectangle 4"/>
            <p:cNvSpPr/>
            <p:nvPr/>
          </p:nvSpPr>
          <p:spPr bwMode="auto">
            <a:xfrm>
              <a:off x="821602" y="3378930"/>
              <a:ext cx="8229600" cy="1976164"/>
            </a:xfrm>
            <a:prstGeom prst="rect">
              <a:avLst/>
            </a:prstGeom>
            <a:solidFill>
              <a:schemeClr val="tx1"/>
            </a:solidFill>
            <a:ln>
              <a:headEnd type="none" w="med" len="med"/>
              <a:tailEnd type="none" w="med" len="med"/>
            </a:ln>
            <a:scene3d>
              <a:camera prst="orthographicFront" fov="0">
                <a:rot lat="0" lon="0" rev="0"/>
              </a:camera>
              <a:lightRig rig="glow" dir="t">
                <a:rot lat="0" lon="0" rev="6360000"/>
              </a:lightRig>
            </a:scene3d>
            <a:sp3d prstMaterial="flat">
              <a:bevelT w="95250" h="101600"/>
              <a:contourClr>
                <a:schemeClr val="accent2">
                  <a:satMod val="300000"/>
                </a:schemeClr>
              </a:contourClr>
            </a:sp3d>
          </p:spPr>
          <p:style>
            <a:lnRef idx="0">
              <a:schemeClr val="accent2"/>
            </a:lnRef>
            <a:fillRef idx="3">
              <a:schemeClr val="accent2"/>
            </a:fillRef>
            <a:effectRef idx="3">
              <a:schemeClr val="accent2"/>
            </a:effectRef>
            <a:fontRef idx="minor">
              <a:schemeClr val="lt1"/>
            </a:fontRef>
          </p:style>
          <p:txBody>
            <a:bodyPr lIns="91436" tIns="45718" rIns="91436" bIns="45718" anchor="ctr"/>
            <a:lstStyle>
              <a:defPPr>
                <a:defRPr lang="en-US"/>
              </a:defPPr>
              <a:lvl1pPr marL="0" algn="l" defTabSz="914363" rtl="0" eaLnBrk="1" latinLnBrk="0" hangingPunct="1">
                <a:defRPr sz="1800" kern="1200">
                  <a:solidFill>
                    <a:schemeClr val="lt1"/>
                  </a:solidFill>
                  <a:latin typeface="+mn-lt"/>
                  <a:ea typeface="+mn-ea"/>
                  <a:cs typeface="+mn-cs"/>
                </a:defRPr>
              </a:lvl1pPr>
              <a:lvl2pPr marL="457182" algn="l" defTabSz="914363" rtl="0" eaLnBrk="1" latinLnBrk="0" hangingPunct="1">
                <a:defRPr sz="1800" kern="1200">
                  <a:solidFill>
                    <a:schemeClr val="lt1"/>
                  </a:solidFill>
                  <a:latin typeface="+mn-lt"/>
                  <a:ea typeface="+mn-ea"/>
                  <a:cs typeface="+mn-cs"/>
                </a:defRPr>
              </a:lvl2pPr>
              <a:lvl3pPr marL="914363" algn="l" defTabSz="914363" rtl="0" eaLnBrk="1" latinLnBrk="0" hangingPunct="1">
                <a:defRPr sz="1800" kern="1200">
                  <a:solidFill>
                    <a:schemeClr val="lt1"/>
                  </a:solidFill>
                  <a:latin typeface="+mn-lt"/>
                  <a:ea typeface="+mn-ea"/>
                  <a:cs typeface="+mn-cs"/>
                </a:defRPr>
              </a:lvl3pPr>
              <a:lvl4pPr marL="1371545" algn="l" defTabSz="914363" rtl="0" eaLnBrk="1" latinLnBrk="0" hangingPunct="1">
                <a:defRPr sz="1800" kern="1200">
                  <a:solidFill>
                    <a:schemeClr val="lt1"/>
                  </a:solidFill>
                  <a:latin typeface="+mn-lt"/>
                  <a:ea typeface="+mn-ea"/>
                  <a:cs typeface="+mn-cs"/>
                </a:defRPr>
              </a:lvl4pPr>
              <a:lvl5pPr marL="1828727" algn="l" defTabSz="914363" rtl="0" eaLnBrk="1" latinLnBrk="0" hangingPunct="1">
                <a:defRPr sz="1800" kern="1200">
                  <a:solidFill>
                    <a:schemeClr val="lt1"/>
                  </a:solidFill>
                  <a:latin typeface="+mn-lt"/>
                  <a:ea typeface="+mn-ea"/>
                  <a:cs typeface="+mn-cs"/>
                </a:defRPr>
              </a:lvl5pPr>
              <a:lvl6pPr marL="2285909" algn="l" defTabSz="914363" rtl="0" eaLnBrk="1" latinLnBrk="0" hangingPunct="1">
                <a:defRPr sz="1800" kern="1200">
                  <a:solidFill>
                    <a:schemeClr val="lt1"/>
                  </a:solidFill>
                  <a:latin typeface="+mn-lt"/>
                  <a:ea typeface="+mn-ea"/>
                  <a:cs typeface="+mn-cs"/>
                </a:defRPr>
              </a:lvl6pPr>
              <a:lvl7pPr marL="2743090" algn="l" defTabSz="914363" rtl="0" eaLnBrk="1" latinLnBrk="0" hangingPunct="1">
                <a:defRPr sz="1800" kern="1200">
                  <a:solidFill>
                    <a:schemeClr val="lt1"/>
                  </a:solidFill>
                  <a:latin typeface="+mn-lt"/>
                  <a:ea typeface="+mn-ea"/>
                  <a:cs typeface="+mn-cs"/>
                </a:defRPr>
              </a:lvl7pPr>
              <a:lvl8pPr marL="3200272" algn="l" defTabSz="914363" rtl="0" eaLnBrk="1" latinLnBrk="0" hangingPunct="1">
                <a:defRPr sz="1800" kern="1200">
                  <a:solidFill>
                    <a:schemeClr val="lt1"/>
                  </a:solidFill>
                  <a:latin typeface="+mn-lt"/>
                  <a:ea typeface="+mn-ea"/>
                  <a:cs typeface="+mn-cs"/>
                </a:defRPr>
              </a:lvl8pPr>
              <a:lvl9pPr marL="3657454" algn="l" defTabSz="914363" rtl="0" eaLnBrk="1" latinLnBrk="0" hangingPunct="1">
                <a:defRPr sz="1800" kern="1200">
                  <a:solidFill>
                    <a:schemeClr val="lt1"/>
                  </a:solidFill>
                  <a:latin typeface="+mn-lt"/>
                  <a:ea typeface="+mn-ea"/>
                  <a:cs typeface="+mn-cs"/>
                </a:defRPr>
              </a:lvl9pPr>
            </a:lstStyle>
            <a:p>
              <a:pPr algn="ctr" defTabSz="914099">
                <a:defRPr/>
              </a:pPr>
              <a:endParaRPr lang="en-US" sz="2400" dirty="0" smtClean="0">
                <a:gradFill>
                  <a:gsLst>
                    <a:gs pos="62000">
                      <a:schemeClr val="tx1"/>
                    </a:gs>
                    <a:gs pos="88000">
                      <a:schemeClr val="tx1"/>
                    </a:gs>
                  </a:gsLst>
                  <a:lin ang="5400000" scaled="0"/>
                </a:gradFill>
                <a:effectLst>
                  <a:outerShdw blurRad="38100" dist="38100" dir="2700000" algn="tl">
                    <a:srgbClr xmlns:mc="http://schemas.openxmlformats.org/markup-compatibility/2006" xmlns:a14="http://schemas.microsoft.com/office/drawing/2010/main" val="000000" mc:Ignorable="">
                      <a:alpha val="43137"/>
                    </a:srgbClr>
                  </a:outerShdw>
                </a:effectLst>
                <a:latin typeface="Segoe" pitchFamily="34" charset="0"/>
              </a:endParaRPr>
            </a:p>
          </p:txBody>
        </p:sp>
        <p:sp>
          <p:nvSpPr>
            <p:cNvPr id="6" name="Rectangle 5"/>
            <p:cNvSpPr/>
            <p:nvPr/>
          </p:nvSpPr>
          <p:spPr>
            <a:xfrm>
              <a:off x="838200" y="3395477"/>
              <a:ext cx="8077200" cy="2031808"/>
            </a:xfrm>
            <a:prstGeom prst="rect">
              <a:avLst/>
            </a:prstGeom>
          </p:spPr>
          <p:txBody>
            <a:bodyPr>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defRPr/>
              </a:pPr>
              <a:r>
                <a:rPr lang="en-US" sz="1600" dirty="0">
                  <a:solidFill>
                    <a:schemeClr val="tx1">
                      <a:lumMod val="10000"/>
                    </a:schemeClr>
                  </a:solidFill>
                  <a:latin typeface="Consolas" pitchFamily="49" charset="0"/>
                  <a:cs typeface="Consolas" pitchFamily="49" charset="0"/>
                </a:rPr>
                <a:t>&lt;%@ Page </a:t>
              </a:r>
              <a:r>
                <a:rPr lang="en-US" sz="1600" dirty="0" smtClean="0">
                  <a:solidFill>
                    <a:schemeClr val="tx1">
                      <a:lumMod val="10000"/>
                    </a:schemeClr>
                  </a:solidFill>
                  <a:latin typeface="Consolas" pitchFamily="49" charset="0"/>
                  <a:cs typeface="Consolas" pitchFamily="49" charset="0"/>
                </a:rPr>
                <a:t>.. </a:t>
              </a:r>
              <a:r>
                <a:rPr lang="en-US" sz="1600" b="1" dirty="0" err="1" smtClean="0">
                  <a:solidFill>
                    <a:srgbClr xmlns:mc="http://schemas.openxmlformats.org/markup-compatibility/2006" xmlns:a14="http://schemas.microsoft.com/office/drawing/2010/main" val="FF0000" mc:Ignorable=""/>
                  </a:solidFill>
                  <a:latin typeface="Consolas" pitchFamily="49" charset="0"/>
                  <a:cs typeface="Consolas" pitchFamily="49" charset="0"/>
                </a:rPr>
                <a:t>MetaDescription</a:t>
              </a:r>
              <a:r>
                <a:rPr lang="en-US" sz="1600" dirty="0" smtClean="0">
                  <a:solidFill>
                    <a:schemeClr val="tx1">
                      <a:lumMod val="10000"/>
                    </a:schemeClr>
                  </a:solidFill>
                  <a:latin typeface="Consolas" pitchFamily="49" charset="0"/>
                  <a:cs typeface="Consolas" pitchFamily="49" charset="0"/>
                </a:rPr>
                <a:t>=“Listing</a:t>
              </a:r>
              <a:r>
                <a:rPr lang="en-US" sz="1600" dirty="0">
                  <a:solidFill>
                    <a:schemeClr val="tx1">
                      <a:lumMod val="10000"/>
                    </a:schemeClr>
                  </a:solidFill>
                  <a:latin typeface="Consolas" pitchFamily="49" charset="0"/>
                  <a:cs typeface="Consolas" pitchFamily="49" charset="0"/>
                </a:rPr>
                <a:t>” </a:t>
              </a:r>
              <a:r>
                <a:rPr lang="en-US" sz="1600" b="1" dirty="0" err="1" smtClean="0">
                  <a:solidFill>
                    <a:srgbClr xmlns:mc="http://schemas.openxmlformats.org/markup-compatibility/2006" xmlns:a14="http://schemas.microsoft.com/office/drawing/2010/main" val="FF0000" mc:Ignorable=""/>
                  </a:solidFill>
                  <a:latin typeface="Consolas" pitchFamily="49" charset="0"/>
                  <a:cs typeface="Consolas" pitchFamily="49" charset="0"/>
                </a:rPr>
                <a:t>MetaKeywords</a:t>
              </a:r>
              <a:r>
                <a:rPr lang="en-US" sz="1600" dirty="0" smtClean="0">
                  <a:solidFill>
                    <a:schemeClr val="tx1">
                      <a:lumMod val="10000"/>
                    </a:schemeClr>
                  </a:solidFill>
                  <a:latin typeface="Consolas" pitchFamily="49" charset="0"/>
                  <a:cs typeface="Consolas" pitchFamily="49" charset="0"/>
                </a:rPr>
                <a:t>=“products</a:t>
              </a:r>
              <a:r>
                <a:rPr lang="en-US" sz="1600" dirty="0">
                  <a:solidFill>
                    <a:schemeClr val="tx1">
                      <a:lumMod val="10000"/>
                    </a:schemeClr>
                  </a:solidFill>
                  <a:latin typeface="Consolas" pitchFamily="49" charset="0"/>
                  <a:cs typeface="Consolas" pitchFamily="49" charset="0"/>
                </a:rPr>
                <a:t>” %&gt;</a:t>
              </a:r>
            </a:p>
            <a:p>
              <a:pPr>
                <a:defRPr/>
              </a:pPr>
              <a:endParaRPr lang="en-US" sz="1600" dirty="0">
                <a:solidFill>
                  <a:schemeClr val="tx1">
                    <a:lumMod val="10000"/>
                  </a:schemeClr>
                </a:solidFill>
                <a:latin typeface="Consolas" pitchFamily="49" charset="0"/>
                <a:cs typeface="Consolas" pitchFamily="49" charset="0"/>
              </a:endParaRPr>
            </a:p>
            <a:p>
              <a:pPr>
                <a:defRPr/>
              </a:pPr>
              <a:r>
                <a:rPr lang="en-US" sz="1600" dirty="0">
                  <a:solidFill>
                    <a:schemeClr val="tx1">
                      <a:lumMod val="10000"/>
                    </a:schemeClr>
                  </a:solidFill>
                  <a:latin typeface="Consolas" pitchFamily="49" charset="0"/>
                  <a:cs typeface="Consolas" pitchFamily="49" charset="0"/>
                </a:rPr>
                <a:t>void </a:t>
              </a:r>
              <a:r>
                <a:rPr lang="en-US" sz="1600" dirty="0" err="1">
                  <a:solidFill>
                    <a:schemeClr val="tx1">
                      <a:lumMod val="10000"/>
                    </a:schemeClr>
                  </a:solidFill>
                  <a:latin typeface="Consolas" pitchFamily="49" charset="0"/>
                  <a:cs typeface="Consolas" pitchFamily="49" charset="0"/>
                </a:rPr>
                <a:t>Page_Load</a:t>
              </a:r>
              <a:r>
                <a:rPr lang="en-US" sz="1600" dirty="0">
                  <a:solidFill>
                    <a:schemeClr val="tx1">
                      <a:lumMod val="10000"/>
                    </a:schemeClr>
                  </a:solidFill>
                  <a:latin typeface="Consolas" pitchFamily="49" charset="0"/>
                  <a:cs typeface="Consolas" pitchFamily="49" charset="0"/>
                </a:rPr>
                <a:t>(object sender, </a:t>
              </a:r>
              <a:r>
                <a:rPr lang="en-US" sz="1600" dirty="0" err="1">
                  <a:solidFill>
                    <a:schemeClr val="tx1">
                      <a:lumMod val="10000"/>
                    </a:schemeClr>
                  </a:solidFill>
                  <a:latin typeface="Consolas" pitchFamily="49" charset="0"/>
                  <a:cs typeface="Consolas" pitchFamily="49" charset="0"/>
                </a:rPr>
                <a:t>EventArgs</a:t>
              </a:r>
              <a:r>
                <a:rPr lang="en-US" sz="1600" dirty="0">
                  <a:solidFill>
                    <a:schemeClr val="tx1">
                      <a:lumMod val="10000"/>
                    </a:schemeClr>
                  </a:solidFill>
                  <a:latin typeface="Consolas" pitchFamily="49" charset="0"/>
                  <a:cs typeface="Consolas" pitchFamily="49" charset="0"/>
                </a:rPr>
                <a:t> e) </a:t>
              </a:r>
              <a:r>
                <a:rPr lang="en-US" sz="1600" dirty="0" smtClean="0">
                  <a:solidFill>
                    <a:schemeClr val="tx1">
                      <a:lumMod val="10000"/>
                    </a:schemeClr>
                  </a:solidFill>
                  <a:latin typeface="Consolas" pitchFamily="49" charset="0"/>
                  <a:cs typeface="Consolas" pitchFamily="49" charset="0"/>
                </a:rPr>
                <a:t>{</a:t>
              </a:r>
              <a:endParaRPr lang="en-US" sz="1600" dirty="0">
                <a:solidFill>
                  <a:schemeClr val="tx1">
                    <a:lumMod val="10000"/>
                  </a:schemeClr>
                </a:solidFill>
                <a:latin typeface="Consolas" pitchFamily="49" charset="0"/>
                <a:cs typeface="Consolas" pitchFamily="49" charset="0"/>
              </a:endParaRPr>
            </a:p>
            <a:p>
              <a:pPr>
                <a:defRPr/>
              </a:pPr>
              <a:r>
                <a:rPr lang="en-US" sz="1600" dirty="0" smtClean="0">
                  <a:solidFill>
                    <a:schemeClr val="tx1">
                      <a:lumMod val="10000"/>
                    </a:schemeClr>
                  </a:solidFill>
                  <a:latin typeface="Consolas" pitchFamily="49" charset="0"/>
                  <a:cs typeface="Consolas" pitchFamily="49" charset="0"/>
                </a:rPr>
                <a:t>  string c </a:t>
              </a:r>
              <a:r>
                <a:rPr lang="en-US" sz="1600" dirty="0">
                  <a:solidFill>
                    <a:schemeClr val="tx1">
                      <a:lumMod val="10000"/>
                    </a:schemeClr>
                  </a:solidFill>
                  <a:latin typeface="Consolas" pitchFamily="49" charset="0"/>
                  <a:cs typeface="Consolas" pitchFamily="49" charset="0"/>
                </a:rPr>
                <a:t>= </a:t>
              </a:r>
              <a:r>
                <a:rPr lang="en-US" sz="1600" b="1" dirty="0" err="1">
                  <a:solidFill>
                    <a:srgbClr xmlns:mc="http://schemas.openxmlformats.org/markup-compatibility/2006" xmlns:a14="http://schemas.microsoft.com/office/drawing/2010/main" val="FF0000" mc:Ignorable=""/>
                  </a:solidFill>
                  <a:latin typeface="Consolas" pitchFamily="49" charset="0"/>
                  <a:cs typeface="Consolas" pitchFamily="49" charset="0"/>
                </a:rPr>
                <a:t>Page.RouteData.Values</a:t>
              </a:r>
              <a:r>
                <a:rPr lang="en-US" sz="1600" dirty="0" smtClean="0">
                  <a:solidFill>
                    <a:schemeClr val="tx1">
                      <a:lumMod val="10000"/>
                    </a:schemeClr>
                  </a:solidFill>
                  <a:latin typeface="Consolas" pitchFamily="49" charset="0"/>
                  <a:cs typeface="Consolas" pitchFamily="49" charset="0"/>
                </a:rPr>
                <a:t>[“category”] </a:t>
              </a:r>
              <a:r>
                <a:rPr lang="en-US" sz="1600" dirty="0">
                  <a:solidFill>
                    <a:schemeClr val="tx1">
                      <a:lumMod val="10000"/>
                    </a:schemeClr>
                  </a:solidFill>
                  <a:latin typeface="Consolas" pitchFamily="49" charset="0"/>
                  <a:cs typeface="Consolas" pitchFamily="49" charset="0"/>
                </a:rPr>
                <a:t>as string</a:t>
              </a:r>
              <a:r>
                <a:rPr lang="en-US" sz="1600" dirty="0" smtClean="0">
                  <a:solidFill>
                    <a:schemeClr val="tx1">
                      <a:lumMod val="10000"/>
                    </a:schemeClr>
                  </a:solidFill>
                  <a:latin typeface="Consolas" pitchFamily="49" charset="0"/>
                  <a:cs typeface="Consolas" pitchFamily="49" charset="0"/>
                </a:rPr>
                <a:t>;</a:t>
              </a:r>
              <a:endParaRPr lang="en-US" sz="1600" dirty="0">
                <a:solidFill>
                  <a:schemeClr val="tx1">
                    <a:lumMod val="10000"/>
                  </a:schemeClr>
                </a:solidFill>
                <a:latin typeface="Consolas" pitchFamily="49" charset="0"/>
                <a:cs typeface="Consolas" pitchFamily="49" charset="0"/>
              </a:endParaRPr>
            </a:p>
            <a:p>
              <a:pPr>
                <a:defRPr/>
              </a:pPr>
              <a:endParaRPr lang="en-US" sz="1600" dirty="0">
                <a:solidFill>
                  <a:schemeClr val="tx1">
                    <a:lumMod val="10000"/>
                  </a:schemeClr>
                </a:solidFill>
                <a:latin typeface="Consolas" pitchFamily="49" charset="0"/>
                <a:cs typeface="Consolas" pitchFamily="49" charset="0"/>
              </a:endParaRPr>
            </a:p>
            <a:p>
              <a:pPr>
                <a:defRPr/>
              </a:pPr>
              <a:r>
                <a:rPr lang="en-US" sz="1600" dirty="0">
                  <a:solidFill>
                    <a:schemeClr val="tx1">
                      <a:lumMod val="10000"/>
                    </a:schemeClr>
                  </a:solidFill>
                  <a:latin typeface="Consolas" pitchFamily="49" charset="0"/>
                  <a:cs typeface="Consolas" pitchFamily="49" charset="0"/>
                </a:rPr>
                <a:t>  </a:t>
              </a:r>
              <a:r>
                <a:rPr lang="en-US" sz="1600" dirty="0" err="1">
                  <a:solidFill>
                    <a:schemeClr val="tx1">
                      <a:lumMod val="10000"/>
                    </a:schemeClr>
                  </a:solidFill>
                  <a:latin typeface="Consolas" pitchFamily="49" charset="0"/>
                  <a:cs typeface="Consolas" pitchFamily="49" charset="0"/>
                </a:rPr>
                <a:t>this.Title</a:t>
              </a:r>
              <a:r>
                <a:rPr lang="en-US" sz="1600" dirty="0">
                  <a:solidFill>
                    <a:schemeClr val="tx1">
                      <a:lumMod val="10000"/>
                    </a:schemeClr>
                  </a:solidFill>
                  <a:latin typeface="Consolas" pitchFamily="49" charset="0"/>
                  <a:cs typeface="Consolas" pitchFamily="49" charset="0"/>
                </a:rPr>
                <a:t> = “</a:t>
              </a:r>
              <a:r>
                <a:rPr lang="en-US" sz="1600" dirty="0" err="1">
                  <a:solidFill>
                    <a:schemeClr val="tx1">
                      <a:lumMod val="10000"/>
                    </a:schemeClr>
                  </a:solidFill>
                  <a:latin typeface="Consolas" pitchFamily="49" charset="0"/>
                  <a:cs typeface="Consolas" pitchFamily="49" charset="0"/>
                </a:rPr>
                <a:t>Contoso</a:t>
              </a:r>
              <a:r>
                <a:rPr lang="en-US" sz="1600" dirty="0">
                  <a:solidFill>
                    <a:schemeClr val="tx1">
                      <a:lumMod val="10000"/>
                    </a:schemeClr>
                  </a:solidFill>
                  <a:latin typeface="Consolas" pitchFamily="49" charset="0"/>
                  <a:cs typeface="Consolas" pitchFamily="49" charset="0"/>
                </a:rPr>
                <a:t> </a:t>
              </a:r>
              <a:r>
                <a:rPr lang="en-US" sz="1600" dirty="0" smtClean="0">
                  <a:solidFill>
                    <a:schemeClr val="tx1">
                      <a:lumMod val="10000"/>
                    </a:schemeClr>
                  </a:solidFill>
                  <a:latin typeface="Consolas" pitchFamily="49" charset="0"/>
                  <a:cs typeface="Consolas" pitchFamily="49" charset="0"/>
                </a:rPr>
                <a:t>“;</a:t>
              </a:r>
              <a:endParaRPr lang="en-US" sz="1600" dirty="0">
                <a:solidFill>
                  <a:schemeClr val="tx1">
                    <a:lumMod val="10000"/>
                  </a:schemeClr>
                </a:solidFill>
                <a:latin typeface="Consolas" pitchFamily="49" charset="0"/>
                <a:cs typeface="Consolas" pitchFamily="49" charset="0"/>
              </a:endParaRPr>
            </a:p>
            <a:p>
              <a:pPr>
                <a:defRPr/>
              </a:pPr>
              <a:r>
                <a:rPr lang="en-US" sz="1600" dirty="0">
                  <a:solidFill>
                    <a:schemeClr val="tx1">
                      <a:lumMod val="10000"/>
                    </a:schemeClr>
                  </a:solidFill>
                  <a:latin typeface="Consolas" pitchFamily="49" charset="0"/>
                  <a:cs typeface="Consolas" pitchFamily="49" charset="0"/>
                </a:rPr>
                <a:t>  </a:t>
              </a:r>
              <a:r>
                <a:rPr lang="en-US" sz="1600" b="1" dirty="0" err="1">
                  <a:solidFill>
                    <a:srgbClr xmlns:mc="http://schemas.openxmlformats.org/markup-compatibility/2006" xmlns:a14="http://schemas.microsoft.com/office/drawing/2010/main" val="FF0000" mc:Ignorable=""/>
                  </a:solidFill>
                  <a:latin typeface="Consolas" pitchFamily="49" charset="0"/>
                  <a:cs typeface="Consolas" pitchFamily="49" charset="0"/>
                </a:rPr>
                <a:t>this.MetaDescription</a:t>
              </a:r>
              <a:r>
                <a:rPr lang="en-US" sz="1600" dirty="0">
                  <a:solidFill>
                    <a:schemeClr val="tx1">
                      <a:lumMod val="10000"/>
                    </a:schemeClr>
                  </a:solidFill>
                  <a:latin typeface="Consolas" pitchFamily="49" charset="0"/>
                  <a:cs typeface="Consolas" pitchFamily="49" charset="0"/>
                </a:rPr>
                <a:t> = </a:t>
              </a:r>
              <a:r>
                <a:rPr lang="en-US" sz="1600" dirty="0" smtClean="0">
                  <a:solidFill>
                    <a:schemeClr val="tx1">
                      <a:lumMod val="10000"/>
                    </a:schemeClr>
                  </a:solidFill>
                  <a:latin typeface="Consolas" pitchFamily="49" charset="0"/>
                  <a:cs typeface="Consolas" pitchFamily="49" charset="0"/>
                </a:rPr>
                <a:t>“Listing </a:t>
              </a:r>
              <a:r>
                <a:rPr lang="en-US" sz="1600" dirty="0">
                  <a:solidFill>
                    <a:schemeClr val="tx1">
                      <a:lumMod val="10000"/>
                    </a:schemeClr>
                  </a:solidFill>
                  <a:latin typeface="Consolas" pitchFamily="49" charset="0"/>
                  <a:cs typeface="Consolas" pitchFamily="49" charset="0"/>
                </a:rPr>
                <a:t>for “ + </a:t>
              </a:r>
              <a:r>
                <a:rPr lang="en-US" sz="1600" dirty="0" smtClean="0">
                  <a:solidFill>
                    <a:schemeClr val="tx1">
                      <a:lumMod val="10000"/>
                    </a:schemeClr>
                  </a:solidFill>
                  <a:latin typeface="Consolas" pitchFamily="49" charset="0"/>
                  <a:cs typeface="Consolas" pitchFamily="49" charset="0"/>
                </a:rPr>
                <a:t>c;</a:t>
              </a:r>
              <a:endParaRPr lang="en-US" sz="1600" dirty="0">
                <a:solidFill>
                  <a:schemeClr val="tx1">
                    <a:lumMod val="10000"/>
                  </a:schemeClr>
                </a:solidFill>
                <a:latin typeface="Consolas" pitchFamily="49" charset="0"/>
                <a:cs typeface="Consolas" pitchFamily="49" charset="0"/>
              </a:endParaRPr>
            </a:p>
            <a:p>
              <a:pPr>
                <a:defRPr/>
              </a:pPr>
              <a:r>
                <a:rPr lang="en-US" sz="1600" dirty="0">
                  <a:solidFill>
                    <a:schemeClr val="tx1">
                      <a:lumMod val="10000"/>
                    </a:schemeClr>
                  </a:solidFill>
                  <a:latin typeface="Consolas" pitchFamily="49" charset="0"/>
                  <a:cs typeface="Consolas" pitchFamily="49" charset="0"/>
                </a:rPr>
                <a:t>  </a:t>
              </a:r>
              <a:r>
                <a:rPr lang="en-US" sz="1600" b="1" dirty="0" err="1">
                  <a:solidFill>
                    <a:srgbClr xmlns:mc="http://schemas.openxmlformats.org/markup-compatibility/2006" xmlns:a14="http://schemas.microsoft.com/office/drawing/2010/main" val="FF0000" mc:Ignorable=""/>
                  </a:solidFill>
                  <a:latin typeface="Consolas" pitchFamily="49" charset="0"/>
                  <a:cs typeface="Consolas" pitchFamily="49" charset="0"/>
                </a:rPr>
                <a:t>this.MetaKeywords</a:t>
              </a:r>
              <a:r>
                <a:rPr lang="en-US" sz="1600" dirty="0">
                  <a:solidFill>
                    <a:schemeClr val="tx1">
                      <a:lumMod val="10000"/>
                    </a:schemeClr>
                  </a:solidFill>
                  <a:latin typeface="Consolas" pitchFamily="49" charset="0"/>
                  <a:cs typeface="Consolas" pitchFamily="49" charset="0"/>
                </a:rPr>
                <a:t> = “</a:t>
              </a:r>
              <a:r>
                <a:rPr lang="en-US" sz="1600" dirty="0" err="1">
                  <a:solidFill>
                    <a:schemeClr val="tx1">
                      <a:lumMod val="10000"/>
                    </a:schemeClr>
                  </a:solidFill>
                  <a:latin typeface="Consolas" pitchFamily="49" charset="0"/>
                  <a:cs typeface="Consolas" pitchFamily="49" charset="0"/>
                </a:rPr>
                <a:t>Contoso</a:t>
              </a:r>
              <a:r>
                <a:rPr lang="en-US" sz="1600" dirty="0">
                  <a:solidFill>
                    <a:schemeClr val="tx1">
                      <a:lumMod val="10000"/>
                    </a:schemeClr>
                  </a:solidFill>
                  <a:latin typeface="Consolas" pitchFamily="49" charset="0"/>
                  <a:cs typeface="Consolas" pitchFamily="49" charset="0"/>
                </a:rPr>
                <a:t>, </a:t>
              </a:r>
              <a:r>
                <a:rPr lang="en-US" sz="1600" dirty="0" smtClean="0">
                  <a:solidFill>
                    <a:schemeClr val="tx1">
                      <a:lumMod val="10000"/>
                    </a:schemeClr>
                  </a:solidFill>
                  <a:latin typeface="Consolas" pitchFamily="49" charset="0"/>
                  <a:cs typeface="Consolas" pitchFamily="49" charset="0"/>
                </a:rPr>
                <a:t>USA, ” </a:t>
              </a:r>
              <a:r>
                <a:rPr lang="en-US" sz="1600" dirty="0">
                  <a:solidFill>
                    <a:schemeClr val="tx1">
                      <a:lumMod val="10000"/>
                    </a:schemeClr>
                  </a:solidFill>
                  <a:latin typeface="Consolas" pitchFamily="49" charset="0"/>
                  <a:cs typeface="Consolas" pitchFamily="49" charset="0"/>
                </a:rPr>
                <a:t>+ </a:t>
              </a:r>
              <a:r>
                <a:rPr lang="en-US" sz="1600" dirty="0" smtClean="0">
                  <a:solidFill>
                    <a:schemeClr val="tx1">
                      <a:lumMod val="10000"/>
                    </a:schemeClr>
                  </a:solidFill>
                  <a:latin typeface="Consolas" pitchFamily="49" charset="0"/>
                  <a:cs typeface="Consolas" pitchFamily="49" charset="0"/>
                </a:rPr>
                <a:t>c;</a:t>
              </a:r>
              <a:endParaRPr lang="en-US" sz="1600" dirty="0">
                <a:solidFill>
                  <a:schemeClr val="tx1">
                    <a:lumMod val="10000"/>
                  </a:schemeClr>
                </a:solidFill>
                <a:latin typeface="Consolas" pitchFamily="49" charset="0"/>
                <a:cs typeface="Consolas" pitchFamily="49" charset="0"/>
              </a:endParaRPr>
            </a:p>
            <a:p>
              <a:pPr>
                <a:defRPr/>
              </a:pPr>
              <a:r>
                <a:rPr lang="en-US" sz="1600" dirty="0">
                  <a:solidFill>
                    <a:schemeClr val="tx1">
                      <a:lumMod val="10000"/>
                    </a:schemeClr>
                  </a:solidFill>
                  <a:latin typeface="Consolas" pitchFamily="49" charset="0"/>
                  <a:cs typeface="Consolas" pitchFamily="49" charset="0"/>
                </a:rPr>
                <a:t>}</a:t>
              </a:r>
            </a:p>
            <a:p>
              <a:pPr>
                <a:defRPr/>
              </a:pPr>
              <a:endParaRPr lang="en-US" dirty="0">
                <a:solidFill>
                  <a:schemeClr val="tx1">
                    <a:lumMod val="10000"/>
                  </a:schemeClr>
                </a:solidFill>
                <a:latin typeface="Consolas" pitchFamily="49" charset="0"/>
                <a:cs typeface="Consolas" pitchFamily="49" charset="0"/>
              </a:endParaRPr>
            </a:p>
          </p:txBody>
        </p:sp>
      </p:grpSp>
    </p:spTree>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SEO</a:t>
            </a:r>
            <a:endParaRPr lang="en-US" dirty="0"/>
          </a:p>
        </p:txBody>
      </p:sp>
      <p:sp>
        <p:nvSpPr>
          <p:cNvPr id="3" name="Subtitle 2"/>
          <p:cNvSpPr>
            <a:spLocks noGrp="1"/>
          </p:cNvSpPr>
          <p:nvPr>
            <p:ph type="subTitle" idx="1"/>
          </p:nvPr>
        </p:nvSpPr>
        <p:spPr/>
        <p:txBody>
          <a:bodyPr/>
          <a:lstStyle/>
          <a:p>
            <a:endParaRPr lang="en-US" dirty="0">
              <a:gradFill>
                <a:gsLst>
                  <a:gs pos="0">
                    <a:schemeClr val="tx1"/>
                  </a:gs>
                  <a:gs pos="100000">
                    <a:schemeClr val="tx1"/>
                  </a:gs>
                </a:gsLst>
                <a:lin ang="5400000" scaled="0"/>
              </a:gradFill>
            </a:endParaRPr>
          </a:p>
        </p:txBody>
      </p:sp>
      <p:sp>
        <p:nvSpPr>
          <p:cNvPr id="4" name="Text Placeholder 3"/>
          <p:cNvSpPr>
            <a:spLocks noGrp="1"/>
          </p:cNvSpPr>
          <p:nvPr>
            <p:ph type="body" sz="quarter" idx="10"/>
          </p:nvPr>
        </p:nvSpPr>
        <p:spPr/>
        <p:txBody>
          <a:bodyPr/>
          <a:lstStyle/>
          <a:p>
            <a:r>
              <a:rPr lang="en-US" dirty="0" smtClean="0"/>
              <a:t>demo </a:t>
            </a:r>
            <a:endParaRPr lang="en-US" dirty="0"/>
          </a:p>
        </p:txBody>
      </p:sp>
    </p:spTree>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323850"/>
            <a:ext cx="8382000" cy="941796"/>
          </a:xfrm>
        </p:spPr>
        <p:txBody>
          <a:bodyPr/>
          <a:lstStyle/>
          <a:p>
            <a:r>
              <a:rPr lang="en-US" dirty="0" smtClean="0"/>
              <a:t>Web Forms 4</a:t>
            </a:r>
            <a:r>
              <a:rPr lang="en-US" dirty="0"/>
              <a:t/>
            </a:r>
            <a:br>
              <a:rPr lang="en-US" dirty="0"/>
            </a:br>
            <a:r>
              <a:rPr lang="en-US" sz="2800" dirty="0">
                <a:solidFill>
                  <a:schemeClr val="accent1"/>
                </a:solidFill>
              </a:rPr>
              <a:t>Clean HTML</a:t>
            </a:r>
            <a:endParaRPr lang="en-US" dirty="0">
              <a:solidFill>
                <a:schemeClr val="accent1"/>
              </a:solidFill>
            </a:endParaRPr>
          </a:p>
        </p:txBody>
      </p:sp>
      <p:sp>
        <p:nvSpPr>
          <p:cNvPr id="3" name="Text Placeholder 2"/>
          <p:cNvSpPr>
            <a:spLocks noGrp="1"/>
          </p:cNvSpPr>
          <p:nvPr>
            <p:ph type="body" sz="quarter" idx="10"/>
          </p:nvPr>
        </p:nvSpPr>
        <p:spPr>
          <a:xfrm>
            <a:off x="381000" y="1447799"/>
            <a:ext cx="8382000" cy="3914918"/>
          </a:xfrm>
        </p:spPr>
        <p:txBody>
          <a:bodyPr/>
          <a:lstStyle/>
          <a:p>
            <a:pPr>
              <a:defRPr/>
            </a:pPr>
            <a:r>
              <a:rPr lang="en-US" sz="2400" dirty="0" smtClean="0"/>
              <a:t>Set</a:t>
            </a:r>
            <a:r>
              <a:rPr lang="en-US" sz="2400" dirty="0" smtClean="0">
                <a:latin typeface="Consolas" pitchFamily="49" charset="0"/>
                <a:cs typeface="Consolas" pitchFamily="49" charset="0"/>
              </a:rPr>
              <a:t> </a:t>
            </a:r>
            <a:r>
              <a:rPr lang="en-US" sz="2400" dirty="0" err="1" smtClean="0">
                <a:latin typeface="Consolas" pitchFamily="49" charset="0"/>
                <a:cs typeface="Consolas" pitchFamily="49" charset="0"/>
              </a:rPr>
              <a:t>controlRenderingCompatibilityVersion</a:t>
            </a:r>
            <a:endParaRPr lang="en-US" sz="2400" dirty="0" smtClean="0">
              <a:latin typeface="Consolas" pitchFamily="49" charset="0"/>
              <a:cs typeface="Consolas" pitchFamily="49" charset="0"/>
            </a:endParaRPr>
          </a:p>
          <a:p>
            <a:pPr marL="738188" lvl="1" indent="-339725">
              <a:defRPr/>
            </a:pPr>
            <a:r>
              <a:rPr lang="en-US" sz="2400" dirty="0"/>
              <a:t>4.0, for new rendering (</a:t>
            </a:r>
            <a:r>
              <a:rPr lang="en-US" sz="2400" dirty="0" err="1">
                <a:latin typeface="Consolas" pitchFamily="49" charset="0"/>
                <a:cs typeface="Consolas" pitchFamily="49" charset="0"/>
              </a:rPr>
              <a:t>xHtmlConformance</a:t>
            </a:r>
            <a:r>
              <a:rPr lang="en-US" sz="2400" dirty="0"/>
              <a:t> is strict)</a:t>
            </a:r>
          </a:p>
          <a:p>
            <a:pPr>
              <a:defRPr/>
            </a:pPr>
            <a:r>
              <a:rPr lang="en-US" sz="2400" dirty="0" smtClean="0"/>
              <a:t>Get cleaner HTML through</a:t>
            </a:r>
          </a:p>
          <a:p>
            <a:pPr marL="738188" lvl="1" indent="-339725">
              <a:defRPr/>
            </a:pPr>
            <a:r>
              <a:rPr lang="en-US" sz="2400" dirty="0"/>
              <a:t>Extraneous inline styles are removed</a:t>
            </a:r>
          </a:p>
          <a:p>
            <a:pPr marL="738188" lvl="1" indent="-339725">
              <a:defRPr/>
            </a:pPr>
            <a:r>
              <a:rPr lang="en-US" sz="2400" dirty="0"/>
              <a:t>Remove outer table rendering on template </a:t>
            </a:r>
            <a:r>
              <a:rPr lang="en-US" sz="2400" dirty="0" smtClean="0"/>
              <a:t>controls</a:t>
            </a:r>
            <a:endParaRPr lang="en-US" sz="2400" dirty="0"/>
          </a:p>
          <a:p>
            <a:pPr marL="738188" lvl="1" indent="-339725">
              <a:defRPr/>
            </a:pPr>
            <a:r>
              <a:rPr lang="en-US" sz="2400" dirty="0"/>
              <a:t>Semantic HTML (Menu)</a:t>
            </a:r>
          </a:p>
          <a:p>
            <a:pPr marL="738188" lvl="1" indent="-339725">
              <a:defRPr/>
            </a:pPr>
            <a:r>
              <a:rPr lang="en-US" sz="2400" dirty="0"/>
              <a:t>Placeholders to control layout in Wizard type controls</a:t>
            </a:r>
          </a:p>
          <a:p>
            <a:pPr marL="738188" lvl="1" indent="-339725">
              <a:defRPr/>
            </a:pPr>
            <a:r>
              <a:rPr lang="en-US" sz="2400" dirty="0"/>
              <a:t>And more...</a:t>
            </a:r>
          </a:p>
          <a:p>
            <a:pPr>
              <a:defRPr/>
            </a:pPr>
            <a:r>
              <a:rPr lang="en-US" sz="2400" dirty="0" smtClean="0"/>
              <a:t>Allows you to defer to CSS and bypass existing style properties</a:t>
            </a:r>
            <a:endParaRPr lang="en-US" sz="2400" dirty="0"/>
          </a:p>
        </p:txBody>
      </p:sp>
      <p:grpSp>
        <p:nvGrpSpPr>
          <p:cNvPr id="4" name="Group 3"/>
          <p:cNvGrpSpPr>
            <a:grpSpLocks/>
          </p:cNvGrpSpPr>
          <p:nvPr/>
        </p:nvGrpSpPr>
        <p:grpSpPr bwMode="auto">
          <a:xfrm>
            <a:off x="384772" y="5455468"/>
            <a:ext cx="8229600" cy="457200"/>
            <a:chOff x="685800" y="5410200"/>
            <a:chExt cx="8229600" cy="990600"/>
          </a:xfrm>
        </p:grpSpPr>
        <p:sp>
          <p:nvSpPr>
            <p:cNvPr id="5" name="Rectangle 4"/>
            <p:cNvSpPr/>
            <p:nvPr/>
          </p:nvSpPr>
          <p:spPr bwMode="auto">
            <a:xfrm>
              <a:off x="685800" y="5410200"/>
              <a:ext cx="8229600" cy="990600"/>
            </a:xfrm>
            <a:prstGeom prst="rect">
              <a:avLst/>
            </a:prstGeom>
            <a:solidFill>
              <a:schemeClr val="tx1"/>
            </a:solidFill>
            <a:ln>
              <a:headEnd type="none" w="med" len="med"/>
              <a:tailEnd type="none" w="med" len="med"/>
            </a:ln>
            <a:scene3d>
              <a:camera prst="orthographicFront" fov="0">
                <a:rot lat="0" lon="0" rev="0"/>
              </a:camera>
              <a:lightRig rig="glow" dir="t">
                <a:rot lat="0" lon="0" rev="6360000"/>
              </a:lightRig>
            </a:scene3d>
            <a:sp3d prstMaterial="flat">
              <a:bevelT w="95250" h="101600"/>
              <a:contourClr>
                <a:schemeClr val="accent2">
                  <a:satMod val="300000"/>
                </a:schemeClr>
              </a:contourClr>
            </a:sp3d>
          </p:spPr>
          <p:style>
            <a:lnRef idx="0">
              <a:schemeClr val="accent2"/>
            </a:lnRef>
            <a:fillRef idx="3">
              <a:schemeClr val="accent2"/>
            </a:fillRef>
            <a:effectRef idx="3">
              <a:schemeClr val="accent2"/>
            </a:effectRef>
            <a:fontRef idx="minor">
              <a:schemeClr val="lt1"/>
            </a:fontRef>
          </p:style>
          <p:txBody>
            <a:bodyPr lIns="91436" tIns="45718" rIns="91436" bIns="45718" anchor="ctr"/>
            <a:lstStyle>
              <a:defPPr>
                <a:defRPr lang="en-US"/>
              </a:defPPr>
              <a:lvl1pPr marL="0" algn="l" defTabSz="914363" rtl="0" eaLnBrk="1" latinLnBrk="0" hangingPunct="1">
                <a:defRPr sz="1800" kern="1200">
                  <a:solidFill>
                    <a:schemeClr val="lt1"/>
                  </a:solidFill>
                  <a:latin typeface="+mn-lt"/>
                  <a:ea typeface="+mn-ea"/>
                  <a:cs typeface="+mn-cs"/>
                </a:defRPr>
              </a:lvl1pPr>
              <a:lvl2pPr marL="457182" algn="l" defTabSz="914363" rtl="0" eaLnBrk="1" latinLnBrk="0" hangingPunct="1">
                <a:defRPr sz="1800" kern="1200">
                  <a:solidFill>
                    <a:schemeClr val="lt1"/>
                  </a:solidFill>
                  <a:latin typeface="+mn-lt"/>
                  <a:ea typeface="+mn-ea"/>
                  <a:cs typeface="+mn-cs"/>
                </a:defRPr>
              </a:lvl2pPr>
              <a:lvl3pPr marL="914363" algn="l" defTabSz="914363" rtl="0" eaLnBrk="1" latinLnBrk="0" hangingPunct="1">
                <a:defRPr sz="1800" kern="1200">
                  <a:solidFill>
                    <a:schemeClr val="lt1"/>
                  </a:solidFill>
                  <a:latin typeface="+mn-lt"/>
                  <a:ea typeface="+mn-ea"/>
                  <a:cs typeface="+mn-cs"/>
                </a:defRPr>
              </a:lvl3pPr>
              <a:lvl4pPr marL="1371545" algn="l" defTabSz="914363" rtl="0" eaLnBrk="1" latinLnBrk="0" hangingPunct="1">
                <a:defRPr sz="1800" kern="1200">
                  <a:solidFill>
                    <a:schemeClr val="lt1"/>
                  </a:solidFill>
                  <a:latin typeface="+mn-lt"/>
                  <a:ea typeface="+mn-ea"/>
                  <a:cs typeface="+mn-cs"/>
                </a:defRPr>
              </a:lvl4pPr>
              <a:lvl5pPr marL="1828727" algn="l" defTabSz="914363" rtl="0" eaLnBrk="1" latinLnBrk="0" hangingPunct="1">
                <a:defRPr sz="1800" kern="1200">
                  <a:solidFill>
                    <a:schemeClr val="lt1"/>
                  </a:solidFill>
                  <a:latin typeface="+mn-lt"/>
                  <a:ea typeface="+mn-ea"/>
                  <a:cs typeface="+mn-cs"/>
                </a:defRPr>
              </a:lvl5pPr>
              <a:lvl6pPr marL="2285909" algn="l" defTabSz="914363" rtl="0" eaLnBrk="1" latinLnBrk="0" hangingPunct="1">
                <a:defRPr sz="1800" kern="1200">
                  <a:solidFill>
                    <a:schemeClr val="lt1"/>
                  </a:solidFill>
                  <a:latin typeface="+mn-lt"/>
                  <a:ea typeface="+mn-ea"/>
                  <a:cs typeface="+mn-cs"/>
                </a:defRPr>
              </a:lvl6pPr>
              <a:lvl7pPr marL="2743090" algn="l" defTabSz="914363" rtl="0" eaLnBrk="1" latinLnBrk="0" hangingPunct="1">
                <a:defRPr sz="1800" kern="1200">
                  <a:solidFill>
                    <a:schemeClr val="lt1"/>
                  </a:solidFill>
                  <a:latin typeface="+mn-lt"/>
                  <a:ea typeface="+mn-ea"/>
                  <a:cs typeface="+mn-cs"/>
                </a:defRPr>
              </a:lvl7pPr>
              <a:lvl8pPr marL="3200272" algn="l" defTabSz="914363" rtl="0" eaLnBrk="1" latinLnBrk="0" hangingPunct="1">
                <a:defRPr sz="1800" kern="1200">
                  <a:solidFill>
                    <a:schemeClr val="lt1"/>
                  </a:solidFill>
                  <a:latin typeface="+mn-lt"/>
                  <a:ea typeface="+mn-ea"/>
                  <a:cs typeface="+mn-cs"/>
                </a:defRPr>
              </a:lvl8pPr>
              <a:lvl9pPr marL="3657454" algn="l" defTabSz="914363" rtl="0" eaLnBrk="1" latinLnBrk="0" hangingPunct="1">
                <a:defRPr sz="1800" kern="1200">
                  <a:solidFill>
                    <a:schemeClr val="lt1"/>
                  </a:solidFill>
                  <a:latin typeface="+mn-lt"/>
                  <a:ea typeface="+mn-ea"/>
                  <a:cs typeface="+mn-cs"/>
                </a:defRPr>
              </a:lvl9pPr>
            </a:lstStyle>
            <a:p>
              <a:pPr algn="ctr" defTabSz="914099">
                <a:defRPr/>
              </a:pPr>
              <a:endParaRPr lang="en-US" sz="2400" dirty="0" smtClean="0">
                <a:gradFill>
                  <a:gsLst>
                    <a:gs pos="62000">
                      <a:schemeClr val="tx1"/>
                    </a:gs>
                    <a:gs pos="88000">
                      <a:schemeClr val="tx1"/>
                    </a:gs>
                  </a:gsLst>
                  <a:lin ang="5400000" scaled="0"/>
                </a:gradFill>
                <a:effectLst>
                  <a:outerShdw blurRad="38100" dist="38100" dir="2700000" algn="tl">
                    <a:srgbClr xmlns:mc="http://schemas.openxmlformats.org/markup-compatibility/2006" xmlns:a14="http://schemas.microsoft.com/office/drawing/2010/main" val="000000" mc:Ignorable="">
                      <a:alpha val="43137"/>
                    </a:srgbClr>
                  </a:outerShdw>
                </a:effectLst>
                <a:latin typeface="Segoe" pitchFamily="34" charset="0"/>
              </a:endParaRPr>
            </a:p>
          </p:txBody>
        </p:sp>
        <p:sp>
          <p:nvSpPr>
            <p:cNvPr id="6" name="Rectangle 5"/>
            <p:cNvSpPr/>
            <p:nvPr/>
          </p:nvSpPr>
          <p:spPr>
            <a:xfrm>
              <a:off x="838200" y="5561542"/>
              <a:ext cx="8077200" cy="299245"/>
            </a:xfrm>
            <a:prstGeom prst="rect">
              <a:avLst/>
            </a:prstGeom>
          </p:spPr>
          <p:txBody>
            <a:bodyPr>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nSpc>
                  <a:spcPts val="1500"/>
                </a:lnSpc>
                <a:defRPr/>
              </a:pPr>
              <a:r>
                <a:rPr lang="en-US" sz="1600" dirty="0" smtClean="0">
                  <a:solidFill>
                    <a:schemeClr val="tx1">
                      <a:lumMod val="10000"/>
                    </a:schemeClr>
                  </a:solidFill>
                  <a:latin typeface="Courier New"/>
                  <a:ea typeface="Times New Roman"/>
                  <a:cs typeface="Times New Roman"/>
                </a:rPr>
                <a:t>  &lt;pages </a:t>
              </a:r>
              <a:r>
                <a:rPr lang="en-US" sz="1600" b="1" dirty="0" err="1" smtClean="0">
                  <a:solidFill>
                    <a:srgbClr xmlns:mc="http://schemas.openxmlformats.org/markup-compatibility/2006" xmlns:a14="http://schemas.microsoft.com/office/drawing/2010/main" val="FF0000" mc:Ignorable=""/>
                  </a:solidFill>
                  <a:latin typeface="Courier New"/>
                  <a:ea typeface="Times New Roman"/>
                  <a:cs typeface="Times New Roman"/>
                </a:rPr>
                <a:t>controlRenderingCompatibilityVersion</a:t>
              </a:r>
              <a:r>
                <a:rPr lang="en-US" sz="1600" dirty="0" smtClean="0">
                  <a:solidFill>
                    <a:schemeClr val="tx1">
                      <a:lumMod val="10000"/>
                    </a:schemeClr>
                  </a:solidFill>
                  <a:latin typeface="Courier New"/>
                  <a:ea typeface="Times New Roman"/>
                  <a:cs typeface="Times New Roman"/>
                </a:rPr>
                <a:t>="3.5|4.0"/&gt;</a:t>
              </a:r>
            </a:p>
          </p:txBody>
        </p:sp>
      </p:grpSp>
    </p:spTree>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323850"/>
            <a:ext cx="8382000" cy="941796"/>
          </a:xfrm>
        </p:spPr>
        <p:txBody>
          <a:bodyPr/>
          <a:lstStyle/>
          <a:p>
            <a:r>
              <a:rPr lang="en-US" dirty="0" smtClean="0"/>
              <a:t>Web Forms 4</a:t>
            </a:r>
            <a:br>
              <a:rPr lang="en-US" dirty="0" smtClean="0"/>
            </a:br>
            <a:r>
              <a:rPr lang="en-US" sz="2800" dirty="0" smtClean="0">
                <a:solidFill>
                  <a:schemeClr val="accent1"/>
                </a:solidFill>
              </a:rPr>
              <a:t>Clean HTML</a:t>
            </a:r>
            <a:endParaRPr lang="en-US" dirty="0">
              <a:solidFill>
                <a:schemeClr val="accent1"/>
              </a:solidFill>
            </a:endParaRPr>
          </a:p>
        </p:txBody>
      </p:sp>
      <p:sp>
        <p:nvSpPr>
          <p:cNvPr id="3" name="Text Placeholder 2"/>
          <p:cNvSpPr>
            <a:spLocks noGrp="1"/>
          </p:cNvSpPr>
          <p:nvPr>
            <p:ph type="body" sz="quarter" idx="10"/>
          </p:nvPr>
        </p:nvSpPr>
        <p:spPr>
          <a:xfrm>
            <a:off x="381000" y="1447799"/>
            <a:ext cx="8382000" cy="2471446"/>
          </a:xfrm>
        </p:spPr>
        <p:txBody>
          <a:bodyPr/>
          <a:lstStyle/>
          <a:p>
            <a:pPr marL="398463" indent="-398463">
              <a:defRPr/>
            </a:pPr>
            <a:r>
              <a:rPr lang="en-US" sz="2200" dirty="0" smtClean="0"/>
              <a:t>Ability to handle </a:t>
            </a:r>
            <a:r>
              <a:rPr lang="en-US" sz="2200" dirty="0" err="1" smtClean="0">
                <a:latin typeface="Consolas" pitchFamily="49" charset="0"/>
                <a:cs typeface="Consolas" pitchFamily="49" charset="0"/>
              </a:rPr>
              <a:t>clientID</a:t>
            </a:r>
            <a:r>
              <a:rPr lang="en-US" sz="2200" dirty="0" smtClean="0"/>
              <a:t> to improve Ajax and CSS</a:t>
            </a:r>
          </a:p>
          <a:p>
            <a:pPr marL="738188" lvl="1" indent="-339725">
              <a:defRPr/>
            </a:pPr>
            <a:r>
              <a:rPr lang="en-US" sz="2200" dirty="0" err="1">
                <a:latin typeface="Consolas" pitchFamily="49" charset="0"/>
                <a:cs typeface="Consolas" pitchFamily="49" charset="0"/>
              </a:rPr>
              <a:t>ClientIDMode</a:t>
            </a:r>
            <a:r>
              <a:rPr lang="en-US" sz="2200" dirty="0">
                <a:latin typeface="Consolas" pitchFamily="49" charset="0"/>
                <a:cs typeface="Consolas" pitchFamily="49" charset="0"/>
              </a:rPr>
              <a:t>=Static, Predictable, Auto, Inherit</a:t>
            </a:r>
          </a:p>
          <a:p>
            <a:pPr marL="738188" lvl="1" indent="-339725">
              <a:defRPr/>
            </a:pPr>
            <a:r>
              <a:rPr lang="en-US" sz="2200" dirty="0" err="1">
                <a:latin typeface="Consolas" pitchFamily="49" charset="0"/>
                <a:cs typeface="Consolas" pitchFamily="49" charset="0"/>
              </a:rPr>
              <a:t>ClientIDRowSuffix</a:t>
            </a:r>
            <a:r>
              <a:rPr lang="en-US" sz="2200" dirty="0">
                <a:latin typeface="Consolas" pitchFamily="49" charset="0"/>
                <a:cs typeface="Consolas" pitchFamily="49" charset="0"/>
              </a:rPr>
              <a:t> </a:t>
            </a:r>
            <a:r>
              <a:rPr lang="en-US" sz="2200" dirty="0">
                <a:cs typeface="Consolas" pitchFamily="49" charset="0"/>
              </a:rPr>
              <a:t>on data-bound controls</a:t>
            </a:r>
          </a:p>
          <a:p>
            <a:pPr marL="398463" indent="-398463">
              <a:defRPr/>
            </a:pPr>
            <a:r>
              <a:rPr lang="en-US" sz="2200" dirty="0" smtClean="0"/>
              <a:t>Ability to manage view state more closely</a:t>
            </a:r>
          </a:p>
          <a:p>
            <a:pPr marL="738188" lvl="1" indent="-339725">
              <a:defRPr/>
            </a:pPr>
            <a:r>
              <a:rPr lang="en-US" sz="2200" dirty="0" err="1">
                <a:latin typeface="Consolas" pitchFamily="49" charset="0"/>
                <a:cs typeface="Consolas" pitchFamily="49" charset="0"/>
              </a:rPr>
              <a:t>Page|Control.ViewStateMode</a:t>
            </a:r>
            <a:r>
              <a:rPr lang="en-US" sz="2200" dirty="0">
                <a:latin typeface="Consolas" pitchFamily="49" charset="0"/>
                <a:cs typeface="Consolas" pitchFamily="49" charset="0"/>
              </a:rPr>
              <a:t>=Enabled, Disabled Inherit</a:t>
            </a:r>
          </a:p>
          <a:p>
            <a:pPr marL="1149350" lvl="2" indent="-411163">
              <a:defRPr/>
            </a:pPr>
            <a:r>
              <a:rPr lang="en-US" sz="2200" dirty="0" smtClean="0">
                <a:latin typeface="Consolas" pitchFamily="49" charset="0"/>
                <a:cs typeface="Consolas" pitchFamily="49" charset="0"/>
              </a:rPr>
              <a:t>Disabled</a:t>
            </a:r>
            <a:r>
              <a:rPr lang="en-US" sz="2200" dirty="0" smtClean="0"/>
              <a:t> on </a:t>
            </a:r>
            <a:r>
              <a:rPr lang="en-US" sz="2200" dirty="0" smtClean="0">
                <a:latin typeface="Consolas" pitchFamily="49" charset="0"/>
                <a:cs typeface="Consolas" pitchFamily="49" charset="0"/>
              </a:rPr>
              <a:t>Page</a:t>
            </a:r>
            <a:r>
              <a:rPr lang="en-US" sz="2200" dirty="0" smtClean="0"/>
              <a:t>, </a:t>
            </a:r>
            <a:r>
              <a:rPr lang="en-US" sz="2200" dirty="0" smtClean="0">
                <a:latin typeface="Consolas" pitchFamily="49" charset="0"/>
                <a:cs typeface="Consolas" pitchFamily="49" charset="0"/>
              </a:rPr>
              <a:t>Enabled</a:t>
            </a:r>
            <a:r>
              <a:rPr lang="en-US" sz="2200" dirty="0" smtClean="0"/>
              <a:t> on specific controls</a:t>
            </a:r>
          </a:p>
        </p:txBody>
      </p:sp>
      <p:grpSp>
        <p:nvGrpSpPr>
          <p:cNvPr id="4" name="Group 4"/>
          <p:cNvGrpSpPr>
            <a:grpSpLocks/>
          </p:cNvGrpSpPr>
          <p:nvPr/>
        </p:nvGrpSpPr>
        <p:grpSpPr bwMode="auto">
          <a:xfrm>
            <a:off x="285184" y="4234003"/>
            <a:ext cx="8229600" cy="1981200"/>
            <a:chOff x="685800" y="5314244"/>
            <a:chExt cx="8229600" cy="2878667"/>
          </a:xfrm>
        </p:grpSpPr>
        <p:sp>
          <p:nvSpPr>
            <p:cNvPr id="5" name="Rectangle 4"/>
            <p:cNvSpPr/>
            <p:nvPr/>
          </p:nvSpPr>
          <p:spPr bwMode="auto">
            <a:xfrm>
              <a:off x="685800" y="5314244"/>
              <a:ext cx="8229600" cy="2878667"/>
            </a:xfrm>
            <a:prstGeom prst="rect">
              <a:avLst/>
            </a:prstGeom>
            <a:solidFill>
              <a:schemeClr val="tx1"/>
            </a:solidFill>
            <a:ln>
              <a:headEnd type="none" w="med" len="med"/>
              <a:tailEnd type="none" w="med" len="med"/>
            </a:ln>
            <a:scene3d>
              <a:camera prst="orthographicFront" fov="0">
                <a:rot lat="0" lon="0" rev="0"/>
              </a:camera>
              <a:lightRig rig="glow" dir="t">
                <a:rot lat="0" lon="0" rev="6360000"/>
              </a:lightRig>
            </a:scene3d>
            <a:sp3d prstMaterial="flat">
              <a:bevelT w="95250" h="101600"/>
              <a:contourClr>
                <a:schemeClr val="accent2">
                  <a:satMod val="300000"/>
                </a:schemeClr>
              </a:contourClr>
            </a:sp3d>
          </p:spPr>
          <p:style>
            <a:lnRef idx="0">
              <a:schemeClr val="accent2"/>
            </a:lnRef>
            <a:fillRef idx="3">
              <a:schemeClr val="accent2"/>
            </a:fillRef>
            <a:effectRef idx="3">
              <a:schemeClr val="accent2"/>
            </a:effectRef>
            <a:fontRef idx="minor">
              <a:schemeClr val="lt1"/>
            </a:fontRef>
          </p:style>
          <p:txBody>
            <a:bodyPr lIns="91436" tIns="45718" rIns="91436" bIns="45718" anchor="ctr"/>
            <a:lstStyle>
              <a:defPPr>
                <a:defRPr lang="en-US"/>
              </a:defPPr>
              <a:lvl1pPr marL="0" algn="l" defTabSz="914363" rtl="0" eaLnBrk="1" latinLnBrk="0" hangingPunct="1">
                <a:defRPr sz="1800" kern="1200">
                  <a:solidFill>
                    <a:schemeClr val="lt1"/>
                  </a:solidFill>
                  <a:latin typeface="+mn-lt"/>
                  <a:ea typeface="+mn-ea"/>
                  <a:cs typeface="+mn-cs"/>
                </a:defRPr>
              </a:lvl1pPr>
              <a:lvl2pPr marL="457182" algn="l" defTabSz="914363" rtl="0" eaLnBrk="1" latinLnBrk="0" hangingPunct="1">
                <a:defRPr sz="1800" kern="1200">
                  <a:solidFill>
                    <a:schemeClr val="lt1"/>
                  </a:solidFill>
                  <a:latin typeface="+mn-lt"/>
                  <a:ea typeface="+mn-ea"/>
                  <a:cs typeface="+mn-cs"/>
                </a:defRPr>
              </a:lvl2pPr>
              <a:lvl3pPr marL="914363" algn="l" defTabSz="914363" rtl="0" eaLnBrk="1" latinLnBrk="0" hangingPunct="1">
                <a:defRPr sz="1800" kern="1200">
                  <a:solidFill>
                    <a:schemeClr val="lt1"/>
                  </a:solidFill>
                  <a:latin typeface="+mn-lt"/>
                  <a:ea typeface="+mn-ea"/>
                  <a:cs typeface="+mn-cs"/>
                </a:defRPr>
              </a:lvl3pPr>
              <a:lvl4pPr marL="1371545" algn="l" defTabSz="914363" rtl="0" eaLnBrk="1" latinLnBrk="0" hangingPunct="1">
                <a:defRPr sz="1800" kern="1200">
                  <a:solidFill>
                    <a:schemeClr val="lt1"/>
                  </a:solidFill>
                  <a:latin typeface="+mn-lt"/>
                  <a:ea typeface="+mn-ea"/>
                  <a:cs typeface="+mn-cs"/>
                </a:defRPr>
              </a:lvl4pPr>
              <a:lvl5pPr marL="1828727" algn="l" defTabSz="914363" rtl="0" eaLnBrk="1" latinLnBrk="0" hangingPunct="1">
                <a:defRPr sz="1800" kern="1200">
                  <a:solidFill>
                    <a:schemeClr val="lt1"/>
                  </a:solidFill>
                  <a:latin typeface="+mn-lt"/>
                  <a:ea typeface="+mn-ea"/>
                  <a:cs typeface="+mn-cs"/>
                </a:defRPr>
              </a:lvl5pPr>
              <a:lvl6pPr marL="2285909" algn="l" defTabSz="914363" rtl="0" eaLnBrk="1" latinLnBrk="0" hangingPunct="1">
                <a:defRPr sz="1800" kern="1200">
                  <a:solidFill>
                    <a:schemeClr val="lt1"/>
                  </a:solidFill>
                  <a:latin typeface="+mn-lt"/>
                  <a:ea typeface="+mn-ea"/>
                  <a:cs typeface="+mn-cs"/>
                </a:defRPr>
              </a:lvl6pPr>
              <a:lvl7pPr marL="2743090" algn="l" defTabSz="914363" rtl="0" eaLnBrk="1" latinLnBrk="0" hangingPunct="1">
                <a:defRPr sz="1800" kern="1200">
                  <a:solidFill>
                    <a:schemeClr val="lt1"/>
                  </a:solidFill>
                  <a:latin typeface="+mn-lt"/>
                  <a:ea typeface="+mn-ea"/>
                  <a:cs typeface="+mn-cs"/>
                </a:defRPr>
              </a:lvl7pPr>
              <a:lvl8pPr marL="3200272" algn="l" defTabSz="914363" rtl="0" eaLnBrk="1" latinLnBrk="0" hangingPunct="1">
                <a:defRPr sz="1800" kern="1200">
                  <a:solidFill>
                    <a:schemeClr val="lt1"/>
                  </a:solidFill>
                  <a:latin typeface="+mn-lt"/>
                  <a:ea typeface="+mn-ea"/>
                  <a:cs typeface="+mn-cs"/>
                </a:defRPr>
              </a:lvl8pPr>
              <a:lvl9pPr marL="3657454" algn="l" defTabSz="914363" rtl="0" eaLnBrk="1" latinLnBrk="0" hangingPunct="1">
                <a:defRPr sz="1800" kern="1200">
                  <a:solidFill>
                    <a:schemeClr val="lt1"/>
                  </a:solidFill>
                  <a:latin typeface="+mn-lt"/>
                  <a:ea typeface="+mn-ea"/>
                  <a:cs typeface="+mn-cs"/>
                </a:defRPr>
              </a:lvl9pPr>
            </a:lstStyle>
            <a:p>
              <a:pPr algn="ctr" defTabSz="914099">
                <a:defRPr/>
              </a:pPr>
              <a:endParaRPr lang="en-US" sz="2400" dirty="0" smtClean="0">
                <a:gradFill>
                  <a:gsLst>
                    <a:gs pos="62000">
                      <a:schemeClr val="tx1"/>
                    </a:gs>
                    <a:gs pos="88000">
                      <a:schemeClr val="tx1"/>
                    </a:gs>
                  </a:gsLst>
                  <a:lin ang="5400000" scaled="0"/>
                </a:gradFill>
                <a:effectLst>
                  <a:outerShdw blurRad="38100" dist="38100" dir="2700000" algn="tl">
                    <a:srgbClr xmlns:mc="http://schemas.openxmlformats.org/markup-compatibility/2006" xmlns:a14="http://schemas.microsoft.com/office/drawing/2010/main" val="000000" mc:Ignorable="">
                      <a:alpha val="43137"/>
                    </a:srgbClr>
                  </a:outerShdw>
                </a:effectLst>
                <a:latin typeface="Segoe" pitchFamily="34" charset="0"/>
              </a:endParaRPr>
            </a:p>
          </p:txBody>
        </p:sp>
        <p:sp>
          <p:nvSpPr>
            <p:cNvPr id="6" name="Rectangle 5"/>
            <p:cNvSpPr/>
            <p:nvPr/>
          </p:nvSpPr>
          <p:spPr>
            <a:xfrm>
              <a:off x="838200" y="5401896"/>
              <a:ext cx="8077200" cy="2364291"/>
            </a:xfrm>
            <a:prstGeom prst="rect">
              <a:avLst/>
            </a:prstGeom>
          </p:spPr>
          <p:txBody>
            <a:bodyPr>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defRPr/>
              </a:pPr>
              <a:r>
                <a:rPr lang="en-US" sz="1600" dirty="0">
                  <a:solidFill>
                    <a:schemeClr val="tx1">
                      <a:lumMod val="10000"/>
                    </a:schemeClr>
                  </a:solidFill>
                  <a:latin typeface="Consolas" pitchFamily="49" charset="0"/>
                  <a:cs typeface="Consolas" pitchFamily="49" charset="0"/>
                </a:rPr>
                <a:t>&lt;%@ </a:t>
              </a:r>
              <a:r>
                <a:rPr lang="en-US" sz="1600" dirty="0" smtClean="0">
                  <a:solidFill>
                    <a:schemeClr val="tx1">
                      <a:lumMod val="10000"/>
                    </a:schemeClr>
                  </a:solidFill>
                  <a:latin typeface="Consolas" pitchFamily="49" charset="0"/>
                  <a:cs typeface="Consolas" pitchFamily="49" charset="0"/>
                </a:rPr>
                <a:t>Page .. </a:t>
              </a:r>
              <a:r>
                <a:rPr lang="en-US" sz="1600" b="1" dirty="0" err="1" smtClean="0">
                  <a:solidFill>
                    <a:srgbClr xmlns:mc="http://schemas.openxmlformats.org/markup-compatibility/2006" xmlns:a14="http://schemas.microsoft.com/office/drawing/2010/main" val="FF0000" mc:Ignorable=""/>
                  </a:solidFill>
                  <a:latin typeface="Consolas" pitchFamily="49" charset="0"/>
                  <a:cs typeface="Consolas" pitchFamily="49" charset="0"/>
                </a:rPr>
                <a:t>ViewStateMode</a:t>
              </a:r>
              <a:r>
                <a:rPr lang="en-US" sz="1600" dirty="0">
                  <a:solidFill>
                    <a:schemeClr val="tx1">
                      <a:lumMod val="10000"/>
                    </a:schemeClr>
                  </a:solidFill>
                  <a:latin typeface="Consolas" pitchFamily="49" charset="0"/>
                  <a:cs typeface="Consolas" pitchFamily="49" charset="0"/>
                </a:rPr>
                <a:t>=“Disabled</a:t>
              </a:r>
              <a:r>
                <a:rPr lang="en-US" sz="1600" dirty="0" smtClean="0">
                  <a:solidFill>
                    <a:schemeClr val="tx1">
                      <a:lumMod val="10000"/>
                    </a:schemeClr>
                  </a:solidFill>
                  <a:latin typeface="Consolas" pitchFamily="49" charset="0"/>
                  <a:cs typeface="Consolas" pitchFamily="49" charset="0"/>
                </a:rPr>
                <a:t>” </a:t>
              </a:r>
              <a:r>
                <a:rPr lang="en-US" sz="1600" b="1" dirty="0" err="1" smtClean="0">
                  <a:solidFill>
                    <a:srgbClr xmlns:mc="http://schemas.openxmlformats.org/markup-compatibility/2006" xmlns:a14="http://schemas.microsoft.com/office/drawing/2010/main" val="FF0000" mc:Ignorable=""/>
                  </a:solidFill>
                  <a:latin typeface="Consolas" pitchFamily="49" charset="0"/>
                  <a:cs typeface="Consolas" pitchFamily="49" charset="0"/>
                </a:rPr>
                <a:t>ClientIDMode</a:t>
              </a:r>
              <a:r>
                <a:rPr lang="en-US" sz="1600" dirty="0" smtClean="0">
                  <a:solidFill>
                    <a:schemeClr val="tx1">
                      <a:lumMod val="10000"/>
                    </a:schemeClr>
                  </a:solidFill>
                  <a:latin typeface="Consolas" pitchFamily="49" charset="0"/>
                  <a:cs typeface="Consolas" pitchFamily="49" charset="0"/>
                </a:rPr>
                <a:t>=“Static” </a:t>
              </a:r>
              <a:r>
                <a:rPr lang="en-US" sz="1600" dirty="0">
                  <a:solidFill>
                    <a:schemeClr val="tx1">
                      <a:lumMod val="10000"/>
                    </a:schemeClr>
                  </a:solidFill>
                  <a:latin typeface="Consolas" pitchFamily="49" charset="0"/>
                  <a:cs typeface="Consolas" pitchFamily="49" charset="0"/>
                </a:rPr>
                <a:t>%&gt;</a:t>
              </a:r>
            </a:p>
            <a:p>
              <a:pPr>
                <a:defRPr/>
              </a:pPr>
              <a:endParaRPr lang="en-US" sz="1600" dirty="0">
                <a:solidFill>
                  <a:schemeClr val="tx1">
                    <a:lumMod val="10000"/>
                  </a:schemeClr>
                </a:solidFill>
                <a:latin typeface="Consolas" pitchFamily="49" charset="0"/>
                <a:cs typeface="Consolas" pitchFamily="49" charset="0"/>
              </a:endParaRPr>
            </a:p>
            <a:p>
              <a:pPr>
                <a:defRPr/>
              </a:pPr>
              <a:r>
                <a:rPr lang="en-US" sz="1600" dirty="0">
                  <a:solidFill>
                    <a:schemeClr val="tx1">
                      <a:lumMod val="10000"/>
                    </a:schemeClr>
                  </a:solidFill>
                  <a:latin typeface="Consolas" pitchFamily="49" charset="0"/>
                  <a:cs typeface="Consolas" pitchFamily="49" charset="0"/>
                </a:rPr>
                <a:t>&lt;</a:t>
              </a:r>
              <a:r>
                <a:rPr lang="en-US" sz="1600" dirty="0" err="1">
                  <a:solidFill>
                    <a:schemeClr val="tx1">
                      <a:lumMod val="10000"/>
                    </a:schemeClr>
                  </a:solidFill>
                  <a:latin typeface="Consolas" pitchFamily="49" charset="0"/>
                  <a:cs typeface="Consolas" pitchFamily="49" charset="0"/>
                </a:rPr>
                <a:t>asp:label</a:t>
              </a:r>
              <a:r>
                <a:rPr lang="en-US" sz="1600" dirty="0">
                  <a:solidFill>
                    <a:schemeClr val="tx1">
                      <a:lumMod val="10000"/>
                    </a:schemeClr>
                  </a:solidFill>
                  <a:latin typeface="Consolas" pitchFamily="49" charset="0"/>
                  <a:cs typeface="Consolas" pitchFamily="49" charset="0"/>
                </a:rPr>
                <a:t> </a:t>
              </a:r>
              <a:r>
                <a:rPr lang="en-US" sz="1600" dirty="0" err="1">
                  <a:solidFill>
                    <a:schemeClr val="tx1">
                      <a:lumMod val="10000"/>
                    </a:schemeClr>
                  </a:solidFill>
                  <a:latin typeface="Consolas" pitchFamily="49" charset="0"/>
                  <a:cs typeface="Consolas" pitchFamily="49" charset="0"/>
                </a:rPr>
                <a:t>runat</a:t>
              </a:r>
              <a:r>
                <a:rPr lang="en-US" sz="1600" dirty="0">
                  <a:solidFill>
                    <a:schemeClr val="tx1">
                      <a:lumMod val="10000"/>
                    </a:schemeClr>
                  </a:solidFill>
                  <a:latin typeface="Consolas" pitchFamily="49" charset="0"/>
                  <a:cs typeface="Consolas" pitchFamily="49" charset="0"/>
                </a:rPr>
                <a:t>=“server” id=“Label1” </a:t>
              </a:r>
              <a:r>
                <a:rPr lang="en-US" sz="1600" b="1" dirty="0" err="1">
                  <a:solidFill>
                    <a:srgbClr xmlns:mc="http://schemas.openxmlformats.org/markup-compatibility/2006" xmlns:a14="http://schemas.microsoft.com/office/drawing/2010/main" val="FF0000" mc:Ignorable=""/>
                  </a:solidFill>
                  <a:latin typeface="Consolas" pitchFamily="49" charset="0"/>
                  <a:cs typeface="Consolas" pitchFamily="49" charset="0"/>
                </a:rPr>
                <a:t>ViewStateMode</a:t>
              </a:r>
              <a:r>
                <a:rPr lang="en-US" sz="1600" dirty="0">
                  <a:solidFill>
                    <a:schemeClr val="tx1">
                      <a:lumMod val="10000"/>
                    </a:schemeClr>
                  </a:solidFill>
                  <a:latin typeface="Consolas" pitchFamily="49" charset="0"/>
                  <a:cs typeface="Consolas" pitchFamily="49" charset="0"/>
                </a:rPr>
                <a:t>=“Enabled” .. </a:t>
              </a:r>
              <a:r>
                <a:rPr lang="en-US" sz="1600" dirty="0" smtClean="0">
                  <a:solidFill>
                    <a:schemeClr val="tx1">
                      <a:lumMod val="10000"/>
                    </a:schemeClr>
                  </a:solidFill>
                  <a:latin typeface="Consolas" pitchFamily="49" charset="0"/>
                  <a:cs typeface="Consolas" pitchFamily="49" charset="0"/>
                </a:rPr>
                <a:t>/&gt;</a:t>
              </a:r>
            </a:p>
            <a:p>
              <a:pPr>
                <a:defRPr/>
              </a:pPr>
              <a:endParaRPr lang="en-US" sz="1600" dirty="0">
                <a:solidFill>
                  <a:schemeClr val="tx1">
                    <a:lumMod val="10000"/>
                  </a:schemeClr>
                </a:solidFill>
                <a:latin typeface="Consolas" pitchFamily="49" charset="0"/>
                <a:cs typeface="Consolas" pitchFamily="49" charset="0"/>
              </a:endParaRPr>
            </a:p>
            <a:p>
              <a:pPr>
                <a:defRPr/>
              </a:pPr>
              <a:r>
                <a:rPr lang="en-US" sz="1600" dirty="0" smtClean="0">
                  <a:solidFill>
                    <a:schemeClr val="tx1">
                      <a:lumMod val="10000"/>
                    </a:schemeClr>
                  </a:solidFill>
                  <a:latin typeface="Consolas" pitchFamily="49" charset="0"/>
                  <a:cs typeface="Consolas" pitchFamily="49" charset="0"/>
                </a:rPr>
                <a:t>&lt;</a:t>
              </a:r>
              <a:r>
                <a:rPr lang="en-US" sz="1600" dirty="0" err="1">
                  <a:solidFill>
                    <a:schemeClr val="tx1">
                      <a:lumMod val="10000"/>
                    </a:schemeClr>
                  </a:solidFill>
                  <a:latin typeface="Consolas" pitchFamily="49" charset="0"/>
                  <a:cs typeface="Consolas" pitchFamily="49" charset="0"/>
                </a:rPr>
                <a:t>asp:listview</a:t>
              </a:r>
              <a:r>
                <a:rPr lang="en-US" sz="1600" dirty="0">
                  <a:solidFill>
                    <a:schemeClr val="tx1">
                      <a:lumMod val="10000"/>
                    </a:schemeClr>
                  </a:solidFill>
                  <a:latin typeface="Consolas" pitchFamily="49" charset="0"/>
                  <a:cs typeface="Consolas" pitchFamily="49" charset="0"/>
                </a:rPr>
                <a:t> </a:t>
              </a:r>
              <a:r>
                <a:rPr lang="en-US" sz="1600" dirty="0" smtClean="0">
                  <a:solidFill>
                    <a:schemeClr val="tx1">
                      <a:lumMod val="10000"/>
                    </a:schemeClr>
                  </a:solidFill>
                  <a:latin typeface="Consolas" pitchFamily="49" charset="0"/>
                  <a:cs typeface="Consolas" pitchFamily="49" charset="0"/>
                </a:rPr>
                <a:t>.. </a:t>
              </a:r>
              <a:r>
                <a:rPr lang="en-US" sz="1600" dirty="0">
                  <a:solidFill>
                    <a:schemeClr val="tx1">
                      <a:lumMod val="10000"/>
                    </a:schemeClr>
                  </a:solidFill>
                  <a:latin typeface="Consolas" pitchFamily="49" charset="0"/>
                  <a:cs typeface="Consolas" pitchFamily="49" charset="0"/>
                </a:rPr>
                <a:t>id=“</a:t>
              </a:r>
              <a:r>
                <a:rPr lang="en-US" sz="1600" dirty="0" smtClean="0">
                  <a:solidFill>
                    <a:schemeClr val="tx1">
                      <a:lumMod val="10000"/>
                    </a:schemeClr>
                  </a:solidFill>
                  <a:latin typeface="Consolas" pitchFamily="49" charset="0"/>
                  <a:cs typeface="Consolas" pitchFamily="49" charset="0"/>
                </a:rPr>
                <a:t>ListView1” </a:t>
              </a:r>
              <a:r>
                <a:rPr lang="en-US" sz="1600" b="1" dirty="0" err="1" smtClean="0">
                  <a:solidFill>
                    <a:srgbClr xmlns:mc="http://schemas.openxmlformats.org/markup-compatibility/2006" xmlns:a14="http://schemas.microsoft.com/office/drawing/2010/main" val="FF0000" mc:Ignorable=""/>
                  </a:solidFill>
                  <a:latin typeface="Consolas" pitchFamily="49" charset="0"/>
                  <a:cs typeface="Consolas" pitchFamily="49" charset="0"/>
                </a:rPr>
                <a:t>ClientIDRowSuffix</a:t>
              </a:r>
              <a:r>
                <a:rPr lang="en-US" sz="1600" dirty="0">
                  <a:solidFill>
                    <a:schemeClr val="tx1">
                      <a:lumMod val="10000"/>
                    </a:schemeClr>
                  </a:solidFill>
                  <a:latin typeface="Consolas" pitchFamily="49" charset="0"/>
                  <a:cs typeface="Consolas" pitchFamily="49" charset="0"/>
                </a:rPr>
                <a:t>=“</a:t>
              </a:r>
              <a:r>
                <a:rPr lang="en-US" sz="1600" dirty="0" err="1">
                  <a:solidFill>
                    <a:schemeClr val="tx1">
                      <a:lumMod val="10000"/>
                    </a:schemeClr>
                  </a:solidFill>
                  <a:latin typeface="Consolas" pitchFamily="49" charset="0"/>
                  <a:cs typeface="Consolas" pitchFamily="49" charset="0"/>
                </a:rPr>
                <a:t>ProductID</a:t>
              </a:r>
              <a:r>
                <a:rPr lang="en-US" sz="1600" dirty="0" smtClean="0">
                  <a:solidFill>
                    <a:schemeClr val="tx1">
                      <a:lumMod val="10000"/>
                    </a:schemeClr>
                  </a:solidFill>
                  <a:latin typeface="Consolas" pitchFamily="49" charset="0"/>
                  <a:cs typeface="Consolas" pitchFamily="49" charset="0"/>
                </a:rPr>
                <a:t>”&gt;</a:t>
              </a:r>
              <a:endParaRPr lang="en-US" sz="1600" dirty="0">
                <a:solidFill>
                  <a:schemeClr val="tx1">
                    <a:lumMod val="10000"/>
                  </a:schemeClr>
                </a:solidFill>
                <a:latin typeface="Consolas" pitchFamily="49" charset="0"/>
                <a:cs typeface="Consolas" pitchFamily="49" charset="0"/>
              </a:endParaRPr>
            </a:p>
            <a:p>
              <a:pPr>
                <a:defRPr/>
              </a:pPr>
              <a:r>
                <a:rPr lang="en-US" sz="1600" dirty="0">
                  <a:solidFill>
                    <a:schemeClr val="tx1">
                      <a:lumMod val="10000"/>
                    </a:schemeClr>
                  </a:solidFill>
                  <a:latin typeface="Consolas" pitchFamily="49" charset="0"/>
                  <a:cs typeface="Consolas" pitchFamily="49" charset="0"/>
                </a:rPr>
                <a:t>  &lt;</a:t>
              </a:r>
              <a:r>
                <a:rPr lang="en-US" sz="1600" dirty="0" err="1">
                  <a:solidFill>
                    <a:schemeClr val="tx1">
                      <a:lumMod val="10000"/>
                    </a:schemeClr>
                  </a:solidFill>
                  <a:latin typeface="Consolas" pitchFamily="49" charset="0"/>
                  <a:cs typeface="Consolas" pitchFamily="49" charset="0"/>
                </a:rPr>
                <a:t>itemtemplate</a:t>
              </a:r>
              <a:r>
                <a:rPr lang="en-US" sz="1600" dirty="0">
                  <a:solidFill>
                    <a:schemeClr val="tx1">
                      <a:lumMod val="10000"/>
                    </a:schemeClr>
                  </a:solidFill>
                  <a:latin typeface="Consolas" pitchFamily="49" charset="0"/>
                  <a:cs typeface="Consolas" pitchFamily="49" charset="0"/>
                </a:rPr>
                <a:t>&gt;</a:t>
              </a:r>
            </a:p>
            <a:p>
              <a:pPr>
                <a:defRPr/>
              </a:pPr>
              <a:r>
                <a:rPr lang="en-US" sz="1600" dirty="0">
                  <a:solidFill>
                    <a:schemeClr val="tx1">
                      <a:lumMod val="10000"/>
                    </a:schemeClr>
                  </a:solidFill>
                  <a:latin typeface="Consolas" pitchFamily="49" charset="0"/>
                  <a:cs typeface="Consolas" pitchFamily="49" charset="0"/>
                </a:rPr>
                <a:t>    &lt;</a:t>
              </a:r>
              <a:r>
                <a:rPr lang="en-US" sz="1600" dirty="0" err="1">
                  <a:solidFill>
                    <a:schemeClr val="tx1">
                      <a:lumMod val="10000"/>
                    </a:schemeClr>
                  </a:solidFill>
                  <a:latin typeface="Consolas" pitchFamily="49" charset="0"/>
                  <a:cs typeface="Consolas" pitchFamily="49" charset="0"/>
                </a:rPr>
                <a:t>asp:label</a:t>
              </a:r>
              <a:r>
                <a:rPr lang="en-US" sz="1600" dirty="0">
                  <a:solidFill>
                    <a:schemeClr val="tx1">
                      <a:lumMod val="10000"/>
                    </a:schemeClr>
                  </a:solidFill>
                  <a:latin typeface="Consolas" pitchFamily="49" charset="0"/>
                  <a:cs typeface="Consolas" pitchFamily="49" charset="0"/>
                </a:rPr>
                <a:t> </a:t>
              </a:r>
              <a:r>
                <a:rPr lang="en-US" sz="1600" b="1" dirty="0" err="1">
                  <a:solidFill>
                    <a:srgbClr xmlns:mc="http://schemas.openxmlformats.org/markup-compatibility/2006" xmlns:a14="http://schemas.microsoft.com/office/drawing/2010/main" val="FF0000" mc:Ignorable=""/>
                  </a:solidFill>
                  <a:latin typeface="Consolas" pitchFamily="49" charset="0"/>
                  <a:cs typeface="Consolas" pitchFamily="49" charset="0"/>
                </a:rPr>
                <a:t>ClientIDMode</a:t>
              </a:r>
              <a:r>
                <a:rPr lang="en-US" sz="1600" dirty="0">
                  <a:solidFill>
                    <a:schemeClr val="tx1">
                      <a:lumMod val="10000"/>
                    </a:schemeClr>
                  </a:solidFill>
                  <a:latin typeface="Consolas" pitchFamily="49" charset="0"/>
                  <a:cs typeface="Consolas" pitchFamily="49" charset="0"/>
                </a:rPr>
                <a:t>=“Predictable” </a:t>
              </a:r>
              <a:r>
                <a:rPr lang="en-US" sz="1600" dirty="0" smtClean="0">
                  <a:solidFill>
                    <a:schemeClr val="tx1">
                      <a:lumMod val="10000"/>
                    </a:schemeClr>
                  </a:solidFill>
                  <a:latin typeface="Consolas" pitchFamily="49" charset="0"/>
                  <a:cs typeface="Consolas" pitchFamily="49" charset="0"/>
                </a:rPr>
                <a:t>.. /&gt;</a:t>
              </a:r>
              <a:endParaRPr lang="en-US" sz="1600" dirty="0">
                <a:solidFill>
                  <a:schemeClr val="tx1">
                    <a:lumMod val="10000"/>
                  </a:schemeClr>
                </a:solidFill>
                <a:latin typeface="Consolas" pitchFamily="49" charset="0"/>
                <a:cs typeface="Consolas" pitchFamily="49" charset="0"/>
              </a:endParaRPr>
            </a:p>
          </p:txBody>
        </p:sp>
      </p:grpSp>
    </p:spTree>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
</file>

<file path=ppt/theme/theme1.xml><?xml version="1.0" encoding="utf-8"?>
<a:theme xmlns:a="http://schemas.openxmlformats.org/drawingml/2006/main" name="PDC09 PPT Template (4 x 3)">
  <a:themeElements>
    <a:clrScheme name="PDC 2009">
      <a:dk1>
        <a:srgbClr xmlns:mc="http://schemas.openxmlformats.org/markup-compatibility/2006" xmlns:a14="http://schemas.microsoft.com/office/drawing/2010/main" val="000000" mc:Ignorable=""/>
      </a:dk1>
      <a:lt1>
        <a:srgbClr xmlns:mc="http://schemas.openxmlformats.org/markup-compatibility/2006" xmlns:a14="http://schemas.microsoft.com/office/drawing/2010/main" val="FFFFFF" mc:Ignorable=""/>
      </a:lt1>
      <a:dk2>
        <a:srgbClr xmlns:mc="http://schemas.openxmlformats.org/markup-compatibility/2006" xmlns:a14="http://schemas.microsoft.com/office/drawing/2010/main" val="0070C0" mc:Ignorable=""/>
      </a:dk2>
      <a:lt2>
        <a:srgbClr xmlns:mc="http://schemas.openxmlformats.org/markup-compatibility/2006" xmlns:a14="http://schemas.microsoft.com/office/drawing/2010/main" val="BDE3FF" mc:Ignorable=""/>
      </a:lt2>
      <a:accent1>
        <a:srgbClr xmlns:mc="http://schemas.openxmlformats.org/markup-compatibility/2006" xmlns:a14="http://schemas.microsoft.com/office/drawing/2010/main" val="C3D69B" mc:Ignorable=""/>
      </a:accent1>
      <a:accent2>
        <a:srgbClr xmlns:mc="http://schemas.openxmlformats.org/markup-compatibility/2006" xmlns:a14="http://schemas.microsoft.com/office/drawing/2010/main" val="7D706D" mc:Ignorable=""/>
      </a:accent2>
      <a:accent3>
        <a:srgbClr xmlns:mc="http://schemas.openxmlformats.org/markup-compatibility/2006" xmlns:a14="http://schemas.microsoft.com/office/drawing/2010/main" val="B8B2AE" mc:Ignorable=""/>
      </a:accent3>
      <a:accent4>
        <a:srgbClr xmlns:mc="http://schemas.openxmlformats.org/markup-compatibility/2006" xmlns:a14="http://schemas.microsoft.com/office/drawing/2010/main" val="DF8536" mc:Ignorable=""/>
      </a:accent4>
      <a:accent5>
        <a:srgbClr xmlns:mc="http://schemas.openxmlformats.org/markup-compatibility/2006" xmlns:a14="http://schemas.microsoft.com/office/drawing/2010/main" val="5F779C" mc:Ignorable=""/>
      </a:accent5>
      <a:accent6>
        <a:srgbClr xmlns:mc="http://schemas.openxmlformats.org/markup-compatibility/2006" xmlns:a14="http://schemas.microsoft.com/office/drawing/2010/main" val="AA534A" mc:Ignorable=""/>
      </a:accent6>
      <a:hlink>
        <a:srgbClr xmlns:mc="http://schemas.openxmlformats.org/markup-compatibility/2006" xmlns:a14="http://schemas.microsoft.com/office/drawing/2010/main" val="F0ED7B" mc:Ignorable=""/>
      </a:hlink>
      <a:folHlink>
        <a:srgbClr xmlns:mc="http://schemas.openxmlformats.org/markup-compatibility/2006" xmlns:a14="http://schemas.microsoft.com/office/drawing/2010/main" val="F3EB4F" mc:Ignorable=""/>
      </a:folHlink>
    </a:clrScheme>
    <a:fontScheme name="Segoe UI">
      <a:majorFont>
        <a:latin typeface="Segoe UI"/>
        <a:ea typeface=""/>
        <a:cs typeface=""/>
      </a:majorFont>
      <a:minorFont>
        <a:latin typeface="Segoe UI"/>
        <a:ea typeface=""/>
        <a:cs typeface=""/>
      </a:minorFont>
    </a:fontScheme>
    <a:fmtScheme name="Foundry">
      <a:fillStyleLst>
        <a:solidFill>
          <a:schemeClr val="phClr"/>
        </a:solidFill>
        <a:gradFill rotWithShape="1">
          <a:gsLst>
            <a:gs pos="0">
              <a:schemeClr val="phClr">
                <a:tint val="70000"/>
                <a:satMod val="180000"/>
              </a:schemeClr>
            </a:gs>
            <a:gs pos="62000">
              <a:schemeClr val="phClr">
                <a:tint val="30000"/>
                <a:satMod val="180000"/>
              </a:schemeClr>
            </a:gs>
            <a:gs pos="100000">
              <a:schemeClr val="phClr">
                <a:tint val="22000"/>
                <a:satMod val="180000"/>
              </a:schemeClr>
            </a:gs>
          </a:gsLst>
          <a:lin ang="16200000" scaled="0"/>
        </a:gradFill>
        <a:gradFill rotWithShape="1">
          <a:gsLst>
            <a:gs pos="0">
              <a:schemeClr val="phClr">
                <a:shade val="58000"/>
                <a:satMod val="150000"/>
              </a:schemeClr>
            </a:gs>
            <a:gs pos="72000">
              <a:schemeClr val="phClr">
                <a:tint val="90000"/>
                <a:satMod val="135000"/>
              </a:schemeClr>
            </a:gs>
            <a:gs pos="100000">
              <a:schemeClr val="phClr">
                <a:tint val="80000"/>
                <a:satMod val="155000"/>
              </a:schemeClr>
            </a:gs>
          </a:gsLst>
          <a:lin ang="16200000" scaled="0"/>
        </a:gradFill>
      </a:fillStyleLst>
      <a:lnStyleLst>
        <a:ln w="9525" cap="flat" cmpd="sng" algn="ctr">
          <a:solidFill>
            <a:schemeClr val="phClr">
              <a:shade val="80000"/>
            </a:schemeClr>
          </a:solidFill>
          <a:prstDash val="solid"/>
        </a:ln>
        <a:ln w="38100" cap="flat" cmpd="sng" algn="ctr">
          <a:solidFill>
            <a:schemeClr val="phClr"/>
          </a:solidFill>
          <a:prstDash val="solid"/>
        </a:ln>
        <a:ln w="38100" cap="flat" cmpd="sng" algn="ctr">
          <a:solidFill>
            <a:schemeClr val="phClr"/>
          </a:solidFill>
          <a:prstDash val="solid"/>
        </a:ln>
      </a:lnStyleLst>
      <a:effectStyleLst>
        <a:effectStyle>
          <a:effectLst>
            <a:outerShdw blurRad="50800" dist="38100" dir="5400000" rotWithShape="0">
              <a:srgbClr xmlns:mc="http://schemas.openxmlformats.org/markup-compatibility/2006" xmlns:a14="http://schemas.microsoft.com/office/drawing/2010/main" val="000000" mc:Ignorable="">
                <a:alpha val="43137"/>
              </a:srgbClr>
            </a:outerShdw>
          </a:effectLst>
        </a:effectStyle>
        <a:effectStyle>
          <a:effectLst>
            <a:outerShdw blurRad="50800" dist="38100" dir="5400000" rotWithShape="0">
              <a:srgbClr xmlns:mc="http://schemas.openxmlformats.org/markup-compatibility/2006" xmlns:a14="http://schemas.microsoft.com/office/drawing/2010/main" val="000000" mc:Ignorable="">
                <a:alpha val="43137"/>
              </a:srgbClr>
            </a:outerShdw>
          </a:effectLst>
        </a:effectStyle>
        <a:effectStyle>
          <a:effectLst>
            <a:outerShdw blurRad="50800" dist="38100" dir="5400000" rotWithShape="0">
              <a:srgbClr xmlns:mc="http://schemas.openxmlformats.org/markup-compatibility/2006" xmlns:a14="http://schemas.microsoft.com/office/drawing/2010/main" val="000000" mc:Ignorable="">
                <a:alpha val="43137"/>
              </a:srgbClr>
            </a:outerShdw>
          </a:effectLst>
          <a:scene3d>
            <a:camera prst="orthographicFront" fov="0">
              <a:rot lat="0" lon="0" rev="0"/>
            </a:camera>
            <a:lightRig rig="soft" dir="tl">
              <a:rot lat="0" lon="0" rev="20000000"/>
            </a:lightRig>
          </a:scene3d>
          <a:sp3d prstMaterial="matte">
            <a:bevelT w="63500" h="6350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headEnd type="none" w="med" len="med"/>
          <a:tailEnd type="none" w="med" len="med"/>
        </a:ln>
        <a:effectLst>
          <a:outerShdw blurRad="40005" dist="22860" dir="5400000" rotWithShape="0">
            <a:srgbClr xmlns:mc="http://schemas.openxmlformats.org/markup-compatibility/2006" xmlns:a14="http://schemas.microsoft.com/office/drawing/2010/main" val="000000" mc:Ignorable="">
              <a:alpha val="35000"/>
            </a:srgbClr>
          </a:outerShdw>
        </a:effectLst>
        <a:scene3d>
          <a:camera prst="orthographicFront" fov="0">
            <a:rot lat="0" lon="0" rev="0"/>
          </a:camera>
          <a:lightRig rig="soft" dir="tl">
            <a:rot lat="0" lon="0" rev="20000000"/>
          </a:lightRig>
        </a:scene3d>
        <a:sp3d prstMaterial="matte"/>
      </a:spPr>
      <a:bodyPr vert="horz" wrap="square" lIns="91436" tIns="45718" rIns="91436" bIns="45718" numCol="1" rtlCol="0" anchor="ctr" anchorCtr="0" compatLnSpc="1">
        <a:prstTxWarp prst="textNoShape">
          <a:avLst/>
        </a:prstTxWarp>
      </a:bodyPr>
      <a:lstStyle>
        <a:defPPr algn="ctr" defTabSz="914099" fontAlgn="base">
          <a:spcBef>
            <a:spcPct val="0"/>
          </a:spcBef>
          <a:spcAft>
            <a:spcPct val="0"/>
          </a:spcAft>
          <a:defRPr sz="2400" dirty="0" smtClean="0">
            <a:gradFill>
              <a:gsLst>
                <a:gs pos="0">
                  <a:srgbClr xmlns:mc="http://schemas.openxmlformats.org/markup-compatibility/2006" xmlns:a14="http://schemas.microsoft.com/office/drawing/2010/main" val="FFFFFF" mc:Ignorable=""/>
                </a:gs>
                <a:gs pos="100000">
                  <a:srgbClr xmlns:mc="http://schemas.openxmlformats.org/markup-compatibility/2006" xmlns:a14="http://schemas.microsoft.com/office/drawing/2010/main" val="FFFFFF" mc:Ignorable=""/>
                </a:gs>
              </a:gsLst>
              <a:lin ang="5400000" scaled="0"/>
            </a:gradFill>
          </a:defRPr>
        </a:defPPr>
      </a:lstStyle>
      <a:style>
        <a:lnRef idx="0">
          <a:schemeClr val="accent5"/>
        </a:lnRef>
        <a:fillRef idx="3">
          <a:schemeClr val="accent5"/>
        </a:fillRef>
        <a:effectRef idx="3">
          <a:schemeClr val="accent5"/>
        </a:effectRef>
        <a:fontRef idx="minor">
          <a:schemeClr val="lt1"/>
        </a:fontRef>
      </a:style>
    </a:spDef>
    <a:txDef>
      <a:spPr>
        <a:noFill/>
      </a:spPr>
      <a:bodyPr wrap="square" lIns="0" tIns="0" rIns="0" bIns="0" rtlCol="0">
        <a:spAutoFit/>
      </a:bodyPr>
      <a:lstStyle>
        <a:defPPr>
          <a:defRPr dirty="0" err="1" smtClean="0">
            <a:gradFill>
              <a:gsLst>
                <a:gs pos="0">
                  <a:schemeClr val="tx1"/>
                </a:gs>
                <a:gs pos="86000">
                  <a:schemeClr val="tx1"/>
                </a:gs>
              </a:gsLst>
              <a:lin ang="5400000" scaled="0"/>
            </a:gradFill>
          </a:defRPr>
        </a:defPPr>
      </a:lstStyle>
    </a:txDef>
  </a:objectDefaults>
  <a:extraClrSchemeLst/>
</a:theme>
</file>

<file path=ppt/theme/theme2.xml><?xml version="1.0" encoding="utf-8"?>
<a:theme xmlns:a="http://schemas.openxmlformats.org/drawingml/2006/main" name="White with Consolas font for code slides">
  <a:themeElements>
    <a:clrScheme name="Blue Template-Tempalte">
      <a:dk1>
        <a:srgbClr xmlns:mc="http://schemas.openxmlformats.org/markup-compatibility/2006" xmlns:a14="http://schemas.microsoft.com/office/drawing/2010/main" val="000000" mc:Ignorable=""/>
      </a:dk1>
      <a:lt1>
        <a:srgbClr xmlns:mc="http://schemas.openxmlformats.org/markup-compatibility/2006" xmlns:a14="http://schemas.microsoft.com/office/drawing/2010/main" val="FFFFFF" mc:Ignorable=""/>
      </a:lt1>
      <a:dk2>
        <a:srgbClr xmlns:mc="http://schemas.openxmlformats.org/markup-compatibility/2006" xmlns:a14="http://schemas.microsoft.com/office/drawing/2010/main" val="0070C0" mc:Ignorable=""/>
      </a:dk2>
      <a:lt2>
        <a:srgbClr xmlns:mc="http://schemas.openxmlformats.org/markup-compatibility/2006" xmlns:a14="http://schemas.microsoft.com/office/drawing/2010/main" val="BDE3FF" mc:Ignorable=""/>
      </a:lt2>
      <a:accent1>
        <a:srgbClr xmlns:mc="http://schemas.openxmlformats.org/markup-compatibility/2006" xmlns:a14="http://schemas.microsoft.com/office/drawing/2010/main" val="FFC000" mc:Ignorable=""/>
      </a:accent1>
      <a:accent2>
        <a:srgbClr xmlns:mc="http://schemas.openxmlformats.org/markup-compatibility/2006" xmlns:a14="http://schemas.microsoft.com/office/drawing/2010/main" val="2DA33B" mc:Ignorable=""/>
      </a:accent2>
      <a:accent3>
        <a:srgbClr xmlns:mc="http://schemas.openxmlformats.org/markup-compatibility/2006" xmlns:a14="http://schemas.microsoft.com/office/drawing/2010/main" val="DF8045" mc:Ignorable=""/>
      </a:accent3>
      <a:accent4>
        <a:srgbClr xmlns:mc="http://schemas.openxmlformats.org/markup-compatibility/2006" xmlns:a14="http://schemas.microsoft.com/office/drawing/2010/main" val="2D86E7" mc:Ignorable=""/>
      </a:accent4>
      <a:accent5>
        <a:srgbClr xmlns:mc="http://schemas.openxmlformats.org/markup-compatibility/2006" xmlns:a14="http://schemas.microsoft.com/office/drawing/2010/main" val="755DCB" mc:Ignorable=""/>
      </a:accent5>
      <a:accent6>
        <a:srgbClr xmlns:mc="http://schemas.openxmlformats.org/markup-compatibility/2006" xmlns:a14="http://schemas.microsoft.com/office/drawing/2010/main" val="777777" mc:Ignorable=""/>
      </a:accent6>
      <a:hlink>
        <a:srgbClr xmlns:mc="http://schemas.openxmlformats.org/markup-compatibility/2006" xmlns:a14="http://schemas.microsoft.com/office/drawing/2010/main" val="F0ED7B" mc:Ignorable=""/>
      </a:hlink>
      <a:folHlink>
        <a:srgbClr xmlns:mc="http://schemas.openxmlformats.org/markup-compatibility/2006" xmlns:a14="http://schemas.microsoft.com/office/drawing/2010/main" val="F3EB4F" mc:Ignorable=""/>
      </a:folHlink>
    </a:clrScheme>
    <a:fontScheme name="Segoe UI">
      <a:majorFont>
        <a:latin typeface="Segoe UI"/>
        <a:ea typeface=""/>
        <a:cs typeface=""/>
      </a:majorFont>
      <a:minorFont>
        <a:latin typeface="Segoe UI"/>
        <a:ea typeface=""/>
        <a:cs typeface=""/>
      </a:minorFont>
    </a:fontScheme>
    <a:fmtScheme name="Foundry">
      <a:fillStyleLst>
        <a:solidFill>
          <a:schemeClr val="phClr"/>
        </a:solidFill>
        <a:gradFill rotWithShape="1">
          <a:gsLst>
            <a:gs pos="0">
              <a:schemeClr val="phClr">
                <a:tint val="70000"/>
                <a:satMod val="180000"/>
              </a:schemeClr>
            </a:gs>
            <a:gs pos="62000">
              <a:schemeClr val="phClr">
                <a:tint val="30000"/>
                <a:satMod val="180000"/>
              </a:schemeClr>
            </a:gs>
            <a:gs pos="100000">
              <a:schemeClr val="phClr">
                <a:tint val="22000"/>
                <a:satMod val="180000"/>
              </a:schemeClr>
            </a:gs>
          </a:gsLst>
          <a:lin ang="16200000" scaled="0"/>
        </a:gradFill>
        <a:gradFill rotWithShape="1">
          <a:gsLst>
            <a:gs pos="0">
              <a:schemeClr val="phClr">
                <a:shade val="58000"/>
                <a:satMod val="150000"/>
              </a:schemeClr>
            </a:gs>
            <a:gs pos="72000">
              <a:schemeClr val="phClr">
                <a:tint val="90000"/>
                <a:satMod val="135000"/>
              </a:schemeClr>
            </a:gs>
            <a:gs pos="100000">
              <a:schemeClr val="phClr">
                <a:tint val="80000"/>
                <a:satMod val="155000"/>
              </a:schemeClr>
            </a:gs>
          </a:gsLst>
          <a:lin ang="16200000" scaled="0"/>
        </a:gradFill>
      </a:fillStyleLst>
      <a:lnStyleLst>
        <a:ln w="9525" cap="flat" cmpd="sng" algn="ctr">
          <a:solidFill>
            <a:schemeClr val="phClr">
              <a:shade val="80000"/>
            </a:schemeClr>
          </a:solidFill>
          <a:prstDash val="solid"/>
        </a:ln>
        <a:ln w="38100" cap="flat" cmpd="sng" algn="ctr">
          <a:solidFill>
            <a:schemeClr val="phClr"/>
          </a:solidFill>
          <a:prstDash val="solid"/>
        </a:ln>
        <a:ln w="38100" cap="flat" cmpd="sng" algn="ctr">
          <a:solidFill>
            <a:schemeClr val="phClr"/>
          </a:solidFill>
          <a:prstDash val="solid"/>
        </a:ln>
      </a:lnStyleLst>
      <a:effectStyleLst>
        <a:effectStyle>
          <a:effectLst>
            <a:outerShdw blurRad="50800" dist="38100" dir="5400000" rotWithShape="0">
              <a:srgbClr xmlns:mc="http://schemas.openxmlformats.org/markup-compatibility/2006" xmlns:a14="http://schemas.microsoft.com/office/drawing/2010/main" val="000000" mc:Ignorable="">
                <a:alpha val="43137"/>
              </a:srgbClr>
            </a:outerShdw>
          </a:effectLst>
        </a:effectStyle>
        <a:effectStyle>
          <a:effectLst>
            <a:outerShdw blurRad="50800" dist="38100" dir="5400000" rotWithShape="0">
              <a:srgbClr xmlns:mc="http://schemas.openxmlformats.org/markup-compatibility/2006" xmlns:a14="http://schemas.microsoft.com/office/drawing/2010/main" val="000000" mc:Ignorable="">
                <a:alpha val="43137"/>
              </a:srgbClr>
            </a:outerShdw>
          </a:effectLst>
        </a:effectStyle>
        <a:effectStyle>
          <a:effectLst>
            <a:outerShdw blurRad="50800" dist="38100" dir="5400000" rotWithShape="0">
              <a:srgbClr xmlns:mc="http://schemas.openxmlformats.org/markup-compatibility/2006" xmlns:a14="http://schemas.microsoft.com/office/drawing/2010/main" val="000000" mc:Ignorable="">
                <a:alpha val="43137"/>
              </a:srgbClr>
            </a:outerShdw>
          </a:effectLst>
          <a:scene3d>
            <a:camera prst="orthographicFront" fov="0">
              <a:rot lat="0" lon="0" rev="0"/>
            </a:camera>
            <a:lightRig rig="soft" dir="tl">
              <a:rot lat="0" lon="0" rev="20000000"/>
            </a:lightRig>
          </a:scene3d>
          <a:sp3d prstMaterial="matte">
            <a:bevelT w="63500" h="6350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headEnd type="none" w="med" len="med"/>
          <a:tailEnd type="none" w="med" len="med"/>
        </a:ln>
      </a:spPr>
      <a:bodyPr vert="horz" wrap="square" lIns="109728" tIns="54864" rIns="109728" bIns="54864" numCol="1" rtlCol="0" anchor="ctr" anchorCtr="0" compatLnSpc="1">
        <a:prstTxWarp prst="textNoShape">
          <a:avLst/>
        </a:prstTxWarp>
      </a:bodyPr>
      <a:lstStyle>
        <a:defPPr marL="0" marR="0" indent="0" algn="ctr" defTabSz="1096963" rtl="0" eaLnBrk="1" fontAlgn="base" latinLnBrk="0" hangingPunct="1">
          <a:lnSpc>
            <a:spcPct val="100000"/>
          </a:lnSpc>
          <a:spcBef>
            <a:spcPct val="0"/>
          </a:spcBef>
          <a:spcAft>
            <a:spcPct val="0"/>
          </a:spcAft>
          <a:buClrTx/>
          <a:buSzTx/>
          <a:buFontTx/>
          <a:buNone/>
          <a:tabLst/>
          <a:defRPr kumimoji="0" sz="2800" b="0" i="0" u="none" strike="noStrike" cap="none" normalizeH="0" baseline="0" dirty="0" smtClean="0">
            <a:solidFill>
              <a:schemeClr val="tx1"/>
            </a:solidFill>
            <a:effectLst>
              <a:outerShdw blurRad="38100" dist="38100" dir="2700000" algn="tl">
                <a:srgbClr xmlns:mc="http://schemas.openxmlformats.org/markup-compatibility/2006" xmlns:a14="http://schemas.microsoft.com/office/drawing/2010/main" val="000000" mc:Ignorable="">
                  <a:alpha val="43137"/>
                </a:srgbClr>
              </a:outerShdw>
            </a:effectLst>
            <a:latin typeface="Segoe" pitchFamily="34" charset="0"/>
          </a:defRPr>
        </a:defPPr>
      </a:lstStyle>
      <a:style>
        <a:lnRef idx="0">
          <a:schemeClr val="accent2"/>
        </a:lnRef>
        <a:fillRef idx="3">
          <a:schemeClr val="accent2"/>
        </a:fillRef>
        <a:effectRef idx="3">
          <a:schemeClr val="accent2"/>
        </a:effectRef>
        <a:fontRef idx="minor">
          <a:schemeClr val="lt1"/>
        </a:fontRef>
      </a:style>
    </a:spDef>
  </a:objectDefaults>
  <a:extraClrSchemeLst/>
</a:theme>
</file>

<file path=ppt/theme/theme3.xml><?xml version="1.0" encoding="utf-8"?>
<a:theme xmlns:a="http://schemas.openxmlformats.org/drawingml/2006/main" name="1_White with Consolas font for code slides">
  <a:themeElements>
    <a:clrScheme name="Blue Template-Tempalte">
      <a:dk1>
        <a:srgbClr xmlns:mc="http://schemas.openxmlformats.org/markup-compatibility/2006" xmlns:a14="http://schemas.microsoft.com/office/drawing/2010/main" val="000000" mc:Ignorable=""/>
      </a:dk1>
      <a:lt1>
        <a:srgbClr xmlns:mc="http://schemas.openxmlformats.org/markup-compatibility/2006" xmlns:a14="http://schemas.microsoft.com/office/drawing/2010/main" val="FFFFFF" mc:Ignorable=""/>
      </a:lt1>
      <a:dk2>
        <a:srgbClr xmlns:mc="http://schemas.openxmlformats.org/markup-compatibility/2006" xmlns:a14="http://schemas.microsoft.com/office/drawing/2010/main" val="0070C0" mc:Ignorable=""/>
      </a:dk2>
      <a:lt2>
        <a:srgbClr xmlns:mc="http://schemas.openxmlformats.org/markup-compatibility/2006" xmlns:a14="http://schemas.microsoft.com/office/drawing/2010/main" val="BDE3FF" mc:Ignorable=""/>
      </a:lt2>
      <a:accent1>
        <a:srgbClr xmlns:mc="http://schemas.openxmlformats.org/markup-compatibility/2006" xmlns:a14="http://schemas.microsoft.com/office/drawing/2010/main" val="FFC000" mc:Ignorable=""/>
      </a:accent1>
      <a:accent2>
        <a:srgbClr xmlns:mc="http://schemas.openxmlformats.org/markup-compatibility/2006" xmlns:a14="http://schemas.microsoft.com/office/drawing/2010/main" val="2DA33B" mc:Ignorable=""/>
      </a:accent2>
      <a:accent3>
        <a:srgbClr xmlns:mc="http://schemas.openxmlformats.org/markup-compatibility/2006" xmlns:a14="http://schemas.microsoft.com/office/drawing/2010/main" val="DF8045" mc:Ignorable=""/>
      </a:accent3>
      <a:accent4>
        <a:srgbClr xmlns:mc="http://schemas.openxmlformats.org/markup-compatibility/2006" xmlns:a14="http://schemas.microsoft.com/office/drawing/2010/main" val="2D86E7" mc:Ignorable=""/>
      </a:accent4>
      <a:accent5>
        <a:srgbClr xmlns:mc="http://schemas.openxmlformats.org/markup-compatibility/2006" xmlns:a14="http://schemas.microsoft.com/office/drawing/2010/main" val="755DCB" mc:Ignorable=""/>
      </a:accent5>
      <a:accent6>
        <a:srgbClr xmlns:mc="http://schemas.openxmlformats.org/markup-compatibility/2006" xmlns:a14="http://schemas.microsoft.com/office/drawing/2010/main" val="777777" mc:Ignorable=""/>
      </a:accent6>
      <a:hlink>
        <a:srgbClr xmlns:mc="http://schemas.openxmlformats.org/markup-compatibility/2006" xmlns:a14="http://schemas.microsoft.com/office/drawing/2010/main" val="F0ED7B" mc:Ignorable=""/>
      </a:hlink>
      <a:folHlink>
        <a:srgbClr xmlns:mc="http://schemas.openxmlformats.org/markup-compatibility/2006" xmlns:a14="http://schemas.microsoft.com/office/drawing/2010/main" val="F3EB4F" mc:Ignorable=""/>
      </a:folHlink>
    </a:clrScheme>
    <a:fontScheme name="Segoe UI">
      <a:majorFont>
        <a:latin typeface="Segoe UI"/>
        <a:ea typeface=""/>
        <a:cs typeface=""/>
      </a:majorFont>
      <a:minorFont>
        <a:latin typeface="Segoe UI"/>
        <a:ea typeface=""/>
        <a:cs typeface=""/>
      </a:minorFont>
    </a:fontScheme>
    <a:fmtScheme name="Foundry">
      <a:fillStyleLst>
        <a:solidFill>
          <a:schemeClr val="phClr"/>
        </a:solidFill>
        <a:gradFill rotWithShape="1">
          <a:gsLst>
            <a:gs pos="0">
              <a:schemeClr val="phClr">
                <a:tint val="70000"/>
                <a:satMod val="180000"/>
              </a:schemeClr>
            </a:gs>
            <a:gs pos="62000">
              <a:schemeClr val="phClr">
                <a:tint val="30000"/>
                <a:satMod val="180000"/>
              </a:schemeClr>
            </a:gs>
            <a:gs pos="100000">
              <a:schemeClr val="phClr">
                <a:tint val="22000"/>
                <a:satMod val="180000"/>
              </a:schemeClr>
            </a:gs>
          </a:gsLst>
          <a:lin ang="16200000" scaled="0"/>
        </a:gradFill>
        <a:gradFill rotWithShape="1">
          <a:gsLst>
            <a:gs pos="0">
              <a:schemeClr val="phClr">
                <a:shade val="58000"/>
                <a:satMod val="150000"/>
              </a:schemeClr>
            </a:gs>
            <a:gs pos="72000">
              <a:schemeClr val="phClr">
                <a:tint val="90000"/>
                <a:satMod val="135000"/>
              </a:schemeClr>
            </a:gs>
            <a:gs pos="100000">
              <a:schemeClr val="phClr">
                <a:tint val="80000"/>
                <a:satMod val="155000"/>
              </a:schemeClr>
            </a:gs>
          </a:gsLst>
          <a:lin ang="16200000" scaled="0"/>
        </a:gradFill>
      </a:fillStyleLst>
      <a:lnStyleLst>
        <a:ln w="9525" cap="flat" cmpd="sng" algn="ctr">
          <a:solidFill>
            <a:schemeClr val="phClr">
              <a:shade val="80000"/>
            </a:schemeClr>
          </a:solidFill>
          <a:prstDash val="solid"/>
        </a:ln>
        <a:ln w="38100" cap="flat" cmpd="sng" algn="ctr">
          <a:solidFill>
            <a:schemeClr val="phClr"/>
          </a:solidFill>
          <a:prstDash val="solid"/>
        </a:ln>
        <a:ln w="38100" cap="flat" cmpd="sng" algn="ctr">
          <a:solidFill>
            <a:schemeClr val="phClr"/>
          </a:solidFill>
          <a:prstDash val="solid"/>
        </a:ln>
      </a:lnStyleLst>
      <a:effectStyleLst>
        <a:effectStyle>
          <a:effectLst>
            <a:outerShdw blurRad="50800" dist="38100" dir="5400000" rotWithShape="0">
              <a:srgbClr xmlns:mc="http://schemas.openxmlformats.org/markup-compatibility/2006" xmlns:a14="http://schemas.microsoft.com/office/drawing/2010/main" val="000000" mc:Ignorable="">
                <a:alpha val="43137"/>
              </a:srgbClr>
            </a:outerShdw>
          </a:effectLst>
        </a:effectStyle>
        <a:effectStyle>
          <a:effectLst>
            <a:outerShdw blurRad="50800" dist="38100" dir="5400000" rotWithShape="0">
              <a:srgbClr xmlns:mc="http://schemas.openxmlformats.org/markup-compatibility/2006" xmlns:a14="http://schemas.microsoft.com/office/drawing/2010/main" val="000000" mc:Ignorable="">
                <a:alpha val="43137"/>
              </a:srgbClr>
            </a:outerShdw>
          </a:effectLst>
        </a:effectStyle>
        <a:effectStyle>
          <a:effectLst>
            <a:outerShdw blurRad="50800" dist="38100" dir="5400000" rotWithShape="0">
              <a:srgbClr xmlns:mc="http://schemas.openxmlformats.org/markup-compatibility/2006" xmlns:a14="http://schemas.microsoft.com/office/drawing/2010/main" val="000000" mc:Ignorable="">
                <a:alpha val="43137"/>
              </a:srgbClr>
            </a:outerShdw>
          </a:effectLst>
          <a:scene3d>
            <a:camera prst="orthographicFront" fov="0">
              <a:rot lat="0" lon="0" rev="0"/>
            </a:camera>
            <a:lightRig rig="soft" dir="tl">
              <a:rot lat="0" lon="0" rev="20000000"/>
            </a:lightRig>
          </a:scene3d>
          <a:sp3d prstMaterial="matte">
            <a:bevelT w="63500" h="6350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headEnd type="none" w="med" len="med"/>
          <a:tailEnd type="none" w="med" len="med"/>
        </a:ln>
      </a:spPr>
      <a:bodyPr vert="horz" wrap="square" lIns="109728" tIns="54864" rIns="109728" bIns="54864" numCol="1" rtlCol="0" anchor="ctr" anchorCtr="0" compatLnSpc="1">
        <a:prstTxWarp prst="textNoShape">
          <a:avLst/>
        </a:prstTxWarp>
      </a:bodyPr>
      <a:lstStyle>
        <a:defPPr marL="0" marR="0" indent="0" algn="ctr" defTabSz="1096963" rtl="0" eaLnBrk="1" fontAlgn="base" latinLnBrk="0" hangingPunct="1">
          <a:lnSpc>
            <a:spcPct val="100000"/>
          </a:lnSpc>
          <a:spcBef>
            <a:spcPct val="0"/>
          </a:spcBef>
          <a:spcAft>
            <a:spcPct val="0"/>
          </a:spcAft>
          <a:buClrTx/>
          <a:buSzTx/>
          <a:buFontTx/>
          <a:buNone/>
          <a:tabLst/>
          <a:defRPr kumimoji="0" sz="2800" b="0" i="0" u="none" strike="noStrike" cap="none" normalizeH="0" baseline="0" dirty="0" smtClean="0">
            <a:solidFill>
              <a:schemeClr val="tx1"/>
            </a:solidFill>
            <a:effectLst>
              <a:outerShdw blurRad="38100" dist="38100" dir="2700000" algn="tl">
                <a:srgbClr xmlns:mc="http://schemas.openxmlformats.org/markup-compatibility/2006" xmlns:a14="http://schemas.microsoft.com/office/drawing/2010/main" val="000000" mc:Ignorable="">
                  <a:alpha val="43137"/>
                </a:srgbClr>
              </a:outerShdw>
            </a:effectLst>
            <a:latin typeface="Segoe" pitchFamily="34" charset="0"/>
          </a:defRPr>
        </a:defPPr>
      </a:lstStyle>
      <a:style>
        <a:lnRef idx="0">
          <a:schemeClr val="accent2"/>
        </a:lnRef>
        <a:fillRef idx="3">
          <a:schemeClr val="accent2"/>
        </a:fillRef>
        <a:effectRef idx="3">
          <a:schemeClr val="accent2"/>
        </a:effectRef>
        <a:fontRef idx="minor">
          <a:schemeClr val="lt1"/>
        </a:fontRef>
      </a:style>
    </a:spDef>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xmlns:mc="http://schemas.openxmlformats.org/markup-compatibility/2006" xmlns:a14="http://schemas.microsoft.com/office/drawing/2010/main" val="1F497D" mc:Ignorable=""/>
      </a:dk2>
      <a:lt2>
        <a:srgbClr xmlns:mc="http://schemas.openxmlformats.org/markup-compatibility/2006" xmlns:a14="http://schemas.microsoft.com/office/drawing/2010/main" val="EEECE1" mc:Ignorable=""/>
      </a:lt2>
      <a:accent1>
        <a:srgbClr xmlns:mc="http://schemas.openxmlformats.org/markup-compatibility/2006" xmlns:a14="http://schemas.microsoft.com/office/drawing/2010/main" val="4F81BD" mc:Ignorable=""/>
      </a:accent1>
      <a:accent2>
        <a:srgbClr xmlns:mc="http://schemas.openxmlformats.org/markup-compatibility/2006" xmlns:a14="http://schemas.microsoft.com/office/drawing/2010/main" val="C0504D" mc:Ignorable=""/>
      </a:accent2>
      <a:accent3>
        <a:srgbClr xmlns:mc="http://schemas.openxmlformats.org/markup-compatibility/2006" xmlns:a14="http://schemas.microsoft.com/office/drawing/2010/main" val="9BBB59" mc:Ignorable=""/>
      </a:accent3>
      <a:accent4>
        <a:srgbClr xmlns:mc="http://schemas.openxmlformats.org/markup-compatibility/2006" xmlns:a14="http://schemas.microsoft.com/office/drawing/2010/main" val="8064A2" mc:Ignorable=""/>
      </a:accent4>
      <a:accent5>
        <a:srgbClr xmlns:mc="http://schemas.openxmlformats.org/markup-compatibility/2006" xmlns:a14="http://schemas.microsoft.com/office/drawing/2010/main" val="4BACC6" mc:Ignorable=""/>
      </a:accent5>
      <a:accent6>
        <a:srgbClr xmlns:mc="http://schemas.openxmlformats.org/markup-compatibility/2006" xmlns:a14="http://schemas.microsoft.com/office/drawing/2010/main" val="F79646" mc:Ignorable=""/>
      </a:accent6>
      <a:hlink>
        <a:srgbClr xmlns:mc="http://schemas.openxmlformats.org/markup-compatibility/2006" xmlns:a14="http://schemas.microsoft.com/office/drawing/2010/main" val="0000FF" mc:Ignorable=""/>
      </a:hlink>
      <a:folHlink>
        <a:srgbClr xmlns:mc="http://schemas.openxmlformats.org/markup-compatibility/2006" xmlns:a14="http://schemas.microsoft.com/office/drawing/2010/main" val="800080" mc:Ignorabl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xmlns:mc="http://schemas.openxmlformats.org/markup-compatibility/2006" xmlns:a14="http://schemas.microsoft.com/office/drawing/2010/main" val="000000" mc:Ignorable="">
                <a:alpha val="38000"/>
              </a:srgbClr>
            </a:outerShdw>
          </a:effectLst>
        </a:effectStyle>
        <a:effectStyle>
          <a:effectLst>
            <a:outerShdw blurRad="40000" dist="23000" dir="5400000" rotWithShape="0">
              <a:srgbClr xmlns:mc="http://schemas.openxmlformats.org/markup-compatibility/2006" xmlns:a14="http://schemas.microsoft.com/office/drawing/2010/main" val="000000" mc:Ignorable="">
                <a:alpha val="35000"/>
              </a:srgbClr>
            </a:outerShdw>
          </a:effectLst>
        </a:effectStyle>
        <a:effectStyle>
          <a:effectLst>
            <a:outerShdw blurRad="40000" dist="23000" dir="5400000" rotWithShape="0">
              <a:srgbClr xmlns:mc="http://schemas.openxmlformats.org/markup-compatibility/2006" xmlns:a14="http://schemas.microsoft.com/office/drawing/2010/main" val="000000" mc:Ignorable="">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xmlns:mc="http://schemas.openxmlformats.org/markup-compatibility/2006" xmlns:a14="http://schemas.microsoft.com/office/drawing/2010/main" val="1F497D" mc:Ignorable=""/>
      </a:dk2>
      <a:lt2>
        <a:srgbClr xmlns:mc="http://schemas.openxmlformats.org/markup-compatibility/2006" xmlns:a14="http://schemas.microsoft.com/office/drawing/2010/main" val="EEECE1" mc:Ignorable=""/>
      </a:lt2>
      <a:accent1>
        <a:srgbClr xmlns:mc="http://schemas.openxmlformats.org/markup-compatibility/2006" xmlns:a14="http://schemas.microsoft.com/office/drawing/2010/main" val="4F81BD" mc:Ignorable=""/>
      </a:accent1>
      <a:accent2>
        <a:srgbClr xmlns:mc="http://schemas.openxmlformats.org/markup-compatibility/2006" xmlns:a14="http://schemas.microsoft.com/office/drawing/2010/main" val="C0504D" mc:Ignorable=""/>
      </a:accent2>
      <a:accent3>
        <a:srgbClr xmlns:mc="http://schemas.openxmlformats.org/markup-compatibility/2006" xmlns:a14="http://schemas.microsoft.com/office/drawing/2010/main" val="9BBB59" mc:Ignorable=""/>
      </a:accent3>
      <a:accent4>
        <a:srgbClr xmlns:mc="http://schemas.openxmlformats.org/markup-compatibility/2006" xmlns:a14="http://schemas.microsoft.com/office/drawing/2010/main" val="8064A2" mc:Ignorable=""/>
      </a:accent4>
      <a:accent5>
        <a:srgbClr xmlns:mc="http://schemas.openxmlformats.org/markup-compatibility/2006" xmlns:a14="http://schemas.microsoft.com/office/drawing/2010/main" val="4BACC6" mc:Ignorable=""/>
      </a:accent5>
      <a:accent6>
        <a:srgbClr xmlns:mc="http://schemas.openxmlformats.org/markup-compatibility/2006" xmlns:a14="http://schemas.microsoft.com/office/drawing/2010/main" val="F79646" mc:Ignorable=""/>
      </a:accent6>
      <a:hlink>
        <a:srgbClr xmlns:mc="http://schemas.openxmlformats.org/markup-compatibility/2006" xmlns:a14="http://schemas.microsoft.com/office/drawing/2010/main" val="0000FF" mc:Ignorable=""/>
      </a:hlink>
      <a:folHlink>
        <a:srgbClr xmlns:mc="http://schemas.openxmlformats.org/markup-compatibility/2006" xmlns:a14="http://schemas.microsoft.com/office/drawing/2010/main" val="800080" mc:Ignorabl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xmlns:mc="http://schemas.openxmlformats.org/markup-compatibility/2006" xmlns:a14="http://schemas.microsoft.com/office/drawing/2010/main" val="000000" mc:Ignorable="">
                <a:alpha val="38000"/>
              </a:srgbClr>
            </a:outerShdw>
          </a:effectLst>
        </a:effectStyle>
        <a:effectStyle>
          <a:effectLst>
            <a:outerShdw blurRad="40000" dist="23000" dir="5400000" rotWithShape="0">
              <a:srgbClr xmlns:mc="http://schemas.openxmlformats.org/markup-compatibility/2006" xmlns:a14="http://schemas.microsoft.com/office/drawing/2010/main" val="000000" mc:Ignorable="">
                <a:alpha val="35000"/>
              </a:srgbClr>
            </a:outerShdw>
          </a:effectLst>
        </a:effectStyle>
        <a:effectStyle>
          <a:effectLst>
            <a:outerShdw blurRad="40000" dist="23000" dir="5400000" rotWithShape="0">
              <a:srgbClr xmlns:mc="http://schemas.openxmlformats.org/markup-compatibility/2006" xmlns:a14="http://schemas.microsoft.com/office/drawing/2010/main" val="000000" mc:Ignorable="">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PDC09 PPT Template (4 x 3)</Template>
  <TotalTime>61</TotalTime>
  <Words>2885</Words>
  <Application>Microsoft Office PowerPoint</Application>
  <PresentationFormat>On-screen Show (4:3)</PresentationFormat>
  <Paragraphs>267</Paragraphs>
  <Slides>24</Slides>
  <Notes>20</Notes>
  <HiddenSlides>0</HiddenSlides>
  <MMClips>0</MMClips>
  <ScaleCrop>false</ScaleCrop>
  <HeadingPairs>
    <vt:vector size="4" baseType="variant">
      <vt:variant>
        <vt:lpstr>Theme</vt:lpstr>
      </vt:variant>
      <vt:variant>
        <vt:i4>3</vt:i4>
      </vt:variant>
      <vt:variant>
        <vt:lpstr>Slide Titles</vt:lpstr>
      </vt:variant>
      <vt:variant>
        <vt:i4>24</vt:i4>
      </vt:variant>
    </vt:vector>
  </HeadingPairs>
  <TitlesOfParts>
    <vt:vector size="27" baseType="lpstr">
      <vt:lpstr>PDC09 PPT Template (4 x 3)</vt:lpstr>
      <vt:lpstr>White with Consolas font for code slides</vt:lpstr>
      <vt:lpstr>1_White with Consolas font for code slides</vt:lpstr>
      <vt:lpstr>What’s New in Microsoft ASP.NET 4 Web Forms and Dynamic Data</vt:lpstr>
      <vt:lpstr>ASP.NET 4 Web Forms?</vt:lpstr>
      <vt:lpstr>We’ll Look At…</vt:lpstr>
      <vt:lpstr>ASP.NET 4 Web Forms  SEO – URL Routing</vt:lpstr>
      <vt:lpstr>PowerPoint Presentation</vt:lpstr>
      <vt:lpstr>ASP.NET Web Forms SEO – Other improvements</vt:lpstr>
      <vt:lpstr>SEO</vt:lpstr>
      <vt:lpstr>Web Forms 4 Clean HTML</vt:lpstr>
      <vt:lpstr>Web Forms 4 Clean HTML</vt:lpstr>
      <vt:lpstr>Clean HTML</vt:lpstr>
      <vt:lpstr>ASP.NET Web Forms Ajax performance</vt:lpstr>
      <vt:lpstr>ASP.NET Web Forms Ajax performance, data, and controls</vt:lpstr>
      <vt:lpstr>ASP.NET Web Forms Productivity with dynamic data</vt:lpstr>
      <vt:lpstr>ASP.NET Web Forms Productivity with improvements in data</vt:lpstr>
      <vt:lpstr>ASP.NET Web Forms Productivity with Chart controls</vt:lpstr>
      <vt:lpstr>Data, Dynamic Data, and Chart</vt:lpstr>
      <vt:lpstr>ASP.NET 4 WebForms App management and security</vt:lpstr>
      <vt:lpstr>Visual Studio 2010</vt:lpstr>
      <vt:lpstr>ASP.NET 4 Web Forms Summary</vt:lpstr>
      <vt:lpstr>Resources</vt:lpstr>
      <vt:lpstr>PowerPoint Presentation</vt:lpstr>
      <vt:lpstr>Learn More On Channel 9</vt:lpstr>
      <vt:lpstr>PowerPoint Presentation</vt:lpstr>
      <vt:lpstr>PowerPoint Presentation</vt:lpstr>
    </vt:vector>
  </TitlesOfParts>
  <Manager>&lt;Content Manager Name Here&gt;</Manager>
  <Company>Microsoft</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FT58: What's New in Microsoft ASP.NET 4 Web Forms and Dynamic Data</dc:title>
  <dc:subject>Professional Developers Conference (PDC) 2009</dc:subject>
  <dc:creator>Scott Hunter</dc:creator>
  <dc:description>Template: Sean Masterton, Silver Fox Productions, Inc.
Formatting: Alyssa Jones, Silver Fox Productions, Inc. 
Event Date: November 17-19, 2009
Event Location: Los Angeles, CA
Audience Type: External</dc:description>
  <cp:lastModifiedBy>Shows</cp:lastModifiedBy>
  <cp:revision>10</cp:revision>
  <dcterms:created xsi:type="dcterms:W3CDTF">2009-11-10T21:39:12Z</dcterms:created>
  <dcterms:modified xsi:type="dcterms:W3CDTF">2009-11-16T00:12:30Z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0x010100A6B346632DDD23439E78DEC101AD8587</vt:lpwstr>
  </property>
  <property fmtid="{D5CDD505-2E9C-101B-9397-08002B2CF9AE}" pid="3" name="TaxKeyword">
    <vt:lpwstr/>
  </property>
</Properties>
</file>