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Lst>
  <p:notesMasterIdLst>
    <p:notesMasterId r:id="rId17"/>
  </p:notesMasterIdLst>
  <p:handoutMasterIdLst>
    <p:handoutMasterId r:id="rId18"/>
  </p:handoutMasterIdLst>
  <p:sldIdLst>
    <p:sldId id="1090" r:id="rId8"/>
    <p:sldId id="1117" r:id="rId9"/>
    <p:sldId id="1119" r:id="rId10"/>
    <p:sldId id="1126" r:id="rId11"/>
    <p:sldId id="1118" r:id="rId12"/>
    <p:sldId id="1125" r:id="rId13"/>
    <p:sldId id="1124" r:id="rId14"/>
    <p:sldId id="1110" r:id="rId15"/>
    <p:sldId id="1128" r:id="rId16"/>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090"/>
            <p14:sldId id="1117"/>
            <p14:sldId id="1119"/>
            <p14:sldId id="1126"/>
            <p14:sldId id="1118"/>
            <p14:sldId id="1125"/>
            <p14:sldId id="1124"/>
            <p14:sldId id="1110"/>
            <p14:sldId id="1128"/>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CF2"/>
    <a:srgbClr val="E34A28"/>
    <a:srgbClr val="FFFFFF"/>
    <a:srgbClr val="505050"/>
    <a:srgbClr val="000000"/>
    <a:srgbClr val="969696"/>
    <a:srgbClr val="002050"/>
    <a:srgbClr val="442359"/>
    <a:srgbClr val="33333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2" autoAdjust="0"/>
    <p:restoredTop sz="90110" autoAdjust="0"/>
  </p:normalViewPr>
  <p:slideViewPr>
    <p:cSldViewPr>
      <p:cViewPr varScale="1">
        <p:scale>
          <a:sx n="123" d="100"/>
          <a:sy n="123" d="100"/>
        </p:scale>
        <p:origin x="264" y="102"/>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p:scale>
        <a:sx n="90" d="100"/>
        <a:sy n="90" d="100"/>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11/2/2012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11/2/2012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11/2/2012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327790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2012</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461557C-9139-4DAD-AA29-6892D65E435B}" type="datetime1">
              <a:rPr lang="en-US" smtClean="0"/>
              <a:t>11/2/2012</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67107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theme" Target="../theme/theme3.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Connected </a:t>
            </a:r>
            <a:br>
              <a:rPr lang="en-US" dirty="0" smtClean="0"/>
            </a:br>
            <a:r>
              <a:rPr lang="en-US" dirty="0" smtClean="0"/>
              <a:t>Business </a:t>
            </a:r>
            <a:r>
              <a:rPr lang="en-US" dirty="0"/>
              <a:t>Applications with </a:t>
            </a:r>
            <a:r>
              <a:rPr lang="en-US" dirty="0" smtClean="0"/>
              <a:t/>
            </a:r>
            <a:br>
              <a:rPr lang="en-US" dirty="0" smtClean="0"/>
            </a:br>
            <a:r>
              <a:rPr lang="en-US" dirty="0" smtClean="0"/>
              <a:t>Visual Studio </a:t>
            </a:r>
            <a:r>
              <a:rPr lang="en-US" dirty="0"/>
              <a:t>LightSwitch</a:t>
            </a:r>
          </a:p>
        </p:txBody>
      </p:sp>
      <p:sp>
        <p:nvSpPr>
          <p:cNvPr id="3" name="Subtitle 2"/>
          <p:cNvSpPr>
            <a:spLocks noGrp="1"/>
          </p:cNvSpPr>
          <p:nvPr>
            <p:ph type="subTitle" idx="1"/>
          </p:nvPr>
        </p:nvSpPr>
        <p:spPr/>
        <p:txBody>
          <a:bodyPr/>
          <a:lstStyle/>
          <a:p>
            <a:r>
              <a:rPr lang="en-US" dirty="0" smtClean="0"/>
              <a:t>John Stallo</a:t>
            </a:r>
          </a:p>
          <a:p>
            <a:r>
              <a:rPr lang="en-US" dirty="0" smtClean="0"/>
              <a:t>Principal Program Manager Lead</a:t>
            </a:r>
          </a:p>
          <a:p>
            <a:r>
              <a:rPr lang="en-US" dirty="0" smtClean="0"/>
              <a:t>2-001</a:t>
            </a:r>
          </a:p>
        </p:txBody>
      </p:sp>
    </p:spTree>
    <p:extLst>
      <p:ext uri="{BB962C8B-B14F-4D97-AF65-F5344CB8AC3E}">
        <p14:creationId xmlns:p14="http://schemas.microsoft.com/office/powerpoint/2010/main" val="92243576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a:t>The easiest way to create </a:t>
            </a:r>
            <a:br>
              <a:rPr lang="en-US" dirty="0"/>
            </a:br>
            <a:r>
              <a:rPr lang="en-US" dirty="0"/>
              <a:t>modern business applications </a:t>
            </a:r>
            <a:br>
              <a:rPr lang="en-US" dirty="0"/>
            </a:br>
            <a:r>
              <a:rPr lang="en-US" dirty="0"/>
              <a:t>for the enterprise</a:t>
            </a:r>
          </a:p>
        </p:txBody>
      </p:sp>
      <p:sp>
        <p:nvSpPr>
          <p:cNvPr id="2" name="Title 1"/>
          <p:cNvSpPr>
            <a:spLocks noGrp="1"/>
          </p:cNvSpPr>
          <p:nvPr>
            <p:ph type="ctrTitle"/>
          </p:nvPr>
        </p:nvSpPr>
        <p:spPr>
          <a:solidFill>
            <a:srgbClr val="00BCF2">
              <a:alpha val="80000"/>
            </a:srgbClr>
          </a:solidFill>
        </p:spPr>
        <p:txBody>
          <a:bodyPr/>
          <a:lstStyle/>
          <a:p>
            <a:r>
              <a:rPr lang="en-US" dirty="0" smtClean="0"/>
              <a:t>Visual Studio LightSwitch</a:t>
            </a:r>
            <a:endParaRPr lang="en-US" dirty="0"/>
          </a:p>
        </p:txBody>
      </p:sp>
    </p:spTree>
    <p:extLst>
      <p:ext uri="{BB962C8B-B14F-4D97-AF65-F5344CB8AC3E}">
        <p14:creationId xmlns:p14="http://schemas.microsoft.com/office/powerpoint/2010/main" val="3768551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dirty="0" smtClean="0"/>
              <a:t>Lap Around LightSwitch</a:t>
            </a:r>
            <a:br>
              <a:rPr lang="en-US" dirty="0" smtClean="0"/>
            </a:br>
            <a:r>
              <a:rPr lang="en-US" sz="3200" dirty="0" smtClean="0"/>
              <a:t>DEMO</a:t>
            </a:r>
            <a:endParaRPr lang="en-US" dirty="0"/>
          </a:p>
        </p:txBody>
      </p:sp>
    </p:spTree>
    <p:extLst>
      <p:ext uri="{BB962C8B-B14F-4D97-AF65-F5344CB8AC3E}">
        <p14:creationId xmlns:p14="http://schemas.microsoft.com/office/powerpoint/2010/main" val="34795867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Reduce plumbing code</a:t>
            </a:r>
          </a:p>
          <a:p>
            <a:r>
              <a:rPr lang="en-US" dirty="0" smtClean="0"/>
              <a:t>Focus on what makes your application unique</a:t>
            </a:r>
          </a:p>
          <a:p>
            <a:r>
              <a:rPr lang="en-US" dirty="0" smtClean="0"/>
              <a:t>Built on best-of-breed technologies, best practices</a:t>
            </a:r>
          </a:p>
          <a:p>
            <a:r>
              <a:rPr lang="en-US" dirty="0" smtClean="0"/>
              <a:t>Application can grow as requirements grow</a:t>
            </a:r>
            <a:endParaRPr lang="en-US" dirty="0"/>
          </a:p>
        </p:txBody>
      </p:sp>
      <p:sp>
        <p:nvSpPr>
          <p:cNvPr id="5" name="Title 4"/>
          <p:cNvSpPr>
            <a:spLocks noGrp="1"/>
          </p:cNvSpPr>
          <p:nvPr>
            <p:ph type="ctrTitle"/>
          </p:nvPr>
        </p:nvSpPr>
        <p:spPr>
          <a:solidFill>
            <a:srgbClr val="00188F"/>
          </a:solidFill>
        </p:spPr>
        <p:txBody>
          <a:bodyPr/>
          <a:lstStyle/>
          <a:p>
            <a:r>
              <a:rPr lang="en-US" sz="2800" dirty="0" smtClean="0"/>
              <a:t>The </a:t>
            </a:r>
            <a:r>
              <a:rPr lang="en-US" sz="2800" dirty="0"/>
              <a:t>easiest way to create </a:t>
            </a:r>
            <a:br>
              <a:rPr lang="en-US" sz="2800" dirty="0"/>
            </a:br>
            <a:r>
              <a:rPr lang="en-US" sz="2800" dirty="0"/>
              <a:t>modern business </a:t>
            </a:r>
            <a:r>
              <a:rPr lang="en-US" sz="2800" dirty="0" smtClean="0"/>
              <a:t>apps</a:t>
            </a:r>
            <a:r>
              <a:rPr lang="en-US" sz="2800" dirty="0"/>
              <a:t/>
            </a:r>
            <a:br>
              <a:rPr lang="en-US" sz="2800" dirty="0"/>
            </a:br>
            <a:r>
              <a:rPr lang="en-US" sz="2800" dirty="0"/>
              <a:t>for the enterprise</a:t>
            </a:r>
          </a:p>
        </p:txBody>
      </p:sp>
    </p:spTree>
    <p:extLst>
      <p:ext uri="{BB962C8B-B14F-4D97-AF65-F5344CB8AC3E}">
        <p14:creationId xmlns:p14="http://schemas.microsoft.com/office/powerpoint/2010/main" val="3080842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Client Design Goals</a:t>
            </a:r>
            <a:endParaRPr lang="en-US" dirty="0"/>
          </a:p>
        </p:txBody>
      </p:sp>
      <p:sp>
        <p:nvSpPr>
          <p:cNvPr id="3" name="Text Placeholder 2"/>
          <p:cNvSpPr>
            <a:spLocks noGrp="1"/>
          </p:cNvSpPr>
          <p:nvPr>
            <p:ph type="body" sz="quarter" idx="10"/>
          </p:nvPr>
        </p:nvSpPr>
        <p:spPr/>
        <p:txBody>
          <a:bodyPr/>
          <a:lstStyle/>
          <a:p>
            <a:r>
              <a:rPr lang="en-US" dirty="0"/>
              <a:t>Touch-oriented, immersive </a:t>
            </a:r>
            <a:r>
              <a:rPr lang="en-US" dirty="0" smtClean="0"/>
              <a:t>applications</a:t>
            </a:r>
          </a:p>
          <a:p>
            <a:r>
              <a:rPr lang="en-US" dirty="0"/>
              <a:t>R</a:t>
            </a:r>
            <a:r>
              <a:rPr lang="en-US" dirty="0" smtClean="0"/>
              <a:t>un </a:t>
            </a:r>
            <a:r>
              <a:rPr lang="en-US" dirty="0"/>
              <a:t>on </a:t>
            </a:r>
            <a:r>
              <a:rPr lang="en-US" dirty="0" smtClean="0"/>
              <a:t>modern device browsers</a:t>
            </a:r>
            <a:endParaRPr lang="en-US" dirty="0"/>
          </a:p>
          <a:p>
            <a:r>
              <a:rPr lang="en-US" dirty="0" smtClean="0"/>
              <a:t>Standards-based</a:t>
            </a:r>
            <a:endParaRPr lang="en-US" dirty="0"/>
          </a:p>
        </p:txBody>
      </p:sp>
      <p:sp>
        <p:nvSpPr>
          <p:cNvPr id="5" name="Rectangle 4"/>
          <p:cNvSpPr/>
          <p:nvPr/>
        </p:nvSpPr>
        <p:spPr bwMode="auto">
          <a:xfrm rot="19388810">
            <a:off x="9350142" y="5841798"/>
            <a:ext cx="3749026" cy="838200"/>
          </a:xfrm>
          <a:prstGeom prst="rect">
            <a:avLst/>
          </a:prstGeom>
          <a:solidFill>
            <a:srgbClr val="E34A2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3600" spc="-102" dirty="0" smtClean="0">
                <a:gradFill>
                  <a:gsLst>
                    <a:gs pos="0">
                      <a:srgbClr val="FFFFFF"/>
                    </a:gs>
                    <a:gs pos="100000">
                      <a:srgbClr val="FFFFFF"/>
                    </a:gs>
                  </a:gsLst>
                  <a:lin ang="5400000" scaled="0"/>
                </a:gradFill>
                <a:ea typeface="Segoe UI" pitchFamily="34" charset="0"/>
                <a:cs typeface="Segoe UI" pitchFamily="34" charset="0"/>
              </a:rPr>
              <a:t>Preview</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98143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2"/>
          <p:cNvSpPr>
            <a:spLocks noGrp="1"/>
          </p:cNvSpPr>
          <p:nvPr>
            <p:ph type="title"/>
          </p:nvPr>
        </p:nvSpPr>
        <p:spPr/>
        <p:txBody>
          <a:bodyPr/>
          <a:lstStyle/>
          <a:p>
            <a:r>
              <a:rPr lang="en-US" sz="4800" dirty="0" smtClean="0"/>
              <a:t>Build a Touch-Oriented, Immersive Client</a:t>
            </a:r>
            <a:r>
              <a:rPr lang="en-US" dirty="0" smtClean="0"/>
              <a:t/>
            </a:r>
            <a:br>
              <a:rPr lang="en-US" dirty="0" smtClean="0"/>
            </a:br>
            <a:r>
              <a:rPr lang="en-US" sz="3200" dirty="0" smtClean="0"/>
              <a:t>DEMO</a:t>
            </a:r>
            <a:endParaRPr lang="en-US" dirty="0"/>
          </a:p>
        </p:txBody>
      </p:sp>
      <p:sp>
        <p:nvSpPr>
          <p:cNvPr id="4" name="Rectangle 3"/>
          <p:cNvSpPr/>
          <p:nvPr/>
        </p:nvSpPr>
        <p:spPr bwMode="auto">
          <a:xfrm rot="19388810">
            <a:off x="9350142" y="5841798"/>
            <a:ext cx="3749026" cy="838200"/>
          </a:xfrm>
          <a:prstGeom prst="rect">
            <a:avLst/>
          </a:prstGeom>
          <a:solidFill>
            <a:srgbClr val="E34A28"/>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r>
              <a:rPr lang="en-US" sz="3600" spc="-102" dirty="0" smtClean="0">
                <a:gradFill>
                  <a:gsLst>
                    <a:gs pos="0">
                      <a:srgbClr val="FFFFFF"/>
                    </a:gs>
                    <a:gs pos="100000">
                      <a:srgbClr val="FFFFFF"/>
                    </a:gs>
                  </a:gsLst>
                  <a:lin ang="5400000" scaled="0"/>
                </a:gradFill>
                <a:ea typeface="Segoe UI" pitchFamily="34" charset="0"/>
                <a:cs typeface="Segoe UI" pitchFamily="34" charset="0"/>
              </a:rPr>
              <a:t>Preview</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349005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Join the Growing Community</a:t>
            </a:r>
            <a:endParaRPr lang="en-US" dirty="0"/>
          </a:p>
        </p:txBody>
      </p:sp>
      <p:sp>
        <p:nvSpPr>
          <p:cNvPr id="6" name="Text Placeholder 5"/>
          <p:cNvSpPr>
            <a:spLocks noGrp="1"/>
          </p:cNvSpPr>
          <p:nvPr>
            <p:ph type="body" sz="quarter" idx="10"/>
          </p:nvPr>
        </p:nvSpPr>
        <p:spPr>
          <a:xfrm>
            <a:off x="274638" y="1211263"/>
            <a:ext cx="11887200" cy="4190999"/>
          </a:xfrm>
        </p:spPr>
        <p:txBody>
          <a:bodyPr numCol="2"/>
          <a:lstStyle/>
          <a:p>
            <a:r>
              <a:rPr lang="en-US" dirty="0"/>
              <a:t>LightSwitch Team </a:t>
            </a:r>
            <a:r>
              <a:rPr lang="en-US" dirty="0" smtClean="0"/>
              <a:t>Blog </a:t>
            </a:r>
          </a:p>
          <a:p>
            <a:pPr lvl="1"/>
            <a:r>
              <a:rPr lang="en-US" dirty="0" smtClean="0">
                <a:solidFill>
                  <a:schemeClr val="bg1"/>
                </a:solidFill>
              </a:rPr>
              <a:t>blogs.msdn.com/LightSwitch</a:t>
            </a:r>
            <a:endParaRPr lang="en-US" dirty="0" smtClean="0"/>
          </a:p>
          <a:p>
            <a:r>
              <a:rPr lang="en-US" dirty="0" smtClean="0"/>
              <a:t>Developer Center </a:t>
            </a:r>
          </a:p>
          <a:p>
            <a:pPr lvl="1"/>
            <a:r>
              <a:rPr lang="en-US" dirty="0" smtClean="0">
                <a:solidFill>
                  <a:schemeClr val="bg1"/>
                </a:solidFill>
              </a:rPr>
              <a:t>msdn.com/LightSwitch</a:t>
            </a:r>
            <a:endParaRPr lang="en-US" dirty="0" smtClean="0"/>
          </a:p>
          <a:p>
            <a:r>
              <a:rPr lang="en-US" dirty="0" smtClean="0"/>
              <a:t>Forums</a:t>
            </a:r>
          </a:p>
          <a:p>
            <a:pPr lvl="1"/>
            <a:r>
              <a:rPr lang="en-US" dirty="0">
                <a:solidFill>
                  <a:schemeClr val="bg1"/>
                </a:solidFill>
              </a:rPr>
              <a:t>B</a:t>
            </a:r>
            <a:r>
              <a:rPr lang="en-US" dirty="0" smtClean="0">
                <a:solidFill>
                  <a:schemeClr val="bg1"/>
                </a:solidFill>
              </a:rPr>
              <a:t>it.ly/</a:t>
            </a:r>
            <a:r>
              <a:rPr lang="en-US" dirty="0" err="1" smtClean="0">
                <a:solidFill>
                  <a:schemeClr val="bg1"/>
                </a:solidFill>
              </a:rPr>
              <a:t>LightSwitchForums</a:t>
            </a:r>
            <a:endParaRPr lang="en-US" dirty="0">
              <a:solidFill>
                <a:schemeClr val="bg1"/>
              </a:solidFill>
            </a:endParaRPr>
          </a:p>
          <a:p>
            <a:r>
              <a:rPr lang="en-US" dirty="0" smtClean="0"/>
              <a:t>Facebook</a:t>
            </a:r>
          </a:p>
          <a:p>
            <a:pPr lvl="1"/>
            <a:r>
              <a:rPr lang="en-US" dirty="0" smtClean="0">
                <a:solidFill>
                  <a:schemeClr val="bg1"/>
                </a:solidFill>
              </a:rPr>
              <a:t>facebook.com/</a:t>
            </a:r>
            <a:r>
              <a:rPr lang="en-US" dirty="0" err="1" smtClean="0">
                <a:solidFill>
                  <a:schemeClr val="bg1"/>
                </a:solidFill>
              </a:rPr>
              <a:t>VSLightSwitch</a:t>
            </a:r>
            <a:endParaRPr lang="en-US" dirty="0">
              <a:solidFill>
                <a:schemeClr val="bg1"/>
              </a:solidFill>
            </a:endParaRPr>
          </a:p>
          <a:p>
            <a:r>
              <a:rPr lang="en-US" dirty="0" smtClean="0"/>
              <a:t>Twitter</a:t>
            </a:r>
          </a:p>
          <a:p>
            <a:pPr lvl="1"/>
            <a:r>
              <a:rPr lang="en-US" dirty="0" smtClean="0">
                <a:solidFill>
                  <a:schemeClr val="bg1"/>
                </a:solidFill>
              </a:rPr>
              <a:t>@</a:t>
            </a:r>
            <a:r>
              <a:rPr lang="en-US" dirty="0" err="1" smtClean="0">
                <a:solidFill>
                  <a:schemeClr val="bg1"/>
                </a:solidFill>
              </a:rPr>
              <a:t>vslightswitch</a:t>
            </a:r>
            <a:endParaRPr lang="en-US" dirty="0">
              <a:solidFill>
                <a:schemeClr val="bg1"/>
              </a:solidFill>
            </a:endParaRPr>
          </a:p>
        </p:txBody>
      </p:sp>
    </p:spTree>
    <p:extLst>
      <p:ext uri="{BB962C8B-B14F-4D97-AF65-F5344CB8AC3E}">
        <p14:creationId xmlns:p14="http://schemas.microsoft.com/office/powerpoint/2010/main" val="40109154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694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 in </a:t>
            </a:r>
            <a:r>
              <a:rPr lang="en-US" dirty="0"/>
              <a:t>VS </a:t>
            </a:r>
            <a:r>
              <a:rPr lang="en-US" dirty="0" smtClean="0"/>
              <a:t>LightSwitch 2012</a:t>
            </a:r>
            <a:endParaRPr lang="en-US" dirty="0"/>
          </a:p>
        </p:txBody>
      </p:sp>
      <p:sp>
        <p:nvSpPr>
          <p:cNvPr id="3" name="Text Placeholder 2"/>
          <p:cNvSpPr>
            <a:spLocks noGrp="1"/>
          </p:cNvSpPr>
          <p:nvPr>
            <p:ph type="body" sz="quarter" idx="10"/>
          </p:nvPr>
        </p:nvSpPr>
        <p:spPr>
          <a:xfrm>
            <a:off x="274638" y="1211263"/>
            <a:ext cx="11887200" cy="4038599"/>
          </a:xfrm>
        </p:spPr>
        <p:txBody>
          <a:bodyPr numCol="2"/>
          <a:lstStyle/>
          <a:p>
            <a:pPr>
              <a:defRPr/>
            </a:pPr>
            <a:r>
              <a:rPr lang="en-US" dirty="0"/>
              <a:t>OData </a:t>
            </a:r>
            <a:r>
              <a:rPr lang="en-US" dirty="0" smtClean="0"/>
              <a:t>- Consume/Produce</a:t>
            </a:r>
            <a:endParaRPr lang="en-US" dirty="0"/>
          </a:p>
          <a:p>
            <a:pPr>
              <a:defRPr/>
            </a:pPr>
            <a:r>
              <a:rPr lang="en-US" dirty="0" smtClean="0"/>
              <a:t>Row </a:t>
            </a:r>
            <a:r>
              <a:rPr lang="en-US" dirty="0"/>
              <a:t>Data Filtering</a:t>
            </a:r>
          </a:p>
          <a:p>
            <a:pPr>
              <a:defRPr/>
            </a:pPr>
            <a:r>
              <a:rPr lang="en-US" dirty="0"/>
              <a:t>“Conceptual” foreign keys</a:t>
            </a:r>
          </a:p>
          <a:p>
            <a:pPr>
              <a:defRPr/>
            </a:pPr>
            <a:r>
              <a:rPr lang="en-US" dirty="0" smtClean="0"/>
              <a:t>Deploy to Azure Websites</a:t>
            </a:r>
            <a:endParaRPr lang="en-US" dirty="0"/>
          </a:p>
          <a:p>
            <a:pPr>
              <a:defRPr/>
            </a:pPr>
            <a:r>
              <a:rPr lang="en-US" dirty="0" smtClean="0"/>
              <a:t>Active </a:t>
            </a:r>
            <a:r>
              <a:rPr lang="en-US" dirty="0"/>
              <a:t>Directory security group support</a:t>
            </a:r>
          </a:p>
          <a:p>
            <a:pPr>
              <a:defRPr/>
            </a:pPr>
            <a:r>
              <a:rPr lang="en-US" dirty="0"/>
              <a:t>New Business Types</a:t>
            </a:r>
          </a:p>
          <a:p>
            <a:pPr lvl="1">
              <a:defRPr/>
            </a:pPr>
            <a:r>
              <a:rPr lang="en-US" dirty="0"/>
              <a:t>Web Address, Percentage</a:t>
            </a:r>
          </a:p>
          <a:p>
            <a:pPr>
              <a:defRPr/>
            </a:pPr>
            <a:r>
              <a:rPr lang="en-US" dirty="0"/>
              <a:t>UI design improvements</a:t>
            </a:r>
          </a:p>
          <a:p>
            <a:pPr lvl="1">
              <a:defRPr/>
            </a:pPr>
            <a:r>
              <a:rPr lang="en-US" dirty="0"/>
              <a:t>Static images/text, group box, formatting</a:t>
            </a:r>
          </a:p>
          <a:p>
            <a:endParaRPr lang="en-US" dirty="0"/>
          </a:p>
        </p:txBody>
      </p:sp>
    </p:spTree>
    <p:extLst>
      <p:ext uri="{BB962C8B-B14F-4D97-AF65-F5344CB8AC3E}">
        <p14:creationId xmlns:p14="http://schemas.microsoft.com/office/powerpoint/2010/main" val="1859944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uild_Template_16x9 (2)">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John Stallo</External_x0020_Speaker>
    <Session_x0020_Code xmlns="2295e2e7-0eeb-498e-8716-217bb2ee6ee3">2-001</Session_x0020_Code>
    <ProductTaxHTField0 xmlns="2295e2e7-0eeb-498e-8716-217bb2ee6ee3">
      <Terms xmlns="http://schemas.microsoft.com/office/infopath/2007/PartnerControls"/>
    </ProductTaxHTField0>
    <Presentation_x0020_Date xmlns="2295e2e7-0eeb-498e-8716-217bb2ee6ee3">2012-11-02T00:00:00-07:00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2.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90F116-B58F-4255-B05B-DA3808E0E5C6}">
  <ds:schemaRefs>
    <ds:schemaRef ds:uri="8b529f77-48ab-4581-b468-93f09345b8aa"/>
    <ds:schemaRef ds:uri="http://schemas.microsoft.com/office/2006/metadata/properties"/>
    <ds:schemaRef ds:uri="http://www.w3.org/XML/1998/namespace"/>
    <ds:schemaRef ds:uri="230e9df3-be65-4c73-a93b-d1236ebd677e"/>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2295e2e7-0eeb-498e-8716-217bb2ee6ee3"/>
    <ds:schemaRef ds:uri="http://purl.org/dc/elements/1.1/"/>
  </ds:schemaRefs>
</ds:datastoreItem>
</file>

<file path=customXml/itemProps2.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Build_Template_16x9 (2)</Template>
  <TotalTime>782</TotalTime>
  <Words>375</Words>
  <Application>Microsoft Office PowerPoint</Application>
  <PresentationFormat>Custom</PresentationFormat>
  <Paragraphs>49</Paragraphs>
  <Slides>9</Slides>
  <Notes>2</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9</vt:i4>
      </vt:variant>
    </vt:vector>
  </HeadingPairs>
  <TitlesOfParts>
    <vt:vector size="20" baseType="lpstr">
      <vt:lpstr>ＭＳ Ｐゴシック</vt:lpstr>
      <vt:lpstr>Arial</vt:lpstr>
      <vt:lpstr>Avenir LT Pro 45 Book</vt:lpstr>
      <vt:lpstr>Calibri</vt:lpstr>
      <vt:lpstr>Consolas</vt:lpstr>
      <vt:lpstr>Segoe UI</vt:lpstr>
      <vt:lpstr>Segoe UI Light</vt:lpstr>
      <vt:lpstr>Build_Template_16x9 (2)</vt:lpstr>
      <vt:lpstr>4_5-30405_Build_Template_16x9_White_Background</vt:lpstr>
      <vt:lpstr>3_5-30405_Build_Template_16x9_Red_Color_Background</vt:lpstr>
      <vt:lpstr>2_5-30405_Build_Template_16x9_LightBlue_Color_Background</vt:lpstr>
      <vt:lpstr>Building Connected  Business Applications with  Visual Studio LightSwitch</vt:lpstr>
      <vt:lpstr>Visual Studio LightSwitch</vt:lpstr>
      <vt:lpstr>Lap Around LightSwitch DEMO</vt:lpstr>
      <vt:lpstr>The easiest way to create  modern business apps for the enterprise</vt:lpstr>
      <vt:lpstr>HTML Client Design Goals</vt:lpstr>
      <vt:lpstr>Build a Touch-Oriented, Immersive Client DEMO</vt:lpstr>
      <vt:lpstr>Join the Growing Community</vt:lpstr>
      <vt:lpstr>PowerPoint Presentation</vt:lpstr>
      <vt:lpstr>What’s New in VS LightSwitch 2012</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Connected Business Applications with Visual Studio LightSwitch</dc:title>
  <dc:subject>Build 2012</dc:subject>
  <dc:creator>Angie Nelson (Clearwater Group)</dc:creator>
  <cp:keywords>Build 2012</cp:keywords>
  <dc:description>Template: Mitchell Derrey, Silver Fox Productions
Formatting: 
Date: October 29th - November 2nd, 2012
Location: MSCC, Redmond, WA
Audience Type: Internal</dc:description>
  <cp:lastModifiedBy>Shows</cp:lastModifiedBy>
  <cp:revision>21</cp:revision>
  <dcterms:created xsi:type="dcterms:W3CDTF">2012-10-01T22:04:30Z</dcterms:created>
  <dcterms:modified xsi:type="dcterms:W3CDTF">2012-11-02T16:59:25Z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