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3.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6.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1" r:id="rId4"/>
    <p:sldMasterId id="2147484290" r:id="rId5"/>
    <p:sldMasterId id="2147484268" r:id="rId6"/>
    <p:sldMasterId id="2147484246" r:id="rId7"/>
    <p:sldMasterId id="2147484332" r:id="rId8"/>
    <p:sldMasterId id="2147484355" r:id="rId9"/>
    <p:sldMasterId id="2147484371" r:id="rId10"/>
  </p:sldMasterIdLst>
  <p:notesMasterIdLst>
    <p:notesMasterId r:id="rId27"/>
  </p:notesMasterIdLst>
  <p:handoutMasterIdLst>
    <p:handoutMasterId r:id="rId28"/>
  </p:handout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9" orient="horz" pos="4392">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000000"/>
    <a:srgbClr val="969696"/>
    <a:srgbClr val="002050"/>
    <a:srgbClr val="442359"/>
    <a:srgbClr val="333333"/>
    <a:srgbClr val="00FFFF"/>
    <a:srgbClr val="CC00CC"/>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0110" autoAdjust="0"/>
  </p:normalViewPr>
  <p:slideViewPr>
    <p:cSldViewPr>
      <p:cViewPr varScale="1">
        <p:scale>
          <a:sx n="108" d="100"/>
          <a:sy n="108" d="100"/>
        </p:scale>
        <p:origin x="336" y="78"/>
      </p:cViewPr>
      <p:guideLst>
        <p:guide orient="horz" pos="188"/>
        <p:guide orient="horz" pos="763"/>
        <p:guide orient="horz" pos="1339"/>
        <p:guide orient="horz" pos="2491"/>
        <p:guide orient="horz" pos="4218"/>
        <p:guide orient="horz" pos="3643"/>
        <p:guide orient="horz" pos="3067"/>
        <p:guide orient="horz" pos="1915"/>
        <p:guide orient="horz" pos="4392"/>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2012</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10/30/2012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2012</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10/30/2012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3525" y="914400"/>
            <a:ext cx="8126413" cy="4572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4"/>
          </p:nvPr>
        </p:nvSpPr>
        <p:spPr/>
        <p:txBody>
          <a:bodyPr/>
          <a:lstStyle/>
          <a:p>
            <a:fld id="{3CC11E09-DF29-41C6-8284-8E6AA427DAE1}" type="datetime1">
              <a:rPr lang="en-US" smtClean="0">
                <a:solidFill>
                  <a:prstClr val="black"/>
                </a:solidFill>
              </a:rPr>
              <a:pPr/>
              <a:t>10/30/2012</a:t>
            </a:fld>
            <a:endParaRPr lang="en-US" dirty="0">
              <a:solidFill>
                <a:prstClr val="black"/>
              </a:solidFill>
            </a:endParaRPr>
          </a:p>
        </p:txBody>
      </p:sp>
      <p:sp>
        <p:nvSpPr>
          <p:cNvPr id="9" name="Header Placeholder 8"/>
          <p:cNvSpPr>
            <a:spLocks noGrp="1"/>
          </p:cNvSpPr>
          <p:nvPr>
            <p:ph type="hdr" sz="quarter" idx="15"/>
          </p:nvPr>
        </p:nvSpPr>
        <p:spPr/>
        <p:txBody>
          <a:bodyPr/>
          <a:lstStyle/>
          <a:p>
            <a:r>
              <a:rPr lang="en-US" smtClean="0">
                <a:solidFill>
                  <a:prstClr val="black"/>
                </a:solidFill>
              </a:rPr>
              <a:t>Windows Azure</a:t>
            </a:r>
            <a:endParaRPr lang="en-US" dirty="0">
              <a:solidFill>
                <a:prstClr val="black"/>
              </a:solidFill>
            </a:endParaRPr>
          </a:p>
        </p:txBody>
      </p:sp>
      <p:sp>
        <p:nvSpPr>
          <p:cNvPr id="10" name="Slide Number Placeholder 9"/>
          <p:cNvSpPr>
            <a:spLocks noGrp="1"/>
          </p:cNvSpPr>
          <p:nvPr>
            <p:ph type="sldNum" sz="quarter" idx="16"/>
          </p:nvPr>
        </p:nvSpPr>
        <p:spPr/>
        <p:txBody>
          <a:bodyPr/>
          <a:lstStyle/>
          <a:p>
            <a:fld id="{8B263312-38AA-4E1E-B2B5-0F8F122B24FE}" type="slidenum">
              <a:rPr lang="en-US" smtClean="0">
                <a:solidFill>
                  <a:prstClr val="black"/>
                </a:solidFill>
              </a:rPr>
              <a:pPr/>
              <a:t>1</a:t>
            </a:fld>
            <a:endParaRPr lang="en-US" dirty="0">
              <a:solidFill>
                <a:prstClr val="black"/>
              </a:solidFill>
            </a:endParaRPr>
          </a:p>
        </p:txBody>
      </p:sp>
      <p:sp>
        <p:nvSpPr>
          <p:cNvPr id="11" name="Footer Placeholder 10"/>
          <p:cNvSpPr>
            <a:spLocks noGrp="1"/>
          </p:cNvSpPr>
          <p:nvPr>
            <p:ph type="ftr" sz="quarter" idx="17"/>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422325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C8008C8-FFCB-4305-84F6-92DEC5E79502}" type="datetime1">
              <a:rPr lang="en-US" smtClean="0">
                <a:solidFill>
                  <a:prstClr val="black"/>
                </a:solidFill>
              </a:rPr>
              <a:pPr/>
              <a:t>10/30/2012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4149967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B8953A9-74B8-4617-A0FC-7E3252CA6D85}" type="datetime1">
              <a:rPr lang="en-US" smtClean="0">
                <a:solidFill>
                  <a:prstClr val="black"/>
                </a:solidFill>
              </a:rPr>
              <a:pPr/>
              <a:t>10/30/2012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1302525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EDD6220-4B03-4979-B765-67167B824D64}" type="datetime1">
              <a:rPr lang="en-US" smtClean="0">
                <a:solidFill>
                  <a:prstClr val="black"/>
                </a:solidFill>
              </a:rPr>
              <a:pPr/>
              <a:t>10/30/2012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414521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DD9E3C9-CBDF-4CFA-8B46-1254D8B98A8C}" type="datetime1">
              <a:rPr lang="en-US" smtClean="0">
                <a:solidFill>
                  <a:prstClr val="black"/>
                </a:solidFill>
              </a:rPr>
              <a:pPr/>
              <a:t>10/30/2012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068153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16D5C82-9540-443B-9A2D-C20C2E401044}" type="datetime1">
              <a:rPr lang="en-US" smtClean="0">
                <a:solidFill>
                  <a:prstClr val="black"/>
                </a:solidFill>
              </a:rPr>
              <a:pPr/>
              <a:t>10/30/2012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58072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B8953A9-74B8-4617-A0FC-7E3252CA6D85}" type="datetime1">
              <a:rPr lang="en-US" smtClean="0">
                <a:solidFill>
                  <a:prstClr val="black"/>
                </a:solidFill>
              </a:rPr>
              <a:pPr/>
              <a:t>10/30/2012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071901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DE98D88-4B2E-4AAB-9ECA-CFD46E198059}" type="datetime1">
              <a:rPr lang="en-US" smtClean="0">
                <a:solidFill>
                  <a:prstClr val="black"/>
                </a:solidFill>
              </a:rPr>
              <a:pPr/>
              <a:t>10/30/2012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009897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277604-F957-433F-BCA2-0779A8E9576D}"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548927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90C08D4-B27D-4138-AFE4-E45609147844}" type="datetime1">
              <a:rPr lang="en-US" smtClean="0">
                <a:solidFill>
                  <a:prstClr val="black"/>
                </a:solidFill>
              </a:rPr>
              <a:pPr/>
              <a:t>10/30/2012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284440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B8953A9-74B8-4617-A0FC-7E3252CA6D85}" type="datetime1">
              <a:rPr lang="en-US" smtClean="0">
                <a:solidFill>
                  <a:prstClr val="black"/>
                </a:solidFill>
              </a:rPr>
              <a:pPr/>
              <a:t>10/30/2012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27556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8675F7-214B-44C6-B98A-F66BAC90BAF5}"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9810022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FFE631D-DAAA-4988-9867-2F1CD3B61004}" type="datetime1">
              <a:rPr lang="en-US" smtClean="0">
                <a:solidFill>
                  <a:prstClr val="black"/>
                </a:solidFill>
              </a:rPr>
              <a:pPr/>
              <a:t>10/30/2012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600182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304873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200517451"/>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90993298"/>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49664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725775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5066883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80618298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879264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08310302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42800709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9873566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758418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431257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54308989"/>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404753004"/>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249432325"/>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702061302"/>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07770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9813819"/>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8303263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550174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9581673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268594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53694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38218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037409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8945952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1820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rgbClr val="505050"/>
                    </a:gs>
                    <a:gs pos="100000">
                      <a:srgbClr val="505050"/>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30666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881388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45122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21232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rgbClr val="505050"/>
                    </a:gs>
                    <a:gs pos="100000">
                      <a:srgbClr val="505050"/>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5051804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rgbClr val="505050"/>
                    </a:gs>
                    <a:gs pos="100000">
                      <a:srgbClr val="505050"/>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6963382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99497355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1921918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1706733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79820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4592763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637859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51857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5516976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2125663"/>
            <a:ext cx="11887200" cy="4572000"/>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5288029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8327338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8502685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02631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994800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6613484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234018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3328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184077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2416937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952129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40505512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422454041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8910325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4571114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17261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9548805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18171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73123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rgbClr val="FFFFFF"/>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33632998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Color Block Header on Left &amp; Text on Right ">
    <p:bg>
      <p:bgRef idx="1001">
        <a:schemeClr val="bg1"/>
      </p:bgRef>
    </p:bg>
    <p:spTree>
      <p:nvGrpSpPr>
        <p:cNvPr id="1" name=""/>
        <p:cNvGrpSpPr/>
        <p:nvPr/>
      </p:nvGrpSpPr>
      <p:grpSpPr>
        <a:xfrm>
          <a:off x="0" y="0"/>
          <a:ext cx="0" cy="0"/>
          <a:chOff x="0" y="0"/>
          <a:chExt cx="0" cy="0"/>
        </a:xfrm>
      </p:grpSpPr>
      <p:sp>
        <p:nvSpPr>
          <p:cNvPr id="2" name="Rectangle 1"/>
          <p:cNvSpPr/>
          <p:nvPr/>
        </p:nvSpPr>
        <p:spPr bwMode="white">
          <a:xfrm>
            <a:off x="-9718" y="0"/>
            <a:ext cx="6108095"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31279" y="1476622"/>
            <a:ext cx="5338712" cy="1695079"/>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6" name="Content Placeholder 5"/>
          <p:cNvSpPr>
            <a:spLocks noGrp="1"/>
          </p:cNvSpPr>
          <p:nvPr>
            <p:ph sz="quarter" idx="4"/>
          </p:nvPr>
        </p:nvSpPr>
        <p:spPr>
          <a:xfrm>
            <a:off x="6313878" y="1715387"/>
            <a:ext cx="5596178" cy="339016"/>
          </a:xfrm>
          <a:prstGeom prst="rect">
            <a:avLst/>
          </a:prstGeom>
        </p:spPr>
        <p:txBody>
          <a:bodyPr>
            <a:noAutofit/>
          </a:bodyPr>
          <a:lstStyle>
            <a:lvl1pPr marL="0" indent="0">
              <a:spcBef>
                <a:spcPts val="1224"/>
              </a:spcBef>
              <a:buNone/>
              <a:defRPr lang="en-US" sz="2040" kern="1200" spc="0" dirty="0" smtClean="0">
                <a:gradFill>
                  <a:gsLst>
                    <a:gs pos="100000">
                      <a:schemeClr val="bg2"/>
                    </a:gs>
                    <a:gs pos="0">
                      <a:schemeClr val="bg2"/>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Tree>
    <p:extLst>
      <p:ext uri="{BB962C8B-B14F-4D97-AF65-F5344CB8AC3E}">
        <p14:creationId xmlns:p14="http://schemas.microsoft.com/office/powerpoint/2010/main" val="76767461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4923975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4189772"/>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9380773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175847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05405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0223946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1532411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89485003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42010323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99146198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37978051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10415112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8737633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612706982"/>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34012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84532262"/>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36950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1223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chemeClr val="accent1"/>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24558782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98580" y="2151537"/>
            <a:ext cx="10445796" cy="1017048"/>
          </a:xfrm>
        </p:spPr>
        <p:txBody>
          <a:bodyPr anchor="b" anchorCtr="0"/>
          <a:lstStyle>
            <a:lvl1pPr>
              <a:defRPr sz="7343" spc="-153" baseline="0">
                <a:gradFill>
                  <a:gsLst>
                    <a:gs pos="1250">
                      <a:schemeClr val="bg1"/>
                    </a:gs>
                    <a:gs pos="100000">
                      <a:schemeClr val="bg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98580" y="3494024"/>
            <a:ext cx="10445796" cy="508524"/>
          </a:xfrm>
        </p:spPr>
        <p:txBody>
          <a:bodyPr>
            <a:noAutofit/>
          </a:bodyPr>
          <a:lstStyle>
            <a:lvl1pPr marL="0" indent="0">
              <a:spcBef>
                <a:spcPts val="0"/>
              </a:spcBef>
              <a:buNone/>
              <a:defRPr spc="-71" baseline="0">
                <a:gradFill>
                  <a:gsLst>
                    <a:gs pos="0">
                      <a:schemeClr val="bg1"/>
                    </a:gs>
                    <a:gs pos="100000">
                      <a:schemeClr val="bg1"/>
                    </a:gs>
                  </a:gsLst>
                  <a:lin ang="5400000" scaled="0"/>
                </a:gradFill>
                <a:latin typeface="+mj-lt"/>
              </a:defRPr>
            </a:lvl1pPr>
          </a:lstStyle>
          <a:p>
            <a:pPr lvl="0"/>
            <a:r>
              <a:rPr lang="en-US" dirty="0" smtClean="0"/>
              <a:t>Speaker Title</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9724" y="4971002"/>
            <a:ext cx="4450767" cy="2087525"/>
          </a:xfrm>
          <a:prstGeom prst="rect">
            <a:avLst/>
          </a:prstGeom>
        </p:spPr>
      </p:pic>
    </p:spTree>
    <p:extLst>
      <p:ext uri="{BB962C8B-B14F-4D97-AF65-F5344CB8AC3E}">
        <p14:creationId xmlns:p14="http://schemas.microsoft.com/office/powerpoint/2010/main" val="207511126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Divider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9660" y="2875735"/>
            <a:ext cx="11375536" cy="1243058"/>
          </a:xfrm>
        </p:spPr>
        <p:txBody>
          <a:bodyPr anchor="b" anchorCtr="0"/>
          <a:lstStyle>
            <a:lvl1pPr>
              <a:defRPr sz="8975" spc="-306" baseline="0">
                <a:gradFill>
                  <a:gsLst>
                    <a:gs pos="100000">
                      <a:schemeClr val="bg1"/>
                    </a:gs>
                    <a:gs pos="0">
                      <a:schemeClr val="bg1"/>
                    </a:gs>
                  </a:gsLst>
                  <a:lin ang="5400000" scaled="0"/>
                </a:gradFill>
              </a:defRPr>
            </a:lvl1pPr>
          </a:lstStyle>
          <a:p>
            <a:r>
              <a:rPr lang="en-US" dirty="0" smtClean="0"/>
              <a:t>Click to edit title style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0417" y="6134655"/>
            <a:ext cx="1774190" cy="832141"/>
          </a:xfrm>
          <a:prstGeom prst="rect">
            <a:avLst/>
          </a:prstGeom>
        </p:spPr>
      </p:pic>
    </p:spTree>
    <p:extLst>
      <p:ext uri="{BB962C8B-B14F-4D97-AF65-F5344CB8AC3E}">
        <p14:creationId xmlns:p14="http://schemas.microsoft.com/office/powerpoint/2010/main" val="4270835533"/>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Demo, Video etc. &quot;special&quot; slides">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2911" y="4429866"/>
            <a:ext cx="10445795" cy="470856"/>
          </a:xfrm>
        </p:spPr>
        <p:txBody>
          <a:bodyPr>
            <a:noAutofit/>
          </a:bodyPr>
          <a:lstStyle>
            <a:lvl1pPr marL="0" indent="0" algn="l">
              <a:lnSpc>
                <a:spcPct val="90000"/>
              </a:lnSpc>
              <a:spcBef>
                <a:spcPts val="0"/>
              </a:spcBef>
              <a:buNone/>
              <a:defRPr lang="en-US" sz="3672" kern="1200" spc="-71" baseline="0" dirty="0">
                <a:gradFill>
                  <a:gsLst>
                    <a:gs pos="2083">
                      <a:schemeClr val="bg2"/>
                    </a:gs>
                    <a:gs pos="99000">
                      <a:schemeClr val="bg2"/>
                    </a:gs>
                  </a:gsLst>
                  <a:lin ang="5400000" scaled="0"/>
                </a:gradFill>
                <a:latin typeface="+mj-lt"/>
                <a:ea typeface="+mn-ea"/>
                <a:cs typeface="+mn-cs"/>
              </a:defRPr>
            </a:lvl1pPr>
            <a:lvl2pPr marL="466280" indent="0" algn="ctr">
              <a:buNone/>
              <a:defRPr>
                <a:solidFill>
                  <a:schemeClr val="tx1">
                    <a:tint val="75000"/>
                  </a:schemeClr>
                </a:solidFill>
              </a:defRPr>
            </a:lvl2pPr>
            <a:lvl3pPr marL="932559" indent="0" algn="ctr">
              <a:buNone/>
              <a:defRPr>
                <a:solidFill>
                  <a:schemeClr val="tx1">
                    <a:tint val="75000"/>
                  </a:schemeClr>
                </a:solidFill>
              </a:defRPr>
            </a:lvl3pPr>
            <a:lvl4pPr marL="1398839" indent="0" algn="ctr">
              <a:buNone/>
              <a:defRPr>
                <a:solidFill>
                  <a:schemeClr val="tx1">
                    <a:tint val="75000"/>
                  </a:schemeClr>
                </a:solidFill>
              </a:defRPr>
            </a:lvl4pPr>
            <a:lvl5pPr marL="1865119" indent="0" algn="ctr">
              <a:buNone/>
              <a:defRPr>
                <a:solidFill>
                  <a:schemeClr val="tx1">
                    <a:tint val="75000"/>
                  </a:schemeClr>
                </a:solidFill>
              </a:defRPr>
            </a:lvl5pPr>
            <a:lvl6pPr marL="2331399" indent="0" algn="ctr">
              <a:buNone/>
              <a:defRPr>
                <a:solidFill>
                  <a:schemeClr val="tx1">
                    <a:tint val="75000"/>
                  </a:schemeClr>
                </a:solidFill>
              </a:defRPr>
            </a:lvl6pPr>
            <a:lvl7pPr marL="2797677" indent="0" algn="ctr">
              <a:buNone/>
              <a:defRPr>
                <a:solidFill>
                  <a:schemeClr val="tx1">
                    <a:tint val="75000"/>
                  </a:schemeClr>
                </a:solidFill>
              </a:defRPr>
            </a:lvl7pPr>
            <a:lvl8pPr marL="3263957" indent="0" algn="ctr">
              <a:buNone/>
              <a:defRPr>
                <a:solidFill>
                  <a:schemeClr val="tx1">
                    <a:tint val="75000"/>
                  </a:schemeClr>
                </a:solidFill>
              </a:defRPr>
            </a:lvl8pPr>
            <a:lvl9pPr marL="3730237" indent="0" algn="ctr">
              <a:buNone/>
              <a:defRPr>
                <a:solidFill>
                  <a:schemeClr val="tx1">
                    <a:tint val="75000"/>
                  </a:schemeClr>
                </a:solidFill>
              </a:defRPr>
            </a:lvl9pPr>
          </a:lstStyle>
          <a:p>
            <a:pPr marL="0" marR="0" lvl="0" indent="0" algn="l" defTabSz="932559"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92910" y="2794218"/>
            <a:ext cx="10453896" cy="1406089"/>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791" b="0" kern="1200" cap="none" spc="-408" baseline="0" dirty="0" smtClean="0">
                <a:ln w="3175">
                  <a:noFill/>
                </a:ln>
                <a:gradFill>
                  <a:gsLst>
                    <a:gs pos="100000">
                      <a:schemeClr val="tx2"/>
                    </a:gs>
                    <a:gs pos="0">
                      <a:schemeClr val="tx2"/>
                    </a:gs>
                  </a:gsLst>
                  <a:lin ang="5400000" scaled="0"/>
                </a:gra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92911" y="1476622"/>
            <a:ext cx="10445796" cy="932293"/>
          </a:xfrm>
        </p:spPr>
        <p:txBody>
          <a:bodyPr wrap="square" anchor="b">
            <a:noAutofit/>
          </a:bodyPr>
          <a:lstStyle>
            <a:lvl1pPr marL="0" indent="0">
              <a:buNone/>
              <a:defRPr sz="6731" spc="-153"/>
            </a:lvl1pPr>
          </a:lstStyle>
          <a:p>
            <a:pPr lvl="0"/>
            <a:r>
              <a:rPr lang="en-US" smtClean="0"/>
              <a:t>Click to edit Master text styles</a:t>
            </a:r>
          </a:p>
        </p:txBody>
      </p:sp>
    </p:spTree>
    <p:extLst>
      <p:ext uri="{BB962C8B-B14F-4D97-AF65-F5344CB8AC3E}">
        <p14:creationId xmlns:p14="http://schemas.microsoft.com/office/powerpoint/2010/main" val="233920309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14658688"/>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amp; Content, 2-color, no Bullets">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
        <p:nvSpPr>
          <p:cNvPr id="5" name="Text Placeholder 4"/>
          <p:cNvSpPr>
            <a:spLocks noGrp="1"/>
          </p:cNvSpPr>
          <p:nvPr>
            <p:ph type="body" sz="quarter" idx="10"/>
          </p:nvPr>
        </p:nvSpPr>
        <p:spPr>
          <a:xfrm>
            <a:off x="529660" y="1476621"/>
            <a:ext cx="11375536" cy="2015262"/>
          </a:xfrm>
          <a:prstGeom prst="rect">
            <a:avLst/>
          </a:prstGeom>
        </p:spPr>
        <p:txBody>
          <a:bodyPr/>
          <a:lstStyle>
            <a:lvl1pPr marL="0" indent="0">
              <a:spcBef>
                <a:spcPts val="2448"/>
              </a:spcBef>
              <a:buNone/>
              <a:defRPr sz="4080">
                <a:gradFill>
                  <a:gsLst>
                    <a:gs pos="100000">
                      <a:schemeClr val="tx2"/>
                    </a:gs>
                    <a:gs pos="0">
                      <a:schemeClr val="tx2"/>
                    </a:gs>
                  </a:gsLst>
                  <a:lin ang="5400000" scaled="0"/>
                </a:gradFill>
                <a:latin typeface="+mj-lt"/>
              </a:defRPr>
            </a:lvl1pPr>
            <a:lvl2pPr marL="0" indent="0">
              <a:buNone/>
              <a:defRPr sz="2040">
                <a:gradFill>
                  <a:gsLst>
                    <a:gs pos="100000">
                      <a:schemeClr val="bg2"/>
                    </a:gs>
                    <a:gs pos="6000">
                      <a:schemeClr val="bg2"/>
                    </a:gs>
                  </a:gsLst>
                  <a:lin ang="5400000" scaled="0"/>
                </a:gradFill>
              </a:defRPr>
            </a:lvl2pPr>
            <a:lvl3pPr marL="236387" indent="0">
              <a:buNone/>
              <a:defRPr sz="2040">
                <a:gradFill>
                  <a:gsLst>
                    <a:gs pos="100000">
                      <a:schemeClr val="bg2"/>
                    </a:gs>
                    <a:gs pos="6000">
                      <a:schemeClr val="bg2"/>
                    </a:gs>
                  </a:gsLst>
                  <a:lin ang="5400000" scaled="0"/>
                </a:gradFill>
              </a:defRPr>
            </a:lvl3pPr>
            <a:lvl4pPr marL="466298" indent="0">
              <a:buNone/>
              <a:defRPr sz="2040">
                <a:gradFill>
                  <a:gsLst>
                    <a:gs pos="100000">
                      <a:schemeClr val="bg2"/>
                    </a:gs>
                    <a:gs pos="6000">
                      <a:schemeClr val="bg2"/>
                    </a:gs>
                  </a:gsLst>
                  <a:lin ang="5400000" scaled="0"/>
                </a:gradFill>
              </a:defRPr>
            </a:lvl4pPr>
            <a:lvl5pPr marL="707543" indent="0">
              <a:buNone/>
              <a:defRPr sz="2040">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3134604825"/>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amp; Content,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0" y="1476621"/>
            <a:ext cx="11375536" cy="2015262"/>
          </a:xfrm>
          <a:prstGeom prst="rect">
            <a:avLst/>
          </a:prstGeom>
        </p:spPr>
        <p:txBody>
          <a:bodyPr/>
          <a:lstStyle>
            <a:lvl1pPr marL="0" indent="0">
              <a:spcBef>
                <a:spcPts val="2448"/>
              </a:spcBef>
              <a:buNone/>
              <a:defRPr sz="4080">
                <a:gradFill>
                  <a:gsLst>
                    <a:gs pos="100000">
                      <a:schemeClr val="bg2"/>
                    </a:gs>
                    <a:gs pos="0">
                      <a:schemeClr val="bg2"/>
                    </a:gs>
                  </a:gsLst>
                  <a:lin ang="5400000" scaled="0"/>
                </a:gradFill>
                <a:latin typeface="+mj-lt"/>
              </a:defRPr>
            </a:lvl1pPr>
            <a:lvl2pPr marL="0" indent="0">
              <a:buNone/>
              <a:defRPr sz="2040">
                <a:gradFill>
                  <a:gsLst>
                    <a:gs pos="100000">
                      <a:schemeClr val="bg2"/>
                    </a:gs>
                    <a:gs pos="0">
                      <a:schemeClr val="bg2"/>
                    </a:gs>
                  </a:gsLst>
                  <a:lin ang="5400000" scaled="0"/>
                </a:gradFill>
              </a:defRPr>
            </a:lvl2pPr>
            <a:lvl3pPr marL="236387" indent="0">
              <a:buNone/>
              <a:defRPr sz="2040">
                <a:gradFill>
                  <a:gsLst>
                    <a:gs pos="100000">
                      <a:schemeClr val="bg2"/>
                    </a:gs>
                    <a:gs pos="0">
                      <a:schemeClr val="bg2"/>
                    </a:gs>
                  </a:gsLst>
                  <a:lin ang="5400000" scaled="0"/>
                </a:gradFill>
              </a:defRPr>
            </a:lvl3pPr>
            <a:lvl4pPr marL="466298" indent="0">
              <a:buNone/>
              <a:defRPr sz="2040">
                <a:gradFill>
                  <a:gsLst>
                    <a:gs pos="100000">
                      <a:schemeClr val="bg2"/>
                    </a:gs>
                    <a:gs pos="0">
                      <a:schemeClr val="bg2"/>
                    </a:gs>
                  </a:gsLst>
                  <a:lin ang="5400000" scaled="0"/>
                </a:gradFill>
              </a:defRPr>
            </a:lvl4pPr>
            <a:lvl5pPr marL="707543" indent="0">
              <a:buNone/>
              <a:defRPr sz="2040">
                <a:gradFill>
                  <a:gsLst>
                    <a:gs pos="100000">
                      <a:schemeClr val="bg2"/>
                    </a:gs>
                    <a:gs pos="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4025486973"/>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29660" y="233151"/>
            <a:ext cx="11375536" cy="762786"/>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0" y="1476621"/>
            <a:ext cx="11375536" cy="2084319"/>
          </a:xfrm>
          <a:prstGeom prst="rect">
            <a:avLst/>
          </a:prstGeom>
        </p:spPr>
        <p:txBody>
          <a:bodyPr/>
          <a:lstStyle>
            <a:lvl1pPr marL="289818" indent="-289818">
              <a:buFont typeface="Wingdings" pitchFamily="2" charset="2"/>
              <a:buChar char=""/>
              <a:defRPr sz="4080"/>
            </a:lvl1pPr>
            <a:lvl2pPr marL="527824" indent="-238007">
              <a:buFont typeface="Wingdings" pitchFamily="2" charset="2"/>
              <a:buChar char=""/>
              <a:defRPr>
                <a:latin typeface="+mn-lt"/>
              </a:defRPr>
            </a:lvl2pPr>
            <a:lvl3pPr marL="756116" indent="-228292">
              <a:buFont typeface="Wingdings" pitchFamily="2" charset="2"/>
              <a:buChar char=""/>
              <a:tabLst/>
              <a:defRPr>
                <a:latin typeface="+mn-lt"/>
              </a:defRPr>
            </a:lvl3pPr>
            <a:lvl4pPr marL="932597" indent="-176481">
              <a:buFont typeface="Wingdings" pitchFamily="2" charset="2"/>
              <a:buChar char=""/>
              <a:defRPr>
                <a:latin typeface="+mn-lt"/>
              </a:defRPr>
            </a:lvl4pPr>
            <a:lvl5pPr marL="1109078" indent="-176481">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1710425623"/>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le &amp; 2-Content, 2-color, 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31279" y="1476623"/>
            <a:ext cx="5504574" cy="2511229"/>
          </a:xfrm>
        </p:spPr>
        <p:txBody>
          <a:bodyPr/>
          <a:lstStyle>
            <a:lvl1pPr marL="0" indent="0">
              <a:spcBef>
                <a:spcPts val="1224"/>
              </a:spcBef>
              <a:buNone/>
              <a:defRPr sz="4080">
                <a:gradFill>
                  <a:gsLst>
                    <a:gs pos="100000">
                      <a:schemeClr val="tx2"/>
                    </a:gs>
                    <a:gs pos="0">
                      <a:schemeClr val="tx2"/>
                    </a:gs>
                  </a:gsLst>
                  <a:lin ang="5400000" scaled="0"/>
                </a:gradFill>
                <a:latin typeface="+mj-lt"/>
              </a:defRPr>
            </a:lvl1pPr>
            <a:lvl2pPr marL="0" indent="0">
              <a:buNone/>
              <a:defRPr sz="2040"/>
            </a:lvl2pPr>
            <a:lvl3pPr marL="238007" indent="0">
              <a:buNone/>
              <a:defRPr sz="2040"/>
            </a:lvl3pPr>
            <a:lvl4pPr marL="466298" indent="0">
              <a:buNone/>
              <a:defRPr sz="2040"/>
            </a:lvl4pPr>
            <a:lvl5pPr marL="707543" indent="0">
              <a:buNone/>
              <a:defRPr sz="204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405481" y="1476623"/>
            <a:ext cx="5504574" cy="2511229"/>
          </a:xfrm>
        </p:spPr>
        <p:txBody>
          <a:bodyPr/>
          <a:lstStyle>
            <a:lvl1pPr marL="0" indent="0">
              <a:spcBef>
                <a:spcPts val="1224"/>
              </a:spcBef>
              <a:buNone/>
              <a:defRPr lang="en-US" sz="4080" kern="1200" spc="-71" baseline="0" dirty="0" smtClean="0">
                <a:gradFill>
                  <a:gsLst>
                    <a:gs pos="100000">
                      <a:schemeClr val="tx2"/>
                    </a:gs>
                    <a:gs pos="0">
                      <a:schemeClr val="tx2"/>
                    </a:gs>
                  </a:gsLst>
                  <a:lin ang="5400000" scaled="0"/>
                </a:gradFill>
                <a:latin typeface="+mj-lt"/>
                <a:ea typeface="+mn-ea"/>
                <a:cs typeface="+mn-cs"/>
              </a:defRPr>
            </a:lvl1pPr>
            <a:lvl2pPr marL="3238"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2pPr>
            <a:lvl3pPr marL="23800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3pPr>
            <a:lvl4pPr marL="469536"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4pPr>
            <a:lvl5pPr marL="70106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a:gradFill>
                  <a:gsLst>
                    <a:gs pos="1250">
                      <a:schemeClr val="bg2"/>
                    </a:gs>
                    <a:gs pos="100000">
                      <a:schemeClr val="bg2"/>
                    </a:gs>
                  </a:gsLst>
                  <a:lin ang="5400000" scaled="0"/>
                </a:gradFill>
                <a:latin typeface="+mn-lt"/>
                <a:ea typeface="+mn-ea"/>
                <a:cs typeface="+mn-cs"/>
              </a:defRPr>
            </a:lvl5pPr>
          </a:lstStyle>
          <a:p>
            <a:pPr marL="0" marR="0" lvl="0"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
        <p:nvSpPr>
          <p:cNvPr id="7" name="Slide Number Placeholder 9"/>
          <p:cNvSpPr>
            <a:spLocks noGrp="1"/>
          </p:cNvSpPr>
          <p:nvPr>
            <p:ph type="sldNum" sz="quarter" idx="13"/>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1011945181"/>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le &amp; 2-Content, 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31279" y="1476623"/>
            <a:ext cx="5504574" cy="2511229"/>
          </a:xfrm>
        </p:spPr>
        <p:txBody>
          <a:bodyPr/>
          <a:lstStyle>
            <a:lvl1pPr marL="0" indent="0">
              <a:spcBef>
                <a:spcPts val="1224"/>
              </a:spcBef>
              <a:buNone/>
              <a:defRPr sz="4080">
                <a:gradFill>
                  <a:gsLst>
                    <a:gs pos="1000">
                      <a:schemeClr val="bg2"/>
                    </a:gs>
                    <a:gs pos="98000">
                      <a:schemeClr val="bg2"/>
                    </a:gs>
                  </a:gsLst>
                  <a:lin ang="5400000" scaled="0"/>
                </a:gradFill>
                <a:latin typeface="+mj-lt"/>
              </a:defRPr>
            </a:lvl1pPr>
            <a:lvl2pPr marL="0" indent="0">
              <a:buNone/>
              <a:defRPr sz="2040">
                <a:gradFill>
                  <a:gsLst>
                    <a:gs pos="1000">
                      <a:schemeClr val="bg2"/>
                    </a:gs>
                    <a:gs pos="98000">
                      <a:schemeClr val="bg2"/>
                    </a:gs>
                  </a:gsLst>
                  <a:lin ang="5400000" scaled="0"/>
                </a:gradFill>
              </a:defRPr>
            </a:lvl2pPr>
            <a:lvl3pPr marL="238007" indent="0">
              <a:buNone/>
              <a:defRPr sz="2040">
                <a:gradFill>
                  <a:gsLst>
                    <a:gs pos="1000">
                      <a:schemeClr val="bg2"/>
                    </a:gs>
                    <a:gs pos="98000">
                      <a:schemeClr val="bg2"/>
                    </a:gs>
                  </a:gsLst>
                  <a:lin ang="5400000" scaled="0"/>
                </a:gradFill>
              </a:defRPr>
            </a:lvl3pPr>
            <a:lvl4pPr marL="466298" indent="0">
              <a:buNone/>
              <a:defRPr sz="2040">
                <a:gradFill>
                  <a:gsLst>
                    <a:gs pos="1000">
                      <a:schemeClr val="bg2"/>
                    </a:gs>
                    <a:gs pos="98000">
                      <a:schemeClr val="bg2"/>
                    </a:gs>
                  </a:gsLst>
                  <a:lin ang="5400000" scaled="0"/>
                </a:gradFill>
              </a:defRPr>
            </a:lvl4pPr>
            <a:lvl5pPr marL="707543" indent="0">
              <a:buNone/>
              <a:defRPr sz="2040">
                <a:gradFill>
                  <a:gsLst>
                    <a:gs pos="1000">
                      <a:schemeClr val="bg2"/>
                    </a:gs>
                    <a:gs pos="98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405481" y="1476623"/>
            <a:ext cx="5504574" cy="2511229"/>
          </a:xfrm>
        </p:spPr>
        <p:txBody>
          <a:bodyPr/>
          <a:lstStyle>
            <a:lvl1pPr marL="0" indent="0">
              <a:spcBef>
                <a:spcPts val="1224"/>
              </a:spcBef>
              <a:buNone/>
              <a:defRPr lang="en-US" sz="4080" kern="1200" spc="-71" baseline="0" dirty="0" smtClean="0">
                <a:gradFill>
                  <a:gsLst>
                    <a:gs pos="1000">
                      <a:schemeClr val="bg2"/>
                    </a:gs>
                    <a:gs pos="98000">
                      <a:schemeClr val="bg2"/>
                    </a:gs>
                  </a:gsLst>
                  <a:lin ang="5400000" scaled="0"/>
                </a:gradFill>
                <a:latin typeface="+mj-lt"/>
                <a:ea typeface="+mn-ea"/>
                <a:cs typeface="+mn-cs"/>
              </a:defRPr>
            </a:lvl1pPr>
            <a:lvl2pPr marL="3238"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000">
                      <a:schemeClr val="bg2"/>
                    </a:gs>
                    <a:gs pos="98000">
                      <a:schemeClr val="bg2"/>
                    </a:gs>
                  </a:gsLst>
                  <a:lin ang="5400000" scaled="0"/>
                </a:gradFill>
                <a:latin typeface="+mn-lt"/>
                <a:ea typeface="+mn-ea"/>
                <a:cs typeface="+mn-cs"/>
              </a:defRPr>
            </a:lvl2pPr>
            <a:lvl3pPr marL="23800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000">
                      <a:schemeClr val="bg2"/>
                    </a:gs>
                    <a:gs pos="98000">
                      <a:schemeClr val="bg2"/>
                    </a:gs>
                  </a:gsLst>
                  <a:lin ang="5400000" scaled="0"/>
                </a:gradFill>
                <a:latin typeface="+mn-lt"/>
                <a:ea typeface="+mn-ea"/>
                <a:cs typeface="+mn-cs"/>
              </a:defRPr>
            </a:lvl3pPr>
            <a:lvl4pPr marL="469536"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000">
                      <a:schemeClr val="bg2"/>
                    </a:gs>
                    <a:gs pos="98000">
                      <a:schemeClr val="bg2"/>
                    </a:gs>
                  </a:gsLst>
                  <a:lin ang="5400000" scaled="0"/>
                </a:gradFill>
                <a:latin typeface="+mn-lt"/>
                <a:ea typeface="+mn-ea"/>
                <a:cs typeface="+mn-cs"/>
              </a:defRPr>
            </a:lvl4pPr>
            <a:lvl5pPr marL="70106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a:gradFill>
                  <a:gsLst>
                    <a:gs pos="1000">
                      <a:schemeClr val="bg2"/>
                    </a:gs>
                    <a:gs pos="98000">
                      <a:schemeClr val="bg2"/>
                    </a:gs>
                  </a:gsLst>
                  <a:lin ang="5400000" scaled="0"/>
                </a:gradFill>
                <a:latin typeface="+mn-lt"/>
                <a:ea typeface="+mn-ea"/>
                <a:cs typeface="+mn-cs"/>
              </a:defRPr>
            </a:lvl5pPr>
          </a:lstStyle>
          <a:p>
            <a:pPr marL="0" marR="0" lvl="0"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
        <p:nvSpPr>
          <p:cNvPr id="7" name="Slide Number Placeholder 9"/>
          <p:cNvSpPr>
            <a:spLocks noGrp="1"/>
          </p:cNvSpPr>
          <p:nvPr>
            <p:ph type="sldNum" sz="quarter" idx="13"/>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3635368884"/>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amp; 2-Content w/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531279" y="1476622"/>
            <a:ext cx="5504574" cy="2398224"/>
          </a:xfrm>
        </p:spPr>
        <p:txBody>
          <a:bodyPr>
            <a:spAutoFit/>
          </a:bodyPr>
          <a:lstStyle>
            <a:lvl1pPr marL="297913" indent="-297913">
              <a:spcBef>
                <a:spcPts val="1224"/>
              </a:spcBef>
              <a:buClr>
                <a:schemeClr val="bg2"/>
              </a:buClr>
              <a:buSzPct val="100000"/>
              <a:buFont typeface="Wingdings" pitchFamily="2" charset="2"/>
              <a:buChar char=""/>
              <a:defRPr lang="en-US" sz="3672" kern="1200" spc="-71" baseline="0" dirty="0" smtClean="0">
                <a:gradFill>
                  <a:gsLst>
                    <a:gs pos="1250">
                      <a:schemeClr val="bg2"/>
                    </a:gs>
                    <a:gs pos="100000">
                      <a:schemeClr val="bg2"/>
                    </a:gs>
                  </a:gsLst>
                  <a:lin ang="5400000" scaled="0"/>
                </a:gradFill>
                <a:latin typeface="+mj-lt"/>
                <a:ea typeface="+mn-ea"/>
                <a:cs typeface="+mn-cs"/>
              </a:defRPr>
            </a:lvl1pPr>
            <a:lvl2pPr marL="531062" indent="-233149">
              <a:defRPr sz="2040"/>
            </a:lvl2pPr>
            <a:lvl3pPr marL="699447" indent="-168385">
              <a:tabLst/>
              <a:defRPr sz="2040"/>
            </a:lvl3pPr>
            <a:lvl4pPr marL="880786" indent="-181338">
              <a:defRPr/>
            </a:lvl4pPr>
            <a:lvl5pPr marL="1049171" indent="-168385">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405481" y="1476622"/>
            <a:ext cx="5504574" cy="2817808"/>
          </a:xfrm>
        </p:spPr>
        <p:txBody>
          <a:bodyPr>
            <a:spAutoFit/>
          </a:bodyPr>
          <a:lstStyle>
            <a:lvl1pPr marL="346486" indent="-346486">
              <a:spcBef>
                <a:spcPts val="1224"/>
              </a:spcBef>
              <a:buClr>
                <a:schemeClr val="bg2"/>
              </a:buClr>
              <a:buFont typeface="Arial" pitchFamily="34" charset="0"/>
              <a:buChar char="•"/>
              <a:defRPr lang="en-US" sz="3672" kern="1200" spc="-71" baseline="0" dirty="0" smtClean="0">
                <a:gradFill>
                  <a:gsLst>
                    <a:gs pos="1250">
                      <a:schemeClr val="bg2"/>
                    </a:gs>
                    <a:gs pos="100000">
                      <a:schemeClr val="bg2"/>
                    </a:gs>
                  </a:gsLst>
                  <a:lin ang="5400000" scaled="0"/>
                </a:gradFill>
                <a:latin typeface="+mj-lt"/>
                <a:ea typeface="+mn-ea"/>
                <a:cs typeface="+mn-cs"/>
              </a:defRPr>
            </a:lvl1pPr>
            <a:lvl2pPr marL="647637" indent="-349724">
              <a:defRPr lang="en-US" sz="2040" kern="1200" spc="0" baseline="0" dirty="0" smtClean="0">
                <a:gradFill>
                  <a:gsLst>
                    <a:gs pos="1250">
                      <a:schemeClr val="bg2"/>
                    </a:gs>
                    <a:gs pos="100000">
                      <a:schemeClr val="bg2"/>
                    </a:gs>
                  </a:gsLst>
                  <a:lin ang="5400000" scaled="0"/>
                </a:gradFill>
                <a:latin typeface="+mn-lt"/>
                <a:ea typeface="+mn-ea"/>
                <a:cs typeface="+mn-cs"/>
              </a:defRPr>
            </a:lvl2pPr>
            <a:lvl3pPr marL="880786" indent="-349724">
              <a:defRPr lang="en-US" sz="2040" kern="1200" spc="0" baseline="0" dirty="0" smtClean="0">
                <a:gradFill>
                  <a:gsLst>
                    <a:gs pos="1250">
                      <a:schemeClr val="bg2"/>
                    </a:gs>
                    <a:gs pos="100000">
                      <a:schemeClr val="bg2"/>
                    </a:gs>
                  </a:gsLst>
                  <a:lin ang="5400000" scaled="0"/>
                </a:gradFill>
                <a:latin typeface="+mn-lt"/>
                <a:ea typeface="+mn-ea"/>
                <a:cs typeface="+mn-cs"/>
              </a:defRPr>
            </a:lvl3pPr>
            <a:lvl4pPr marL="1049171" indent="-349724">
              <a:defRPr lang="en-US" sz="2040" kern="1200" spc="0" baseline="0" dirty="0" smtClean="0">
                <a:gradFill>
                  <a:gsLst>
                    <a:gs pos="1250">
                      <a:schemeClr val="bg2"/>
                    </a:gs>
                    <a:gs pos="100000">
                      <a:schemeClr val="bg2"/>
                    </a:gs>
                  </a:gsLst>
                  <a:lin ang="5400000" scaled="0"/>
                </a:gradFill>
                <a:latin typeface="+mn-lt"/>
                <a:ea typeface="+mn-ea"/>
                <a:cs typeface="+mn-cs"/>
              </a:defRPr>
            </a:lvl4pPr>
            <a:lvl5pPr marL="1230509" indent="-349724">
              <a:defRPr lang="en-US" sz="2040" kern="1200" spc="0" baseline="0" dirty="0">
                <a:gradFill>
                  <a:gsLst>
                    <a:gs pos="1250">
                      <a:schemeClr val="bg2"/>
                    </a:gs>
                    <a:gs pos="100000">
                      <a:schemeClr val="bg2"/>
                    </a:gs>
                  </a:gsLst>
                  <a:lin ang="5400000" scaled="0"/>
                </a:gradFill>
                <a:latin typeface="+mn-lt"/>
                <a:ea typeface="+mn-ea"/>
                <a:cs typeface="+mn-cs"/>
              </a:defRPr>
            </a:lvl5pPr>
          </a:lstStyle>
          <a:p>
            <a:pPr marL="297913" marR="0" lvl="0"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Click to edit Master text styles</a:t>
            </a:r>
          </a:p>
          <a:p>
            <a:pPr marL="297913" marR="0" lvl="1"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Second level</a:t>
            </a:r>
          </a:p>
          <a:p>
            <a:pPr marL="297913" marR="0" lvl="2"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Third level</a:t>
            </a:r>
          </a:p>
          <a:p>
            <a:pPr marL="297913" marR="0" lvl="3"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Fourth level</a:t>
            </a:r>
          </a:p>
          <a:p>
            <a:pPr marL="297913" marR="0" lvl="4"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Fifth level</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495477919"/>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cSld name="Large &amp; Small Content 1">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31279" y="1476622"/>
            <a:ext cx="2487294" cy="1695079"/>
          </a:xfrm>
          <a:prstGeom prst="rect">
            <a:avLst/>
          </a:prstGeom>
        </p:spPr>
        <p:txBody>
          <a:bodyPr>
            <a:noAutofit/>
          </a:bodyPr>
          <a:lstStyle>
            <a:lvl1pPr marL="0" indent="0">
              <a:buNone/>
              <a:defRPr sz="4080" b="0" cap="none" baseline="0">
                <a:gradFill>
                  <a:gsLst>
                    <a:gs pos="100000">
                      <a:schemeClr val="tx2"/>
                    </a:gs>
                    <a:gs pos="0">
                      <a:schemeClr val="tx2"/>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6" name="Content Placeholder 5"/>
          <p:cNvSpPr>
            <a:spLocks noGrp="1"/>
          </p:cNvSpPr>
          <p:nvPr>
            <p:ph sz="quarter" idx="4"/>
          </p:nvPr>
        </p:nvSpPr>
        <p:spPr>
          <a:xfrm>
            <a:off x="3580035" y="1704542"/>
            <a:ext cx="8330021" cy="339016"/>
          </a:xfrm>
          <a:prstGeom prst="rect">
            <a:avLst/>
          </a:prstGeom>
        </p:spPr>
        <p:txBody>
          <a:bodyPr>
            <a:noAutofit/>
          </a:bodyPr>
          <a:lstStyle>
            <a:lvl1pPr marL="0" indent="0">
              <a:spcBef>
                <a:spcPts val="1224"/>
              </a:spcBef>
              <a:buNone/>
              <a:defRPr lang="en-US" sz="2040" kern="1200" spc="0" dirty="0" smtClean="0">
                <a:gradFill>
                  <a:gsLst>
                    <a:gs pos="100000">
                      <a:schemeClr val="bg2"/>
                    </a:gs>
                    <a:gs pos="0">
                      <a:schemeClr val="bg2"/>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
        <p:nvSpPr>
          <p:cNvPr id="10"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1981896591"/>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Large &amp; Small Content 2">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31279" y="1476622"/>
            <a:ext cx="5543930" cy="1695079"/>
          </a:xfrm>
          <a:prstGeom prst="rect">
            <a:avLst/>
          </a:prstGeom>
        </p:spPr>
        <p:txBody>
          <a:bodyPr>
            <a:noAutofit/>
          </a:bodyPr>
          <a:lstStyle>
            <a:lvl1pPr marL="0" indent="0">
              <a:buNone/>
              <a:defRPr sz="4080" b="0" cap="none" baseline="0">
                <a:gradFill>
                  <a:gsLst>
                    <a:gs pos="100000">
                      <a:schemeClr val="tx2"/>
                    </a:gs>
                    <a:gs pos="0">
                      <a:schemeClr val="tx2"/>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6" name="Content Placeholder 5"/>
          <p:cNvSpPr>
            <a:spLocks noGrp="1"/>
          </p:cNvSpPr>
          <p:nvPr>
            <p:ph sz="quarter" idx="4"/>
          </p:nvPr>
        </p:nvSpPr>
        <p:spPr>
          <a:xfrm>
            <a:off x="6313878" y="1715387"/>
            <a:ext cx="5596178" cy="339016"/>
          </a:xfrm>
          <a:prstGeom prst="rect">
            <a:avLst/>
          </a:prstGeom>
        </p:spPr>
        <p:txBody>
          <a:bodyPr>
            <a:noAutofit/>
          </a:bodyPr>
          <a:lstStyle>
            <a:lvl1pPr marL="0" indent="0">
              <a:spcBef>
                <a:spcPts val="1224"/>
              </a:spcBef>
              <a:buNone/>
              <a:defRPr lang="en-US" sz="2040" kern="1200" spc="0" dirty="0" smtClean="0">
                <a:gradFill>
                  <a:gsLst>
                    <a:gs pos="100000">
                      <a:schemeClr val="bg2"/>
                    </a:gs>
                    <a:gs pos="0">
                      <a:schemeClr val="bg2"/>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
        <p:nvSpPr>
          <p:cNvPr id="10"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3380994161"/>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Content w/Photo on Righ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31279" y="1476623"/>
            <a:ext cx="5543930" cy="1201902"/>
          </a:xfrm>
          <a:prstGeom prst="rect">
            <a:avLst/>
          </a:prstGeom>
        </p:spPr>
        <p:txBody>
          <a:bodyPr>
            <a:noAutofit/>
          </a:bodyPr>
          <a:lstStyle>
            <a:lvl1pPr marL="0" indent="0">
              <a:buNone/>
              <a:defRPr sz="4080" b="0" cap="none" baseline="0">
                <a:gradFill>
                  <a:gsLst>
                    <a:gs pos="100000">
                      <a:schemeClr val="tx2"/>
                    </a:gs>
                    <a:gs pos="0">
                      <a:schemeClr val="tx2"/>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10"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sp>
        <p:nvSpPr>
          <p:cNvPr id="9" name="Content Placeholder 5"/>
          <p:cNvSpPr>
            <a:spLocks noGrp="1"/>
          </p:cNvSpPr>
          <p:nvPr>
            <p:ph sz="quarter" idx="13"/>
          </p:nvPr>
        </p:nvSpPr>
        <p:spPr>
          <a:xfrm>
            <a:off x="53127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2"/>
                    </a:gs>
                    <a:gs pos="0">
                      <a:schemeClr val="bg2"/>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3324257962"/>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ontent w/Photo on Lef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344429" y="1476623"/>
            <a:ext cx="5543930" cy="1201902"/>
          </a:xfrm>
          <a:prstGeom prst="rect">
            <a:avLst/>
          </a:prstGeom>
        </p:spPr>
        <p:txBody>
          <a:bodyPr>
            <a:noAutofit/>
          </a:bodyPr>
          <a:lstStyle>
            <a:lvl1pPr marL="0" indent="0">
              <a:buNone/>
              <a:defRPr sz="4080" b="0" cap="none" baseline="0">
                <a:gradFill>
                  <a:gsLst>
                    <a:gs pos="100000">
                      <a:schemeClr val="tx2"/>
                    </a:gs>
                    <a:gs pos="0">
                      <a:schemeClr val="tx2"/>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634442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2"/>
                    </a:gs>
                    <a:gs pos="0">
                      <a:schemeClr val="bg2"/>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379128270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161544685"/>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olor Block Header on Left &amp; Text on Right ">
    <p:spTree>
      <p:nvGrpSpPr>
        <p:cNvPr id="1" name=""/>
        <p:cNvGrpSpPr/>
        <p:nvPr/>
      </p:nvGrpSpPr>
      <p:grpSpPr>
        <a:xfrm>
          <a:off x="0" y="0"/>
          <a:ext cx="0" cy="0"/>
          <a:chOff x="0" y="0"/>
          <a:chExt cx="0" cy="0"/>
        </a:xfrm>
      </p:grpSpPr>
      <p:sp>
        <p:nvSpPr>
          <p:cNvPr id="2" name="Rectangle 1"/>
          <p:cNvSpPr/>
          <p:nvPr/>
        </p:nvSpPr>
        <p:spPr bwMode="white">
          <a:xfrm>
            <a:off x="-9718" y="0"/>
            <a:ext cx="6108095"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31279" y="1476622"/>
            <a:ext cx="5338712" cy="1695079"/>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6" name="Content Placeholder 5"/>
          <p:cNvSpPr>
            <a:spLocks noGrp="1"/>
          </p:cNvSpPr>
          <p:nvPr>
            <p:ph sz="quarter" idx="4"/>
          </p:nvPr>
        </p:nvSpPr>
        <p:spPr>
          <a:xfrm>
            <a:off x="6313878" y="1715387"/>
            <a:ext cx="5596178" cy="339016"/>
          </a:xfrm>
          <a:prstGeom prst="rect">
            <a:avLst/>
          </a:prstGeom>
        </p:spPr>
        <p:txBody>
          <a:bodyPr>
            <a:noAutofit/>
          </a:bodyPr>
          <a:lstStyle>
            <a:lvl1pPr marL="0" indent="0">
              <a:spcBef>
                <a:spcPts val="1224"/>
              </a:spcBef>
              <a:buNone/>
              <a:defRPr lang="en-US" sz="2040" kern="1200" spc="0" dirty="0" smtClean="0">
                <a:gradFill>
                  <a:gsLst>
                    <a:gs pos="100000">
                      <a:schemeClr val="bg2"/>
                    </a:gs>
                    <a:gs pos="0">
                      <a:schemeClr val="bg2"/>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32015555"/>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Color Block text w/Photo on Right">
    <p:spTree>
      <p:nvGrpSpPr>
        <p:cNvPr id="1" name=""/>
        <p:cNvGrpSpPr/>
        <p:nvPr/>
      </p:nvGrpSpPr>
      <p:grpSpPr>
        <a:xfrm>
          <a:off x="0" y="0"/>
          <a:ext cx="0" cy="0"/>
          <a:chOff x="0" y="0"/>
          <a:chExt cx="0" cy="0"/>
        </a:xfrm>
      </p:grpSpPr>
      <p:sp>
        <p:nvSpPr>
          <p:cNvPr id="7" name="Rectangle 6"/>
          <p:cNvSpPr/>
          <p:nvPr/>
        </p:nvSpPr>
        <p:spPr bwMode="white">
          <a:xfrm>
            <a:off x="1" y="0"/>
            <a:ext cx="6346198"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31279" y="1476623"/>
            <a:ext cx="5543930" cy="1201902"/>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53127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1"/>
                    </a:gs>
                    <a:gs pos="0">
                      <a:schemeClr val="bg1"/>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809147564"/>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Color Block text w/Photo on Left">
    <p:spTree>
      <p:nvGrpSpPr>
        <p:cNvPr id="1" name=""/>
        <p:cNvGrpSpPr/>
        <p:nvPr/>
      </p:nvGrpSpPr>
      <p:grpSpPr>
        <a:xfrm>
          <a:off x="0" y="0"/>
          <a:ext cx="0" cy="0"/>
          <a:chOff x="0" y="0"/>
          <a:chExt cx="0" cy="0"/>
        </a:xfrm>
      </p:grpSpPr>
      <p:sp>
        <p:nvSpPr>
          <p:cNvPr id="7" name="Rectangle 6"/>
          <p:cNvSpPr/>
          <p:nvPr/>
        </p:nvSpPr>
        <p:spPr bwMode="white">
          <a:xfrm>
            <a:off x="6088658" y="0"/>
            <a:ext cx="6347816"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6344429" y="1476623"/>
            <a:ext cx="5543930" cy="1201902"/>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634442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1"/>
                    </a:gs>
                    <a:gs pos="0">
                      <a:schemeClr val="bg1"/>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0417" y="6134655"/>
            <a:ext cx="1774190" cy="832141"/>
          </a:xfrm>
          <a:prstGeom prst="rect">
            <a:avLst/>
          </a:prstGeom>
        </p:spPr>
      </p:pic>
    </p:spTree>
    <p:extLst>
      <p:ext uri="{BB962C8B-B14F-4D97-AF65-F5344CB8AC3E}">
        <p14:creationId xmlns:p14="http://schemas.microsoft.com/office/powerpoint/2010/main" val="3775226057"/>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cSld name="Quote ">
    <p:spTree>
      <p:nvGrpSpPr>
        <p:cNvPr id="1" name=""/>
        <p:cNvGrpSpPr/>
        <p:nvPr/>
      </p:nvGrpSpPr>
      <p:grpSpPr>
        <a:xfrm>
          <a:off x="0" y="0"/>
          <a:ext cx="0" cy="0"/>
          <a:chOff x="0" y="0"/>
          <a:chExt cx="0" cy="0"/>
        </a:xfrm>
      </p:grpSpPr>
      <p:sp>
        <p:nvSpPr>
          <p:cNvPr id="5" name="Content Placeholder 4"/>
          <p:cNvSpPr>
            <a:spLocks noGrp="1"/>
          </p:cNvSpPr>
          <p:nvPr>
            <p:ph sz="quarter" idx="11" hasCustomPrompt="1"/>
          </p:nvPr>
        </p:nvSpPr>
        <p:spPr>
          <a:xfrm>
            <a:off x="531279" y="1385089"/>
            <a:ext cx="11378776" cy="2920069"/>
          </a:xfrm>
          <a:prstGeom prst="rect">
            <a:avLst/>
          </a:prstGeom>
        </p:spPr>
        <p:txBody>
          <a:bodyPr>
            <a:normAutofit/>
          </a:bodyPr>
          <a:lstStyle>
            <a:lvl1pPr marL="0" indent="0">
              <a:lnSpc>
                <a:spcPct val="90000"/>
              </a:lnSpc>
              <a:buNone/>
              <a:defRPr sz="6527">
                <a:gradFill>
                  <a:gsLst>
                    <a:gs pos="100000">
                      <a:schemeClr val="tx2"/>
                    </a:gs>
                    <a:gs pos="0">
                      <a:schemeClr val="tx2"/>
                    </a:gs>
                  </a:gsLst>
                  <a:lin ang="5400000" scaled="0"/>
                </a:gradFill>
                <a:latin typeface="+mj-lt"/>
              </a:defRPr>
            </a:lvl1pPr>
            <a:lvl2pPr>
              <a:defRPr sz="6527">
                <a:solidFill>
                  <a:schemeClr val="tx2"/>
                </a:solidFill>
                <a:latin typeface="+mn-lt"/>
              </a:defRPr>
            </a:lvl2pPr>
          </a:lstStyle>
          <a:p>
            <a:pPr lvl="0"/>
            <a:r>
              <a:rPr lang="en-US" dirty="0" smtClean="0"/>
              <a:t>“Click to edit Master text styles”</a:t>
            </a:r>
          </a:p>
        </p:txBody>
      </p:sp>
      <p:sp>
        <p:nvSpPr>
          <p:cNvPr id="10"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sp>
        <p:nvSpPr>
          <p:cNvPr id="11" name="Content Placeholder 4"/>
          <p:cNvSpPr>
            <a:spLocks noGrp="1"/>
          </p:cNvSpPr>
          <p:nvPr>
            <p:ph sz="quarter" idx="13"/>
          </p:nvPr>
        </p:nvSpPr>
        <p:spPr>
          <a:xfrm>
            <a:off x="531279" y="4429867"/>
            <a:ext cx="11378776" cy="480118"/>
          </a:xfrm>
          <a:prstGeom prst="rect">
            <a:avLst/>
          </a:prstGeom>
        </p:spPr>
        <p:txBody>
          <a:bodyPr>
            <a:normAutofit/>
          </a:bodyPr>
          <a:lstStyle>
            <a:lvl1pPr marL="0" indent="0">
              <a:lnSpc>
                <a:spcPct val="90000"/>
              </a:lnSpc>
              <a:buNone/>
              <a:defRPr sz="3672">
                <a:gradFill>
                  <a:gsLst>
                    <a:gs pos="100000">
                      <a:schemeClr val="bg2"/>
                    </a:gs>
                    <a:gs pos="0">
                      <a:schemeClr val="bg2"/>
                    </a:gs>
                  </a:gsLst>
                  <a:lin ang="5400000" scaled="0"/>
                </a:gradFill>
                <a:latin typeface="+mj-lt"/>
              </a:defRPr>
            </a:lvl1pPr>
            <a:lvl2pPr>
              <a:defRPr sz="6527">
                <a:solidFill>
                  <a:schemeClr val="tx2"/>
                </a:solidFill>
                <a:latin typeface="+mn-lt"/>
              </a:defRPr>
            </a:lvl2pPr>
          </a:lstStyle>
          <a:p>
            <a:pPr lvl="0"/>
            <a:r>
              <a:rPr lang="en-US" smtClean="0"/>
              <a:t>Click to edit Master text styles</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3628112221"/>
      </p:ext>
    </p:extLst>
  </p:cSld>
  <p:clrMapOvr>
    <a:masterClrMapping/>
  </p:clrMapOvr>
  <p:hf hdr="0" ftr="0" dt="0"/>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Color Block Quote ">
    <p:spTree>
      <p:nvGrpSpPr>
        <p:cNvPr id="1" name=""/>
        <p:cNvGrpSpPr/>
        <p:nvPr/>
      </p:nvGrpSpPr>
      <p:grpSpPr>
        <a:xfrm>
          <a:off x="0" y="0"/>
          <a:ext cx="0" cy="0"/>
          <a:chOff x="0" y="0"/>
          <a:chExt cx="0" cy="0"/>
        </a:xfrm>
      </p:grpSpPr>
      <p:sp>
        <p:nvSpPr>
          <p:cNvPr id="2" name="Rectangle 1"/>
          <p:cNvSpPr/>
          <p:nvPr/>
        </p:nvSpPr>
        <p:spPr bwMode="white">
          <a:xfrm>
            <a:off x="1" y="874315"/>
            <a:ext cx="12436475" cy="522646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Content Placeholder 4"/>
          <p:cNvSpPr>
            <a:spLocks noGrp="1"/>
          </p:cNvSpPr>
          <p:nvPr>
            <p:ph sz="quarter" idx="11" hasCustomPrompt="1"/>
          </p:nvPr>
        </p:nvSpPr>
        <p:spPr>
          <a:xfrm>
            <a:off x="531279" y="1385089"/>
            <a:ext cx="11378776" cy="2920069"/>
          </a:xfrm>
          <a:prstGeom prst="rect">
            <a:avLst/>
          </a:prstGeom>
        </p:spPr>
        <p:txBody>
          <a:bodyPr>
            <a:normAutofit/>
          </a:bodyPr>
          <a:lstStyle>
            <a:lvl1pPr marL="0" indent="0">
              <a:lnSpc>
                <a:spcPct val="90000"/>
              </a:lnSpc>
              <a:buNone/>
              <a:defRPr sz="6527">
                <a:gradFill>
                  <a:gsLst>
                    <a:gs pos="100000">
                      <a:schemeClr val="bg1"/>
                    </a:gs>
                    <a:gs pos="0">
                      <a:schemeClr val="bg1"/>
                    </a:gs>
                  </a:gsLst>
                  <a:lin ang="5400000" scaled="0"/>
                </a:gradFill>
                <a:latin typeface="+mj-lt"/>
              </a:defRPr>
            </a:lvl1pPr>
            <a:lvl2pPr>
              <a:defRPr sz="6527">
                <a:solidFill>
                  <a:schemeClr val="tx2"/>
                </a:solidFill>
                <a:latin typeface="+mn-lt"/>
              </a:defRPr>
            </a:lvl2pPr>
          </a:lstStyle>
          <a:p>
            <a:pPr lvl="0"/>
            <a:r>
              <a:rPr lang="en-US" dirty="0" smtClean="0"/>
              <a:t>“Click to edit Master text styles”</a:t>
            </a:r>
          </a:p>
        </p:txBody>
      </p:sp>
      <p:sp>
        <p:nvSpPr>
          <p:cNvPr id="10"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sp>
        <p:nvSpPr>
          <p:cNvPr id="11" name="Content Placeholder 4"/>
          <p:cNvSpPr>
            <a:spLocks noGrp="1"/>
          </p:cNvSpPr>
          <p:nvPr>
            <p:ph sz="quarter" idx="13"/>
          </p:nvPr>
        </p:nvSpPr>
        <p:spPr>
          <a:xfrm>
            <a:off x="531279" y="4429867"/>
            <a:ext cx="11378776" cy="480118"/>
          </a:xfrm>
          <a:prstGeom prst="rect">
            <a:avLst/>
          </a:prstGeom>
        </p:spPr>
        <p:txBody>
          <a:bodyPr>
            <a:normAutofit/>
          </a:bodyPr>
          <a:lstStyle>
            <a:lvl1pPr marL="0" indent="0">
              <a:lnSpc>
                <a:spcPct val="90000"/>
              </a:lnSpc>
              <a:buNone/>
              <a:defRPr sz="3672">
                <a:gradFill>
                  <a:gsLst>
                    <a:gs pos="100000">
                      <a:schemeClr val="bg1"/>
                    </a:gs>
                    <a:gs pos="0">
                      <a:schemeClr val="bg1"/>
                    </a:gs>
                  </a:gsLst>
                  <a:lin ang="5400000" scaled="0"/>
                </a:gradFill>
                <a:latin typeface="+mj-lt"/>
              </a:defRPr>
            </a:lvl1pPr>
            <a:lvl2pPr>
              <a:defRPr sz="6527">
                <a:solidFill>
                  <a:schemeClr val="tx2"/>
                </a:solidFill>
                <a:latin typeface="+mn-lt"/>
              </a:defRPr>
            </a:lvl2pPr>
          </a:lstStyle>
          <a:p>
            <a:pPr lvl="0"/>
            <a:r>
              <a:rPr lang="en-US" smtClean="0"/>
              <a:t>Click to edit Master text styles</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390005417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4"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7104" y="6141008"/>
            <a:ext cx="1799095" cy="830017"/>
          </a:xfrm>
          <a:prstGeom prst="rect">
            <a:avLst/>
          </a:prstGeom>
        </p:spPr>
      </p:pic>
    </p:spTree>
    <p:extLst>
      <p:ext uri="{BB962C8B-B14F-4D97-AF65-F5344CB8AC3E}">
        <p14:creationId xmlns:p14="http://schemas.microsoft.com/office/powerpoint/2010/main" val="140106123"/>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4345643"/>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250">
                      <a:schemeClr val="tx2"/>
                    </a:gs>
                    <a:gs pos="100000">
                      <a:schemeClr val="tx2"/>
                    </a:gs>
                  </a:gsLst>
                  <a:lin ang="5400000" scaled="0"/>
                </a:gradFill>
              </a:defRPr>
            </a:lvl1pPr>
          </a:lstStyle>
          <a:p>
            <a:r>
              <a:rPr lang="en-US" dirty="0" smtClean="0"/>
              <a:t>Slide for Developer Code</a:t>
            </a:r>
            <a:endParaRPr lang="en-US" dirty="0"/>
          </a:p>
        </p:txBody>
      </p:sp>
      <p:sp>
        <p:nvSpPr>
          <p:cNvPr id="3" name="Rectangle 2"/>
          <p:cNvSpPr/>
          <p:nvPr/>
        </p:nvSpPr>
        <p:spPr bwMode="hidden">
          <a:xfrm>
            <a:off x="1" y="1178952"/>
            <a:ext cx="12436475" cy="5815573"/>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83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28849" y="1476622"/>
            <a:ext cx="11378776" cy="2027818"/>
          </a:xfrm>
        </p:spPr>
        <p:txBody>
          <a:bodyPr/>
          <a:lstStyle>
            <a:lvl1pPr marL="0" indent="0">
              <a:lnSpc>
                <a:spcPct val="95000"/>
              </a:lnSpc>
              <a:buNone/>
              <a:defRPr sz="3264">
                <a:gradFill>
                  <a:gsLst>
                    <a:gs pos="1250">
                      <a:srgbClr val="000000"/>
                    </a:gs>
                    <a:gs pos="100000">
                      <a:srgbClr val="000000"/>
                    </a:gs>
                  </a:gsLst>
                  <a:lin ang="5400000" scaled="0"/>
                </a:gradFill>
                <a:latin typeface="Consolas" pitchFamily="49" charset="0"/>
                <a:cs typeface="Consolas" pitchFamily="49" charset="0"/>
              </a:defRPr>
            </a:lvl1pPr>
            <a:lvl2pPr marL="346486"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2pPr>
            <a:lvl3pPr marL="584492"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3pPr>
            <a:lvl4pPr marL="814403"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4pPr>
            <a:lvl5pPr marL="1050791"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4378213"/>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31279" y="233152"/>
            <a:ext cx="11378776" cy="678031"/>
          </a:xfrm>
        </p:spPr>
        <p:txBody>
          <a:bodyPr/>
          <a:lstStyle>
            <a:lvl1pPr>
              <a:defRPr sz="4896"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29660" y="1476621"/>
            <a:ext cx="11375536" cy="2084319"/>
          </a:xfrm>
          <a:prstGeom prst="rect">
            <a:avLst/>
          </a:prstGeom>
        </p:spPr>
        <p:txBody>
          <a:bodyPr/>
          <a:lstStyle>
            <a:lvl1pPr marL="349724" indent="-34972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41160" indent="-29143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32597" indent="-29143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65746" indent="-233149">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98895" indent="-233149">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72"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5673772"/>
      </p:ext>
    </p:extLst>
  </p:cSld>
  <p:clrMapOvr>
    <a:masterClrMapping/>
  </p:clrMapOvr>
  <p:transition>
    <p:fade/>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129086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667604029"/>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494459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0617442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407376617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4633712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142424783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168355870"/>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2487689509"/>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93311612"/>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320527160"/>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3247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theme" Target="../theme/theme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theme" Target="../theme/theme4.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23" Type="http://schemas.openxmlformats.org/officeDocument/2006/relationships/theme" Target="../theme/theme5.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slideLayout" Target="../slideLayouts/slideLayout8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slideLayout" Target="../slideLayouts/slideLayout101.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2" Type="http://schemas.openxmlformats.org/officeDocument/2006/relationships/slideLayout" Target="../slideLayouts/slideLayout90.xml"/><Relationship Id="rId16" Type="http://schemas.openxmlformats.org/officeDocument/2006/relationships/theme" Target="../theme/theme6.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slideLayout" Target="../slideLayouts/slideLayout10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slideLayout" Target="../slideLayouts/slideLayout10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slideLayout" Target="../slideLayouts/slideLayout116.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2" Type="http://schemas.openxmlformats.org/officeDocument/2006/relationships/slideLayout" Target="../slideLayouts/slideLayout105.xml"/><Relationship Id="rId16" Type="http://schemas.openxmlformats.org/officeDocument/2006/relationships/theme" Target="../theme/theme7.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5" Type="http://schemas.openxmlformats.org/officeDocument/2006/relationships/slideLayout" Target="../slideLayouts/slideLayout11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264522774"/>
      </p:ext>
    </p:extLst>
  </p:cSld>
  <p:clrMap bg1="dk1" tx1="lt1" bg2="dk2" tx2="lt2" accent1="accent1" accent2="accent2" accent3="accent3" accent4="accent4" accent5="accent5" accent6="accent6" hlink="hlink" folHlink="folHlink"/>
  <p:sldLayoutIdLst>
    <p:sldLayoutId id="2147484182" r:id="rId1"/>
    <p:sldLayoutId id="2147484244" r:id="rId2"/>
    <p:sldLayoutId id="2147484183" r:id="rId3"/>
    <p:sldLayoutId id="2147484184" r:id="rId4"/>
    <p:sldLayoutId id="2147484245" r:id="rId5"/>
    <p:sldLayoutId id="2147484185" r:id="rId6"/>
    <p:sldLayoutId id="2147484186" r:id="rId7"/>
    <p:sldLayoutId id="2147484187" r:id="rId8"/>
    <p:sldLayoutId id="2147484191" r:id="rId9"/>
    <p:sldLayoutId id="2147484188" r:id="rId10"/>
    <p:sldLayoutId id="2147484196" r:id="rId11"/>
    <p:sldLayoutId id="2147484189" r:id="rId12"/>
    <p:sldLayoutId id="2147484217" r:id="rId13"/>
    <p:sldLayoutId id="2147484218" r:id="rId14"/>
    <p:sldLayoutId id="2147484198" r:id="rId15"/>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1061612350"/>
      </p:ext>
    </p:extLst>
  </p:cSld>
  <p:clrMap bg1="lt1" tx1="dk1" bg2="lt2" tx2="dk2" accent1="accent1" accent2="accent2" accent3="accent3" accent4="accent4" accent5="accent5" accent6="accent6" hlink="hlink" folHlink="folHlink"/>
  <p:sldLayoutIdLst>
    <p:sldLayoutId id="2147484291" r:id="rId1"/>
    <p:sldLayoutId id="2147484292" r:id="rId2"/>
    <p:sldLayoutId id="2147484293" r:id="rId3"/>
    <p:sldLayoutId id="2147484294" r:id="rId4"/>
    <p:sldLayoutId id="2147484295" r:id="rId5"/>
    <p:sldLayoutId id="2147484296" r:id="rId6"/>
    <p:sldLayoutId id="2147484297" r:id="rId7"/>
    <p:sldLayoutId id="2147484298" r:id="rId8"/>
    <p:sldLayoutId id="2147484299" r:id="rId9"/>
    <p:sldLayoutId id="2147484300" r:id="rId10"/>
    <p:sldLayoutId id="2147484301" r:id="rId11"/>
    <p:sldLayoutId id="2147484302" r:id="rId12"/>
    <p:sldLayoutId id="2147484309" r:id="rId13"/>
    <p:sldLayoutId id="2147484310" r:id="rId14"/>
    <p:sldLayoutId id="2147484321" r:id="rId15"/>
    <p:sldLayoutId id="2147484311" r:id="rId16"/>
  </p:sldLayoutIdLst>
  <p:txStyles>
    <p:titleStyle>
      <a:lvl1pPr algn="l" defTabSz="914166" rtl="0" eaLnBrk="1" latinLnBrk="0" hangingPunct="1">
        <a:spcBef>
          <a:spcPct val="0"/>
        </a:spcBef>
        <a:buNone/>
        <a:defRPr sz="4800" kern="1200">
          <a:gradFill>
            <a:gsLst>
              <a:gs pos="0">
                <a:srgbClr val="505050"/>
              </a:gs>
              <a:gs pos="100000">
                <a:srgbClr val="505050"/>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rgbClr val="505050"/>
              </a:gs>
              <a:gs pos="100000">
                <a:srgbClr val="505050"/>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rgbClr val="505050"/>
              </a:gs>
              <a:gs pos="100000">
                <a:srgbClr val="505050"/>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rgbClr val="505050"/>
              </a:gs>
              <a:gs pos="100000">
                <a:srgbClr val="505050"/>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rgbClr val="505050"/>
              </a:gs>
              <a:gs pos="100000">
                <a:srgbClr val="505050"/>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rgbClr val="505050"/>
              </a:gs>
              <a:gs pos="100000">
                <a:srgbClr val="505050"/>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764641861"/>
      </p:ext>
    </p:extLst>
  </p:cSld>
  <p:clrMap bg1="dk1" tx1="lt1" bg2="dk2" tx2="lt2" accent1="accent1" accent2="accent2" accent3="accent3" accent4="accent4" accent5="accent5" accent6="accent6" hlink="hlink" folHlink="folHlink"/>
  <p:sldLayoutIdLst>
    <p:sldLayoutId id="2147484269" r:id="rId1"/>
    <p:sldLayoutId id="2147484270" r:id="rId2"/>
    <p:sldLayoutId id="2147484271" r:id="rId3"/>
    <p:sldLayoutId id="2147484272" r:id="rId4"/>
    <p:sldLayoutId id="2147484328" r:id="rId5"/>
    <p:sldLayoutId id="2147484320" r:id="rId6"/>
    <p:sldLayoutId id="2147484273" r:id="rId7"/>
    <p:sldLayoutId id="2147484274" r:id="rId8"/>
    <p:sldLayoutId id="2147484275" r:id="rId9"/>
    <p:sldLayoutId id="2147484276" r:id="rId10"/>
    <p:sldLayoutId id="2147484277" r:id="rId11"/>
    <p:sldLayoutId id="2147484278" r:id="rId12"/>
    <p:sldLayoutId id="2147484279" r:id="rId13"/>
    <p:sldLayoutId id="2147484280" r:id="rId14"/>
    <p:sldLayoutId id="2147484287" r:id="rId15"/>
    <p:sldLayoutId id="2147484288" r:id="rId16"/>
    <p:sldLayoutId id="2147484289" r:id="rId17"/>
    <p:sldLayoutId id="2147484330" r:id="rId18"/>
    <p:sldLayoutId id="2147484331" r:id="rId19"/>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96111433"/>
      </p:ext>
    </p:extLst>
  </p:cSld>
  <p:clrMap bg1="dk1" tx1="lt1" bg2="dk2" tx2="lt2" accent1="accent1" accent2="accent2" accent3="accent3" accent4="accent4" accent5="accent5" accent6="accent6" hlink="hlink" folHlink="folHlink"/>
  <p:sldLayoutIdLst>
    <p:sldLayoutId id="2147484247" r:id="rId1"/>
    <p:sldLayoutId id="2147484248" r:id="rId2"/>
    <p:sldLayoutId id="2147484249" r:id="rId3"/>
    <p:sldLayoutId id="2147484250" r:id="rId4"/>
    <p:sldLayoutId id="2147484329" r:id="rId5"/>
    <p:sldLayoutId id="2147484251" r:id="rId6"/>
    <p:sldLayoutId id="2147484252" r:id="rId7"/>
    <p:sldLayoutId id="2147484253" r:id="rId8"/>
    <p:sldLayoutId id="2147484254" r:id="rId9"/>
    <p:sldLayoutId id="2147484255" r:id="rId10"/>
    <p:sldLayoutId id="2147484256" r:id="rId11"/>
    <p:sldLayoutId id="2147484257" r:id="rId12"/>
    <p:sldLayoutId id="2147484258" r:id="rId13"/>
    <p:sldLayoutId id="2147484265" r:id="rId14"/>
    <p:sldLayoutId id="2147484266" r:id="rId15"/>
    <p:sldLayoutId id="2147484267" r:id="rId16"/>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9660" y="233151"/>
            <a:ext cx="11375536" cy="762786"/>
          </a:xfrm>
          <a:prstGeom prst="rect">
            <a:avLst/>
          </a:prstGeom>
        </p:spPr>
        <p:txBody>
          <a:bodyPr vert="horz" wrap="square" lIns="0" tIns="0" rIns="0" bIns="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531279" y="1476622"/>
            <a:ext cx="11378776" cy="2096876"/>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40112175"/>
      </p:ext>
    </p:extLst>
  </p:cSld>
  <p:clrMap bg1="lt1" tx1="dk1" bg2="lt2" tx2="dk2" accent1="accent1" accent2="accent2" accent3="accent3" accent4="accent4" accent5="accent5" accent6="accent6" hlink="hlink" folHlink="folHlink"/>
  <p:sldLayoutIdLst>
    <p:sldLayoutId id="2147484333" r:id="rId1"/>
    <p:sldLayoutId id="2147484334" r:id="rId2"/>
    <p:sldLayoutId id="2147484335" r:id="rId3"/>
    <p:sldLayoutId id="2147484336" r:id="rId4"/>
    <p:sldLayoutId id="2147484337" r:id="rId5"/>
    <p:sldLayoutId id="2147484338" r:id="rId6"/>
    <p:sldLayoutId id="2147484339" r:id="rId7"/>
    <p:sldLayoutId id="2147484340" r:id="rId8"/>
    <p:sldLayoutId id="2147484341" r:id="rId9"/>
    <p:sldLayoutId id="2147484342" r:id="rId10"/>
    <p:sldLayoutId id="2147484343" r:id="rId11"/>
    <p:sldLayoutId id="2147484344" r:id="rId12"/>
    <p:sldLayoutId id="2147484345" r:id="rId13"/>
    <p:sldLayoutId id="2147484346" r:id="rId14"/>
    <p:sldLayoutId id="2147484347" r:id="rId15"/>
    <p:sldLayoutId id="2147484348" r:id="rId16"/>
    <p:sldLayoutId id="2147484349" r:id="rId17"/>
    <p:sldLayoutId id="2147484350" r:id="rId18"/>
    <p:sldLayoutId id="2147484351" r:id="rId19"/>
    <p:sldLayoutId id="2147484352" r:id="rId20"/>
    <p:sldLayoutId id="2147484353" r:id="rId21"/>
    <p:sldLayoutId id="2147484354" r:id="rId22"/>
  </p:sldLayoutIdLst>
  <p:transition>
    <p:fade/>
  </p:transition>
  <p:timing>
    <p:tnLst>
      <p:par>
        <p:cTn id="1" dur="indefinite" restart="never" nodeType="tmRoot"/>
      </p:par>
    </p:tnLst>
  </p:timing>
  <p:hf hdr="0" ftr="0" dt="0"/>
  <p:txStyles>
    <p:titleStyle>
      <a:lvl1pPr algn="l" defTabSz="932559" rtl="0" eaLnBrk="1" latinLnBrk="0" hangingPunct="1">
        <a:lnSpc>
          <a:spcPct val="90000"/>
        </a:lnSpc>
        <a:spcBef>
          <a:spcPct val="0"/>
        </a:spcBef>
        <a:buNone/>
        <a:defRPr lang="en-US" sz="5507" b="0" kern="1200" cap="none" spc="-102" baseline="0" dirty="0" smtClean="0">
          <a:ln w="3175">
            <a:noFill/>
          </a:ln>
          <a:gradFill>
            <a:gsLst>
              <a:gs pos="1250">
                <a:schemeClr val="tx2"/>
              </a:gs>
              <a:gs pos="100000">
                <a:schemeClr val="tx2"/>
              </a:gs>
            </a:gsLst>
            <a:lin ang="5400000" scaled="0"/>
          </a:gradFill>
          <a:effectLst/>
          <a:latin typeface="+mj-lt"/>
          <a:ea typeface="+mn-ea"/>
          <a:cs typeface="Arial" charset="0"/>
        </a:defRPr>
      </a:lvl1pPr>
    </p:titleStyle>
    <p:bodyStyle>
      <a:lvl1pPr marL="346486" marR="0" indent="-346486" algn="l" defTabSz="932559" rtl="0" eaLnBrk="1" fontAlgn="auto" latinLnBrk="0" hangingPunct="1">
        <a:lnSpc>
          <a:spcPct val="90000"/>
        </a:lnSpc>
        <a:spcBef>
          <a:spcPct val="20000"/>
        </a:spcBef>
        <a:spcAft>
          <a:spcPts val="0"/>
        </a:spcAft>
        <a:buClrTx/>
        <a:buSzPct val="80000"/>
        <a:buFont typeface="Arial" pitchFamily="34" charset="0"/>
        <a:buChar char="•"/>
        <a:tabLst/>
        <a:defRPr sz="3672" kern="1200" spc="-71" baseline="0">
          <a:gradFill>
            <a:gsLst>
              <a:gs pos="1250">
                <a:schemeClr val="bg2"/>
              </a:gs>
              <a:gs pos="100000">
                <a:schemeClr val="bg2"/>
              </a:gs>
            </a:gsLst>
            <a:lin ang="5400000" scaled="0"/>
          </a:gradFill>
          <a:latin typeface="+mj-lt"/>
          <a:ea typeface="+mn-ea"/>
          <a:cs typeface="+mn-cs"/>
        </a:defRPr>
      </a:lvl1pPr>
      <a:lvl2pPr marL="584492" marR="0" indent="-238007" algn="l" defTabSz="932559" rtl="0" eaLnBrk="1" fontAlgn="auto" latinLnBrk="0" hangingPunct="1">
        <a:lnSpc>
          <a:spcPct val="90000"/>
        </a:lnSpc>
        <a:spcBef>
          <a:spcPct val="20000"/>
        </a:spcBef>
        <a:spcAft>
          <a:spcPts val="0"/>
        </a:spcAft>
        <a:buClrTx/>
        <a:buSzPct val="90000"/>
        <a:buFont typeface="Wingdings" pitchFamily="2" charset="2"/>
        <a:buChar char=""/>
        <a:tabLst/>
        <a:defRPr sz="2448" kern="1200" spc="0" baseline="0">
          <a:gradFill>
            <a:gsLst>
              <a:gs pos="1250">
                <a:schemeClr val="bg2"/>
              </a:gs>
              <a:gs pos="100000">
                <a:schemeClr val="bg2"/>
              </a:gs>
            </a:gsLst>
            <a:lin ang="5400000" scaled="0"/>
          </a:gradFill>
          <a:latin typeface="+mn-lt"/>
          <a:ea typeface="+mn-ea"/>
          <a:cs typeface="+mn-cs"/>
        </a:defRPr>
      </a:lvl2pPr>
      <a:lvl3pPr marL="814403" marR="0" indent="-229911" algn="l" defTabSz="932559" rtl="0" eaLnBrk="1" fontAlgn="auto" latinLnBrk="0" hangingPunct="1">
        <a:lnSpc>
          <a:spcPct val="90000"/>
        </a:lnSpc>
        <a:spcBef>
          <a:spcPct val="20000"/>
        </a:spcBef>
        <a:spcAft>
          <a:spcPts val="0"/>
        </a:spcAft>
        <a:buClrTx/>
        <a:buSzPct val="90000"/>
        <a:buFont typeface="Wingdings" pitchFamily="2" charset="2"/>
        <a:buChar char=""/>
        <a:tabLst>
          <a:tab pos="814403" algn="l"/>
        </a:tabLst>
        <a:defRPr sz="2448" kern="1200" spc="0" baseline="0">
          <a:gradFill>
            <a:gsLst>
              <a:gs pos="1250">
                <a:schemeClr val="bg2"/>
              </a:gs>
              <a:gs pos="100000">
                <a:schemeClr val="bg2"/>
              </a:gs>
            </a:gsLst>
            <a:lin ang="5400000" scaled="0"/>
          </a:gradFill>
          <a:latin typeface="+mn-lt"/>
          <a:ea typeface="+mn-ea"/>
          <a:cs typeface="+mn-cs"/>
        </a:defRPr>
      </a:lvl3pPr>
      <a:lvl4pPr marL="1050791" marR="0" indent="-236387" algn="l" defTabSz="932559" rtl="0" eaLnBrk="1" fontAlgn="auto" latinLnBrk="0" hangingPunct="1">
        <a:lnSpc>
          <a:spcPct val="90000"/>
        </a:lnSpc>
        <a:spcBef>
          <a:spcPct val="20000"/>
        </a:spcBef>
        <a:spcAft>
          <a:spcPts val="0"/>
        </a:spcAft>
        <a:buClrTx/>
        <a:buSzPct val="90000"/>
        <a:buFont typeface="Wingdings" pitchFamily="2" charset="2"/>
        <a:buChar char=""/>
        <a:tabLst/>
        <a:defRPr sz="2040" kern="1200" spc="0" baseline="0">
          <a:gradFill>
            <a:gsLst>
              <a:gs pos="1250">
                <a:schemeClr val="bg2"/>
              </a:gs>
              <a:gs pos="100000">
                <a:schemeClr val="bg2"/>
              </a:gs>
            </a:gsLst>
            <a:lin ang="5400000" scaled="0"/>
          </a:gradFill>
          <a:latin typeface="+mn-lt"/>
          <a:ea typeface="+mn-ea"/>
          <a:cs typeface="+mn-cs"/>
        </a:defRPr>
      </a:lvl4pPr>
      <a:lvl5pPr marL="1280702" marR="0" indent="-229911" algn="l" defTabSz="932559" rtl="0" eaLnBrk="1" fontAlgn="auto" latinLnBrk="0" hangingPunct="1">
        <a:lnSpc>
          <a:spcPct val="90000"/>
        </a:lnSpc>
        <a:spcBef>
          <a:spcPct val="20000"/>
        </a:spcBef>
        <a:spcAft>
          <a:spcPts val="0"/>
        </a:spcAft>
        <a:buClrTx/>
        <a:buSzPct val="90000"/>
        <a:buFont typeface="Wingdings" pitchFamily="2" charset="2"/>
        <a:buChar char=""/>
        <a:tabLst>
          <a:tab pos="1280702" algn="l"/>
        </a:tabLst>
        <a:defRPr sz="2040" kern="1200" spc="0" baseline="0">
          <a:gradFill>
            <a:gsLst>
              <a:gs pos="1250">
                <a:schemeClr val="bg2"/>
              </a:gs>
              <a:gs pos="100000">
                <a:schemeClr val="bg2"/>
              </a:gs>
            </a:gsLst>
            <a:lin ang="5400000" scaled="0"/>
          </a:gradFill>
          <a:latin typeface="+mn-lt"/>
          <a:ea typeface="+mn-ea"/>
          <a:cs typeface="+mn-cs"/>
        </a:defRPr>
      </a:lvl5pPr>
      <a:lvl6pPr marL="2564538"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6pPr>
      <a:lvl7pPr marL="3030817"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7pPr>
      <a:lvl8pPr marL="3497097"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8pPr>
      <a:lvl9pPr marL="3963377"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9pPr>
    </p:bodyStyle>
    <p:otherStyle>
      <a:defPPr>
        <a:defRPr lang="en-US"/>
      </a:defPPr>
      <a:lvl1pPr marL="0" algn="l" defTabSz="932559" rtl="0" eaLnBrk="1" latinLnBrk="0" hangingPunct="1">
        <a:defRPr sz="1836" kern="1200">
          <a:solidFill>
            <a:schemeClr val="tx1"/>
          </a:solidFill>
          <a:latin typeface="+mn-lt"/>
          <a:ea typeface="+mn-ea"/>
          <a:cs typeface="+mn-cs"/>
        </a:defRPr>
      </a:lvl1pPr>
      <a:lvl2pPr marL="466280" algn="l" defTabSz="932559" rtl="0" eaLnBrk="1" latinLnBrk="0" hangingPunct="1">
        <a:defRPr sz="1836" kern="1200">
          <a:solidFill>
            <a:schemeClr val="tx1"/>
          </a:solidFill>
          <a:latin typeface="+mn-lt"/>
          <a:ea typeface="+mn-ea"/>
          <a:cs typeface="+mn-cs"/>
        </a:defRPr>
      </a:lvl2pPr>
      <a:lvl3pPr marL="932559" algn="l" defTabSz="932559" rtl="0" eaLnBrk="1" latinLnBrk="0" hangingPunct="1">
        <a:defRPr sz="1836" kern="1200">
          <a:solidFill>
            <a:schemeClr val="tx1"/>
          </a:solidFill>
          <a:latin typeface="+mn-lt"/>
          <a:ea typeface="+mn-ea"/>
          <a:cs typeface="+mn-cs"/>
        </a:defRPr>
      </a:lvl3pPr>
      <a:lvl4pPr marL="1398839" algn="l" defTabSz="932559" rtl="0" eaLnBrk="1" latinLnBrk="0" hangingPunct="1">
        <a:defRPr sz="1836" kern="1200">
          <a:solidFill>
            <a:schemeClr val="tx1"/>
          </a:solidFill>
          <a:latin typeface="+mn-lt"/>
          <a:ea typeface="+mn-ea"/>
          <a:cs typeface="+mn-cs"/>
        </a:defRPr>
      </a:lvl4pPr>
      <a:lvl5pPr marL="1865119" algn="l" defTabSz="932559" rtl="0" eaLnBrk="1" latinLnBrk="0" hangingPunct="1">
        <a:defRPr sz="1836" kern="1200">
          <a:solidFill>
            <a:schemeClr val="tx1"/>
          </a:solidFill>
          <a:latin typeface="+mn-lt"/>
          <a:ea typeface="+mn-ea"/>
          <a:cs typeface="+mn-cs"/>
        </a:defRPr>
      </a:lvl5pPr>
      <a:lvl6pPr marL="2331399" algn="l" defTabSz="932559" rtl="0" eaLnBrk="1" latinLnBrk="0" hangingPunct="1">
        <a:defRPr sz="1836" kern="1200">
          <a:solidFill>
            <a:schemeClr val="tx1"/>
          </a:solidFill>
          <a:latin typeface="+mn-lt"/>
          <a:ea typeface="+mn-ea"/>
          <a:cs typeface="+mn-cs"/>
        </a:defRPr>
      </a:lvl6pPr>
      <a:lvl7pPr marL="2797677" algn="l" defTabSz="932559" rtl="0" eaLnBrk="1" latinLnBrk="0" hangingPunct="1">
        <a:defRPr sz="1836" kern="1200">
          <a:solidFill>
            <a:schemeClr val="tx1"/>
          </a:solidFill>
          <a:latin typeface="+mn-lt"/>
          <a:ea typeface="+mn-ea"/>
          <a:cs typeface="+mn-cs"/>
        </a:defRPr>
      </a:lvl7pPr>
      <a:lvl8pPr marL="3263957" algn="l" defTabSz="932559" rtl="0" eaLnBrk="1" latinLnBrk="0" hangingPunct="1">
        <a:defRPr sz="1836" kern="1200">
          <a:solidFill>
            <a:schemeClr val="tx1"/>
          </a:solidFill>
          <a:latin typeface="+mn-lt"/>
          <a:ea typeface="+mn-ea"/>
          <a:cs typeface="+mn-cs"/>
        </a:defRPr>
      </a:lvl8pPr>
      <a:lvl9pPr marL="3730237" algn="l" defTabSz="932559" rtl="0" eaLnBrk="1" latinLnBrk="0" hangingPunct="1">
        <a:defRPr sz="1836"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2917763541"/>
      </p:ext>
    </p:extLst>
  </p:cSld>
  <p:clrMap bg1="dk1" tx1="lt1" bg2="dk2" tx2="lt2" accent1="accent1" accent2="accent2" accent3="accent3" accent4="accent4" accent5="accent5" accent6="accent6" hlink="hlink" folHlink="folHlink"/>
  <p:sldLayoutIdLst>
    <p:sldLayoutId id="2147484356" r:id="rId1"/>
    <p:sldLayoutId id="2147484357" r:id="rId2"/>
    <p:sldLayoutId id="2147484358" r:id="rId3"/>
    <p:sldLayoutId id="2147484359" r:id="rId4"/>
    <p:sldLayoutId id="2147484360" r:id="rId5"/>
    <p:sldLayoutId id="2147484361" r:id="rId6"/>
    <p:sldLayoutId id="2147484362" r:id="rId7"/>
    <p:sldLayoutId id="2147484363" r:id="rId8"/>
    <p:sldLayoutId id="2147484364" r:id="rId9"/>
    <p:sldLayoutId id="2147484365" r:id="rId10"/>
    <p:sldLayoutId id="2147484366" r:id="rId11"/>
    <p:sldLayoutId id="2147484367" r:id="rId12"/>
    <p:sldLayoutId id="2147484368" r:id="rId13"/>
    <p:sldLayoutId id="2147484369" r:id="rId14"/>
    <p:sldLayoutId id="2147484370" r:id="rId15"/>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102126501"/>
      </p:ext>
    </p:extLst>
  </p:cSld>
  <p:clrMap bg1="dk1" tx1="lt1" bg2="dk2" tx2="lt2" accent1="accent1" accent2="accent2" accent3="accent3" accent4="accent4" accent5="accent5" accent6="accent6" hlink="hlink" folHlink="folHlink"/>
  <p:sldLayoutIdLst>
    <p:sldLayoutId id="2147484372" r:id="rId1"/>
    <p:sldLayoutId id="2147484373" r:id="rId2"/>
    <p:sldLayoutId id="2147484374" r:id="rId3"/>
    <p:sldLayoutId id="2147484375" r:id="rId4"/>
    <p:sldLayoutId id="2147484376" r:id="rId5"/>
    <p:sldLayoutId id="2147484377" r:id="rId6"/>
    <p:sldLayoutId id="2147484378" r:id="rId7"/>
    <p:sldLayoutId id="2147484379" r:id="rId8"/>
    <p:sldLayoutId id="2147484380" r:id="rId9"/>
    <p:sldLayoutId id="2147484381" r:id="rId10"/>
    <p:sldLayoutId id="2147484382" r:id="rId11"/>
    <p:sldLayoutId id="2147484383" r:id="rId12"/>
    <p:sldLayoutId id="2147484384" r:id="rId13"/>
    <p:sldLayoutId id="2147484385" r:id="rId14"/>
    <p:sldLayoutId id="2147484386" r:id="rId15"/>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hyperlink" Target="http://dev.office.com/" TargetMode="External"/><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50.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86.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5.xml.rels><?xml version="1.0" encoding="UTF-8" standalone="yes"?>
<Relationships xmlns="http://schemas.openxmlformats.org/package/2006/relationships"><Relationship Id="rId3" Type="http://schemas.openxmlformats.org/officeDocument/2006/relationships/hyperlink" Target="http://blogs.msdn.com/b/officeapps" TargetMode="External"/><Relationship Id="rId2" Type="http://schemas.openxmlformats.org/officeDocument/2006/relationships/hyperlink" Target="http://dev.office.com/" TargetMode="External"/><Relationship Id="rId1" Type="http://schemas.openxmlformats.org/officeDocument/2006/relationships/slideLayout" Target="../slideLayouts/slideLayout95.xml"/><Relationship Id="rId4" Type="http://schemas.openxmlformats.org/officeDocument/2006/relationships/hyperlink" Target="http://aka.ms/BuildSession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7.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What’s New for Developers in Office and SharePoint</a:t>
            </a:r>
            <a:endParaRPr lang="en-US" dirty="0"/>
          </a:p>
        </p:txBody>
      </p:sp>
      <p:sp>
        <p:nvSpPr>
          <p:cNvPr id="3" name="Subtitle 2"/>
          <p:cNvSpPr>
            <a:spLocks noGrp="1"/>
          </p:cNvSpPr>
          <p:nvPr>
            <p:ph type="subTitle" idx="1"/>
          </p:nvPr>
        </p:nvSpPr>
        <p:spPr/>
        <p:txBody>
          <a:bodyPr/>
          <a:lstStyle/>
          <a:p>
            <a:pPr lvl="0"/>
            <a:r>
              <a:rPr lang="en-US" dirty="0" smtClean="0"/>
              <a:t>Keenan Newton</a:t>
            </a:r>
            <a:endParaRPr lang="en-US" dirty="0"/>
          </a:p>
          <a:p>
            <a:pPr lvl="0"/>
            <a:r>
              <a:rPr lang="en-US" dirty="0" smtClean="0"/>
              <a:t>Cyrielle Simeone</a:t>
            </a:r>
            <a:endParaRPr lang="en-US" dirty="0"/>
          </a:p>
          <a:p>
            <a:pPr lvl="0"/>
            <a:r>
              <a:rPr lang="en-US" dirty="0" smtClean="0"/>
              <a:t>2-008</a:t>
            </a:r>
            <a:endParaRPr lang="en-US" dirty="0"/>
          </a:p>
        </p:txBody>
      </p:sp>
    </p:spTree>
    <p:extLst>
      <p:ext uri="{BB962C8B-B14F-4D97-AF65-F5344CB8AC3E}">
        <p14:creationId xmlns:p14="http://schemas.microsoft.com/office/powerpoint/2010/main" val="384484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8978720" y="1870490"/>
            <a:ext cx="2954517" cy="3856637"/>
          </a:xfrm>
          <a:prstGeom prst="rect">
            <a:avLst/>
          </a:prstGeom>
          <a:solidFill>
            <a:schemeClr val="bg2">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56" tIns="46629" rIns="46629" bIns="93256" numCol="1" spcCol="0" rtlCol="0" fromWordArt="0" anchor="b" anchorCtr="0" forceAA="0" compatLnSpc="1">
            <a:prstTxWarp prst="textNoShape">
              <a:avLst/>
            </a:prstTxWarp>
            <a:noAutofit/>
          </a:bodyPr>
          <a:lstStyle/>
          <a:p>
            <a:pPr algn="ctr" defTabSz="932251" fontAlgn="base">
              <a:spcBef>
                <a:spcPct val="0"/>
              </a:spcBef>
              <a:spcAft>
                <a:spcPct val="0"/>
              </a:spcAft>
            </a:pPr>
            <a:endParaRPr lang="en-US" sz="1938" spc="-52" dirty="0" err="1">
              <a:gradFill>
                <a:gsLst>
                  <a:gs pos="0">
                    <a:srgbClr val="FFFFFF"/>
                  </a:gs>
                  <a:gs pos="100000">
                    <a:srgbClr val="FFFFFF"/>
                  </a:gs>
                </a:gsLst>
                <a:lin ang="5400000" scaled="0"/>
              </a:gradFill>
              <a:ea typeface="Segoe UI" pitchFamily="34" charset="0"/>
              <a:cs typeface="Segoe UI" pitchFamily="34" charset="0"/>
            </a:endParaRPr>
          </a:p>
        </p:txBody>
      </p:sp>
      <p:sp>
        <p:nvSpPr>
          <p:cNvPr id="106" name="Rectangle 105"/>
          <p:cNvSpPr/>
          <p:nvPr/>
        </p:nvSpPr>
        <p:spPr>
          <a:xfrm>
            <a:off x="594636" y="2054109"/>
            <a:ext cx="2741907" cy="1324297"/>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13" tIns="93256" rIns="93256" bIns="93256" rtlCol="0" anchor="ctr"/>
          <a:lstStyle/>
          <a:p>
            <a:pPr algn="ctr" defTabSz="932171"/>
            <a:r>
              <a:rPr lang="en-US" sz="1836" dirty="0">
                <a:solidFill>
                  <a:prstClr val="white">
                    <a:alpha val="99000"/>
                  </a:prstClr>
                </a:solidFill>
              </a:rPr>
              <a:t>Seller Dashboard</a:t>
            </a:r>
          </a:p>
          <a:p>
            <a:pPr algn="ctr" defTabSz="932171"/>
            <a:r>
              <a:rPr lang="en-US" sz="1836" dirty="0" smtClean="0">
                <a:solidFill>
                  <a:prstClr val="white">
                    <a:alpha val="99000"/>
                  </a:prstClr>
                </a:solidFill>
              </a:rPr>
              <a:t>(</a:t>
            </a:r>
            <a:r>
              <a:rPr lang="en-US" sz="1836" dirty="0" smtClean="0">
                <a:solidFill>
                  <a:prstClr val="white">
                    <a:alpha val="99000"/>
                  </a:prstClr>
                </a:solidFill>
                <a:hlinkClick r:id="rId3"/>
              </a:rPr>
              <a:t>http://dev.office.com</a:t>
            </a:r>
            <a:r>
              <a:rPr lang="en-US" sz="1836" dirty="0" smtClean="0">
                <a:solidFill>
                  <a:prstClr val="white">
                    <a:alpha val="99000"/>
                  </a:prstClr>
                </a:solidFill>
              </a:rPr>
              <a:t>)</a:t>
            </a:r>
            <a:endParaRPr lang="en-US" sz="1836" dirty="0">
              <a:solidFill>
                <a:prstClr val="white">
                  <a:alpha val="99000"/>
                </a:prstClr>
              </a:solidFill>
            </a:endParaRPr>
          </a:p>
        </p:txBody>
      </p:sp>
      <p:sp>
        <p:nvSpPr>
          <p:cNvPr id="107" name="Rectangle 106"/>
          <p:cNvSpPr/>
          <p:nvPr/>
        </p:nvSpPr>
        <p:spPr>
          <a:xfrm>
            <a:off x="4838791" y="2060660"/>
            <a:ext cx="2741907" cy="1324297"/>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13" tIns="93256" rIns="93256" bIns="93256" rtlCol="0" anchor="ctr"/>
          <a:lstStyle/>
          <a:p>
            <a:pPr algn="ctr" defTabSz="932171"/>
            <a:r>
              <a:rPr lang="en-US" sz="1836" dirty="0" smtClean="0">
                <a:solidFill>
                  <a:prstClr val="white">
                    <a:alpha val="99000"/>
                  </a:prstClr>
                </a:solidFill>
              </a:rPr>
              <a:t>Office and </a:t>
            </a:r>
          </a:p>
          <a:p>
            <a:pPr algn="ctr" defTabSz="932171"/>
            <a:r>
              <a:rPr lang="en-US" sz="1836" dirty="0" smtClean="0">
                <a:solidFill>
                  <a:prstClr val="white">
                    <a:alpha val="99000"/>
                  </a:prstClr>
                </a:solidFill>
              </a:rPr>
              <a:t>SharePoint </a:t>
            </a:r>
            <a:r>
              <a:rPr lang="en-US" sz="1836" dirty="0">
                <a:solidFill>
                  <a:prstClr val="white">
                    <a:alpha val="99000"/>
                  </a:prstClr>
                </a:solidFill>
              </a:rPr>
              <a:t>Store</a:t>
            </a:r>
          </a:p>
        </p:txBody>
      </p:sp>
      <p:sp>
        <p:nvSpPr>
          <p:cNvPr id="108" name="Rectangle 107"/>
          <p:cNvSpPr/>
          <p:nvPr/>
        </p:nvSpPr>
        <p:spPr>
          <a:xfrm>
            <a:off x="9077705" y="2065213"/>
            <a:ext cx="2741905" cy="1324297"/>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13" tIns="93256" rIns="93256" bIns="93256" rtlCol="0" anchor="ctr"/>
          <a:lstStyle/>
          <a:p>
            <a:pPr algn="ctr" defTabSz="932171"/>
            <a:r>
              <a:rPr lang="en-US" sz="1836" dirty="0">
                <a:solidFill>
                  <a:prstClr val="white">
                    <a:alpha val="99000"/>
                  </a:prstClr>
                </a:solidFill>
              </a:rPr>
              <a:t>In-product </a:t>
            </a:r>
          </a:p>
          <a:p>
            <a:pPr algn="ctr" defTabSz="932171"/>
            <a:r>
              <a:rPr lang="en-US" sz="1836" dirty="0" smtClean="0">
                <a:solidFill>
                  <a:prstClr val="white">
                    <a:alpha val="99000"/>
                  </a:prstClr>
                </a:solidFill>
              </a:rPr>
              <a:t>App Discovery</a:t>
            </a:r>
            <a:endParaRPr lang="en-US" sz="1836" dirty="0">
              <a:solidFill>
                <a:prstClr val="white">
                  <a:alpha val="99000"/>
                </a:prstClr>
              </a:solidFill>
            </a:endParaRPr>
          </a:p>
        </p:txBody>
      </p:sp>
      <p:sp>
        <p:nvSpPr>
          <p:cNvPr id="109" name="Rectangle 108"/>
          <p:cNvSpPr/>
          <p:nvPr/>
        </p:nvSpPr>
        <p:spPr>
          <a:xfrm>
            <a:off x="594636" y="4242288"/>
            <a:ext cx="2741907" cy="132429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13" tIns="93256" rIns="93256" bIns="93256" rtlCol="0" anchor="ctr"/>
          <a:lstStyle/>
          <a:p>
            <a:pPr algn="ctr" defTabSz="932171"/>
            <a:r>
              <a:rPr lang="en-US" sz="1836" dirty="0">
                <a:solidFill>
                  <a:prstClr val="white">
                    <a:alpha val="99000"/>
                  </a:prstClr>
                </a:solidFill>
              </a:rPr>
              <a:t>Direct Sales</a:t>
            </a:r>
          </a:p>
        </p:txBody>
      </p:sp>
      <p:sp>
        <p:nvSpPr>
          <p:cNvPr id="110" name="Rectangle 109"/>
          <p:cNvSpPr/>
          <p:nvPr/>
        </p:nvSpPr>
        <p:spPr>
          <a:xfrm>
            <a:off x="4847285" y="4242288"/>
            <a:ext cx="2741907" cy="132429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13" tIns="93256" rIns="93256" bIns="93256" rtlCol="0" anchor="ctr"/>
          <a:lstStyle/>
          <a:p>
            <a:pPr algn="ctr" defTabSz="932171"/>
            <a:r>
              <a:rPr lang="en-US" sz="1836" dirty="0">
                <a:solidFill>
                  <a:prstClr val="white">
                    <a:alpha val="99000"/>
                  </a:prstClr>
                </a:solidFill>
              </a:rPr>
              <a:t>Negotiated deals/</a:t>
            </a:r>
          </a:p>
          <a:p>
            <a:pPr algn="ctr" defTabSz="932171"/>
            <a:r>
              <a:rPr lang="en-US" sz="1836" dirty="0">
                <a:solidFill>
                  <a:prstClr val="white">
                    <a:alpha val="99000"/>
                  </a:prstClr>
                </a:solidFill>
              </a:rPr>
              <a:t>IT projects</a:t>
            </a:r>
          </a:p>
        </p:txBody>
      </p:sp>
      <p:sp>
        <p:nvSpPr>
          <p:cNvPr id="111" name="Rectangle 110"/>
          <p:cNvSpPr/>
          <p:nvPr/>
        </p:nvSpPr>
        <p:spPr>
          <a:xfrm>
            <a:off x="9099936" y="4242288"/>
            <a:ext cx="2741905" cy="132429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13" tIns="93256" rIns="93256" bIns="93256" rtlCol="0" anchor="ctr"/>
          <a:lstStyle/>
          <a:p>
            <a:pPr algn="ctr" defTabSz="932171"/>
            <a:r>
              <a:rPr lang="en-US" sz="1836" dirty="0">
                <a:solidFill>
                  <a:prstClr val="white">
                    <a:alpha val="99000"/>
                  </a:prstClr>
                </a:solidFill>
              </a:rPr>
              <a:t>App Catalog</a:t>
            </a:r>
          </a:p>
        </p:txBody>
      </p:sp>
      <p:sp>
        <p:nvSpPr>
          <p:cNvPr id="112" name="Rectangle 111"/>
          <p:cNvSpPr/>
          <p:nvPr/>
        </p:nvSpPr>
        <p:spPr>
          <a:xfrm>
            <a:off x="7509291" y="2216526"/>
            <a:ext cx="1436124" cy="454698"/>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lIns="124320" tIns="62160" rIns="124320" bIns="62160" rtlCol="0" anchor="ctr"/>
          <a:lstStyle/>
          <a:p>
            <a:pPr algn="ctr" defTabSz="932171"/>
            <a:r>
              <a:rPr lang="en-US" sz="1530" dirty="0">
                <a:solidFill>
                  <a:srgbClr val="000000"/>
                </a:solidFill>
              </a:rPr>
              <a:t>TRIAL/ PURCHASE</a:t>
            </a:r>
          </a:p>
        </p:txBody>
      </p:sp>
      <p:cxnSp>
        <p:nvCxnSpPr>
          <p:cNvPr id="113" name="Straight Arrow Connector 112"/>
          <p:cNvCxnSpPr>
            <a:stCxn id="106" idx="3"/>
          </p:cNvCxnSpPr>
          <p:nvPr/>
        </p:nvCxnSpPr>
        <p:spPr>
          <a:xfrm>
            <a:off x="3336544" y="2716258"/>
            <a:ext cx="1419011" cy="0"/>
          </a:xfrm>
          <a:prstGeom prst="straightConnector1">
            <a:avLst/>
          </a:prstGeom>
          <a:ln w="38100">
            <a:solidFill>
              <a:schemeClr val="bg1"/>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stCxn id="107" idx="3"/>
          </p:cNvCxnSpPr>
          <p:nvPr/>
        </p:nvCxnSpPr>
        <p:spPr>
          <a:xfrm>
            <a:off x="7580698" y="2722809"/>
            <a:ext cx="1430024" cy="0"/>
          </a:xfrm>
          <a:prstGeom prst="straightConnector1">
            <a:avLst/>
          </a:prstGeom>
          <a:ln w="38100">
            <a:solidFill>
              <a:schemeClr val="bg1"/>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a:xfrm>
            <a:off x="3336544" y="4904436"/>
            <a:ext cx="1419011" cy="0"/>
          </a:xfrm>
          <a:prstGeom prst="straightConnector1">
            <a:avLst/>
          </a:prstGeom>
          <a:ln w="38100">
            <a:solidFill>
              <a:schemeClr val="bg1"/>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a:off x="7589191" y="4904436"/>
            <a:ext cx="1430024" cy="0"/>
          </a:xfrm>
          <a:prstGeom prst="straightConnector1">
            <a:avLst/>
          </a:prstGeom>
          <a:ln w="38100">
            <a:solidFill>
              <a:schemeClr val="bg1"/>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p:nvPr/>
        </p:nvCxnSpPr>
        <p:spPr>
          <a:xfrm>
            <a:off x="6218238" y="3378411"/>
            <a:ext cx="0" cy="818334"/>
          </a:xfrm>
          <a:prstGeom prst="straightConnector1">
            <a:avLst/>
          </a:prstGeom>
          <a:ln w="38100">
            <a:solidFill>
              <a:schemeClr val="bg1"/>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8" name="Rectangle 117"/>
          <p:cNvSpPr/>
          <p:nvPr/>
        </p:nvSpPr>
        <p:spPr>
          <a:xfrm>
            <a:off x="6218240" y="3560226"/>
            <a:ext cx="1324357" cy="454698"/>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lIns="124320" tIns="62160" rIns="124320" bIns="62160" rtlCol="0" anchor="ctr"/>
          <a:lstStyle/>
          <a:p>
            <a:pPr defTabSz="932171"/>
            <a:r>
              <a:rPr lang="en-US" sz="1530" dirty="0">
                <a:solidFill>
                  <a:srgbClr val="000000"/>
                </a:solidFill>
              </a:rPr>
              <a:t>TRIAL/ LEAD</a:t>
            </a:r>
          </a:p>
        </p:txBody>
      </p:sp>
      <p:sp>
        <p:nvSpPr>
          <p:cNvPr id="119" name="Rectangle 118"/>
          <p:cNvSpPr/>
          <p:nvPr/>
        </p:nvSpPr>
        <p:spPr>
          <a:xfrm>
            <a:off x="9723542" y="1353632"/>
            <a:ext cx="1450231" cy="454698"/>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lIns="124320" tIns="62160" rIns="124320" bIns="62160" rtlCol="0" anchor="ctr"/>
          <a:lstStyle/>
          <a:p>
            <a:pPr algn="ctr" defTabSz="932171"/>
            <a:r>
              <a:rPr lang="en-US" sz="1530" dirty="0">
                <a:solidFill>
                  <a:srgbClr val="000000"/>
                </a:solidFill>
              </a:rPr>
              <a:t>OFFICE/</a:t>
            </a:r>
          </a:p>
          <a:p>
            <a:pPr algn="ctr" defTabSz="932171"/>
            <a:r>
              <a:rPr lang="en-US" sz="1530" dirty="0">
                <a:solidFill>
                  <a:srgbClr val="000000"/>
                </a:solidFill>
              </a:rPr>
              <a:t>SHAREPOINT</a:t>
            </a:r>
          </a:p>
        </p:txBody>
      </p:sp>
      <p:sp>
        <p:nvSpPr>
          <p:cNvPr id="126" name="Rectangle 125"/>
          <p:cNvSpPr/>
          <p:nvPr/>
        </p:nvSpPr>
        <p:spPr bwMode="auto">
          <a:xfrm>
            <a:off x="60003" y="3250786"/>
            <a:ext cx="1119124" cy="1119124"/>
          </a:xfrm>
          <a:prstGeom prst="rect">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b"/>
          <a:lstStyle/>
          <a:p>
            <a:pPr algn="ctr" defTabSz="932171"/>
            <a:r>
              <a:rPr lang="en-US" sz="1530" dirty="0">
                <a:solidFill>
                  <a:prstClr val="white">
                    <a:alpha val="99000"/>
                  </a:prstClr>
                </a:solidFill>
              </a:rPr>
              <a:t>Developer</a:t>
            </a:r>
          </a:p>
        </p:txBody>
      </p:sp>
      <p:sp>
        <p:nvSpPr>
          <p:cNvPr id="130" name="Rectangle 129"/>
          <p:cNvSpPr/>
          <p:nvPr/>
        </p:nvSpPr>
        <p:spPr bwMode="auto">
          <a:xfrm>
            <a:off x="5658676" y="5334967"/>
            <a:ext cx="1119124" cy="1119124"/>
          </a:xfrm>
          <a:prstGeom prst="rect">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b"/>
          <a:lstStyle/>
          <a:p>
            <a:pPr algn="ctr" defTabSz="932171"/>
            <a:r>
              <a:rPr lang="en-US" sz="1530" dirty="0">
                <a:solidFill>
                  <a:prstClr val="white">
                    <a:alpha val="99000"/>
                  </a:prstClr>
                </a:solidFill>
              </a:rPr>
              <a:t>IT admin</a:t>
            </a:r>
          </a:p>
        </p:txBody>
      </p:sp>
      <p:sp>
        <p:nvSpPr>
          <p:cNvPr id="135" name="Rectangle 134"/>
          <p:cNvSpPr/>
          <p:nvPr/>
        </p:nvSpPr>
        <p:spPr bwMode="auto">
          <a:xfrm>
            <a:off x="11258939" y="2167799"/>
            <a:ext cx="1119124" cy="1119124"/>
          </a:xfrm>
          <a:prstGeom prst="rect">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b"/>
          <a:lstStyle/>
          <a:p>
            <a:pPr algn="ctr" defTabSz="932171"/>
            <a:r>
              <a:rPr lang="en-US" sz="1530" dirty="0">
                <a:solidFill>
                  <a:prstClr val="white">
                    <a:alpha val="99000"/>
                  </a:prstClr>
                </a:solidFill>
              </a:rPr>
              <a:t>End users</a:t>
            </a:r>
          </a:p>
        </p:txBody>
      </p:sp>
      <p:cxnSp>
        <p:nvCxnSpPr>
          <p:cNvPr id="27" name="Straight Arrow Connector 26"/>
          <p:cNvCxnSpPr/>
          <p:nvPr/>
        </p:nvCxnSpPr>
        <p:spPr>
          <a:xfrm>
            <a:off x="10470886" y="3404848"/>
            <a:ext cx="0" cy="818334"/>
          </a:xfrm>
          <a:prstGeom prst="straightConnector1">
            <a:avLst/>
          </a:prstGeom>
          <a:ln w="38100">
            <a:solidFill>
              <a:schemeClr val="bg1"/>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28" name="Picture 27" descr="\\MAGNUM\Projects\Microsoft\Cloud Power FY12\Design\ICONS_PNG\Professionals.png"/>
          <p:cNvPicPr>
            <a:picLocks noChangeAspect="1" noChangeArrowheads="1"/>
          </p:cNvPicPr>
          <p:nvPr/>
        </p:nvPicPr>
        <p:blipFill>
          <a:blip r:embed="rId4" cstate="print">
            <a:lum bright="100000"/>
          </a:blip>
          <a:srcRect/>
          <a:stretch>
            <a:fillRect/>
          </a:stretch>
        </p:blipFill>
        <p:spPr bwMode="auto">
          <a:xfrm>
            <a:off x="11403508" y="2215543"/>
            <a:ext cx="829986" cy="829986"/>
          </a:xfrm>
          <a:prstGeom prst="rect">
            <a:avLst/>
          </a:prstGeom>
          <a:noFill/>
        </p:spPr>
      </p:pic>
      <p:pic>
        <p:nvPicPr>
          <p:cNvPr id="29" name="Picture 28" descr="\\MAGNUM\Projects\Microsoft\Cloud Power FY12\Design\ICONS_PNG\Devices.png"/>
          <p:cNvPicPr>
            <a:picLocks noChangeAspect="1" noChangeArrowheads="1"/>
          </p:cNvPicPr>
          <p:nvPr/>
        </p:nvPicPr>
        <p:blipFill>
          <a:blip r:embed="rId5" cstate="print">
            <a:lum bright="100000" contrast="100000"/>
          </a:blip>
          <a:stretch>
            <a:fillRect/>
          </a:stretch>
        </p:blipFill>
        <p:spPr bwMode="auto">
          <a:xfrm>
            <a:off x="5797424" y="5334967"/>
            <a:ext cx="824640" cy="824640"/>
          </a:xfrm>
          <a:prstGeom prst="rect">
            <a:avLst/>
          </a:prstGeom>
          <a:noFill/>
          <a:ln>
            <a:noFill/>
          </a:ln>
        </p:spPr>
      </p:pic>
      <p:pic>
        <p:nvPicPr>
          <p:cNvPr id="30" name="Picture 29" descr="\\MAGNUM\Projects\Microsoft\Cloud Power FY12\Design\Icons\PNGs\Optimized.png"/>
          <p:cNvPicPr>
            <a:picLocks noChangeAspect="1" noChangeArrowheads="1"/>
          </p:cNvPicPr>
          <p:nvPr/>
        </p:nvPicPr>
        <p:blipFill>
          <a:blip r:embed="rId6" cstate="print">
            <a:lum bright="100000"/>
          </a:blip>
          <a:srcRect/>
          <a:stretch>
            <a:fillRect/>
          </a:stretch>
        </p:blipFill>
        <p:spPr bwMode="auto">
          <a:xfrm>
            <a:off x="184804" y="3272652"/>
            <a:ext cx="819662" cy="819662"/>
          </a:xfrm>
          <a:prstGeom prst="rect">
            <a:avLst/>
          </a:prstGeom>
          <a:noFill/>
        </p:spPr>
      </p:pic>
      <p:sp>
        <p:nvSpPr>
          <p:cNvPr id="2" name="Title 1"/>
          <p:cNvSpPr>
            <a:spLocks noGrp="1"/>
          </p:cNvSpPr>
          <p:nvPr>
            <p:ph type="title" idx="4294967295"/>
          </p:nvPr>
        </p:nvSpPr>
        <p:spPr>
          <a:xfrm>
            <a:off x="531948" y="233150"/>
            <a:ext cx="11902026" cy="621736"/>
          </a:xfrm>
        </p:spPr>
        <p:txBody>
          <a:bodyPr/>
          <a:lstStyle/>
          <a:p>
            <a:r>
              <a:rPr lang="en-US" dirty="0"/>
              <a:t>Choice, Control and Flexibility</a:t>
            </a:r>
          </a:p>
        </p:txBody>
      </p:sp>
      <p:pic>
        <p:nvPicPr>
          <p:cNvPr id="25" name="Picture 5" descr="\\MAGNUM\Projects\Microsoft\Cloud Power FY12\Design\Icons\PNGs\Seal.png"/>
          <p:cNvPicPr>
            <a:picLocks noChangeAspect="1" noChangeArrowheads="1"/>
          </p:cNvPicPr>
          <p:nvPr/>
        </p:nvPicPr>
        <p:blipFill>
          <a:blip r:embed="rId7" cstate="print">
            <a:grayscl/>
            <a:extLst>
              <a:ext uri="{BEBA8EAE-BF5A-486C-A8C5-ECC9F3942E4B}">
                <a14:imgProps xmlns:a14="http://schemas.microsoft.com/office/drawing/2010/main">
                  <a14:imgLayer r:embed="rId8">
                    <a14:imgEffect>
                      <a14:saturation sat="0"/>
                    </a14:imgEffect>
                  </a14:imgLayer>
                </a14:imgProps>
              </a:ext>
            </a:extLst>
          </a:blip>
          <a:srcRect/>
          <a:stretch>
            <a:fillRect/>
          </a:stretch>
        </p:blipFill>
        <p:spPr bwMode="auto">
          <a:xfrm>
            <a:off x="3603063" y="1744662"/>
            <a:ext cx="885973" cy="885743"/>
          </a:xfrm>
          <a:prstGeom prst="rect">
            <a:avLst/>
          </a:prstGeom>
          <a:solidFill>
            <a:schemeClr val="bg2">
              <a:lumMod val="20000"/>
              <a:lumOff val="80000"/>
            </a:schemeClr>
          </a:solidFill>
        </p:spPr>
      </p:pic>
      <p:sp>
        <p:nvSpPr>
          <p:cNvPr id="26" name="Rectangle 25"/>
          <p:cNvSpPr/>
          <p:nvPr/>
        </p:nvSpPr>
        <p:spPr>
          <a:xfrm>
            <a:off x="3319431" y="2823536"/>
            <a:ext cx="1436124" cy="454580"/>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lIns="124239" tIns="62120" rIns="124239" bIns="62120" rtlCol="0" anchor="ctr"/>
          <a:lstStyle/>
          <a:p>
            <a:pPr algn="ctr" defTabSz="932171"/>
            <a:r>
              <a:rPr lang="en-US" sz="1530" dirty="0">
                <a:solidFill>
                  <a:srgbClr val="000000"/>
                </a:solidFill>
              </a:rPr>
              <a:t>APP VALIDATION</a:t>
            </a:r>
          </a:p>
        </p:txBody>
      </p:sp>
    </p:spTree>
    <p:extLst>
      <p:ext uri="{BB962C8B-B14F-4D97-AF65-F5344CB8AC3E}">
        <p14:creationId xmlns:p14="http://schemas.microsoft.com/office/powerpoint/2010/main" val="412913115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6"/>
                                        </p:tgtEl>
                                        <p:attrNameLst>
                                          <p:attrName>style.visibility</p:attrName>
                                        </p:attrNameLst>
                                      </p:cBhvr>
                                      <p:to>
                                        <p:strVal val="visible"/>
                                      </p:to>
                                    </p:set>
                                    <p:animEffect transition="in" filter="fade">
                                      <p:cBhvr>
                                        <p:cTn id="10" dur="500"/>
                                        <p:tgtEl>
                                          <p:spTgt spid="1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5"/>
                                        </p:tgtEl>
                                        <p:attrNameLst>
                                          <p:attrName>style.visibility</p:attrName>
                                        </p:attrNameLst>
                                      </p:cBhvr>
                                      <p:to>
                                        <p:strVal val="visible"/>
                                      </p:to>
                                    </p:set>
                                    <p:animEffect transition="in" filter="fade">
                                      <p:cBhvr>
                                        <p:cTn id="15" dur="500"/>
                                        <p:tgtEl>
                                          <p:spTgt spid="135"/>
                                        </p:tgtEl>
                                      </p:cBhvr>
                                    </p:animEffect>
                                  </p:childTnLst>
                                </p:cTn>
                              </p:par>
                              <p:par>
                                <p:cTn id="16" presetID="10"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6"/>
                                        </p:tgtEl>
                                        <p:attrNameLst>
                                          <p:attrName>style.visibility</p:attrName>
                                        </p:attrNameLst>
                                      </p:cBhvr>
                                      <p:to>
                                        <p:strVal val="visible"/>
                                      </p:to>
                                    </p:set>
                                    <p:animEffect transition="in" filter="fade">
                                      <p:cBhvr>
                                        <p:cTn id="23" dur="500"/>
                                        <p:tgtEl>
                                          <p:spTgt spid="10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13"/>
                                        </p:tgtEl>
                                        <p:attrNameLst>
                                          <p:attrName>style.visibility</p:attrName>
                                        </p:attrNameLst>
                                      </p:cBhvr>
                                      <p:to>
                                        <p:strVal val="visible"/>
                                      </p:to>
                                    </p:set>
                                    <p:animEffect transition="in" filter="fade">
                                      <p:cBhvr>
                                        <p:cTn id="28" dur="500"/>
                                        <p:tgtEl>
                                          <p:spTgt spid="113"/>
                                        </p:tgtEl>
                                      </p:cBhvr>
                                    </p:animEffect>
                                  </p:childTnLst>
                                </p:cTn>
                              </p:par>
                              <p:par>
                                <p:cTn id="29" presetID="10" presetClass="entr" presetSubtype="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107"/>
                                        </p:tgtEl>
                                        <p:attrNameLst>
                                          <p:attrName>style.visibility</p:attrName>
                                        </p:attrNameLst>
                                      </p:cBhvr>
                                      <p:to>
                                        <p:strVal val="visible"/>
                                      </p:to>
                                    </p:set>
                                    <p:animEffect transition="in" filter="fade">
                                      <p:cBhvr>
                                        <p:cTn id="38" dur="500"/>
                                        <p:tgtEl>
                                          <p:spTgt spid="10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fade">
                                      <p:cBhvr>
                                        <p:cTn id="43" dur="500"/>
                                        <p:tgtEl>
                                          <p:spTgt spid="112"/>
                                        </p:tgtEl>
                                      </p:cBhvr>
                                    </p:animEffect>
                                  </p:childTnLst>
                                </p:cTn>
                              </p:par>
                              <p:par>
                                <p:cTn id="44" presetID="10" presetClass="entr" presetSubtype="0" fill="hold" nodeType="withEffect">
                                  <p:stCondLst>
                                    <p:cond delay="0"/>
                                  </p:stCondLst>
                                  <p:childTnLst>
                                    <p:set>
                                      <p:cBhvr>
                                        <p:cTn id="45" dur="1" fill="hold">
                                          <p:stCondLst>
                                            <p:cond delay="0"/>
                                          </p:stCondLst>
                                        </p:cTn>
                                        <p:tgtEl>
                                          <p:spTgt spid="114"/>
                                        </p:tgtEl>
                                        <p:attrNameLst>
                                          <p:attrName>style.visibility</p:attrName>
                                        </p:attrNameLst>
                                      </p:cBhvr>
                                      <p:to>
                                        <p:strVal val="visible"/>
                                      </p:to>
                                    </p:set>
                                    <p:animEffect transition="in" filter="fade">
                                      <p:cBhvr>
                                        <p:cTn id="46" dur="500"/>
                                        <p:tgtEl>
                                          <p:spTgt spid="114"/>
                                        </p:tgtEl>
                                      </p:cBhvr>
                                    </p:animEffec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119"/>
                                        </p:tgtEl>
                                        <p:attrNameLst>
                                          <p:attrName>style.visibility</p:attrName>
                                        </p:attrNameLst>
                                      </p:cBhvr>
                                      <p:to>
                                        <p:strVal val="visible"/>
                                      </p:to>
                                    </p:set>
                                    <p:animEffect transition="in" filter="fade">
                                      <p:cBhvr>
                                        <p:cTn id="50" dur="500"/>
                                        <p:tgtEl>
                                          <p:spTgt spid="11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fade">
                                      <p:cBhvr>
                                        <p:cTn id="53" dur="500"/>
                                        <p:tgtEl>
                                          <p:spTgt spid="108"/>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09"/>
                                        </p:tgtEl>
                                        <p:attrNameLst>
                                          <p:attrName>style.visibility</p:attrName>
                                        </p:attrNameLst>
                                      </p:cBhvr>
                                      <p:to>
                                        <p:strVal val="visible"/>
                                      </p:to>
                                    </p:set>
                                    <p:animEffect transition="in" filter="fade">
                                      <p:cBhvr>
                                        <p:cTn id="58" dur="500"/>
                                        <p:tgtEl>
                                          <p:spTgt spid="10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15"/>
                                        </p:tgtEl>
                                        <p:attrNameLst>
                                          <p:attrName>style.visibility</p:attrName>
                                        </p:attrNameLst>
                                      </p:cBhvr>
                                      <p:to>
                                        <p:strVal val="visible"/>
                                      </p:to>
                                    </p:set>
                                    <p:animEffect transition="in" filter="fade">
                                      <p:cBhvr>
                                        <p:cTn id="63" dur="500"/>
                                        <p:tgtEl>
                                          <p:spTgt spid="115"/>
                                        </p:tgtEl>
                                      </p:cBhvr>
                                    </p:animEffect>
                                  </p:childTnLst>
                                </p:cTn>
                              </p:par>
                            </p:childTnLst>
                          </p:cTn>
                        </p:par>
                        <p:par>
                          <p:cTn id="64" fill="hold">
                            <p:stCondLst>
                              <p:cond delay="500"/>
                            </p:stCondLst>
                            <p:childTnLst>
                              <p:par>
                                <p:cTn id="65" presetID="10" presetClass="entr" presetSubtype="0" fill="hold" grpId="0" nodeType="afterEffect">
                                  <p:stCondLst>
                                    <p:cond delay="0"/>
                                  </p:stCondLst>
                                  <p:childTnLst>
                                    <p:set>
                                      <p:cBhvr>
                                        <p:cTn id="66" dur="1" fill="hold">
                                          <p:stCondLst>
                                            <p:cond delay="0"/>
                                          </p:stCondLst>
                                        </p:cTn>
                                        <p:tgtEl>
                                          <p:spTgt spid="110"/>
                                        </p:tgtEl>
                                        <p:attrNameLst>
                                          <p:attrName>style.visibility</p:attrName>
                                        </p:attrNameLst>
                                      </p:cBhvr>
                                      <p:to>
                                        <p:strVal val="visible"/>
                                      </p:to>
                                    </p:set>
                                    <p:animEffect transition="in" filter="fade">
                                      <p:cBhvr>
                                        <p:cTn id="67" dur="500"/>
                                        <p:tgtEl>
                                          <p:spTgt spid="110"/>
                                        </p:tgtEl>
                                      </p:cBhvr>
                                    </p:animEffect>
                                  </p:childTnLst>
                                </p:cTn>
                              </p:par>
                              <p:par>
                                <p:cTn id="68" presetID="10" presetClass="entr" presetSubtype="0" fill="hold"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fade">
                                      <p:cBhvr>
                                        <p:cTn id="70" dur="500"/>
                                        <p:tgtEl>
                                          <p:spTgt spid="29"/>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116"/>
                                        </p:tgtEl>
                                        <p:attrNameLst>
                                          <p:attrName>style.visibility</p:attrName>
                                        </p:attrNameLst>
                                      </p:cBhvr>
                                      <p:to>
                                        <p:strVal val="visible"/>
                                      </p:to>
                                    </p:set>
                                    <p:animEffect transition="in" filter="fade">
                                      <p:cBhvr>
                                        <p:cTn id="78" dur="500"/>
                                        <p:tgtEl>
                                          <p:spTgt spid="116"/>
                                        </p:tgtEl>
                                      </p:cBhvr>
                                    </p:animEffect>
                                  </p:childTnLst>
                                </p:cTn>
                              </p:par>
                            </p:childTnLst>
                          </p:cTn>
                        </p:par>
                        <p:par>
                          <p:cTn id="79" fill="hold">
                            <p:stCondLst>
                              <p:cond delay="500"/>
                            </p:stCondLst>
                            <p:childTnLst>
                              <p:par>
                                <p:cTn id="80" presetID="10" presetClass="entr" presetSubtype="0" fill="hold" grpId="0" nodeType="afterEffect">
                                  <p:stCondLst>
                                    <p:cond delay="0"/>
                                  </p:stCondLst>
                                  <p:childTnLst>
                                    <p:set>
                                      <p:cBhvr>
                                        <p:cTn id="81" dur="1" fill="hold">
                                          <p:stCondLst>
                                            <p:cond delay="0"/>
                                          </p:stCondLst>
                                        </p:cTn>
                                        <p:tgtEl>
                                          <p:spTgt spid="111"/>
                                        </p:tgtEl>
                                        <p:attrNameLst>
                                          <p:attrName>style.visibility</p:attrName>
                                        </p:attrNameLst>
                                      </p:cBhvr>
                                      <p:to>
                                        <p:strVal val="visible"/>
                                      </p:to>
                                    </p:set>
                                    <p:animEffect transition="in" filter="fade">
                                      <p:cBhvr>
                                        <p:cTn id="82" dur="500"/>
                                        <p:tgtEl>
                                          <p:spTgt spid="111"/>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500"/>
                                        <p:tgtEl>
                                          <p:spTgt spid="27"/>
                                        </p:tgtEl>
                                      </p:cBhvr>
                                    </p:animEffect>
                                  </p:childTnLst>
                                </p:cTn>
                              </p:par>
                            </p:childTnLst>
                          </p:cTn>
                        </p:par>
                        <p:par>
                          <p:cTn id="88" fill="hold">
                            <p:stCondLst>
                              <p:cond delay="500"/>
                            </p:stCondLst>
                            <p:childTnLst>
                              <p:par>
                                <p:cTn id="89" presetID="10" presetClass="entr" presetSubtype="0"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fade">
                                      <p:cBhvr>
                                        <p:cTn id="91" dur="500"/>
                                        <p:tgtEl>
                                          <p:spTgt spid="12"/>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117"/>
                                        </p:tgtEl>
                                        <p:attrNameLst>
                                          <p:attrName>style.visibility</p:attrName>
                                        </p:attrNameLst>
                                      </p:cBhvr>
                                      <p:to>
                                        <p:strVal val="visible"/>
                                      </p:to>
                                    </p:set>
                                    <p:animEffect transition="in" filter="fade">
                                      <p:cBhvr>
                                        <p:cTn id="96" dur="500"/>
                                        <p:tgtEl>
                                          <p:spTgt spid="117"/>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8"/>
                                        </p:tgtEl>
                                        <p:attrNameLst>
                                          <p:attrName>style.visibility</p:attrName>
                                        </p:attrNameLst>
                                      </p:cBhvr>
                                      <p:to>
                                        <p:strVal val="visible"/>
                                      </p:to>
                                    </p:set>
                                    <p:animEffect transition="in" filter="fade">
                                      <p:cBhvr>
                                        <p:cTn id="99" dur="500"/>
                                        <p:tgtEl>
                                          <p:spTgt spid="118"/>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xit" presetSubtype="0" fill="hold" nodeType="clickEffect">
                                  <p:stCondLst>
                                    <p:cond delay="0"/>
                                  </p:stCondLst>
                                  <p:childTnLst>
                                    <p:animEffect transition="out" filter="fade">
                                      <p:cBhvr>
                                        <p:cTn id="103" dur="500"/>
                                        <p:tgtEl>
                                          <p:spTgt spid="114"/>
                                        </p:tgtEl>
                                      </p:cBhvr>
                                    </p:animEffect>
                                    <p:set>
                                      <p:cBhvr>
                                        <p:cTn id="104" dur="1" fill="hold">
                                          <p:stCondLst>
                                            <p:cond delay="499"/>
                                          </p:stCondLst>
                                        </p:cTn>
                                        <p:tgtEl>
                                          <p:spTgt spid="114"/>
                                        </p:tgtEl>
                                        <p:attrNameLst>
                                          <p:attrName>style.visibility</p:attrName>
                                        </p:attrNameLst>
                                      </p:cBhvr>
                                      <p:to>
                                        <p:strVal val="hidden"/>
                                      </p:to>
                                    </p:set>
                                  </p:childTnLst>
                                </p:cTn>
                              </p:par>
                              <p:par>
                                <p:cTn id="105" presetID="10" presetClass="exit" presetSubtype="0" fill="hold" grpId="1" nodeType="withEffect">
                                  <p:stCondLst>
                                    <p:cond delay="0"/>
                                  </p:stCondLst>
                                  <p:childTnLst>
                                    <p:animEffect transition="out" filter="fade">
                                      <p:cBhvr>
                                        <p:cTn id="106" dur="500"/>
                                        <p:tgtEl>
                                          <p:spTgt spid="112"/>
                                        </p:tgtEl>
                                      </p:cBhvr>
                                    </p:animEffect>
                                    <p:set>
                                      <p:cBhvr>
                                        <p:cTn id="107" dur="1" fill="hold">
                                          <p:stCondLst>
                                            <p:cond delay="499"/>
                                          </p:stCondLst>
                                        </p:cTn>
                                        <p:tgtEl>
                                          <p:spTgt spid="1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6" grpId="0" animBg="1"/>
      <p:bldP spid="107" grpId="0" animBg="1"/>
      <p:bldP spid="108" grpId="0" animBg="1"/>
      <p:bldP spid="109" grpId="0" animBg="1"/>
      <p:bldP spid="110" grpId="0" animBg="1"/>
      <p:bldP spid="111" grpId="0" animBg="1"/>
      <p:bldP spid="112" grpId="0"/>
      <p:bldP spid="112" grpId="1"/>
      <p:bldP spid="118" grpId="0"/>
      <p:bldP spid="119" grpId="0"/>
      <p:bldP spid="126" grpId="0" animBg="1"/>
      <p:bldP spid="130" grpId="0" animBg="1"/>
      <p:bldP spid="135" grpId="0" animBg="1"/>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6" name="Rectangle 5"/>
          <p:cNvSpPr/>
          <p:nvPr/>
        </p:nvSpPr>
        <p:spPr bwMode="auto">
          <a:xfrm>
            <a:off x="2408237" y="1950732"/>
            <a:ext cx="2525385" cy="2611252"/>
          </a:xfrm>
          <a:prstGeom prst="rect">
            <a:avLst/>
          </a:prstGeom>
          <a:solidFill>
            <a:schemeClr val="tx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Apps and the </a:t>
            </a:r>
          </a:p>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Cloud App Model</a:t>
            </a:r>
          </a:p>
        </p:txBody>
      </p:sp>
      <p:sp>
        <p:nvSpPr>
          <p:cNvPr id="7" name="Rectangle 6"/>
          <p:cNvSpPr/>
          <p:nvPr/>
        </p:nvSpPr>
        <p:spPr bwMode="auto">
          <a:xfrm>
            <a:off x="5048677" y="1950732"/>
            <a:ext cx="2525385" cy="2611252"/>
          </a:xfrm>
          <a:prstGeom prst="rect">
            <a:avLst/>
          </a:prstGeom>
          <a:solidFill>
            <a:schemeClr val="tx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Office and </a:t>
            </a:r>
          </a:p>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SharePoint </a:t>
            </a:r>
            <a:r>
              <a:rPr lang="en-US" sz="2040" dirty="0" smtClean="0">
                <a:solidFill>
                  <a:srgbClr val="E34A28"/>
                </a:solidFill>
                <a:latin typeface="Segoe UI Light"/>
                <a:ea typeface="Segoe UI" pitchFamily="34" charset="0"/>
                <a:cs typeface="Segoe UI" pitchFamily="34" charset="0"/>
              </a:rPr>
              <a:t>Store</a:t>
            </a:r>
            <a:endParaRPr lang="en-US" sz="2040" dirty="0">
              <a:solidFill>
                <a:srgbClr val="E34A28"/>
              </a:solidFill>
              <a:latin typeface="Segoe UI Light"/>
              <a:ea typeface="Segoe UI" pitchFamily="34" charset="0"/>
              <a:cs typeface="Segoe UI" pitchFamily="34" charset="0"/>
            </a:endParaRPr>
          </a:p>
        </p:txBody>
      </p:sp>
      <p:sp>
        <p:nvSpPr>
          <p:cNvPr id="22" name="Rectangle 21"/>
          <p:cNvSpPr/>
          <p:nvPr/>
        </p:nvSpPr>
        <p:spPr bwMode="auto">
          <a:xfrm>
            <a:off x="7689118" y="1945362"/>
            <a:ext cx="2525385" cy="2611252"/>
          </a:xfrm>
          <a:prstGeom prst="rect">
            <a:avLst/>
          </a:prstGeom>
          <a:solidFill>
            <a:schemeClr val="tx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Get Started </a:t>
            </a:r>
          </a:p>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Right Now</a:t>
            </a:r>
          </a:p>
        </p:txBody>
      </p:sp>
    </p:spTree>
    <p:extLst>
      <p:ext uri="{BB962C8B-B14F-4D97-AF65-F5344CB8AC3E}">
        <p14:creationId xmlns:p14="http://schemas.microsoft.com/office/powerpoint/2010/main" val="658070715"/>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6"/>
                                        </p:tgtEl>
                                        <p:attrNameLst>
                                          <p:attrName>style.color</p:attrName>
                                        </p:attrNameLst>
                                      </p:cBhvr>
                                      <p:by>
                                        <p:hsl h="0" s="-12549" l="-25098"/>
                                      </p:by>
                                    </p:animClr>
                                    <p:animClr clrSpc="hsl" dir="cw">
                                      <p:cBhvr>
                                        <p:cTn id="7" dur="500" fill="hold"/>
                                        <p:tgtEl>
                                          <p:spTgt spid="6"/>
                                        </p:tgtEl>
                                        <p:attrNameLst>
                                          <p:attrName>fillcolor</p:attrName>
                                        </p:attrNameLst>
                                      </p:cBhvr>
                                      <p:by>
                                        <p:hsl h="0" s="-12549" l="-25098"/>
                                      </p:by>
                                    </p:animClr>
                                    <p:animClr clrSpc="hsl" dir="cw">
                                      <p:cBhvr>
                                        <p:cTn id="8" dur="500" fill="hold"/>
                                        <p:tgtEl>
                                          <p:spTgt spid="6"/>
                                        </p:tgtEl>
                                        <p:attrNameLst>
                                          <p:attrName>stroke.color</p:attrName>
                                        </p:attrNameLst>
                                      </p:cBhvr>
                                      <p:by>
                                        <p:hsl h="0" s="-12549" l="-25098"/>
                                      </p:by>
                                    </p:animClr>
                                    <p:set>
                                      <p:cBhvr>
                                        <p:cTn id="9" dur="500" fill="hold"/>
                                        <p:tgtEl>
                                          <p:spTgt spid="6"/>
                                        </p:tgtEl>
                                        <p:attrNameLst>
                                          <p:attrName>fill.type</p:attrName>
                                        </p:attrNameLst>
                                      </p:cBhvr>
                                      <p:to>
                                        <p:strVal val="solid"/>
                                      </p:to>
                                    </p:set>
                                  </p:childTnLst>
                                </p:cTn>
                              </p:par>
                              <p:par>
                                <p:cTn id="10" presetID="24" presetClass="emph" presetSubtype="0" fill="hold" grpId="0" nodeType="withEffect">
                                  <p:stCondLst>
                                    <p:cond delay="0"/>
                                  </p:stCondLst>
                                  <p:childTnLst>
                                    <p:animClr clrSpc="hsl" dir="cw">
                                      <p:cBhvr override="childStyle">
                                        <p:cTn id="11" dur="500" fill="hold"/>
                                        <p:tgtEl>
                                          <p:spTgt spid="7"/>
                                        </p:tgtEl>
                                        <p:attrNameLst>
                                          <p:attrName>style.color</p:attrName>
                                        </p:attrNameLst>
                                      </p:cBhvr>
                                      <p:by>
                                        <p:hsl h="0" s="-12549" l="-25098"/>
                                      </p:by>
                                    </p:animClr>
                                    <p:animClr clrSpc="hsl" dir="cw">
                                      <p:cBhvr>
                                        <p:cTn id="12" dur="500" fill="hold"/>
                                        <p:tgtEl>
                                          <p:spTgt spid="7"/>
                                        </p:tgtEl>
                                        <p:attrNameLst>
                                          <p:attrName>fillcolor</p:attrName>
                                        </p:attrNameLst>
                                      </p:cBhvr>
                                      <p:by>
                                        <p:hsl h="0" s="-12549" l="-25098"/>
                                      </p:by>
                                    </p:animClr>
                                    <p:animClr clrSpc="hsl" dir="cw">
                                      <p:cBhvr>
                                        <p:cTn id="13" dur="500" fill="hold"/>
                                        <p:tgtEl>
                                          <p:spTgt spid="7"/>
                                        </p:tgtEl>
                                        <p:attrNameLst>
                                          <p:attrName>stroke.color</p:attrName>
                                        </p:attrNameLst>
                                      </p:cBhvr>
                                      <p:by>
                                        <p:hsl h="0" s="-12549" l="-25098"/>
                                      </p:by>
                                    </p:animClr>
                                    <p:set>
                                      <p:cBhvr>
                                        <p:cTn id="14" dur="500" fill="hold"/>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Rectangle 125"/>
          <p:cNvSpPr/>
          <p:nvPr/>
        </p:nvSpPr>
        <p:spPr bwMode="auto">
          <a:xfrm>
            <a:off x="10735056" y="1581912"/>
            <a:ext cx="1069306" cy="1155449"/>
          </a:xfrm>
          <a:prstGeom prst="rect">
            <a:avLst/>
          </a:prstGeom>
          <a:solidFill>
            <a:srgbClr val="00010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b"/>
          <a:lstStyle/>
          <a:p>
            <a:pPr algn="ctr" defTabSz="932171"/>
            <a:r>
              <a:rPr lang="en-US" sz="1632" dirty="0">
                <a:solidFill>
                  <a:prstClr val="white">
                    <a:alpha val="99000"/>
                  </a:prstClr>
                </a:solidFill>
              </a:rPr>
              <a:t>Pro </a:t>
            </a:r>
            <a:r>
              <a:rPr lang="en-US" sz="1632" dirty="0" err="1">
                <a:solidFill>
                  <a:prstClr val="white">
                    <a:alpha val="99000"/>
                  </a:prstClr>
                </a:solidFill>
              </a:rPr>
              <a:t>Dev</a:t>
            </a:r>
            <a:endParaRPr lang="en-US" sz="1632" dirty="0">
              <a:solidFill>
                <a:prstClr val="white">
                  <a:alpha val="99000"/>
                </a:prstClr>
              </a:solidFill>
            </a:endParaRPr>
          </a:p>
        </p:txBody>
      </p:sp>
      <p:sp>
        <p:nvSpPr>
          <p:cNvPr id="135" name="Rectangle 134"/>
          <p:cNvSpPr/>
          <p:nvPr/>
        </p:nvSpPr>
        <p:spPr bwMode="auto">
          <a:xfrm>
            <a:off x="576126" y="1607863"/>
            <a:ext cx="1245595" cy="1119124"/>
          </a:xfrm>
          <a:prstGeom prst="rect">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93260" tIns="93260" bIns="93260" rtlCol="0" anchor="b"/>
          <a:lstStyle/>
          <a:p>
            <a:pPr algn="ctr" defTabSz="932171"/>
            <a:r>
              <a:rPr lang="en-US" sz="1632" dirty="0">
                <a:solidFill>
                  <a:prstClr val="white">
                    <a:alpha val="99000"/>
                  </a:prstClr>
                </a:solidFill>
              </a:rPr>
              <a:t>Power User</a:t>
            </a:r>
          </a:p>
        </p:txBody>
      </p:sp>
      <p:pic>
        <p:nvPicPr>
          <p:cNvPr id="28" name="Picture 27" descr="\\MAGNUM\Projects\Microsoft\Cloud Power FY12\Design\ICONS_PNG\Professionals.png"/>
          <p:cNvPicPr>
            <a:picLocks noChangeAspect="1" noChangeArrowheads="1"/>
          </p:cNvPicPr>
          <p:nvPr/>
        </p:nvPicPr>
        <p:blipFill>
          <a:blip r:embed="rId3" cstate="print">
            <a:lum bright="100000"/>
          </a:blip>
          <a:srcRect/>
          <a:stretch>
            <a:fillRect/>
          </a:stretch>
        </p:blipFill>
        <p:spPr bwMode="auto">
          <a:xfrm>
            <a:off x="756307" y="1619405"/>
            <a:ext cx="829986" cy="829986"/>
          </a:xfrm>
          <a:prstGeom prst="rect">
            <a:avLst/>
          </a:prstGeom>
          <a:noFill/>
        </p:spPr>
      </p:pic>
      <p:sp>
        <p:nvSpPr>
          <p:cNvPr id="2" name="Title 1"/>
          <p:cNvSpPr>
            <a:spLocks noGrp="1"/>
          </p:cNvSpPr>
          <p:nvPr>
            <p:ph type="title" idx="4294967295"/>
          </p:nvPr>
        </p:nvSpPr>
        <p:spPr>
          <a:xfrm>
            <a:off x="531948" y="233150"/>
            <a:ext cx="11902026" cy="621736"/>
          </a:xfrm>
        </p:spPr>
        <p:txBody>
          <a:bodyPr/>
          <a:lstStyle/>
          <a:p>
            <a:r>
              <a:rPr lang="en-US" sz="5605" spc="-112" dirty="0"/>
              <a:t>Familiar Toolset Across Skill Levels</a:t>
            </a:r>
          </a:p>
        </p:txBody>
      </p:sp>
      <p:sp>
        <p:nvSpPr>
          <p:cNvPr id="4" name="Rectangle 3"/>
          <p:cNvSpPr/>
          <p:nvPr/>
        </p:nvSpPr>
        <p:spPr bwMode="auto">
          <a:xfrm rot="10800000">
            <a:off x="1766473" y="1607863"/>
            <a:ext cx="8995324" cy="1119124"/>
          </a:xfrm>
          <a:prstGeom prst="rect">
            <a:avLst/>
          </a:prstGeom>
          <a:gradFill flip="none" rotWithShape="1">
            <a:gsLst>
              <a:gs pos="0">
                <a:srgbClr val="00B050"/>
              </a:gs>
              <a:gs pos="100000">
                <a:schemeClr val="tx1"/>
              </a:gs>
            </a:gsLst>
            <a:lin ang="108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a:xfrm>
            <a:off x="538453" y="3889742"/>
            <a:ext cx="3634691" cy="2322887"/>
          </a:xfrm>
          <a:prstGeom prst="rect">
            <a:avLst/>
          </a:prstGeom>
        </p:spPr>
        <p:txBody>
          <a:bodyPr wrap="square">
            <a:spAutoFit/>
          </a:bodyPr>
          <a:lstStyle/>
          <a:p>
            <a:pPr defTabSz="932559"/>
            <a:endParaRPr lang="en-US" sz="1836" b="1" dirty="0">
              <a:solidFill>
                <a:srgbClr val="00B050"/>
              </a:solidFill>
            </a:endParaRPr>
          </a:p>
          <a:p>
            <a:pPr algn="ctr" defTabSz="932559"/>
            <a:r>
              <a:rPr lang="en-US" sz="2040" b="1" dirty="0">
                <a:solidFill>
                  <a:srgbClr val="000000"/>
                </a:solidFill>
              </a:rPr>
              <a:t>Access 2013: </a:t>
            </a:r>
          </a:p>
          <a:p>
            <a:pPr algn="ctr" defTabSz="932559"/>
            <a:r>
              <a:rPr lang="en-US" sz="2040" b="1" dirty="0">
                <a:solidFill>
                  <a:srgbClr val="000000"/>
                </a:solidFill>
              </a:rPr>
              <a:t>Access Services, Office 365</a:t>
            </a:r>
          </a:p>
          <a:p>
            <a:pPr algn="ctr" defTabSz="932559"/>
            <a:endParaRPr lang="en-US" sz="816" dirty="0">
              <a:solidFill>
                <a:srgbClr val="000000"/>
              </a:solidFill>
            </a:endParaRPr>
          </a:p>
          <a:p>
            <a:pPr algn="ctr" defTabSz="932559"/>
            <a:endParaRPr lang="en-US" sz="1836" i="1" dirty="0">
              <a:solidFill>
                <a:srgbClr val="000000"/>
              </a:solidFill>
            </a:endParaRPr>
          </a:p>
          <a:p>
            <a:pPr algn="ctr" defTabSz="932559"/>
            <a:r>
              <a:rPr lang="en-US" sz="1836" i="1" dirty="0">
                <a:solidFill>
                  <a:srgbClr val="000000"/>
                </a:solidFill>
              </a:rPr>
              <a:t>The easiest way for a non-developer to build and publish apps for SharePoint</a:t>
            </a:r>
          </a:p>
        </p:txBody>
      </p:sp>
      <p:sp>
        <p:nvSpPr>
          <p:cNvPr id="6" name="Rectangle 5"/>
          <p:cNvSpPr/>
          <p:nvPr/>
        </p:nvSpPr>
        <p:spPr>
          <a:xfrm>
            <a:off x="8333323" y="4179977"/>
            <a:ext cx="3474750" cy="2008983"/>
          </a:xfrm>
          <a:prstGeom prst="rect">
            <a:avLst/>
          </a:prstGeom>
        </p:spPr>
        <p:txBody>
          <a:bodyPr wrap="square">
            <a:spAutoFit/>
          </a:bodyPr>
          <a:lstStyle/>
          <a:p>
            <a:pPr algn="ctr" defTabSz="932559"/>
            <a:r>
              <a:rPr lang="en-US" sz="2040" b="1" dirty="0">
                <a:solidFill>
                  <a:srgbClr val="000000"/>
                </a:solidFill>
              </a:rPr>
              <a:t>Visual Studio 2012</a:t>
            </a:r>
          </a:p>
          <a:p>
            <a:pPr algn="ctr" defTabSz="932559"/>
            <a:endParaRPr lang="en-US" sz="1836" dirty="0">
              <a:solidFill>
                <a:srgbClr val="000000"/>
              </a:solidFill>
            </a:endParaRPr>
          </a:p>
          <a:p>
            <a:pPr algn="ctr" defTabSz="932559"/>
            <a:endParaRPr lang="en-US" sz="1836" dirty="0">
              <a:solidFill>
                <a:srgbClr val="000000"/>
              </a:solidFill>
            </a:endParaRPr>
          </a:p>
          <a:p>
            <a:pPr algn="ctr" defTabSz="932559"/>
            <a:endParaRPr lang="en-US" sz="816" dirty="0">
              <a:solidFill>
                <a:srgbClr val="000000"/>
              </a:solidFill>
            </a:endParaRPr>
          </a:p>
          <a:p>
            <a:pPr algn="ctr" defTabSz="932559"/>
            <a:r>
              <a:rPr lang="en-US" sz="1836" i="1" dirty="0">
                <a:solidFill>
                  <a:srgbClr val="000000"/>
                </a:solidFill>
              </a:rPr>
              <a:t>A great end-to-end </a:t>
            </a:r>
          </a:p>
          <a:p>
            <a:pPr algn="ctr" defTabSz="932559"/>
            <a:r>
              <a:rPr lang="en-US" sz="1836" i="1" dirty="0">
                <a:solidFill>
                  <a:srgbClr val="000000"/>
                </a:solidFill>
              </a:rPr>
              <a:t>development experience for highest customization</a:t>
            </a:r>
            <a:endParaRPr lang="en-US" sz="1836" b="1" i="1" dirty="0">
              <a:solidFill>
                <a:srgbClr val="000000"/>
              </a:solidFill>
            </a:endParaRPr>
          </a:p>
        </p:txBody>
      </p:sp>
      <p:sp>
        <p:nvSpPr>
          <p:cNvPr id="7" name="Rectangle 6"/>
          <p:cNvSpPr/>
          <p:nvPr/>
        </p:nvSpPr>
        <p:spPr>
          <a:xfrm>
            <a:off x="4381015" y="3889742"/>
            <a:ext cx="3527727" cy="2015130"/>
          </a:xfrm>
          <a:prstGeom prst="rect">
            <a:avLst/>
          </a:prstGeom>
        </p:spPr>
        <p:txBody>
          <a:bodyPr wrap="square">
            <a:spAutoFit/>
          </a:bodyPr>
          <a:lstStyle/>
          <a:p>
            <a:pPr algn="ctr" defTabSz="932559"/>
            <a:endParaRPr lang="en-US" sz="1836" b="1" dirty="0">
              <a:solidFill>
                <a:srgbClr val="FFFFFF"/>
              </a:solidFill>
            </a:endParaRPr>
          </a:p>
          <a:p>
            <a:pPr algn="ctr" defTabSz="932559"/>
            <a:r>
              <a:rPr lang="en-US" sz="2040" b="1" dirty="0">
                <a:solidFill>
                  <a:srgbClr val="000000"/>
                </a:solidFill>
              </a:rPr>
              <a:t>“Napa” Office 365 Development Tools</a:t>
            </a:r>
          </a:p>
          <a:p>
            <a:pPr algn="ctr" defTabSz="932559"/>
            <a:endParaRPr lang="en-US" sz="816" dirty="0">
              <a:solidFill>
                <a:srgbClr val="000000"/>
              </a:solidFill>
            </a:endParaRPr>
          </a:p>
          <a:p>
            <a:pPr algn="ctr" defTabSz="932559"/>
            <a:endParaRPr lang="en-US" sz="1836" dirty="0">
              <a:solidFill>
                <a:srgbClr val="000000"/>
              </a:solidFill>
            </a:endParaRPr>
          </a:p>
          <a:p>
            <a:pPr algn="ctr" defTabSz="932559"/>
            <a:r>
              <a:rPr lang="en-US" sz="1836" i="1" dirty="0">
                <a:solidFill>
                  <a:srgbClr val="000000"/>
                </a:solidFill>
              </a:rPr>
              <a:t>A lightweight, in-browser development experience</a:t>
            </a:r>
          </a:p>
        </p:txBody>
      </p:sp>
      <p:cxnSp>
        <p:nvCxnSpPr>
          <p:cNvPr id="9" name="Straight Connector 8"/>
          <p:cNvCxnSpPr/>
          <p:nvPr/>
        </p:nvCxnSpPr>
        <p:spPr>
          <a:xfrm>
            <a:off x="4242434" y="2627198"/>
            <a:ext cx="0" cy="3423559"/>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088787" y="2627198"/>
            <a:ext cx="11514" cy="3434729"/>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bwMode="auto">
          <a:xfrm>
            <a:off x="4242434" y="3544916"/>
            <a:ext cx="7565639" cy="495528"/>
          </a:xfrm>
          <a:prstGeom prst="rect">
            <a:avLst/>
          </a:prstGeom>
          <a:solidFill>
            <a:srgbClr val="EB3C00"/>
          </a:solidFill>
          <a:ln w="9525" cap="flat" cmpd="sng" algn="ctr">
            <a:noFill/>
            <a:prstDash val="solid"/>
            <a:headEnd type="none" w="med" len="med"/>
            <a:tailEnd type="none" w="med" len="med"/>
          </a:ln>
          <a:effectLst/>
        </p:spPr>
        <p:txBody>
          <a:bodyPr rot="0" spcFirstLastPara="0" vertOverflow="overflow" horzOverflow="overflow" vert="horz" wrap="square" lIns="124260" tIns="62130" rIns="62130" bIns="124260" numCol="1" spcCol="0" rtlCol="0" fromWordArt="0" anchor="ctr" anchorCtr="0" forceAA="0" compatLnSpc="1">
            <a:prstTxWarp prst="textNoShape">
              <a:avLst/>
            </a:prstTxWarp>
            <a:noAutofit/>
          </a:bodyPr>
          <a:lstStyle/>
          <a:p>
            <a:pPr algn="ctr" defTabSz="1242164" fontAlgn="base">
              <a:spcBef>
                <a:spcPct val="0"/>
              </a:spcBef>
              <a:spcAft>
                <a:spcPct val="0"/>
              </a:spcAft>
              <a:defRPr/>
            </a:pPr>
            <a:r>
              <a:rPr lang="en-US" sz="2856" kern="0" spc="-68" dirty="0">
                <a:gradFill>
                  <a:gsLst>
                    <a:gs pos="0">
                      <a:srgbClr val="FFFFFF"/>
                    </a:gs>
                    <a:gs pos="100000">
                      <a:srgbClr val="FFFFFF"/>
                    </a:gs>
                  </a:gsLst>
                  <a:lin ang="5400000" scaled="0"/>
                </a:gradFill>
                <a:ea typeface="Segoe UI" pitchFamily="34" charset="0"/>
                <a:cs typeface="Segoe UI" pitchFamily="34" charset="0"/>
              </a:rPr>
              <a:t>Apps for Office</a:t>
            </a:r>
          </a:p>
        </p:txBody>
      </p:sp>
      <p:sp>
        <p:nvSpPr>
          <p:cNvPr id="43" name="Rectangle 42"/>
          <p:cNvSpPr/>
          <p:nvPr/>
        </p:nvSpPr>
        <p:spPr bwMode="auto">
          <a:xfrm>
            <a:off x="576127" y="2874772"/>
            <a:ext cx="11231948" cy="530612"/>
          </a:xfrm>
          <a:prstGeom prst="rect">
            <a:avLst/>
          </a:prstGeom>
          <a:solidFill>
            <a:srgbClr val="0070C0"/>
          </a:solidFill>
          <a:ln w="9525" cap="flat" cmpd="sng" algn="ctr">
            <a:noFill/>
            <a:prstDash val="solid"/>
            <a:headEnd type="none" w="med" len="med"/>
            <a:tailEnd type="none" w="med" len="med"/>
          </a:ln>
          <a:effectLst/>
        </p:spPr>
        <p:txBody>
          <a:bodyPr rot="0" spcFirstLastPara="0" vertOverflow="overflow" horzOverflow="overflow" vert="horz" wrap="square" lIns="124260" tIns="62130" rIns="62130" bIns="124260" numCol="1" spcCol="0" rtlCol="0" fromWordArt="0" anchor="ctr" anchorCtr="0" forceAA="0" compatLnSpc="1">
            <a:prstTxWarp prst="textNoShape">
              <a:avLst/>
            </a:prstTxWarp>
            <a:noAutofit/>
          </a:bodyPr>
          <a:lstStyle/>
          <a:p>
            <a:pPr algn="ctr" defTabSz="1242164" fontAlgn="base">
              <a:spcBef>
                <a:spcPct val="0"/>
              </a:spcBef>
              <a:spcAft>
                <a:spcPct val="0"/>
              </a:spcAft>
              <a:defRPr/>
            </a:pPr>
            <a:r>
              <a:rPr lang="en-US" sz="2856" kern="0" spc="-68" dirty="0">
                <a:gradFill>
                  <a:gsLst>
                    <a:gs pos="0">
                      <a:srgbClr val="FFFFFF"/>
                    </a:gs>
                    <a:gs pos="100000">
                      <a:srgbClr val="FFFFFF"/>
                    </a:gs>
                  </a:gsLst>
                  <a:lin ang="5400000" scaled="0"/>
                </a:gradFill>
                <a:ea typeface="Segoe UI" pitchFamily="34" charset="0"/>
                <a:cs typeface="Segoe UI" pitchFamily="34" charset="0"/>
              </a:rPr>
              <a:t>Apps for SharePoint</a:t>
            </a:r>
          </a:p>
        </p:txBody>
      </p:sp>
      <p:pic>
        <p:nvPicPr>
          <p:cNvPr id="30" name="Picture 29" descr="\\MAGNUM\Projects\Microsoft\Cloud Power FY12\Design\Icons\PNGs\Optimized.png"/>
          <p:cNvPicPr>
            <a:picLocks noChangeAspect="1" noChangeArrowheads="1"/>
          </p:cNvPicPr>
          <p:nvPr/>
        </p:nvPicPr>
        <p:blipFill>
          <a:blip r:embed="rId4" cstate="print">
            <a:lum bright="100000"/>
          </a:blip>
          <a:srcRect/>
          <a:stretch>
            <a:fillRect/>
          </a:stretch>
        </p:blipFill>
        <p:spPr bwMode="auto">
          <a:xfrm>
            <a:off x="10875105" y="1601469"/>
            <a:ext cx="819662" cy="819662"/>
          </a:xfrm>
          <a:prstGeom prst="rect">
            <a:avLst/>
          </a:prstGeom>
          <a:noFill/>
        </p:spPr>
      </p:pic>
    </p:spTree>
    <p:extLst>
      <p:ext uri="{BB962C8B-B14F-4D97-AF65-F5344CB8AC3E}">
        <p14:creationId xmlns:p14="http://schemas.microsoft.com/office/powerpoint/2010/main" val="398794599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6"/>
                                        </p:tgtEl>
                                        <p:attrNameLst>
                                          <p:attrName>style.visibility</p:attrName>
                                        </p:attrNameLst>
                                      </p:cBhvr>
                                      <p:to>
                                        <p:strVal val="visible"/>
                                      </p:to>
                                    </p:set>
                                    <p:animEffect transition="in" filter="fade">
                                      <p:cBhvr>
                                        <p:cTn id="10" dur="500"/>
                                        <p:tgtEl>
                                          <p:spTgt spid="1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5"/>
                                        </p:tgtEl>
                                        <p:attrNameLst>
                                          <p:attrName>style.visibility</p:attrName>
                                        </p:attrNameLst>
                                      </p:cBhvr>
                                      <p:to>
                                        <p:strVal val="visible"/>
                                      </p:to>
                                    </p:set>
                                    <p:animEffect transition="in" filter="fade">
                                      <p:cBhvr>
                                        <p:cTn id="15" dur="500"/>
                                        <p:tgtEl>
                                          <p:spTgt spid="135"/>
                                        </p:tgtEl>
                                      </p:cBhvr>
                                    </p:animEffect>
                                  </p:childTnLst>
                                </p:cTn>
                              </p:par>
                              <p:par>
                                <p:cTn id="16" presetID="10"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35" grpId="0" animBg="1"/>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Creating your first app</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9533472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pPr marL="457200" indent="-457200">
              <a:buFont typeface="Arial" pitchFamily="34" charset="0"/>
              <a:buChar char="•"/>
            </a:pPr>
            <a:r>
              <a:rPr lang="en-US" sz="2800" dirty="0" smtClean="0"/>
              <a:t>Today – B92 Odyssey – Building Apps for Office and SharePoint</a:t>
            </a:r>
            <a:r>
              <a:rPr lang="en-US" sz="2800" smtClean="0"/>
              <a:t>, Part 1</a:t>
            </a:r>
          </a:p>
          <a:p>
            <a:pPr marL="457200" indent="-457200">
              <a:buFont typeface="Arial" pitchFamily="34" charset="0"/>
              <a:buChar char="•"/>
            </a:pPr>
            <a:r>
              <a:rPr lang="en-US" sz="2800" smtClean="0"/>
              <a:t>Today </a:t>
            </a:r>
            <a:r>
              <a:rPr lang="en-US" sz="2800" dirty="0"/>
              <a:t>– B92 Stinger – Building Apps for Office and SharePoint, Part 2</a:t>
            </a:r>
          </a:p>
          <a:p>
            <a:pPr marL="457200" indent="-457200">
              <a:buFont typeface="Arial" pitchFamily="34" charset="0"/>
              <a:buChar char="•"/>
            </a:pPr>
            <a:r>
              <a:rPr lang="en-US" sz="2800" dirty="0"/>
              <a:t>Tomorrow 3:30 PM – B92 Odyssey – Apps for Office and SharePoint Development…</a:t>
            </a:r>
          </a:p>
          <a:p>
            <a:pPr marL="457200" indent="-457200">
              <a:buFont typeface="Arial" pitchFamily="34" charset="0"/>
              <a:buChar char="•"/>
            </a:pPr>
            <a:r>
              <a:rPr lang="en-US" sz="2800" dirty="0"/>
              <a:t>Thursday 8:30 AM – B92 Odyssey – Building end-to-end apps on SharePoint…</a:t>
            </a:r>
          </a:p>
          <a:p>
            <a:pPr marL="457200" indent="-457200">
              <a:buFont typeface="Arial" pitchFamily="34" charset="0"/>
              <a:buChar char="•"/>
            </a:pPr>
            <a:r>
              <a:rPr lang="en-US" sz="2800" dirty="0"/>
              <a:t>Thursday 12:00 PM – B92 Stinger – Developing an App for SharePoint Autohosted…</a:t>
            </a:r>
          </a:p>
        </p:txBody>
      </p:sp>
      <p:sp>
        <p:nvSpPr>
          <p:cNvPr id="4" name="Title 3"/>
          <p:cNvSpPr>
            <a:spLocks noGrp="1"/>
          </p:cNvSpPr>
          <p:nvPr>
            <p:ph type="ctrTitle"/>
          </p:nvPr>
        </p:nvSpPr>
        <p:spPr/>
        <p:txBody>
          <a:bodyPr/>
          <a:lstStyle/>
          <a:p>
            <a:r>
              <a:rPr lang="en-US" sz="6000" smtClean="0"/>
              <a:t>Related Sessions</a:t>
            </a:r>
            <a:endParaRPr lang="en-US" sz="6000" dirty="0"/>
          </a:p>
        </p:txBody>
      </p:sp>
      <p:sp>
        <p:nvSpPr>
          <p:cNvPr id="6" name="Content Placeholder 3"/>
          <p:cNvSpPr txBox="1">
            <a:spLocks/>
          </p:cNvSpPr>
          <p:nvPr/>
        </p:nvSpPr>
        <p:spPr>
          <a:xfrm>
            <a:off x="198437" y="5781207"/>
            <a:ext cx="6019800" cy="2516655"/>
          </a:xfrm>
          <a:prstGeom prst="rect">
            <a:avLst/>
          </a:prstGeom>
        </p:spPr>
        <p:txBody>
          <a:bodyPr/>
          <a:lst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gradFill>
                  <a:gsLst>
                    <a:gs pos="0">
                      <a:srgbClr val="FFFFFF"/>
                    </a:gs>
                    <a:gs pos="100000">
                      <a:srgbClr val="FFFFFF"/>
                    </a:gs>
                  </a:gsLst>
                  <a:lin ang="5400000" scaled="0"/>
                </a:gradFill>
              </a:rPr>
              <a:t>A list of sessions will be sent one week prior to the event</a:t>
            </a:r>
          </a:p>
          <a:p>
            <a:endParaRPr lang="en-US"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06294158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a:xfrm>
            <a:off x="4846639" y="3040065"/>
            <a:ext cx="7230166" cy="914400"/>
          </a:xfrm>
        </p:spPr>
        <p:txBody>
          <a:bodyPr/>
          <a:lstStyle/>
          <a:p>
            <a:pPr marL="571500" indent="-571500">
              <a:buFont typeface="Arial" pitchFamily="34" charset="0"/>
              <a:buChar char="•"/>
            </a:pPr>
            <a:r>
              <a:rPr lang="en-US" sz="3200" dirty="0" smtClean="0">
                <a:hlinkClick r:id="rId2"/>
              </a:rPr>
              <a:t>http</a:t>
            </a:r>
            <a:r>
              <a:rPr lang="en-US" sz="3200" smtClean="0">
                <a:hlinkClick r:id="rId2"/>
              </a:rPr>
              <a:t>://dev.office.com</a:t>
            </a:r>
            <a:endParaRPr lang="en-US" sz="3200" dirty="0" smtClean="0"/>
          </a:p>
          <a:p>
            <a:pPr marL="571500" indent="-571500">
              <a:buFont typeface="Arial" pitchFamily="34" charset="0"/>
              <a:buChar char="•"/>
            </a:pPr>
            <a:r>
              <a:rPr lang="en-US" sz="3200" dirty="0" smtClean="0">
                <a:hlinkClick r:id="rId3"/>
              </a:rPr>
              <a:t>http://blogs.msdn.com/b/officeapps</a:t>
            </a:r>
            <a:endParaRPr lang="en-US" sz="3200" dirty="0" smtClean="0"/>
          </a:p>
          <a:p>
            <a:pPr marL="571500" indent="-571500">
              <a:buFont typeface="Arial" pitchFamily="34" charset="0"/>
              <a:buChar char="•"/>
            </a:pPr>
            <a:endParaRPr lang="en-US" sz="3200" dirty="0"/>
          </a:p>
        </p:txBody>
      </p:sp>
      <p:sp>
        <p:nvSpPr>
          <p:cNvPr id="4" name="Title 3"/>
          <p:cNvSpPr>
            <a:spLocks noGrp="1"/>
          </p:cNvSpPr>
          <p:nvPr>
            <p:ph type="ctrTitle"/>
          </p:nvPr>
        </p:nvSpPr>
        <p:spPr/>
        <p:txBody>
          <a:bodyPr/>
          <a:lstStyle/>
          <a:p>
            <a:r>
              <a:rPr lang="en-US" sz="6600" dirty="0" smtClean="0"/>
              <a:t>Office &amp; SharePoint Resources</a:t>
            </a:r>
            <a:endParaRPr lang="en-US" sz="6600" dirty="0"/>
          </a:p>
        </p:txBody>
      </p:sp>
      <p:sp>
        <p:nvSpPr>
          <p:cNvPr id="2" name="TextBox 1"/>
          <p:cNvSpPr txBox="1"/>
          <p:nvPr/>
        </p:nvSpPr>
        <p:spPr>
          <a:xfrm>
            <a:off x="4389457" y="5765039"/>
            <a:ext cx="7968079" cy="830997"/>
          </a:xfrm>
          <a:prstGeom prst="rect">
            <a:avLst/>
          </a:prstGeom>
          <a:noFill/>
        </p:spPr>
        <p:txBody>
          <a:bodyPr wrap="none" rtlCol="0">
            <a:spAutoFit/>
          </a:bodyPr>
          <a:lstStyle/>
          <a:p>
            <a:r>
              <a:rPr lang="en-US" sz="2400" dirty="0" smtClean="0">
                <a:gradFill>
                  <a:gsLst>
                    <a:gs pos="0">
                      <a:srgbClr val="FFFFFF"/>
                    </a:gs>
                    <a:gs pos="100000">
                      <a:srgbClr val="FFFFFF"/>
                    </a:gs>
                  </a:gsLst>
                  <a:lin ang="5400000" scaled="0"/>
                </a:gradFill>
              </a:rPr>
              <a:t>Please submit sessions </a:t>
            </a:r>
            <a:r>
              <a:rPr lang="en-US" sz="2400" dirty="0" err="1" smtClean="0">
                <a:gradFill>
                  <a:gsLst>
                    <a:gs pos="0">
                      <a:srgbClr val="FFFFFF"/>
                    </a:gs>
                    <a:gs pos="100000">
                      <a:srgbClr val="FFFFFF"/>
                    </a:gs>
                  </a:gsLst>
                  <a:lin ang="5400000" scaled="0"/>
                </a:gradFill>
              </a:rPr>
              <a:t>evals</a:t>
            </a:r>
            <a:r>
              <a:rPr lang="en-US" sz="2400" dirty="0" smtClean="0">
                <a:gradFill>
                  <a:gsLst>
                    <a:gs pos="0">
                      <a:srgbClr val="FFFFFF"/>
                    </a:gs>
                    <a:gs pos="100000">
                      <a:srgbClr val="FFFFFF"/>
                    </a:gs>
                  </a:gsLst>
                  <a:lin ang="5400000" scaled="0"/>
                </a:gradFill>
              </a:rPr>
              <a:t> on the Build Windows 8 App</a:t>
            </a:r>
          </a:p>
          <a:p>
            <a:r>
              <a:rPr lang="en-US" sz="2400" dirty="0" smtClean="0">
                <a:gradFill>
                  <a:gsLst>
                    <a:gs pos="0">
                      <a:srgbClr val="FFFFFF"/>
                    </a:gs>
                    <a:gs pos="100000">
                      <a:srgbClr val="FFFFFF"/>
                    </a:gs>
                  </a:gsLst>
                  <a:lin ang="5400000" scaled="0"/>
                </a:gradFill>
              </a:rPr>
              <a:t>or at </a:t>
            </a:r>
            <a:r>
              <a:rPr lang="en-US" sz="2400" u="sng" dirty="0">
                <a:solidFill>
                  <a:srgbClr val="FFFFFF"/>
                </a:solidFill>
                <a:hlinkClick r:id="rId4"/>
              </a:rPr>
              <a:t>http://aka.ms/BuildSessions</a:t>
            </a:r>
            <a:endParaRPr lang="en-US" sz="2400" dirty="0">
              <a:solidFill>
                <a:srgbClr val="FFFFFF"/>
              </a:solidFill>
            </a:endParaRPr>
          </a:p>
        </p:txBody>
      </p:sp>
    </p:spTree>
    <p:extLst>
      <p:ext uri="{BB962C8B-B14F-4D97-AF65-F5344CB8AC3E}">
        <p14:creationId xmlns:p14="http://schemas.microsoft.com/office/powerpoint/2010/main" val="133546526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4704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Key Investment areas</a:t>
            </a:r>
            <a:endParaRPr lang="en-US" dirty="0"/>
          </a:p>
        </p:txBody>
      </p:sp>
      <p:pic>
        <p:nvPicPr>
          <p:cNvPr id="12" name="Picture 6"/>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8723" t="658" r="11982" b="-27"/>
          <a:stretch/>
        </p:blipFill>
        <p:spPr bwMode="auto">
          <a:xfrm>
            <a:off x="9004719" y="1486337"/>
            <a:ext cx="3429255" cy="507413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1"/>
          <p:cNvGrpSpPr/>
          <p:nvPr/>
        </p:nvGrpSpPr>
        <p:grpSpPr bwMode="auto">
          <a:xfrm>
            <a:off x="3262822" y="1486337"/>
            <a:ext cx="5641395" cy="5074134"/>
            <a:chOff x="7138393" y="1774199"/>
            <a:chExt cx="3856986" cy="3862417"/>
          </a:xfrm>
          <a:solidFill>
            <a:schemeClr val="tx2"/>
          </a:solidFill>
        </p:grpSpPr>
        <p:sp>
          <p:nvSpPr>
            <p:cNvPr id="8" name="Rectangle 2"/>
            <p:cNvSpPr/>
            <p:nvPr/>
          </p:nvSpPr>
          <p:spPr bwMode="auto">
            <a:xfrm>
              <a:off x="9118244" y="3759481"/>
              <a:ext cx="1877135" cy="1877135"/>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Access</a:t>
              </a:r>
            </a:p>
          </p:txBody>
        </p:sp>
        <p:sp>
          <p:nvSpPr>
            <p:cNvPr id="9" name="Rectangle 4"/>
            <p:cNvSpPr/>
            <p:nvPr/>
          </p:nvSpPr>
          <p:spPr bwMode="auto">
            <a:xfrm>
              <a:off x="7138393" y="3759481"/>
              <a:ext cx="1877135" cy="1877135"/>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Workflow</a:t>
              </a:r>
            </a:p>
          </p:txBody>
        </p:sp>
        <p:sp>
          <p:nvSpPr>
            <p:cNvPr id="10" name="Rectangle 5"/>
            <p:cNvSpPr/>
            <p:nvPr/>
          </p:nvSpPr>
          <p:spPr bwMode="auto">
            <a:xfrm>
              <a:off x="9118244" y="1774199"/>
              <a:ext cx="1877135" cy="1877135"/>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SharePoint Client Side Object Model</a:t>
              </a:r>
            </a:p>
          </p:txBody>
        </p:sp>
        <p:sp>
          <p:nvSpPr>
            <p:cNvPr id="11" name="Rectangle 14"/>
            <p:cNvSpPr/>
            <p:nvPr/>
          </p:nvSpPr>
          <p:spPr bwMode="auto">
            <a:xfrm>
              <a:off x="7138393" y="1774199"/>
              <a:ext cx="1877135" cy="1877135"/>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2040" dirty="0" smtClean="0">
                  <a:solidFill>
                    <a:srgbClr val="E34A28"/>
                  </a:solidFill>
                  <a:latin typeface="Segoe UI Light"/>
                  <a:ea typeface="Segoe UI" pitchFamily="34" charset="0"/>
                  <a:cs typeface="Segoe UI" pitchFamily="34" charset="0"/>
                </a:rPr>
                <a:t>Office and </a:t>
              </a:r>
            </a:p>
            <a:p>
              <a:pPr defTabSz="932290" fontAlgn="base">
                <a:spcBef>
                  <a:spcPct val="0"/>
                </a:spcBef>
                <a:spcAft>
                  <a:spcPct val="0"/>
                </a:spcAft>
              </a:pPr>
              <a:r>
                <a:rPr lang="en-US" sz="2040" dirty="0" smtClean="0">
                  <a:solidFill>
                    <a:srgbClr val="E34A28"/>
                  </a:solidFill>
                  <a:latin typeface="Segoe UI Light"/>
                  <a:ea typeface="Segoe UI" pitchFamily="34" charset="0"/>
                  <a:cs typeface="Segoe UI" pitchFamily="34" charset="0"/>
                </a:rPr>
                <a:t>SharePoint Store</a:t>
              </a:r>
              <a:endParaRPr lang="en-US" sz="2040" dirty="0">
                <a:solidFill>
                  <a:srgbClr val="E34A28"/>
                </a:solidFill>
                <a:latin typeface="Segoe UI Light"/>
                <a:ea typeface="Segoe UI" pitchFamily="34" charset="0"/>
                <a:cs typeface="Segoe UI" pitchFamily="34" charset="0"/>
              </a:endParaRPr>
            </a:p>
          </p:txBody>
        </p:sp>
      </p:grpSp>
      <p:sp>
        <p:nvSpPr>
          <p:cNvPr id="13" name="Rectangle 12"/>
          <p:cNvSpPr/>
          <p:nvPr/>
        </p:nvSpPr>
        <p:spPr bwMode="auto">
          <a:xfrm>
            <a:off x="367006" y="1486336"/>
            <a:ext cx="2745580" cy="246603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Apps </a:t>
            </a:r>
            <a:r>
              <a:rPr lang="en-US" sz="2040">
                <a:solidFill>
                  <a:srgbClr val="E34A28"/>
                </a:solidFill>
                <a:latin typeface="Segoe UI Light"/>
                <a:ea typeface="Segoe UI" pitchFamily="34" charset="0"/>
                <a:cs typeface="Segoe UI" pitchFamily="34" charset="0"/>
              </a:rPr>
              <a:t>and </a:t>
            </a:r>
            <a:r>
              <a:rPr lang="en-US" sz="2040" smtClean="0">
                <a:solidFill>
                  <a:srgbClr val="E34A28"/>
                </a:solidFill>
                <a:latin typeface="Segoe UI Light"/>
                <a:ea typeface="Segoe UI" pitchFamily="34" charset="0"/>
                <a:cs typeface="Segoe UI" pitchFamily="34" charset="0"/>
              </a:rPr>
              <a:t>the </a:t>
            </a:r>
            <a:endParaRPr lang="en-US" sz="2040" dirty="0">
              <a:solidFill>
                <a:srgbClr val="E34A28"/>
              </a:solidFill>
              <a:latin typeface="Segoe UI Light"/>
              <a:ea typeface="Segoe UI" pitchFamily="34" charset="0"/>
              <a:cs typeface="Segoe UI" pitchFamily="34" charset="0"/>
            </a:endParaRPr>
          </a:p>
          <a:p>
            <a:pPr defTabSz="932290" fontAlgn="base">
              <a:spcBef>
                <a:spcPct val="0"/>
              </a:spcBef>
              <a:spcAft>
                <a:spcPct val="0"/>
              </a:spcAft>
            </a:pPr>
            <a:r>
              <a:rPr lang="en-US" sz="2040">
                <a:solidFill>
                  <a:srgbClr val="E34A28"/>
                </a:solidFill>
                <a:latin typeface="Segoe UI Light"/>
                <a:ea typeface="Segoe UI" pitchFamily="34" charset="0"/>
                <a:cs typeface="Segoe UI" pitchFamily="34" charset="0"/>
              </a:rPr>
              <a:t>Cloud </a:t>
            </a:r>
            <a:r>
              <a:rPr lang="en-US" sz="2040" dirty="0">
                <a:solidFill>
                  <a:srgbClr val="E34A28"/>
                </a:solidFill>
                <a:latin typeface="Segoe UI Light"/>
                <a:ea typeface="Segoe UI" pitchFamily="34" charset="0"/>
                <a:cs typeface="Segoe UI" pitchFamily="34" charset="0"/>
              </a:rPr>
              <a:t>App Model</a:t>
            </a:r>
            <a:endParaRPr lang="en-US" sz="2040" dirty="0">
              <a:solidFill>
                <a:srgbClr val="E34A28"/>
              </a:solidFill>
              <a:ea typeface="Segoe UI" pitchFamily="34" charset="0"/>
              <a:cs typeface="Segoe UI" pitchFamily="34" charset="0"/>
            </a:endParaRPr>
          </a:p>
        </p:txBody>
      </p:sp>
      <p:sp>
        <p:nvSpPr>
          <p:cNvPr id="14" name="Rectangle 13"/>
          <p:cNvSpPr/>
          <p:nvPr/>
        </p:nvSpPr>
        <p:spPr bwMode="auto">
          <a:xfrm>
            <a:off x="367005" y="4094440"/>
            <a:ext cx="2745580" cy="246603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SharePoint Server Side Object Model</a:t>
            </a:r>
            <a:endParaRPr lang="en-US" sz="2040" dirty="0">
              <a:solidFill>
                <a:srgbClr val="E34A28"/>
              </a:solidFill>
              <a:ea typeface="Segoe UI" pitchFamily="34" charset="0"/>
              <a:cs typeface="Segoe UI" pitchFamily="34" charset="0"/>
            </a:endParaRPr>
          </a:p>
        </p:txBody>
      </p:sp>
    </p:spTree>
    <p:extLst>
      <p:ext uri="{BB962C8B-B14F-4D97-AF65-F5344CB8AC3E}">
        <p14:creationId xmlns:p14="http://schemas.microsoft.com/office/powerpoint/2010/main" val="1266880569"/>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6" name="Rectangle 5"/>
          <p:cNvSpPr/>
          <p:nvPr/>
        </p:nvSpPr>
        <p:spPr bwMode="auto">
          <a:xfrm>
            <a:off x="2408237" y="1950732"/>
            <a:ext cx="2525385" cy="261125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Apps and </a:t>
            </a:r>
            <a:r>
              <a:rPr lang="en-US" sz="2040" dirty="0" smtClean="0">
                <a:solidFill>
                  <a:srgbClr val="E34A28"/>
                </a:solidFill>
                <a:latin typeface="Segoe UI Light"/>
                <a:ea typeface="Segoe UI" pitchFamily="34" charset="0"/>
                <a:cs typeface="Segoe UI" pitchFamily="34" charset="0"/>
              </a:rPr>
              <a:t>the </a:t>
            </a:r>
          </a:p>
          <a:p>
            <a:pPr algn="ctr" defTabSz="932290" fontAlgn="base">
              <a:spcBef>
                <a:spcPct val="0"/>
              </a:spcBef>
              <a:spcAft>
                <a:spcPct val="0"/>
              </a:spcAft>
            </a:pPr>
            <a:r>
              <a:rPr lang="en-US" sz="2040" dirty="0" smtClean="0">
                <a:solidFill>
                  <a:srgbClr val="E34A28"/>
                </a:solidFill>
                <a:latin typeface="Segoe UI Light"/>
                <a:ea typeface="Segoe UI" pitchFamily="34" charset="0"/>
                <a:cs typeface="Segoe UI" pitchFamily="34" charset="0"/>
              </a:rPr>
              <a:t>Cloud App Model</a:t>
            </a:r>
            <a:endParaRPr lang="en-US" sz="2040" dirty="0">
              <a:solidFill>
                <a:srgbClr val="E34A28"/>
              </a:solidFill>
              <a:latin typeface="Segoe UI Light"/>
              <a:ea typeface="Segoe UI" pitchFamily="34" charset="0"/>
              <a:cs typeface="Segoe UI" pitchFamily="34" charset="0"/>
            </a:endParaRPr>
          </a:p>
        </p:txBody>
      </p:sp>
      <p:sp>
        <p:nvSpPr>
          <p:cNvPr id="7" name="Rectangle 6"/>
          <p:cNvSpPr/>
          <p:nvPr/>
        </p:nvSpPr>
        <p:spPr bwMode="auto">
          <a:xfrm>
            <a:off x="5048677" y="1950732"/>
            <a:ext cx="2525385" cy="261125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Office and </a:t>
            </a:r>
            <a:endParaRPr lang="en-US" sz="2040" dirty="0" smtClean="0">
              <a:solidFill>
                <a:srgbClr val="E34A28"/>
              </a:solidFill>
              <a:latin typeface="Segoe UI Light"/>
              <a:ea typeface="Segoe UI" pitchFamily="34" charset="0"/>
              <a:cs typeface="Segoe UI" pitchFamily="34" charset="0"/>
            </a:endParaRPr>
          </a:p>
          <a:p>
            <a:pPr algn="ctr" defTabSz="932290" fontAlgn="base">
              <a:spcBef>
                <a:spcPct val="0"/>
              </a:spcBef>
              <a:spcAft>
                <a:spcPct val="0"/>
              </a:spcAft>
            </a:pPr>
            <a:r>
              <a:rPr lang="en-US" sz="2040" dirty="0" smtClean="0">
                <a:solidFill>
                  <a:srgbClr val="E34A28"/>
                </a:solidFill>
                <a:latin typeface="Segoe UI Light"/>
                <a:ea typeface="Segoe UI" pitchFamily="34" charset="0"/>
                <a:cs typeface="Segoe UI" pitchFamily="34" charset="0"/>
              </a:rPr>
              <a:t>SharePoint Store</a:t>
            </a:r>
            <a:endParaRPr lang="en-US" sz="2040" dirty="0">
              <a:solidFill>
                <a:srgbClr val="E34A28"/>
              </a:solidFill>
              <a:latin typeface="Segoe UI Light"/>
              <a:ea typeface="Segoe UI" pitchFamily="34" charset="0"/>
              <a:cs typeface="Segoe UI" pitchFamily="34" charset="0"/>
            </a:endParaRPr>
          </a:p>
        </p:txBody>
      </p:sp>
      <p:sp>
        <p:nvSpPr>
          <p:cNvPr id="8" name="Rectangle 7"/>
          <p:cNvSpPr/>
          <p:nvPr/>
        </p:nvSpPr>
        <p:spPr bwMode="auto">
          <a:xfrm>
            <a:off x="7689117" y="1946805"/>
            <a:ext cx="2525385" cy="261125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Get Started </a:t>
            </a:r>
            <a:endParaRPr lang="en-US" sz="2040" dirty="0" smtClean="0">
              <a:solidFill>
                <a:srgbClr val="E34A28"/>
              </a:solidFill>
              <a:latin typeface="Segoe UI Light"/>
              <a:ea typeface="Segoe UI" pitchFamily="34" charset="0"/>
              <a:cs typeface="Segoe UI" pitchFamily="34" charset="0"/>
            </a:endParaRPr>
          </a:p>
          <a:p>
            <a:pPr algn="ctr" defTabSz="932290" fontAlgn="base">
              <a:spcBef>
                <a:spcPct val="0"/>
              </a:spcBef>
              <a:spcAft>
                <a:spcPct val="0"/>
              </a:spcAft>
            </a:pPr>
            <a:r>
              <a:rPr lang="en-US" sz="2040" dirty="0" smtClean="0">
                <a:solidFill>
                  <a:srgbClr val="E34A28"/>
                </a:solidFill>
                <a:latin typeface="Segoe UI Light"/>
                <a:ea typeface="Segoe UI" pitchFamily="34" charset="0"/>
                <a:cs typeface="Segoe UI" pitchFamily="34" charset="0"/>
              </a:rPr>
              <a:t>Right </a:t>
            </a:r>
            <a:r>
              <a:rPr lang="en-US" sz="2040" dirty="0">
                <a:solidFill>
                  <a:srgbClr val="E34A28"/>
                </a:solidFill>
                <a:latin typeface="Segoe UI Light"/>
                <a:ea typeface="Segoe UI" pitchFamily="34" charset="0"/>
                <a:cs typeface="Segoe UI" pitchFamily="34" charset="0"/>
              </a:rPr>
              <a:t>Now</a:t>
            </a:r>
          </a:p>
        </p:txBody>
      </p:sp>
    </p:spTree>
    <p:extLst>
      <p:ext uri="{BB962C8B-B14F-4D97-AF65-F5344CB8AC3E}">
        <p14:creationId xmlns:p14="http://schemas.microsoft.com/office/powerpoint/2010/main" val="2569849144"/>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7"/>
                                        </p:tgtEl>
                                        <p:attrNameLst>
                                          <p:attrName>style.color</p:attrName>
                                        </p:attrNameLst>
                                      </p:cBhvr>
                                      <p:by>
                                        <p:hsl h="0" s="-12549" l="-25098"/>
                                      </p:by>
                                    </p:animClr>
                                    <p:animClr clrSpc="hsl" dir="cw">
                                      <p:cBhvr>
                                        <p:cTn id="7" dur="500" fill="hold"/>
                                        <p:tgtEl>
                                          <p:spTgt spid="7"/>
                                        </p:tgtEl>
                                        <p:attrNameLst>
                                          <p:attrName>fillcolor</p:attrName>
                                        </p:attrNameLst>
                                      </p:cBhvr>
                                      <p:by>
                                        <p:hsl h="0" s="-12549" l="-25098"/>
                                      </p:by>
                                    </p:animClr>
                                    <p:animClr clrSpc="hsl" dir="cw">
                                      <p:cBhvr>
                                        <p:cTn id="8" dur="500" fill="hold"/>
                                        <p:tgtEl>
                                          <p:spTgt spid="7"/>
                                        </p:tgtEl>
                                        <p:attrNameLst>
                                          <p:attrName>stroke.color</p:attrName>
                                        </p:attrNameLst>
                                      </p:cBhvr>
                                      <p:by>
                                        <p:hsl h="0" s="-12549" l="-25098"/>
                                      </p:by>
                                    </p:animClr>
                                    <p:set>
                                      <p:cBhvr>
                                        <p:cTn id="9" dur="500" fill="hold"/>
                                        <p:tgtEl>
                                          <p:spTgt spid="7"/>
                                        </p:tgtEl>
                                        <p:attrNameLst>
                                          <p:attrName>fill.type</p:attrName>
                                        </p:attrNameLst>
                                      </p:cBhvr>
                                      <p:to>
                                        <p:strVal val="solid"/>
                                      </p:to>
                                    </p:set>
                                  </p:childTnLst>
                                </p:cTn>
                              </p:par>
                              <p:par>
                                <p:cTn id="10" presetID="24" presetClass="emph" presetSubtype="0" fill="hold" grpId="0" nodeType="withEffect">
                                  <p:stCondLst>
                                    <p:cond delay="0"/>
                                  </p:stCondLst>
                                  <p:childTnLst>
                                    <p:animClr clrSpc="hsl" dir="cw">
                                      <p:cBhvr override="childStyle">
                                        <p:cTn id="11" dur="500" fill="hold"/>
                                        <p:tgtEl>
                                          <p:spTgt spid="8"/>
                                        </p:tgtEl>
                                        <p:attrNameLst>
                                          <p:attrName>style.color</p:attrName>
                                        </p:attrNameLst>
                                      </p:cBhvr>
                                      <p:by>
                                        <p:hsl h="0" s="-12549" l="-25098"/>
                                      </p:by>
                                    </p:animClr>
                                    <p:animClr clrSpc="hsl" dir="cw">
                                      <p:cBhvr>
                                        <p:cTn id="12" dur="500" fill="hold"/>
                                        <p:tgtEl>
                                          <p:spTgt spid="8"/>
                                        </p:tgtEl>
                                        <p:attrNameLst>
                                          <p:attrName>fillcolor</p:attrName>
                                        </p:attrNameLst>
                                      </p:cBhvr>
                                      <p:by>
                                        <p:hsl h="0" s="-12549" l="-25098"/>
                                      </p:by>
                                    </p:animClr>
                                    <p:animClr clrSpc="hsl" dir="cw">
                                      <p:cBhvr>
                                        <p:cTn id="13" dur="500" fill="hold"/>
                                        <p:tgtEl>
                                          <p:spTgt spid="8"/>
                                        </p:tgtEl>
                                        <p:attrNameLst>
                                          <p:attrName>stroke.color</p:attrName>
                                        </p:attrNameLst>
                                      </p:cBhvr>
                                      <p:by>
                                        <p:hsl h="0" s="-12549" l="-25098"/>
                                      </p:by>
                                    </p:animClr>
                                    <p:set>
                                      <p:cBhvr>
                                        <p:cTn id="14" dur="500" fill="hold"/>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16500" y="44157"/>
            <a:ext cx="11030508" cy="836226"/>
          </a:xfrm>
          <a:prstGeom prst="rect">
            <a:avLst/>
          </a:prstGeom>
          <a:noFill/>
        </p:spPr>
        <p:txBody>
          <a:bodyPr wrap="square" rtlCol="0">
            <a:spAutoFit/>
          </a:bodyPr>
          <a:lstStyle/>
          <a:p>
            <a:r>
              <a:rPr lang="en-US" sz="4728" dirty="0">
                <a:solidFill>
                  <a:srgbClr val="FFFFFF"/>
                </a:solidFill>
                <a:latin typeface="Segoe Light"/>
                <a:cs typeface="Segoe Light"/>
              </a:rPr>
              <a:t>Vision: Modernizing the Office Platform</a:t>
            </a:r>
          </a:p>
        </p:txBody>
      </p:sp>
      <p:sp>
        <p:nvSpPr>
          <p:cNvPr id="2" name="Title 1"/>
          <p:cNvSpPr>
            <a:spLocks noGrp="1"/>
          </p:cNvSpPr>
          <p:nvPr>
            <p:ph type="title"/>
          </p:nvPr>
        </p:nvSpPr>
        <p:spPr/>
        <p:txBody>
          <a:bodyPr/>
          <a:lstStyle/>
          <a:p>
            <a:r>
              <a:rPr lang="en-US" dirty="0" smtClean="0"/>
              <a:t>Our Vision: Modernizing the Platform</a:t>
            </a:r>
            <a:endParaRPr lang="en-US" dirty="0"/>
          </a:p>
        </p:txBody>
      </p:sp>
      <p:sp>
        <p:nvSpPr>
          <p:cNvPr id="6" name="TextBox 5"/>
          <p:cNvSpPr txBox="1"/>
          <p:nvPr/>
        </p:nvSpPr>
        <p:spPr>
          <a:xfrm>
            <a:off x="1338360" y="1469813"/>
            <a:ext cx="1598450" cy="313932"/>
          </a:xfrm>
          <a:prstGeom prst="rect">
            <a:avLst/>
          </a:prstGeom>
          <a:noFill/>
        </p:spPr>
        <p:txBody>
          <a:bodyPr wrap="none" lIns="0" tIns="0" rIns="0" bIns="0" rtlCol="0">
            <a:spAutoFit/>
          </a:bodyPr>
          <a:lstStyle/>
          <a:p>
            <a:pPr algn="ctr" defTabSz="932290" fontAlgn="base">
              <a:spcBef>
                <a:spcPct val="0"/>
              </a:spcBef>
              <a:spcAft>
                <a:spcPct val="0"/>
              </a:spcAft>
            </a:pPr>
            <a:r>
              <a:rPr lang="en-US" sz="2040" dirty="0">
                <a:solidFill>
                  <a:srgbClr val="C00000"/>
                </a:solidFill>
                <a:latin typeface="Segoe UI Light"/>
                <a:ea typeface="Segoe UI" pitchFamily="34" charset="0"/>
                <a:cs typeface="Segoe UI" pitchFamily="34" charset="0"/>
              </a:rPr>
              <a:t>Today’s Market</a:t>
            </a:r>
          </a:p>
        </p:txBody>
      </p:sp>
      <p:sp>
        <p:nvSpPr>
          <p:cNvPr id="7" name="TextBox 6"/>
          <p:cNvSpPr txBox="1"/>
          <p:nvPr/>
        </p:nvSpPr>
        <p:spPr>
          <a:xfrm>
            <a:off x="5467169" y="1469813"/>
            <a:ext cx="1537857" cy="313932"/>
          </a:xfrm>
          <a:prstGeom prst="rect">
            <a:avLst/>
          </a:prstGeom>
          <a:noFill/>
        </p:spPr>
        <p:txBody>
          <a:bodyPr wrap="none" lIns="0" tIns="0" rIns="0" bIns="0" rtlCol="0">
            <a:spAutoFit/>
          </a:bodyPr>
          <a:lstStyle/>
          <a:p>
            <a:pPr algn="ctr" defTabSz="932290" fontAlgn="base">
              <a:spcBef>
                <a:spcPct val="0"/>
              </a:spcBef>
              <a:spcAft>
                <a:spcPct val="0"/>
              </a:spcAft>
            </a:pPr>
            <a:r>
              <a:rPr lang="en-US" sz="2040" dirty="0">
                <a:solidFill>
                  <a:srgbClr val="C00000"/>
                </a:solidFill>
                <a:latin typeface="Segoe UI Light"/>
                <a:ea typeface="Segoe UI" pitchFamily="34" charset="0"/>
                <a:cs typeface="Segoe UI" pitchFamily="34" charset="0"/>
              </a:rPr>
              <a:t>Today’s Trends</a:t>
            </a:r>
          </a:p>
        </p:txBody>
      </p:sp>
      <p:sp>
        <p:nvSpPr>
          <p:cNvPr id="8" name="TextBox 7"/>
          <p:cNvSpPr txBox="1"/>
          <p:nvPr/>
        </p:nvSpPr>
        <p:spPr>
          <a:xfrm>
            <a:off x="9334381" y="1469813"/>
            <a:ext cx="1518043" cy="313932"/>
          </a:xfrm>
          <a:prstGeom prst="rect">
            <a:avLst/>
          </a:prstGeom>
          <a:noFill/>
        </p:spPr>
        <p:txBody>
          <a:bodyPr wrap="none" lIns="0" tIns="0" rIns="0" bIns="0" rtlCol="0">
            <a:spAutoFit/>
          </a:bodyPr>
          <a:lstStyle/>
          <a:p>
            <a:pPr algn="ctr" defTabSz="932290" fontAlgn="base">
              <a:spcBef>
                <a:spcPct val="0"/>
              </a:spcBef>
              <a:spcAft>
                <a:spcPct val="0"/>
              </a:spcAft>
            </a:pPr>
            <a:r>
              <a:rPr lang="en-US" sz="2040" dirty="0">
                <a:solidFill>
                  <a:srgbClr val="C00000"/>
                </a:solidFill>
                <a:latin typeface="Segoe UI Light"/>
                <a:ea typeface="Segoe UI" pitchFamily="34" charset="0"/>
                <a:cs typeface="Segoe UI" pitchFamily="34" charset="0"/>
              </a:rPr>
              <a:t>Our Principles</a:t>
            </a:r>
          </a:p>
        </p:txBody>
      </p:sp>
      <p:pic>
        <p:nvPicPr>
          <p:cNvPr id="9" name="Picture 8"/>
          <p:cNvPicPr>
            <a:picLocks noChangeAspect="1"/>
          </p:cNvPicPr>
          <p:nvPr/>
        </p:nvPicPr>
        <p:blipFill>
          <a:blip r:embed="rId3"/>
          <a:stretch>
            <a:fillRect/>
          </a:stretch>
        </p:blipFill>
        <p:spPr>
          <a:xfrm>
            <a:off x="694612" y="2127406"/>
            <a:ext cx="2846383" cy="3788701"/>
          </a:xfrm>
          <a:prstGeom prst="rect">
            <a:avLst/>
          </a:prstGeom>
        </p:spPr>
      </p:pic>
      <p:pic>
        <p:nvPicPr>
          <p:cNvPr id="10" name="Picture 9"/>
          <p:cNvPicPr>
            <a:picLocks noChangeAspect="1"/>
          </p:cNvPicPr>
          <p:nvPr/>
        </p:nvPicPr>
        <p:blipFill>
          <a:blip r:embed="rId4"/>
          <a:stretch>
            <a:fillRect/>
          </a:stretch>
        </p:blipFill>
        <p:spPr>
          <a:xfrm>
            <a:off x="4557038" y="2054547"/>
            <a:ext cx="3322399" cy="3992708"/>
          </a:xfrm>
          <a:prstGeom prst="rect">
            <a:avLst/>
          </a:prstGeom>
        </p:spPr>
      </p:pic>
      <p:pic>
        <p:nvPicPr>
          <p:cNvPr id="11" name="Picture 10"/>
          <p:cNvPicPr>
            <a:picLocks noChangeAspect="1"/>
          </p:cNvPicPr>
          <p:nvPr/>
        </p:nvPicPr>
        <p:blipFill>
          <a:blip r:embed="rId5"/>
          <a:stretch>
            <a:fillRect/>
          </a:stretch>
        </p:blipFill>
        <p:spPr>
          <a:xfrm>
            <a:off x="8607023" y="2127406"/>
            <a:ext cx="2943529" cy="3846989"/>
          </a:xfrm>
          <a:prstGeom prst="rect">
            <a:avLst/>
          </a:prstGeom>
        </p:spPr>
      </p:pic>
    </p:spTree>
    <p:extLst>
      <p:ext uri="{BB962C8B-B14F-4D97-AF65-F5344CB8AC3E}">
        <p14:creationId xmlns:p14="http://schemas.microsoft.com/office/powerpoint/2010/main" val="4044617708"/>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 A new Cloud </a:t>
            </a:r>
            <a:r>
              <a:rPr lang="en-US" dirty="0"/>
              <a:t>A</a:t>
            </a:r>
            <a:r>
              <a:rPr lang="en-US" dirty="0" smtClean="0"/>
              <a:t>pp Model</a:t>
            </a:r>
            <a:endParaRPr lang="en-US" dirty="0"/>
          </a:p>
        </p:txBody>
      </p:sp>
      <p:pic>
        <p:nvPicPr>
          <p:cNvPr id="4" name="Picture 3"/>
          <p:cNvPicPr>
            <a:picLocks noChangeAspect="1"/>
          </p:cNvPicPr>
          <p:nvPr/>
        </p:nvPicPr>
        <p:blipFill rotWithShape="1">
          <a:blip r:embed="rId3"/>
          <a:srcRect l="22486"/>
          <a:stretch/>
        </p:blipFill>
        <p:spPr>
          <a:xfrm>
            <a:off x="353838" y="2112815"/>
            <a:ext cx="6174769" cy="1418334"/>
          </a:xfrm>
          <a:prstGeom prst="rect">
            <a:avLst/>
          </a:prstGeom>
        </p:spPr>
      </p:pic>
      <p:pic>
        <p:nvPicPr>
          <p:cNvPr id="5" name="Picture 4"/>
          <p:cNvPicPr>
            <a:picLocks noChangeAspect="1"/>
          </p:cNvPicPr>
          <p:nvPr/>
        </p:nvPicPr>
        <p:blipFill>
          <a:blip r:embed="rId4"/>
          <a:stretch>
            <a:fillRect/>
          </a:stretch>
        </p:blipFill>
        <p:spPr>
          <a:xfrm>
            <a:off x="1536790" y="3721302"/>
            <a:ext cx="4876738" cy="2943529"/>
          </a:xfrm>
          <a:prstGeom prst="rect">
            <a:avLst/>
          </a:prstGeom>
        </p:spPr>
      </p:pic>
      <p:pic>
        <p:nvPicPr>
          <p:cNvPr id="6" name="Picture 5"/>
          <p:cNvPicPr>
            <a:picLocks noChangeAspect="1"/>
          </p:cNvPicPr>
          <p:nvPr/>
        </p:nvPicPr>
        <p:blipFill>
          <a:blip r:embed="rId5"/>
          <a:stretch>
            <a:fillRect/>
          </a:stretch>
        </p:blipFill>
        <p:spPr>
          <a:xfrm>
            <a:off x="7164209" y="2883434"/>
            <a:ext cx="4012137" cy="2652091"/>
          </a:xfrm>
          <a:prstGeom prst="rect">
            <a:avLst/>
          </a:prstGeom>
        </p:spPr>
      </p:pic>
      <p:pic>
        <p:nvPicPr>
          <p:cNvPr id="7" name="Picture 6"/>
          <p:cNvPicPr>
            <a:picLocks noChangeAspect="1"/>
          </p:cNvPicPr>
          <p:nvPr/>
        </p:nvPicPr>
        <p:blipFill>
          <a:blip r:embed="rId6"/>
          <a:stretch>
            <a:fillRect/>
          </a:stretch>
        </p:blipFill>
        <p:spPr>
          <a:xfrm>
            <a:off x="1278534" y="1197910"/>
            <a:ext cx="1476622" cy="1000606"/>
          </a:xfrm>
          <a:prstGeom prst="rect">
            <a:avLst/>
          </a:prstGeom>
        </p:spPr>
      </p:pic>
      <p:pic>
        <p:nvPicPr>
          <p:cNvPr id="8" name="Picture 7"/>
          <p:cNvPicPr>
            <a:picLocks noChangeAspect="1"/>
          </p:cNvPicPr>
          <p:nvPr/>
        </p:nvPicPr>
        <p:blipFill>
          <a:blip r:embed="rId7"/>
          <a:stretch>
            <a:fillRect/>
          </a:stretch>
        </p:blipFill>
        <p:spPr>
          <a:xfrm>
            <a:off x="2755156" y="1363057"/>
            <a:ext cx="9151170" cy="670309"/>
          </a:xfrm>
          <a:prstGeom prst="rect">
            <a:avLst/>
          </a:prstGeom>
        </p:spPr>
      </p:pic>
    </p:spTree>
    <p:extLst>
      <p:ext uri="{BB962C8B-B14F-4D97-AF65-F5344CB8AC3E}">
        <p14:creationId xmlns:p14="http://schemas.microsoft.com/office/powerpoint/2010/main" val="3780120254"/>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What can apps do?</a:t>
            </a:r>
            <a:endParaRPr lang="en-US" dirty="0"/>
          </a:p>
        </p:txBody>
      </p:sp>
      <p:sp>
        <p:nvSpPr>
          <p:cNvPr id="4" name="Subtitle 3"/>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1231158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6" name="Rectangle 5"/>
          <p:cNvSpPr/>
          <p:nvPr/>
        </p:nvSpPr>
        <p:spPr bwMode="auto">
          <a:xfrm>
            <a:off x="2408237" y="1950732"/>
            <a:ext cx="2525385" cy="2611252"/>
          </a:xfrm>
          <a:prstGeom prst="rect">
            <a:avLst/>
          </a:prstGeom>
          <a:solidFill>
            <a:schemeClr val="tx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Apps and the </a:t>
            </a:r>
          </a:p>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Cloud App Model</a:t>
            </a:r>
          </a:p>
        </p:txBody>
      </p:sp>
      <p:sp>
        <p:nvSpPr>
          <p:cNvPr id="7" name="Rectangle 6"/>
          <p:cNvSpPr/>
          <p:nvPr/>
        </p:nvSpPr>
        <p:spPr bwMode="auto">
          <a:xfrm>
            <a:off x="5048677" y="1950732"/>
            <a:ext cx="2525385" cy="2611252"/>
          </a:xfrm>
          <a:prstGeom prst="rect">
            <a:avLst/>
          </a:prstGeom>
          <a:solidFill>
            <a:schemeClr val="tx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Office and </a:t>
            </a:r>
          </a:p>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SharePoint </a:t>
            </a:r>
            <a:r>
              <a:rPr lang="en-US" sz="2040" dirty="0" smtClean="0">
                <a:solidFill>
                  <a:srgbClr val="E34A28"/>
                </a:solidFill>
                <a:latin typeface="Segoe UI Light"/>
                <a:ea typeface="Segoe UI" pitchFamily="34" charset="0"/>
                <a:cs typeface="Segoe UI" pitchFamily="34" charset="0"/>
              </a:rPr>
              <a:t>Store</a:t>
            </a:r>
            <a:endParaRPr lang="en-US" sz="2040" dirty="0">
              <a:solidFill>
                <a:srgbClr val="E34A28"/>
              </a:solidFill>
              <a:latin typeface="Segoe UI Light"/>
              <a:ea typeface="Segoe UI" pitchFamily="34" charset="0"/>
              <a:cs typeface="Segoe UI" pitchFamily="34" charset="0"/>
            </a:endParaRPr>
          </a:p>
        </p:txBody>
      </p:sp>
      <p:sp>
        <p:nvSpPr>
          <p:cNvPr id="22" name="Rectangle 21"/>
          <p:cNvSpPr/>
          <p:nvPr/>
        </p:nvSpPr>
        <p:spPr bwMode="auto">
          <a:xfrm>
            <a:off x="7689118" y="1945362"/>
            <a:ext cx="2525385" cy="2611252"/>
          </a:xfrm>
          <a:prstGeom prst="rect">
            <a:avLst/>
          </a:prstGeom>
          <a:solidFill>
            <a:schemeClr val="tx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Get Started </a:t>
            </a:r>
          </a:p>
          <a:p>
            <a:pPr algn="ctr" defTabSz="932290" fontAlgn="base">
              <a:spcBef>
                <a:spcPct val="0"/>
              </a:spcBef>
              <a:spcAft>
                <a:spcPct val="0"/>
              </a:spcAft>
            </a:pPr>
            <a:r>
              <a:rPr lang="en-US" sz="2040" dirty="0">
                <a:solidFill>
                  <a:srgbClr val="E34A28"/>
                </a:solidFill>
                <a:latin typeface="Segoe UI Light"/>
                <a:ea typeface="Segoe UI" pitchFamily="34" charset="0"/>
                <a:cs typeface="Segoe UI" pitchFamily="34" charset="0"/>
              </a:rPr>
              <a:t>Right Now</a:t>
            </a:r>
          </a:p>
        </p:txBody>
      </p:sp>
    </p:spTree>
    <p:extLst>
      <p:ext uri="{BB962C8B-B14F-4D97-AF65-F5344CB8AC3E}">
        <p14:creationId xmlns:p14="http://schemas.microsoft.com/office/powerpoint/2010/main" val="3519006938"/>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6"/>
                                        </p:tgtEl>
                                        <p:attrNameLst>
                                          <p:attrName>style.color</p:attrName>
                                        </p:attrNameLst>
                                      </p:cBhvr>
                                      <p:by>
                                        <p:hsl h="0" s="-12549" l="-25098"/>
                                      </p:by>
                                    </p:animClr>
                                    <p:animClr clrSpc="hsl" dir="cw">
                                      <p:cBhvr>
                                        <p:cTn id="7" dur="500" fill="hold"/>
                                        <p:tgtEl>
                                          <p:spTgt spid="6"/>
                                        </p:tgtEl>
                                        <p:attrNameLst>
                                          <p:attrName>fillcolor</p:attrName>
                                        </p:attrNameLst>
                                      </p:cBhvr>
                                      <p:by>
                                        <p:hsl h="0" s="-12549" l="-25098"/>
                                      </p:by>
                                    </p:animClr>
                                    <p:animClr clrSpc="hsl" dir="cw">
                                      <p:cBhvr>
                                        <p:cTn id="8" dur="500" fill="hold"/>
                                        <p:tgtEl>
                                          <p:spTgt spid="6"/>
                                        </p:tgtEl>
                                        <p:attrNameLst>
                                          <p:attrName>stroke.color</p:attrName>
                                        </p:attrNameLst>
                                      </p:cBhvr>
                                      <p:by>
                                        <p:hsl h="0" s="-12549" l="-25098"/>
                                      </p:by>
                                    </p:animClr>
                                    <p:set>
                                      <p:cBhvr>
                                        <p:cTn id="9" dur="500" fill="hold"/>
                                        <p:tgtEl>
                                          <p:spTgt spid="6"/>
                                        </p:tgtEl>
                                        <p:attrNameLst>
                                          <p:attrName>fill.type</p:attrName>
                                        </p:attrNameLst>
                                      </p:cBhvr>
                                      <p:to>
                                        <p:strVal val="solid"/>
                                      </p:to>
                                    </p:set>
                                  </p:childTnLst>
                                </p:cTn>
                              </p:par>
                              <p:par>
                                <p:cTn id="10" presetID="24" presetClass="emph" presetSubtype="0" fill="hold" grpId="0" nodeType="withEffect">
                                  <p:stCondLst>
                                    <p:cond delay="0"/>
                                  </p:stCondLst>
                                  <p:childTnLst>
                                    <p:animClr clrSpc="hsl" dir="cw">
                                      <p:cBhvr override="childStyle">
                                        <p:cTn id="11" dur="500" fill="hold"/>
                                        <p:tgtEl>
                                          <p:spTgt spid="22"/>
                                        </p:tgtEl>
                                        <p:attrNameLst>
                                          <p:attrName>style.color</p:attrName>
                                        </p:attrNameLst>
                                      </p:cBhvr>
                                      <p:by>
                                        <p:hsl h="0" s="-12549" l="-25098"/>
                                      </p:by>
                                    </p:animClr>
                                    <p:animClr clrSpc="hsl" dir="cw">
                                      <p:cBhvr>
                                        <p:cTn id="12" dur="500" fill="hold"/>
                                        <p:tgtEl>
                                          <p:spTgt spid="22"/>
                                        </p:tgtEl>
                                        <p:attrNameLst>
                                          <p:attrName>fillcolor</p:attrName>
                                        </p:attrNameLst>
                                      </p:cBhvr>
                                      <p:by>
                                        <p:hsl h="0" s="-12549" l="-25098"/>
                                      </p:by>
                                    </p:animClr>
                                    <p:animClr clrSpc="hsl" dir="cw">
                                      <p:cBhvr>
                                        <p:cTn id="13" dur="500" fill="hold"/>
                                        <p:tgtEl>
                                          <p:spTgt spid="22"/>
                                        </p:tgtEl>
                                        <p:attrNameLst>
                                          <p:attrName>stroke.color</p:attrName>
                                        </p:attrNameLst>
                                      </p:cBhvr>
                                      <p:by>
                                        <p:hsl h="0" s="-12549" l="-25098"/>
                                      </p:by>
                                    </p:animClr>
                                    <p:set>
                                      <p:cBhvr>
                                        <p:cTn id="14" dur="500" fill="hold"/>
                                        <p:tgtEl>
                                          <p:spTgt spid="2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33566" y="279659"/>
            <a:ext cx="5336565" cy="1695079"/>
          </a:xfrm>
        </p:spPr>
        <p:txBody>
          <a:bodyPr/>
          <a:lstStyle/>
          <a:p>
            <a:r>
              <a:rPr lang="en-US" sz="5507" spc="-102" dirty="0" smtClean="0">
                <a:ln w="3175">
                  <a:noFill/>
                </a:ln>
                <a:solidFill>
                  <a:schemeClr val="bg1"/>
                </a:solidFill>
                <a:cs typeface="Arial" charset="0"/>
              </a:rPr>
              <a:t>Flexible lifecycle</a:t>
            </a:r>
            <a:endParaRPr lang="en-US" sz="5507" spc="-102" dirty="0">
              <a:ln w="3175">
                <a:noFill/>
              </a:ln>
              <a:solidFill>
                <a:schemeClr val="bg1"/>
              </a:solidFill>
              <a:cs typeface="Arial" charset="0"/>
            </a:endParaRPr>
          </a:p>
        </p:txBody>
      </p:sp>
      <p:sp>
        <p:nvSpPr>
          <p:cNvPr id="4" name="Content Placeholder 3"/>
          <p:cNvSpPr>
            <a:spLocks noGrp="1"/>
          </p:cNvSpPr>
          <p:nvPr>
            <p:ph sz="quarter" idx="4"/>
          </p:nvPr>
        </p:nvSpPr>
        <p:spPr>
          <a:xfrm>
            <a:off x="6344203" y="1145769"/>
            <a:ext cx="5701046" cy="828969"/>
          </a:xfrm>
        </p:spPr>
        <p:txBody>
          <a:bodyPr/>
          <a:lstStyle/>
          <a:p>
            <a:pPr>
              <a:lnSpc>
                <a:spcPct val="100000"/>
              </a:lnSpc>
            </a:pPr>
            <a:r>
              <a:rPr lang="en-US" b="1" dirty="0" smtClean="0">
                <a:solidFill>
                  <a:schemeClr val="tx1">
                    <a:lumMod val="85000"/>
                    <a:lumOff val="15000"/>
                  </a:schemeClr>
                </a:solidFill>
              </a:rPr>
              <a:t>Deploy and sell apps </a:t>
            </a:r>
            <a:r>
              <a:rPr lang="en-US" b="1" dirty="0">
                <a:solidFill>
                  <a:srgbClr val="C00000"/>
                </a:solidFill>
              </a:rPr>
              <a:t>publicly</a:t>
            </a:r>
          </a:p>
          <a:p>
            <a:pPr>
              <a:lnSpc>
                <a:spcPct val="100000"/>
              </a:lnSpc>
            </a:pPr>
            <a:r>
              <a:rPr lang="en-US" dirty="0" smtClean="0">
                <a:solidFill>
                  <a:schemeClr val="tx1">
                    <a:lumMod val="85000"/>
                    <a:lumOff val="15000"/>
                  </a:schemeClr>
                </a:solidFill>
              </a:rPr>
              <a:t>Publish apps on the Office Store to reach out to soon hundred of millions of users. IT always stay in control thanks to management and monitoring features for the </a:t>
            </a:r>
            <a:r>
              <a:rPr lang="en-US" b="1" dirty="0" smtClean="0">
                <a:solidFill>
                  <a:srgbClr val="C00000"/>
                </a:solidFill>
              </a:rPr>
              <a:t>Office Store</a:t>
            </a:r>
            <a:r>
              <a:rPr lang="en-US" dirty="0" smtClean="0">
                <a:solidFill>
                  <a:schemeClr val="tx1">
                    <a:lumMod val="85000"/>
                    <a:lumOff val="15000"/>
                  </a:schemeClr>
                </a:solidFill>
              </a:rPr>
              <a:t>.</a:t>
            </a:r>
          </a:p>
          <a:p>
            <a:pPr>
              <a:lnSpc>
                <a:spcPct val="100000"/>
              </a:lnSpc>
            </a:pPr>
            <a:endParaRPr lang="en-US" dirty="0" smtClean="0">
              <a:solidFill>
                <a:schemeClr val="tx1"/>
              </a:solidFill>
            </a:endParaRPr>
          </a:p>
          <a:p>
            <a:r>
              <a:rPr lang="en-US" b="1" dirty="0">
                <a:solidFill>
                  <a:schemeClr val="tx1">
                    <a:lumMod val="85000"/>
                    <a:lumOff val="15000"/>
                  </a:schemeClr>
                </a:solidFill>
              </a:rPr>
              <a:t>Distribute IT approved apps </a:t>
            </a:r>
            <a:r>
              <a:rPr lang="en-US" b="1" dirty="0">
                <a:solidFill>
                  <a:srgbClr val="C00000"/>
                </a:solidFill>
              </a:rPr>
              <a:t>internally</a:t>
            </a:r>
          </a:p>
          <a:p>
            <a:r>
              <a:rPr lang="en-US" dirty="0">
                <a:solidFill>
                  <a:schemeClr val="tx1">
                    <a:lumMod val="85000"/>
                    <a:lumOff val="15000"/>
                  </a:schemeClr>
                </a:solidFill>
              </a:rPr>
              <a:t>Distribute and manage business critical and internal apps within your organization through your own </a:t>
            </a:r>
            <a:r>
              <a:rPr lang="en-US" dirty="0" smtClean="0">
                <a:solidFill>
                  <a:schemeClr val="tx1">
                    <a:lumMod val="85000"/>
                    <a:lumOff val="15000"/>
                  </a:schemeClr>
                </a:solidFill>
              </a:rPr>
              <a:t>private </a:t>
            </a:r>
            <a:r>
              <a:rPr lang="en-US" b="1" dirty="0">
                <a:solidFill>
                  <a:srgbClr val="C00000"/>
                </a:solidFill>
              </a:rPr>
              <a:t>a</a:t>
            </a:r>
            <a:r>
              <a:rPr lang="en-US" b="1" dirty="0" smtClean="0">
                <a:solidFill>
                  <a:srgbClr val="C00000"/>
                </a:solidFill>
              </a:rPr>
              <a:t>pp </a:t>
            </a:r>
            <a:r>
              <a:rPr lang="en-US" b="1" dirty="0">
                <a:solidFill>
                  <a:srgbClr val="C00000"/>
                </a:solidFill>
              </a:rPr>
              <a:t>c</a:t>
            </a:r>
            <a:r>
              <a:rPr lang="en-US" b="1" dirty="0" smtClean="0">
                <a:solidFill>
                  <a:srgbClr val="C00000"/>
                </a:solidFill>
              </a:rPr>
              <a:t>atalog</a:t>
            </a:r>
            <a:r>
              <a:rPr lang="en-US" dirty="0">
                <a:solidFill>
                  <a:schemeClr val="tx1">
                    <a:lumMod val="85000"/>
                    <a:lumOff val="15000"/>
                  </a:schemeClr>
                </a:solidFill>
              </a:rPr>
              <a:t>.</a:t>
            </a:r>
          </a:p>
          <a:p>
            <a:pPr>
              <a:lnSpc>
                <a:spcPct val="100000"/>
              </a:lnSpc>
            </a:pPr>
            <a:endParaRPr lang="en-US" dirty="0" smtClean="0">
              <a:solidFill>
                <a:schemeClr val="tx1"/>
              </a:solidFill>
            </a:endParaRPr>
          </a:p>
          <a:p>
            <a:pPr>
              <a:lnSpc>
                <a:spcPct val="100000"/>
              </a:lnSpc>
            </a:pPr>
            <a:r>
              <a:rPr lang="en-US" b="1" dirty="0">
                <a:solidFill>
                  <a:schemeClr val="tx1">
                    <a:lumMod val="85000"/>
                    <a:lumOff val="15000"/>
                  </a:schemeClr>
                </a:solidFill>
              </a:rPr>
              <a:t>Update when you’re ready</a:t>
            </a:r>
          </a:p>
          <a:p>
            <a:pPr>
              <a:lnSpc>
                <a:spcPct val="100000"/>
              </a:lnSpc>
            </a:pPr>
            <a:r>
              <a:rPr lang="en-US" dirty="0">
                <a:solidFill>
                  <a:schemeClr val="tx1">
                    <a:lumMod val="85000"/>
                    <a:lumOff val="15000"/>
                  </a:schemeClr>
                </a:solidFill>
              </a:rPr>
              <a:t>Update apps seamlessly without impacting Office and SharePoint IT lifecycles.</a:t>
            </a:r>
          </a:p>
        </p:txBody>
      </p:sp>
      <p:sp>
        <p:nvSpPr>
          <p:cNvPr id="9" name="Text Placeholder 1"/>
          <p:cNvSpPr txBox="1">
            <a:spLocks/>
          </p:cNvSpPr>
          <p:nvPr/>
        </p:nvSpPr>
        <p:spPr>
          <a:xfrm>
            <a:off x="533565" y="1477150"/>
            <a:ext cx="5015690" cy="1694637"/>
          </a:xfrm>
          <a:prstGeom prst="rect">
            <a:avLst/>
          </a:prstGeom>
        </p:spPr>
        <p:txBody>
          <a:bodyPr vert="horz" lIns="0" tIns="0" rIns="0" bIns="0" rtlCol="0">
            <a:noAutofit/>
          </a:bodyPr>
          <a:lstStyle>
            <a:lvl1pPr marL="0" marR="0" indent="0" algn="l" defTabSz="914363" rtl="0" eaLnBrk="1" fontAlgn="auto" latinLnBrk="0" hangingPunct="1">
              <a:lnSpc>
                <a:spcPct val="90000"/>
              </a:lnSpc>
              <a:spcBef>
                <a:spcPct val="20000"/>
              </a:spcBef>
              <a:spcAft>
                <a:spcPts val="0"/>
              </a:spcAft>
              <a:buClrTx/>
              <a:buSzPct val="80000"/>
              <a:buFont typeface="Arial" pitchFamily="34" charset="0"/>
              <a:buNone/>
              <a:tabLst/>
              <a:defRPr sz="4000" b="0" kern="1200" cap="none" spc="-70" baseline="0">
                <a:gradFill>
                  <a:gsLst>
                    <a:gs pos="100000">
                      <a:schemeClr val="bg1"/>
                    </a:gs>
                    <a:gs pos="0">
                      <a:schemeClr val="bg1"/>
                    </a:gs>
                  </a:gsLst>
                  <a:lin ang="5400000" scaled="0"/>
                </a:gradFill>
                <a:latin typeface="+mj-lt"/>
                <a:ea typeface="+mn-ea"/>
                <a:cs typeface="+mn-cs"/>
              </a:defRPr>
            </a:lvl1pPr>
            <a:lvl2pPr marL="609493"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700" b="1" kern="1200" spc="0" baseline="0">
                <a:gradFill>
                  <a:gsLst>
                    <a:gs pos="1250">
                      <a:schemeClr val="bg2"/>
                    </a:gs>
                    <a:gs pos="100000">
                      <a:schemeClr val="bg2"/>
                    </a:gs>
                  </a:gsLst>
                  <a:lin ang="5400000" scaled="0"/>
                </a:gradFill>
                <a:latin typeface="+mn-lt"/>
                <a:ea typeface="+mn-ea"/>
                <a:cs typeface="+mn-cs"/>
              </a:defRPr>
            </a:lvl2pPr>
            <a:lvl3pPr marL="1218987"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400" b="1" kern="1200" spc="0" baseline="0">
                <a:gradFill>
                  <a:gsLst>
                    <a:gs pos="1250">
                      <a:schemeClr val="bg2"/>
                    </a:gs>
                    <a:gs pos="100000">
                      <a:schemeClr val="bg2"/>
                    </a:gs>
                  </a:gsLst>
                  <a:lin ang="5400000" scaled="0"/>
                </a:gradFill>
                <a:latin typeface="+mn-lt"/>
                <a:ea typeface="+mn-ea"/>
                <a:cs typeface="+mn-cs"/>
              </a:defRPr>
            </a:lvl3pPr>
            <a:lvl4pPr marL="182848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100" b="1" kern="1200" spc="0" baseline="0">
                <a:gradFill>
                  <a:gsLst>
                    <a:gs pos="1250">
                      <a:schemeClr val="bg2"/>
                    </a:gs>
                    <a:gs pos="100000">
                      <a:schemeClr val="bg2"/>
                    </a:gs>
                  </a:gsLst>
                  <a:lin ang="5400000" scaled="0"/>
                </a:gradFill>
                <a:latin typeface="+mn-lt"/>
                <a:ea typeface="+mn-ea"/>
                <a:cs typeface="+mn-cs"/>
              </a:defRPr>
            </a:lvl4pPr>
            <a:lvl5pPr marL="2437973"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100" b="1" kern="1200" spc="0" baseline="0">
                <a:gradFill>
                  <a:gsLst>
                    <a:gs pos="1250">
                      <a:schemeClr val="bg2"/>
                    </a:gs>
                    <a:gs pos="100000">
                      <a:schemeClr val="bg2"/>
                    </a:gs>
                  </a:gsLst>
                  <a:lin ang="5400000" scaled="0"/>
                </a:gradFill>
                <a:latin typeface="+mn-lt"/>
                <a:ea typeface="+mn-ea"/>
                <a:cs typeface="+mn-cs"/>
              </a:defRPr>
            </a:lvl5pPr>
            <a:lvl6pPr marL="304746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6pPr>
            <a:lvl7pPr marL="3656960"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7pPr>
            <a:lvl8pPr marL="4266453"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8pPr>
            <a:lvl9pPr marL="487594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9pPr>
          </a:lstStyle>
          <a:p>
            <a:pPr>
              <a:lnSpc>
                <a:spcPct val="150000"/>
              </a:lnSpc>
              <a:spcAft>
                <a:spcPts val="1224"/>
              </a:spcAft>
            </a:pPr>
            <a:r>
              <a:rPr lang="en-US" sz="3264" i="1" dirty="0" smtClean="0">
                <a:gradFill>
                  <a:gsLst>
                    <a:gs pos="100000">
                      <a:srgbClr val="FFFFFF"/>
                    </a:gs>
                    <a:gs pos="0">
                      <a:srgbClr val="FFFFFF"/>
                    </a:gs>
                  </a:gsLst>
                  <a:lin ang="5400000" scaled="0"/>
                </a:gradFill>
              </a:rPr>
              <a:t>Deploy and update your apps with the flexibility that you need</a:t>
            </a:r>
            <a:endParaRPr lang="en-US" sz="3264" i="1" dirty="0">
              <a:gradFill>
                <a:gsLst>
                  <a:gs pos="100000">
                    <a:srgbClr val="FFFFFF"/>
                  </a:gs>
                  <a:gs pos="0">
                    <a:srgbClr val="FFFFFF"/>
                  </a:gs>
                </a:gsLst>
                <a:lin ang="5400000" scaled="0"/>
              </a:gradFill>
            </a:endParaRPr>
          </a:p>
        </p:txBody>
      </p:sp>
    </p:spTree>
    <p:extLst>
      <p:ext uri="{BB962C8B-B14F-4D97-AF65-F5344CB8AC3E}">
        <p14:creationId xmlns:p14="http://schemas.microsoft.com/office/powerpoint/2010/main" val="37293445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Office Store</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9311776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5-30405_Build_Template_16x9_DarkBlue_Color_Background">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2.xml><?xml version="1.0" encoding="utf-8"?>
<a:theme xmlns:a="http://schemas.openxmlformats.org/drawingml/2006/main" name="4_5-30405_Build_Template_16x9_White_Background">
  <a:themeElements>
    <a:clrScheme name="Build">
      <a:dk1>
        <a:srgbClr val="000000"/>
      </a:dk1>
      <a:lt1>
        <a:srgbClr val="FFFFFF"/>
      </a:lt1>
      <a:dk2>
        <a:srgbClr val="00BCF2"/>
      </a:dk2>
      <a:lt2>
        <a:srgbClr val="FFFFFF"/>
      </a:lt2>
      <a:accent1>
        <a:srgbClr val="00BCF2"/>
      </a:accent1>
      <a:accent2>
        <a:srgbClr val="9B4F96"/>
      </a:accent2>
      <a:accent3>
        <a:srgbClr val="E81123"/>
      </a:accent3>
      <a:accent4>
        <a:srgbClr val="00188F"/>
      </a:accent4>
      <a:accent5>
        <a:srgbClr val="7FBA00"/>
      </a:accent5>
      <a:accent6>
        <a:srgbClr val="FF8C00"/>
      </a:accent6>
      <a:hlink>
        <a:srgbClr val="000000"/>
      </a:hlink>
      <a:folHlink>
        <a:srgbClr val="0C0C0C"/>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3.xml><?xml version="1.0" encoding="utf-8"?>
<a:theme xmlns:a="http://schemas.openxmlformats.org/drawingml/2006/main" name="3_5-30405_Build_Template_16x9_Red_Color_Background">
  <a:themeElements>
    <a:clrScheme name="Build-Red">
      <a:dk1>
        <a:srgbClr val="000000"/>
      </a:dk1>
      <a:lt1>
        <a:srgbClr val="FFFFFF"/>
      </a:lt1>
      <a:dk2>
        <a:srgbClr val="E34A28"/>
      </a:dk2>
      <a:lt2>
        <a:srgbClr val="FFFFFF"/>
      </a:lt2>
      <a:accent1>
        <a:srgbClr val="00BCF2"/>
      </a:accent1>
      <a:accent2>
        <a:srgbClr val="9B4F96"/>
      </a:accent2>
      <a:accent3>
        <a:srgbClr val="00D8CC"/>
      </a:accent3>
      <a:accent4>
        <a:srgbClr val="00188F"/>
      </a:accent4>
      <a:accent5>
        <a:srgbClr val="7FBA00"/>
      </a:accent5>
      <a:accent6>
        <a:srgbClr val="FF8C00"/>
      </a:accent6>
      <a:hlink>
        <a:srgbClr val="FFFFFF"/>
      </a:hlink>
      <a:folHlink>
        <a:srgbClr val="FFFFF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4.xml><?xml version="1.0" encoding="utf-8"?>
<a:theme xmlns:a="http://schemas.openxmlformats.org/drawingml/2006/main" name="2_5-30405_Build_Template_16x9_LightBlue_Color_Background">
  <a:themeElements>
    <a:clrScheme name="Build - Light Blue">
      <a:dk1>
        <a:srgbClr val="000000"/>
      </a:dk1>
      <a:lt1>
        <a:srgbClr val="FFFFFF"/>
      </a:lt1>
      <a:dk2>
        <a:srgbClr val="00BCF2"/>
      </a:dk2>
      <a:lt2>
        <a:srgbClr val="FFFFFF"/>
      </a:lt2>
      <a:accent1>
        <a:srgbClr val="00188F"/>
      </a:accent1>
      <a:accent2>
        <a:srgbClr val="9B4F96"/>
      </a:accent2>
      <a:accent3>
        <a:srgbClr val="E34A28"/>
      </a:accent3>
      <a:accent4>
        <a:srgbClr val="00D8CC"/>
      </a:accent4>
      <a:accent5>
        <a:srgbClr val="7FBA00"/>
      </a:accent5>
      <a:accent6>
        <a:srgbClr val="FF8C00"/>
      </a:accent6>
      <a:hlink>
        <a:srgbClr val="00188F"/>
      </a:hlink>
      <a:folHlink>
        <a:srgbClr val="00188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5.xml><?xml version="1.0" encoding="utf-8"?>
<a:theme xmlns:a="http://schemas.openxmlformats.org/drawingml/2006/main" name="5-30055_Office Template 2012 - 16x9 - White Background">
  <a:themeElements>
    <a:clrScheme name="Office_Template_2012_Light">
      <a:dk1>
        <a:srgbClr val="000000"/>
      </a:dk1>
      <a:lt1>
        <a:srgbClr val="FFFFFF"/>
      </a:lt1>
      <a:dk2>
        <a:srgbClr val="EB3C00"/>
      </a:dk2>
      <a:lt2>
        <a:srgbClr val="797A7D"/>
      </a:lt2>
      <a:accent1>
        <a:srgbClr val="EB3C00"/>
      </a:accent1>
      <a:accent2>
        <a:srgbClr val="FF8C00"/>
      </a:accent2>
      <a:accent3>
        <a:srgbClr val="FFB900"/>
      </a:accent3>
      <a:accent4>
        <a:srgbClr val="007233"/>
      </a:accent4>
      <a:accent5>
        <a:srgbClr val="00188F"/>
      </a:accent5>
      <a:accent6>
        <a:srgbClr val="68217A"/>
      </a:accent6>
      <a:hlink>
        <a:srgbClr val="FF8C00"/>
      </a:hlink>
      <a:folHlink>
        <a:srgbClr val="EB3C0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400" spc="-70" dirty="0" smtClean="0">
            <a:gradFill>
              <a:gsLst>
                <a:gs pos="2917">
                  <a:schemeClr val="bg2"/>
                </a:gs>
                <a:gs pos="95000">
                  <a:schemeClr val="bg2"/>
                </a:gs>
              </a:gsLst>
              <a:lin ang="5400000" scaled="0"/>
            </a:gradFill>
          </a:defRPr>
        </a:defPPr>
      </a:lstStyle>
    </a:txDef>
  </a:objectDefaults>
  <a:extraClrSchemeLst/>
</a:theme>
</file>

<file path=ppt/theme/theme6.xml><?xml version="1.0" encoding="utf-8"?>
<a:theme xmlns:a="http://schemas.openxmlformats.org/drawingml/2006/main" name="2_5-30405_Build_Template_16x9_DarkBlue_Color_Background">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7.xml><?xml version="1.0" encoding="utf-8"?>
<a:theme xmlns:a="http://schemas.openxmlformats.org/drawingml/2006/main" name="Build_Template_16x9 (2)">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e0a86041a56020ff4ea211664d8cb510">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5e835464bd230cacb7fe8686bec35256"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2012-11-02T07:00:00+00:00</Event_x0020_End_x0020_Date>
    <Event_x0020_Start_x0020_Date xmlns="2295e2e7-0eeb-498e-8716-217bb2ee6ee3">2012-10-29T07:00:00+00:00</Event_x0020_Start_x0020_Date>
    <MS_x0020_Speaker xmlns="2295e2e7-0eeb-498e-8716-217bb2ee6ee3">
      <UserInfo>
        <DisplayName/>
        <AccountId xsi:nil="true"/>
        <AccountType/>
      </UserInfo>
    </MS_x0020_Speaker>
    <External_x0020_Speaker xmlns="2295e2e7-0eeb-498e-8716-217bb2ee6ee3"> Keenan Newton</External_x0020_Speaker>
    <Session_x0020_Code xmlns="2295e2e7-0eeb-498e-8716-217bb2ee6ee3">2-008</Session_x0020_Code>
    <ProductTaxHTField0 xmlns="2295e2e7-0eeb-498e-8716-217bb2ee6ee3">
      <Terms xmlns="http://schemas.microsoft.com/office/infopath/2007/PartnerControls"/>
    </ProductTaxHTField0>
    <Presentation_x0020_Date xmlns="2295e2e7-0eeb-498e-8716-217bb2ee6ee3">2012-10-30T00:00:00-07:00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Redmond</TermName>
          <TermId xmlns="http://schemas.microsoft.com/office/infopath/2007/PartnerControls">c18f3657-b811-49ee-9b08-ce77b3e7702b</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Microsoft Conference Center</TermName>
          <TermId xmlns="http://schemas.microsoft.com/office/infopath/2007/PartnerControls">9ee5e79d-18a6-44c6-bfde-7021198eb4fc</TermId>
        </TermInfo>
      </Terms>
    </Event_x0020_VenueTaxHTField0>
    <TaxCatchAll xmlns="230e9df3-be65-4c73-a93b-d1236ebd677e">
      <Value>309</Value>
      <Value>308</Value>
      <Value>605</Value>
    </TaxCatchAll>
    <AudienceTaxHTField0 xmlns="8b529f77-48ab-4581-b468-93f09345b8aa">
      <Terms xmlns="http://schemas.microsoft.com/office/infopath/2007/PartnerControls"/>
    </AudienceTaxHTField0>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77F4C29F-EB88-4408-9B4D-7E65470C02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purl.org/dc/elements/1.1/"/>
    <ds:schemaRef ds:uri="http://purl.org/dc/dcmitype/"/>
    <ds:schemaRef ds:uri="8b529f77-48ab-4581-b468-93f09345b8aa"/>
    <ds:schemaRef ds:uri="2295e2e7-0eeb-498e-8716-217bb2ee6ee3"/>
    <ds:schemaRef ds:uri="http://schemas.microsoft.com/office/2006/documentManagement/types"/>
    <ds:schemaRef ds:uri="http://purl.org/dc/terms/"/>
    <ds:schemaRef ds:uri="http://www.w3.org/XML/1998/namespace"/>
    <ds:schemaRef ds:uri="http://schemas.microsoft.com/office/infopath/2007/PartnerControls"/>
    <ds:schemaRef ds:uri="http://schemas.openxmlformats.org/package/2006/metadata/core-properties"/>
    <ds:schemaRef ds:uri="230e9df3-be65-4c73-a93b-d1236ebd677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Build_Template_16x9</Template>
  <TotalTime>0</TotalTime>
  <Words>1749</Words>
  <Application>Microsoft Office PowerPoint</Application>
  <PresentationFormat>Custom</PresentationFormat>
  <Paragraphs>158</Paragraphs>
  <Slides>16</Slides>
  <Notes>13</Notes>
  <HiddenSlides>0</HiddenSlides>
  <MMClips>0</MMClips>
  <ScaleCrop>false</ScaleCrop>
  <HeadingPairs>
    <vt:vector size="6" baseType="variant">
      <vt:variant>
        <vt:lpstr>Fonts Used</vt:lpstr>
      </vt:variant>
      <vt:variant>
        <vt:i4>9</vt:i4>
      </vt:variant>
      <vt:variant>
        <vt:lpstr>Theme</vt:lpstr>
      </vt:variant>
      <vt:variant>
        <vt:i4>7</vt:i4>
      </vt:variant>
      <vt:variant>
        <vt:lpstr>Slide Titles</vt:lpstr>
      </vt:variant>
      <vt:variant>
        <vt:i4>16</vt:i4>
      </vt:variant>
    </vt:vector>
  </HeadingPairs>
  <TitlesOfParts>
    <vt:vector size="32" baseType="lpstr">
      <vt:lpstr>ＭＳ Ｐゴシック</vt:lpstr>
      <vt:lpstr>Arial</vt:lpstr>
      <vt:lpstr>Avenir LT Pro 45 Book</vt:lpstr>
      <vt:lpstr>Calibri</vt:lpstr>
      <vt:lpstr>Consolas</vt:lpstr>
      <vt:lpstr>Segoe Light</vt:lpstr>
      <vt:lpstr>Segoe UI</vt:lpstr>
      <vt:lpstr>Segoe UI Light</vt:lpstr>
      <vt:lpstr>Wingdings</vt:lpstr>
      <vt:lpstr>1_5-30405_Build_Template_16x9_DarkBlue_Color_Background</vt:lpstr>
      <vt:lpstr>4_5-30405_Build_Template_16x9_White_Background</vt:lpstr>
      <vt:lpstr>3_5-30405_Build_Template_16x9_Red_Color_Background</vt:lpstr>
      <vt:lpstr>2_5-30405_Build_Template_16x9_LightBlue_Color_Background</vt:lpstr>
      <vt:lpstr>5-30055_Office Template 2012 - 16x9 - White Background</vt:lpstr>
      <vt:lpstr>2_5-30405_Build_Template_16x9_DarkBlue_Color_Background</vt:lpstr>
      <vt:lpstr>Build_Template_16x9 (2)</vt:lpstr>
      <vt:lpstr>What’s New for Developers in Office and SharePoint</vt:lpstr>
      <vt:lpstr>Key Investment areas</vt:lpstr>
      <vt:lpstr>Agenda</vt:lpstr>
      <vt:lpstr>Our Vision: Modernizing the Platform</vt:lpstr>
      <vt:lpstr>The Result: A new Cloud App Model</vt:lpstr>
      <vt:lpstr>What can apps do?</vt:lpstr>
      <vt:lpstr>Agenda</vt:lpstr>
      <vt:lpstr>PowerPoint Presentation</vt:lpstr>
      <vt:lpstr>Office Store</vt:lpstr>
      <vt:lpstr>Choice, Control and Flexibility</vt:lpstr>
      <vt:lpstr>Agenda</vt:lpstr>
      <vt:lpstr>Familiar Toolset Across Skill Levels</vt:lpstr>
      <vt:lpstr>Creating your first app</vt:lpstr>
      <vt:lpstr>Related Sessions</vt:lpstr>
      <vt:lpstr>Office &amp; SharePoint Resources</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New for Developers in Office and SharePoint</dc:title>
  <dc:subject>Build 2012</dc:subject>
  <dc:creator>Shows</dc:creator>
  <cp:keywords>Build 2012</cp:keywords>
  <dc:description>Template: Mitchell Derrey, Silver Fox Productions
Formatting: 
Date: October 29th - November 2nd, 2012
Location: MSCC, Redmond, WA
Audience Type: Internal</dc:description>
  <cp:lastModifiedBy>Shows</cp:lastModifiedBy>
  <cp:revision>2</cp:revision>
  <dcterms:created xsi:type="dcterms:W3CDTF">2012-10-30T21:14:00Z</dcterms:created>
  <dcterms:modified xsi:type="dcterms:W3CDTF">2012-10-30T21:14:37Z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308;#Redmond|c18f3657-b811-49ee-9b08-ce77b3e7702b</vt:lpwstr>
  </property>
  <property fmtid="{D5CDD505-2E9C-101B-9397-08002B2CF9AE}" pid="7" name="Campaign">
    <vt:lpwstr/>
  </property>
  <property fmtid="{D5CDD505-2E9C-101B-9397-08002B2CF9AE}" pid="8" name="Event Venue">
    <vt:lpwstr>309;#Microsoft Conference Center|9ee5e79d-18a6-44c6-bfde-7021198eb4fc</vt:lpwstr>
  </property>
  <property fmtid="{D5CDD505-2E9C-101B-9397-08002B2CF9AE}" pid="9" name="Track">
    <vt:lpwstr/>
  </property>
</Properties>
</file>