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6.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290" r:id="rId5"/>
    <p:sldMasterId id="2147484268" r:id="rId6"/>
    <p:sldMasterId id="2147484246" r:id="rId7"/>
    <p:sldMasterId id="2147484330" r:id="rId8"/>
    <p:sldMasterId id="2147484348" r:id="rId9"/>
    <p:sldMasterId id="2147484365" r:id="rId10"/>
  </p:sldMasterIdLst>
  <p:notesMasterIdLst>
    <p:notesMasterId r:id="rId31"/>
  </p:notesMasterIdLst>
  <p:handoutMasterIdLst>
    <p:handoutMasterId r:id="rId32"/>
  </p:handout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000000"/>
    <a:srgbClr val="969696"/>
    <a:srgbClr val="002050"/>
    <a:srgbClr val="442359"/>
    <a:srgbClr val="333333"/>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0110" autoAdjust="0"/>
  </p:normalViewPr>
  <p:slideViewPr>
    <p:cSldViewPr>
      <p:cViewPr varScale="1">
        <p:scale>
          <a:sx n="114" d="100"/>
          <a:sy n="114" d="100"/>
        </p:scale>
        <p:origin x="132" y="306"/>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0" d="100"/>
        <a:sy n="7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10/30/2012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10/30/2012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5425" y="1203325"/>
            <a:ext cx="10702925" cy="60198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10/30/2012</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1</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smtClean="0">
              <a:solidFill>
                <a:srgbClr val="000000"/>
              </a:solidFill>
              <a:latin typeface="Segoe UI" pitchFamily="34" charset="0"/>
            </a:endParaRPr>
          </a:p>
        </p:txBody>
      </p:sp>
    </p:spTree>
    <p:extLst>
      <p:ext uri="{BB962C8B-B14F-4D97-AF65-F5344CB8AC3E}">
        <p14:creationId xmlns:p14="http://schemas.microsoft.com/office/powerpoint/2010/main" val="1681953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636130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85993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194900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43932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5559273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292875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766234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152" lvl="1"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444627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453477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33956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64551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264362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06930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909433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663198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705099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31375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9" y="2125663"/>
            <a:ext cx="8229601" cy="4572000"/>
          </a:xfrm>
        </p:spPr>
        <p:txBody>
          <a:bodyPr lIns="179259" tIns="143407" rIns="179259" bIns="143407">
            <a:noAutofit/>
          </a:bodyPr>
          <a:lstStyle>
            <a:lvl1pPr>
              <a:defRPr sz="3570"/>
            </a:lvl1pPr>
            <a:lvl2pPr>
              <a:defRPr sz="2754"/>
            </a:lvl2pPr>
            <a:lvl3pPr>
              <a:defRPr sz="2448"/>
            </a:lvl3pPr>
            <a:lvl4pPr>
              <a:defRPr sz="2040"/>
            </a:lvl4pPr>
            <a:lvl5pPr>
              <a:defRPr sz="183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79259" tIns="143407" rIns="179259" bIns="143407">
            <a:noAutofit/>
          </a:bodyPr>
          <a:lstStyle>
            <a:lvl1pPr algn="l" defTabSz="913898" rtl="0" eaLnBrk="1" latinLnBrk="0" hangingPunct="1">
              <a:spcBef>
                <a:spcPct val="0"/>
              </a:spcBef>
              <a:buNone/>
              <a:defRPr lang="en-US" sz="2448" kern="1200" dirty="0" smtClean="0">
                <a:gradFill>
                  <a:gsLst>
                    <a:gs pos="0">
                      <a:schemeClr val="tx1"/>
                    </a:gs>
                    <a:gs pos="100000">
                      <a:schemeClr val="tx1"/>
                    </a:gs>
                  </a:gsLst>
                  <a:lin ang="5400000" scaled="0"/>
                </a:gradFill>
                <a:latin typeface="+mn-lt"/>
                <a:ea typeface="+mj-ea"/>
                <a:cs typeface="+mj-cs"/>
              </a:defRPr>
            </a:lvl1pPr>
            <a:lvl2pPr algn="l" defTabSz="91389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2pPr>
            <a:lvl3pPr marL="228474" indent="0" algn="l" defTabSz="91389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3pPr>
            <a:lvl4pPr marL="456948" indent="0" algn="l" defTabSz="91389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4pPr>
            <a:lvl5pPr marL="739368" indent="0" algn="l" defTabSz="913898" rtl="0" eaLnBrk="1" latinLnBrk="0" hangingPunct="1">
              <a:spcBef>
                <a:spcPct val="0"/>
              </a:spcBef>
              <a:buNone/>
              <a:defRPr lang="en-US" sz="1632"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69238020"/>
      </p:ext>
    </p:extLst>
  </p:cSld>
  <p:clrMapOvr>
    <a:masterClrMapping/>
  </p:clrMapOvr>
  <p:transition>
    <p:fade/>
  </p:transition>
  <p:hf hdr="0"/>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4"/>
            <a:ext cx="10058400" cy="912813"/>
          </a:xfrm>
        </p:spPr>
        <p:txBody>
          <a:bodyPr/>
          <a:lstStyle>
            <a:lvl1pPr>
              <a:defRPr sz="3570"/>
            </a:lvl1pPr>
          </a:lstStyle>
          <a:p>
            <a:r>
              <a:rPr lang="en-US" dirty="0" smtClean="0"/>
              <a:t>Click to edit master title style</a:t>
            </a:r>
            <a:endParaRPr lang="en-US" dirty="0"/>
          </a:p>
        </p:txBody>
      </p:sp>
    </p:spTree>
    <p:extLst>
      <p:ext uri="{BB962C8B-B14F-4D97-AF65-F5344CB8AC3E}">
        <p14:creationId xmlns:p14="http://schemas.microsoft.com/office/powerpoint/2010/main" val="2382488674"/>
      </p:ext>
    </p:extLst>
  </p:cSld>
  <p:clrMapOvr>
    <a:masterClrMapping/>
  </p:clrMapOvr>
  <p:transition>
    <p:fade/>
  </p:transition>
  <p:hf hdr="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79259" tIns="143407" rIns="179259" bIns="143407" rtlCol="0">
            <a:noAutofit/>
          </a:bodyPr>
          <a:lstStyle>
            <a:lvl1pPr>
              <a:defRPr lang="en-US" sz="2448"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0060665"/>
      </p:ext>
    </p:extLst>
  </p:cSld>
  <p:clrMapOvr>
    <a:masterClrMapping/>
  </p:clrMapOvr>
  <p:transition>
    <p:fade/>
  </p:transition>
  <p:hf hdr="0"/>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79259" tIns="143407" rIns="179259" bIns="143407"/>
          <a:lstStyle>
            <a:lvl1pPr>
              <a:defRPr lang="en-US" sz="2448" kern="1200" dirty="0" smtClean="0">
                <a:gradFill>
                  <a:gsLst>
                    <a:gs pos="0">
                      <a:schemeClr val="tx1"/>
                    </a:gs>
                    <a:gs pos="100000">
                      <a:schemeClr val="tx1"/>
                    </a:gs>
                  </a:gsLst>
                  <a:lin ang="5400000" scaled="0"/>
                </a:gradFill>
                <a:latin typeface="+mn-lt"/>
                <a:ea typeface="+mj-ea"/>
                <a:cs typeface="+mj-cs"/>
              </a:defRPr>
            </a:lvl1pPr>
          </a:lstStyle>
          <a:p>
            <a:pPr marL="0" lvl="0" indent="0" algn="l" defTabSz="913898"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2340409859"/>
      </p:ext>
    </p:extLst>
  </p:cSld>
  <p:clrMapOvr>
    <a:masterClrMapping/>
  </p:clrMapOvr>
  <p:transition>
    <p:fade/>
  </p:transition>
  <p:hf hdr="0"/>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1" y="3040063"/>
            <a:ext cx="6400801" cy="914400"/>
          </a:xfrm>
        </p:spPr>
        <p:txBody>
          <a:bodyPr wrap="square" lIns="179259" tIns="143407" rIns="179259" bIns="143407" anchor="ctr">
            <a:noAutofit/>
          </a:bodyPr>
          <a:lstStyle>
            <a:lvl1pPr>
              <a:lnSpc>
                <a:spcPct val="95000"/>
              </a:lnSpc>
              <a:spcBef>
                <a:spcPts val="0"/>
              </a:spcBef>
              <a:spcAft>
                <a:spcPts val="1632"/>
              </a:spcAft>
              <a:defRPr lang="en-US" sz="357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38">
                <a:solidFill>
                  <a:srgbClr val="FFFFFF"/>
                </a:solidFill>
              </a:defRPr>
            </a:lvl2pPr>
            <a:lvl3pPr>
              <a:lnSpc>
                <a:spcPct val="100000"/>
              </a:lnSpc>
              <a:spcBef>
                <a:spcPts val="816"/>
              </a:spcBef>
              <a:defRPr sz="1938">
                <a:solidFill>
                  <a:srgbClr val="FFFFFF"/>
                </a:solidFill>
              </a:defRPr>
            </a:lvl3pPr>
            <a:lvl4pPr>
              <a:lnSpc>
                <a:spcPct val="100000"/>
              </a:lnSpc>
              <a:spcBef>
                <a:spcPts val="816"/>
              </a:spcBef>
              <a:defRPr sz="1938">
                <a:solidFill>
                  <a:srgbClr val="FFFFFF"/>
                </a:solidFill>
              </a:defRPr>
            </a:lvl4pPr>
            <a:lvl5pPr>
              <a:lnSpc>
                <a:spcPct val="100000"/>
              </a:lnSpc>
              <a:spcBef>
                <a:spcPts val="816"/>
              </a:spcBef>
              <a:defRPr sz="1938">
                <a:solidFill>
                  <a:srgbClr val="FFFFFF"/>
                </a:solidFill>
              </a:defRPr>
            </a:lvl5pPr>
          </a:lstStyle>
          <a:p>
            <a:pPr marL="0" lvl="0" indent="0" algn="l" defTabSz="913898"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3731" tIns="0" rIns="243731" bIns="0" numCol="1" anchor="ctr" anchorCtr="0" compatLnSpc="1">
            <a:prstTxWarp prst="textNoShape">
              <a:avLst/>
            </a:prstTxWarp>
            <a:noAutofit/>
          </a:bodyPr>
          <a:lstStyle>
            <a:lvl1pPr>
              <a:lnSpc>
                <a:spcPct val="95000"/>
              </a:lnSpc>
              <a:defRPr lang="en-US" sz="4386"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2900"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951419911"/>
      </p:ext>
    </p:extLst>
  </p:cSld>
  <p:clrMapOvr>
    <a:masterClrMapping/>
  </p:clrMapOvr>
  <p:transition>
    <p:fade/>
  </p:transition>
  <p:timing>
    <p:tnLst>
      <p:par>
        <p:cTn id="1" dur="indefinite" restart="never" nodeType="tmRoot"/>
      </p:par>
    </p:tnLst>
  </p:timing>
  <p:hf hdr="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1" y="3040063"/>
            <a:ext cx="6400801" cy="914400"/>
          </a:xfrm>
        </p:spPr>
        <p:txBody>
          <a:bodyPr vert="horz" wrap="square" lIns="179259" tIns="143407" rIns="179259" bIns="143407" rtlCol="0" anchor="ctr">
            <a:noAutofit/>
          </a:bodyPr>
          <a:lstStyle>
            <a:lvl1pPr>
              <a:defRPr lang="en-US" sz="3570" kern="1200" dirty="0" smtClean="0">
                <a:gradFill>
                  <a:gsLst>
                    <a:gs pos="0">
                      <a:schemeClr val="tx1"/>
                    </a:gs>
                    <a:gs pos="100000">
                      <a:schemeClr val="tx1"/>
                    </a:gs>
                  </a:gsLst>
                  <a:lin ang="5400000" scaled="0"/>
                </a:gradFill>
                <a:latin typeface="+mj-lt"/>
                <a:ea typeface="+mn-ea"/>
                <a:cs typeface="+mn-cs"/>
              </a:defRPr>
            </a:lvl1pPr>
          </a:lstStyle>
          <a:p>
            <a:pPr marL="0" lvl="0" indent="0" algn="l" defTabSz="913898"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3731" tIns="0" rIns="243731" bIns="0" numCol="1" anchor="ctr" anchorCtr="0" compatLnSpc="1">
            <a:prstTxWarp prst="textNoShape">
              <a:avLst/>
            </a:prstTxWarp>
            <a:noAutofit/>
          </a:bodyPr>
          <a:lstStyle>
            <a:lvl1pPr>
              <a:lnSpc>
                <a:spcPct val="95000"/>
              </a:lnSpc>
              <a:defRPr lang="en-US" sz="4386"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2900"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2" y="296864"/>
            <a:ext cx="11887199" cy="914400"/>
          </a:xfrm>
        </p:spPr>
        <p:txBody>
          <a:bodyPr vert="horz" lIns="179259" tIns="44815" rIns="179259" bIns="44815" rtlCol="0" anchor="t">
            <a:noAutofit/>
          </a:bodyPr>
          <a:lstStyle>
            <a:lvl1pPr>
              <a:defRPr lang="en-US" sz="4794"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473888324"/>
      </p:ext>
    </p:extLst>
  </p:cSld>
  <p:clrMapOvr>
    <a:masterClrMapping/>
  </p:clrMapOvr>
  <p:transition>
    <p:fade/>
  </p:transition>
  <p:timing>
    <p:tnLst>
      <p:par>
        <p:cTn id="1" dur="indefinite" restart="never" nodeType="tmRoot"/>
      </p:par>
    </p:tnLst>
  </p:timing>
  <p:hf hdr="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1" y="3040063"/>
            <a:ext cx="6400801" cy="914400"/>
          </a:xfrm>
        </p:spPr>
        <p:txBody>
          <a:bodyPr vert="horz" wrap="square" lIns="179259" tIns="143407" rIns="179259" bIns="143407" rtlCol="0" anchor="ctr">
            <a:noAutofit/>
          </a:bodyPr>
          <a:lstStyle>
            <a:lvl1pPr>
              <a:defRPr lang="en-US" sz="3570" kern="1200" dirty="0" smtClean="0">
                <a:gradFill>
                  <a:gsLst>
                    <a:gs pos="0">
                      <a:schemeClr val="tx1"/>
                    </a:gs>
                    <a:gs pos="100000">
                      <a:schemeClr val="tx1"/>
                    </a:gs>
                  </a:gsLst>
                  <a:lin ang="5400000" scaled="0"/>
                </a:gradFill>
                <a:latin typeface="+mj-lt"/>
                <a:ea typeface="+mn-ea"/>
                <a:cs typeface="+mn-cs"/>
              </a:defRPr>
            </a:lvl1pPr>
          </a:lstStyle>
          <a:p>
            <a:pPr marL="0" lvl="0" indent="0" algn="l" defTabSz="913898"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9" y="1211267"/>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55227235"/>
      </p:ext>
    </p:extLst>
  </p:cSld>
  <p:clrMapOvr>
    <a:masterClrMapping/>
  </p:clrMapOvr>
  <p:transition>
    <p:fade/>
  </p:transition>
  <p:timing>
    <p:tnLst>
      <p:par>
        <p:cTn id="1" dur="indefinite" restart="never" nodeType="tmRoot"/>
      </p:par>
    </p:tnLst>
  </p:timing>
  <p:hf hdr="0"/>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72650446"/>
      </p:ext>
    </p:extLst>
  </p:cSld>
  <p:clrMapOvr>
    <a:masterClrMapping/>
  </p:clrMapOvr>
  <p:transition>
    <p:fade/>
  </p:transition>
  <p:timing>
    <p:tnLst>
      <p:par>
        <p:cTn id="1" dur="indefinite" restart="never" nodeType="tmRoot"/>
      </p:par>
    </p:tnLst>
  </p:timing>
  <p:hf hdr="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312008"/>
      </p:ext>
    </p:extLst>
  </p:cSld>
  <p:clrMapOvr>
    <a:masterClrMapping/>
  </p:clrMapOvr>
  <p:transition>
    <p:fade/>
  </p:transition>
  <p:hf hdr="0"/>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2900" rtl="0" eaLnBrk="1" fontAlgn="base" latinLnBrk="0" hangingPunct="1">
              <a:lnSpc>
                <a:spcPct val="95000"/>
              </a:lnSpc>
              <a:spcBef>
                <a:spcPts val="0"/>
              </a:spcBef>
              <a:spcAft>
                <a:spcPts val="0"/>
              </a:spcAft>
              <a:buClr>
                <a:schemeClr val="accent1"/>
              </a:buClr>
              <a:buSzPct val="110000"/>
              <a:buFont typeface="Avenir LT Pro 45 Book" charset="0"/>
              <a:buNone/>
              <a:tabLst/>
              <a:defRPr sz="1632"/>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5" y="2301240"/>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32"/>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32"/>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40" y="2301051"/>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2900" rtl="0" eaLnBrk="1" fontAlgn="base" latinLnBrk="0" hangingPunct="1">
              <a:lnSpc>
                <a:spcPct val="95000"/>
              </a:lnSpc>
              <a:spcBef>
                <a:spcPts val="0"/>
              </a:spcBef>
              <a:spcAft>
                <a:spcPts val="0"/>
              </a:spcAft>
              <a:buClr>
                <a:schemeClr val="accent1"/>
              </a:buClr>
              <a:buSzPct val="110000"/>
              <a:buFont typeface="Avenir LT Pro 45 Book" charset="0"/>
              <a:buNone/>
              <a:tabLst/>
              <a:defRPr sz="1632"/>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31349039"/>
      </p:ext>
    </p:extLst>
  </p:cSld>
  <p:clrMapOvr>
    <a:masterClrMapping/>
  </p:clrMapOvr>
  <p:transition>
    <p:fade/>
  </p:transition>
  <p:timing>
    <p:tnLst>
      <p:par>
        <p:cTn id="1" dur="indefinite" restart="never" nodeType="tmRoot"/>
      </p:par>
    </p:tnLst>
  </p:timing>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428" indent="-290428">
              <a:buClr>
                <a:schemeClr val="tx1"/>
              </a:buClr>
              <a:buSzPct val="90000"/>
              <a:buFont typeface="Arial" pitchFamily="34" charset="0"/>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2" indent="-280905">
              <a:buClr>
                <a:schemeClr val="tx1"/>
              </a:buClr>
              <a:buSzPct val="90000"/>
              <a:buFont typeface="Arial" pitchFamily="34" charset="0"/>
              <a:buChar char="•"/>
              <a:defRPr sz="3162">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75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48">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79" tIns="76190" rIns="152379" bIns="76190"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92511847"/>
      </p:ext>
    </p:extLst>
  </p:cSld>
  <p:clrMapOvr>
    <a:masterClrMapping/>
  </p:clrMapOvr>
  <p:transition>
    <p:fade/>
  </p:transition>
  <p:timing>
    <p:tnLst>
      <p:par>
        <p:cTn id="1" dur="indefinite" restart="never" nodeType="tmRoot"/>
      </p:par>
    </p:tnLst>
  </p:timing>
  <p:hf hdr="0"/>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5483225"/>
          </a:xfrm>
          <a:prstGeom prst="rect">
            <a:avLst/>
          </a:prstGeom>
        </p:spPr>
        <p:txBody>
          <a:bodyPr/>
          <a:lstStyle>
            <a:lvl1pPr marL="290428" indent="-290428">
              <a:buClr>
                <a:schemeClr val="tx1"/>
              </a:buClr>
              <a:buSzPct val="90000"/>
              <a:buFont typeface="Arial" pitchFamily="34" charset="0"/>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2" indent="-280905">
              <a:buClr>
                <a:schemeClr val="tx1"/>
              </a:buClr>
              <a:buSzPct val="90000"/>
              <a:buFont typeface="Arial" pitchFamily="34" charset="0"/>
              <a:buChar char="•"/>
              <a:defRPr sz="3162">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75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48">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54011196"/>
      </p:ext>
    </p:extLst>
  </p:cSld>
  <p:clrMapOvr>
    <a:masterClrMapping/>
  </p:clrMapOvr>
  <p:transition>
    <p:fade/>
  </p:transition>
  <p:timing>
    <p:tnLst>
      <p:par>
        <p:cTn id="1" dur="indefinite" restart="never" nodeType="tmRoot"/>
      </p:par>
    </p:tnLst>
  </p:timing>
  <p:hf hdr="0"/>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1_Logo on Backgroun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1888787" cy="631650"/>
          </a:xfrm>
          <a:prstGeom prst="rect">
            <a:avLst/>
          </a:prstGeom>
          <a:noFill/>
          <a:ln w="12700">
            <a:noFill/>
            <a:miter lim="800000"/>
            <a:headEnd type="none" w="sm" len="sm"/>
            <a:tailEnd type="none" w="sm" len="sm"/>
          </a:ln>
          <a:effectLst/>
        </p:spPr>
        <p:txBody>
          <a:bodyPr vert="horz" wrap="square" lIns="182828" tIns="146262" rIns="182828" bIns="146262" numCol="1" anchor="t" anchorCtr="0" compatLnSpc="1">
            <a:prstTxWarp prst="textNoShape">
              <a:avLst/>
            </a:prstTxWarp>
            <a:spAutoFit/>
          </a:bodyPr>
          <a:lstStyle/>
          <a:p>
            <a:pPr defTabSz="932016" eaLnBrk="0" hangingPunct="0"/>
            <a:r>
              <a:rPr lang="en-US" sz="714"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16" eaLnBrk="0" hangingPunct="0"/>
            <a:r>
              <a:rPr lang="en-US" sz="714"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906581843"/>
      </p:ext>
    </p:extLst>
  </p:cSld>
  <p:clrMapOvr>
    <a:masterClrMapping/>
  </p:clrMapOvr>
  <p:transition>
    <p:fade/>
  </p:transition>
  <p:hf hdr="0"/>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38840"/>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79259" tIns="143407" rIns="179259" bIns="143407" anchor="ctr">
            <a:noAutofit/>
          </a:bodyPr>
          <a:lstStyle>
            <a:lvl1pPr>
              <a:lnSpc>
                <a:spcPct val="90000"/>
              </a:lnSpc>
              <a:defRPr sz="6629"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1" y="5783263"/>
            <a:ext cx="7315199" cy="914400"/>
          </a:xfrm>
        </p:spPr>
        <p:txBody>
          <a:bodyPr lIns="179259" tIns="143407" rIns="179259" bIns="143407" anchor="b">
            <a:noAutofit/>
          </a:bodyPr>
          <a:lstStyle>
            <a:lvl1pPr marL="0" indent="0" algn="l">
              <a:lnSpc>
                <a:spcPct val="90000"/>
              </a:lnSpc>
              <a:spcBef>
                <a:spcPts val="0"/>
              </a:spcBef>
              <a:buNone/>
              <a:defRPr sz="2754" b="0" spc="-52" baseline="0">
                <a:gradFill>
                  <a:gsLst>
                    <a:gs pos="0">
                      <a:srgbClr val="FFFFFF"/>
                    </a:gs>
                    <a:gs pos="100000">
                      <a:srgbClr val="FFFFFF"/>
                    </a:gs>
                  </a:gsLst>
                  <a:lin ang="5400000" scaled="0"/>
                </a:gradFill>
                <a:latin typeface="+mn-lt"/>
                <a:cs typeface="Segoe UI" pitchFamily="34" charset="0"/>
              </a:defRPr>
            </a:lvl1pPr>
            <a:lvl2pPr marL="466070" indent="0" algn="ctr">
              <a:buNone/>
              <a:defRPr>
                <a:solidFill>
                  <a:schemeClr val="tx1">
                    <a:tint val="75000"/>
                  </a:schemeClr>
                </a:solidFill>
              </a:defRPr>
            </a:lvl2pPr>
            <a:lvl3pPr marL="932137" indent="0" algn="ctr">
              <a:buNone/>
              <a:defRPr>
                <a:solidFill>
                  <a:schemeClr val="tx1">
                    <a:tint val="75000"/>
                  </a:schemeClr>
                </a:solidFill>
              </a:defRPr>
            </a:lvl3pPr>
            <a:lvl4pPr marL="1398207" indent="0" algn="ctr">
              <a:buNone/>
              <a:defRPr>
                <a:solidFill>
                  <a:schemeClr val="tx1">
                    <a:tint val="75000"/>
                  </a:schemeClr>
                </a:solidFill>
              </a:defRPr>
            </a:lvl4pPr>
            <a:lvl5pPr marL="1864275" indent="0" algn="ctr">
              <a:buNone/>
              <a:defRPr>
                <a:solidFill>
                  <a:schemeClr val="tx1">
                    <a:tint val="75000"/>
                  </a:schemeClr>
                </a:solidFill>
              </a:defRPr>
            </a:lvl5pPr>
            <a:lvl6pPr marL="2330347" indent="0" algn="ctr">
              <a:buNone/>
              <a:defRPr>
                <a:solidFill>
                  <a:schemeClr val="tx1">
                    <a:tint val="75000"/>
                  </a:schemeClr>
                </a:solidFill>
              </a:defRPr>
            </a:lvl6pPr>
            <a:lvl7pPr marL="2796412" indent="0" algn="ctr">
              <a:buNone/>
              <a:defRPr>
                <a:solidFill>
                  <a:schemeClr val="tx1">
                    <a:tint val="75000"/>
                  </a:schemeClr>
                </a:solidFill>
              </a:defRPr>
            </a:lvl7pPr>
            <a:lvl8pPr marL="3262482" indent="0" algn="ctr">
              <a:buNone/>
              <a:defRPr>
                <a:solidFill>
                  <a:schemeClr val="tx1">
                    <a:tint val="75000"/>
                  </a:schemeClr>
                </a:solidFill>
              </a:defRPr>
            </a:lvl8pPr>
            <a:lvl9pPr marL="3728552"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4"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13" tIns="45707" rIns="91413" bIns="45707" numCol="1" anchor="t" anchorCtr="0" compatLnSpc="1">
            <a:prstTxWarp prst="textNoShape">
              <a:avLst/>
            </a:prstTxWarp>
          </a:bodyPr>
          <a:lstStyle/>
          <a:p>
            <a:pPr defTabSz="932559"/>
            <a:endParaRPr lang="en-US" sz="1836">
              <a:solidFill>
                <a:srgbClr val="FFFFFF"/>
              </a:solidFill>
            </a:endParaRPr>
          </a:p>
        </p:txBody>
      </p:sp>
    </p:spTree>
    <p:extLst>
      <p:ext uri="{BB962C8B-B14F-4D97-AF65-F5344CB8AC3E}">
        <p14:creationId xmlns:p14="http://schemas.microsoft.com/office/powerpoint/2010/main" val="323264585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894595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1820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rgbClr val="505050"/>
                    </a:gs>
                    <a:gs pos="100000">
                      <a:srgbClr val="505050"/>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30666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138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4512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2123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rgbClr val="505050"/>
                    </a:gs>
                    <a:gs pos="100000">
                      <a:srgbClr val="505050"/>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505180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rgbClr val="505050"/>
                    </a:gs>
                    <a:gs pos="100000">
                      <a:srgbClr val="505050"/>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6963382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9949735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192191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170673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820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4592763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63785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51857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2125663"/>
            <a:ext cx="11887200" cy="4572000"/>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832733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850268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263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994800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6613484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234018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33283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18407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2416937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05055126"/>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422454041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8910325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4571114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7261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59548805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18171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73123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FFFFFF"/>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33632998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93807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17584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705405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0223946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948500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42010323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99146198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79780516"/>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8737633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127069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10415112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340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8453226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36950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1223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chemeClr val="accent1"/>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2455878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79206" tIns="143364" rIns="179206" bIns="143364" anchor="b">
            <a:noAutofit/>
          </a:bodyPr>
          <a:lstStyle>
            <a:lvl1pPr>
              <a:defRPr sz="204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42" y="2125667"/>
            <a:ext cx="11887199" cy="912813"/>
          </a:xfrm>
        </p:spPr>
        <p:txBody>
          <a:bodyPr/>
          <a:lstStyle>
            <a:lvl1pPr>
              <a:defRPr sz="5405"/>
            </a:lvl1pPr>
          </a:lstStyle>
          <a:p>
            <a:r>
              <a:rPr lang="en-US" dirty="0" smtClean="0"/>
              <a:t>Click to edit master title style</a:t>
            </a:r>
            <a:endParaRPr lang="en-US" dirty="0"/>
          </a:p>
        </p:txBody>
      </p:sp>
    </p:spTree>
    <p:extLst>
      <p:ext uri="{BB962C8B-B14F-4D97-AF65-F5344CB8AC3E}">
        <p14:creationId xmlns:p14="http://schemas.microsoft.com/office/powerpoint/2010/main" val="296488111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7175409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42" y="2125663"/>
            <a:ext cx="8229601" cy="4572000"/>
          </a:xfrm>
        </p:spPr>
        <p:txBody>
          <a:bodyPr lIns="179206" tIns="143364" rIns="179206" bIns="143364">
            <a:noAutofit/>
          </a:bodyPr>
          <a:lstStyle>
            <a:lvl1pPr>
              <a:defRPr sz="3570"/>
            </a:lvl1pPr>
            <a:lvl2pPr>
              <a:defRPr sz="2754"/>
            </a:lvl2pPr>
            <a:lvl3pPr>
              <a:defRPr sz="2448"/>
            </a:lvl3pPr>
            <a:lvl4pPr>
              <a:defRPr sz="2040"/>
            </a:lvl4pPr>
            <a:lvl5pPr>
              <a:defRPr sz="183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79206" tIns="143364" rIns="179206" bIns="143364">
            <a:noAutofit/>
          </a:bodyPr>
          <a:lstStyle>
            <a:lvl1pPr algn="l" defTabSz="913628" rtl="0" eaLnBrk="1" latinLnBrk="0" hangingPunct="1">
              <a:spcBef>
                <a:spcPct val="0"/>
              </a:spcBef>
              <a:buNone/>
              <a:defRPr lang="en-US" sz="2448" kern="1200" dirty="0" smtClean="0">
                <a:gradFill>
                  <a:gsLst>
                    <a:gs pos="0">
                      <a:schemeClr val="tx1"/>
                    </a:gs>
                    <a:gs pos="100000">
                      <a:schemeClr val="tx1"/>
                    </a:gs>
                  </a:gsLst>
                  <a:lin ang="5400000" scaled="0"/>
                </a:gradFill>
                <a:latin typeface="+mn-lt"/>
                <a:ea typeface="+mj-ea"/>
                <a:cs typeface="+mj-cs"/>
              </a:defRPr>
            </a:lvl1pPr>
            <a:lvl2pPr algn="l" defTabSz="91362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2pPr>
            <a:lvl3pPr marL="228407" indent="0" algn="l" defTabSz="91362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3pPr>
            <a:lvl4pPr marL="456814" indent="0" algn="l" defTabSz="91362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4pPr>
            <a:lvl5pPr marL="739151" indent="0" algn="l" defTabSz="913628" rtl="0" eaLnBrk="1" latinLnBrk="0" hangingPunct="1">
              <a:spcBef>
                <a:spcPct val="0"/>
              </a:spcBef>
              <a:buNone/>
              <a:defRPr lang="en-US" sz="1632"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9136262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7"/>
            <a:ext cx="10058400" cy="912813"/>
          </a:xfrm>
        </p:spPr>
        <p:txBody>
          <a:bodyPr/>
          <a:lstStyle>
            <a:lvl1pPr>
              <a:defRPr sz="3570"/>
            </a:lvl1pPr>
          </a:lstStyle>
          <a:p>
            <a:r>
              <a:rPr lang="en-US" dirty="0" smtClean="0"/>
              <a:t>Click to edit master title style</a:t>
            </a:r>
            <a:endParaRPr lang="en-US" dirty="0"/>
          </a:p>
        </p:txBody>
      </p:sp>
    </p:spTree>
    <p:extLst>
      <p:ext uri="{BB962C8B-B14F-4D97-AF65-F5344CB8AC3E}">
        <p14:creationId xmlns:p14="http://schemas.microsoft.com/office/powerpoint/2010/main" val="1131824943"/>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9"/>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387" tIns="45695" rIns="91387" bIns="45695" numCol="1" anchor="t" anchorCtr="0" compatLnSpc="1">
            <a:prstTxWarp prst="textNoShape">
              <a:avLst/>
            </a:prstTxWarp>
          </a:bodyPr>
          <a:lstStyle/>
          <a:p>
            <a:pPr defTabSz="932559"/>
            <a:endParaRPr lang="en-US" sz="1836">
              <a:solidFill>
                <a:srgbClr val="FFFFFF"/>
              </a:solidFill>
            </a:endParaRPr>
          </a:p>
        </p:txBody>
      </p:sp>
    </p:spTree>
    <p:extLst>
      <p:ext uri="{BB962C8B-B14F-4D97-AF65-F5344CB8AC3E}">
        <p14:creationId xmlns:p14="http://schemas.microsoft.com/office/powerpoint/2010/main" val="276447877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79206" tIns="143364" rIns="179206" bIns="143364" anchor="ctr">
            <a:noAutofit/>
          </a:bodyPr>
          <a:lstStyle>
            <a:lvl1pPr>
              <a:lnSpc>
                <a:spcPct val="90000"/>
              </a:lnSpc>
              <a:defRPr sz="6629"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2" y="5783263"/>
            <a:ext cx="7315199" cy="914400"/>
          </a:xfrm>
        </p:spPr>
        <p:txBody>
          <a:bodyPr lIns="179206" tIns="143364" rIns="179206" bIns="143364" anchor="b">
            <a:noAutofit/>
          </a:bodyPr>
          <a:lstStyle>
            <a:lvl1pPr marL="0" indent="0" algn="l">
              <a:lnSpc>
                <a:spcPct val="90000"/>
              </a:lnSpc>
              <a:spcBef>
                <a:spcPts val="0"/>
              </a:spcBef>
              <a:buNone/>
              <a:defRPr sz="2754" b="0" spc="-52" baseline="0">
                <a:gradFill>
                  <a:gsLst>
                    <a:gs pos="0">
                      <a:srgbClr val="FFFFFF"/>
                    </a:gs>
                    <a:gs pos="100000">
                      <a:srgbClr val="FFFFFF"/>
                    </a:gs>
                  </a:gsLst>
                  <a:lin ang="5400000" scaled="0"/>
                </a:gradFill>
                <a:latin typeface="+mn-lt"/>
                <a:cs typeface="Segoe UI" pitchFamily="34" charset="0"/>
              </a:defRPr>
            </a:lvl1pPr>
            <a:lvl2pPr marL="465932" indent="0" algn="ctr">
              <a:buNone/>
              <a:defRPr>
                <a:solidFill>
                  <a:schemeClr val="tx1">
                    <a:tint val="75000"/>
                  </a:schemeClr>
                </a:solidFill>
              </a:defRPr>
            </a:lvl2pPr>
            <a:lvl3pPr marL="931863" indent="0" algn="ctr">
              <a:buNone/>
              <a:defRPr>
                <a:solidFill>
                  <a:schemeClr val="tx1">
                    <a:tint val="75000"/>
                  </a:schemeClr>
                </a:solidFill>
              </a:defRPr>
            </a:lvl3pPr>
            <a:lvl4pPr marL="1397796" indent="0" algn="ctr">
              <a:buNone/>
              <a:defRPr>
                <a:solidFill>
                  <a:schemeClr val="tx1">
                    <a:tint val="75000"/>
                  </a:schemeClr>
                </a:solidFill>
              </a:defRPr>
            </a:lvl4pPr>
            <a:lvl5pPr marL="1863728" indent="0" algn="ctr">
              <a:buNone/>
              <a:defRPr>
                <a:solidFill>
                  <a:schemeClr val="tx1">
                    <a:tint val="75000"/>
                  </a:schemeClr>
                </a:solidFill>
              </a:defRPr>
            </a:lvl5pPr>
            <a:lvl6pPr marL="2329663" indent="0" algn="ctr">
              <a:buNone/>
              <a:defRPr>
                <a:solidFill>
                  <a:schemeClr val="tx1">
                    <a:tint val="75000"/>
                  </a:schemeClr>
                </a:solidFill>
              </a:defRPr>
            </a:lvl6pPr>
            <a:lvl7pPr marL="2795590" indent="0" algn="ctr">
              <a:buNone/>
              <a:defRPr>
                <a:solidFill>
                  <a:schemeClr val="tx1">
                    <a:tint val="75000"/>
                  </a:schemeClr>
                </a:solidFill>
              </a:defRPr>
            </a:lvl7pPr>
            <a:lvl8pPr marL="3261523" indent="0" algn="ctr">
              <a:buNone/>
              <a:defRPr>
                <a:solidFill>
                  <a:schemeClr val="tx1">
                    <a:tint val="75000"/>
                  </a:schemeClr>
                </a:solidFill>
              </a:defRPr>
            </a:lvl8pPr>
            <a:lvl9pPr marL="3727456" indent="0" algn="ctr">
              <a:buNone/>
              <a:defRPr>
                <a:solidFill>
                  <a:schemeClr val="tx1">
                    <a:tint val="75000"/>
                  </a:schemeClr>
                </a:solidFill>
              </a:defRPr>
            </a:lvl9pPr>
          </a:lstStyle>
          <a:p>
            <a:r>
              <a:rPr lang="en-US" smtClean="0"/>
              <a:t>Click to edit Master subtitle style</a:t>
            </a:r>
            <a:endParaRPr lang="en-US" dirty="0"/>
          </a:p>
        </p:txBody>
      </p:sp>
      <p:sp>
        <p:nvSpPr>
          <p:cNvPr id="7" name="Freeform 6"/>
          <p:cNvSpPr>
            <a:spLocks noChangeAspect="1" noEditPoints="1"/>
          </p:cNvSpPr>
          <p:nvPr userDrawn="1"/>
        </p:nvSpPr>
        <p:spPr bwMode="auto">
          <a:xfrm>
            <a:off x="10332997"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387" tIns="45695" rIns="91387" bIns="45695" numCol="1" anchor="t" anchorCtr="0" compatLnSpc="1">
            <a:prstTxWarp prst="textNoShape">
              <a:avLst/>
            </a:prstTxWarp>
          </a:bodyPr>
          <a:lstStyle/>
          <a:p>
            <a:pPr defTabSz="932559"/>
            <a:endParaRPr lang="en-US" sz="1836">
              <a:solidFill>
                <a:srgbClr val="FFFFFF"/>
              </a:solidFill>
            </a:endParaRPr>
          </a:p>
        </p:txBody>
      </p:sp>
    </p:spTree>
    <p:extLst>
      <p:ext uri="{BB962C8B-B14F-4D97-AF65-F5344CB8AC3E}">
        <p14:creationId xmlns:p14="http://schemas.microsoft.com/office/powerpoint/2010/main" val="270939650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79206" tIns="143364" rIns="179206" bIns="143364" rtlCol="0">
            <a:noAutofit/>
          </a:bodyPr>
          <a:lstStyle>
            <a:lvl1pPr>
              <a:defRPr lang="en-US" sz="2448"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1091170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79206" tIns="143364" rIns="179206" bIns="143364"/>
          <a:lstStyle>
            <a:lvl1pPr>
              <a:defRPr lang="en-US" sz="2448" kern="1200" dirty="0" smtClean="0">
                <a:gradFill>
                  <a:gsLst>
                    <a:gs pos="0">
                      <a:schemeClr val="tx1"/>
                    </a:gs>
                    <a:gs pos="100000">
                      <a:schemeClr val="tx1"/>
                    </a:gs>
                  </a:gsLst>
                  <a:lin ang="5400000" scaled="0"/>
                </a:gradFill>
                <a:latin typeface="+mn-lt"/>
                <a:ea typeface="+mj-ea"/>
                <a:cs typeface="+mj-cs"/>
              </a:defRPr>
            </a:lvl1pPr>
          </a:lstStyle>
          <a:p>
            <a:pPr marL="0" lvl="0" indent="0" algn="l" defTabSz="913628"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152230343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5" y="3040063"/>
            <a:ext cx="6400801" cy="914400"/>
          </a:xfrm>
        </p:spPr>
        <p:txBody>
          <a:bodyPr wrap="square" lIns="179206" tIns="143364" rIns="179206" bIns="143364" anchor="ctr">
            <a:noAutofit/>
          </a:bodyPr>
          <a:lstStyle>
            <a:lvl1pPr>
              <a:lnSpc>
                <a:spcPct val="95000"/>
              </a:lnSpc>
              <a:spcBef>
                <a:spcPts val="0"/>
              </a:spcBef>
              <a:spcAft>
                <a:spcPts val="1632"/>
              </a:spcAft>
              <a:defRPr lang="en-US" sz="357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38">
                <a:solidFill>
                  <a:srgbClr val="FFFFFF"/>
                </a:solidFill>
              </a:defRPr>
            </a:lvl2pPr>
            <a:lvl3pPr>
              <a:lnSpc>
                <a:spcPct val="100000"/>
              </a:lnSpc>
              <a:spcBef>
                <a:spcPts val="816"/>
              </a:spcBef>
              <a:defRPr sz="1938">
                <a:solidFill>
                  <a:srgbClr val="FFFFFF"/>
                </a:solidFill>
              </a:defRPr>
            </a:lvl3pPr>
            <a:lvl4pPr>
              <a:lnSpc>
                <a:spcPct val="100000"/>
              </a:lnSpc>
              <a:spcBef>
                <a:spcPts val="816"/>
              </a:spcBef>
              <a:defRPr sz="1938">
                <a:solidFill>
                  <a:srgbClr val="FFFFFF"/>
                </a:solidFill>
              </a:defRPr>
            </a:lvl4pPr>
            <a:lvl5pPr>
              <a:lnSpc>
                <a:spcPct val="100000"/>
              </a:lnSpc>
              <a:spcBef>
                <a:spcPts val="816"/>
              </a:spcBef>
              <a:defRPr sz="1938">
                <a:solidFill>
                  <a:srgbClr val="FFFFFF"/>
                </a:solidFill>
              </a:defRPr>
            </a:lvl5pPr>
          </a:lstStyle>
          <a:p>
            <a:pPr marL="0" lvl="0" indent="0" algn="l" defTabSz="913628"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42"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3660" tIns="0" rIns="243660" bIns="0" numCol="1" anchor="ctr" anchorCtr="0" compatLnSpc="1">
            <a:prstTxWarp prst="textNoShape">
              <a:avLst/>
            </a:prstTxWarp>
            <a:noAutofit/>
          </a:bodyPr>
          <a:lstStyle>
            <a:lvl1pPr>
              <a:lnSpc>
                <a:spcPct val="95000"/>
              </a:lnSpc>
              <a:defRPr lang="en-US" sz="4386"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2535"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3666187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5" y="3040063"/>
            <a:ext cx="6400801" cy="914400"/>
          </a:xfrm>
        </p:spPr>
        <p:txBody>
          <a:bodyPr vert="horz" wrap="square" lIns="179206" tIns="143364" rIns="179206" bIns="143364" rtlCol="0" anchor="ctr">
            <a:noAutofit/>
          </a:bodyPr>
          <a:lstStyle>
            <a:lvl1pPr>
              <a:defRPr lang="en-US" sz="3570" kern="1200" dirty="0" smtClean="0">
                <a:gradFill>
                  <a:gsLst>
                    <a:gs pos="0">
                      <a:schemeClr val="tx1"/>
                    </a:gs>
                    <a:gs pos="100000">
                      <a:schemeClr val="tx1"/>
                    </a:gs>
                  </a:gsLst>
                  <a:lin ang="5400000" scaled="0"/>
                </a:gradFill>
                <a:latin typeface="+mj-lt"/>
                <a:ea typeface="+mn-ea"/>
                <a:cs typeface="+mn-cs"/>
              </a:defRPr>
            </a:lvl1pPr>
          </a:lstStyle>
          <a:p>
            <a:pPr marL="0" lvl="0" indent="0" algn="l" defTabSz="913628"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3660" tIns="0" rIns="243660" bIns="0" numCol="1" anchor="ctr" anchorCtr="0" compatLnSpc="1">
            <a:prstTxWarp prst="textNoShape">
              <a:avLst/>
            </a:prstTxWarp>
            <a:noAutofit/>
          </a:bodyPr>
          <a:lstStyle>
            <a:lvl1pPr>
              <a:lnSpc>
                <a:spcPct val="95000"/>
              </a:lnSpc>
              <a:defRPr lang="en-US" sz="4386"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2535"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5" y="296864"/>
            <a:ext cx="11887199" cy="914400"/>
          </a:xfrm>
        </p:spPr>
        <p:txBody>
          <a:bodyPr vert="horz" lIns="179206" tIns="44803" rIns="179206" bIns="44803" rtlCol="0" anchor="t">
            <a:noAutofit/>
          </a:bodyPr>
          <a:lstStyle>
            <a:lvl1pPr>
              <a:defRPr lang="en-US" sz="4794"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295188303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5" y="3040063"/>
            <a:ext cx="6400801" cy="914400"/>
          </a:xfrm>
        </p:spPr>
        <p:txBody>
          <a:bodyPr vert="horz" wrap="square" lIns="179206" tIns="143364" rIns="179206" bIns="143364" rtlCol="0" anchor="ctr">
            <a:noAutofit/>
          </a:bodyPr>
          <a:lstStyle>
            <a:lvl1pPr>
              <a:defRPr lang="en-US" sz="3570" kern="1200" dirty="0" smtClean="0">
                <a:gradFill>
                  <a:gsLst>
                    <a:gs pos="0">
                      <a:schemeClr val="tx1"/>
                    </a:gs>
                    <a:gs pos="100000">
                      <a:schemeClr val="tx1"/>
                    </a:gs>
                  </a:gsLst>
                  <a:lin ang="5400000" scaled="0"/>
                </a:gradFill>
                <a:latin typeface="+mj-lt"/>
                <a:ea typeface="+mn-ea"/>
                <a:cs typeface="+mn-cs"/>
              </a:defRPr>
            </a:lvl1pPr>
          </a:lstStyle>
          <a:p>
            <a:pPr marL="0" lvl="0" indent="0" algn="l" defTabSz="913628"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42" y="1211270"/>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14603179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98676946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5641329"/>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2535" rtl="0" eaLnBrk="1" fontAlgn="base" latinLnBrk="0" hangingPunct="1">
              <a:lnSpc>
                <a:spcPct val="95000"/>
              </a:lnSpc>
              <a:spcBef>
                <a:spcPts val="0"/>
              </a:spcBef>
              <a:spcAft>
                <a:spcPts val="0"/>
              </a:spcAft>
              <a:buClr>
                <a:schemeClr val="accent1"/>
              </a:buClr>
              <a:buSzPct val="110000"/>
              <a:buFont typeface="Avenir LT Pro 45 Book" charset="0"/>
              <a:buNone/>
              <a:tabLst/>
              <a:defRPr sz="1632"/>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8" y="2301243"/>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32"/>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32"/>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43" y="2301054"/>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2535" rtl="0" eaLnBrk="1" fontAlgn="base" latinLnBrk="0" hangingPunct="1">
              <a:lnSpc>
                <a:spcPct val="95000"/>
              </a:lnSpc>
              <a:spcBef>
                <a:spcPts val="0"/>
              </a:spcBef>
              <a:spcAft>
                <a:spcPts val="0"/>
              </a:spcAft>
              <a:buClr>
                <a:schemeClr val="accent1"/>
              </a:buClr>
              <a:buSzPct val="110000"/>
              <a:buFont typeface="Avenir LT Pro 45 Book" charset="0"/>
              <a:buNone/>
              <a:tabLst/>
              <a:defRPr sz="1632"/>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1525269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343" indent="-290343">
              <a:buClr>
                <a:schemeClr val="tx1"/>
              </a:buClr>
              <a:buSzPct val="90000"/>
              <a:buFont typeface="Arial" pitchFamily="34" charset="0"/>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165" indent="-280822">
              <a:buClr>
                <a:schemeClr val="tx1"/>
              </a:buClr>
              <a:buSzPct val="90000"/>
              <a:buFont typeface="Arial" pitchFamily="34" charset="0"/>
              <a:buChar char="•"/>
              <a:defRPr sz="3162">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05" indent="-290343">
              <a:buClr>
                <a:schemeClr val="tx1"/>
              </a:buClr>
              <a:buSzPct val="90000"/>
              <a:buFont typeface="Arial" pitchFamily="34" charset="0"/>
              <a:buChar char="•"/>
              <a:defRPr sz="275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971" indent="-228466">
              <a:buClr>
                <a:schemeClr val="tx1"/>
              </a:buClr>
              <a:buSzPct val="90000"/>
              <a:buFont typeface="Arial" pitchFamily="34" charset="0"/>
              <a:buChar char="•"/>
              <a:defRPr sz="2448">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438" indent="-228466">
              <a:buClr>
                <a:schemeClr val="tx1"/>
              </a:buClr>
              <a:buSzPct val="90000"/>
              <a:buFont typeface="Arial" pitchFamily="34" charset="0"/>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35" tIns="76166" rIns="152335" bIns="76166"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4198951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3"/>
            <a:ext cx="11887200" cy="5483225"/>
          </a:xfrm>
          <a:prstGeom prst="rect">
            <a:avLst/>
          </a:prstGeom>
        </p:spPr>
        <p:txBody>
          <a:bodyPr/>
          <a:lstStyle>
            <a:lvl1pPr marL="290343" indent="-290343">
              <a:buClr>
                <a:schemeClr val="tx1"/>
              </a:buClr>
              <a:buSzPct val="90000"/>
              <a:buFont typeface="Arial" pitchFamily="34" charset="0"/>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165" indent="-280822">
              <a:buClr>
                <a:schemeClr val="tx1"/>
              </a:buClr>
              <a:buSzPct val="90000"/>
              <a:buFont typeface="Arial" pitchFamily="34" charset="0"/>
              <a:buChar char="•"/>
              <a:defRPr sz="3162">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05" indent="-290343">
              <a:buClr>
                <a:schemeClr val="tx1"/>
              </a:buClr>
              <a:buSzPct val="90000"/>
              <a:buFont typeface="Arial" pitchFamily="34" charset="0"/>
              <a:buChar char="•"/>
              <a:defRPr sz="275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971" indent="-228466">
              <a:buClr>
                <a:schemeClr val="tx1"/>
              </a:buClr>
              <a:buSzPct val="90000"/>
              <a:buFont typeface="Arial" pitchFamily="34" charset="0"/>
              <a:buChar char="•"/>
              <a:defRPr sz="2448">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438" indent="-228466">
              <a:buClr>
                <a:schemeClr val="tx1"/>
              </a:buClr>
              <a:buSzPct val="90000"/>
              <a:buFont typeface="Arial" pitchFamily="34" charset="0"/>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26025555"/>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FFFFFF"/>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4" y="6079036"/>
            <a:ext cx="11888787" cy="631561"/>
          </a:xfrm>
          <a:prstGeom prst="rect">
            <a:avLst/>
          </a:prstGeom>
          <a:noFill/>
          <a:ln w="12700">
            <a:noFill/>
            <a:miter lim="800000"/>
            <a:headEnd type="none" w="sm" len="sm"/>
            <a:tailEnd type="none" w="sm" len="sm"/>
          </a:ln>
          <a:effectLst/>
        </p:spPr>
        <p:txBody>
          <a:bodyPr vert="horz" wrap="square" lIns="182774" tIns="146218" rIns="182774" bIns="146218" numCol="1" anchor="t" anchorCtr="0" compatLnSpc="1">
            <a:prstTxWarp prst="textNoShape">
              <a:avLst/>
            </a:prstTxWarp>
            <a:spAutoFit/>
          </a:bodyPr>
          <a:lstStyle/>
          <a:p>
            <a:pPr defTabSz="931741" eaLnBrk="0" hangingPunct="0"/>
            <a:r>
              <a:rPr lang="en-US" sz="714"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741" eaLnBrk="0" hangingPunct="0"/>
            <a:r>
              <a:rPr lang="en-US" sz="714"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1"/>
            <a:ext cx="3288506" cy="701984"/>
          </a:xfrm>
          <a:prstGeom prst="rect">
            <a:avLst/>
          </a:prstGeom>
        </p:spPr>
      </p:pic>
    </p:spTree>
    <p:extLst>
      <p:ext uri="{BB962C8B-B14F-4D97-AF65-F5344CB8AC3E}">
        <p14:creationId xmlns:p14="http://schemas.microsoft.com/office/powerpoint/2010/main" val="855176571"/>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79224" tIns="143378" rIns="179224" bIns="143378" anchor="b">
            <a:noAutofit/>
          </a:bodyPr>
          <a:lstStyle>
            <a:lvl1pPr>
              <a:defRPr sz="204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41" y="2125666"/>
            <a:ext cx="11887199" cy="912813"/>
          </a:xfrm>
        </p:spPr>
        <p:txBody>
          <a:bodyPr/>
          <a:lstStyle>
            <a:lvl1pPr>
              <a:defRPr sz="5405"/>
            </a:lvl1pPr>
          </a:lstStyle>
          <a:p>
            <a:r>
              <a:rPr lang="en-US" dirty="0" smtClean="0"/>
              <a:t>Click to edit master title style</a:t>
            </a:r>
            <a:endParaRPr lang="en-US" dirty="0"/>
          </a:p>
        </p:txBody>
      </p:sp>
    </p:spTree>
    <p:extLst>
      <p:ext uri="{BB962C8B-B14F-4D97-AF65-F5344CB8AC3E}">
        <p14:creationId xmlns:p14="http://schemas.microsoft.com/office/powerpoint/2010/main" val="3090329494"/>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5911590"/>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41" y="2125663"/>
            <a:ext cx="8229601" cy="4572000"/>
          </a:xfrm>
        </p:spPr>
        <p:txBody>
          <a:bodyPr lIns="179224" tIns="143378" rIns="179224" bIns="143378">
            <a:noAutofit/>
          </a:bodyPr>
          <a:lstStyle>
            <a:lvl1pPr>
              <a:defRPr sz="3570"/>
            </a:lvl1pPr>
            <a:lvl2pPr>
              <a:defRPr sz="2754"/>
            </a:lvl2pPr>
            <a:lvl3pPr>
              <a:defRPr sz="2448"/>
            </a:lvl3pPr>
            <a:lvl4pPr>
              <a:defRPr sz="2040"/>
            </a:lvl4pPr>
            <a:lvl5pPr>
              <a:defRPr sz="183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79224" tIns="143378" rIns="179224" bIns="143378">
            <a:noAutofit/>
          </a:bodyPr>
          <a:lstStyle>
            <a:lvl1pPr algn="l" defTabSz="913718" rtl="0" eaLnBrk="1" latinLnBrk="0" hangingPunct="1">
              <a:spcBef>
                <a:spcPct val="0"/>
              </a:spcBef>
              <a:buNone/>
              <a:defRPr lang="en-US" sz="2448" kern="1200" dirty="0" smtClean="0">
                <a:gradFill>
                  <a:gsLst>
                    <a:gs pos="0">
                      <a:srgbClr val="505050"/>
                    </a:gs>
                    <a:gs pos="100000">
                      <a:srgbClr val="505050"/>
                    </a:gs>
                  </a:gsLst>
                  <a:lin ang="5400000" scaled="0"/>
                </a:gradFill>
                <a:latin typeface="+mn-lt"/>
                <a:ea typeface="+mj-ea"/>
                <a:cs typeface="+mj-cs"/>
              </a:defRPr>
            </a:lvl1pPr>
            <a:lvl2pPr algn="l" defTabSz="91371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2pPr>
            <a:lvl3pPr marL="228429" indent="0" algn="l" defTabSz="91371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3pPr>
            <a:lvl4pPr marL="456859" indent="0" algn="l" defTabSz="913718" rtl="0" eaLnBrk="1" latinLnBrk="0" hangingPunct="1">
              <a:spcBef>
                <a:spcPct val="0"/>
              </a:spcBef>
              <a:buNone/>
              <a:defRPr lang="en-US" sz="1632" kern="1200" dirty="0" smtClean="0">
                <a:gradFill>
                  <a:gsLst>
                    <a:gs pos="0">
                      <a:schemeClr val="tx1"/>
                    </a:gs>
                    <a:gs pos="100000">
                      <a:schemeClr val="tx1"/>
                    </a:gs>
                  </a:gsLst>
                  <a:lin ang="5400000" scaled="0"/>
                </a:gradFill>
                <a:latin typeface="+mn-lt"/>
                <a:ea typeface="+mj-ea"/>
                <a:cs typeface="+mj-cs"/>
              </a:defRPr>
            </a:lvl4pPr>
            <a:lvl5pPr marL="739224" indent="0" algn="l" defTabSz="913718" rtl="0" eaLnBrk="1" latinLnBrk="0" hangingPunct="1">
              <a:spcBef>
                <a:spcPct val="0"/>
              </a:spcBef>
              <a:buNone/>
              <a:defRPr lang="en-US" sz="1632"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77346435"/>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6"/>
            <a:ext cx="10058400" cy="912813"/>
          </a:xfrm>
        </p:spPr>
        <p:txBody>
          <a:bodyPr/>
          <a:lstStyle>
            <a:lvl1pPr>
              <a:defRPr sz="3570"/>
            </a:lvl1pPr>
          </a:lstStyle>
          <a:p>
            <a:r>
              <a:rPr lang="en-US" dirty="0" smtClean="0"/>
              <a:t>Click to edit master title style</a:t>
            </a:r>
            <a:endParaRPr lang="en-US" dirty="0"/>
          </a:p>
        </p:txBody>
      </p:sp>
    </p:spTree>
    <p:extLst>
      <p:ext uri="{BB962C8B-B14F-4D97-AF65-F5344CB8AC3E}">
        <p14:creationId xmlns:p14="http://schemas.microsoft.com/office/powerpoint/2010/main" val="2628899935"/>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79224" tIns="143378" rIns="179224" bIns="143378" rtlCol="0">
            <a:noAutofit/>
          </a:bodyPr>
          <a:lstStyle>
            <a:lvl1pPr>
              <a:defRPr lang="en-US" sz="2448"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49023603"/>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79224" tIns="143378" rIns="179224" bIns="143378"/>
          <a:lstStyle>
            <a:lvl1pPr>
              <a:defRPr lang="en-US" sz="2448" kern="1200" dirty="0" smtClean="0">
                <a:gradFill>
                  <a:gsLst>
                    <a:gs pos="0">
                      <a:srgbClr val="505050"/>
                    </a:gs>
                    <a:gs pos="100000">
                      <a:srgbClr val="505050"/>
                    </a:gs>
                  </a:gsLst>
                  <a:lin ang="5400000" scaled="0"/>
                </a:gradFill>
                <a:latin typeface="+mn-lt"/>
                <a:ea typeface="+mj-ea"/>
                <a:cs typeface="+mj-cs"/>
              </a:defRPr>
            </a:lvl1pPr>
          </a:lstStyle>
          <a:p>
            <a:pPr marL="0" lvl="0" indent="0" algn="l" defTabSz="913718" rtl="0" eaLnBrk="1" latinLnBrk="0" hangingPunct="1">
              <a:spcBef>
                <a:spcPct val="0"/>
              </a:spcBef>
              <a:buFont typeface="Arial" pitchFamily="34" charset="0"/>
              <a:buNone/>
            </a:pPr>
            <a:r>
              <a:rPr lang="en-US" smtClean="0"/>
              <a:t>Click to edit Master text styles</a:t>
            </a:r>
          </a:p>
        </p:txBody>
      </p:sp>
    </p:spTree>
    <p:extLst>
      <p:ext uri="{BB962C8B-B14F-4D97-AF65-F5344CB8AC3E}">
        <p14:creationId xmlns:p14="http://schemas.microsoft.com/office/powerpoint/2010/main" val="1760341240"/>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4" y="3040063"/>
            <a:ext cx="6400801" cy="914400"/>
          </a:xfrm>
        </p:spPr>
        <p:txBody>
          <a:bodyPr wrap="square" lIns="179224" tIns="143378" rIns="179224" bIns="143378" anchor="ctr">
            <a:noAutofit/>
          </a:bodyPr>
          <a:lstStyle>
            <a:lvl1pPr>
              <a:lnSpc>
                <a:spcPct val="95000"/>
              </a:lnSpc>
              <a:spcBef>
                <a:spcPts val="0"/>
              </a:spcBef>
              <a:spcAft>
                <a:spcPts val="1632"/>
              </a:spcAft>
              <a:defRPr lang="en-US" sz="3570" kern="1200" dirty="0" smtClean="0">
                <a:gradFill>
                  <a:gsLst>
                    <a:gs pos="0">
                      <a:srgbClr val="505050"/>
                    </a:gs>
                    <a:gs pos="100000">
                      <a:srgbClr val="505050"/>
                    </a:gs>
                  </a:gsLst>
                  <a:lin ang="5400000" scaled="0"/>
                </a:gradFill>
                <a:latin typeface="+mj-lt"/>
                <a:ea typeface="+mn-ea"/>
                <a:cs typeface="+mn-cs"/>
              </a:defRPr>
            </a:lvl1pPr>
            <a:lvl2pPr>
              <a:lnSpc>
                <a:spcPct val="100000"/>
              </a:lnSpc>
              <a:spcBef>
                <a:spcPts val="816"/>
              </a:spcBef>
              <a:defRPr sz="1938">
                <a:solidFill>
                  <a:srgbClr val="FFFFFF"/>
                </a:solidFill>
              </a:defRPr>
            </a:lvl2pPr>
            <a:lvl3pPr>
              <a:lnSpc>
                <a:spcPct val="100000"/>
              </a:lnSpc>
              <a:spcBef>
                <a:spcPts val="816"/>
              </a:spcBef>
              <a:defRPr sz="1938">
                <a:solidFill>
                  <a:srgbClr val="FFFFFF"/>
                </a:solidFill>
              </a:defRPr>
            </a:lvl3pPr>
            <a:lvl4pPr>
              <a:lnSpc>
                <a:spcPct val="100000"/>
              </a:lnSpc>
              <a:spcBef>
                <a:spcPts val="816"/>
              </a:spcBef>
              <a:defRPr sz="1938">
                <a:solidFill>
                  <a:srgbClr val="FFFFFF"/>
                </a:solidFill>
              </a:defRPr>
            </a:lvl4pPr>
            <a:lvl5pPr>
              <a:lnSpc>
                <a:spcPct val="100000"/>
              </a:lnSpc>
              <a:spcBef>
                <a:spcPts val="816"/>
              </a:spcBef>
              <a:defRPr sz="1938">
                <a:solidFill>
                  <a:srgbClr val="FFFFFF"/>
                </a:solidFill>
              </a:defRPr>
            </a:lvl5pPr>
          </a:lstStyle>
          <a:p>
            <a:pPr marL="0" lvl="0" indent="0" algn="l" defTabSz="913718"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41"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3684" tIns="0" rIns="243684" bIns="0" numCol="1" anchor="ctr" anchorCtr="0" compatLnSpc="1">
            <a:prstTxWarp prst="textNoShape">
              <a:avLst/>
            </a:prstTxWarp>
            <a:noAutofit/>
          </a:bodyPr>
          <a:lstStyle>
            <a:lvl1pPr>
              <a:lnSpc>
                <a:spcPct val="95000"/>
              </a:lnSpc>
              <a:defRPr lang="en-US" sz="4386"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265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32844417"/>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4" y="3040063"/>
            <a:ext cx="6400801" cy="914400"/>
          </a:xfrm>
        </p:spPr>
        <p:txBody>
          <a:bodyPr vert="horz" wrap="square" lIns="179224" tIns="143378" rIns="179224" bIns="143378" rtlCol="0" anchor="ctr">
            <a:noAutofit/>
          </a:bodyPr>
          <a:lstStyle>
            <a:lvl1pPr>
              <a:defRPr lang="en-US" sz="3570" kern="1200" dirty="0" smtClean="0">
                <a:gradFill>
                  <a:gsLst>
                    <a:gs pos="0">
                      <a:srgbClr val="505050"/>
                    </a:gs>
                    <a:gs pos="100000">
                      <a:srgbClr val="505050"/>
                    </a:gs>
                  </a:gsLst>
                  <a:lin ang="5400000" scaled="0"/>
                </a:gradFill>
                <a:latin typeface="+mj-lt"/>
                <a:ea typeface="+mn-ea"/>
                <a:cs typeface="+mn-cs"/>
              </a:defRPr>
            </a:lvl1pPr>
          </a:lstStyle>
          <a:p>
            <a:pPr marL="0" lvl="0" indent="0" algn="l" defTabSz="913718" rtl="0" eaLnBrk="1" latinLnBrk="0" hangingPunct="1">
              <a:spcBef>
                <a:spcPct val="20000"/>
              </a:spcBef>
              <a:spcAft>
                <a:spcPts val="1632"/>
              </a:spcAft>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3684" tIns="0" rIns="243684" bIns="0" numCol="1" anchor="ctr" anchorCtr="0" compatLnSpc="1">
            <a:prstTxWarp prst="textNoShape">
              <a:avLst/>
            </a:prstTxWarp>
            <a:noAutofit/>
          </a:bodyPr>
          <a:lstStyle>
            <a:lvl1pPr>
              <a:lnSpc>
                <a:spcPct val="95000"/>
              </a:lnSpc>
              <a:defRPr lang="en-US" sz="4386"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265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4" y="296864"/>
            <a:ext cx="11887199" cy="914400"/>
          </a:xfrm>
        </p:spPr>
        <p:txBody>
          <a:bodyPr vert="horz" lIns="179224" tIns="44807" rIns="179224" bIns="44807" rtlCol="0" anchor="t">
            <a:noAutofit/>
          </a:bodyPr>
          <a:lstStyle>
            <a:lvl1pPr>
              <a:defRPr lang="en-US" sz="4794"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34277793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4" y="3040063"/>
            <a:ext cx="6400801" cy="914400"/>
          </a:xfrm>
        </p:spPr>
        <p:txBody>
          <a:bodyPr vert="horz" wrap="square" lIns="179224" tIns="143378" rIns="179224" bIns="143378" rtlCol="0" anchor="ctr">
            <a:noAutofit/>
          </a:bodyPr>
          <a:lstStyle>
            <a:lvl1pPr>
              <a:defRPr lang="en-US" sz="3570" kern="1200" dirty="0" smtClean="0">
                <a:gradFill>
                  <a:gsLst>
                    <a:gs pos="0">
                      <a:srgbClr val="505050"/>
                    </a:gs>
                    <a:gs pos="100000">
                      <a:srgbClr val="505050"/>
                    </a:gs>
                  </a:gsLst>
                  <a:lin ang="5400000" scaled="0"/>
                </a:gradFill>
                <a:latin typeface="+mj-lt"/>
                <a:ea typeface="+mn-ea"/>
                <a:cs typeface="+mn-cs"/>
              </a:defRPr>
            </a:lvl1pPr>
          </a:lstStyle>
          <a:p>
            <a:pPr marL="0" lvl="0" indent="0" algn="l" defTabSz="913718"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41" y="1211269"/>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075149403"/>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66631112"/>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8297"/>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2656" rtl="0" eaLnBrk="1" fontAlgn="base" latinLnBrk="0" hangingPunct="1">
              <a:lnSpc>
                <a:spcPct val="95000"/>
              </a:lnSpc>
              <a:spcBef>
                <a:spcPts val="0"/>
              </a:spcBef>
              <a:spcAft>
                <a:spcPts val="0"/>
              </a:spcAft>
              <a:buClr>
                <a:schemeClr val="accent1"/>
              </a:buClr>
              <a:buSzPct val="110000"/>
              <a:buFont typeface="Avenir LT Pro 45 Book" charset="0"/>
              <a:buNone/>
              <a:tabLst/>
              <a:defRPr sz="1632"/>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7" y="2301242"/>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32"/>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32"/>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42" y="2301053"/>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2656" rtl="0" eaLnBrk="1" fontAlgn="base" latinLnBrk="0" hangingPunct="1">
              <a:lnSpc>
                <a:spcPct val="95000"/>
              </a:lnSpc>
              <a:spcBef>
                <a:spcPts val="0"/>
              </a:spcBef>
              <a:spcAft>
                <a:spcPts val="0"/>
              </a:spcAft>
              <a:buClr>
                <a:schemeClr val="accent1"/>
              </a:buClr>
              <a:buSzPct val="110000"/>
              <a:buFont typeface="Avenir LT Pro 45 Book" charset="0"/>
              <a:buNone/>
              <a:tabLst/>
              <a:defRPr sz="1632"/>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80015037"/>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371" indent="-290371">
              <a:buClr>
                <a:schemeClr val="tx1"/>
              </a:buClr>
              <a:buSzPct val="90000"/>
              <a:buFont typeface="Arial" pitchFamily="34" charset="0"/>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20" indent="-280850">
              <a:buClr>
                <a:schemeClr val="tx1"/>
              </a:buClr>
              <a:buSzPct val="90000"/>
              <a:buFont typeface="Arial" pitchFamily="34" charset="0"/>
              <a:buChar char="•"/>
              <a:defRPr sz="3162">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90" indent="-290371">
              <a:buClr>
                <a:schemeClr val="tx1"/>
              </a:buClr>
              <a:buSzPct val="90000"/>
              <a:buFont typeface="Arial" pitchFamily="34" charset="0"/>
              <a:buChar char="•"/>
              <a:defRPr sz="275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78" indent="-228488">
              <a:buClr>
                <a:schemeClr val="tx1"/>
              </a:buClr>
              <a:buSzPct val="90000"/>
              <a:buFont typeface="Arial" pitchFamily="34" charset="0"/>
              <a:buChar char="•"/>
              <a:defRPr sz="2448">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568" indent="-228488">
              <a:buClr>
                <a:schemeClr val="tx1"/>
              </a:buClr>
              <a:buSzPct val="90000"/>
              <a:buFont typeface="Arial" pitchFamily="34" charset="0"/>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50" tIns="76174" rIns="152350" bIns="76174"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596841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5483225"/>
          </a:xfrm>
          <a:prstGeom prst="rect">
            <a:avLst/>
          </a:prstGeom>
        </p:spPr>
        <p:txBody>
          <a:bodyPr/>
          <a:lstStyle>
            <a:lvl1pPr marL="290371" indent="-290371">
              <a:buClr>
                <a:schemeClr val="tx1"/>
              </a:buClr>
              <a:buSzPct val="90000"/>
              <a:buFont typeface="Arial" pitchFamily="34" charset="0"/>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20" indent="-280850">
              <a:buClr>
                <a:schemeClr val="tx1"/>
              </a:buClr>
              <a:buSzPct val="90000"/>
              <a:buFont typeface="Arial" pitchFamily="34" charset="0"/>
              <a:buChar char="•"/>
              <a:defRPr sz="3162">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90" indent="-290371">
              <a:buClr>
                <a:schemeClr val="tx1"/>
              </a:buClr>
              <a:buSzPct val="90000"/>
              <a:buFont typeface="Arial" pitchFamily="34" charset="0"/>
              <a:buChar char="•"/>
              <a:defRPr sz="275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78" indent="-228488">
              <a:buClr>
                <a:schemeClr val="tx1"/>
              </a:buClr>
              <a:buSzPct val="90000"/>
              <a:buFont typeface="Arial" pitchFamily="34" charset="0"/>
              <a:buChar char="•"/>
              <a:defRPr sz="2448">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568" indent="-228488">
              <a:buClr>
                <a:schemeClr val="tx1"/>
              </a:buClr>
              <a:buSzPct val="90000"/>
              <a:buFont typeface="Arial" pitchFamily="34" charset="0"/>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220149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2125663"/>
            <a:ext cx="11887200" cy="4572000"/>
          </a:xfrm>
        </p:spPr>
        <p:txBody>
          <a:bodyPr>
            <a:normAutofit/>
          </a:bodyPr>
          <a:lstStyle>
            <a:lvl1pPr>
              <a:spcAft>
                <a:spcPts val="816"/>
              </a:spcAft>
              <a:defRPr sz="2448">
                <a:latin typeface="Consolas" pitchFamily="49" charset="0"/>
                <a:cs typeface="Consolas" pitchFamily="49" charset="0"/>
              </a:defRPr>
            </a:lvl1pPr>
            <a:lvl2pPr>
              <a:spcAft>
                <a:spcPts val="816"/>
              </a:spcAft>
              <a:defRPr sz="2448">
                <a:latin typeface="Consolas" pitchFamily="49" charset="0"/>
                <a:cs typeface="Consolas" pitchFamily="49" charset="0"/>
              </a:defRPr>
            </a:lvl2pPr>
            <a:lvl3pPr>
              <a:spcAft>
                <a:spcPts val="816"/>
              </a:spcAft>
              <a:defRPr sz="2448">
                <a:latin typeface="Consolas" pitchFamily="49" charset="0"/>
                <a:cs typeface="Consolas" pitchFamily="49" charset="0"/>
              </a:defRPr>
            </a:lvl3pPr>
          </a:lstStyle>
          <a:p>
            <a:pPr lvl="0"/>
            <a:r>
              <a:rPr lang="en-US" smtClean="0"/>
              <a:t>Click to edit Master text styles</a:t>
            </a:r>
          </a:p>
          <a:p>
            <a:pPr lvl="1"/>
            <a:r>
              <a:rPr lang="en-US" smtClean="0"/>
              <a:t>Second level</a:t>
            </a:r>
          </a:p>
          <a:p>
            <a:pPr lvl="2"/>
            <a:r>
              <a:rPr lang="en-US"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79673049"/>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3" y="6079035"/>
            <a:ext cx="11888787" cy="631590"/>
          </a:xfrm>
          <a:prstGeom prst="rect">
            <a:avLst/>
          </a:prstGeom>
          <a:noFill/>
          <a:ln w="12700">
            <a:noFill/>
            <a:miter lim="800000"/>
            <a:headEnd type="none" w="sm" len="sm"/>
            <a:tailEnd type="none" w="sm" len="sm"/>
          </a:ln>
          <a:effectLst/>
        </p:spPr>
        <p:txBody>
          <a:bodyPr vert="horz" wrap="square" lIns="182792" tIns="146232" rIns="182792" bIns="146232" numCol="1" anchor="t" anchorCtr="0" compatLnSpc="1">
            <a:prstTxWarp prst="textNoShape">
              <a:avLst/>
            </a:prstTxWarp>
            <a:spAutoFit/>
          </a:bodyPr>
          <a:lstStyle/>
          <a:p>
            <a:pPr defTabSz="931833" eaLnBrk="0" hangingPunct="0"/>
            <a:r>
              <a:rPr lang="en-US" sz="714"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833" eaLnBrk="0" hangingPunct="0"/>
            <a:r>
              <a:rPr lang="en-US" sz="714"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1"/>
            <a:ext cx="3288506" cy="701984"/>
          </a:xfrm>
          <a:prstGeom prst="rect">
            <a:avLst/>
          </a:prstGeom>
        </p:spPr>
      </p:pic>
    </p:spTree>
    <p:extLst>
      <p:ext uri="{BB962C8B-B14F-4D97-AF65-F5344CB8AC3E}">
        <p14:creationId xmlns:p14="http://schemas.microsoft.com/office/powerpoint/2010/main" val="1363606918"/>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79259" tIns="143407" rIns="179259" bIns="143407" anchor="b">
            <a:noAutofit/>
          </a:bodyPr>
          <a:lstStyle>
            <a:lvl1pPr>
              <a:defRPr sz="204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9" y="2125664"/>
            <a:ext cx="11887199" cy="912813"/>
          </a:xfrm>
        </p:spPr>
        <p:txBody>
          <a:bodyPr/>
          <a:lstStyle>
            <a:lvl1pPr>
              <a:defRPr sz="5405"/>
            </a:lvl1pPr>
          </a:lstStyle>
          <a:p>
            <a:r>
              <a:rPr lang="en-US" dirty="0" smtClean="0"/>
              <a:t>Click to edit master title style</a:t>
            </a:r>
            <a:endParaRPr lang="en-US" dirty="0"/>
          </a:p>
        </p:txBody>
      </p:sp>
    </p:spTree>
    <p:extLst>
      <p:ext uri="{BB962C8B-B14F-4D97-AF65-F5344CB8AC3E}">
        <p14:creationId xmlns:p14="http://schemas.microsoft.com/office/powerpoint/2010/main" val="1103834786"/>
      </p:ext>
    </p:extLst>
  </p:cSld>
  <p:clrMapOvr>
    <a:masterClrMapping/>
  </p:clrMapOvr>
  <p:transition>
    <p:fade/>
  </p:transition>
  <p:hf hdr="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31598947"/>
      </p:ext>
    </p:extLst>
  </p:cSld>
  <p:clrMapOvr>
    <a:masterClrMapping/>
  </p:clrMapOvr>
  <p:transition>
    <p:fade/>
  </p:transition>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theme" Target="../theme/theme3.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4.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theme" Target="../theme/theme5.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theme" Target="../theme/theme6.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theme" Target="../theme/theme7.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5" r:id="rId6"/>
    <p:sldLayoutId id="2147484186" r:id="rId7"/>
    <p:sldLayoutId id="2147484187" r:id="rId8"/>
    <p:sldLayoutId id="2147484191" r:id="rId9"/>
    <p:sldLayoutId id="2147484188" r:id="rId10"/>
    <p:sldLayoutId id="2147484196" r:id="rId11"/>
    <p:sldLayoutId id="2147484189" r:id="rId12"/>
    <p:sldLayoutId id="2147484217" r:id="rId13"/>
    <p:sldLayoutId id="2147484218" r:id="rId14"/>
    <p:sldLayoutId id="2147484198" r:id="rId15"/>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61612350"/>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9" r:id="rId13"/>
    <p:sldLayoutId id="2147484310" r:id="rId14"/>
    <p:sldLayoutId id="2147484321" r:id="rId15"/>
    <p:sldLayoutId id="2147484311" r:id="rId16"/>
  </p:sldLayoutIdLst>
  <p:txStyles>
    <p:titleStyle>
      <a:lvl1pPr algn="l" defTabSz="914166" rtl="0" eaLnBrk="1" latinLnBrk="0" hangingPunct="1">
        <a:spcBef>
          <a:spcPct val="0"/>
        </a:spcBef>
        <a:buNone/>
        <a:defRPr sz="4800" kern="1200">
          <a:gradFill>
            <a:gsLst>
              <a:gs pos="0">
                <a:srgbClr val="505050"/>
              </a:gs>
              <a:gs pos="100000">
                <a:srgbClr val="505050"/>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rgbClr val="505050"/>
              </a:gs>
              <a:gs pos="100000">
                <a:srgbClr val="505050"/>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rgbClr val="505050"/>
              </a:gs>
              <a:gs pos="100000">
                <a:srgbClr val="505050"/>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rgbClr val="505050"/>
              </a:gs>
              <a:gs pos="100000">
                <a:srgbClr val="505050"/>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rgbClr val="505050"/>
              </a:gs>
              <a:gs pos="100000">
                <a:srgbClr val="505050"/>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rgbClr val="505050"/>
              </a:gs>
              <a:gs pos="100000">
                <a:srgbClr val="505050"/>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764641861"/>
      </p:ext>
    </p:extLst>
  </p:cSld>
  <p:clrMap bg1="dk1" tx1="lt1" bg2="dk2" tx2="lt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328" r:id="rId5"/>
    <p:sldLayoutId id="2147484320" r:id="rId6"/>
    <p:sldLayoutId id="2147484273" r:id="rId7"/>
    <p:sldLayoutId id="2147484274" r:id="rId8"/>
    <p:sldLayoutId id="2147484275" r:id="rId9"/>
    <p:sldLayoutId id="2147484276" r:id="rId10"/>
    <p:sldLayoutId id="2147484277" r:id="rId11"/>
    <p:sldLayoutId id="2147484278" r:id="rId12"/>
    <p:sldLayoutId id="2147484279" r:id="rId13"/>
    <p:sldLayoutId id="2147484280" r:id="rId14"/>
    <p:sldLayoutId id="2147484287" r:id="rId15"/>
    <p:sldLayoutId id="2147484288" r:id="rId16"/>
    <p:sldLayoutId id="2147484289" r:id="rId17"/>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96111433"/>
      </p:ext>
    </p:extLst>
  </p:cSld>
  <p:clrMap bg1="dk1" tx1="lt1" bg2="dk2" tx2="lt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329"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65" r:id="rId14"/>
    <p:sldLayoutId id="2147484266" r:id="rId15"/>
    <p:sldLayoutId id="2147484267" r:id="rId16"/>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79224" tIns="143378" rIns="179224" bIns="143378"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41" y="298450"/>
            <a:ext cx="11887199" cy="912813"/>
          </a:xfrm>
          <a:prstGeom prst="rect">
            <a:avLst/>
          </a:prstGeom>
        </p:spPr>
        <p:txBody>
          <a:bodyPr vert="horz" lIns="179224" tIns="44807" rIns="179224" bIns="44807"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2115252081"/>
      </p:ext>
    </p:extLst>
  </p:cSld>
  <p:clrMap bg1="dk1" tx1="lt1" bg2="dk2" tx2="lt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 id="2147484342" r:id="rId12"/>
    <p:sldLayoutId id="2147484343" r:id="rId13"/>
    <p:sldLayoutId id="2147484344" r:id="rId14"/>
    <p:sldLayoutId id="2147484345" r:id="rId15"/>
    <p:sldLayoutId id="2147484346" r:id="rId16"/>
    <p:sldLayoutId id="2147484347" r:id="rId17"/>
  </p:sldLayoutIdLst>
  <p:transition>
    <p:fade/>
  </p:transition>
  <p:txStyles>
    <p:titleStyle>
      <a:lvl1pPr algn="l" defTabSz="913718" rtl="0" eaLnBrk="1" latinLnBrk="0" hangingPunct="1">
        <a:spcBef>
          <a:spcPct val="0"/>
        </a:spcBef>
        <a:buNone/>
        <a:defRPr sz="4794" kern="1200">
          <a:gradFill>
            <a:gsLst>
              <a:gs pos="0">
                <a:schemeClr val="tx1"/>
              </a:gs>
              <a:gs pos="100000">
                <a:schemeClr val="tx1"/>
              </a:gs>
            </a:gsLst>
            <a:lin ang="5400000" scaled="0"/>
          </a:gradFill>
          <a:latin typeface="+mj-lt"/>
          <a:ea typeface="+mj-ea"/>
          <a:cs typeface="+mj-cs"/>
        </a:defRPr>
      </a:lvl1pPr>
    </p:titleStyle>
    <p:bodyStyle>
      <a:lvl1pPr marL="0" indent="0" algn="l" defTabSz="913718" rtl="0" eaLnBrk="1" latinLnBrk="0" hangingPunct="1">
        <a:spcBef>
          <a:spcPct val="20000"/>
        </a:spcBef>
        <a:buFont typeface="Arial" pitchFamily="34" charset="0"/>
        <a:buNone/>
        <a:defRPr sz="3570" kern="1200">
          <a:gradFill>
            <a:gsLst>
              <a:gs pos="0">
                <a:schemeClr val="tx1"/>
              </a:gs>
              <a:gs pos="100000">
                <a:schemeClr val="tx1"/>
              </a:gs>
            </a:gsLst>
            <a:lin ang="5400000" scaled="0"/>
          </a:gradFill>
          <a:latin typeface="+mj-lt"/>
          <a:ea typeface="+mn-ea"/>
          <a:cs typeface="+mn-cs"/>
        </a:defRPr>
      </a:lvl1pPr>
      <a:lvl2pPr marL="0" indent="0" algn="l" defTabSz="913718" rtl="0" eaLnBrk="1" latinLnBrk="0" hangingPunct="1">
        <a:spcBef>
          <a:spcPct val="20000"/>
        </a:spcBef>
        <a:buFont typeface="Arial" pitchFamily="34" charset="0"/>
        <a:buNone/>
        <a:defRPr sz="2754" kern="1200">
          <a:gradFill>
            <a:gsLst>
              <a:gs pos="0">
                <a:schemeClr val="tx1"/>
              </a:gs>
              <a:gs pos="100000">
                <a:schemeClr val="tx1"/>
              </a:gs>
            </a:gsLst>
            <a:lin ang="5400000" scaled="0"/>
          </a:gradFill>
          <a:latin typeface="+mn-lt"/>
          <a:ea typeface="+mn-ea"/>
          <a:cs typeface="+mn-cs"/>
        </a:defRPr>
      </a:lvl2pPr>
      <a:lvl3pPr marL="456859" indent="-228429" algn="l" defTabSz="913718" rtl="0" eaLnBrk="1" latinLnBrk="0" hangingPunct="1">
        <a:spcBef>
          <a:spcPct val="20000"/>
        </a:spcBef>
        <a:buFont typeface="Arial" pitchFamily="34" charset="0"/>
        <a:buChar char="•"/>
        <a:defRPr sz="2448" kern="1200">
          <a:gradFill>
            <a:gsLst>
              <a:gs pos="0">
                <a:schemeClr val="tx1"/>
              </a:gs>
              <a:gs pos="100000">
                <a:schemeClr val="tx1"/>
              </a:gs>
            </a:gsLst>
            <a:lin ang="5400000" scaled="0"/>
          </a:gradFill>
          <a:latin typeface="+mn-lt"/>
          <a:ea typeface="+mn-ea"/>
          <a:cs typeface="+mn-cs"/>
        </a:defRPr>
      </a:lvl3pPr>
      <a:lvl4pPr marL="739224" indent="-282364" algn="l" defTabSz="913718" rtl="0" eaLnBrk="1" latinLnBrk="0" hangingPunct="1">
        <a:spcBef>
          <a:spcPct val="20000"/>
        </a:spcBef>
        <a:buFont typeface="Arial" pitchFamily="34" charset="0"/>
        <a:buChar char="–"/>
        <a:defRPr sz="2040" kern="1200">
          <a:gradFill>
            <a:gsLst>
              <a:gs pos="0">
                <a:schemeClr val="tx1"/>
              </a:gs>
              <a:gs pos="100000">
                <a:schemeClr val="tx1"/>
              </a:gs>
            </a:gsLst>
            <a:lin ang="5400000" scaled="0"/>
          </a:gradFill>
          <a:latin typeface="+mn-lt"/>
          <a:ea typeface="+mn-ea"/>
          <a:cs typeface="+mn-cs"/>
        </a:defRPr>
      </a:lvl4pPr>
      <a:lvl5pPr marL="1032694" indent="-293468" algn="l" defTabSz="913718" rtl="0" eaLnBrk="1" latinLnBrk="0" hangingPunct="1">
        <a:spcBef>
          <a:spcPct val="20000"/>
        </a:spcBef>
        <a:buFont typeface="Arial" pitchFamily="34" charset="0"/>
        <a:buChar char="»"/>
        <a:defRPr sz="1836" kern="1200">
          <a:gradFill>
            <a:gsLst>
              <a:gs pos="0">
                <a:schemeClr val="tx1"/>
              </a:gs>
              <a:gs pos="100000">
                <a:schemeClr val="tx1"/>
              </a:gs>
            </a:gsLst>
            <a:lin ang="5400000" scaled="0"/>
          </a:gradFill>
          <a:latin typeface="+mn-lt"/>
          <a:ea typeface="+mn-ea"/>
          <a:cs typeface="+mn-cs"/>
        </a:defRPr>
      </a:lvl5pPr>
      <a:lvl6pPr marL="2512725" indent="-228429" algn="l" defTabSz="913718"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2969582" indent="-228429" algn="l" defTabSz="913718"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26442" indent="-228429" algn="l" defTabSz="913718"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883301" indent="-228429" algn="l" defTabSz="913718"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13718" rtl="0" eaLnBrk="1" latinLnBrk="0" hangingPunct="1">
        <a:defRPr sz="1836" kern="1200">
          <a:solidFill>
            <a:schemeClr val="tx1"/>
          </a:solidFill>
          <a:latin typeface="+mn-lt"/>
          <a:ea typeface="+mn-ea"/>
          <a:cs typeface="+mn-cs"/>
        </a:defRPr>
      </a:lvl1pPr>
      <a:lvl2pPr marL="456859" algn="l" defTabSz="913718" rtl="0" eaLnBrk="1" latinLnBrk="0" hangingPunct="1">
        <a:defRPr sz="1836" kern="1200">
          <a:solidFill>
            <a:schemeClr val="tx1"/>
          </a:solidFill>
          <a:latin typeface="+mn-lt"/>
          <a:ea typeface="+mn-ea"/>
          <a:cs typeface="+mn-cs"/>
        </a:defRPr>
      </a:lvl2pPr>
      <a:lvl3pPr marL="913718" algn="l" defTabSz="913718" rtl="0" eaLnBrk="1" latinLnBrk="0" hangingPunct="1">
        <a:defRPr sz="1836" kern="1200">
          <a:solidFill>
            <a:schemeClr val="tx1"/>
          </a:solidFill>
          <a:latin typeface="+mn-lt"/>
          <a:ea typeface="+mn-ea"/>
          <a:cs typeface="+mn-cs"/>
        </a:defRPr>
      </a:lvl3pPr>
      <a:lvl4pPr marL="1370577" algn="l" defTabSz="913718" rtl="0" eaLnBrk="1" latinLnBrk="0" hangingPunct="1">
        <a:defRPr sz="1836" kern="1200">
          <a:solidFill>
            <a:schemeClr val="tx1"/>
          </a:solidFill>
          <a:latin typeface="+mn-lt"/>
          <a:ea typeface="+mn-ea"/>
          <a:cs typeface="+mn-cs"/>
        </a:defRPr>
      </a:lvl4pPr>
      <a:lvl5pPr marL="1827436" algn="l" defTabSz="913718" rtl="0" eaLnBrk="1" latinLnBrk="0" hangingPunct="1">
        <a:defRPr sz="1836" kern="1200">
          <a:solidFill>
            <a:schemeClr val="tx1"/>
          </a:solidFill>
          <a:latin typeface="+mn-lt"/>
          <a:ea typeface="+mn-ea"/>
          <a:cs typeface="+mn-cs"/>
        </a:defRPr>
      </a:lvl5pPr>
      <a:lvl6pPr marL="2284296" algn="l" defTabSz="913718" rtl="0" eaLnBrk="1" latinLnBrk="0" hangingPunct="1">
        <a:defRPr sz="1836" kern="1200">
          <a:solidFill>
            <a:schemeClr val="tx1"/>
          </a:solidFill>
          <a:latin typeface="+mn-lt"/>
          <a:ea typeface="+mn-ea"/>
          <a:cs typeface="+mn-cs"/>
        </a:defRPr>
      </a:lvl6pPr>
      <a:lvl7pPr marL="2741155" algn="l" defTabSz="913718" rtl="0" eaLnBrk="1" latinLnBrk="0" hangingPunct="1">
        <a:defRPr sz="1836" kern="1200">
          <a:solidFill>
            <a:schemeClr val="tx1"/>
          </a:solidFill>
          <a:latin typeface="+mn-lt"/>
          <a:ea typeface="+mn-ea"/>
          <a:cs typeface="+mn-cs"/>
        </a:defRPr>
      </a:lvl7pPr>
      <a:lvl8pPr marL="3198014" algn="l" defTabSz="913718" rtl="0" eaLnBrk="1" latinLnBrk="0" hangingPunct="1">
        <a:defRPr sz="1836" kern="1200">
          <a:solidFill>
            <a:schemeClr val="tx1"/>
          </a:solidFill>
          <a:latin typeface="+mn-lt"/>
          <a:ea typeface="+mn-ea"/>
          <a:cs typeface="+mn-cs"/>
        </a:defRPr>
      </a:lvl8pPr>
      <a:lvl9pPr marL="3654872" algn="l" defTabSz="913718" rtl="0" eaLnBrk="1" latinLnBrk="0" hangingPunct="1">
        <a:defRPr sz="183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79241" tIns="143392" rIns="179241" bIns="143392"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40" y="298450"/>
            <a:ext cx="11887199" cy="912813"/>
          </a:xfrm>
          <a:prstGeom prst="rect">
            <a:avLst/>
          </a:prstGeom>
        </p:spPr>
        <p:txBody>
          <a:bodyPr vert="horz" lIns="179241" tIns="44811" rIns="179241" bIns="44811"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3328826124"/>
      </p:ext>
    </p:extLst>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 id="2147484352" r:id="rId4"/>
    <p:sldLayoutId id="2147484353" r:id="rId5"/>
    <p:sldLayoutId id="2147484354" r:id="rId6"/>
    <p:sldLayoutId id="2147484355" r:id="rId7"/>
    <p:sldLayoutId id="2147484356" r:id="rId8"/>
    <p:sldLayoutId id="2147484357" r:id="rId9"/>
    <p:sldLayoutId id="2147484358" r:id="rId10"/>
    <p:sldLayoutId id="2147484359" r:id="rId11"/>
    <p:sldLayoutId id="2147484360" r:id="rId12"/>
    <p:sldLayoutId id="2147484361" r:id="rId13"/>
    <p:sldLayoutId id="2147484362" r:id="rId14"/>
    <p:sldLayoutId id="2147484363" r:id="rId15"/>
    <p:sldLayoutId id="2147484364" r:id="rId16"/>
  </p:sldLayoutIdLst>
  <p:transition>
    <p:fade/>
  </p:transition>
  <p:txStyles>
    <p:titleStyle>
      <a:lvl1pPr algn="l" defTabSz="913808" rtl="0" eaLnBrk="1" latinLnBrk="0" hangingPunct="1">
        <a:spcBef>
          <a:spcPct val="0"/>
        </a:spcBef>
        <a:buNone/>
        <a:defRPr sz="4794" kern="1200">
          <a:gradFill>
            <a:gsLst>
              <a:gs pos="0">
                <a:srgbClr val="505050"/>
              </a:gs>
              <a:gs pos="100000">
                <a:srgbClr val="505050"/>
              </a:gs>
            </a:gsLst>
            <a:lin ang="5400000" scaled="0"/>
          </a:gradFill>
          <a:latin typeface="+mj-lt"/>
          <a:ea typeface="+mj-ea"/>
          <a:cs typeface="+mj-cs"/>
        </a:defRPr>
      </a:lvl1pPr>
    </p:titleStyle>
    <p:bodyStyle>
      <a:lvl1pPr marL="0" indent="0" algn="l" defTabSz="913808" rtl="0" eaLnBrk="1" latinLnBrk="0" hangingPunct="1">
        <a:spcBef>
          <a:spcPct val="20000"/>
        </a:spcBef>
        <a:buFont typeface="Arial" pitchFamily="34" charset="0"/>
        <a:buNone/>
        <a:defRPr sz="3570" kern="1200">
          <a:gradFill>
            <a:gsLst>
              <a:gs pos="0">
                <a:srgbClr val="505050"/>
              </a:gs>
              <a:gs pos="100000">
                <a:srgbClr val="505050"/>
              </a:gs>
            </a:gsLst>
            <a:lin ang="5400000" scaled="0"/>
          </a:gradFill>
          <a:latin typeface="+mj-lt"/>
          <a:ea typeface="+mn-ea"/>
          <a:cs typeface="+mn-cs"/>
        </a:defRPr>
      </a:lvl1pPr>
      <a:lvl2pPr marL="0" indent="0" algn="l" defTabSz="913808" rtl="0" eaLnBrk="1" latinLnBrk="0" hangingPunct="1">
        <a:spcBef>
          <a:spcPct val="20000"/>
        </a:spcBef>
        <a:buFont typeface="Arial" pitchFamily="34" charset="0"/>
        <a:buNone/>
        <a:defRPr sz="2754" kern="1200">
          <a:gradFill>
            <a:gsLst>
              <a:gs pos="0">
                <a:srgbClr val="505050"/>
              </a:gs>
              <a:gs pos="100000">
                <a:srgbClr val="505050"/>
              </a:gs>
            </a:gsLst>
            <a:lin ang="5400000" scaled="0"/>
          </a:gradFill>
          <a:latin typeface="+mn-lt"/>
          <a:ea typeface="+mn-ea"/>
          <a:cs typeface="+mn-cs"/>
        </a:defRPr>
      </a:lvl2pPr>
      <a:lvl3pPr marL="456903" indent="-228451" algn="l" defTabSz="913808" rtl="0" eaLnBrk="1" latinLnBrk="0" hangingPunct="1">
        <a:spcBef>
          <a:spcPct val="20000"/>
        </a:spcBef>
        <a:buFont typeface="Arial" pitchFamily="34" charset="0"/>
        <a:buChar char="•"/>
        <a:defRPr sz="2448" kern="1200">
          <a:gradFill>
            <a:gsLst>
              <a:gs pos="0">
                <a:srgbClr val="505050"/>
              </a:gs>
              <a:gs pos="100000">
                <a:srgbClr val="505050"/>
              </a:gs>
            </a:gsLst>
            <a:lin ang="5400000" scaled="0"/>
          </a:gradFill>
          <a:latin typeface="+mn-lt"/>
          <a:ea typeface="+mn-ea"/>
          <a:cs typeface="+mn-cs"/>
        </a:defRPr>
      </a:lvl3pPr>
      <a:lvl4pPr marL="739296" indent="-282392" algn="l" defTabSz="913808" rtl="0" eaLnBrk="1" latinLnBrk="0" hangingPunct="1">
        <a:spcBef>
          <a:spcPct val="20000"/>
        </a:spcBef>
        <a:buFont typeface="Arial" pitchFamily="34" charset="0"/>
        <a:buChar char="–"/>
        <a:defRPr sz="2040" kern="1200">
          <a:gradFill>
            <a:gsLst>
              <a:gs pos="0">
                <a:srgbClr val="505050"/>
              </a:gs>
              <a:gs pos="100000">
                <a:srgbClr val="505050"/>
              </a:gs>
            </a:gsLst>
            <a:lin ang="5400000" scaled="0"/>
          </a:gradFill>
          <a:latin typeface="+mn-lt"/>
          <a:ea typeface="+mn-ea"/>
          <a:cs typeface="+mn-cs"/>
        </a:defRPr>
      </a:lvl4pPr>
      <a:lvl5pPr marL="1032795" indent="-293497" algn="l" defTabSz="913808" rtl="0" eaLnBrk="1" latinLnBrk="0" hangingPunct="1">
        <a:spcBef>
          <a:spcPct val="20000"/>
        </a:spcBef>
        <a:buFont typeface="Arial" pitchFamily="34" charset="0"/>
        <a:buChar char="»"/>
        <a:defRPr sz="1836" kern="1200">
          <a:gradFill>
            <a:gsLst>
              <a:gs pos="0">
                <a:srgbClr val="505050"/>
              </a:gs>
              <a:gs pos="100000">
                <a:srgbClr val="505050"/>
              </a:gs>
            </a:gsLst>
            <a:lin ang="5400000" scaled="0"/>
          </a:gradFill>
          <a:latin typeface="+mn-lt"/>
          <a:ea typeface="+mn-ea"/>
          <a:cs typeface="+mn-cs"/>
        </a:defRPr>
      </a:lvl5pPr>
      <a:lvl6pPr marL="2512971" indent="-228451" algn="l" defTabSz="913808"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2969872" indent="-228451" algn="l" defTabSz="913808"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26778" indent="-228451" algn="l" defTabSz="913808"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883681" indent="-228451" algn="l" defTabSz="913808"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13808" rtl="0" eaLnBrk="1" latinLnBrk="0" hangingPunct="1">
        <a:defRPr sz="1836" kern="1200">
          <a:solidFill>
            <a:schemeClr val="tx1"/>
          </a:solidFill>
          <a:latin typeface="+mn-lt"/>
          <a:ea typeface="+mn-ea"/>
          <a:cs typeface="+mn-cs"/>
        </a:defRPr>
      </a:lvl1pPr>
      <a:lvl2pPr marL="456903" algn="l" defTabSz="913808" rtl="0" eaLnBrk="1" latinLnBrk="0" hangingPunct="1">
        <a:defRPr sz="1836" kern="1200">
          <a:solidFill>
            <a:schemeClr val="tx1"/>
          </a:solidFill>
          <a:latin typeface="+mn-lt"/>
          <a:ea typeface="+mn-ea"/>
          <a:cs typeface="+mn-cs"/>
        </a:defRPr>
      </a:lvl2pPr>
      <a:lvl3pPr marL="913808" algn="l" defTabSz="913808" rtl="0" eaLnBrk="1" latinLnBrk="0" hangingPunct="1">
        <a:defRPr sz="1836" kern="1200">
          <a:solidFill>
            <a:schemeClr val="tx1"/>
          </a:solidFill>
          <a:latin typeface="+mn-lt"/>
          <a:ea typeface="+mn-ea"/>
          <a:cs typeface="+mn-cs"/>
        </a:defRPr>
      </a:lvl3pPr>
      <a:lvl4pPr marL="1370711" algn="l" defTabSz="913808" rtl="0" eaLnBrk="1" latinLnBrk="0" hangingPunct="1">
        <a:defRPr sz="1836" kern="1200">
          <a:solidFill>
            <a:schemeClr val="tx1"/>
          </a:solidFill>
          <a:latin typeface="+mn-lt"/>
          <a:ea typeface="+mn-ea"/>
          <a:cs typeface="+mn-cs"/>
        </a:defRPr>
      </a:lvl4pPr>
      <a:lvl5pPr marL="1827616" algn="l" defTabSz="913808" rtl="0" eaLnBrk="1" latinLnBrk="0" hangingPunct="1">
        <a:defRPr sz="1836" kern="1200">
          <a:solidFill>
            <a:schemeClr val="tx1"/>
          </a:solidFill>
          <a:latin typeface="+mn-lt"/>
          <a:ea typeface="+mn-ea"/>
          <a:cs typeface="+mn-cs"/>
        </a:defRPr>
      </a:lvl5pPr>
      <a:lvl6pPr marL="2284519" algn="l" defTabSz="913808" rtl="0" eaLnBrk="1" latinLnBrk="0" hangingPunct="1">
        <a:defRPr sz="1836" kern="1200">
          <a:solidFill>
            <a:schemeClr val="tx1"/>
          </a:solidFill>
          <a:latin typeface="+mn-lt"/>
          <a:ea typeface="+mn-ea"/>
          <a:cs typeface="+mn-cs"/>
        </a:defRPr>
      </a:lvl6pPr>
      <a:lvl7pPr marL="2741424" algn="l" defTabSz="913808" rtl="0" eaLnBrk="1" latinLnBrk="0" hangingPunct="1">
        <a:defRPr sz="1836" kern="1200">
          <a:solidFill>
            <a:schemeClr val="tx1"/>
          </a:solidFill>
          <a:latin typeface="+mn-lt"/>
          <a:ea typeface="+mn-ea"/>
          <a:cs typeface="+mn-cs"/>
        </a:defRPr>
      </a:lvl7pPr>
      <a:lvl8pPr marL="3198327" algn="l" defTabSz="913808" rtl="0" eaLnBrk="1" latinLnBrk="0" hangingPunct="1">
        <a:defRPr sz="1836" kern="1200">
          <a:solidFill>
            <a:schemeClr val="tx1"/>
          </a:solidFill>
          <a:latin typeface="+mn-lt"/>
          <a:ea typeface="+mn-ea"/>
          <a:cs typeface="+mn-cs"/>
        </a:defRPr>
      </a:lvl8pPr>
      <a:lvl9pPr marL="3655230" algn="l" defTabSz="913808" rtl="0" eaLnBrk="1" latinLnBrk="0" hangingPunct="1">
        <a:defRPr sz="183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79259" tIns="143407" rIns="179259" bIns="143407"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9" y="298450"/>
            <a:ext cx="11887199" cy="912813"/>
          </a:xfrm>
          <a:prstGeom prst="rect">
            <a:avLst/>
          </a:prstGeom>
        </p:spPr>
        <p:txBody>
          <a:bodyPr vert="horz" lIns="179259" tIns="44815" rIns="179259" bIns="44815"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793786183"/>
      </p:ext>
    </p:extLst>
  </p:cSld>
  <p:clrMap bg1="dk1" tx1="lt1" bg2="dk2" tx2="lt2" accent1="accent1" accent2="accent2" accent3="accent3" accent4="accent4" accent5="accent5" accent6="accent6" hlink="hlink" folHlink="folHlink"/>
  <p:sldLayoutIdLst>
    <p:sldLayoutId id="2147484366" r:id="rId1"/>
    <p:sldLayoutId id="2147484367" r:id="rId2"/>
    <p:sldLayoutId id="2147484368" r:id="rId3"/>
    <p:sldLayoutId id="2147484369" r:id="rId4"/>
    <p:sldLayoutId id="2147484370" r:id="rId5"/>
    <p:sldLayoutId id="2147484371" r:id="rId6"/>
    <p:sldLayoutId id="2147484372" r:id="rId7"/>
    <p:sldLayoutId id="2147484373" r:id="rId8"/>
    <p:sldLayoutId id="2147484374" r:id="rId9"/>
    <p:sldLayoutId id="2147484375" r:id="rId10"/>
    <p:sldLayoutId id="2147484376" r:id="rId11"/>
    <p:sldLayoutId id="2147484377" r:id="rId12"/>
    <p:sldLayoutId id="2147484378" r:id="rId13"/>
    <p:sldLayoutId id="2147484379" r:id="rId14"/>
    <p:sldLayoutId id="2147484380" r:id="rId15"/>
    <p:sldLayoutId id="2147484381" r:id="rId16"/>
    <p:sldLayoutId id="2147484382" r:id="rId17"/>
  </p:sldLayoutIdLst>
  <p:transition>
    <p:fade/>
  </p:transition>
  <p:timing>
    <p:tnLst>
      <p:par>
        <p:cTn id="1" dur="indefinite" restart="never" nodeType="tmRoot"/>
      </p:par>
    </p:tnLst>
  </p:timing>
  <p:hf hdr="0"/>
  <p:txStyles>
    <p:titleStyle>
      <a:lvl1pPr algn="l" defTabSz="913898" rtl="0" eaLnBrk="1" latinLnBrk="0" hangingPunct="1">
        <a:spcBef>
          <a:spcPct val="0"/>
        </a:spcBef>
        <a:buNone/>
        <a:defRPr sz="4794" kern="1200">
          <a:gradFill>
            <a:gsLst>
              <a:gs pos="0">
                <a:schemeClr val="tx1"/>
              </a:gs>
              <a:gs pos="100000">
                <a:schemeClr val="tx1"/>
              </a:gs>
            </a:gsLst>
            <a:lin ang="5400000" scaled="0"/>
          </a:gradFill>
          <a:latin typeface="+mj-lt"/>
          <a:ea typeface="+mj-ea"/>
          <a:cs typeface="+mj-cs"/>
        </a:defRPr>
      </a:lvl1pPr>
    </p:titleStyle>
    <p:bodyStyle>
      <a:lvl1pPr marL="0" indent="0" algn="l" defTabSz="913898" rtl="0" eaLnBrk="1" latinLnBrk="0" hangingPunct="1">
        <a:spcBef>
          <a:spcPct val="20000"/>
        </a:spcBef>
        <a:buFont typeface="Arial" pitchFamily="34" charset="0"/>
        <a:buNone/>
        <a:defRPr sz="3570" kern="1200">
          <a:gradFill>
            <a:gsLst>
              <a:gs pos="0">
                <a:schemeClr val="tx1"/>
              </a:gs>
              <a:gs pos="100000">
                <a:schemeClr val="tx1"/>
              </a:gs>
            </a:gsLst>
            <a:lin ang="5400000" scaled="0"/>
          </a:gradFill>
          <a:latin typeface="+mj-lt"/>
          <a:ea typeface="+mn-ea"/>
          <a:cs typeface="+mn-cs"/>
        </a:defRPr>
      </a:lvl1pPr>
      <a:lvl2pPr marL="0" indent="0" algn="l" defTabSz="913898" rtl="0" eaLnBrk="1" latinLnBrk="0" hangingPunct="1">
        <a:spcBef>
          <a:spcPct val="20000"/>
        </a:spcBef>
        <a:buFont typeface="Arial" pitchFamily="34" charset="0"/>
        <a:buNone/>
        <a:defRPr sz="2754" kern="1200">
          <a:gradFill>
            <a:gsLst>
              <a:gs pos="0">
                <a:schemeClr val="tx1"/>
              </a:gs>
              <a:gs pos="100000">
                <a:schemeClr val="tx1"/>
              </a:gs>
            </a:gsLst>
            <a:lin ang="5400000" scaled="0"/>
          </a:gradFill>
          <a:latin typeface="+mn-lt"/>
          <a:ea typeface="+mn-ea"/>
          <a:cs typeface="+mn-cs"/>
        </a:defRPr>
      </a:lvl2pPr>
      <a:lvl3pPr marL="456948" indent="-228474" algn="l" defTabSz="913898" rtl="0" eaLnBrk="1" latinLnBrk="0" hangingPunct="1">
        <a:spcBef>
          <a:spcPct val="20000"/>
        </a:spcBef>
        <a:buFont typeface="Arial" pitchFamily="34" charset="0"/>
        <a:buChar char="•"/>
        <a:defRPr sz="2448" kern="1200">
          <a:gradFill>
            <a:gsLst>
              <a:gs pos="0">
                <a:schemeClr val="tx1"/>
              </a:gs>
              <a:gs pos="100000">
                <a:schemeClr val="tx1"/>
              </a:gs>
            </a:gsLst>
            <a:lin ang="5400000" scaled="0"/>
          </a:gradFill>
          <a:latin typeface="+mn-lt"/>
          <a:ea typeface="+mn-ea"/>
          <a:cs typeface="+mn-cs"/>
        </a:defRPr>
      </a:lvl3pPr>
      <a:lvl4pPr marL="739368" indent="-282419" algn="l" defTabSz="913898" rtl="0" eaLnBrk="1" latinLnBrk="0" hangingPunct="1">
        <a:spcBef>
          <a:spcPct val="20000"/>
        </a:spcBef>
        <a:buFont typeface="Arial" pitchFamily="34" charset="0"/>
        <a:buChar char="–"/>
        <a:defRPr sz="2040" kern="1200">
          <a:gradFill>
            <a:gsLst>
              <a:gs pos="0">
                <a:schemeClr val="tx1"/>
              </a:gs>
              <a:gs pos="100000">
                <a:schemeClr val="tx1"/>
              </a:gs>
            </a:gsLst>
            <a:lin ang="5400000" scaled="0"/>
          </a:gradFill>
          <a:latin typeface="+mn-lt"/>
          <a:ea typeface="+mn-ea"/>
          <a:cs typeface="+mn-cs"/>
        </a:defRPr>
      </a:lvl4pPr>
      <a:lvl5pPr marL="1032896" indent="-293525" algn="l" defTabSz="913898" rtl="0" eaLnBrk="1" latinLnBrk="0" hangingPunct="1">
        <a:spcBef>
          <a:spcPct val="20000"/>
        </a:spcBef>
        <a:buFont typeface="Arial" pitchFamily="34" charset="0"/>
        <a:buChar char="»"/>
        <a:defRPr sz="1836" kern="1200">
          <a:gradFill>
            <a:gsLst>
              <a:gs pos="0">
                <a:schemeClr val="tx1"/>
              </a:gs>
              <a:gs pos="100000">
                <a:schemeClr val="tx1"/>
              </a:gs>
            </a:gsLst>
            <a:lin ang="5400000" scaled="0"/>
          </a:gradFill>
          <a:latin typeface="+mn-lt"/>
          <a:ea typeface="+mn-ea"/>
          <a:cs typeface="+mn-cs"/>
        </a:defRPr>
      </a:lvl5pPr>
      <a:lvl6pPr marL="2513217" indent="-228474" algn="l" defTabSz="913898"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2970164" indent="-228474" algn="l" defTabSz="913898"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27114" indent="-228474" algn="l" defTabSz="913898"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884062" indent="-228474" algn="l" defTabSz="913898"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13898" rtl="0" eaLnBrk="1" latinLnBrk="0" hangingPunct="1">
        <a:defRPr sz="1836" kern="1200">
          <a:solidFill>
            <a:schemeClr val="tx1"/>
          </a:solidFill>
          <a:latin typeface="+mn-lt"/>
          <a:ea typeface="+mn-ea"/>
          <a:cs typeface="+mn-cs"/>
        </a:defRPr>
      </a:lvl1pPr>
      <a:lvl2pPr marL="456948" algn="l" defTabSz="913898" rtl="0" eaLnBrk="1" latinLnBrk="0" hangingPunct="1">
        <a:defRPr sz="1836" kern="1200">
          <a:solidFill>
            <a:schemeClr val="tx1"/>
          </a:solidFill>
          <a:latin typeface="+mn-lt"/>
          <a:ea typeface="+mn-ea"/>
          <a:cs typeface="+mn-cs"/>
        </a:defRPr>
      </a:lvl2pPr>
      <a:lvl3pPr marL="913898" algn="l" defTabSz="913898" rtl="0" eaLnBrk="1" latinLnBrk="0" hangingPunct="1">
        <a:defRPr sz="1836" kern="1200">
          <a:solidFill>
            <a:schemeClr val="tx1"/>
          </a:solidFill>
          <a:latin typeface="+mn-lt"/>
          <a:ea typeface="+mn-ea"/>
          <a:cs typeface="+mn-cs"/>
        </a:defRPr>
      </a:lvl3pPr>
      <a:lvl4pPr marL="1370846" algn="l" defTabSz="913898" rtl="0" eaLnBrk="1" latinLnBrk="0" hangingPunct="1">
        <a:defRPr sz="1836" kern="1200">
          <a:solidFill>
            <a:schemeClr val="tx1"/>
          </a:solidFill>
          <a:latin typeface="+mn-lt"/>
          <a:ea typeface="+mn-ea"/>
          <a:cs typeface="+mn-cs"/>
        </a:defRPr>
      </a:lvl4pPr>
      <a:lvl5pPr marL="1827794" algn="l" defTabSz="913898" rtl="0" eaLnBrk="1" latinLnBrk="0" hangingPunct="1">
        <a:defRPr sz="1836" kern="1200">
          <a:solidFill>
            <a:schemeClr val="tx1"/>
          </a:solidFill>
          <a:latin typeface="+mn-lt"/>
          <a:ea typeface="+mn-ea"/>
          <a:cs typeface="+mn-cs"/>
        </a:defRPr>
      </a:lvl5pPr>
      <a:lvl6pPr marL="2284743" algn="l" defTabSz="913898" rtl="0" eaLnBrk="1" latinLnBrk="0" hangingPunct="1">
        <a:defRPr sz="1836" kern="1200">
          <a:solidFill>
            <a:schemeClr val="tx1"/>
          </a:solidFill>
          <a:latin typeface="+mn-lt"/>
          <a:ea typeface="+mn-ea"/>
          <a:cs typeface="+mn-cs"/>
        </a:defRPr>
      </a:lvl6pPr>
      <a:lvl7pPr marL="2741692" algn="l" defTabSz="913898" rtl="0" eaLnBrk="1" latinLnBrk="0" hangingPunct="1">
        <a:defRPr sz="1836" kern="1200">
          <a:solidFill>
            <a:schemeClr val="tx1"/>
          </a:solidFill>
          <a:latin typeface="+mn-lt"/>
          <a:ea typeface="+mn-ea"/>
          <a:cs typeface="+mn-cs"/>
        </a:defRPr>
      </a:lvl7pPr>
      <a:lvl8pPr marL="3198640" algn="l" defTabSz="913898" rtl="0" eaLnBrk="1" latinLnBrk="0" hangingPunct="1">
        <a:defRPr sz="1836" kern="1200">
          <a:solidFill>
            <a:schemeClr val="tx1"/>
          </a:solidFill>
          <a:latin typeface="+mn-lt"/>
          <a:ea typeface="+mn-ea"/>
          <a:cs typeface="+mn-cs"/>
        </a:defRPr>
      </a:lvl8pPr>
      <a:lvl9pPr marL="3655588" algn="l" defTabSz="913898"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8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90.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83.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83.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83.xml"/><Relationship Id="rId6" Type="http://schemas.openxmlformats.org/officeDocument/2006/relationships/image" Target="../media/image26.jpg"/><Relationship Id="rId5" Type="http://schemas.openxmlformats.org/officeDocument/2006/relationships/image" Target="../media/image24.pn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83.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83.xml"/><Relationship Id="rId5" Type="http://schemas.openxmlformats.org/officeDocument/2006/relationships/image" Target="../media/image29.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hyperlink" Target="http://msdn.microsoft.com/en-us/library/windows/apps/jj193592.aspx" TargetMode="External"/><Relationship Id="rId2" Type="http://schemas.openxmlformats.org/officeDocument/2006/relationships/notesSlide" Target="../notesSlides/notesSlide17.xml"/><Relationship Id="rId1" Type="http://schemas.openxmlformats.org/officeDocument/2006/relationships/slideLayout" Target="../slideLayouts/slideLayout8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1.xml"/></Relationships>
</file>

<file path=ppt/slides/_rels/slide19.xml.rels><?xml version="1.0" encoding="UTF-8" standalone="yes"?>
<Relationships xmlns="http://schemas.openxmlformats.org/package/2006/relationships"><Relationship Id="rId3" Type="http://schemas.openxmlformats.org/officeDocument/2006/relationships/hyperlink" Target="http://design.windows.com/" TargetMode="External"/><Relationship Id="rId2" Type="http://schemas.openxmlformats.org/officeDocument/2006/relationships/hyperlink" Target="http://msdn.microsoft.com/en-US/windows/apps/br229512" TargetMode="External"/><Relationship Id="rId1" Type="http://schemas.openxmlformats.org/officeDocument/2006/relationships/slideLayout" Target="../slideLayouts/slideLayout104.xml"/><Relationship Id="rId6" Type="http://schemas.openxmlformats.org/officeDocument/2006/relationships/hyperlink" Target="http://aka.ms/BuildSessions" TargetMode="External"/><Relationship Id="rId5" Type="http://schemas.openxmlformats.org/officeDocument/2006/relationships/hyperlink" Target="http://channel9.msdn.com/Windows" TargetMode="External"/><Relationship Id="rId4" Type="http://schemas.openxmlformats.org/officeDocument/2006/relationships/hyperlink" Target="http://code.msdn.microsoft.com/windowsapps/Windows-8-Modern-Style-App-Sample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9.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9.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9.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8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Designing games for Windows </a:t>
            </a:r>
            <a:endParaRPr lang="en-US" dirty="0"/>
          </a:p>
        </p:txBody>
      </p:sp>
      <p:sp>
        <p:nvSpPr>
          <p:cNvPr id="3" name="Subtitle 2"/>
          <p:cNvSpPr>
            <a:spLocks noGrp="1"/>
          </p:cNvSpPr>
          <p:nvPr>
            <p:ph type="subTitle" idx="1"/>
          </p:nvPr>
        </p:nvSpPr>
        <p:spPr/>
        <p:txBody>
          <a:bodyPr/>
          <a:lstStyle/>
          <a:p>
            <a:r>
              <a:rPr lang="en-US" dirty="0" err="1" smtClean="0"/>
              <a:t>Shai</a:t>
            </a:r>
            <a:r>
              <a:rPr lang="en-US" dirty="0" smtClean="0"/>
              <a:t> </a:t>
            </a:r>
            <a:r>
              <a:rPr lang="en-US" dirty="0" err="1" smtClean="0"/>
              <a:t>Hinitz</a:t>
            </a:r>
            <a:endParaRPr lang="en-US" dirty="0" smtClean="0"/>
          </a:p>
          <a:p>
            <a:r>
              <a:rPr lang="en-US" dirty="0" smtClean="0"/>
              <a:t>Sr. Program Manager, Windows Gaming</a:t>
            </a:r>
          </a:p>
          <a:p>
            <a:r>
              <a:rPr lang="en-US" smtClean="0"/>
              <a:t>2-106</a:t>
            </a:r>
            <a:endParaRPr lang="en-US" dirty="0"/>
          </a:p>
        </p:txBody>
      </p:sp>
    </p:spTree>
    <p:extLst>
      <p:ext uri="{BB962C8B-B14F-4D97-AF65-F5344CB8AC3E}">
        <p14:creationId xmlns:p14="http://schemas.microsoft.com/office/powerpoint/2010/main" val="428100374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sz="4896" dirty="0"/>
              <a:t>Contract charms</a:t>
            </a:r>
          </a:p>
        </p:txBody>
      </p:sp>
      <p:sp>
        <p:nvSpPr>
          <p:cNvPr id="5" name="Text Placeholder 4"/>
          <p:cNvSpPr>
            <a:spLocks noGrp="1"/>
          </p:cNvSpPr>
          <p:nvPr>
            <p:ph type="body" sz="quarter" idx="10"/>
          </p:nvPr>
        </p:nvSpPr>
        <p:spPr>
          <a:prstGeom prst="rect">
            <a:avLst/>
          </a:prstGeom>
        </p:spPr>
        <p:txBody>
          <a:bodyPr/>
          <a:lstStyle/>
          <a:p>
            <a:r>
              <a:rPr lang="en-US" sz="2856" dirty="0"/>
              <a:t>Better together; Branding and engagement opportunity</a:t>
            </a:r>
          </a:p>
          <a:p>
            <a:r>
              <a:rPr lang="en-US" sz="2856" dirty="0"/>
              <a:t>Share/Search: score, achievements, items, game play</a:t>
            </a:r>
          </a:p>
          <a:p>
            <a:r>
              <a:rPr lang="en-US" sz="2856" dirty="0"/>
              <a:t>Share/Search: initiator or provider</a:t>
            </a:r>
          </a:p>
          <a:p>
            <a:r>
              <a:rPr lang="en-US" sz="2856" dirty="0"/>
              <a:t>Context sensitive</a:t>
            </a:r>
          </a:p>
        </p:txBody>
      </p:sp>
      <p:pic>
        <p:nvPicPr>
          <p:cNvPr id="6" name="Picture 5" descr="Hh868271.share_2_picture_puzzle(en-us,WIN.10).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8294" y="4069052"/>
            <a:ext cx="4470416" cy="2508438"/>
          </a:xfrm>
          <a:prstGeom prst="rect">
            <a:avLst/>
          </a:prstGeom>
          <a:noFill/>
          <a:ln>
            <a:noFill/>
          </a:ln>
        </p:spPr>
      </p:pic>
      <p:pic>
        <p:nvPicPr>
          <p:cNvPr id="7" name="Picture 6" descr="Hh868271.share_3_picture_puzzle(en-us,WIN.10).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9155" y="4070392"/>
            <a:ext cx="4444022" cy="2493775"/>
          </a:xfrm>
          <a:prstGeom prst="rect">
            <a:avLst/>
          </a:prstGeom>
          <a:noFill/>
          <a:ln>
            <a:noFill/>
          </a:ln>
        </p:spPr>
      </p:pic>
    </p:spTree>
    <p:extLst>
      <p:ext uri="{BB962C8B-B14F-4D97-AF65-F5344CB8AC3E}">
        <p14:creationId xmlns:p14="http://schemas.microsoft.com/office/powerpoint/2010/main" val="80988335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761227" y="1604945"/>
            <a:ext cx="6398227" cy="3784634"/>
          </a:xfrm>
        </p:spPr>
        <p:txBody>
          <a:bodyPr/>
          <a:lstStyle/>
          <a:p>
            <a:pPr>
              <a:spcBef>
                <a:spcPts val="0"/>
              </a:spcBef>
              <a:spcAft>
                <a:spcPts val="1224"/>
              </a:spcAft>
            </a:pPr>
            <a:r>
              <a:rPr lang="en-US" sz="3672" dirty="0"/>
              <a:t>Hand of cards</a:t>
            </a:r>
          </a:p>
          <a:p>
            <a:pPr>
              <a:spcBef>
                <a:spcPts val="0"/>
              </a:spcBef>
              <a:spcAft>
                <a:spcPts val="1224"/>
              </a:spcAft>
            </a:pPr>
            <a:r>
              <a:rPr lang="en-US" sz="3672" dirty="0"/>
              <a:t>Letter tiles for word games</a:t>
            </a:r>
          </a:p>
          <a:p>
            <a:pPr>
              <a:spcBef>
                <a:spcPts val="0"/>
              </a:spcBef>
              <a:spcAft>
                <a:spcPts val="1224"/>
              </a:spcAft>
            </a:pPr>
            <a:r>
              <a:rPr lang="en-US" sz="3672" dirty="0"/>
              <a:t>Battle ship</a:t>
            </a:r>
          </a:p>
        </p:txBody>
      </p:sp>
      <p:sp>
        <p:nvSpPr>
          <p:cNvPr id="3" name="Title 2"/>
          <p:cNvSpPr>
            <a:spLocks noGrp="1"/>
          </p:cNvSpPr>
          <p:nvPr>
            <p:ph type="title"/>
          </p:nvPr>
        </p:nvSpPr>
        <p:spPr/>
        <p:txBody>
          <a:bodyPr/>
          <a:lstStyle/>
          <a:p>
            <a:r>
              <a:rPr lang="en-US" sz="4896" dirty="0"/>
              <a:t>Play To: extend for secret screen</a:t>
            </a:r>
          </a:p>
        </p:txBody>
      </p:sp>
      <p:pic>
        <p:nvPicPr>
          <p:cNvPr id="21" name="Picture 20"/>
          <p:cNvPicPr>
            <a:picLocks noChangeAspect="1"/>
          </p:cNvPicPr>
          <p:nvPr/>
        </p:nvPicPr>
        <p:blipFill>
          <a:blip r:embed="rId3"/>
          <a:stretch>
            <a:fillRect/>
          </a:stretch>
        </p:blipFill>
        <p:spPr>
          <a:xfrm>
            <a:off x="277029" y="1821536"/>
            <a:ext cx="5321313" cy="3837030"/>
          </a:xfrm>
          <a:prstGeom prst="rect">
            <a:avLst/>
          </a:prstGeom>
        </p:spPr>
      </p:pic>
    </p:spTree>
    <p:extLst>
      <p:ext uri="{BB962C8B-B14F-4D97-AF65-F5344CB8AC3E}">
        <p14:creationId xmlns:p14="http://schemas.microsoft.com/office/powerpoint/2010/main" val="373213623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Settings</a:t>
            </a:r>
            <a:endParaRPr lang="en-US" dirty="0"/>
          </a:p>
        </p:txBody>
      </p:sp>
      <p:sp>
        <p:nvSpPr>
          <p:cNvPr id="5" name="Text Placeholder 4"/>
          <p:cNvSpPr>
            <a:spLocks noGrp="1"/>
          </p:cNvSpPr>
          <p:nvPr>
            <p:ph type="body" sz="quarter" idx="10"/>
          </p:nvPr>
        </p:nvSpPr>
        <p:spPr/>
        <p:txBody>
          <a:bodyPr/>
          <a:lstStyle/>
          <a:p>
            <a:pPr>
              <a:spcBef>
                <a:spcPts val="0"/>
              </a:spcBef>
            </a:pPr>
            <a:r>
              <a:rPr lang="en-US" sz="3264" dirty="0"/>
              <a:t>Arrange in logical groups </a:t>
            </a:r>
          </a:p>
          <a:p>
            <a:pPr lvl="1">
              <a:spcBef>
                <a:spcPts val="0"/>
              </a:spcBef>
            </a:pPr>
            <a:r>
              <a:rPr lang="en-US" sz="2040" dirty="0"/>
              <a:t>Options: difficulty levels, audio levels, game preferences</a:t>
            </a:r>
          </a:p>
          <a:p>
            <a:pPr lvl="1">
              <a:spcBef>
                <a:spcPts val="0"/>
              </a:spcBef>
            </a:pPr>
            <a:r>
              <a:rPr lang="en-US" sz="2040" dirty="0"/>
              <a:t>Privacy policy: protection of personal data and liability </a:t>
            </a:r>
          </a:p>
          <a:p>
            <a:pPr lvl="1">
              <a:spcBef>
                <a:spcPts val="0"/>
              </a:spcBef>
            </a:pPr>
            <a:r>
              <a:rPr lang="en-US" sz="2040" dirty="0"/>
              <a:t>Help: context sensitive tutorials, hints, support and contact information</a:t>
            </a:r>
          </a:p>
          <a:p>
            <a:pPr lvl="1">
              <a:spcBef>
                <a:spcPts val="0"/>
              </a:spcBef>
            </a:pPr>
            <a:r>
              <a:rPr lang="en-US" sz="2040" dirty="0"/>
              <a:t>About: developer, publisher, version, build</a:t>
            </a:r>
          </a:p>
          <a:p>
            <a:pPr lvl="1">
              <a:spcBef>
                <a:spcPts val="0"/>
              </a:spcBef>
            </a:pPr>
            <a:r>
              <a:rPr lang="en-US" sz="2040" dirty="0"/>
              <a:t>Login: Sign in/out or switch gamer service</a:t>
            </a:r>
          </a:p>
          <a:p>
            <a:pPr lvl="1">
              <a:spcBef>
                <a:spcPts val="0"/>
              </a:spcBef>
              <a:spcAft>
                <a:spcPts val="1836"/>
              </a:spcAft>
            </a:pPr>
            <a:r>
              <a:rPr lang="en-US" sz="2040" dirty="0"/>
              <a:t>Credits: kudos, thanks and “production babies”</a:t>
            </a:r>
          </a:p>
          <a:p>
            <a:pPr>
              <a:spcBef>
                <a:spcPts val="0"/>
              </a:spcBef>
              <a:spcAft>
                <a:spcPts val="1836"/>
              </a:spcAft>
            </a:pPr>
            <a:r>
              <a:rPr lang="en-US" sz="3264" dirty="0"/>
              <a:t>Real time sliders</a:t>
            </a:r>
          </a:p>
          <a:p>
            <a:pPr>
              <a:spcBef>
                <a:spcPts val="0"/>
              </a:spcBef>
              <a:spcAft>
                <a:spcPts val="1836"/>
              </a:spcAft>
            </a:pPr>
            <a:r>
              <a:rPr lang="en-US" sz="3264" dirty="0"/>
              <a:t>Standard or branded UI</a:t>
            </a:r>
          </a:p>
          <a:p>
            <a:pPr>
              <a:spcBef>
                <a:spcPts val="0"/>
              </a:spcBef>
              <a:spcAft>
                <a:spcPts val="1836"/>
              </a:spcAft>
            </a:pPr>
            <a:endParaRPr lang="en-US" sz="2856" dirty="0"/>
          </a:p>
        </p:txBody>
      </p:sp>
      <p:pic>
        <p:nvPicPr>
          <p:cNvPr id="6" name="Picture 5"/>
          <p:cNvPicPr>
            <a:picLocks noChangeAspect="1"/>
          </p:cNvPicPr>
          <p:nvPr/>
        </p:nvPicPr>
        <p:blipFill rotWithShape="1">
          <a:blip r:embed="rId3"/>
          <a:srcRect l="75044" t="-1" r="1" b="2590"/>
          <a:stretch/>
        </p:blipFill>
        <p:spPr>
          <a:xfrm>
            <a:off x="9235459" y="-19983"/>
            <a:ext cx="3196275" cy="7014507"/>
          </a:xfrm>
          <a:prstGeom prst="rect">
            <a:avLst/>
          </a:prstGeom>
          <a:ln>
            <a:solidFill>
              <a:schemeClr val="tx1"/>
            </a:solidFill>
          </a:ln>
        </p:spPr>
      </p:pic>
      <p:pic>
        <p:nvPicPr>
          <p:cNvPr id="7" name="Picture 6"/>
          <p:cNvPicPr>
            <a:picLocks noChangeAspect="1"/>
          </p:cNvPicPr>
          <p:nvPr/>
        </p:nvPicPr>
        <p:blipFill rotWithShape="1">
          <a:blip r:embed="rId4"/>
          <a:srcRect l="75346"/>
          <a:stretch/>
        </p:blipFill>
        <p:spPr>
          <a:xfrm>
            <a:off x="9354868" y="-19981"/>
            <a:ext cx="3075936" cy="7014507"/>
          </a:xfrm>
          <a:prstGeom prst="rect">
            <a:avLst/>
          </a:prstGeom>
        </p:spPr>
      </p:pic>
    </p:spTree>
    <p:extLst>
      <p:ext uri="{BB962C8B-B14F-4D97-AF65-F5344CB8AC3E}">
        <p14:creationId xmlns:p14="http://schemas.microsoft.com/office/powerpoint/2010/main" val="2363714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1+ppt_w/2"/>
                                          </p:val>
                                        </p:tav>
                                      </p:tavLst>
                                    </p:anim>
                                    <p:anim calcmode="lin" valueType="num">
                                      <p:cBhvr additive="base">
                                        <p:cTn id="13" dur="500"/>
                                        <p:tgtEl>
                                          <p:spTgt spid="7"/>
                                        </p:tgtEl>
                                        <p:attrNameLst>
                                          <p:attrName>ppt_y</p:attrName>
                                        </p:attrNameLst>
                                      </p:cBhvr>
                                      <p:tavLst>
                                        <p:tav tm="0">
                                          <p:val>
                                            <p:strVal val="ppt_y"/>
                                          </p:val>
                                        </p:tav>
                                        <p:tav tm="100000">
                                          <p:val>
                                            <p:strVal val="ppt_y"/>
                                          </p:val>
                                        </p:tav>
                                      </p:tavLst>
                                    </p:anim>
                                    <p:set>
                                      <p:cBhvr>
                                        <p:cTn id="14" dur="1" fill="hold">
                                          <p:stCondLst>
                                            <p:cond delay="499"/>
                                          </p:stCondLst>
                                        </p:cTn>
                                        <p:tgtEl>
                                          <p:spTgt spid="7"/>
                                        </p:tgtEl>
                                        <p:attrNameLst>
                                          <p:attrName>style.visibility</p:attrName>
                                        </p:attrNameLst>
                                      </p:cBhvr>
                                      <p:to>
                                        <p:strVal val="hidden"/>
                                      </p:to>
                                    </p:set>
                                  </p:childTnLst>
                                </p:cTn>
                              </p:par>
                            </p:childTnLst>
                          </p:cTn>
                        </p:par>
                        <p:par>
                          <p:cTn id="15" fill="hold">
                            <p:stCondLst>
                              <p:cond delay="500"/>
                            </p:stCondLst>
                            <p:childTnLst>
                              <p:par>
                                <p:cTn id="16" presetID="2" presetClass="entr" presetSubtype="2" fill="hold" nodeType="after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2" fill="hold" nodeType="clickEffect">
                                  <p:stCondLst>
                                    <p:cond delay="0"/>
                                  </p:stCondLst>
                                  <p:childTnLst>
                                    <p:anim calcmode="lin" valueType="num">
                                      <p:cBhvr additive="base">
                                        <p:cTn id="23" dur="500"/>
                                        <p:tgtEl>
                                          <p:spTgt spid="6"/>
                                        </p:tgtEl>
                                        <p:attrNameLst>
                                          <p:attrName>ppt_x</p:attrName>
                                        </p:attrNameLst>
                                      </p:cBhvr>
                                      <p:tavLst>
                                        <p:tav tm="0">
                                          <p:val>
                                            <p:strVal val="ppt_x"/>
                                          </p:val>
                                        </p:tav>
                                        <p:tav tm="100000">
                                          <p:val>
                                            <p:strVal val="1+ppt_w/2"/>
                                          </p:val>
                                        </p:tav>
                                      </p:tavLst>
                                    </p:anim>
                                    <p:anim calcmode="lin" valueType="num">
                                      <p:cBhvr additive="base">
                                        <p:cTn id="24" dur="500"/>
                                        <p:tgtEl>
                                          <p:spTgt spid="6"/>
                                        </p:tgtEl>
                                        <p:attrNameLst>
                                          <p:attrName>ppt_y</p:attrName>
                                        </p:attrNameLst>
                                      </p:cBhvr>
                                      <p:tavLst>
                                        <p:tav tm="0">
                                          <p:val>
                                            <p:strVal val="ppt_y"/>
                                          </p:val>
                                        </p:tav>
                                        <p:tav tm="100000">
                                          <p:val>
                                            <p:strVal val="ppt_y"/>
                                          </p:val>
                                        </p:tav>
                                      </p:tavLst>
                                    </p:anim>
                                    <p:set>
                                      <p:cBhvr>
                                        <p:cTn id="2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sz="4896" dirty="0"/>
              <a:t>View states and orientation changes </a:t>
            </a:r>
          </a:p>
        </p:txBody>
      </p:sp>
      <p:sp>
        <p:nvSpPr>
          <p:cNvPr id="5" name="Text Placeholder 4"/>
          <p:cNvSpPr>
            <a:spLocks noGrp="1"/>
          </p:cNvSpPr>
          <p:nvPr>
            <p:ph type="body" sz="quarter" idx="10"/>
          </p:nvPr>
        </p:nvSpPr>
        <p:spPr>
          <a:prstGeom prst="rect">
            <a:avLst/>
          </a:prstGeom>
        </p:spPr>
        <p:txBody>
          <a:bodyPr/>
          <a:lstStyle/>
          <a:p>
            <a:r>
              <a:rPr lang="en-US" sz="2448" dirty="0">
                <a:latin typeface="+mn-lt"/>
              </a:rPr>
              <a:t>Full screen, full bleed, border and menu free</a:t>
            </a:r>
          </a:p>
          <a:p>
            <a:r>
              <a:rPr lang="en-US" sz="2448" dirty="0">
                <a:latin typeface="+mn-lt"/>
              </a:rPr>
              <a:t>Snap View: 320 pixels – offer secondary engagement</a:t>
            </a:r>
          </a:p>
          <a:p>
            <a:r>
              <a:rPr lang="en-US" sz="2448" dirty="0">
                <a:latin typeface="+mn-lt"/>
              </a:rPr>
              <a:t>Fill View: 1366 – 320 = 1046 (4:3) maintain primary engagement</a:t>
            </a:r>
          </a:p>
          <a:p>
            <a:r>
              <a:rPr lang="en-US" sz="2448" dirty="0">
                <a:latin typeface="+mn-lt"/>
              </a:rPr>
              <a:t>Portrait View: “optional” – consider rotation animation</a:t>
            </a:r>
          </a:p>
          <a:p>
            <a:r>
              <a:rPr lang="en-US" sz="2448" dirty="0">
                <a:latin typeface="+mn-lt"/>
              </a:rPr>
              <a:t>App bar considerations for each case</a:t>
            </a:r>
          </a:p>
          <a:p>
            <a:endParaRPr lang="en-US" sz="2448" dirty="0">
              <a:latin typeface="+mn-lt"/>
            </a:endParaRPr>
          </a:p>
          <a:p>
            <a:endParaRPr lang="en-US" sz="2448" dirty="0">
              <a:latin typeface="+mn-lt"/>
            </a:endParaRPr>
          </a:p>
          <a:p>
            <a:endParaRPr lang="en-US" sz="2448" dirty="0">
              <a:latin typeface="+mn-lt"/>
            </a:endParaRPr>
          </a:p>
        </p:txBody>
      </p:sp>
      <p:grpSp>
        <p:nvGrpSpPr>
          <p:cNvPr id="19" name="Group 18"/>
          <p:cNvGrpSpPr/>
          <p:nvPr/>
        </p:nvGrpSpPr>
        <p:grpSpPr>
          <a:xfrm>
            <a:off x="4644949" y="3799280"/>
            <a:ext cx="5041242" cy="3273206"/>
            <a:chOff x="-4262612" y="1610655"/>
            <a:chExt cx="4942843" cy="3209317"/>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612" y="1610655"/>
              <a:ext cx="4942843" cy="3209317"/>
            </a:xfrm>
            <a:prstGeom prst="rect">
              <a:avLst/>
            </a:prstGeom>
          </p:spPr>
        </p:pic>
        <p:pic>
          <p:nvPicPr>
            <p:cNvPr id="7" name="Picture 6" descr="01_Mai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1744" y="2021927"/>
              <a:ext cx="3835508" cy="215642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1744" y="2017770"/>
              <a:ext cx="900239" cy="2160576"/>
            </a:xfrm>
            <a:prstGeom prst="rect">
              <a:avLst/>
            </a:prstGeom>
          </p:spPr>
        </p:pic>
      </p:grpSp>
      <p:grpSp>
        <p:nvGrpSpPr>
          <p:cNvPr id="22" name="Group 21"/>
          <p:cNvGrpSpPr/>
          <p:nvPr/>
        </p:nvGrpSpPr>
        <p:grpSpPr>
          <a:xfrm>
            <a:off x="-61536" y="3799281"/>
            <a:ext cx="5041242" cy="3273206"/>
            <a:chOff x="80905" y="3725123"/>
            <a:chExt cx="4942843" cy="3209317"/>
          </a:xfrm>
        </p:grpSpPr>
        <p:pic>
          <p:nvPicPr>
            <p:cNvPr id="9" name="Picture 8" descr="MSFT-Win8CasualGaming-CTR-Tutorial.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045" y="4135828"/>
              <a:ext cx="3912044" cy="2199451"/>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05" y="3725123"/>
              <a:ext cx="4942843" cy="3209317"/>
            </a:xfrm>
            <a:prstGeom prst="rect">
              <a:avLst/>
            </a:prstGeom>
          </p:spPr>
        </p:pic>
      </p:grpSp>
      <p:grpSp>
        <p:nvGrpSpPr>
          <p:cNvPr id="20" name="Group 19"/>
          <p:cNvGrpSpPr/>
          <p:nvPr/>
        </p:nvGrpSpPr>
        <p:grpSpPr>
          <a:xfrm>
            <a:off x="9484654" y="851660"/>
            <a:ext cx="3273204" cy="5041239"/>
            <a:chOff x="9473534" y="1422584"/>
            <a:chExt cx="3209315" cy="4942840"/>
          </a:xfrm>
        </p:grpSpPr>
        <p:pic>
          <p:nvPicPr>
            <p:cNvPr id="11" name="Picture 10" descr="MSFT-Win8CasualGaming-Vertical.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88435" y="2003573"/>
              <a:ext cx="2154093" cy="3831369"/>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6200000">
              <a:off x="8606772" y="2289346"/>
              <a:ext cx="4942840" cy="3209315"/>
            </a:xfrm>
            <a:prstGeom prst="rect">
              <a:avLst/>
            </a:prstGeom>
          </p:spPr>
        </p:pic>
      </p:grpSp>
    </p:spTree>
    <p:extLst>
      <p:ext uri="{BB962C8B-B14F-4D97-AF65-F5344CB8AC3E}">
        <p14:creationId xmlns:p14="http://schemas.microsoft.com/office/powerpoint/2010/main" val="105804396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sz="4896" dirty="0"/>
              <a:t>Pausing the game</a:t>
            </a:r>
          </a:p>
        </p:txBody>
      </p:sp>
      <p:sp>
        <p:nvSpPr>
          <p:cNvPr id="5" name="Text Placeholder 4"/>
          <p:cNvSpPr>
            <a:spLocks noGrp="1"/>
          </p:cNvSpPr>
          <p:nvPr>
            <p:ph type="body" sz="quarter" idx="10"/>
          </p:nvPr>
        </p:nvSpPr>
        <p:spPr>
          <a:xfrm>
            <a:off x="277029" y="1773774"/>
            <a:ext cx="5894395" cy="4922300"/>
          </a:xfrm>
          <a:prstGeom prst="rect">
            <a:avLst/>
          </a:prstGeom>
        </p:spPr>
        <p:txBody>
          <a:bodyPr/>
          <a:lstStyle/>
          <a:p>
            <a:pPr>
              <a:spcAft>
                <a:spcPts val="1224"/>
              </a:spcAft>
            </a:pPr>
            <a:r>
              <a:rPr lang="en-US" sz="2856" dirty="0">
                <a:sym typeface="Wingdings" panose="05000000000000000000" pitchFamily="2" charset="2"/>
              </a:rPr>
              <a:t>Loss of focus or view changes</a:t>
            </a:r>
          </a:p>
          <a:p>
            <a:pPr>
              <a:spcAft>
                <a:spcPts val="1224"/>
              </a:spcAft>
            </a:pPr>
            <a:r>
              <a:rPr lang="en-US" sz="2856" dirty="0">
                <a:sym typeface="Wingdings" panose="05000000000000000000" pitchFamily="2" charset="2"/>
              </a:rPr>
              <a:t>Careful about rotation</a:t>
            </a:r>
          </a:p>
          <a:p>
            <a:pPr>
              <a:spcAft>
                <a:spcPts val="1224"/>
              </a:spcAft>
            </a:pPr>
            <a:r>
              <a:rPr lang="en-US" sz="2856" dirty="0">
                <a:sym typeface="Wingdings" panose="05000000000000000000" pitchFamily="2" charset="2"/>
              </a:rPr>
              <a:t>App bar swipes (or RMB)</a:t>
            </a:r>
          </a:p>
          <a:p>
            <a:pPr>
              <a:spcAft>
                <a:spcPts val="1224"/>
              </a:spcAft>
            </a:pPr>
            <a:r>
              <a:rPr lang="en-US" sz="2856" dirty="0">
                <a:sym typeface="Wingdings" panose="05000000000000000000" pitchFamily="2" charset="2"/>
              </a:rPr>
              <a:t>Toggle play/pause control</a:t>
            </a:r>
          </a:p>
          <a:p>
            <a:pPr>
              <a:spcAft>
                <a:spcPts val="1224"/>
              </a:spcAft>
            </a:pPr>
            <a:r>
              <a:rPr lang="en-US" sz="2856" dirty="0">
                <a:sym typeface="Wingdings" panose="05000000000000000000" pitchFamily="2" charset="2"/>
              </a:rPr>
              <a:t>Minimal or total obfuscation</a:t>
            </a:r>
          </a:p>
          <a:p>
            <a:pPr>
              <a:spcAft>
                <a:spcPts val="1224"/>
              </a:spcAft>
            </a:pPr>
            <a:r>
              <a:rPr lang="en-US" sz="2856" dirty="0">
                <a:sym typeface="Wingdings" panose="05000000000000000000" pitchFamily="2" charset="2"/>
              </a:rPr>
              <a:t>Countdown to return</a:t>
            </a:r>
            <a:endParaRPr lang="en-US" sz="2856" dirty="0"/>
          </a:p>
          <a:p>
            <a:pPr>
              <a:spcAft>
                <a:spcPts val="1224"/>
              </a:spcAft>
            </a:pPr>
            <a:endParaRPr lang="en-US" sz="2856" dirty="0"/>
          </a:p>
        </p:txBody>
      </p:sp>
      <p:grpSp>
        <p:nvGrpSpPr>
          <p:cNvPr id="13" name="Group 12"/>
          <p:cNvGrpSpPr/>
          <p:nvPr/>
        </p:nvGrpSpPr>
        <p:grpSpPr>
          <a:xfrm>
            <a:off x="6491650" y="233150"/>
            <a:ext cx="5942324" cy="3858266"/>
            <a:chOff x="6065205" y="772404"/>
            <a:chExt cx="5826337" cy="3782957"/>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8152" y="1255002"/>
              <a:ext cx="4515924" cy="2538967"/>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7224" y="1255002"/>
              <a:ext cx="1057902" cy="253896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5205" y="772404"/>
              <a:ext cx="5826337" cy="3782957"/>
            </a:xfrm>
            <a:prstGeom prst="rect">
              <a:avLst/>
            </a:prstGeom>
          </p:spPr>
        </p:pic>
      </p:grpSp>
      <p:grpSp>
        <p:nvGrpSpPr>
          <p:cNvPr id="15" name="Group 14"/>
          <p:cNvGrpSpPr/>
          <p:nvPr/>
        </p:nvGrpSpPr>
        <p:grpSpPr>
          <a:xfrm>
            <a:off x="6009971" y="2925380"/>
            <a:ext cx="5942324" cy="3858266"/>
            <a:chOff x="7906435" y="1684475"/>
            <a:chExt cx="5826337" cy="3782957"/>
          </a:xfrm>
        </p:grpSpPr>
        <p:pic>
          <p:nvPicPr>
            <p:cNvPr id="11" name="Picture 10"/>
            <p:cNvPicPr>
              <a:picLocks/>
            </p:cNvPicPr>
            <p:nvPr/>
          </p:nvPicPr>
          <p:blipFill>
            <a:blip r:embed="rId6">
              <a:extLst>
                <a:ext uri="{28A0092B-C50C-407E-A947-70E740481C1C}">
                  <a14:useLocalDpi xmlns:a14="http://schemas.microsoft.com/office/drawing/2010/main" val="0"/>
                </a:ext>
              </a:extLst>
            </a:blip>
            <a:stretch>
              <a:fillRect/>
            </a:stretch>
          </p:blipFill>
          <p:spPr>
            <a:xfrm>
              <a:off x="8537015" y="2167073"/>
              <a:ext cx="4515924" cy="2548112"/>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06435" y="1684475"/>
              <a:ext cx="5826337" cy="3782957"/>
            </a:xfrm>
            <a:prstGeom prst="rect">
              <a:avLst/>
            </a:prstGeom>
          </p:spPr>
        </p:pic>
      </p:grpSp>
    </p:spTree>
    <p:extLst>
      <p:ext uri="{BB962C8B-B14F-4D97-AF65-F5344CB8AC3E}">
        <p14:creationId xmlns:p14="http://schemas.microsoft.com/office/powerpoint/2010/main" val="63802455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sz="4896" dirty="0"/>
              <a:t>Roaming across devices</a:t>
            </a:r>
          </a:p>
        </p:txBody>
      </p:sp>
      <p:sp>
        <p:nvSpPr>
          <p:cNvPr id="5" name="Text Placeholder 4"/>
          <p:cNvSpPr>
            <a:spLocks noGrp="1"/>
          </p:cNvSpPr>
          <p:nvPr>
            <p:ph type="body" sz="quarter" idx="10"/>
          </p:nvPr>
        </p:nvSpPr>
        <p:spPr>
          <a:xfrm>
            <a:off x="277031" y="1492165"/>
            <a:ext cx="7094565" cy="5237821"/>
          </a:xfrm>
          <a:prstGeom prst="rect">
            <a:avLst/>
          </a:prstGeom>
        </p:spPr>
        <p:txBody>
          <a:bodyPr/>
          <a:lstStyle/>
          <a:p>
            <a:pPr>
              <a:spcAft>
                <a:spcPts val="1836"/>
              </a:spcAft>
            </a:pPr>
            <a:r>
              <a:rPr lang="en-US" sz="2856" dirty="0">
                <a:latin typeface="+mn-lt"/>
              </a:rPr>
              <a:t>PLM State management</a:t>
            </a:r>
          </a:p>
          <a:p>
            <a:pPr>
              <a:spcAft>
                <a:spcPts val="1836"/>
              </a:spcAft>
            </a:pPr>
            <a:r>
              <a:rPr lang="en-US" sz="2856" dirty="0">
                <a:latin typeface="+mn-lt"/>
              </a:rPr>
              <a:t>Checkpoints and background </a:t>
            </a:r>
            <a:br>
              <a:rPr lang="en-US" sz="2856" dirty="0">
                <a:latin typeface="+mn-lt"/>
              </a:rPr>
            </a:br>
            <a:r>
              <a:rPr lang="en-US" sz="2856" dirty="0">
                <a:latin typeface="+mn-lt"/>
              </a:rPr>
              <a:t>game play saving </a:t>
            </a:r>
          </a:p>
          <a:p>
            <a:pPr>
              <a:spcAft>
                <a:spcPts val="1836"/>
              </a:spcAft>
            </a:pPr>
            <a:r>
              <a:rPr lang="en-US" sz="2856" dirty="0">
                <a:latin typeface="+mn-lt"/>
              </a:rPr>
              <a:t>Play, pause, resume experiences</a:t>
            </a:r>
          </a:p>
          <a:p>
            <a:pPr>
              <a:spcAft>
                <a:spcPts val="1836"/>
              </a:spcAft>
            </a:pPr>
            <a:r>
              <a:rPr lang="en-US" sz="2856" dirty="0">
                <a:latin typeface="+mn-lt"/>
              </a:rPr>
              <a:t>Continuous gameplay across devices</a:t>
            </a:r>
          </a:p>
          <a:p>
            <a:pPr>
              <a:spcAft>
                <a:spcPts val="1836"/>
              </a:spcAft>
            </a:pPr>
            <a:r>
              <a:rPr lang="en-US" sz="2856" dirty="0">
                <a:latin typeface="+mn-lt"/>
              </a:rPr>
              <a:t>Consistent settings and options</a:t>
            </a: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21410" y1="45098" x2="21410" y2="45098"/>
                        <a14:foregroundMark x1="44947" y1="44510" x2="44947" y2="44510"/>
                      </a14:backgroundRemoval>
                    </a14:imgEffect>
                  </a14:imgLayer>
                </a14:imgProps>
              </a:ext>
              <a:ext uri="{28A0092B-C50C-407E-A947-70E740481C1C}">
                <a14:useLocalDpi xmlns:a14="http://schemas.microsoft.com/office/drawing/2010/main" val="0"/>
              </a:ext>
            </a:extLst>
          </a:blip>
          <a:stretch>
            <a:fillRect/>
          </a:stretch>
        </p:blipFill>
        <p:spPr>
          <a:xfrm>
            <a:off x="5842573" y="1029749"/>
            <a:ext cx="7305393" cy="4954455"/>
          </a:xfrm>
          <a:prstGeom prst="rect">
            <a:avLst/>
          </a:prstGeom>
        </p:spPr>
      </p:pic>
    </p:spTree>
    <p:extLst>
      <p:ext uri="{BB962C8B-B14F-4D97-AF65-F5344CB8AC3E}">
        <p14:creationId xmlns:p14="http://schemas.microsoft.com/office/powerpoint/2010/main" val="14496704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24909" y1="91125" x2="24909" y2="91125"/>
                      </a14:backgroundRemoval>
                    </a14:imgEffect>
                  </a14:imgLayer>
                </a14:imgProps>
              </a:ext>
            </a:extLst>
          </a:blip>
          <a:stretch>
            <a:fillRect/>
          </a:stretch>
        </p:blipFill>
        <p:spPr>
          <a:xfrm>
            <a:off x="259235" y="1575057"/>
            <a:ext cx="6547197" cy="5019782"/>
          </a:xfrm>
          <a:prstGeom prst="rect">
            <a:avLst/>
          </a:prstGeom>
          <a:ln>
            <a:noFill/>
          </a:ln>
          <a:effectLst>
            <a:outerShdw blurRad="292100" dist="139700" dir="2700000" algn="tl" rotWithShape="0">
              <a:srgbClr val="333333">
                <a:alpha val="25000"/>
              </a:srgbClr>
            </a:outerShdw>
          </a:effectLst>
        </p:spPr>
      </p:pic>
      <p:sp>
        <p:nvSpPr>
          <p:cNvPr id="4" name="Title 3"/>
          <p:cNvSpPr>
            <a:spLocks noGrp="1"/>
          </p:cNvSpPr>
          <p:nvPr>
            <p:ph type="title"/>
          </p:nvPr>
        </p:nvSpPr>
        <p:spPr>
          <a:prstGeom prst="rect">
            <a:avLst/>
          </a:prstGeom>
        </p:spPr>
        <p:txBody>
          <a:bodyPr/>
          <a:lstStyle/>
          <a:p>
            <a:r>
              <a:rPr lang="en-US" sz="4896" dirty="0"/>
              <a:t>Player accounts</a:t>
            </a:r>
          </a:p>
        </p:txBody>
      </p:sp>
      <p:sp>
        <p:nvSpPr>
          <p:cNvPr id="5" name="Text Placeholder 4"/>
          <p:cNvSpPr>
            <a:spLocks noGrp="1"/>
          </p:cNvSpPr>
          <p:nvPr>
            <p:ph type="body" sz="quarter" idx="10"/>
          </p:nvPr>
        </p:nvSpPr>
        <p:spPr>
          <a:xfrm>
            <a:off x="6663954" y="1931821"/>
            <a:ext cx="5495494" cy="4764254"/>
          </a:xfrm>
          <a:prstGeom prst="rect">
            <a:avLst/>
          </a:prstGeom>
        </p:spPr>
        <p:txBody>
          <a:bodyPr/>
          <a:lstStyle/>
          <a:p>
            <a:pPr>
              <a:lnSpc>
                <a:spcPct val="150000"/>
              </a:lnSpc>
            </a:pPr>
            <a:r>
              <a:rPr lang="en-US" sz="2856" dirty="0"/>
              <a:t>Connect to gaming services</a:t>
            </a:r>
          </a:p>
          <a:p>
            <a:pPr>
              <a:lnSpc>
                <a:spcPct val="150000"/>
              </a:lnSpc>
            </a:pPr>
            <a:r>
              <a:rPr lang="en-US" sz="2856" dirty="0"/>
              <a:t>Tracking players progress</a:t>
            </a:r>
          </a:p>
          <a:p>
            <a:pPr>
              <a:lnSpc>
                <a:spcPct val="150000"/>
              </a:lnSpc>
            </a:pPr>
            <a:r>
              <a:rPr lang="en-US" sz="2856" dirty="0"/>
              <a:t>Link to social network</a:t>
            </a:r>
          </a:p>
          <a:p>
            <a:pPr>
              <a:lnSpc>
                <a:spcPct val="150000"/>
              </a:lnSpc>
            </a:pPr>
            <a:r>
              <a:rPr lang="en-US" sz="2856" dirty="0"/>
              <a:t>Friction-free commerce</a:t>
            </a:r>
          </a:p>
          <a:p>
            <a:pPr>
              <a:lnSpc>
                <a:spcPct val="150000"/>
              </a:lnSpc>
            </a:pPr>
            <a:r>
              <a:rPr lang="en-US" sz="2856" dirty="0"/>
              <a:t>Leverage Microsoft ID federation</a:t>
            </a:r>
          </a:p>
          <a:p>
            <a:pPr>
              <a:lnSpc>
                <a:spcPct val="150000"/>
              </a:lnSpc>
            </a:pPr>
            <a:endParaRPr lang="en-US" sz="2856" dirty="0"/>
          </a:p>
        </p:txBody>
      </p:sp>
      <p:pic>
        <p:nvPicPr>
          <p:cNvPr id="6" name="Picture 5"/>
          <p:cNvPicPr>
            <a:picLocks noChangeAspect="1"/>
          </p:cNvPicPr>
          <p:nvPr/>
        </p:nvPicPr>
        <p:blipFill>
          <a:blip r:embed="rId5"/>
          <a:stretch>
            <a:fillRect/>
          </a:stretch>
        </p:blipFill>
        <p:spPr>
          <a:xfrm>
            <a:off x="8657416" y="561048"/>
            <a:ext cx="3409831" cy="757740"/>
          </a:xfrm>
          <a:prstGeom prst="rect">
            <a:avLst/>
          </a:prstGeom>
          <a:ln>
            <a:noFill/>
          </a:ln>
          <a:effectLst>
            <a:outerShdw blurRad="292100" dist="139700" dir="2700000" algn="tl" rotWithShape="0">
              <a:srgbClr val="333333">
                <a:alpha val="25000"/>
              </a:srgbClr>
            </a:outerShdw>
          </a:effectLst>
        </p:spPr>
      </p:pic>
    </p:spTree>
    <p:extLst>
      <p:ext uri="{BB962C8B-B14F-4D97-AF65-F5344CB8AC3E}">
        <p14:creationId xmlns:p14="http://schemas.microsoft.com/office/powerpoint/2010/main" val="157261978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sz="4896" dirty="0"/>
              <a:t>Next steps and additional resources</a:t>
            </a:r>
          </a:p>
        </p:txBody>
      </p:sp>
      <p:sp>
        <p:nvSpPr>
          <p:cNvPr id="5" name="Text Placeholder 4"/>
          <p:cNvSpPr>
            <a:spLocks noGrp="1"/>
          </p:cNvSpPr>
          <p:nvPr>
            <p:ph type="body" sz="quarter" idx="10"/>
          </p:nvPr>
        </p:nvSpPr>
        <p:spPr>
          <a:prstGeom prst="rect">
            <a:avLst/>
          </a:prstGeom>
        </p:spPr>
        <p:txBody>
          <a:bodyPr/>
          <a:lstStyle/>
          <a:p>
            <a:pPr>
              <a:spcAft>
                <a:spcPts val="1224"/>
              </a:spcAft>
            </a:pPr>
            <a:r>
              <a:rPr lang="en-US" sz="3672" dirty="0"/>
              <a:t>Check out design resources on MSDN</a:t>
            </a:r>
          </a:p>
          <a:p>
            <a:r>
              <a:rPr lang="en-US" sz="3672" dirty="0"/>
              <a:t>Check out other Gaming sessions </a:t>
            </a:r>
          </a:p>
          <a:p>
            <a:pPr lvl="1">
              <a:spcBef>
                <a:spcPts val="0"/>
              </a:spcBef>
            </a:pPr>
            <a:r>
              <a:rPr lang="en-US" sz="2040" dirty="0"/>
              <a:t>3-107 Core Technologies for Windows 8 Games  </a:t>
            </a:r>
          </a:p>
          <a:p>
            <a:pPr lvl="1">
              <a:spcBef>
                <a:spcPts val="0"/>
              </a:spcBef>
            </a:pPr>
            <a:r>
              <a:rPr lang="en-US" sz="2040" dirty="0"/>
              <a:t>3-110 From zero to hero! Building a Windows Store game in HTML5 </a:t>
            </a:r>
          </a:p>
          <a:p>
            <a:pPr lvl="1">
              <a:spcBef>
                <a:spcPts val="0"/>
              </a:spcBef>
            </a:pPr>
            <a:r>
              <a:rPr lang="en-US" sz="2040" dirty="0"/>
              <a:t>3-111 Gaming reimagined: Gaming Case Studies </a:t>
            </a:r>
          </a:p>
          <a:p>
            <a:pPr lvl="1">
              <a:spcBef>
                <a:spcPts val="0"/>
              </a:spcBef>
            </a:pPr>
            <a:r>
              <a:rPr lang="en-US" sz="2040" dirty="0"/>
              <a:t>3-113 Graphics with the Direct3D11.1 API made easy </a:t>
            </a:r>
          </a:p>
          <a:p>
            <a:pPr>
              <a:spcAft>
                <a:spcPts val="1224"/>
              </a:spcAft>
            </a:pPr>
            <a:r>
              <a:rPr lang="en-US" sz="3672" dirty="0"/>
              <a:t>Explore modern gaming interactions</a:t>
            </a:r>
          </a:p>
          <a:p>
            <a:pPr>
              <a:spcAft>
                <a:spcPts val="1224"/>
              </a:spcAft>
            </a:pPr>
            <a:r>
              <a:rPr lang="en-US" sz="3672" dirty="0"/>
              <a:t>Create new and unique experiences</a:t>
            </a:r>
          </a:p>
          <a:p>
            <a:pPr>
              <a:spcAft>
                <a:spcPts val="1224"/>
              </a:spcAft>
            </a:pPr>
            <a:r>
              <a:rPr lang="en-US" sz="3672" dirty="0"/>
              <a:t>Reserve your game name </a:t>
            </a:r>
            <a:r>
              <a:rPr lang="en-US" sz="3672" dirty="0">
                <a:sym typeface="Wingdings" pitchFamily="2" charset="2"/>
              </a:rPr>
              <a:t> </a:t>
            </a:r>
            <a:r>
              <a:rPr lang="en-US" sz="3672" dirty="0">
                <a:hlinkClick r:id="rId3"/>
              </a:rPr>
              <a:t>Get a developer account</a:t>
            </a:r>
            <a:endParaRPr lang="en-US" sz="3672" dirty="0"/>
          </a:p>
          <a:p>
            <a:pPr>
              <a:spcAft>
                <a:spcPts val="1224"/>
              </a:spcAft>
            </a:pPr>
            <a:endParaRPr lang="en-US" dirty="0"/>
          </a:p>
        </p:txBody>
      </p:sp>
    </p:spTree>
    <p:extLst>
      <p:ext uri="{BB962C8B-B14F-4D97-AF65-F5344CB8AC3E}">
        <p14:creationId xmlns:p14="http://schemas.microsoft.com/office/powerpoint/2010/main" val="29873824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91062" y="1475209"/>
            <a:ext cx="10054354" cy="1563267"/>
          </a:xfrm>
        </p:spPr>
        <p:txBody>
          <a:bodyPr/>
          <a:lstStyle/>
          <a:p>
            <a:r>
              <a:rPr lang="en-US" sz="8975" dirty="0"/>
              <a:t>Thank You!</a:t>
            </a:r>
            <a:br>
              <a:rPr lang="en-US" sz="8975" dirty="0"/>
            </a:br>
            <a:r>
              <a:rPr lang="en-US" sz="8975" dirty="0"/>
              <a:t/>
            </a:r>
            <a:br>
              <a:rPr lang="en-US" sz="8975" dirty="0"/>
            </a:br>
            <a:r>
              <a:rPr lang="en-US" sz="8975" dirty="0"/>
              <a:t>Q&amp;A</a:t>
            </a:r>
          </a:p>
        </p:txBody>
      </p:sp>
    </p:spTree>
    <p:extLst>
      <p:ext uri="{BB962C8B-B14F-4D97-AF65-F5344CB8AC3E}">
        <p14:creationId xmlns:p14="http://schemas.microsoft.com/office/powerpoint/2010/main" val="7906688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5030008" y="2674643"/>
            <a:ext cx="7129444" cy="817159"/>
          </a:xfrm>
        </p:spPr>
        <p:txBody>
          <a:bodyPr/>
          <a:lstStyle/>
          <a:p>
            <a:pPr marL="571274" indent="-571274">
              <a:buFont typeface="Arial" pitchFamily="34" charset="0"/>
              <a:buChar char="•"/>
            </a:pPr>
            <a:r>
              <a:rPr lang="en-US" sz="2799" dirty="0"/>
              <a:t>Develop: </a:t>
            </a:r>
            <a:r>
              <a:rPr lang="en-US" sz="2799" u="sng" dirty="0">
                <a:hlinkClick r:id="rId2"/>
              </a:rPr>
              <a:t>http://msdn.microsoft.com/en-US/windows/apps/br229512</a:t>
            </a:r>
            <a:r>
              <a:rPr lang="en-US" sz="2799" dirty="0"/>
              <a:t> </a:t>
            </a:r>
          </a:p>
          <a:p>
            <a:pPr marL="571274" indent="-571274">
              <a:buFont typeface="Arial" pitchFamily="34" charset="0"/>
              <a:buChar char="•"/>
            </a:pPr>
            <a:r>
              <a:rPr lang="en-US" sz="2799" dirty="0"/>
              <a:t>Design: </a:t>
            </a:r>
            <a:r>
              <a:rPr lang="en-US" sz="2799" u="sng" dirty="0">
                <a:hlinkClick r:id="rId3"/>
              </a:rPr>
              <a:t>http://design.windows.com/</a:t>
            </a:r>
            <a:r>
              <a:rPr lang="en-US" sz="2799" dirty="0"/>
              <a:t> </a:t>
            </a:r>
          </a:p>
          <a:p>
            <a:pPr marL="571274" indent="-571274">
              <a:buFont typeface="Arial" pitchFamily="34" charset="0"/>
              <a:buChar char="•"/>
            </a:pPr>
            <a:r>
              <a:rPr lang="en-US" sz="2799" dirty="0"/>
              <a:t>Samples: </a:t>
            </a:r>
            <a:r>
              <a:rPr lang="en-US" sz="2799" u="sng" dirty="0">
                <a:hlinkClick r:id="rId4"/>
              </a:rPr>
              <a:t>http://code.msdn.microsoft.com/windowsapps/Windows-8-Modern-Style-App-Samples</a:t>
            </a:r>
            <a:endParaRPr lang="en-US" sz="2799" dirty="0"/>
          </a:p>
          <a:p>
            <a:pPr marL="571274" indent="-571274">
              <a:buFont typeface="Arial" pitchFamily="34" charset="0"/>
              <a:buChar char="•"/>
            </a:pPr>
            <a:r>
              <a:rPr lang="en-US" sz="2799" dirty="0"/>
              <a:t>Videos: </a:t>
            </a:r>
            <a:r>
              <a:rPr lang="en-US" sz="2799" u="sng" dirty="0">
                <a:hlinkClick r:id="rId5"/>
              </a:rPr>
              <a:t>http://channel9.msdn.com/Windows</a:t>
            </a:r>
            <a:endParaRPr lang="en-US" sz="2799" u="sng" dirty="0"/>
          </a:p>
          <a:p>
            <a:pPr marL="571274" indent="-571274">
              <a:buFont typeface="Arial" pitchFamily="34" charset="0"/>
              <a:buChar char="•"/>
            </a:pPr>
            <a:endParaRPr lang="en-US" dirty="0"/>
          </a:p>
        </p:txBody>
      </p:sp>
      <p:sp>
        <p:nvSpPr>
          <p:cNvPr id="4" name="Title 3"/>
          <p:cNvSpPr>
            <a:spLocks noGrp="1"/>
          </p:cNvSpPr>
          <p:nvPr>
            <p:ph type="ctrTitle"/>
          </p:nvPr>
        </p:nvSpPr>
        <p:spPr>
          <a:solidFill>
            <a:schemeClr val="accent1">
              <a:alpha val="80000"/>
            </a:schemeClr>
          </a:solidFill>
        </p:spPr>
        <p:txBody>
          <a:bodyPr/>
          <a:lstStyle/>
          <a:p>
            <a:r>
              <a:rPr lang="en-US" sz="6598" dirty="0"/>
              <a:t>Resources</a:t>
            </a:r>
          </a:p>
        </p:txBody>
      </p:sp>
      <p:sp>
        <p:nvSpPr>
          <p:cNvPr id="2" name="TextBox 1"/>
          <p:cNvSpPr txBox="1"/>
          <p:nvPr/>
        </p:nvSpPr>
        <p:spPr>
          <a:xfrm>
            <a:off x="3567574" y="5764128"/>
            <a:ext cx="8743065" cy="847278"/>
          </a:xfrm>
          <a:prstGeom prst="rect">
            <a:avLst/>
          </a:prstGeom>
          <a:noFill/>
        </p:spPr>
        <p:txBody>
          <a:bodyPr wrap="none" rtlCol="0">
            <a:spAutoFit/>
          </a:bodyPr>
          <a:lstStyle/>
          <a:p>
            <a:pPr defTabSz="932559"/>
            <a:r>
              <a:rPr lang="en-US" sz="2399" dirty="0">
                <a:gradFill>
                  <a:gsLst>
                    <a:gs pos="0">
                      <a:srgbClr val="FFFFFF"/>
                    </a:gs>
                    <a:gs pos="100000">
                      <a:srgbClr val="FFFFFF"/>
                    </a:gs>
                  </a:gsLst>
                  <a:lin ang="5400000" scaled="0"/>
                </a:gradFill>
              </a:rPr>
              <a:t>Please submit session evals by using the Build Windows 8 app</a:t>
            </a:r>
          </a:p>
          <a:p>
            <a:pPr defTabSz="932559"/>
            <a:r>
              <a:rPr lang="en-US" sz="2399" dirty="0">
                <a:gradFill>
                  <a:gsLst>
                    <a:gs pos="0">
                      <a:srgbClr val="FFFFFF"/>
                    </a:gs>
                    <a:gs pos="100000">
                      <a:srgbClr val="FFFFFF"/>
                    </a:gs>
                  </a:gsLst>
                  <a:lin ang="5400000" scaled="0"/>
                </a:gradFill>
              </a:rPr>
              <a:t>or at </a:t>
            </a:r>
            <a:r>
              <a:rPr lang="en-US" sz="2399" u="sng" dirty="0">
                <a:solidFill>
                  <a:srgbClr val="FFFFFF"/>
                </a:solidFill>
                <a:hlinkClick r:id="rId6"/>
              </a:rPr>
              <a:t>http://aka.ms/BuildSessions</a:t>
            </a:r>
            <a:endParaRPr lang="en-US" sz="2399" dirty="0">
              <a:solidFill>
                <a:srgbClr val="FFFFFF"/>
              </a:solidFill>
            </a:endParaRPr>
          </a:p>
        </p:txBody>
      </p:sp>
    </p:spTree>
    <p:extLst>
      <p:ext uri="{BB962C8B-B14F-4D97-AF65-F5344CB8AC3E}">
        <p14:creationId xmlns:p14="http://schemas.microsoft.com/office/powerpoint/2010/main" val="223339478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122055" y="1848250"/>
            <a:ext cx="10037399" cy="3298024"/>
          </a:xfrm>
        </p:spPr>
        <p:txBody>
          <a:bodyPr/>
          <a:lstStyle/>
          <a:p>
            <a:pPr>
              <a:spcAft>
                <a:spcPts val="1836"/>
              </a:spcAft>
            </a:pPr>
            <a:r>
              <a:rPr lang="en-US" sz="3264" dirty="0"/>
              <a:t>Attention and engagement inside and out</a:t>
            </a:r>
          </a:p>
          <a:p>
            <a:pPr>
              <a:spcAft>
                <a:spcPts val="1836"/>
              </a:spcAft>
            </a:pPr>
            <a:r>
              <a:rPr lang="en-US" sz="3264" dirty="0"/>
              <a:t>Interaction models</a:t>
            </a:r>
          </a:p>
          <a:p>
            <a:pPr>
              <a:spcAft>
                <a:spcPts val="1836"/>
              </a:spcAft>
            </a:pPr>
            <a:r>
              <a:rPr lang="en-US" sz="3264" dirty="0"/>
              <a:t>Exploiting Windows features</a:t>
            </a:r>
          </a:p>
          <a:p>
            <a:pPr>
              <a:spcAft>
                <a:spcPts val="1836"/>
              </a:spcAft>
            </a:pPr>
            <a:r>
              <a:rPr lang="en-US" sz="3264" dirty="0"/>
              <a:t>Individual and social connectivity</a:t>
            </a:r>
          </a:p>
        </p:txBody>
      </p:sp>
      <p:sp>
        <p:nvSpPr>
          <p:cNvPr id="5" name="Title 4"/>
          <p:cNvSpPr>
            <a:spLocks noGrp="1"/>
          </p:cNvSpPr>
          <p:nvPr>
            <p:ph type="title"/>
          </p:nvPr>
        </p:nvSpPr>
        <p:spPr/>
        <p:txBody>
          <a:bodyPr/>
          <a:lstStyle/>
          <a:p>
            <a:r>
              <a:rPr lang="en-US" sz="4896" dirty="0"/>
              <a:t>Session agenda</a:t>
            </a:r>
            <a:r>
              <a:rPr lang="en-US" dirty="0" smtClean="0"/>
              <a:t/>
            </a:r>
            <a:br>
              <a:rPr lang="en-US" dirty="0" smtClean="0"/>
            </a:br>
            <a:endParaRPr lang="en-US" dirty="0"/>
          </a:p>
        </p:txBody>
      </p:sp>
    </p:spTree>
    <p:extLst>
      <p:ext uri="{BB962C8B-B14F-4D97-AF65-F5344CB8AC3E}">
        <p14:creationId xmlns:p14="http://schemas.microsoft.com/office/powerpoint/2010/main" val="180128302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051478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6313544" y="1660800"/>
            <a:ext cx="5845910" cy="4222266"/>
          </a:xfrm>
          <a:prstGeom prst="rect">
            <a:avLst/>
          </a:prstGeom>
        </p:spPr>
        <p:txBody>
          <a:bodyPr/>
          <a:lstStyle/>
          <a:p>
            <a:pPr>
              <a:spcAft>
                <a:spcPts val="1224"/>
              </a:spcAft>
            </a:pPr>
            <a:r>
              <a:rPr lang="en-US" sz="2448" dirty="0"/>
              <a:t>Cycle images and game information</a:t>
            </a:r>
          </a:p>
          <a:p>
            <a:pPr>
              <a:spcAft>
                <a:spcPts val="1224"/>
              </a:spcAft>
            </a:pPr>
            <a:r>
              <a:rPr lang="en-US" sz="2448" dirty="0"/>
              <a:t>Invite back and engage for longer</a:t>
            </a:r>
          </a:p>
          <a:p>
            <a:pPr>
              <a:spcAft>
                <a:spcPts val="1224"/>
              </a:spcAft>
            </a:pPr>
            <a:r>
              <a:rPr lang="en-US" sz="2448" dirty="0"/>
              <a:t>Show scores, achievements</a:t>
            </a:r>
          </a:p>
          <a:p>
            <a:pPr>
              <a:spcAft>
                <a:spcPts val="1224"/>
              </a:spcAft>
            </a:pPr>
            <a:r>
              <a:rPr lang="en-US" sz="2448" dirty="0"/>
              <a:t>Display turns, challenges, matches, missions</a:t>
            </a:r>
          </a:p>
          <a:p>
            <a:pPr>
              <a:spcAft>
                <a:spcPts val="1224"/>
              </a:spcAft>
            </a:pPr>
            <a:r>
              <a:rPr lang="en-US" sz="2448" dirty="0"/>
              <a:t>Secondary tile pinning for checkpoint or concurrent sessions</a:t>
            </a:r>
          </a:p>
          <a:p>
            <a:pPr>
              <a:spcAft>
                <a:spcPts val="1224"/>
              </a:spcAft>
            </a:pPr>
            <a:r>
              <a:rPr lang="en-US" sz="2448" dirty="0"/>
              <a:t>Active even while game is not</a:t>
            </a:r>
          </a:p>
          <a:p>
            <a:pPr>
              <a:spcAft>
                <a:spcPts val="1224"/>
              </a:spcAft>
            </a:pPr>
            <a:r>
              <a:rPr lang="en-US" sz="2448" dirty="0"/>
              <a:t>Served by Windows Live scale</a:t>
            </a:r>
          </a:p>
          <a:p>
            <a:pPr>
              <a:spcAft>
                <a:spcPts val="1224"/>
              </a:spcAft>
            </a:pPr>
            <a:r>
              <a:rPr lang="en-US" sz="2448" dirty="0"/>
              <a:t>Square tiles and desktop application tiles</a:t>
            </a:r>
          </a:p>
        </p:txBody>
      </p:sp>
      <p:sp>
        <p:nvSpPr>
          <p:cNvPr id="6" name="Text Placeholder 5"/>
          <p:cNvSpPr>
            <a:spLocks noGrp="1"/>
          </p:cNvSpPr>
          <p:nvPr>
            <p:ph type="body" sz="quarter" idx="16"/>
          </p:nvPr>
        </p:nvSpPr>
        <p:spPr/>
        <p:txBody>
          <a:bodyPr/>
          <a:lstStyle/>
          <a:p>
            <a:r>
              <a:rPr lang="en-US" sz="4896" dirty="0"/>
              <a:t>Tiles</a:t>
            </a:r>
          </a:p>
        </p:txBody>
      </p:sp>
      <p:pic>
        <p:nvPicPr>
          <p:cNvPr id="7" name="Picture 6"/>
          <p:cNvPicPr>
            <a:picLocks noChangeAspect="1"/>
          </p:cNvPicPr>
          <p:nvPr/>
        </p:nvPicPr>
        <p:blipFill>
          <a:blip r:embed="rId3"/>
          <a:stretch>
            <a:fillRect/>
          </a:stretch>
        </p:blipFill>
        <p:spPr>
          <a:xfrm>
            <a:off x="603039" y="2410798"/>
            <a:ext cx="5440769" cy="3058939"/>
          </a:xfrm>
          <a:prstGeom prst="rect">
            <a:avLst/>
          </a:prstGeom>
        </p:spPr>
      </p:pic>
      <p:pic>
        <p:nvPicPr>
          <p:cNvPr id="8" name="Picture 7"/>
          <p:cNvPicPr>
            <a:picLocks noChangeAspect="1"/>
          </p:cNvPicPr>
          <p:nvPr/>
        </p:nvPicPr>
        <p:blipFill>
          <a:blip r:embed="rId4"/>
          <a:stretch>
            <a:fillRect/>
          </a:stretch>
        </p:blipFill>
        <p:spPr>
          <a:xfrm>
            <a:off x="603039" y="2410798"/>
            <a:ext cx="5432708" cy="3058939"/>
          </a:xfrm>
          <a:prstGeom prst="rect">
            <a:avLst/>
          </a:prstGeom>
        </p:spPr>
      </p:pic>
    </p:spTree>
    <p:extLst>
      <p:ext uri="{BB962C8B-B14F-4D97-AF65-F5344CB8AC3E}">
        <p14:creationId xmlns:p14="http://schemas.microsoft.com/office/powerpoint/2010/main" val="2146464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300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par>
                          <p:cTn id="8" fill="hold">
                            <p:stCondLst>
                              <p:cond delay="4000"/>
                            </p:stCondLst>
                            <p:childTnLst>
                              <p:par>
                                <p:cTn id="9" presetID="22" presetClass="exit" presetSubtype="4" fill="hold" nodeType="afterEffect">
                                  <p:stCondLst>
                                    <p:cond delay="3000"/>
                                  </p:stCondLst>
                                  <p:childTnLst>
                                    <p:animEffect transition="out" filter="wipe(down)">
                                      <p:cBhvr>
                                        <p:cTn id="10" dur="1000"/>
                                        <p:tgtEl>
                                          <p:spTgt spid="8"/>
                                        </p:tgtEl>
                                      </p:cBhvr>
                                    </p:animEffect>
                                    <p:set>
                                      <p:cBhvr>
                                        <p:cTn id="11"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sz="4896" dirty="0"/>
              <a:t>Notifications</a:t>
            </a:r>
          </a:p>
        </p:txBody>
      </p:sp>
      <p:sp>
        <p:nvSpPr>
          <p:cNvPr id="5" name="Text Placeholder 4"/>
          <p:cNvSpPr>
            <a:spLocks noGrp="1"/>
          </p:cNvSpPr>
          <p:nvPr>
            <p:ph type="body" sz="quarter" idx="10"/>
          </p:nvPr>
        </p:nvSpPr>
        <p:spPr>
          <a:xfrm>
            <a:off x="277030" y="1211263"/>
            <a:ext cx="7252912" cy="5484812"/>
          </a:xfrm>
          <a:prstGeom prst="rect">
            <a:avLst/>
          </a:prstGeom>
        </p:spPr>
        <p:txBody>
          <a:bodyPr/>
          <a:lstStyle/>
          <a:p>
            <a:pPr>
              <a:spcAft>
                <a:spcPts val="1836"/>
              </a:spcAft>
            </a:pPr>
            <a:r>
              <a:rPr lang="en-US" sz="3264" dirty="0"/>
              <a:t>Additional engagement opportunities inside your game</a:t>
            </a:r>
          </a:p>
          <a:p>
            <a:pPr>
              <a:spcAft>
                <a:spcPts val="1836"/>
              </a:spcAft>
            </a:pPr>
            <a:r>
              <a:rPr lang="en-US" sz="3264" dirty="0"/>
              <a:t>Display “popup toast” to communicate:</a:t>
            </a:r>
          </a:p>
          <a:p>
            <a:pPr marL="469536" lvl="1">
              <a:spcAft>
                <a:spcPts val="1836"/>
              </a:spcAft>
            </a:pPr>
            <a:r>
              <a:rPr lang="en-US" sz="2448" dirty="0"/>
              <a:t>High scores, achievements, challenges or updates</a:t>
            </a:r>
          </a:p>
          <a:p>
            <a:pPr marL="469536" lvl="1">
              <a:spcAft>
                <a:spcPts val="1836"/>
              </a:spcAft>
            </a:pPr>
            <a:r>
              <a:rPr lang="en-US" sz="2448" dirty="0"/>
              <a:t>Game information (your turn, new DLC available)</a:t>
            </a:r>
          </a:p>
        </p:txBody>
      </p:sp>
      <p:pic>
        <p:nvPicPr>
          <p:cNvPr id="6" name="Picture 5"/>
          <p:cNvPicPr>
            <a:picLocks noChangeAspect="1"/>
          </p:cNvPicPr>
          <p:nvPr/>
        </p:nvPicPr>
        <p:blipFill rotWithShape="1">
          <a:blip r:embed="rId3"/>
          <a:srcRect l="55445" t="-2" b="104"/>
          <a:stretch/>
        </p:blipFill>
        <p:spPr>
          <a:xfrm>
            <a:off x="7529941" y="0"/>
            <a:ext cx="4904032" cy="6181828"/>
          </a:xfrm>
          <a:prstGeom prst="rect">
            <a:avLst/>
          </a:prstGeom>
          <a:noFill/>
          <a:ln>
            <a:noFill/>
          </a:ln>
        </p:spPr>
      </p:pic>
      <p:pic>
        <p:nvPicPr>
          <p:cNvPr id="8" name="Picture 7"/>
          <p:cNvPicPr>
            <a:picLocks noChangeAspect="1"/>
          </p:cNvPicPr>
          <p:nvPr/>
        </p:nvPicPr>
        <p:blipFill rotWithShape="1">
          <a:blip r:embed="rId3"/>
          <a:srcRect l="26436" t="11911" r="32046" b="76463"/>
          <a:stretch/>
        </p:blipFill>
        <p:spPr>
          <a:xfrm>
            <a:off x="7697079" y="310006"/>
            <a:ext cx="4569755" cy="719438"/>
          </a:xfrm>
          <a:prstGeom prst="rect">
            <a:avLst/>
          </a:prstGeom>
        </p:spPr>
      </p:pic>
    </p:spTree>
    <p:extLst>
      <p:ext uri="{BB962C8B-B14F-4D97-AF65-F5344CB8AC3E}">
        <p14:creationId xmlns:p14="http://schemas.microsoft.com/office/powerpoint/2010/main" val="1699511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200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nodeType="afterEffect">
                                  <p:stCondLst>
                                    <p:cond delay="30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6000"/>
                            </p:stCondLst>
                            <p:childTnLst>
                              <p:par>
                                <p:cTn id="13" presetID="10" presetClass="exit" presetSubtype="0" fill="hold" nodeType="afterEffect">
                                  <p:stCondLst>
                                    <p:cond delay="500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par>
                          <p:cTn id="16" fill="hold">
                            <p:stCondLst>
                              <p:cond delay="11500"/>
                            </p:stCondLst>
                            <p:childTnLst>
                              <p:par>
                                <p:cTn id="17" presetID="10" presetClass="entr" presetSubtype="0" fill="hold" nodeType="afterEffect">
                                  <p:stCondLst>
                                    <p:cond delay="5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17000"/>
                            </p:stCondLst>
                            <p:childTnLst>
                              <p:par>
                                <p:cTn id="21" presetID="10" presetClass="exit" presetSubtype="0" fill="hold" nodeType="afterEffect">
                                  <p:stCondLst>
                                    <p:cond delay="500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par>
                          <p:cTn id="24" fill="hold">
                            <p:stCondLst>
                              <p:cond delay="22500"/>
                            </p:stCondLst>
                            <p:childTnLst>
                              <p:par>
                                <p:cTn id="25" presetID="10" presetClass="entr" presetSubtype="0" fill="hold" nodeType="afterEffect">
                                  <p:stCondLst>
                                    <p:cond delay="5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8000"/>
                            </p:stCondLst>
                            <p:childTnLst>
                              <p:par>
                                <p:cTn id="29" presetID="10" presetClass="exit" presetSubtype="0" fill="hold" nodeType="afterEffect">
                                  <p:stCondLst>
                                    <p:cond delay="500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23514" t="26247" r="24800" b="24096"/>
          <a:stretch/>
        </p:blipFill>
        <p:spPr>
          <a:xfrm>
            <a:off x="6258207" y="3357374"/>
            <a:ext cx="5475714" cy="2957685"/>
          </a:xfrm>
          <a:prstGeom prst="rect">
            <a:avLst/>
          </a:prstGeom>
          <a:ln>
            <a:solidFill>
              <a:schemeClr val="tx1"/>
            </a:solidFill>
          </a:ln>
        </p:spPr>
      </p:pic>
      <p:sp>
        <p:nvSpPr>
          <p:cNvPr id="4" name="Title 3"/>
          <p:cNvSpPr>
            <a:spLocks noGrp="1"/>
          </p:cNvSpPr>
          <p:nvPr>
            <p:ph type="title"/>
          </p:nvPr>
        </p:nvSpPr>
        <p:spPr>
          <a:prstGeom prst="rect">
            <a:avLst/>
          </a:prstGeom>
        </p:spPr>
        <p:txBody>
          <a:bodyPr/>
          <a:lstStyle/>
          <a:p>
            <a:r>
              <a:rPr lang="en-US" sz="4896" dirty="0"/>
              <a:t>Splash screens and extended loading</a:t>
            </a:r>
          </a:p>
        </p:txBody>
      </p:sp>
      <p:sp>
        <p:nvSpPr>
          <p:cNvPr id="5" name="Text Placeholder 4"/>
          <p:cNvSpPr>
            <a:spLocks noGrp="1"/>
          </p:cNvSpPr>
          <p:nvPr>
            <p:ph type="body" sz="quarter" idx="10"/>
          </p:nvPr>
        </p:nvSpPr>
        <p:spPr>
          <a:xfrm>
            <a:off x="594979" y="1354191"/>
            <a:ext cx="11564469" cy="1405294"/>
          </a:xfrm>
          <a:prstGeom prst="rect">
            <a:avLst/>
          </a:prstGeom>
        </p:spPr>
        <p:txBody>
          <a:bodyPr/>
          <a:lstStyle/>
          <a:p>
            <a:r>
              <a:rPr lang="en-US" sz="2040" dirty="0">
                <a:latin typeface="+mn-lt"/>
              </a:rPr>
              <a:t>Hand off from platform Start screen to game intro</a:t>
            </a:r>
          </a:p>
          <a:p>
            <a:r>
              <a:rPr lang="en-US" sz="2040" dirty="0">
                <a:latin typeface="+mn-lt"/>
              </a:rPr>
              <a:t>Provide an extended splash screen for launches greater than 3 seconds</a:t>
            </a:r>
          </a:p>
          <a:p>
            <a:r>
              <a:rPr lang="en-US" sz="2040" dirty="0">
                <a:latin typeface="+mn-lt"/>
              </a:rPr>
              <a:t>Engage by showing progress while loading assets</a:t>
            </a:r>
          </a:p>
        </p:txBody>
      </p:sp>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9776" y="3691004"/>
            <a:ext cx="1952638" cy="77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rotWithShape="1">
          <a:blip r:embed="rId3"/>
          <a:srcRect l="23514" t="26247" r="24800" b="24096"/>
          <a:stretch/>
        </p:blipFill>
        <p:spPr>
          <a:xfrm>
            <a:off x="594978" y="3352932"/>
            <a:ext cx="5475714" cy="2957685"/>
          </a:xfrm>
          <a:prstGeom prst="rect">
            <a:avLst/>
          </a:prstGeom>
          <a:ln>
            <a:solidFill>
              <a:schemeClr val="tx1"/>
            </a:solidFill>
          </a:ln>
        </p:spPr>
      </p:pic>
      <p:sp>
        <p:nvSpPr>
          <p:cNvPr id="7" name="Right Arrow 6"/>
          <p:cNvSpPr/>
          <p:nvPr/>
        </p:nvSpPr>
        <p:spPr bwMode="auto">
          <a:xfrm>
            <a:off x="5771318" y="4609726"/>
            <a:ext cx="985896" cy="639499"/>
          </a:xfrm>
          <a:prstGeom prst="rightArrow">
            <a:avLst/>
          </a:prstGeom>
          <a:ln>
            <a:headEnd type="none" w="med" len="med"/>
            <a:tailEnd type="none" w="med" len="med"/>
          </a:ln>
          <a:effectLst>
            <a:outerShdw blurRad="127000" dist="127000" dir="2700000" algn="tl" rotWithShape="0">
              <a:prstClr val="black">
                <a:alpha val="50000"/>
              </a:prstClr>
            </a:outerShdw>
          </a:effectLst>
        </p:spPr>
        <p:style>
          <a:lnRef idx="1">
            <a:schemeClr val="accent5"/>
          </a:lnRef>
          <a:fillRef idx="3">
            <a:schemeClr val="accent5"/>
          </a:fillRef>
          <a:effectRef idx="2">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solidFill>
            </a:endParaRPr>
          </a:p>
        </p:txBody>
      </p:sp>
    </p:spTree>
    <p:extLst>
      <p:ext uri="{BB962C8B-B14F-4D97-AF65-F5344CB8AC3E}">
        <p14:creationId xmlns:p14="http://schemas.microsoft.com/office/powerpoint/2010/main" val="763320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10" presetClass="exit" presetSubtype="0" fill="hold" nodeType="withEffect">
                                  <p:stCondLst>
                                    <p:cond delay="0"/>
                                  </p:stCondLst>
                                  <p:childTnLst>
                                    <p:animEffect transition="out" filter="fade">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1500"/>
                                        <p:tgtEl>
                                          <p:spTgt spid="7"/>
                                        </p:tgtEl>
                                      </p:cBhvr>
                                    </p:animEffect>
                                    <p:set>
                                      <p:cBhvr>
                                        <p:cTn id="24" dur="1" fill="hold">
                                          <p:stCondLst>
                                            <p:cond delay="1499"/>
                                          </p:stCondLst>
                                        </p:cTn>
                                        <p:tgtEl>
                                          <p:spTgt spid="7"/>
                                        </p:tgtEl>
                                        <p:attrNameLst>
                                          <p:attrName>style.visibility</p:attrName>
                                        </p:attrNameLst>
                                      </p:cBhvr>
                                      <p:to>
                                        <p:strVal val="hidden"/>
                                      </p:to>
                                    </p:set>
                                  </p:childTnLst>
                                </p:cTn>
                              </p:par>
                            </p:childTnLst>
                          </p:cTn>
                        </p:par>
                        <p:par>
                          <p:cTn id="25" fill="hold">
                            <p:stCondLst>
                              <p:cond delay="2000"/>
                            </p:stCondLst>
                            <p:childTnLst>
                              <p:par>
                                <p:cTn id="26" presetID="22" presetClass="entr" presetSubtype="8" fill="hold" nodeType="afterEffect">
                                  <p:stCondLst>
                                    <p:cond delay="20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6313544" y="1211264"/>
            <a:ext cx="5845910" cy="5121339"/>
          </a:xfrm>
          <a:prstGeom prst="rect">
            <a:avLst/>
          </a:prstGeom>
        </p:spPr>
        <p:txBody>
          <a:bodyPr/>
          <a:lstStyle/>
          <a:p>
            <a:pPr>
              <a:spcAft>
                <a:spcPts val="1224"/>
              </a:spcAft>
            </a:pPr>
            <a:r>
              <a:rPr lang="en-US" sz="2856" dirty="0"/>
              <a:t>Landing page</a:t>
            </a:r>
          </a:p>
          <a:p>
            <a:pPr>
              <a:lnSpc>
                <a:spcPct val="100000"/>
              </a:lnSpc>
            </a:pPr>
            <a:r>
              <a:rPr lang="en-US" sz="2856" dirty="0"/>
              <a:t>Hub (hierarchical) for multiple experiences </a:t>
            </a:r>
          </a:p>
          <a:p>
            <a:pPr lvl="1"/>
            <a:r>
              <a:rPr lang="en-US" sz="2040" dirty="0"/>
              <a:t>Leaderboards</a:t>
            </a:r>
          </a:p>
          <a:p>
            <a:pPr lvl="1"/>
            <a:r>
              <a:rPr lang="en-US" sz="2040" dirty="0"/>
              <a:t>Achievements</a:t>
            </a:r>
          </a:p>
          <a:p>
            <a:pPr lvl="1"/>
            <a:r>
              <a:rPr lang="en-US" sz="2040" dirty="0"/>
              <a:t>Themes</a:t>
            </a:r>
          </a:p>
          <a:p>
            <a:pPr>
              <a:spcAft>
                <a:spcPts val="1224"/>
              </a:spcAft>
            </a:pPr>
            <a:r>
              <a:rPr lang="en-US" sz="2856" dirty="0"/>
              <a:t>Consistent scrolling direction</a:t>
            </a:r>
          </a:p>
          <a:p>
            <a:pPr>
              <a:spcAft>
                <a:spcPts val="1224"/>
              </a:spcAft>
            </a:pPr>
            <a:r>
              <a:rPr lang="en-US" sz="2856" dirty="0"/>
              <a:t>Semantic (“pinch”) zoom</a:t>
            </a:r>
          </a:p>
        </p:txBody>
      </p:sp>
      <p:sp>
        <p:nvSpPr>
          <p:cNvPr id="6" name="Text Placeholder 5"/>
          <p:cNvSpPr>
            <a:spLocks noGrp="1"/>
          </p:cNvSpPr>
          <p:nvPr>
            <p:ph type="body" sz="quarter" idx="16"/>
          </p:nvPr>
        </p:nvSpPr>
        <p:spPr/>
        <p:txBody>
          <a:bodyPr/>
          <a:lstStyle/>
          <a:p>
            <a:r>
              <a:rPr lang="en-US" sz="4896" dirty="0"/>
              <a:t>Layout and navigation</a:t>
            </a:r>
          </a:p>
        </p:txBody>
      </p:sp>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2563496" y="5029397"/>
            <a:ext cx="2974869" cy="1669587"/>
          </a:xfrm>
          <a:prstGeom prst="rect">
            <a:avLst/>
          </a:prstGeom>
        </p:spPr>
      </p:pic>
      <p:pic>
        <p:nvPicPr>
          <p:cNvPr id="10" name="Picture 9"/>
          <p:cNvPicPr/>
          <p:nvPr/>
        </p:nvPicPr>
        <p:blipFill>
          <a:blip r:embed="rId4" cstate="print">
            <a:extLst>
              <a:ext uri="{28A0092B-C50C-407E-A947-70E740481C1C}">
                <a14:useLocalDpi xmlns:a14="http://schemas.microsoft.com/office/drawing/2010/main" val="0"/>
              </a:ext>
            </a:extLst>
          </a:blip>
          <a:stretch>
            <a:fillRect/>
          </a:stretch>
        </p:blipFill>
        <p:spPr>
          <a:xfrm>
            <a:off x="497857" y="1920796"/>
            <a:ext cx="5051601" cy="2839907"/>
          </a:xfrm>
          <a:prstGeom prst="rect">
            <a:avLst/>
          </a:prstGeom>
        </p:spPr>
      </p:pic>
    </p:spTree>
    <p:extLst>
      <p:ext uri="{BB962C8B-B14F-4D97-AF65-F5344CB8AC3E}">
        <p14:creationId xmlns:p14="http://schemas.microsoft.com/office/powerpoint/2010/main" val="415192266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6313544" y="1660800"/>
            <a:ext cx="5845910" cy="4222266"/>
          </a:xfrm>
          <a:prstGeom prst="rect">
            <a:avLst/>
          </a:prstGeom>
        </p:spPr>
        <p:txBody>
          <a:bodyPr/>
          <a:lstStyle/>
          <a:p>
            <a:pPr>
              <a:spcAft>
                <a:spcPts val="1224"/>
              </a:spcAft>
            </a:pPr>
            <a:r>
              <a:rPr lang="en-US" sz="2040" dirty="0">
                <a:latin typeface="+mn-lt"/>
              </a:rPr>
              <a:t>Flat for focused gameplay (boards, puzzles)</a:t>
            </a:r>
          </a:p>
          <a:p>
            <a:pPr>
              <a:spcAft>
                <a:spcPts val="1224"/>
              </a:spcAft>
            </a:pPr>
            <a:r>
              <a:rPr lang="en-US" sz="2040" dirty="0">
                <a:latin typeface="+mn-lt"/>
              </a:rPr>
              <a:t>Begin right away</a:t>
            </a:r>
          </a:p>
          <a:p>
            <a:pPr>
              <a:spcAft>
                <a:spcPts val="1224"/>
              </a:spcAft>
            </a:pPr>
            <a:r>
              <a:rPr lang="en-US" sz="2040" dirty="0">
                <a:latin typeface="+mn-lt"/>
              </a:rPr>
              <a:t>On screen controls</a:t>
            </a:r>
          </a:p>
          <a:p>
            <a:pPr>
              <a:spcAft>
                <a:spcPts val="1224"/>
              </a:spcAft>
            </a:pPr>
            <a:r>
              <a:rPr lang="en-US" sz="2040" dirty="0">
                <a:latin typeface="+mn-lt"/>
              </a:rPr>
              <a:t>App bar for secondary controls</a:t>
            </a:r>
          </a:p>
          <a:p>
            <a:pPr>
              <a:spcAft>
                <a:spcPts val="1224"/>
              </a:spcAft>
            </a:pPr>
            <a:endParaRPr lang="en-US" sz="2040" dirty="0">
              <a:latin typeface="+mn-lt"/>
            </a:endParaRPr>
          </a:p>
        </p:txBody>
      </p:sp>
      <p:sp>
        <p:nvSpPr>
          <p:cNvPr id="6" name="Text Placeholder 5"/>
          <p:cNvSpPr>
            <a:spLocks noGrp="1"/>
          </p:cNvSpPr>
          <p:nvPr>
            <p:ph type="body" sz="quarter" idx="16"/>
          </p:nvPr>
        </p:nvSpPr>
        <p:spPr/>
        <p:txBody>
          <a:bodyPr/>
          <a:lstStyle/>
          <a:p>
            <a:r>
              <a:rPr lang="en-US" sz="4896" dirty="0"/>
              <a:t>Layout and navigation</a:t>
            </a:r>
          </a:p>
        </p:txBody>
      </p:sp>
      <p:pic>
        <p:nvPicPr>
          <p:cNvPr id="7" name="Picture 6" descr="Screen shot showing game layout using flat pattern"/>
          <p:cNvPicPr/>
          <p:nvPr/>
        </p:nvPicPr>
        <p:blipFill>
          <a:blip r:embed="rId3">
            <a:extLst>
              <a:ext uri="{28A0092B-C50C-407E-A947-70E740481C1C}">
                <a14:useLocalDpi xmlns:a14="http://schemas.microsoft.com/office/drawing/2010/main" val="0"/>
              </a:ext>
            </a:extLst>
          </a:blip>
          <a:srcRect/>
          <a:stretch>
            <a:fillRect/>
          </a:stretch>
        </p:blipFill>
        <p:spPr bwMode="auto">
          <a:xfrm>
            <a:off x="830280" y="2510985"/>
            <a:ext cx="5018945" cy="2815649"/>
          </a:xfrm>
          <a:prstGeom prst="rect">
            <a:avLst/>
          </a:prstGeom>
          <a:noFill/>
          <a:ln>
            <a:noFill/>
          </a:ln>
        </p:spPr>
      </p:pic>
      <p:pic>
        <p:nvPicPr>
          <p:cNvPr id="8"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8723" y="3573179"/>
            <a:ext cx="456296" cy="444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41450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showing game canvas with one Undo control visible"/>
          <p:cNvPicPr/>
          <p:nvPr/>
        </p:nvPicPr>
        <p:blipFill>
          <a:blip r:embed="rId3">
            <a:extLst>
              <a:ext uri="{28A0092B-C50C-407E-A947-70E740481C1C}">
                <a14:useLocalDpi xmlns:a14="http://schemas.microsoft.com/office/drawing/2010/main" val="0"/>
              </a:ext>
            </a:extLst>
          </a:blip>
          <a:srcRect/>
          <a:stretch>
            <a:fillRect/>
          </a:stretch>
        </p:blipFill>
        <p:spPr bwMode="auto">
          <a:xfrm>
            <a:off x="594978" y="1972348"/>
            <a:ext cx="6061922" cy="3400764"/>
          </a:xfrm>
          <a:prstGeom prst="rect">
            <a:avLst/>
          </a:prstGeom>
          <a:noFill/>
          <a:ln>
            <a:noFill/>
          </a:ln>
        </p:spPr>
      </p:pic>
      <p:sp>
        <p:nvSpPr>
          <p:cNvPr id="4" name="Title 3"/>
          <p:cNvSpPr>
            <a:spLocks noGrp="1"/>
          </p:cNvSpPr>
          <p:nvPr>
            <p:ph type="title"/>
          </p:nvPr>
        </p:nvSpPr>
        <p:spPr>
          <a:prstGeom prst="rect">
            <a:avLst/>
          </a:prstGeom>
        </p:spPr>
        <p:txBody>
          <a:bodyPr/>
          <a:lstStyle/>
          <a:p>
            <a:r>
              <a:rPr lang="en-US" sz="4896" dirty="0"/>
              <a:t>Gameplay interactions</a:t>
            </a:r>
          </a:p>
        </p:txBody>
      </p:sp>
      <p:sp>
        <p:nvSpPr>
          <p:cNvPr id="5" name="Text Placeholder 4"/>
          <p:cNvSpPr>
            <a:spLocks noGrp="1"/>
          </p:cNvSpPr>
          <p:nvPr>
            <p:ph type="body" sz="quarter" idx="10"/>
          </p:nvPr>
        </p:nvSpPr>
        <p:spPr>
          <a:xfrm>
            <a:off x="7067291" y="1441297"/>
            <a:ext cx="5092157" cy="5254778"/>
          </a:xfrm>
          <a:prstGeom prst="rect">
            <a:avLst/>
          </a:prstGeom>
        </p:spPr>
        <p:txBody>
          <a:bodyPr/>
          <a:lstStyle/>
          <a:p>
            <a:pPr>
              <a:spcAft>
                <a:spcPts val="1224"/>
              </a:spcAft>
            </a:pPr>
            <a:r>
              <a:rPr lang="en-US" sz="2448" dirty="0"/>
              <a:t>Direct manipulation via touch</a:t>
            </a:r>
          </a:p>
          <a:p>
            <a:pPr>
              <a:spcAft>
                <a:spcPts val="1224"/>
              </a:spcAft>
            </a:pPr>
            <a:r>
              <a:rPr lang="en-US" sz="2448" dirty="0"/>
              <a:t>Touch and gestures</a:t>
            </a:r>
          </a:p>
          <a:p>
            <a:pPr>
              <a:spcAft>
                <a:spcPts val="1224"/>
              </a:spcAft>
            </a:pPr>
            <a:r>
              <a:rPr lang="en-US" sz="2448" dirty="0"/>
              <a:t>Keyboard or mouse enabled</a:t>
            </a:r>
          </a:p>
          <a:p>
            <a:pPr>
              <a:spcAft>
                <a:spcPts val="1224"/>
              </a:spcAft>
            </a:pPr>
            <a:r>
              <a:rPr lang="en-US" sz="2448" dirty="0"/>
              <a:t>Dynamic input-mode transitions</a:t>
            </a:r>
          </a:p>
          <a:p>
            <a:pPr>
              <a:spcAft>
                <a:spcPts val="1224"/>
              </a:spcAft>
            </a:pPr>
            <a:r>
              <a:rPr lang="en-US" sz="2448" dirty="0"/>
              <a:t>On screen primary controls</a:t>
            </a:r>
          </a:p>
          <a:p>
            <a:pPr>
              <a:spcAft>
                <a:spcPts val="1224"/>
              </a:spcAft>
            </a:pPr>
            <a:r>
              <a:rPr lang="en-US" sz="2448" dirty="0"/>
              <a:t>Secondary controls in the app bar</a:t>
            </a:r>
          </a:p>
          <a:p>
            <a:pPr>
              <a:spcAft>
                <a:spcPts val="1224"/>
              </a:spcAft>
            </a:pPr>
            <a:r>
              <a:rPr lang="en-US" sz="2448" dirty="0"/>
              <a:t>Opportunities for monetization</a:t>
            </a:r>
          </a:p>
        </p:txBody>
      </p:sp>
      <p:pic>
        <p:nvPicPr>
          <p:cNvPr id="8" name="Picture 14"/>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11780" y="6307521"/>
            <a:ext cx="12410083" cy="699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736934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sz="4896" dirty="0"/>
              <a:t>Input and sensors</a:t>
            </a:r>
          </a:p>
        </p:txBody>
      </p:sp>
      <p:sp>
        <p:nvSpPr>
          <p:cNvPr id="5" name="Text Placeholder 4"/>
          <p:cNvSpPr>
            <a:spLocks noGrp="1"/>
          </p:cNvSpPr>
          <p:nvPr>
            <p:ph type="body" sz="quarter" idx="10"/>
          </p:nvPr>
        </p:nvSpPr>
        <p:spPr>
          <a:xfrm>
            <a:off x="277029" y="1211263"/>
            <a:ext cx="11882419" cy="4427734"/>
          </a:xfrm>
          <a:prstGeom prst="rect">
            <a:avLst/>
          </a:prstGeom>
        </p:spPr>
        <p:txBody>
          <a:bodyPr/>
          <a:lstStyle/>
          <a:p>
            <a:pPr>
              <a:spcAft>
                <a:spcPts val="612"/>
              </a:spcAft>
            </a:pPr>
            <a:r>
              <a:rPr lang="en-US" sz="2448" dirty="0"/>
              <a:t>New breed of interaction opportunities beyond mouse and keyboard</a:t>
            </a:r>
          </a:p>
          <a:p>
            <a:pPr>
              <a:spcAft>
                <a:spcPts val="612"/>
              </a:spcAft>
            </a:pPr>
            <a:r>
              <a:rPr lang="en-US" sz="2448" dirty="0"/>
              <a:t>Multi-touch, swipes, and defined gestures</a:t>
            </a:r>
          </a:p>
          <a:p>
            <a:pPr>
              <a:spcAft>
                <a:spcPts val="612"/>
              </a:spcAft>
            </a:pPr>
            <a:r>
              <a:rPr lang="en-US" sz="2448" dirty="0"/>
              <a:t>Accelerometers can be used for steering cars or tilting game elements  </a:t>
            </a:r>
          </a:p>
          <a:p>
            <a:pPr>
              <a:spcAft>
                <a:spcPts val="612"/>
              </a:spcAft>
            </a:pPr>
            <a:r>
              <a:rPr lang="en-US" sz="2448" dirty="0"/>
              <a:t>Device movement to rotate a character or a camera viewpoint</a:t>
            </a:r>
          </a:p>
          <a:p>
            <a:pPr>
              <a:spcAft>
                <a:spcPts val="612"/>
              </a:spcAft>
            </a:pPr>
            <a:r>
              <a:rPr lang="en-US" sz="2448" dirty="0"/>
              <a:t>Sensor Fusion to enable precise orientation and location data</a:t>
            </a:r>
          </a:p>
          <a:p>
            <a:pPr>
              <a:spcAft>
                <a:spcPts val="612"/>
              </a:spcAft>
            </a:pPr>
            <a:r>
              <a:rPr lang="en-US" sz="2448" dirty="0"/>
              <a:t>Shake to defend from enemies or reset </a:t>
            </a:r>
          </a:p>
          <a:p>
            <a:pPr>
              <a:spcAft>
                <a:spcPts val="612"/>
              </a:spcAft>
            </a:pPr>
            <a:r>
              <a:rPr lang="en-US" sz="2448" dirty="0"/>
              <a:t>Light sensor to change the mood or lighting of a game’s rendering </a:t>
            </a:r>
          </a:p>
          <a:p>
            <a:pPr>
              <a:spcAft>
                <a:spcPts val="612"/>
              </a:spcAft>
            </a:pPr>
            <a:r>
              <a:rPr lang="en-US" sz="2448" dirty="0"/>
              <a:t>Microphone or camera to integrate environmental elements</a:t>
            </a:r>
          </a:p>
        </p:txBody>
      </p:sp>
      <p:sp>
        <p:nvSpPr>
          <p:cNvPr id="2" name="TextBox 1"/>
          <p:cNvSpPr txBox="1"/>
          <p:nvPr/>
        </p:nvSpPr>
        <p:spPr>
          <a:xfrm>
            <a:off x="5067325" y="5534767"/>
            <a:ext cx="7092123" cy="1150587"/>
          </a:xfrm>
          <a:prstGeom prst="rect">
            <a:avLst/>
          </a:prstGeom>
          <a:noFill/>
        </p:spPr>
        <p:txBody>
          <a:bodyPr wrap="square" rtlCol="0" anchor="ctr">
            <a:spAutoFit/>
          </a:bodyPr>
          <a:lstStyle/>
          <a:p>
            <a:pPr algn="ctr" defTabSz="913808">
              <a:spcBef>
                <a:spcPct val="20000"/>
              </a:spcBef>
            </a:pPr>
            <a:r>
              <a:rPr lang="en-US" sz="6731" dirty="0">
                <a:gradFill>
                  <a:gsLst>
                    <a:gs pos="0">
                      <a:srgbClr val="505050"/>
                    </a:gs>
                    <a:gs pos="100000">
                      <a:srgbClr val="505050"/>
                    </a:gs>
                  </a:gsLst>
                  <a:lin ang="5400000" scaled="0"/>
                </a:gradFill>
                <a:latin typeface="Segoe UI Light"/>
                <a:sym typeface="Wingdings 2" panose="05020102010507070707" pitchFamily="18" charset="2"/>
              </a:rPr>
              <a:t> </a:t>
            </a:r>
            <a:r>
              <a:rPr lang="en-US" sz="6731" dirty="0">
                <a:gradFill>
                  <a:gsLst>
                    <a:gs pos="0">
                      <a:srgbClr val="505050"/>
                    </a:gs>
                    <a:gs pos="100000">
                      <a:srgbClr val="505050"/>
                    </a:gs>
                  </a:gsLst>
                  <a:lin ang="5400000" scaled="0"/>
                </a:gradFill>
                <a:latin typeface="Segoe UI Light"/>
                <a:sym typeface="Webdings" panose="05030102010509060703" pitchFamily="18" charset="2"/>
              </a:rPr>
              <a:t> </a:t>
            </a:r>
            <a:endParaRPr lang="en-US" sz="6731" dirty="0">
              <a:gradFill>
                <a:gsLst>
                  <a:gs pos="0">
                    <a:srgbClr val="505050"/>
                  </a:gs>
                  <a:gs pos="100000">
                    <a:srgbClr val="505050"/>
                  </a:gs>
                </a:gsLst>
                <a:lin ang="5400000" scaled="0"/>
              </a:gradFill>
              <a:latin typeface="Segoe UI Light"/>
            </a:endParaRPr>
          </a:p>
        </p:txBody>
      </p:sp>
    </p:spTree>
    <p:extLst>
      <p:ext uri="{BB962C8B-B14F-4D97-AF65-F5344CB8AC3E}">
        <p14:creationId xmlns:p14="http://schemas.microsoft.com/office/powerpoint/2010/main" val="30301960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1_5-30405_Build_Template_16x9_DarkBlue_Color_Background">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2.xml><?xml version="1.0" encoding="utf-8"?>
<a:theme xmlns:a="http://schemas.openxmlformats.org/drawingml/2006/main" name="4_5-30405_Build_Template_16x9_White_Background">
  <a:themeElements>
    <a:clrScheme name="Build">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3.xml><?xml version="1.0" encoding="utf-8"?>
<a:theme xmlns:a="http://schemas.openxmlformats.org/drawingml/2006/main" name="3_5-30405_Build_Template_16x9_Red_Color_Background">
  <a:themeElements>
    <a:clrScheme name="Build-Red">
      <a:dk1>
        <a:srgbClr val="000000"/>
      </a:dk1>
      <a:lt1>
        <a:srgbClr val="FFFFFF"/>
      </a:lt1>
      <a:dk2>
        <a:srgbClr val="E34A28"/>
      </a:dk2>
      <a:lt2>
        <a:srgbClr val="FFFFFF"/>
      </a:lt2>
      <a:accent1>
        <a:srgbClr val="00BCF2"/>
      </a:accent1>
      <a:accent2>
        <a:srgbClr val="9B4F96"/>
      </a:accent2>
      <a:accent3>
        <a:srgbClr val="00D8CC"/>
      </a:accent3>
      <a:accent4>
        <a:srgbClr val="00188F"/>
      </a:accent4>
      <a:accent5>
        <a:srgbClr val="7FBA00"/>
      </a:accent5>
      <a:accent6>
        <a:srgbClr val="FF8C00"/>
      </a:accent6>
      <a:hlink>
        <a:srgbClr val="FFFFFF"/>
      </a:hlink>
      <a:folHlink>
        <a:srgbClr val="FFFFF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4.xml><?xml version="1.0" encoding="utf-8"?>
<a:theme xmlns:a="http://schemas.openxmlformats.org/drawingml/2006/main" name="2_5-30405_Build_Template_16x9_LightBlue_Color_Background">
  <a:themeElements>
    <a:clrScheme name="Build - Light Blue">
      <a:dk1>
        <a:srgbClr val="000000"/>
      </a:dk1>
      <a:lt1>
        <a:srgbClr val="FFFFFF"/>
      </a:lt1>
      <a:dk2>
        <a:srgbClr val="00BCF2"/>
      </a:dk2>
      <a:lt2>
        <a:srgbClr val="FFFFFF"/>
      </a:lt2>
      <a:accent1>
        <a:srgbClr val="00188F"/>
      </a:accent1>
      <a:accent2>
        <a:srgbClr val="9B4F96"/>
      </a:accent2>
      <a:accent3>
        <a:srgbClr val="E34A28"/>
      </a:accent3>
      <a:accent4>
        <a:srgbClr val="00D8CC"/>
      </a:accent4>
      <a:accent5>
        <a:srgbClr val="7FBA00"/>
      </a:accent5>
      <a:accent6>
        <a:srgbClr val="FF8C00"/>
      </a:accent6>
      <a:hlink>
        <a:srgbClr val="00188F"/>
      </a:hlink>
      <a:folHlink>
        <a:srgbClr val="00188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5.xml><?xml version="1.0" encoding="utf-8"?>
<a:theme xmlns:a="http://schemas.openxmlformats.org/drawingml/2006/main" name="4_5-30405_Build_Template_16x9_Red_Color_Background">
  <a:themeElements>
    <a:clrScheme name="Build-Red">
      <a:dk1>
        <a:srgbClr val="000000"/>
      </a:dk1>
      <a:lt1>
        <a:srgbClr val="FFFFFF"/>
      </a:lt1>
      <a:dk2>
        <a:srgbClr val="E34A28"/>
      </a:dk2>
      <a:lt2>
        <a:srgbClr val="FFFFFF"/>
      </a:lt2>
      <a:accent1>
        <a:srgbClr val="00BCF2"/>
      </a:accent1>
      <a:accent2>
        <a:srgbClr val="9B4F96"/>
      </a:accent2>
      <a:accent3>
        <a:srgbClr val="00D8CC"/>
      </a:accent3>
      <a:accent4>
        <a:srgbClr val="00188F"/>
      </a:accent4>
      <a:accent5>
        <a:srgbClr val="7FBA00"/>
      </a:accent5>
      <a:accent6>
        <a:srgbClr val="FF8C00"/>
      </a:accent6>
      <a:hlink>
        <a:srgbClr val="FFFFFF"/>
      </a:hlink>
      <a:folHlink>
        <a:srgbClr val="FFFFFF"/>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6.xml><?xml version="1.0" encoding="utf-8"?>
<a:theme xmlns:a="http://schemas.openxmlformats.org/drawingml/2006/main" name="5_5-30405_Build_Template_16x9_White_Background">
  <a:themeElements>
    <a:clrScheme name="Build">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7.xml><?xml version="1.0" encoding="utf-8"?>
<a:theme xmlns:a="http://schemas.openxmlformats.org/drawingml/2006/main" name="Build_Template_16x9 (2)">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2012-11-02T07:00:00+00:00</Event_x0020_End_x0020_Date>
    <Event_x0020_Start_x0020_Date xmlns="2295e2e7-0eeb-498e-8716-217bb2ee6ee3">2012-10-29T07:00:00+00:00</Event_x0020_Start_x0020_Date>
    <MS_x0020_Speaker xmlns="2295e2e7-0eeb-498e-8716-217bb2ee6ee3">
      <UserInfo>
        <DisplayName/>
        <AccountId xsi:nil="true"/>
        <AccountType/>
      </UserInfo>
    </MS_x0020_Speaker>
    <External_x0020_Speaker xmlns="2295e2e7-0eeb-498e-8716-217bb2ee6ee3"> Shai Hinitz</External_x0020_Speaker>
    <Session_x0020_Code xmlns="2295e2e7-0eeb-498e-8716-217bb2ee6ee3">2-106</Session_x0020_Code>
    <ProductTaxHTField0 xmlns="2295e2e7-0eeb-498e-8716-217bb2ee6ee3">
      <Terms xmlns="http://schemas.microsoft.com/office/infopath/2007/PartnerControls"/>
    </ProductTaxHTField0>
    <Presentation_x0020_Date xmlns="2295e2e7-0eeb-498e-8716-217bb2ee6ee3">2012-10-30T00:00:00-07:00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Redmond</TermName>
          <TermId xmlns="http://schemas.microsoft.com/office/infopath/2007/PartnerControls">c18f3657-b811-49ee-9b08-ce77b3e7702b</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Microsoft Conference Center</TermName>
          <TermId xmlns="http://schemas.microsoft.com/office/infopath/2007/PartnerControls">9ee5e79d-18a6-44c6-bfde-7021198eb4fc</TermId>
        </TermInfo>
      </Terms>
    </Event_x0020_VenueTaxHTField0>
    <TaxCatchAll xmlns="230e9df3-be65-4c73-a93b-d1236ebd677e">
      <Value>309</Value>
      <Value>308</Value>
      <Value>605</Value>
    </TaxCatchAll>
    <AudienceTaxHTField0 xmlns="8b529f77-48ab-4581-b468-93f09345b8aa">
      <Terms xmlns="http://schemas.microsoft.com/office/infopath/2007/PartnerControls"/>
    </Audienc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e0a86041a56020ff4ea211664d8cb510">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5e835464bd230cacb7fe8686bec35256"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230e9df3-be65-4c73-a93b-d1236ebd677e"/>
    <ds:schemaRef ds:uri="http://purl.org/dc/dcmityp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8b529f77-48ab-4581-b468-93f09345b8aa"/>
    <ds:schemaRef ds:uri="http://purl.org/dc/terms/"/>
    <ds:schemaRef ds:uri="2295e2e7-0eeb-498e-8716-217bb2ee6ee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77F4C29F-EB88-4408-9B4D-7E65470C02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Build_Template_16x9</Template>
  <TotalTime>0</TotalTime>
  <Words>772</Words>
  <Application>Microsoft Office PowerPoint</Application>
  <PresentationFormat>Custom</PresentationFormat>
  <Paragraphs>142</Paragraphs>
  <Slides>20</Slides>
  <Notes>18</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20</vt:i4>
      </vt:variant>
    </vt:vector>
  </HeadingPairs>
  <TitlesOfParts>
    <vt:vector size="37" baseType="lpstr">
      <vt:lpstr>ＭＳ Ｐゴシック</vt:lpstr>
      <vt:lpstr>Arial</vt:lpstr>
      <vt:lpstr>Avenir LT Pro 45 Book</vt:lpstr>
      <vt:lpstr>Calibri</vt:lpstr>
      <vt:lpstr>Consolas</vt:lpstr>
      <vt:lpstr>Segoe UI</vt:lpstr>
      <vt:lpstr>Segoe UI Light</vt:lpstr>
      <vt:lpstr>Webdings</vt:lpstr>
      <vt:lpstr>Wingdings</vt:lpstr>
      <vt:lpstr>Wingdings 2</vt:lpstr>
      <vt:lpstr>1_5-30405_Build_Template_16x9_DarkBlue_Color_Background</vt:lpstr>
      <vt:lpstr>4_5-30405_Build_Template_16x9_White_Background</vt:lpstr>
      <vt:lpstr>3_5-30405_Build_Template_16x9_Red_Color_Background</vt:lpstr>
      <vt:lpstr>2_5-30405_Build_Template_16x9_LightBlue_Color_Background</vt:lpstr>
      <vt:lpstr>4_5-30405_Build_Template_16x9_Red_Color_Background</vt:lpstr>
      <vt:lpstr>5_5-30405_Build_Template_16x9_White_Background</vt:lpstr>
      <vt:lpstr>Build_Template_16x9 (2)</vt:lpstr>
      <vt:lpstr>Designing games for Windows </vt:lpstr>
      <vt:lpstr>Session agenda </vt:lpstr>
      <vt:lpstr>PowerPoint Presentation</vt:lpstr>
      <vt:lpstr>Notifications</vt:lpstr>
      <vt:lpstr>Splash screens and extended loading</vt:lpstr>
      <vt:lpstr>PowerPoint Presentation</vt:lpstr>
      <vt:lpstr>PowerPoint Presentation</vt:lpstr>
      <vt:lpstr>Gameplay interactions</vt:lpstr>
      <vt:lpstr>Input and sensors</vt:lpstr>
      <vt:lpstr>Contract charms</vt:lpstr>
      <vt:lpstr>Play To: extend for secret screen</vt:lpstr>
      <vt:lpstr>Settings</vt:lpstr>
      <vt:lpstr>View states and orientation changes </vt:lpstr>
      <vt:lpstr>Pausing the game</vt:lpstr>
      <vt:lpstr>Roaming across devices</vt:lpstr>
      <vt:lpstr>Player accounts</vt:lpstr>
      <vt:lpstr>Next steps and additional resources</vt:lpstr>
      <vt:lpstr>Thank You!  Q&amp;A</vt:lpstr>
      <vt:lpstr>Resources</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Designing games for Windows </dc:title>
  <dc:subject>Build 2012</dc:subject>
  <dc:creator>Shows</dc:creator>
  <cp:keywords>Build 2012</cp:keywords>
  <dc:description>Template: Mitchell Derrey, Silver Fox Productions
Formatting: 
Date: October 29th - November 2nd, 2012
Location: MSCC, Redmond, WA
Audience Type: Internal</dc:description>
  <cp:lastModifiedBy>Shows</cp:lastModifiedBy>
  <cp:revision>4</cp:revision>
  <dcterms:created xsi:type="dcterms:W3CDTF">2012-10-30T15:56:28Z</dcterms:created>
  <dcterms:modified xsi:type="dcterms:W3CDTF">2012-10-30T20:31:29Z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308;#Redmond|c18f3657-b811-49ee-9b08-ce77b3e7702b</vt:lpwstr>
  </property>
  <property fmtid="{D5CDD505-2E9C-101B-9397-08002B2CF9AE}" pid="7" name="Campaign">
    <vt:lpwstr/>
  </property>
  <property fmtid="{D5CDD505-2E9C-101B-9397-08002B2CF9AE}" pid="8" name="Event Venue">
    <vt:lpwstr>309;#Microsoft Conference Center|9ee5e79d-18a6-44c6-bfde-7021198eb4fc</vt:lpwstr>
  </property>
  <property fmtid="{D5CDD505-2E9C-101B-9397-08002B2CF9AE}" pid="9" name="Track">
    <vt:lpwstr/>
  </property>
</Properties>
</file>