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3.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4.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5.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181" r:id="rId4"/>
    <p:sldMasterId id="2147484290" r:id="rId5"/>
    <p:sldMasterId id="2147484268" r:id="rId6"/>
    <p:sldMasterId id="2147484246" r:id="rId7"/>
    <p:sldMasterId id="2147484330" r:id="rId8"/>
    <p:sldMasterId id="2147484347" r:id="rId9"/>
  </p:sldMasterIdLst>
  <p:notesMasterIdLst>
    <p:notesMasterId r:id="rId47"/>
  </p:notesMasterIdLst>
  <p:handoutMasterIdLst>
    <p:handoutMasterId r:id="rId48"/>
  </p:handoutMasterIdLst>
  <p:sldIdLst>
    <p:sldId id="257" r:id="rId10"/>
    <p:sldId id="259" r:id="rId11"/>
    <p:sldId id="295" r:id="rId12"/>
    <p:sldId id="294" r:id="rId13"/>
    <p:sldId id="296" r:id="rId14"/>
    <p:sldId id="297" r:id="rId15"/>
    <p:sldId id="263" r:id="rId16"/>
    <p:sldId id="291" r:id="rId17"/>
    <p:sldId id="264" r:id="rId18"/>
    <p:sldId id="285" r:id="rId19"/>
    <p:sldId id="298" r:id="rId20"/>
    <p:sldId id="307" r:id="rId21"/>
    <p:sldId id="299" r:id="rId22"/>
    <p:sldId id="289" r:id="rId23"/>
    <p:sldId id="300" r:id="rId24"/>
    <p:sldId id="287" r:id="rId25"/>
    <p:sldId id="302" r:id="rId26"/>
    <p:sldId id="290" r:id="rId27"/>
    <p:sldId id="265" r:id="rId28"/>
    <p:sldId id="292" r:id="rId29"/>
    <p:sldId id="293" r:id="rId30"/>
    <p:sldId id="266" r:id="rId31"/>
    <p:sldId id="267" r:id="rId32"/>
    <p:sldId id="268" r:id="rId33"/>
    <p:sldId id="269" r:id="rId34"/>
    <p:sldId id="270" r:id="rId35"/>
    <p:sldId id="271" r:id="rId36"/>
    <p:sldId id="272" r:id="rId37"/>
    <p:sldId id="273" r:id="rId38"/>
    <p:sldId id="274" r:id="rId39"/>
    <p:sldId id="275" r:id="rId40"/>
    <p:sldId id="303" r:id="rId41"/>
    <p:sldId id="304" r:id="rId42"/>
    <p:sldId id="305" r:id="rId43"/>
    <p:sldId id="306" r:id="rId44"/>
    <p:sldId id="284" r:id="rId45"/>
    <p:sldId id="283" r:id="rId46"/>
  </p:sldIdLst>
  <p:sldSz cx="12436475" cy="6994525"/>
  <p:notesSz cx="6858000" cy="9144000"/>
  <p:defaultTextStyle>
    <a:defPPr>
      <a:defRPr lang="en-US"/>
    </a:defPPr>
    <a:lvl1pPr marL="0" algn="l" defTabSz="932503" rtl="0" eaLnBrk="1" latinLnBrk="0" hangingPunct="1">
      <a:defRPr sz="1800" kern="1200">
        <a:solidFill>
          <a:schemeClr val="tx1"/>
        </a:solidFill>
        <a:latin typeface="+mn-lt"/>
        <a:ea typeface="+mn-ea"/>
        <a:cs typeface="+mn-cs"/>
      </a:defRPr>
    </a:lvl1pPr>
    <a:lvl2pPr marL="466252" algn="l" defTabSz="932503" rtl="0" eaLnBrk="1" latinLnBrk="0" hangingPunct="1">
      <a:defRPr sz="1800" kern="1200">
        <a:solidFill>
          <a:schemeClr val="tx1"/>
        </a:solidFill>
        <a:latin typeface="+mn-lt"/>
        <a:ea typeface="+mn-ea"/>
        <a:cs typeface="+mn-cs"/>
      </a:defRPr>
    </a:lvl2pPr>
    <a:lvl3pPr marL="932503" algn="l" defTabSz="932503" rtl="0" eaLnBrk="1" latinLnBrk="0" hangingPunct="1">
      <a:defRPr sz="1800" kern="1200">
        <a:solidFill>
          <a:schemeClr val="tx1"/>
        </a:solidFill>
        <a:latin typeface="+mn-lt"/>
        <a:ea typeface="+mn-ea"/>
        <a:cs typeface="+mn-cs"/>
      </a:defRPr>
    </a:lvl3pPr>
    <a:lvl4pPr marL="1398755" algn="l" defTabSz="932503" rtl="0" eaLnBrk="1" latinLnBrk="0" hangingPunct="1">
      <a:defRPr sz="1800" kern="1200">
        <a:solidFill>
          <a:schemeClr val="tx1"/>
        </a:solidFill>
        <a:latin typeface="+mn-lt"/>
        <a:ea typeface="+mn-ea"/>
        <a:cs typeface="+mn-cs"/>
      </a:defRPr>
    </a:lvl4pPr>
    <a:lvl5pPr marL="1865006" algn="l" defTabSz="932503" rtl="0" eaLnBrk="1" latinLnBrk="0" hangingPunct="1">
      <a:defRPr sz="1800" kern="1200">
        <a:solidFill>
          <a:schemeClr val="tx1"/>
        </a:solidFill>
        <a:latin typeface="+mn-lt"/>
        <a:ea typeface="+mn-ea"/>
        <a:cs typeface="+mn-cs"/>
      </a:defRPr>
    </a:lvl5pPr>
    <a:lvl6pPr marL="2331259" algn="l" defTabSz="932503" rtl="0" eaLnBrk="1" latinLnBrk="0" hangingPunct="1">
      <a:defRPr sz="1800" kern="1200">
        <a:solidFill>
          <a:schemeClr val="tx1"/>
        </a:solidFill>
        <a:latin typeface="+mn-lt"/>
        <a:ea typeface="+mn-ea"/>
        <a:cs typeface="+mn-cs"/>
      </a:defRPr>
    </a:lvl6pPr>
    <a:lvl7pPr marL="2797510" algn="l" defTabSz="932503" rtl="0" eaLnBrk="1" latinLnBrk="0" hangingPunct="1">
      <a:defRPr sz="1800" kern="1200">
        <a:solidFill>
          <a:schemeClr val="tx1"/>
        </a:solidFill>
        <a:latin typeface="+mn-lt"/>
        <a:ea typeface="+mn-ea"/>
        <a:cs typeface="+mn-cs"/>
      </a:defRPr>
    </a:lvl7pPr>
    <a:lvl8pPr marL="3263762" algn="l" defTabSz="932503" rtl="0" eaLnBrk="1" latinLnBrk="0" hangingPunct="1">
      <a:defRPr sz="1800" kern="1200">
        <a:solidFill>
          <a:schemeClr val="tx1"/>
        </a:solidFill>
        <a:latin typeface="+mn-lt"/>
        <a:ea typeface="+mn-ea"/>
        <a:cs typeface="+mn-cs"/>
      </a:defRPr>
    </a:lvl8pPr>
    <a:lvl9pPr marL="3730014" algn="l" defTabSz="932503"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8">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8">
          <p15:clr>
            <a:srgbClr val="A4A3A4"/>
          </p15:clr>
        </p15:guide>
        <p15:guide id="6" orient="horz" pos="3643">
          <p15:clr>
            <a:srgbClr val="A4A3A4"/>
          </p15:clr>
        </p15:guide>
        <p15:guide id="7" orient="horz" pos="3067">
          <p15:clr>
            <a:srgbClr val="A4A3A4"/>
          </p15:clr>
        </p15:guide>
        <p15:guide id="8" orient="horz" pos="1915">
          <p15:clr>
            <a:srgbClr val="A4A3A4"/>
          </p15:clr>
        </p15:guide>
        <p15:guide id="9" orient="horz" pos="4392">
          <p15:clr>
            <a:srgbClr val="A4A3A4"/>
          </p15:clr>
        </p15:guide>
        <p15:guide id="10" pos="173">
          <p15:clr>
            <a:srgbClr val="A4A3A4"/>
          </p15:clr>
        </p15:guide>
        <p15:guide id="11" pos="1325">
          <p15:clr>
            <a:srgbClr val="A4A3A4"/>
          </p15:clr>
        </p15:guide>
        <p15:guide id="12" pos="7661">
          <p15:clr>
            <a:srgbClr val="A4A3A4"/>
          </p15:clr>
        </p15:guide>
        <p15:guide id="13" pos="749">
          <p15:clr>
            <a:srgbClr val="A4A3A4"/>
          </p15:clr>
        </p15:guide>
        <p15:guide id="14" pos="7085">
          <p15:clr>
            <a:srgbClr val="A4A3A4"/>
          </p15:clr>
        </p15:guide>
        <p15:guide id="15" pos="3629">
          <p15:clr>
            <a:srgbClr val="A4A3A4"/>
          </p15:clr>
        </p15:guide>
        <p15:guide id="16" pos="1901">
          <p15:clr>
            <a:srgbClr val="A4A3A4"/>
          </p15:clr>
        </p15:guide>
        <p15:guide id="17" pos="2477">
          <p15:clr>
            <a:srgbClr val="A4A3A4"/>
          </p15:clr>
        </p15:guide>
        <p15:guide id="18" pos="4205">
          <p15:clr>
            <a:srgbClr val="A4A3A4"/>
          </p15:clr>
        </p15:guide>
        <p15:guide id="19" pos="4781">
          <p15:clr>
            <a:srgbClr val="A4A3A4"/>
          </p15:clr>
        </p15:guide>
        <p15:guide id="20" pos="5357">
          <p15:clr>
            <a:srgbClr val="A4A3A4"/>
          </p15:clr>
        </p15:guide>
        <p15:guide id="21" pos="5933">
          <p15:clr>
            <a:srgbClr val="A4A3A4"/>
          </p15:clr>
        </p15:guide>
        <p15:guide id="22" pos="6509">
          <p15:clr>
            <a:srgbClr val="A4A3A4"/>
          </p15:clr>
        </p15:guide>
        <p15:guide id="23" pos="3053">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5050"/>
    <a:srgbClr val="9B4F96"/>
    <a:srgbClr val="7FBA00"/>
    <a:srgbClr val="1139FF"/>
    <a:srgbClr val="00188F"/>
    <a:srgbClr val="FFFFFF"/>
    <a:srgbClr val="000000"/>
    <a:srgbClr val="969696"/>
    <a:srgbClr val="002050"/>
    <a:srgbClr val="4423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222" autoAdjust="0"/>
    <p:restoredTop sz="96781" autoAdjust="0"/>
  </p:normalViewPr>
  <p:slideViewPr>
    <p:cSldViewPr>
      <p:cViewPr varScale="1">
        <p:scale>
          <a:sx n="123" d="100"/>
          <a:sy n="123" d="100"/>
        </p:scale>
        <p:origin x="264" y="102"/>
      </p:cViewPr>
      <p:guideLst>
        <p:guide orient="horz" pos="188"/>
        <p:guide orient="horz" pos="763"/>
        <p:guide orient="horz" pos="1339"/>
        <p:guide orient="horz" pos="2491"/>
        <p:guide orient="horz" pos="4218"/>
        <p:guide orient="horz" pos="3643"/>
        <p:guide orient="horz" pos="3067"/>
        <p:guide orient="horz" pos="1915"/>
        <p:guide orient="horz" pos="4392"/>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50" d="100"/>
        <a:sy n="50" d="100"/>
      </p:scale>
      <p:origin x="0" y="0"/>
    </p:cViewPr>
  </p:sorterViewPr>
  <p:notesViewPr>
    <p:cSldViewPr showGuides="1">
      <p:cViewPr varScale="1">
        <p:scale>
          <a:sx n="95" d="100"/>
          <a:sy n="95" d="100"/>
        </p:scale>
        <p:origin x="-3582" y="-108"/>
      </p:cViewPr>
      <p:guideLst>
        <p:guide orient="horz" pos="2880"/>
        <p:guide pos="2160"/>
      </p:guideLst>
    </p:cSldViewPr>
  </p:notesViewPr>
  <p:gridSpacing cx="228600" cy="2286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tableStyles" Target="tableStyles.xml"/><Relationship Id="rId5" Type="http://schemas.openxmlformats.org/officeDocument/2006/relationships/slideMaster" Target="slideMasters/slideMaster2.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handoutMaster" Target="handoutMasters/handoutMaster1.xml"/><Relationship Id="rId8" Type="http://schemas.openxmlformats.org/officeDocument/2006/relationships/slideMaster" Target="slideMasters/slideMaster5.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20" Type="http://schemas.openxmlformats.org/officeDocument/2006/relationships/slide" Target="slides/slide11.xml"/><Relationship Id="rId41" Type="http://schemas.openxmlformats.org/officeDocument/2006/relationships/slide" Target="slides/slide32.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Build 2012</a:t>
            </a: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11/1/2012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Build 2012</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11/1/2012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503" rtl="0" eaLnBrk="1" latinLnBrk="0" hangingPunct="1">
      <a:lnSpc>
        <a:spcPct val="90000"/>
      </a:lnSpc>
      <a:spcAft>
        <a:spcPts val="340"/>
      </a:spcAft>
      <a:defRPr sz="1000" kern="1200">
        <a:solidFill>
          <a:schemeClr val="tx1"/>
        </a:solidFill>
        <a:latin typeface="Segoe UI Light" pitchFamily="34" charset="0"/>
        <a:ea typeface="+mn-ea"/>
        <a:cs typeface="+mn-cs"/>
      </a:defRPr>
    </a:lvl1pPr>
    <a:lvl2pPr marL="217206" indent="-107928"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2pPr>
    <a:lvl3pPr marL="334578" indent="-117373"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3pPr>
    <a:lvl4pPr marL="492423" indent="-149751"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4pPr>
    <a:lvl5pPr marL="627335" indent="-117373"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5pPr>
    <a:lvl6pPr marL="2331259" algn="l" defTabSz="932503" rtl="0" eaLnBrk="1" latinLnBrk="0" hangingPunct="1">
      <a:defRPr sz="1200" kern="1200">
        <a:solidFill>
          <a:schemeClr val="tx1"/>
        </a:solidFill>
        <a:latin typeface="+mn-lt"/>
        <a:ea typeface="+mn-ea"/>
        <a:cs typeface="+mn-cs"/>
      </a:defRPr>
    </a:lvl6pPr>
    <a:lvl7pPr marL="2797510" algn="l" defTabSz="932503" rtl="0" eaLnBrk="1" latinLnBrk="0" hangingPunct="1">
      <a:defRPr sz="1200" kern="1200">
        <a:solidFill>
          <a:schemeClr val="tx1"/>
        </a:solidFill>
        <a:latin typeface="+mn-lt"/>
        <a:ea typeface="+mn-ea"/>
        <a:cs typeface="+mn-cs"/>
      </a:defRPr>
    </a:lvl7pPr>
    <a:lvl8pPr marL="3263762" algn="l" defTabSz="932503" rtl="0" eaLnBrk="1" latinLnBrk="0" hangingPunct="1">
      <a:defRPr sz="1200" kern="1200">
        <a:solidFill>
          <a:schemeClr val="tx1"/>
        </a:solidFill>
        <a:latin typeface="+mn-lt"/>
        <a:ea typeface="+mn-ea"/>
        <a:cs typeface="+mn-cs"/>
      </a:defRPr>
    </a:lvl8pPr>
    <a:lvl9pPr marL="3730014" algn="l" defTabSz="93250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33525" y="914400"/>
            <a:ext cx="8126413" cy="4572000"/>
          </a:xfrm>
        </p:spPr>
      </p:sp>
      <p:sp>
        <p:nvSpPr>
          <p:cNvPr id="3" name="Notes Placeholder 2"/>
          <p:cNvSpPr>
            <a:spLocks noGrp="1"/>
          </p:cNvSpPr>
          <p:nvPr>
            <p:ph type="body" idx="1"/>
          </p:nvPr>
        </p:nvSpPr>
        <p:spPr/>
        <p:txBody>
          <a:bodyPr>
            <a:normAutofit/>
          </a:bodyPr>
          <a:lstStyle/>
          <a:p>
            <a:endParaRPr lang="en-US" dirty="0"/>
          </a:p>
        </p:txBody>
      </p:sp>
      <p:sp>
        <p:nvSpPr>
          <p:cNvPr id="8" name="Date Placeholder 7"/>
          <p:cNvSpPr>
            <a:spLocks noGrp="1"/>
          </p:cNvSpPr>
          <p:nvPr>
            <p:ph type="dt" idx="14"/>
          </p:nvPr>
        </p:nvSpPr>
        <p:spPr/>
        <p:txBody>
          <a:bodyPr/>
          <a:lstStyle/>
          <a:p>
            <a:fld id="{3CC11E09-DF29-41C6-8284-8E6AA427DAE1}" type="datetime1">
              <a:rPr lang="en-US" smtClean="0">
                <a:solidFill>
                  <a:prstClr val="black"/>
                </a:solidFill>
              </a:rPr>
              <a:pPr/>
              <a:t>11/1/2012</a:t>
            </a:fld>
            <a:endParaRPr lang="en-US" dirty="0">
              <a:solidFill>
                <a:prstClr val="black"/>
              </a:solidFill>
            </a:endParaRPr>
          </a:p>
        </p:txBody>
      </p:sp>
      <p:sp>
        <p:nvSpPr>
          <p:cNvPr id="9" name="Header Placeholder 8"/>
          <p:cNvSpPr>
            <a:spLocks noGrp="1"/>
          </p:cNvSpPr>
          <p:nvPr>
            <p:ph type="hdr" sz="quarter" idx="15"/>
          </p:nvPr>
        </p:nvSpPr>
        <p:spPr/>
        <p:txBody>
          <a:bodyPr/>
          <a:lstStyle/>
          <a:p>
            <a:r>
              <a:rPr lang="en-US" smtClean="0">
                <a:solidFill>
                  <a:prstClr val="black"/>
                </a:solidFill>
              </a:rPr>
              <a:t>Windows Azure</a:t>
            </a:r>
            <a:endParaRPr lang="en-US" dirty="0">
              <a:solidFill>
                <a:prstClr val="black"/>
              </a:solidFill>
            </a:endParaRPr>
          </a:p>
        </p:txBody>
      </p:sp>
      <p:sp>
        <p:nvSpPr>
          <p:cNvPr id="10" name="Slide Number Placeholder 9"/>
          <p:cNvSpPr>
            <a:spLocks noGrp="1"/>
          </p:cNvSpPr>
          <p:nvPr>
            <p:ph type="sldNum" sz="quarter" idx="16"/>
          </p:nvPr>
        </p:nvSpPr>
        <p:spPr/>
        <p:txBody>
          <a:bodyPr/>
          <a:lstStyle/>
          <a:p>
            <a:fld id="{8B263312-38AA-4E1E-B2B5-0F8F122B24FE}" type="slidenum">
              <a:rPr lang="en-US" smtClean="0">
                <a:solidFill>
                  <a:prstClr val="black"/>
                </a:solidFill>
              </a:rPr>
              <a:pPr/>
              <a:t>1</a:t>
            </a:fld>
            <a:endParaRPr lang="en-US" dirty="0">
              <a:solidFill>
                <a:prstClr val="black"/>
              </a:solidFill>
            </a:endParaRPr>
          </a:p>
        </p:txBody>
      </p:sp>
      <p:sp>
        <p:nvSpPr>
          <p:cNvPr id="11" name="Footer Placeholder 10"/>
          <p:cNvSpPr>
            <a:spLocks noGrp="1"/>
          </p:cNvSpPr>
          <p:nvPr>
            <p:ph type="ftr" sz="quarter" idx="17"/>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dirty="0" smtClean="0">
              <a:solidFill>
                <a:srgbClr val="000000"/>
              </a:solidFill>
              <a:latin typeface="Segoe UI" pitchFamily="34" charset="0"/>
            </a:endParaRPr>
          </a:p>
        </p:txBody>
      </p:sp>
    </p:spTree>
    <p:extLst>
      <p:ext uri="{BB962C8B-B14F-4D97-AF65-F5344CB8AC3E}">
        <p14:creationId xmlns:p14="http://schemas.microsoft.com/office/powerpoint/2010/main" val="32779036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703562-A2B0-47DA-8A41-4C5DB9D1DB0C}"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5381099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D98FF33-A24E-4D2C-BC86-F50516D45A72}"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27322183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D98FF33-A24E-4D2C-BC86-F50516D45A72}"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4079918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D98FF33-A24E-4D2C-BC86-F50516D45A72}"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243008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D98FF33-A24E-4D2C-BC86-F50516D45A72}"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35791813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D98FF33-A24E-4D2C-BC86-F50516D45A72}"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7334638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D98FF33-A24E-4D2C-BC86-F50516D45A72}" type="slidenum">
              <a:rPr 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5524216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D98FF33-A24E-4D2C-BC86-F50516D45A72}" type="slidenum">
              <a:rPr 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7827929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D98FF33-A24E-4D2C-BC86-F50516D45A72}"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36157041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D98FF33-A24E-4D2C-BC86-F50516D45A72}"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19763541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D98FF33-A24E-4D2C-BC86-F50516D45A72}"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31851172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D98FF33-A24E-4D2C-BC86-F50516D45A72}"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17910277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D98FF33-A24E-4D2C-BC86-F50516D45A72}"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20087778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D98FF33-A24E-4D2C-BC86-F50516D45A72}"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29720242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D98FF33-A24E-4D2C-BC86-F50516D45A72}"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22139257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D98FF33-A24E-4D2C-BC86-F50516D45A72}"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19234750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182880" tIns="146304" rIns="182880" bIns="146304" anchor="b">
            <a:noAutofit/>
          </a:bodyPr>
          <a:lstStyle>
            <a:lvl1pPr>
              <a:defRPr sz="200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74638" y="2125663"/>
            <a:ext cx="11887199" cy="912813"/>
          </a:xfrm>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23048730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20051745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43125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92685944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4570413"/>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4536943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9382186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Logo on Background">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273050" y="6079032"/>
            <a:ext cx="11888787"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0374097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182880" tIns="146304" rIns="182880" bIns="146304" anchor="b">
            <a:noAutofit/>
          </a:bodyPr>
          <a:lstStyle>
            <a:lvl1pPr>
              <a:defRPr sz="2000" baseline="0">
                <a:latin typeface="+mn-lt"/>
              </a:defRPr>
            </a:lvl1pPr>
          </a:lstStyle>
          <a:p>
            <a:pPr lvl="0"/>
            <a:r>
              <a:rPr lang="en-US" dirty="0" smtClean="0"/>
              <a:t>Click to edit Master text styles</a:t>
            </a:r>
            <a:endParaRPr lang="en-US" dirty="0"/>
          </a:p>
        </p:txBody>
      </p:sp>
      <p:sp>
        <p:nvSpPr>
          <p:cNvPr id="2" name="Title 1"/>
          <p:cNvSpPr>
            <a:spLocks noGrp="1"/>
          </p:cNvSpPr>
          <p:nvPr>
            <p:ph type="title" hasCustomPrompt="1"/>
          </p:nvPr>
        </p:nvSpPr>
        <p:spPr>
          <a:xfrm>
            <a:off x="274638" y="2125663"/>
            <a:ext cx="11887199" cy="912813"/>
          </a:xfrm>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28945952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211263"/>
            <a:ext cx="11887200" cy="5484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318207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32238" y="2125663"/>
            <a:ext cx="8229601" cy="4572000"/>
          </a:xfrm>
        </p:spPr>
        <p:txBody>
          <a:bodyPr lIns="182880" tIns="146304" rIns="182880" bIns="146304">
            <a:noAutofit/>
          </a:bodyPr>
          <a:lstStyle>
            <a:lvl1pPr>
              <a:defRPr sz="3600"/>
            </a:lvl1pPr>
            <a:lvl2pPr>
              <a:defRPr sz="2800"/>
            </a:lvl2pPr>
            <a:lvl3pPr>
              <a:defRPr sz="2400"/>
            </a:lvl3pPr>
            <a:lvl4pPr>
              <a:defRPr sz="20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274638" y="2125663"/>
            <a:ext cx="2743200" cy="4572000"/>
          </a:xfrm>
        </p:spPr>
        <p:txBody>
          <a:bodyPr lIns="182880" tIns="146304" rIns="182880" bIns="146304">
            <a:noAutofit/>
          </a:bodyPr>
          <a:lstStyle>
            <a:lvl1pPr algn="l" defTabSz="914166" rtl="0" eaLnBrk="1" latinLnBrk="0" hangingPunct="1">
              <a:spcBef>
                <a:spcPct val="0"/>
              </a:spcBef>
              <a:buNone/>
              <a:defRPr lang="en-US" sz="2400" kern="1200" dirty="0" smtClean="0">
                <a:gradFill>
                  <a:gsLst>
                    <a:gs pos="0">
                      <a:srgbClr val="505050"/>
                    </a:gs>
                    <a:gs pos="100000">
                      <a:srgbClr val="505050"/>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dirty="0" smtClean="0"/>
              <a:t>Click to edit Master text styles</a:t>
            </a:r>
          </a:p>
        </p:txBody>
      </p:sp>
      <p:sp>
        <p:nvSpPr>
          <p:cNvPr id="3" name="Title 2"/>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9306665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18813881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211263"/>
            <a:ext cx="11887200" cy="5484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245122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2125663"/>
            <a:ext cx="2743200" cy="4570412"/>
          </a:xfrm>
        </p:spPr>
        <p:txBody>
          <a:bodyPr vert="horz" lIns="182880" tIns="146304" rIns="182880" bIns="146304" rtlCol="0">
            <a:noAutofit/>
          </a:bodyPr>
          <a:lstStyle>
            <a:lvl1pPr>
              <a:defRPr lang="en-US" sz="2400" dirty="0" smtClean="0">
                <a:latin typeface="+mn-lt"/>
                <a:ea typeface="+mj-ea"/>
                <a:cs typeface="+mj-cs"/>
              </a:defRPr>
            </a:lvl1pPr>
          </a:lstStyle>
          <a:p>
            <a:pPr lvl="0">
              <a:spcBef>
                <a:spcPct val="0"/>
              </a:spcBef>
            </a:pPr>
            <a:r>
              <a:rPr lang="en-US" dirty="0" smtClean="0"/>
              <a:t>Click to edit Master text styles</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621232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1263"/>
            <a:ext cx="2743200" cy="5484812"/>
          </a:xfrm>
        </p:spPr>
        <p:txBody>
          <a:bodyPr lIns="182880" tIns="146304" rIns="182880" bIns="146304"/>
          <a:lstStyle>
            <a:lvl1pPr>
              <a:defRPr lang="en-US" sz="2400" kern="1200" dirty="0" smtClean="0">
                <a:gradFill>
                  <a:gsLst>
                    <a:gs pos="0">
                      <a:srgbClr val="505050"/>
                    </a:gs>
                    <a:gs pos="100000">
                      <a:srgbClr val="505050"/>
                    </a:gs>
                  </a:gsLst>
                  <a:lin ang="5400000" scaled="0"/>
                </a:gradFill>
                <a:latin typeface="+mn-lt"/>
                <a:ea typeface="+mj-ea"/>
                <a:cs typeface="+mj-cs"/>
              </a:defRPr>
            </a:lvl1pPr>
          </a:lstStyle>
          <a:p>
            <a:pPr marL="0" lvl="0" indent="0" algn="l" defTabSz="914166" rtl="0" eaLnBrk="1" latinLnBrk="0" hangingPunct="1">
              <a:spcBef>
                <a:spcPct val="0"/>
              </a:spcBef>
              <a:buFont typeface="Arial" pitchFamily="34" charset="0"/>
              <a:buNone/>
            </a:pPr>
            <a:r>
              <a:rPr lang="en-US" dirty="0" smtClean="0"/>
              <a:t>Click to edit Master text styles</a:t>
            </a:r>
          </a:p>
        </p:txBody>
      </p:sp>
    </p:spTree>
    <p:extLst>
      <p:ext uri="{BB962C8B-B14F-4D97-AF65-F5344CB8AC3E}">
        <p14:creationId xmlns:p14="http://schemas.microsoft.com/office/powerpoint/2010/main" val="5051804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0">
                      <a:srgbClr val="505050"/>
                    </a:gs>
                    <a:gs pos="100000">
                      <a:srgbClr val="505050"/>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218558"/>
            <a:ext cx="4572000" cy="455741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4169633820"/>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rgbClr val="505050"/>
                    </a:gs>
                    <a:gs pos="100000">
                      <a:srgbClr val="505050"/>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9" y="1211263"/>
            <a:ext cx="4586632" cy="4572000"/>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
        <p:nvSpPr>
          <p:cNvPr id="6" name="Text Placeholder 8"/>
          <p:cNvSpPr>
            <a:spLocks noGrp="1"/>
          </p:cNvSpPr>
          <p:nvPr>
            <p:ph type="body" sz="quarter" idx="16" hasCustomPrompt="1"/>
          </p:nvPr>
        </p:nvSpPr>
        <p:spPr>
          <a:xfrm>
            <a:off x="274641" y="296864"/>
            <a:ext cx="11887199" cy="914400"/>
          </a:xfrm>
        </p:spPr>
        <p:txBody>
          <a:bodyPr vert="horz" lIns="182880" tIns="45720" rIns="182880" bIns="4572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Tree>
    <p:extLst>
      <p:ext uri="{BB962C8B-B14F-4D97-AF65-F5344CB8AC3E}">
        <p14:creationId xmlns:p14="http://schemas.microsoft.com/office/powerpoint/2010/main" val="199497355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rgbClr val="505050"/>
                    </a:gs>
                    <a:gs pos="100000">
                      <a:srgbClr val="505050"/>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211266"/>
            <a:ext cx="4572000" cy="455741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dirty="0" smtClean="0"/>
              <a:t>Drag picture to placeholder or click icon to add</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719219185"/>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417067333"/>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798205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dirty="0" smtClean="0"/>
              <a:t>Drag picture to placeholder or click icon to add</a:t>
            </a:r>
          </a:p>
          <a:p>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dirty="0" smtClean="0"/>
              <a:t>Drag picture to placeholder or click icon to add</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dirty="0" smtClean="0"/>
              <a:t>Drag picture to placeholder or click icon to add</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dirty="0" smtClean="0"/>
              <a:t>Drag picture to placeholder or click icon to add</a:t>
            </a:r>
          </a:p>
          <a:p>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745927631"/>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Ref idx="1001">
        <a:schemeClr val="bg1"/>
      </p:bgRef>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4570413"/>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91637859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Ref idx="1001">
        <a:schemeClr val="bg1"/>
      </p:bgRef>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91518576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32238" y="2125663"/>
            <a:ext cx="8229601" cy="4572000"/>
          </a:xfrm>
        </p:spPr>
        <p:txBody>
          <a:bodyPr lIns="182880" tIns="146304" rIns="182880" bIns="146304">
            <a:noAutofit/>
          </a:bodyPr>
          <a:lstStyle>
            <a:lvl1pPr>
              <a:defRPr sz="3600"/>
            </a:lvl1pPr>
            <a:lvl2pPr>
              <a:defRPr sz="28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274638" y="2125663"/>
            <a:ext cx="2743200" cy="4572000"/>
          </a:xfrm>
        </p:spPr>
        <p:txBody>
          <a:bodyPr lIns="182880" tIns="146304" rIns="182880" bIns="146304">
            <a:noAutofit/>
          </a:bodyPr>
          <a:lstStyle>
            <a:lvl1pPr algn="l" defTabSz="914166" rtl="0" eaLnBrk="1" latinLnBrk="0" hangingPunct="1">
              <a:spcBef>
                <a:spcPct val="0"/>
              </a:spcBef>
              <a:buNone/>
              <a:defRPr lang="en-US" sz="2400" kern="1200" dirty="0" smtClean="0">
                <a:gradFill>
                  <a:gsLst>
                    <a:gs pos="0">
                      <a:schemeClr val="tx1"/>
                    </a:gs>
                    <a:gs pos="100000">
                      <a:schemeClr val="tx1"/>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smtClean="0"/>
              <a:t>Click to edit Master text styles</a:t>
            </a:r>
          </a:p>
        </p:txBody>
      </p:sp>
      <p:sp>
        <p:nvSpPr>
          <p:cNvPr id="3" name="Title 2"/>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55169769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de Slide">
    <p:spTree>
      <p:nvGrpSpPr>
        <p:cNvPr id="1" name=""/>
        <p:cNvGrpSpPr/>
        <p:nvPr/>
      </p:nvGrpSpPr>
      <p:grpSpPr>
        <a:xfrm>
          <a:off x="0" y="0"/>
          <a:ext cx="0" cy="0"/>
          <a:chOff x="0" y="0"/>
          <a:chExt cx="0" cy="0"/>
        </a:xfrm>
      </p:grpSpPr>
      <p:sp>
        <p:nvSpPr>
          <p:cNvPr id="5" name="Content Placeholder 4"/>
          <p:cNvSpPr>
            <a:spLocks noGrp="1"/>
          </p:cNvSpPr>
          <p:nvPr>
            <p:ph sz="quarter" idx="14"/>
          </p:nvPr>
        </p:nvSpPr>
        <p:spPr>
          <a:xfrm>
            <a:off x="274638" y="2125663"/>
            <a:ext cx="11887200" cy="4572000"/>
          </a:xfrm>
        </p:spPr>
        <p:txBody>
          <a:bodyPr>
            <a:normAutofit/>
          </a:bodyPr>
          <a:lstStyle>
            <a:lvl1pPr>
              <a:spcAft>
                <a:spcPts val="816"/>
              </a:spcAft>
              <a:defRPr sz="2400">
                <a:latin typeface="Consolas" pitchFamily="49" charset="0"/>
                <a:cs typeface="Consolas" pitchFamily="49" charset="0"/>
              </a:defRPr>
            </a:lvl1pPr>
            <a:lvl2pPr>
              <a:spcAft>
                <a:spcPts val="816"/>
              </a:spcAft>
              <a:defRPr sz="2400">
                <a:latin typeface="Consolas" pitchFamily="49" charset="0"/>
                <a:cs typeface="Consolas" pitchFamily="49" charset="0"/>
              </a:defRPr>
            </a:lvl2pPr>
            <a:lvl3pPr>
              <a:spcAft>
                <a:spcPts val="816"/>
              </a:spcAft>
              <a:defRPr sz="2400">
                <a:latin typeface="Consolas" pitchFamily="49" charset="0"/>
                <a:cs typeface="Consolas" pitchFamily="49" charset="0"/>
              </a:defRPr>
            </a:lvl3pPr>
          </a:lstStyle>
          <a:p>
            <a:pPr lvl="0"/>
            <a:r>
              <a:rPr lang="en-US" dirty="0" smtClean="0"/>
              <a:t>Click to edit Master text styles</a:t>
            </a:r>
          </a:p>
          <a:p>
            <a:pPr lvl="1"/>
            <a:r>
              <a:rPr lang="en-US" dirty="0" smtClean="0"/>
              <a:t>Second level</a:t>
            </a:r>
          </a:p>
          <a:p>
            <a:pPr lvl="2"/>
            <a:r>
              <a:rPr lang="en-US" dirty="0" smtClean="0"/>
              <a:t>Third level</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452880295"/>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Logo on Background">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273050" y="6079032"/>
            <a:ext cx="11888787"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505050"/>
                    </a:gs>
                    <a:gs pos="100000">
                      <a:srgbClr val="505050"/>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505050"/>
                    </a:gs>
                    <a:gs pos="100000">
                      <a:srgbClr val="505050"/>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6270"/>
            <a:ext cx="3288506" cy="701984"/>
          </a:xfrm>
          <a:prstGeom prst="rect">
            <a:avLst/>
          </a:prstGeom>
        </p:spPr>
      </p:pic>
    </p:spTree>
    <p:extLst>
      <p:ext uri="{BB962C8B-B14F-4D97-AF65-F5344CB8AC3E}">
        <p14:creationId xmlns:p14="http://schemas.microsoft.com/office/powerpoint/2010/main" val="83273385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182880" tIns="146304" rIns="182880" bIns="146304" anchor="b">
            <a:noAutofit/>
          </a:bodyPr>
          <a:lstStyle>
            <a:lvl1pPr>
              <a:defRPr sz="2000" baseline="0">
                <a:latin typeface="+mn-lt"/>
              </a:defRPr>
            </a:lvl1pPr>
          </a:lstStyle>
          <a:p>
            <a:pPr lvl="0"/>
            <a:r>
              <a:rPr lang="en-US" dirty="0" smtClean="0"/>
              <a:t>Click to edit Master text styles</a:t>
            </a:r>
            <a:endParaRPr lang="en-US" dirty="0"/>
          </a:p>
        </p:txBody>
      </p:sp>
      <p:sp>
        <p:nvSpPr>
          <p:cNvPr id="2" name="Title 1"/>
          <p:cNvSpPr>
            <a:spLocks noGrp="1"/>
          </p:cNvSpPr>
          <p:nvPr>
            <p:ph type="title" hasCustomPrompt="1"/>
          </p:nvPr>
        </p:nvSpPr>
        <p:spPr>
          <a:xfrm>
            <a:off x="274638" y="2125663"/>
            <a:ext cx="11887199" cy="912813"/>
          </a:xfrm>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385026853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211263"/>
            <a:ext cx="11887200" cy="5484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1026315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32238" y="2125663"/>
            <a:ext cx="8229601" cy="4572000"/>
          </a:xfrm>
        </p:spPr>
        <p:txBody>
          <a:bodyPr lIns="182880" tIns="146304" rIns="182880" bIns="146304">
            <a:noAutofit/>
          </a:bodyPr>
          <a:lstStyle>
            <a:lvl1pPr>
              <a:defRPr sz="3600"/>
            </a:lvl1pPr>
            <a:lvl2pPr>
              <a:defRPr sz="2800"/>
            </a:lvl2pPr>
            <a:lvl3pPr>
              <a:defRPr sz="2400"/>
            </a:lvl3pPr>
            <a:lvl4pPr>
              <a:defRPr sz="20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274638" y="2125663"/>
            <a:ext cx="2743200" cy="4572000"/>
          </a:xfrm>
        </p:spPr>
        <p:txBody>
          <a:bodyPr lIns="182880" tIns="146304" rIns="182880" bIns="146304">
            <a:noAutofit/>
          </a:bodyPr>
          <a:lstStyle>
            <a:lvl1pPr algn="l" defTabSz="914166" rtl="0" eaLnBrk="1" latinLnBrk="0" hangingPunct="1">
              <a:spcBef>
                <a:spcPct val="0"/>
              </a:spcBef>
              <a:buNone/>
              <a:defRPr lang="en-US" sz="2400" kern="1200" dirty="0" smtClean="0">
                <a:gradFill>
                  <a:gsLst>
                    <a:gs pos="0">
                      <a:schemeClr val="tx1"/>
                    </a:gs>
                    <a:gs pos="100000">
                      <a:schemeClr val="tx1"/>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dirty="0" smtClean="0"/>
              <a:t>Click to edit Master text styles</a:t>
            </a:r>
          </a:p>
        </p:txBody>
      </p:sp>
      <p:sp>
        <p:nvSpPr>
          <p:cNvPr id="3" name="Title 2"/>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19948000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26613484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sp>
        <p:nvSpPr>
          <p:cNvPr id="7" name="Freeform 6"/>
          <p:cNvSpPr>
            <a:spLocks noEditPoints="1"/>
          </p:cNvSpPr>
          <p:nvPr userDrawn="1"/>
        </p:nvSpPr>
        <p:spPr bwMode="auto">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123401806"/>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74638" y="3040063"/>
            <a:ext cx="11887200" cy="914400"/>
          </a:xfrm>
        </p:spPr>
        <p:txBody>
          <a:bodyPr lIns="182880" tIns="146304" rIns="182880" bIns="146304" anchor="ctr">
            <a:noAutofit/>
          </a:bodyPr>
          <a:lstStyle>
            <a:lvl1pPr>
              <a:lnSpc>
                <a:spcPct val="90000"/>
              </a:lnSpc>
              <a:defRPr sz="6600" spc="0" baseline="0">
                <a:gradFill>
                  <a:gsLst>
                    <a:gs pos="0">
                      <a:srgbClr val="FFFFFF"/>
                    </a:gs>
                    <a:gs pos="100000">
                      <a:srgbClr val="FFFFFF"/>
                    </a:gs>
                  </a:gsLst>
                  <a:lin ang="5400000" scaled="0"/>
                </a:gradFill>
                <a:latin typeface="Segoe UI Light" pitchFamily="34" charset="0"/>
                <a:cs typeface="Segoe UI Light"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274640" y="5783263"/>
            <a:ext cx="7315199" cy="914400"/>
          </a:xfrm>
        </p:spPr>
        <p:txBody>
          <a:bodyPr lIns="182880" tIns="146304" rIns="182880" bIns="146304" anchor="b">
            <a:noAutofit/>
          </a:bodyPr>
          <a:lstStyle>
            <a:lvl1pPr marL="0" indent="0" algn="l">
              <a:lnSpc>
                <a:spcPct val="90000"/>
              </a:lnSpc>
              <a:spcBef>
                <a:spcPts val="0"/>
              </a:spcBef>
              <a:buNone/>
              <a:defRPr sz="2800" b="0" spc="-52" baseline="0">
                <a:gradFill>
                  <a:gsLst>
                    <a:gs pos="0">
                      <a:srgbClr val="FFFFFF"/>
                    </a:gs>
                    <a:gs pos="100000">
                      <a:srgbClr val="FFFFFF"/>
                    </a:gs>
                  </a:gsLst>
                  <a:lin ang="5400000" scaled="0"/>
                </a:gradFill>
                <a:latin typeface="+mn-lt"/>
                <a:cs typeface="Segoe UI" pitchFamily="34" charset="0"/>
              </a:defRPr>
            </a:lvl1pPr>
            <a:lvl2pPr marL="466207" indent="0" algn="ctr">
              <a:buNone/>
              <a:defRPr>
                <a:solidFill>
                  <a:schemeClr val="tx1">
                    <a:tint val="75000"/>
                  </a:schemeClr>
                </a:solidFill>
              </a:defRPr>
            </a:lvl2pPr>
            <a:lvl3pPr marL="932411" indent="0" algn="ctr">
              <a:buNone/>
              <a:defRPr>
                <a:solidFill>
                  <a:schemeClr val="tx1">
                    <a:tint val="75000"/>
                  </a:schemeClr>
                </a:solidFill>
              </a:defRPr>
            </a:lvl3pPr>
            <a:lvl4pPr marL="1398619" indent="0" algn="ctr">
              <a:buNone/>
              <a:defRPr>
                <a:solidFill>
                  <a:schemeClr val="tx1">
                    <a:tint val="75000"/>
                  </a:schemeClr>
                </a:solidFill>
              </a:defRPr>
            </a:lvl4pPr>
            <a:lvl5pPr marL="1864824" indent="0" algn="ctr">
              <a:buNone/>
              <a:defRPr>
                <a:solidFill>
                  <a:schemeClr val="tx1">
                    <a:tint val="75000"/>
                  </a:schemeClr>
                </a:solidFill>
              </a:defRPr>
            </a:lvl5pPr>
            <a:lvl6pPr marL="2331032" indent="0" algn="ctr">
              <a:buNone/>
              <a:defRPr>
                <a:solidFill>
                  <a:schemeClr val="tx1">
                    <a:tint val="75000"/>
                  </a:schemeClr>
                </a:solidFill>
              </a:defRPr>
            </a:lvl6pPr>
            <a:lvl7pPr marL="2797234" indent="0" algn="ctr">
              <a:buNone/>
              <a:defRPr>
                <a:solidFill>
                  <a:schemeClr val="tx1">
                    <a:tint val="75000"/>
                  </a:schemeClr>
                </a:solidFill>
              </a:defRPr>
            </a:lvl7pPr>
            <a:lvl8pPr marL="3263441" indent="0" algn="ctr">
              <a:buNone/>
              <a:defRPr>
                <a:solidFill>
                  <a:schemeClr val="tx1">
                    <a:tint val="75000"/>
                  </a:schemeClr>
                </a:solidFill>
              </a:defRPr>
            </a:lvl8pPr>
            <a:lvl9pPr marL="3729649" indent="0" algn="ctr">
              <a:buNone/>
              <a:defRPr>
                <a:solidFill>
                  <a:schemeClr val="tx1">
                    <a:tint val="75000"/>
                  </a:schemeClr>
                </a:solidFill>
              </a:defRPr>
            </a:lvl9pPr>
          </a:lstStyle>
          <a:p>
            <a:r>
              <a:rPr lang="en-US" dirty="0" smtClean="0"/>
              <a:t>Click to edit Master subtitle style</a:t>
            </a:r>
            <a:endParaRPr lang="en-US" dirty="0"/>
          </a:p>
        </p:txBody>
      </p:sp>
      <p:sp>
        <p:nvSpPr>
          <p:cNvPr id="7" name="Freeform 6"/>
          <p:cNvSpPr>
            <a:spLocks noChangeAspect="1" noEditPoints="1"/>
          </p:cNvSpPr>
          <p:nvPr userDrawn="1"/>
        </p:nvSpPr>
        <p:spPr bwMode="auto">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9332837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2125663"/>
            <a:ext cx="2743200" cy="4570412"/>
          </a:xfrm>
        </p:spPr>
        <p:txBody>
          <a:bodyPr vert="horz" lIns="182880" tIns="146304" rIns="182880" bIns="146304" rtlCol="0">
            <a:noAutofit/>
          </a:bodyPr>
          <a:lstStyle>
            <a:lvl1pPr>
              <a:defRPr lang="en-US" sz="2400" dirty="0" smtClean="0">
                <a:latin typeface="+mn-lt"/>
                <a:ea typeface="+mj-ea"/>
                <a:cs typeface="+mj-cs"/>
              </a:defRPr>
            </a:lvl1pPr>
          </a:lstStyle>
          <a:p>
            <a:pPr lvl="0">
              <a:spcBef>
                <a:spcPct val="0"/>
              </a:spcBef>
            </a:pPr>
            <a:r>
              <a:rPr lang="en-US" dirty="0" smtClean="0"/>
              <a:t>Click to edit Master text styles</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61840777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1263"/>
            <a:ext cx="2743200" cy="5484812"/>
          </a:xfrm>
        </p:spPr>
        <p:txBody>
          <a:bodyPr lIns="182880" tIns="146304" rIns="182880" bIns="146304"/>
          <a:lstStyle>
            <a:lvl1pPr>
              <a:defRPr lang="en-US" sz="2400" kern="1200" dirty="0" smtClean="0">
                <a:gradFill>
                  <a:gsLst>
                    <a:gs pos="0">
                      <a:schemeClr val="tx1"/>
                    </a:gs>
                    <a:gs pos="100000">
                      <a:schemeClr val="tx1"/>
                    </a:gs>
                  </a:gsLst>
                  <a:lin ang="5400000" scaled="0"/>
                </a:gradFill>
                <a:latin typeface="+mn-lt"/>
                <a:ea typeface="+mj-ea"/>
                <a:cs typeface="+mj-cs"/>
              </a:defRPr>
            </a:lvl1pPr>
          </a:lstStyle>
          <a:p>
            <a:pPr marL="0" lvl="0" indent="0" algn="l" defTabSz="914166" rtl="0" eaLnBrk="1" latinLnBrk="0" hangingPunct="1">
              <a:spcBef>
                <a:spcPct val="0"/>
              </a:spcBef>
              <a:buFont typeface="Arial" pitchFamily="34" charset="0"/>
              <a:buNone/>
            </a:pPr>
            <a:r>
              <a:rPr lang="en-US" dirty="0" smtClean="0"/>
              <a:t>Click to edit Master text styles</a:t>
            </a:r>
          </a:p>
        </p:txBody>
      </p:sp>
    </p:spTree>
    <p:extLst>
      <p:ext uri="{BB962C8B-B14F-4D97-AF65-F5344CB8AC3E}">
        <p14:creationId xmlns:p14="http://schemas.microsoft.com/office/powerpoint/2010/main" val="24169371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79521292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218558"/>
            <a:ext cx="4572000" cy="455741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405055126"/>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9" y="1211263"/>
            <a:ext cx="4586632" cy="4572000"/>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
        <p:nvSpPr>
          <p:cNvPr id="6" name="Text Placeholder 8"/>
          <p:cNvSpPr>
            <a:spLocks noGrp="1"/>
          </p:cNvSpPr>
          <p:nvPr>
            <p:ph type="body" sz="quarter" idx="16" hasCustomPrompt="1"/>
          </p:nvPr>
        </p:nvSpPr>
        <p:spPr>
          <a:xfrm>
            <a:off x="274641" y="296864"/>
            <a:ext cx="11887199" cy="914400"/>
          </a:xfrm>
        </p:spPr>
        <p:txBody>
          <a:bodyPr vert="horz" lIns="182880" tIns="45720" rIns="182880" bIns="4572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Tree>
    <p:extLst>
      <p:ext uri="{BB962C8B-B14F-4D97-AF65-F5344CB8AC3E}">
        <p14:creationId xmlns:p14="http://schemas.microsoft.com/office/powerpoint/2010/main" val="4224540411"/>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211266"/>
            <a:ext cx="4572000" cy="455741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dirty="0" smtClean="0"/>
              <a:t>Drag picture to placeholder or click icon to add</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989103254"/>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645711148"/>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72610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dirty="0" smtClean="0"/>
              <a:t>Drag picture to placeholder or click icon to add</a:t>
            </a:r>
          </a:p>
          <a:p>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dirty="0" smtClean="0"/>
              <a:t>Drag picture to placeholder or click icon to add</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dirty="0" smtClean="0"/>
              <a:t>Drag picture to placeholder or click icon to add</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dirty="0" smtClean="0"/>
              <a:t>Drag picture to placeholder or click icon to add</a:t>
            </a:r>
          </a:p>
          <a:p>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595488058"/>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4570413"/>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181712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731232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Logo on Background">
    <p:bg>
      <p:bgPr>
        <a:solidFill>
          <a:srgbClr val="FFFFFF"/>
        </a:solidFill>
        <a:effectLst/>
      </p:bgPr>
    </p:bg>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273050" y="6079032"/>
            <a:ext cx="11888787"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505050"/>
                    </a:gs>
                    <a:gs pos="100000">
                      <a:srgbClr val="505050"/>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505050"/>
                    </a:gs>
                    <a:gs pos="100000">
                      <a:srgbClr val="505050"/>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6270"/>
            <a:ext cx="3288506" cy="701984"/>
          </a:xfrm>
          <a:prstGeom prst="rect">
            <a:avLst/>
          </a:prstGeom>
        </p:spPr>
      </p:pic>
    </p:spTree>
    <p:extLst>
      <p:ext uri="{BB962C8B-B14F-4D97-AF65-F5344CB8AC3E}">
        <p14:creationId xmlns:p14="http://schemas.microsoft.com/office/powerpoint/2010/main" val="336329986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182880" tIns="146304" rIns="182880" bIns="146304" anchor="b">
            <a:noAutofit/>
          </a:bodyPr>
          <a:lstStyle>
            <a:lvl1pPr>
              <a:defRPr sz="2000" baseline="0">
                <a:latin typeface="+mn-lt"/>
              </a:defRPr>
            </a:lvl1pPr>
          </a:lstStyle>
          <a:p>
            <a:pPr lvl="0"/>
            <a:r>
              <a:rPr lang="en-US" dirty="0" smtClean="0"/>
              <a:t>Click to edit Master text styles</a:t>
            </a:r>
            <a:endParaRPr lang="en-US" dirty="0"/>
          </a:p>
        </p:txBody>
      </p:sp>
      <p:sp>
        <p:nvSpPr>
          <p:cNvPr id="2" name="Title 1"/>
          <p:cNvSpPr>
            <a:spLocks noGrp="1"/>
          </p:cNvSpPr>
          <p:nvPr>
            <p:ph type="title" hasCustomPrompt="1"/>
          </p:nvPr>
        </p:nvSpPr>
        <p:spPr>
          <a:xfrm>
            <a:off x="274638" y="2125663"/>
            <a:ext cx="11887199" cy="912813"/>
          </a:xfrm>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1938077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2125663"/>
            <a:ext cx="2743200" cy="4570412"/>
          </a:xfrm>
        </p:spPr>
        <p:txBody>
          <a:bodyPr vert="horz" lIns="182880" tIns="146304" rIns="182880" bIns="146304" rtlCol="0">
            <a:noAutofit/>
          </a:bodyPr>
          <a:lstStyle>
            <a:lvl1pPr>
              <a:defRPr lang="en-US" sz="2400" dirty="0" smtClean="0">
                <a:latin typeface="+mn-lt"/>
                <a:ea typeface="+mj-ea"/>
                <a:cs typeface="+mj-cs"/>
              </a:defRPr>
            </a:lvl1pPr>
          </a:lstStyle>
          <a:p>
            <a:pPr lvl="0">
              <a:spcBef>
                <a:spcPct val="0"/>
              </a:spcBef>
            </a:pPr>
            <a:r>
              <a:rPr lang="en-US" smtClean="0"/>
              <a:t>Click to edit Master text styles</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49239750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211263"/>
            <a:ext cx="11887200" cy="5484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4175847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32238" y="2125663"/>
            <a:ext cx="8229601" cy="4572000"/>
          </a:xfrm>
        </p:spPr>
        <p:txBody>
          <a:bodyPr lIns="182880" tIns="146304" rIns="182880" bIns="146304">
            <a:noAutofit/>
          </a:bodyPr>
          <a:lstStyle>
            <a:lvl1pPr>
              <a:defRPr sz="3600"/>
            </a:lvl1pPr>
            <a:lvl2pPr>
              <a:defRPr sz="2800"/>
            </a:lvl2pPr>
            <a:lvl3pPr>
              <a:defRPr sz="2400"/>
            </a:lvl3pPr>
            <a:lvl4pPr>
              <a:defRPr sz="20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274638" y="2125663"/>
            <a:ext cx="2743200" cy="4572000"/>
          </a:xfrm>
        </p:spPr>
        <p:txBody>
          <a:bodyPr lIns="182880" tIns="146304" rIns="182880" bIns="146304">
            <a:noAutofit/>
          </a:bodyPr>
          <a:lstStyle>
            <a:lvl1pPr algn="l" defTabSz="914166" rtl="0" eaLnBrk="1" latinLnBrk="0" hangingPunct="1">
              <a:spcBef>
                <a:spcPct val="0"/>
              </a:spcBef>
              <a:buNone/>
              <a:defRPr lang="en-US" sz="2400" kern="1200" dirty="0" smtClean="0">
                <a:gradFill>
                  <a:gsLst>
                    <a:gs pos="0">
                      <a:schemeClr val="tx1"/>
                    </a:gs>
                    <a:gs pos="100000">
                      <a:schemeClr val="tx1"/>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dirty="0" smtClean="0"/>
              <a:t>Click to edit Master text styles</a:t>
            </a:r>
          </a:p>
        </p:txBody>
      </p:sp>
      <p:sp>
        <p:nvSpPr>
          <p:cNvPr id="3" name="Title 2"/>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7054055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102239461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274638" y="2125663"/>
            <a:ext cx="11887202" cy="912813"/>
          </a:xfrm>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315324119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2125663"/>
            <a:ext cx="2743200" cy="4570412"/>
          </a:xfrm>
        </p:spPr>
        <p:txBody>
          <a:bodyPr vert="horz" lIns="182880" tIns="146304" rIns="182880" bIns="146304" rtlCol="0">
            <a:noAutofit/>
          </a:bodyPr>
          <a:lstStyle>
            <a:lvl1pPr>
              <a:defRPr lang="en-US" sz="2400" dirty="0" smtClean="0">
                <a:latin typeface="+mn-lt"/>
                <a:ea typeface="+mj-ea"/>
                <a:cs typeface="+mj-cs"/>
              </a:defRPr>
            </a:lvl1pPr>
          </a:lstStyle>
          <a:p>
            <a:pPr lvl="0">
              <a:spcBef>
                <a:spcPct val="0"/>
              </a:spcBef>
            </a:pPr>
            <a:r>
              <a:rPr lang="en-US" dirty="0" smtClean="0"/>
              <a:t>Click to edit Master text styles</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89485003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1263"/>
            <a:ext cx="2743200" cy="5484812"/>
          </a:xfrm>
        </p:spPr>
        <p:txBody>
          <a:bodyPr lIns="182880" tIns="146304" rIns="182880" bIns="146304"/>
          <a:lstStyle>
            <a:lvl1pPr>
              <a:defRPr lang="en-US" sz="2400" kern="1200" dirty="0" smtClean="0">
                <a:gradFill>
                  <a:gsLst>
                    <a:gs pos="0">
                      <a:schemeClr val="tx1"/>
                    </a:gs>
                    <a:gs pos="100000">
                      <a:schemeClr val="tx1"/>
                    </a:gs>
                  </a:gsLst>
                  <a:lin ang="5400000" scaled="0"/>
                </a:gradFill>
                <a:latin typeface="+mn-lt"/>
                <a:ea typeface="+mj-ea"/>
                <a:cs typeface="+mj-cs"/>
              </a:defRPr>
            </a:lvl1pPr>
          </a:lstStyle>
          <a:p>
            <a:pPr marL="0" lvl="0" indent="0" algn="l" defTabSz="914166" rtl="0" eaLnBrk="1" latinLnBrk="0" hangingPunct="1">
              <a:spcBef>
                <a:spcPct val="0"/>
              </a:spcBef>
              <a:buFont typeface="Arial" pitchFamily="34" charset="0"/>
              <a:buNone/>
            </a:pPr>
            <a:r>
              <a:rPr lang="en-US" dirty="0" smtClean="0"/>
              <a:t>Click to edit Master text styles</a:t>
            </a:r>
          </a:p>
        </p:txBody>
      </p:sp>
    </p:spTree>
    <p:extLst>
      <p:ext uri="{BB962C8B-B14F-4D97-AF65-F5344CB8AC3E}">
        <p14:creationId xmlns:p14="http://schemas.microsoft.com/office/powerpoint/2010/main" val="420103237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218558"/>
            <a:ext cx="4572000" cy="455741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991461981"/>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9" y="1211263"/>
            <a:ext cx="4586632" cy="4572000"/>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
        <p:nvSpPr>
          <p:cNvPr id="6" name="Text Placeholder 8"/>
          <p:cNvSpPr>
            <a:spLocks noGrp="1"/>
          </p:cNvSpPr>
          <p:nvPr>
            <p:ph type="body" sz="quarter" idx="16" hasCustomPrompt="1"/>
          </p:nvPr>
        </p:nvSpPr>
        <p:spPr>
          <a:xfrm>
            <a:off x="274641" y="296864"/>
            <a:ext cx="11887199" cy="914400"/>
          </a:xfrm>
        </p:spPr>
        <p:txBody>
          <a:bodyPr vert="horz" lIns="182880" tIns="45720" rIns="182880" bIns="4572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Tree>
    <p:extLst>
      <p:ext uri="{BB962C8B-B14F-4D97-AF65-F5344CB8AC3E}">
        <p14:creationId xmlns:p14="http://schemas.microsoft.com/office/powerpoint/2010/main" val="379780516"/>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211266"/>
            <a:ext cx="4572000" cy="455741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dirty="0" smtClean="0"/>
              <a:t>Drag picture to placeholder or click icon to add</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687376331"/>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61270698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1263"/>
            <a:ext cx="2743200" cy="5484812"/>
          </a:xfrm>
        </p:spPr>
        <p:txBody>
          <a:bodyPr lIns="182880" tIns="146304" rIns="182880" bIns="146304"/>
          <a:lstStyle>
            <a:lvl1pPr>
              <a:defRPr lang="en-US" sz="2400" kern="1200" dirty="0" smtClean="0">
                <a:gradFill>
                  <a:gsLst>
                    <a:gs pos="0">
                      <a:schemeClr val="tx1"/>
                    </a:gs>
                    <a:gs pos="100000">
                      <a:schemeClr val="tx1"/>
                    </a:gs>
                  </a:gsLst>
                  <a:lin ang="5400000" scaled="0"/>
                </a:gradFill>
                <a:latin typeface="+mn-lt"/>
                <a:ea typeface="+mj-ea"/>
                <a:cs typeface="+mj-cs"/>
              </a:defRPr>
            </a:lvl1pPr>
          </a:lstStyle>
          <a:p>
            <a:pPr marL="0" lvl="0" indent="0" algn="l" defTabSz="914166" rtl="0" eaLnBrk="1" latinLnBrk="0" hangingPunct="1">
              <a:spcBef>
                <a:spcPct val="0"/>
              </a:spcBef>
              <a:buFont typeface="Arial" pitchFamily="34" charset="0"/>
              <a:buNone/>
            </a:pPr>
            <a:r>
              <a:rPr lang="en-US" smtClean="0"/>
              <a:t>Click to edit Master text styles</a:t>
            </a:r>
          </a:p>
        </p:txBody>
      </p:sp>
    </p:spTree>
    <p:extLst>
      <p:ext uri="{BB962C8B-B14F-4D97-AF65-F5344CB8AC3E}">
        <p14:creationId xmlns:p14="http://schemas.microsoft.com/office/powerpoint/2010/main" val="104151120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734012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dirty="0" smtClean="0"/>
              <a:t>Drag picture to placeholder or click icon to add</a:t>
            </a:r>
          </a:p>
          <a:p>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dirty="0" smtClean="0"/>
              <a:t>Drag picture to placeholder or click icon to add</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dirty="0" smtClean="0"/>
              <a:t>Drag picture to placeholder or click icon to add</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dirty="0" smtClean="0"/>
              <a:t>Drag picture to placeholder or click icon to add</a:t>
            </a:r>
          </a:p>
          <a:p>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484532262"/>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4570413"/>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0369508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912237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Logo on Background">
    <p:bg>
      <p:bgPr>
        <a:solidFill>
          <a:schemeClr val="accent1"/>
        </a:solidFill>
        <a:effectLst/>
      </p:bgPr>
    </p:bg>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273050" y="6079032"/>
            <a:ext cx="11888787"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24558782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29660" y="1476622"/>
            <a:ext cx="11375536" cy="201284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10260154"/>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182880" tIns="146304" rIns="182880" bIns="146304" anchor="b">
            <a:noAutofit/>
          </a:bodyPr>
          <a:lstStyle>
            <a:lvl1pPr>
              <a:defRPr sz="200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74638" y="2125663"/>
            <a:ext cx="11887199" cy="912813"/>
          </a:xfrm>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398917355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211263"/>
            <a:ext cx="11887200" cy="548481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31316766"/>
      </p:ext>
    </p:extLst>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32238" y="2125663"/>
            <a:ext cx="8229601" cy="4572000"/>
          </a:xfrm>
        </p:spPr>
        <p:txBody>
          <a:bodyPr lIns="182880" tIns="146304" rIns="182880" bIns="146304">
            <a:noAutofit/>
          </a:bodyPr>
          <a:lstStyle>
            <a:lvl1pPr>
              <a:defRPr sz="3600"/>
            </a:lvl1pPr>
            <a:lvl2pPr>
              <a:defRPr sz="28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274638" y="2125663"/>
            <a:ext cx="2743200" cy="4572000"/>
          </a:xfrm>
        </p:spPr>
        <p:txBody>
          <a:bodyPr lIns="182880" tIns="146304" rIns="182880" bIns="146304">
            <a:noAutofit/>
          </a:bodyPr>
          <a:lstStyle>
            <a:lvl1pPr algn="l" defTabSz="914166" rtl="0" eaLnBrk="1" latinLnBrk="0" hangingPunct="1">
              <a:spcBef>
                <a:spcPct val="0"/>
              </a:spcBef>
              <a:buNone/>
              <a:defRPr lang="en-US" sz="2400" kern="1200" dirty="0" smtClean="0">
                <a:gradFill>
                  <a:gsLst>
                    <a:gs pos="0">
                      <a:schemeClr val="tx1"/>
                    </a:gs>
                    <a:gs pos="100000">
                      <a:schemeClr val="tx1"/>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smtClean="0"/>
              <a:t>Click to edit Master text styles</a:t>
            </a:r>
          </a:p>
        </p:txBody>
      </p:sp>
      <p:sp>
        <p:nvSpPr>
          <p:cNvPr id="3" name="Title 2"/>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9535364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873487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8" y="1218558"/>
            <a:ext cx="4572000" cy="455741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514658688"/>
      </p:ext>
    </p:extLst>
  </p:cSld>
  <p:clrMapOvr>
    <a:masterClrMapping/>
  </p:clrMapOvr>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2125663"/>
            <a:ext cx="2743200" cy="4570412"/>
          </a:xfrm>
        </p:spPr>
        <p:txBody>
          <a:bodyPr vert="horz" lIns="182880" tIns="146304" rIns="182880" bIns="146304" rtlCol="0">
            <a:noAutofit/>
          </a:bodyPr>
          <a:lstStyle>
            <a:lvl1pPr>
              <a:defRPr lang="en-US" sz="2400" dirty="0" smtClean="0">
                <a:latin typeface="+mn-lt"/>
                <a:ea typeface="+mj-ea"/>
                <a:cs typeface="+mj-cs"/>
              </a:defRPr>
            </a:lvl1pPr>
          </a:lstStyle>
          <a:p>
            <a:pPr lvl="0">
              <a:spcBef>
                <a:spcPct val="0"/>
              </a:spcBef>
            </a:pPr>
            <a:r>
              <a:rPr lang="en-US" smtClean="0"/>
              <a:t>Click to edit Master text styles</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56941859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1263"/>
            <a:ext cx="2743200" cy="5484812"/>
          </a:xfrm>
        </p:spPr>
        <p:txBody>
          <a:bodyPr lIns="182880" tIns="146304" rIns="182880" bIns="146304"/>
          <a:lstStyle>
            <a:lvl1pPr>
              <a:defRPr lang="en-US" sz="2400" kern="1200" dirty="0" smtClean="0">
                <a:gradFill>
                  <a:gsLst>
                    <a:gs pos="0">
                      <a:schemeClr val="tx1"/>
                    </a:gs>
                    <a:gs pos="100000">
                      <a:schemeClr val="tx1"/>
                    </a:gs>
                  </a:gsLst>
                  <a:lin ang="5400000" scaled="0"/>
                </a:gradFill>
                <a:latin typeface="+mn-lt"/>
                <a:ea typeface="+mj-ea"/>
                <a:cs typeface="+mj-cs"/>
              </a:defRPr>
            </a:lvl1pPr>
          </a:lstStyle>
          <a:p>
            <a:pPr marL="0" lvl="0" indent="0" algn="l" defTabSz="914166" rtl="0" eaLnBrk="1" latinLnBrk="0" hangingPunct="1">
              <a:spcBef>
                <a:spcPct val="0"/>
              </a:spcBef>
              <a:buFont typeface="Arial" pitchFamily="34" charset="0"/>
              <a:buNone/>
            </a:pPr>
            <a:r>
              <a:rPr lang="en-US" smtClean="0"/>
              <a:t>Click to edit Master text styles</a:t>
            </a:r>
          </a:p>
        </p:txBody>
      </p:sp>
    </p:spTree>
    <p:extLst>
      <p:ext uri="{BB962C8B-B14F-4D97-AF65-F5344CB8AC3E}">
        <p14:creationId xmlns:p14="http://schemas.microsoft.com/office/powerpoint/2010/main" val="372026881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8" y="1218558"/>
            <a:ext cx="4572000" cy="455741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507476801"/>
      </p:ext>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9" y="1211263"/>
            <a:ext cx="4586632" cy="4572000"/>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
        <p:nvSpPr>
          <p:cNvPr id="6" name="Text Placeholder 8"/>
          <p:cNvSpPr>
            <a:spLocks noGrp="1"/>
          </p:cNvSpPr>
          <p:nvPr>
            <p:ph type="body" sz="quarter" idx="16" hasCustomPrompt="1"/>
          </p:nvPr>
        </p:nvSpPr>
        <p:spPr>
          <a:xfrm>
            <a:off x="274641" y="296864"/>
            <a:ext cx="11887199" cy="914400"/>
          </a:xfrm>
        </p:spPr>
        <p:txBody>
          <a:bodyPr vert="horz" lIns="182880" tIns="45720" rIns="182880" bIns="4572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Tree>
    <p:extLst>
      <p:ext uri="{BB962C8B-B14F-4D97-AF65-F5344CB8AC3E}">
        <p14:creationId xmlns:p14="http://schemas.microsoft.com/office/powerpoint/2010/main" val="3532748762"/>
      </p:ext>
    </p:extLst>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7" name="Picture Placeholder 12"/>
          <p:cNvSpPr>
            <a:spLocks noGrp="1"/>
          </p:cNvSpPr>
          <p:nvPr>
            <p:ph type="pic" sz="quarter" idx="16"/>
          </p:nvPr>
        </p:nvSpPr>
        <p:spPr>
          <a:xfrm>
            <a:off x="274638" y="1211266"/>
            <a:ext cx="4572000" cy="455741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614167368"/>
      </p:ext>
    </p:extLst>
  </p:cSld>
  <p:clrMapOvr>
    <a:masterClrMapping/>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4081552619"/>
      </p:ext>
    </p:extLst>
  </p:cSld>
  <p:clrMapOvr>
    <a:masterClrMapping/>
  </p:clrMapOvr>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185907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700409039"/>
      </p:ext>
    </p:extLst>
  </p:cSld>
  <p:clrMapOvr>
    <a:masterClrMapping/>
  </p:clrMapOvr>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4570413"/>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9892454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2738225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9" y="1211263"/>
            <a:ext cx="4586632" cy="4572000"/>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
        <p:nvSpPr>
          <p:cNvPr id="6" name="Text Placeholder 8"/>
          <p:cNvSpPr>
            <a:spLocks noGrp="1"/>
          </p:cNvSpPr>
          <p:nvPr>
            <p:ph type="body" sz="quarter" idx="16" hasCustomPrompt="1"/>
          </p:nvPr>
        </p:nvSpPr>
        <p:spPr>
          <a:xfrm>
            <a:off x="274641" y="296864"/>
            <a:ext cx="11887199" cy="914400"/>
          </a:xfrm>
        </p:spPr>
        <p:txBody>
          <a:bodyPr vert="horz" lIns="182880" tIns="45720" rIns="182880" bIns="4572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Tree>
    <p:extLst>
      <p:ext uri="{BB962C8B-B14F-4D97-AF65-F5344CB8AC3E}">
        <p14:creationId xmlns:p14="http://schemas.microsoft.com/office/powerpoint/2010/main" val="1161544685"/>
      </p:ext>
    </p:extLst>
  </p:cSld>
  <p:clrMapOvr>
    <a:masterClrMapping/>
  </p:clrMapOvr>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_Logo on Background">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273050" y="6079032"/>
            <a:ext cx="11888787"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13068450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182880" tIns="146304" rIns="182880" bIns="146304" anchor="b">
            <a:noAutofit/>
          </a:bodyPr>
          <a:lstStyle>
            <a:lvl1pPr>
              <a:defRPr sz="2000" baseline="0">
                <a:latin typeface="+mn-lt"/>
              </a:defRPr>
            </a:lvl1pPr>
          </a:lstStyle>
          <a:p>
            <a:pPr lvl="0"/>
            <a:r>
              <a:rPr lang="en-US" dirty="0" smtClean="0"/>
              <a:t>Click to edit Master text styles</a:t>
            </a:r>
            <a:endParaRPr lang="en-US" dirty="0"/>
          </a:p>
        </p:txBody>
      </p:sp>
      <p:sp>
        <p:nvSpPr>
          <p:cNvPr id="2" name="Title 1"/>
          <p:cNvSpPr>
            <a:spLocks noGrp="1"/>
          </p:cNvSpPr>
          <p:nvPr>
            <p:ph type="title" hasCustomPrompt="1"/>
          </p:nvPr>
        </p:nvSpPr>
        <p:spPr>
          <a:xfrm>
            <a:off x="274638" y="2125663"/>
            <a:ext cx="11887199" cy="912813"/>
          </a:xfrm>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18564058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211263"/>
            <a:ext cx="11887200" cy="5484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6172299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32238" y="2125663"/>
            <a:ext cx="8229601" cy="4572000"/>
          </a:xfrm>
        </p:spPr>
        <p:txBody>
          <a:bodyPr lIns="182880" tIns="146304" rIns="182880" bIns="146304">
            <a:noAutofit/>
          </a:bodyPr>
          <a:lstStyle>
            <a:lvl1pPr>
              <a:defRPr sz="3600"/>
            </a:lvl1pPr>
            <a:lvl2pPr>
              <a:defRPr sz="2800"/>
            </a:lvl2pPr>
            <a:lvl3pPr>
              <a:defRPr sz="2400"/>
            </a:lvl3pPr>
            <a:lvl4pPr>
              <a:defRPr sz="20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274638" y="2125663"/>
            <a:ext cx="2743200" cy="4572000"/>
          </a:xfrm>
        </p:spPr>
        <p:txBody>
          <a:bodyPr lIns="182880" tIns="146304" rIns="182880" bIns="146304">
            <a:noAutofit/>
          </a:bodyPr>
          <a:lstStyle>
            <a:lvl1pPr algn="l" defTabSz="914166" rtl="0" eaLnBrk="1" latinLnBrk="0" hangingPunct="1">
              <a:spcBef>
                <a:spcPct val="0"/>
              </a:spcBef>
              <a:buNone/>
              <a:defRPr lang="en-US" sz="2400" kern="1200" dirty="0" smtClean="0">
                <a:gradFill>
                  <a:gsLst>
                    <a:gs pos="0">
                      <a:schemeClr val="tx1"/>
                    </a:gs>
                    <a:gs pos="100000">
                      <a:schemeClr val="tx1"/>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dirty="0" smtClean="0"/>
              <a:t>Click to edit Master text styles</a:t>
            </a:r>
          </a:p>
        </p:txBody>
      </p:sp>
      <p:sp>
        <p:nvSpPr>
          <p:cNvPr id="3" name="Title 2"/>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7301403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350544729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2125663"/>
            <a:ext cx="2743200" cy="4570412"/>
          </a:xfrm>
        </p:spPr>
        <p:txBody>
          <a:bodyPr vert="horz" lIns="182880" tIns="146304" rIns="182880" bIns="146304" rtlCol="0">
            <a:noAutofit/>
          </a:bodyPr>
          <a:lstStyle>
            <a:lvl1pPr>
              <a:defRPr lang="en-US" sz="2400" dirty="0" smtClean="0">
                <a:latin typeface="+mn-lt"/>
                <a:ea typeface="+mj-ea"/>
                <a:cs typeface="+mj-cs"/>
              </a:defRPr>
            </a:lvl1pPr>
          </a:lstStyle>
          <a:p>
            <a:pPr lvl="0">
              <a:spcBef>
                <a:spcPct val="0"/>
              </a:spcBef>
            </a:pPr>
            <a:r>
              <a:rPr lang="en-US" dirty="0" smtClean="0"/>
              <a:t>Click to edit Master text styles</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81709082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1263"/>
            <a:ext cx="2743200" cy="5484812"/>
          </a:xfrm>
        </p:spPr>
        <p:txBody>
          <a:bodyPr lIns="182880" tIns="146304" rIns="182880" bIns="146304"/>
          <a:lstStyle>
            <a:lvl1pPr>
              <a:defRPr lang="en-US" sz="2400" kern="1200" dirty="0" smtClean="0">
                <a:gradFill>
                  <a:gsLst>
                    <a:gs pos="0">
                      <a:schemeClr val="tx1"/>
                    </a:gs>
                    <a:gs pos="100000">
                      <a:schemeClr val="tx1"/>
                    </a:gs>
                  </a:gsLst>
                  <a:lin ang="5400000" scaled="0"/>
                </a:gradFill>
                <a:latin typeface="+mn-lt"/>
                <a:ea typeface="+mj-ea"/>
                <a:cs typeface="+mj-cs"/>
              </a:defRPr>
            </a:lvl1pPr>
          </a:lstStyle>
          <a:p>
            <a:pPr marL="0" lvl="0" indent="0" algn="l" defTabSz="914166" rtl="0" eaLnBrk="1" latinLnBrk="0" hangingPunct="1">
              <a:spcBef>
                <a:spcPct val="0"/>
              </a:spcBef>
              <a:buFont typeface="Arial" pitchFamily="34" charset="0"/>
              <a:buNone/>
            </a:pPr>
            <a:r>
              <a:rPr lang="en-US" dirty="0" smtClean="0"/>
              <a:t>Click to edit Master text styles</a:t>
            </a:r>
          </a:p>
        </p:txBody>
      </p:sp>
    </p:spTree>
    <p:extLst>
      <p:ext uri="{BB962C8B-B14F-4D97-AF65-F5344CB8AC3E}">
        <p14:creationId xmlns:p14="http://schemas.microsoft.com/office/powerpoint/2010/main" val="320658667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218558"/>
            <a:ext cx="4572000" cy="455741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754322887"/>
      </p:ext>
    </p:extLst>
  </p:cSld>
  <p:clrMapOvr>
    <a:masterClrMapping/>
  </p:clrMapOvr>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9" y="1211263"/>
            <a:ext cx="4586632" cy="4572000"/>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
        <p:nvSpPr>
          <p:cNvPr id="6" name="Text Placeholder 8"/>
          <p:cNvSpPr>
            <a:spLocks noGrp="1"/>
          </p:cNvSpPr>
          <p:nvPr>
            <p:ph type="body" sz="quarter" idx="16" hasCustomPrompt="1"/>
          </p:nvPr>
        </p:nvSpPr>
        <p:spPr>
          <a:xfrm>
            <a:off x="274641" y="296864"/>
            <a:ext cx="11887199" cy="914400"/>
          </a:xfrm>
        </p:spPr>
        <p:txBody>
          <a:bodyPr vert="horz" lIns="182880" tIns="45720" rIns="182880" bIns="4572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Tree>
    <p:extLst>
      <p:ext uri="{BB962C8B-B14F-4D97-AF65-F5344CB8AC3E}">
        <p14:creationId xmlns:p14="http://schemas.microsoft.com/office/powerpoint/2010/main" val="4103591597"/>
      </p:ext>
    </p:extLst>
  </p:cSld>
  <p:clrMapOvr>
    <a:masterClrMapping/>
  </p:clrMapOvr>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211266"/>
            <a:ext cx="4572000" cy="455741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dirty="0" smtClean="0"/>
              <a:t>Drag picture to placeholder or click icon to add</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01119936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7" name="Picture Placeholder 12"/>
          <p:cNvSpPr>
            <a:spLocks noGrp="1"/>
          </p:cNvSpPr>
          <p:nvPr>
            <p:ph type="pic" sz="quarter" idx="16"/>
          </p:nvPr>
        </p:nvSpPr>
        <p:spPr>
          <a:xfrm>
            <a:off x="274638" y="1211266"/>
            <a:ext cx="4572000" cy="455741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667604029"/>
      </p:ext>
    </p:extLst>
  </p:cSld>
  <p:clrMapOvr>
    <a:masterClrMapping/>
  </p:clrMapOvr>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882596440"/>
      </p:ext>
    </p:extLst>
  </p:cSld>
  <p:clrMapOvr>
    <a:masterClrMapping/>
  </p:clrMapOvr>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259359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dirty="0" smtClean="0"/>
              <a:t>Drag picture to placeholder or click icon to add</a:t>
            </a:r>
          </a:p>
          <a:p>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dirty="0" smtClean="0"/>
              <a:t>Drag picture to placeholder or click icon to add</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dirty="0" smtClean="0"/>
              <a:t>Drag picture to placeholder or click icon to add</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dirty="0" smtClean="0"/>
              <a:t>Drag picture to placeholder or click icon to add</a:t>
            </a:r>
          </a:p>
          <a:p>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375598946"/>
      </p:ext>
    </p:extLst>
  </p:cSld>
  <p:clrMapOvr>
    <a:masterClrMapping/>
  </p:clrMapOvr>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4570413"/>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2247366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2051315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1_Logo on Background">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273050" y="6079032"/>
            <a:ext cx="11888787"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8941272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theme" Target="../theme/theme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theme" Target="../theme/theme3.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slideLayout" Target="../slideLayouts/slideLayout61.xml"/><Relationship Id="rId18" Type="http://schemas.openxmlformats.org/officeDocument/2006/relationships/theme" Target="../theme/theme4.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17" Type="http://schemas.openxmlformats.org/officeDocument/2006/relationships/slideLayout" Target="../slideLayouts/slideLayout65.xml"/><Relationship Id="rId2" Type="http://schemas.openxmlformats.org/officeDocument/2006/relationships/slideLayout" Target="../slideLayouts/slideLayout50.xml"/><Relationship Id="rId16" Type="http://schemas.openxmlformats.org/officeDocument/2006/relationships/slideLayout" Target="../slideLayouts/slideLayout64.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slideLayout" Target="../slideLayouts/slideLayout6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slideLayout" Target="../slideLayouts/slideLayout6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3.xml"/><Relationship Id="rId13" Type="http://schemas.openxmlformats.org/officeDocument/2006/relationships/slideLayout" Target="../slideLayouts/slideLayout78.xml"/><Relationship Id="rId3" Type="http://schemas.openxmlformats.org/officeDocument/2006/relationships/slideLayout" Target="../slideLayouts/slideLayout68.xml"/><Relationship Id="rId7" Type="http://schemas.openxmlformats.org/officeDocument/2006/relationships/slideLayout" Target="../slideLayouts/slideLayout72.xml"/><Relationship Id="rId12" Type="http://schemas.openxmlformats.org/officeDocument/2006/relationships/slideLayout" Target="../slideLayouts/slideLayout77.xml"/><Relationship Id="rId2" Type="http://schemas.openxmlformats.org/officeDocument/2006/relationships/slideLayout" Target="../slideLayouts/slideLayout67.xml"/><Relationship Id="rId16" Type="http://schemas.openxmlformats.org/officeDocument/2006/relationships/theme" Target="../theme/theme5.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5" Type="http://schemas.openxmlformats.org/officeDocument/2006/relationships/slideLayout" Target="../slideLayouts/slideLayout70.xml"/><Relationship Id="rId15" Type="http://schemas.openxmlformats.org/officeDocument/2006/relationships/slideLayout" Target="../slideLayouts/slideLayout80.xml"/><Relationship Id="rId10" Type="http://schemas.openxmlformats.org/officeDocument/2006/relationships/slideLayout" Target="../slideLayouts/slideLayout75.xml"/><Relationship Id="rId4" Type="http://schemas.openxmlformats.org/officeDocument/2006/relationships/slideLayout" Target="../slideLayouts/slideLayout69.xml"/><Relationship Id="rId9" Type="http://schemas.openxmlformats.org/officeDocument/2006/relationships/slideLayout" Target="../slideLayouts/slideLayout74.xml"/><Relationship Id="rId14" Type="http://schemas.openxmlformats.org/officeDocument/2006/relationships/slideLayout" Target="../slideLayouts/slideLayout7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slideLayout" Target="../slideLayouts/slideLayout93.xml"/><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slideLayout" Target="../slideLayouts/slideLayout92.xml"/><Relationship Id="rId2" Type="http://schemas.openxmlformats.org/officeDocument/2006/relationships/slideLayout" Target="../slideLayouts/slideLayout82.xml"/><Relationship Id="rId16" Type="http://schemas.openxmlformats.org/officeDocument/2006/relationships/theme" Target="../theme/theme6.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5" Type="http://schemas.openxmlformats.org/officeDocument/2006/relationships/slideLayout" Target="../slideLayouts/slideLayout95.xml"/><Relationship Id="rId10" Type="http://schemas.openxmlformats.org/officeDocument/2006/relationships/slideLayout" Target="../slideLayouts/slideLayout90.xml"/><Relationship Id="rId4" Type="http://schemas.openxmlformats.org/officeDocument/2006/relationships/slideLayout" Target="../slideLayouts/slideLayout84.xml"/><Relationship Id="rId9" Type="http://schemas.openxmlformats.org/officeDocument/2006/relationships/slideLayout" Target="../slideLayouts/slideLayout89.xml"/><Relationship Id="rId14" Type="http://schemas.openxmlformats.org/officeDocument/2006/relationships/slideLayout" Target="../slideLayouts/slideLayout9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211263"/>
            <a:ext cx="11887200" cy="5486402"/>
          </a:xfrm>
          <a:prstGeom prst="rect">
            <a:avLst/>
          </a:prstGeom>
        </p:spPr>
        <p:txBody>
          <a:bodyPr vert="horz" lIns="182880" tIns="146304" rIns="182880" bIns="146304"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182880" tIns="45720" rIns="182880" bIns="45720" rtlCol="0" anchor="t">
            <a:noAutofit/>
          </a:bodyPr>
          <a:lstStyle/>
          <a:p>
            <a:r>
              <a:rPr lang="en-US" smtClean="0"/>
              <a:t>Click to edit Master title style</a:t>
            </a:r>
            <a:endParaRPr lang="en-US" dirty="0"/>
          </a:p>
        </p:txBody>
      </p:sp>
    </p:spTree>
    <p:extLst>
      <p:ext uri="{BB962C8B-B14F-4D97-AF65-F5344CB8AC3E}">
        <p14:creationId xmlns:p14="http://schemas.microsoft.com/office/powerpoint/2010/main" val="4264522774"/>
      </p:ext>
    </p:extLst>
  </p:cSld>
  <p:clrMap bg1="dk1" tx1="lt1" bg2="dk2" tx2="lt2" accent1="accent1" accent2="accent2" accent3="accent3" accent4="accent4" accent5="accent5" accent6="accent6" hlink="hlink" folHlink="folHlink"/>
  <p:sldLayoutIdLst>
    <p:sldLayoutId id="2147484182" r:id="rId1"/>
    <p:sldLayoutId id="2147484244" r:id="rId2"/>
    <p:sldLayoutId id="2147484183" r:id="rId3"/>
    <p:sldLayoutId id="2147484184" r:id="rId4"/>
    <p:sldLayoutId id="2147484245" r:id="rId5"/>
    <p:sldLayoutId id="2147484185" r:id="rId6"/>
    <p:sldLayoutId id="2147484186" r:id="rId7"/>
    <p:sldLayoutId id="2147484187" r:id="rId8"/>
    <p:sldLayoutId id="2147484191" r:id="rId9"/>
    <p:sldLayoutId id="2147484188" r:id="rId10"/>
    <p:sldLayoutId id="2147484196" r:id="rId11"/>
    <p:sldLayoutId id="2147484189" r:id="rId12"/>
    <p:sldLayoutId id="2147484217" r:id="rId13"/>
    <p:sldLayoutId id="2147484218" r:id="rId14"/>
    <p:sldLayoutId id="2147484198" r:id="rId15"/>
  </p:sldLayoutIdLst>
  <p:txStyles>
    <p:titleStyle>
      <a:lvl1pPr algn="l" defTabSz="914166" rtl="0" eaLnBrk="1" latinLnBrk="0" hangingPunct="1">
        <a:spcBef>
          <a:spcPct val="0"/>
        </a:spcBef>
        <a:buNone/>
        <a:defRPr sz="4800" kern="1200">
          <a:gradFill>
            <a:gsLst>
              <a:gs pos="0">
                <a:schemeClr val="tx1"/>
              </a:gs>
              <a:gs pos="100000">
                <a:schemeClr val="tx1"/>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0">
                <a:schemeClr val="tx1"/>
              </a:gs>
              <a:gs pos="100000">
                <a:schemeClr val="tx1"/>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chemeClr val="tx1"/>
              </a:gs>
              <a:gs pos="100000">
                <a:schemeClr val="tx1"/>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chemeClr val="tx1"/>
              </a:gs>
              <a:gs pos="100000">
                <a:schemeClr val="tx1"/>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211263"/>
            <a:ext cx="11887200" cy="5486402"/>
          </a:xfrm>
          <a:prstGeom prst="rect">
            <a:avLst/>
          </a:prstGeom>
        </p:spPr>
        <p:txBody>
          <a:bodyPr vert="horz" lIns="182880" tIns="146304" rIns="182880" bIns="146304"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182880" tIns="45720" rIns="182880" bIns="45720" rtlCol="0" anchor="t">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1061612350"/>
      </p:ext>
    </p:extLst>
  </p:cSld>
  <p:clrMap bg1="lt1" tx1="dk1" bg2="lt2" tx2="dk2" accent1="accent1" accent2="accent2" accent3="accent3" accent4="accent4" accent5="accent5" accent6="accent6" hlink="hlink" folHlink="folHlink"/>
  <p:sldLayoutIdLst>
    <p:sldLayoutId id="2147484291" r:id="rId1"/>
    <p:sldLayoutId id="2147484292" r:id="rId2"/>
    <p:sldLayoutId id="2147484293" r:id="rId3"/>
    <p:sldLayoutId id="2147484294" r:id="rId4"/>
    <p:sldLayoutId id="2147484295" r:id="rId5"/>
    <p:sldLayoutId id="2147484296" r:id="rId6"/>
    <p:sldLayoutId id="2147484297" r:id="rId7"/>
    <p:sldLayoutId id="2147484298" r:id="rId8"/>
    <p:sldLayoutId id="2147484299" r:id="rId9"/>
    <p:sldLayoutId id="2147484300" r:id="rId10"/>
    <p:sldLayoutId id="2147484301" r:id="rId11"/>
    <p:sldLayoutId id="2147484302" r:id="rId12"/>
    <p:sldLayoutId id="2147484309" r:id="rId13"/>
    <p:sldLayoutId id="2147484310" r:id="rId14"/>
    <p:sldLayoutId id="2147484321" r:id="rId15"/>
    <p:sldLayoutId id="2147484311" r:id="rId16"/>
  </p:sldLayoutIdLst>
  <p:txStyles>
    <p:titleStyle>
      <a:lvl1pPr algn="l" defTabSz="914166" rtl="0" eaLnBrk="1" latinLnBrk="0" hangingPunct="1">
        <a:spcBef>
          <a:spcPct val="0"/>
        </a:spcBef>
        <a:buNone/>
        <a:defRPr sz="4800" kern="1200">
          <a:gradFill>
            <a:gsLst>
              <a:gs pos="0">
                <a:srgbClr val="505050"/>
              </a:gs>
              <a:gs pos="100000">
                <a:srgbClr val="505050"/>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0">
                <a:srgbClr val="505050"/>
              </a:gs>
              <a:gs pos="100000">
                <a:srgbClr val="505050"/>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rgbClr val="505050"/>
              </a:gs>
              <a:gs pos="100000">
                <a:srgbClr val="505050"/>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rgbClr val="505050"/>
              </a:gs>
              <a:gs pos="100000">
                <a:srgbClr val="505050"/>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rgbClr val="505050"/>
              </a:gs>
              <a:gs pos="100000">
                <a:srgbClr val="505050"/>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rgbClr val="505050"/>
              </a:gs>
              <a:gs pos="100000">
                <a:srgbClr val="505050"/>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211263"/>
            <a:ext cx="11887200" cy="5486402"/>
          </a:xfrm>
          <a:prstGeom prst="rect">
            <a:avLst/>
          </a:prstGeom>
        </p:spPr>
        <p:txBody>
          <a:bodyPr vert="horz" lIns="182880" tIns="146304" rIns="182880" bIns="146304"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182880" tIns="45720" rIns="182880" bIns="45720" rtlCol="0" anchor="t">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764641861"/>
      </p:ext>
    </p:extLst>
  </p:cSld>
  <p:clrMap bg1="dk1" tx1="lt1" bg2="dk2" tx2="lt2" accent1="accent1" accent2="accent2" accent3="accent3" accent4="accent4" accent5="accent5" accent6="accent6" hlink="hlink" folHlink="folHlink"/>
  <p:sldLayoutIdLst>
    <p:sldLayoutId id="2147484269" r:id="rId1"/>
    <p:sldLayoutId id="2147484270" r:id="rId2"/>
    <p:sldLayoutId id="2147484271" r:id="rId3"/>
    <p:sldLayoutId id="2147484272" r:id="rId4"/>
    <p:sldLayoutId id="2147484328" r:id="rId5"/>
    <p:sldLayoutId id="2147484320" r:id="rId6"/>
    <p:sldLayoutId id="2147484273" r:id="rId7"/>
    <p:sldLayoutId id="2147484274" r:id="rId8"/>
    <p:sldLayoutId id="2147484275" r:id="rId9"/>
    <p:sldLayoutId id="2147484276" r:id="rId10"/>
    <p:sldLayoutId id="2147484277" r:id="rId11"/>
    <p:sldLayoutId id="2147484278" r:id="rId12"/>
    <p:sldLayoutId id="2147484279" r:id="rId13"/>
    <p:sldLayoutId id="2147484280" r:id="rId14"/>
    <p:sldLayoutId id="2147484287" r:id="rId15"/>
    <p:sldLayoutId id="2147484288" r:id="rId16"/>
    <p:sldLayoutId id="2147484289" r:id="rId17"/>
  </p:sldLayoutIdLst>
  <p:txStyles>
    <p:titleStyle>
      <a:lvl1pPr algn="l" defTabSz="914166" rtl="0" eaLnBrk="1" latinLnBrk="0" hangingPunct="1">
        <a:spcBef>
          <a:spcPct val="0"/>
        </a:spcBef>
        <a:buNone/>
        <a:defRPr sz="4800" kern="1200">
          <a:gradFill>
            <a:gsLst>
              <a:gs pos="0">
                <a:schemeClr val="tx1"/>
              </a:gs>
              <a:gs pos="100000">
                <a:schemeClr val="tx1"/>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0">
                <a:schemeClr val="tx1"/>
              </a:gs>
              <a:gs pos="100000">
                <a:schemeClr val="tx1"/>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chemeClr val="tx1"/>
              </a:gs>
              <a:gs pos="100000">
                <a:schemeClr val="tx1"/>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chemeClr val="tx1"/>
              </a:gs>
              <a:gs pos="100000">
                <a:schemeClr val="tx1"/>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211263"/>
            <a:ext cx="11887200" cy="5486402"/>
          </a:xfrm>
          <a:prstGeom prst="rect">
            <a:avLst/>
          </a:prstGeom>
        </p:spPr>
        <p:txBody>
          <a:bodyPr vert="horz" lIns="182880" tIns="146304" rIns="182880" bIns="146304"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182880" tIns="45720" rIns="182880" bIns="45720" rtlCol="0" anchor="t">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96111433"/>
      </p:ext>
    </p:extLst>
  </p:cSld>
  <p:clrMap bg1="dk1" tx1="lt1" bg2="dk2" tx2="lt2" accent1="accent1" accent2="accent2" accent3="accent3" accent4="accent4" accent5="accent5" accent6="accent6" hlink="hlink" folHlink="folHlink"/>
  <p:sldLayoutIdLst>
    <p:sldLayoutId id="2147484247" r:id="rId1"/>
    <p:sldLayoutId id="2147484248" r:id="rId2"/>
    <p:sldLayoutId id="2147484249" r:id="rId3"/>
    <p:sldLayoutId id="2147484250" r:id="rId4"/>
    <p:sldLayoutId id="2147484329" r:id="rId5"/>
    <p:sldLayoutId id="2147484251" r:id="rId6"/>
    <p:sldLayoutId id="2147484252" r:id="rId7"/>
    <p:sldLayoutId id="2147484253" r:id="rId8"/>
    <p:sldLayoutId id="2147484254" r:id="rId9"/>
    <p:sldLayoutId id="2147484255" r:id="rId10"/>
    <p:sldLayoutId id="2147484256" r:id="rId11"/>
    <p:sldLayoutId id="2147484257" r:id="rId12"/>
    <p:sldLayoutId id="2147484258" r:id="rId13"/>
    <p:sldLayoutId id="2147484265" r:id="rId14"/>
    <p:sldLayoutId id="2147484266" r:id="rId15"/>
    <p:sldLayoutId id="2147484267" r:id="rId16"/>
    <p:sldLayoutId id="2147484346" r:id="rId17"/>
  </p:sldLayoutIdLst>
  <p:txStyles>
    <p:titleStyle>
      <a:lvl1pPr algn="l" defTabSz="914166" rtl="0" eaLnBrk="1" latinLnBrk="0" hangingPunct="1">
        <a:spcBef>
          <a:spcPct val="0"/>
        </a:spcBef>
        <a:buNone/>
        <a:defRPr sz="4800" kern="1200">
          <a:gradFill>
            <a:gsLst>
              <a:gs pos="0">
                <a:schemeClr val="tx1"/>
              </a:gs>
              <a:gs pos="100000">
                <a:schemeClr val="tx1"/>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0">
                <a:schemeClr val="tx1"/>
              </a:gs>
              <a:gs pos="100000">
                <a:schemeClr val="tx1"/>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chemeClr val="tx1"/>
              </a:gs>
              <a:gs pos="100000">
                <a:schemeClr val="tx1"/>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chemeClr val="tx1"/>
              </a:gs>
              <a:gs pos="100000">
                <a:schemeClr val="tx1"/>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211263"/>
            <a:ext cx="11887200" cy="5486402"/>
          </a:xfrm>
          <a:prstGeom prst="rect">
            <a:avLst/>
          </a:prstGeom>
        </p:spPr>
        <p:txBody>
          <a:bodyPr vert="horz" lIns="182880" tIns="146304" rIns="182880" bIns="146304"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182880" tIns="45720" rIns="182880" bIns="45720" rtlCol="0" anchor="t">
            <a:noAutofit/>
          </a:bodyPr>
          <a:lstStyle/>
          <a:p>
            <a:r>
              <a:rPr lang="en-US" smtClean="0"/>
              <a:t>Click to edit Master title style</a:t>
            </a:r>
            <a:endParaRPr lang="en-US" dirty="0"/>
          </a:p>
        </p:txBody>
      </p:sp>
    </p:spTree>
    <p:extLst>
      <p:ext uri="{BB962C8B-B14F-4D97-AF65-F5344CB8AC3E}">
        <p14:creationId xmlns:p14="http://schemas.microsoft.com/office/powerpoint/2010/main" val="2082920878"/>
      </p:ext>
    </p:extLst>
  </p:cSld>
  <p:clrMap bg1="dk1" tx1="lt1" bg2="dk2" tx2="lt2" accent1="accent1" accent2="accent2" accent3="accent3" accent4="accent4" accent5="accent5" accent6="accent6" hlink="hlink" folHlink="folHlink"/>
  <p:sldLayoutIdLst>
    <p:sldLayoutId id="2147484331" r:id="rId1"/>
    <p:sldLayoutId id="2147484332" r:id="rId2"/>
    <p:sldLayoutId id="2147484333" r:id="rId3"/>
    <p:sldLayoutId id="2147484334" r:id="rId4"/>
    <p:sldLayoutId id="2147484335" r:id="rId5"/>
    <p:sldLayoutId id="2147484336" r:id="rId6"/>
    <p:sldLayoutId id="2147484337" r:id="rId7"/>
    <p:sldLayoutId id="2147484338" r:id="rId8"/>
    <p:sldLayoutId id="2147484339" r:id="rId9"/>
    <p:sldLayoutId id="2147484340" r:id="rId10"/>
    <p:sldLayoutId id="2147484341" r:id="rId11"/>
    <p:sldLayoutId id="2147484342" r:id="rId12"/>
    <p:sldLayoutId id="2147484343" r:id="rId13"/>
    <p:sldLayoutId id="2147484344" r:id="rId14"/>
    <p:sldLayoutId id="2147484345" r:id="rId15"/>
  </p:sldLayoutIdLst>
  <p:txStyles>
    <p:titleStyle>
      <a:lvl1pPr algn="l" defTabSz="914166" rtl="0" eaLnBrk="1" latinLnBrk="0" hangingPunct="1">
        <a:spcBef>
          <a:spcPct val="0"/>
        </a:spcBef>
        <a:buNone/>
        <a:defRPr sz="4800" kern="1200">
          <a:gradFill>
            <a:gsLst>
              <a:gs pos="0">
                <a:schemeClr val="tx1"/>
              </a:gs>
              <a:gs pos="100000">
                <a:schemeClr val="tx1"/>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0">
                <a:schemeClr val="tx1"/>
              </a:gs>
              <a:gs pos="100000">
                <a:schemeClr val="tx1"/>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chemeClr val="tx1"/>
              </a:gs>
              <a:gs pos="100000">
                <a:schemeClr val="tx1"/>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chemeClr val="tx1"/>
              </a:gs>
              <a:gs pos="100000">
                <a:schemeClr val="tx1"/>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211263"/>
            <a:ext cx="11887200" cy="5486402"/>
          </a:xfrm>
          <a:prstGeom prst="rect">
            <a:avLst/>
          </a:prstGeom>
        </p:spPr>
        <p:txBody>
          <a:bodyPr vert="horz" lIns="182880" tIns="146304" rIns="182880" bIns="146304"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182880" tIns="45720" rIns="182880" bIns="45720" rtlCol="0" anchor="t">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1985189818"/>
      </p:ext>
    </p:extLst>
  </p:cSld>
  <p:clrMap bg1="dk1" tx1="lt1" bg2="dk2" tx2="lt2" accent1="accent1" accent2="accent2" accent3="accent3" accent4="accent4" accent5="accent5" accent6="accent6" hlink="hlink" folHlink="folHlink"/>
  <p:sldLayoutIdLst>
    <p:sldLayoutId id="2147484348" r:id="rId1"/>
    <p:sldLayoutId id="2147484349" r:id="rId2"/>
    <p:sldLayoutId id="2147484350" r:id="rId3"/>
    <p:sldLayoutId id="2147484351" r:id="rId4"/>
    <p:sldLayoutId id="2147484352" r:id="rId5"/>
    <p:sldLayoutId id="2147484353" r:id="rId6"/>
    <p:sldLayoutId id="2147484354" r:id="rId7"/>
    <p:sldLayoutId id="2147484355" r:id="rId8"/>
    <p:sldLayoutId id="2147484356" r:id="rId9"/>
    <p:sldLayoutId id="2147484357" r:id="rId10"/>
    <p:sldLayoutId id="2147484358" r:id="rId11"/>
    <p:sldLayoutId id="2147484359" r:id="rId12"/>
    <p:sldLayoutId id="2147484360" r:id="rId13"/>
    <p:sldLayoutId id="2147484361" r:id="rId14"/>
    <p:sldLayoutId id="2147484362" r:id="rId15"/>
  </p:sldLayoutIdLst>
  <p:txStyles>
    <p:titleStyle>
      <a:lvl1pPr algn="l" defTabSz="914166" rtl="0" eaLnBrk="1" latinLnBrk="0" hangingPunct="1">
        <a:spcBef>
          <a:spcPct val="0"/>
        </a:spcBef>
        <a:buNone/>
        <a:defRPr sz="4800" kern="1200">
          <a:gradFill>
            <a:gsLst>
              <a:gs pos="0">
                <a:schemeClr val="tx1"/>
              </a:gs>
              <a:gs pos="100000">
                <a:schemeClr val="tx1"/>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0">
                <a:schemeClr val="tx1"/>
              </a:gs>
              <a:gs pos="100000">
                <a:schemeClr val="tx1"/>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chemeClr val="tx1"/>
              </a:gs>
              <a:gs pos="100000">
                <a:schemeClr val="tx1"/>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chemeClr val="tx1"/>
              </a:gs>
              <a:gs pos="100000">
                <a:schemeClr val="tx1"/>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7.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7.xml"/></Relationships>
</file>

<file path=ppt/slides/_rels/slide2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67.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5.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5.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5.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65.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5.xml"/></Relationships>
</file>

<file path=ppt/slides/_rels/slide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5.xml"/></Relationships>
</file>

<file path=ppt/slides/_rels/slide2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7.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65.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6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74638" y="2354262"/>
            <a:ext cx="11887200" cy="2666999"/>
          </a:xfrm>
        </p:spPr>
        <p:txBody>
          <a:bodyPr/>
          <a:lstStyle/>
          <a:p>
            <a:r>
              <a:rPr lang="en-US" sz="5400" dirty="0"/>
              <a:t>Building </a:t>
            </a:r>
            <a:r>
              <a:rPr lang="en-US" sz="5400" dirty="0" smtClean="0"/>
              <a:t>Awesome HTML Applications </a:t>
            </a:r>
            <a:br>
              <a:rPr lang="en-US" sz="5400" dirty="0" smtClean="0"/>
            </a:br>
            <a:r>
              <a:rPr lang="en-US" sz="5400" dirty="0" smtClean="0"/>
              <a:t>in </a:t>
            </a:r>
            <a:r>
              <a:rPr lang="en-US" sz="5400" dirty="0"/>
              <a:t>Blend for Windows 8</a:t>
            </a:r>
          </a:p>
        </p:txBody>
      </p:sp>
      <p:sp>
        <p:nvSpPr>
          <p:cNvPr id="3" name="Subtitle 2"/>
          <p:cNvSpPr>
            <a:spLocks noGrp="1"/>
          </p:cNvSpPr>
          <p:nvPr>
            <p:ph type="subTitle" idx="1"/>
          </p:nvPr>
        </p:nvSpPr>
        <p:spPr/>
        <p:txBody>
          <a:bodyPr/>
          <a:lstStyle/>
          <a:p>
            <a:pPr lvl="0"/>
            <a:r>
              <a:rPr lang="en-US" dirty="0" smtClean="0"/>
              <a:t>Kirupa Chinnathambi</a:t>
            </a:r>
            <a:endParaRPr lang="en-US" dirty="0"/>
          </a:p>
          <a:p>
            <a:pPr lvl="0"/>
            <a:r>
              <a:rPr lang="en-US" smtClean="0"/>
              <a:t>3-002</a:t>
            </a:r>
            <a:endParaRPr lang="en-US" dirty="0"/>
          </a:p>
        </p:txBody>
      </p:sp>
    </p:spTree>
    <p:extLst>
      <p:ext uri="{BB962C8B-B14F-4D97-AF65-F5344CB8AC3E}">
        <p14:creationId xmlns:p14="http://schemas.microsoft.com/office/powerpoint/2010/main" val="2848346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7FBA00"/>
        </a:solid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2811462"/>
            <a:ext cx="11887200" cy="1371600"/>
          </a:xfrm>
        </p:spPr>
        <p:txBody>
          <a:bodyPr/>
          <a:lstStyle/>
          <a:p>
            <a:pPr algn="ctr"/>
            <a:r>
              <a:rPr lang="en-US" sz="6000" dirty="0" smtClean="0"/>
              <a:t>HTML Applications in Windows 8</a:t>
            </a:r>
            <a:endParaRPr lang="en-US" sz="6000" dirty="0"/>
          </a:p>
        </p:txBody>
      </p:sp>
    </p:spTree>
    <p:extLst>
      <p:ext uri="{BB962C8B-B14F-4D97-AF65-F5344CB8AC3E}">
        <p14:creationId xmlns:p14="http://schemas.microsoft.com/office/powerpoint/2010/main" val="153782034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7FBA00"/>
        </a:solid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2811462"/>
            <a:ext cx="11887200" cy="1371600"/>
          </a:xfrm>
        </p:spPr>
        <p:txBody>
          <a:bodyPr/>
          <a:lstStyle/>
          <a:p>
            <a:pPr algn="ctr"/>
            <a:r>
              <a:rPr lang="en-US" sz="6000" dirty="0" smtClean="0"/>
              <a:t>Unique Style</a:t>
            </a:r>
            <a:endParaRPr lang="en-US" sz="6000" dirty="0"/>
          </a:p>
        </p:txBody>
      </p:sp>
    </p:spTree>
    <p:extLst>
      <p:ext uri="{BB962C8B-B14F-4D97-AF65-F5344CB8AC3E}">
        <p14:creationId xmlns:p14="http://schemas.microsoft.com/office/powerpoint/2010/main" val="317511329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993"/>
            <a:ext cx="12436475" cy="6995517"/>
          </a:xfrm>
          <a:prstGeom prst="rect">
            <a:avLst/>
          </a:prstGeom>
        </p:spPr>
      </p:pic>
    </p:spTree>
    <p:extLst>
      <p:ext uri="{BB962C8B-B14F-4D97-AF65-F5344CB8AC3E}">
        <p14:creationId xmlns:p14="http://schemas.microsoft.com/office/powerpoint/2010/main" val="37955790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7FBA00"/>
        </a:solid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2811462"/>
            <a:ext cx="11887200" cy="1371600"/>
          </a:xfrm>
        </p:spPr>
        <p:txBody>
          <a:bodyPr/>
          <a:lstStyle/>
          <a:p>
            <a:pPr algn="ctr"/>
            <a:r>
              <a:rPr lang="en-US" sz="6600" dirty="0" smtClean="0"/>
              <a:t>Deep Integration with Windows</a:t>
            </a:r>
            <a:endParaRPr lang="en-US" sz="6600" dirty="0"/>
          </a:p>
        </p:txBody>
      </p:sp>
    </p:spTree>
    <p:extLst>
      <p:ext uri="{BB962C8B-B14F-4D97-AF65-F5344CB8AC3E}">
        <p14:creationId xmlns:p14="http://schemas.microsoft.com/office/powerpoint/2010/main" val="37913521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7FBA00"/>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1857" y="1"/>
            <a:ext cx="12488331" cy="7024686"/>
          </a:xfrm>
          <a:prstGeom prst="rect">
            <a:avLst/>
          </a:prstGeom>
        </p:spPr>
      </p:pic>
    </p:spTree>
    <p:extLst>
      <p:ext uri="{BB962C8B-B14F-4D97-AF65-F5344CB8AC3E}">
        <p14:creationId xmlns:p14="http://schemas.microsoft.com/office/powerpoint/2010/main" val="158965144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7FBA00"/>
        </a:solid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2811462"/>
            <a:ext cx="11887200" cy="1371600"/>
          </a:xfrm>
        </p:spPr>
        <p:txBody>
          <a:bodyPr/>
          <a:lstStyle/>
          <a:p>
            <a:pPr algn="ctr"/>
            <a:r>
              <a:rPr lang="en-US" sz="6000" dirty="0" smtClean="0"/>
              <a:t>Single Page Navigation Model</a:t>
            </a:r>
            <a:endParaRPr lang="en-US" sz="6000" dirty="0"/>
          </a:p>
        </p:txBody>
      </p:sp>
    </p:spTree>
    <p:extLst>
      <p:ext uri="{BB962C8B-B14F-4D97-AF65-F5344CB8AC3E}">
        <p14:creationId xmlns:p14="http://schemas.microsoft.com/office/powerpoint/2010/main" val="30383560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7FBA00"/>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5457"/>
            <a:ext cx="12444412" cy="6999982"/>
          </a:xfrm>
          <a:prstGeom prst="rect">
            <a:avLst/>
          </a:prstGeom>
        </p:spPr>
      </p:pic>
    </p:spTree>
    <p:extLst>
      <p:ext uri="{BB962C8B-B14F-4D97-AF65-F5344CB8AC3E}">
        <p14:creationId xmlns:p14="http://schemas.microsoft.com/office/powerpoint/2010/main" val="13691471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7FBA00"/>
        </a:solid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2811462"/>
            <a:ext cx="11887200" cy="1371600"/>
          </a:xfrm>
        </p:spPr>
        <p:txBody>
          <a:bodyPr/>
          <a:lstStyle/>
          <a:p>
            <a:pPr algn="ctr"/>
            <a:r>
              <a:rPr lang="en-US" sz="6000" dirty="0" smtClean="0"/>
              <a:t>Optimized for Devices</a:t>
            </a:r>
            <a:endParaRPr lang="en-US" sz="6000" dirty="0"/>
          </a:p>
        </p:txBody>
      </p:sp>
    </p:spTree>
    <p:extLst>
      <p:ext uri="{BB962C8B-B14F-4D97-AF65-F5344CB8AC3E}">
        <p14:creationId xmlns:p14="http://schemas.microsoft.com/office/powerpoint/2010/main" val="260760460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7FBA00"/>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7747" y="0"/>
            <a:ext cx="12474221" cy="7016749"/>
          </a:xfrm>
          <a:prstGeom prst="rect">
            <a:avLst/>
          </a:prstGeom>
        </p:spPr>
      </p:pic>
    </p:spTree>
    <p:extLst>
      <p:ext uri="{BB962C8B-B14F-4D97-AF65-F5344CB8AC3E}">
        <p14:creationId xmlns:p14="http://schemas.microsoft.com/office/powerpoint/2010/main" val="382583429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srcRect l="5612" t="-907" r="3061" b="6576"/>
          <a:stretch/>
        </p:blipFill>
        <p:spPr>
          <a:xfrm>
            <a:off x="-639763" y="-893858"/>
            <a:ext cx="13639800" cy="7924800"/>
          </a:xfrm>
          <a:prstGeom prst="rect">
            <a:avLst/>
          </a:prstGeom>
        </p:spPr>
      </p:pic>
    </p:spTree>
    <p:extLst>
      <p:ext uri="{BB962C8B-B14F-4D97-AF65-F5344CB8AC3E}">
        <p14:creationId xmlns:p14="http://schemas.microsoft.com/office/powerpoint/2010/main" val="1684066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Agenda</a:t>
            </a:r>
            <a:br>
              <a:rPr lang="en-US" dirty="0" smtClean="0"/>
            </a:br>
            <a:endParaRPr lang="en-US" dirty="0"/>
          </a:p>
        </p:txBody>
      </p:sp>
      <p:sp>
        <p:nvSpPr>
          <p:cNvPr id="2" name="Text Placeholder 1"/>
          <p:cNvSpPr>
            <a:spLocks noGrp="1"/>
          </p:cNvSpPr>
          <p:nvPr>
            <p:ph type="body" sz="quarter" idx="10"/>
          </p:nvPr>
        </p:nvSpPr>
        <p:spPr>
          <a:xfrm>
            <a:off x="274638" y="1668461"/>
            <a:ext cx="11887200" cy="5027613"/>
          </a:xfrm>
        </p:spPr>
        <p:txBody>
          <a:bodyPr/>
          <a:lstStyle/>
          <a:p>
            <a:pPr marL="742950" indent="-742950">
              <a:buFont typeface="+mj-lt"/>
              <a:buAutoNum type="arabicPeriod"/>
            </a:pPr>
            <a:r>
              <a:rPr lang="en-US" sz="2400" dirty="0" smtClean="0"/>
              <a:t>Introduction (almost done!)</a:t>
            </a:r>
          </a:p>
          <a:p>
            <a:pPr marL="742950" indent="-742950">
              <a:buFont typeface="+mj-lt"/>
              <a:buAutoNum type="arabicPeriod"/>
            </a:pPr>
            <a:r>
              <a:rPr lang="en-US" dirty="0" smtClean="0"/>
              <a:t>Hello, world!</a:t>
            </a:r>
          </a:p>
          <a:p>
            <a:pPr marL="742950" indent="-742950">
              <a:buFont typeface="+mj-lt"/>
              <a:buAutoNum type="arabicPeriod"/>
            </a:pPr>
            <a:r>
              <a:rPr lang="en-US" sz="6000" b="1" dirty="0" smtClean="0"/>
              <a:t>HTML Applications in Windows 8</a:t>
            </a:r>
          </a:p>
          <a:p>
            <a:pPr marL="742950" indent="-742950">
              <a:buFont typeface="+mj-lt"/>
              <a:buAutoNum type="arabicPeriod"/>
            </a:pPr>
            <a:r>
              <a:rPr lang="en-US" sz="4800" dirty="0" smtClean="0"/>
              <a:t>Designing </a:t>
            </a:r>
            <a:r>
              <a:rPr lang="en-US" sz="4800" dirty="0"/>
              <a:t>for </a:t>
            </a:r>
            <a:r>
              <a:rPr lang="en-US" sz="4800" dirty="0" smtClean="0"/>
              <a:t>Devices</a:t>
            </a:r>
            <a:endParaRPr lang="en-US" sz="4800" dirty="0"/>
          </a:p>
          <a:p>
            <a:pPr marL="742950" indent="-742950">
              <a:buFont typeface="+mj-lt"/>
              <a:buAutoNum type="arabicPeriod"/>
            </a:pPr>
            <a:r>
              <a:rPr lang="en-US" sz="3200" dirty="0" smtClean="0"/>
              <a:t>Highlights</a:t>
            </a:r>
            <a:endParaRPr lang="en-US" sz="4400" dirty="0"/>
          </a:p>
          <a:p>
            <a:pPr marL="742950" indent="-742950">
              <a:buFont typeface="+mj-lt"/>
              <a:buAutoNum type="arabicPeriod"/>
            </a:pPr>
            <a:r>
              <a:rPr lang="en-US" b="1" dirty="0"/>
              <a:t>Q/A</a:t>
            </a:r>
            <a:endParaRPr lang="en-US" sz="4400" b="1" dirty="0"/>
          </a:p>
        </p:txBody>
      </p:sp>
    </p:spTree>
    <p:extLst>
      <p:ext uri="{BB962C8B-B14F-4D97-AF65-F5344CB8AC3E}">
        <p14:creationId xmlns:p14="http://schemas.microsoft.com/office/powerpoint/2010/main" val="677654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9B4F96"/>
        </a:solidFill>
        <a:effectLst/>
      </p:bgPr>
    </p:bg>
    <p:spTree>
      <p:nvGrpSpPr>
        <p:cNvPr id="1" name=""/>
        <p:cNvGrpSpPr/>
        <p:nvPr/>
      </p:nvGrpSpPr>
      <p:grpSpPr>
        <a:xfrm>
          <a:off x="0" y="0"/>
          <a:ext cx="0" cy="0"/>
          <a:chOff x="0" y="0"/>
          <a:chExt cx="0" cy="0"/>
        </a:xfrm>
      </p:grpSpPr>
      <p:sp>
        <p:nvSpPr>
          <p:cNvPr id="6" name="Content Placeholder 2"/>
          <p:cNvSpPr>
            <a:spLocks noGrp="1"/>
          </p:cNvSpPr>
          <p:nvPr>
            <p:ph type="body" sz="quarter" idx="10"/>
          </p:nvPr>
        </p:nvSpPr>
        <p:spPr>
          <a:xfrm>
            <a:off x="274638" y="2811461"/>
            <a:ext cx="11887200" cy="1371601"/>
          </a:xfrm>
        </p:spPr>
        <p:txBody>
          <a:bodyPr/>
          <a:lstStyle/>
          <a:p>
            <a:pPr algn="ctr">
              <a:lnSpc>
                <a:spcPct val="90000"/>
              </a:lnSpc>
            </a:pPr>
            <a:r>
              <a:rPr lang="en-US" sz="7200" dirty="0" smtClean="0"/>
              <a:t>Focus on Devices</a:t>
            </a:r>
            <a:endParaRPr lang="en-US" sz="7200" dirty="0"/>
          </a:p>
        </p:txBody>
      </p:sp>
    </p:spTree>
    <p:extLst>
      <p:ext uri="{BB962C8B-B14F-4D97-AF65-F5344CB8AC3E}">
        <p14:creationId xmlns:p14="http://schemas.microsoft.com/office/powerpoint/2010/main" val="109492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2" y="0"/>
            <a:ext cx="12434711" cy="6994525"/>
          </a:xfrm>
          <a:prstGeom prst="rect">
            <a:avLst/>
          </a:prstGeom>
        </p:spPr>
      </p:pic>
    </p:spTree>
    <p:extLst>
      <p:ext uri="{BB962C8B-B14F-4D97-AF65-F5344CB8AC3E}">
        <p14:creationId xmlns:p14="http://schemas.microsoft.com/office/powerpoint/2010/main" val="2676591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1D4B7C"/>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838" y="1201321"/>
            <a:ext cx="11811000" cy="38961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71967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1D4B7C"/>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Different display sizes</a:t>
            </a:r>
            <a:endParaRPr lang="en-US" dirty="0"/>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7989" y="1661225"/>
            <a:ext cx="11723848" cy="3850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87500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1D4B7C"/>
        </a:solidFill>
        <a:effectLst/>
      </p:bgPr>
    </p:bg>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99845" y="754062"/>
            <a:ext cx="6236785" cy="48184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6432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1D4B7C"/>
        </a:solidFill>
        <a:effectLst/>
      </p:bgPr>
    </p:bg>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62947" y="754062"/>
            <a:ext cx="6310581" cy="56631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95459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1D4B7C"/>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638" y="298450"/>
            <a:ext cx="11887199" cy="912813"/>
          </a:xfrm>
        </p:spPr>
        <p:txBody>
          <a:bodyPr/>
          <a:lstStyle/>
          <a:p>
            <a:pPr algn="l"/>
            <a:r>
              <a:rPr lang="en-US" dirty="0" smtClean="0"/>
              <a:t>Different resolution / DPIs</a:t>
            </a:r>
            <a:endParaRPr lang="en-US" dirty="0"/>
          </a:p>
        </p:txBody>
      </p:sp>
      <p:sp>
        <p:nvSpPr>
          <p:cNvPr id="3" name="Content Placeholder 2"/>
          <p:cNvSpPr>
            <a:spLocks noGrp="1"/>
          </p:cNvSpPr>
          <p:nvPr>
            <p:ph idx="1"/>
          </p:nvPr>
        </p:nvSpPr>
        <p:spPr>
          <a:xfrm>
            <a:off x="274638" y="1200968"/>
            <a:ext cx="11188326" cy="544019"/>
          </a:xfrm>
        </p:spPr>
        <p:txBody>
          <a:bodyPr>
            <a:noAutofit/>
          </a:bodyPr>
          <a:lstStyle/>
          <a:p>
            <a:r>
              <a:rPr lang="en-US" dirty="0"/>
              <a:t>As the resolution goes up, elements become smaller.</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661" y="2542522"/>
            <a:ext cx="11491152" cy="34054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36618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1D4B7C"/>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638" y="298450"/>
            <a:ext cx="11887199" cy="912813"/>
          </a:xfrm>
        </p:spPr>
        <p:txBody>
          <a:bodyPr/>
          <a:lstStyle/>
          <a:p>
            <a:r>
              <a:rPr lang="en-US" dirty="0"/>
              <a:t>Different </a:t>
            </a:r>
            <a:r>
              <a:rPr lang="en-US" dirty="0" smtClean="0"/>
              <a:t>resolution / </a:t>
            </a:r>
            <a:r>
              <a:rPr lang="en-US" dirty="0"/>
              <a:t>DPIs</a:t>
            </a:r>
          </a:p>
        </p:txBody>
      </p:sp>
      <p:sp>
        <p:nvSpPr>
          <p:cNvPr id="3" name="Content Placeholder 2"/>
          <p:cNvSpPr>
            <a:spLocks noGrp="1"/>
          </p:cNvSpPr>
          <p:nvPr>
            <p:ph idx="1"/>
          </p:nvPr>
        </p:nvSpPr>
        <p:spPr>
          <a:xfrm>
            <a:off x="274638" y="1211263"/>
            <a:ext cx="11188326" cy="1088036"/>
          </a:xfrm>
        </p:spPr>
        <p:txBody>
          <a:bodyPr>
            <a:noAutofit/>
          </a:bodyPr>
          <a:lstStyle/>
          <a:p>
            <a:r>
              <a:rPr lang="en-US" dirty="0"/>
              <a:t>When the DPI/PPI hits a certain threshold, Windows scales all of the UI to 140% or 180% of the original size.</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110" y="3097172"/>
            <a:ext cx="11154254" cy="3117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4415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73189" y="-7938"/>
            <a:ext cx="12997026" cy="7239000"/>
          </a:xfrm>
          <a:prstGeom prst="rect">
            <a:avLst/>
          </a:prstGeom>
        </p:spPr>
      </p:pic>
    </p:spTree>
    <p:extLst>
      <p:ext uri="{BB962C8B-B14F-4D97-AF65-F5344CB8AC3E}">
        <p14:creationId xmlns:p14="http://schemas.microsoft.com/office/powerpoint/2010/main" val="1674571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50505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638" y="298450"/>
            <a:ext cx="11887199" cy="1370012"/>
          </a:xfrm>
        </p:spPr>
        <p:txBody>
          <a:bodyPr/>
          <a:lstStyle/>
          <a:p>
            <a:pPr algn="l"/>
            <a:r>
              <a:rPr lang="en-US" sz="8000" dirty="0" smtClean="0"/>
              <a:t>Highlights (1/5)</a:t>
            </a:r>
            <a:endParaRPr lang="en-US" sz="8000" dirty="0"/>
          </a:p>
        </p:txBody>
      </p:sp>
      <p:sp>
        <p:nvSpPr>
          <p:cNvPr id="3" name="Content Placeholder 2"/>
          <p:cNvSpPr>
            <a:spLocks noGrp="1"/>
          </p:cNvSpPr>
          <p:nvPr>
            <p:ph type="body" sz="quarter" idx="10"/>
          </p:nvPr>
        </p:nvSpPr>
        <p:spPr>
          <a:xfrm>
            <a:off x="274638" y="1897061"/>
            <a:ext cx="11887200" cy="4799013"/>
          </a:xfrm>
        </p:spPr>
        <p:txBody>
          <a:bodyPr>
            <a:normAutofit/>
          </a:bodyPr>
          <a:lstStyle/>
          <a:p>
            <a:r>
              <a:rPr lang="en-US" sz="4800" dirty="0"/>
              <a:t>Accurate design surface that runs your </a:t>
            </a:r>
            <a:r>
              <a:rPr lang="en-US" sz="4800" dirty="0" smtClean="0"/>
              <a:t>application’s </a:t>
            </a:r>
            <a:r>
              <a:rPr lang="en-US" sz="4800" dirty="0"/>
              <a:t>HTML, CSS, and JavaScript. </a:t>
            </a:r>
            <a:r>
              <a:rPr lang="en-US" sz="4800" dirty="0" smtClean="0"/>
              <a:t/>
            </a:r>
            <a:br>
              <a:rPr lang="en-US" sz="4800" dirty="0" smtClean="0"/>
            </a:br>
            <a:r>
              <a:rPr lang="en-US" sz="4800" dirty="0" smtClean="0">
                <a:solidFill>
                  <a:schemeClr val="tx1">
                    <a:lumMod val="50000"/>
                  </a:schemeClr>
                </a:solidFill>
              </a:rPr>
              <a:t>We </a:t>
            </a:r>
            <a:r>
              <a:rPr lang="en-US" sz="4800" dirty="0">
                <a:solidFill>
                  <a:schemeClr val="tx1">
                    <a:lumMod val="50000"/>
                  </a:schemeClr>
                </a:solidFill>
              </a:rPr>
              <a:t>use the same rendering engine that </a:t>
            </a:r>
            <a:r>
              <a:rPr lang="en-US" sz="4800" dirty="0" smtClean="0">
                <a:solidFill>
                  <a:schemeClr val="tx1">
                    <a:lumMod val="50000"/>
                  </a:schemeClr>
                </a:solidFill>
              </a:rPr>
              <a:t/>
            </a:r>
            <a:br>
              <a:rPr lang="en-US" sz="4800" dirty="0" smtClean="0">
                <a:solidFill>
                  <a:schemeClr val="tx1">
                    <a:lumMod val="50000"/>
                  </a:schemeClr>
                </a:solidFill>
              </a:rPr>
            </a:br>
            <a:r>
              <a:rPr lang="en-US" sz="4800" dirty="0" smtClean="0">
                <a:solidFill>
                  <a:schemeClr val="tx1">
                    <a:lumMod val="50000"/>
                  </a:schemeClr>
                </a:solidFill>
              </a:rPr>
              <a:t>is </a:t>
            </a:r>
            <a:r>
              <a:rPr lang="en-US" sz="4800" dirty="0">
                <a:solidFill>
                  <a:schemeClr val="tx1">
                    <a:lumMod val="50000"/>
                  </a:schemeClr>
                </a:solidFill>
              </a:rPr>
              <a:t>used by your </a:t>
            </a:r>
            <a:r>
              <a:rPr lang="en-US" sz="4800" dirty="0" smtClean="0">
                <a:solidFill>
                  <a:schemeClr val="tx1">
                    <a:lumMod val="50000"/>
                  </a:schemeClr>
                </a:solidFill>
              </a:rPr>
              <a:t>application </a:t>
            </a:r>
            <a:r>
              <a:rPr lang="en-US" sz="4800" dirty="0">
                <a:solidFill>
                  <a:schemeClr val="tx1">
                    <a:lumMod val="50000"/>
                  </a:schemeClr>
                </a:solidFill>
              </a:rPr>
              <a:t>at runtime.</a:t>
            </a:r>
          </a:p>
        </p:txBody>
      </p:sp>
    </p:spTree>
    <p:extLst>
      <p:ext uri="{BB962C8B-B14F-4D97-AF65-F5344CB8AC3E}">
        <p14:creationId xmlns:p14="http://schemas.microsoft.com/office/powerpoint/2010/main" val="521995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type="body" sz="quarter" idx="10"/>
          </p:nvPr>
        </p:nvSpPr>
        <p:spPr>
          <a:xfrm>
            <a:off x="274638" y="2811461"/>
            <a:ext cx="11887200" cy="1371601"/>
          </a:xfrm>
        </p:spPr>
        <p:txBody>
          <a:bodyPr/>
          <a:lstStyle/>
          <a:p>
            <a:pPr algn="ctr">
              <a:lnSpc>
                <a:spcPct val="90000"/>
              </a:lnSpc>
            </a:pPr>
            <a:r>
              <a:rPr lang="en-US" sz="7200" dirty="0" smtClean="0"/>
              <a:t>Blend + Visual Studio</a:t>
            </a:r>
            <a:endParaRPr lang="en-US" sz="7200" dirty="0"/>
          </a:p>
        </p:txBody>
      </p:sp>
    </p:spTree>
    <p:extLst>
      <p:ext uri="{BB962C8B-B14F-4D97-AF65-F5344CB8AC3E}">
        <p14:creationId xmlns:p14="http://schemas.microsoft.com/office/powerpoint/2010/main" val="138184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2436475" cy="699452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84125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12436475" cy="6736424"/>
          </a:xfrm>
          <a:prstGeom prst="rect">
            <a:avLst/>
          </a:prstGeom>
        </p:spPr>
      </p:pic>
    </p:spTree>
    <p:extLst>
      <p:ext uri="{BB962C8B-B14F-4D97-AF65-F5344CB8AC3E}">
        <p14:creationId xmlns:p14="http://schemas.microsoft.com/office/powerpoint/2010/main" val="4103310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50505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638" y="298450"/>
            <a:ext cx="11887199" cy="1370012"/>
          </a:xfrm>
        </p:spPr>
        <p:txBody>
          <a:bodyPr/>
          <a:lstStyle/>
          <a:p>
            <a:pPr algn="l"/>
            <a:r>
              <a:rPr lang="en-US" sz="8000" dirty="0" smtClean="0"/>
              <a:t>Highlights (2/5)</a:t>
            </a:r>
            <a:endParaRPr lang="en-US" sz="8000" dirty="0"/>
          </a:p>
        </p:txBody>
      </p:sp>
      <p:sp>
        <p:nvSpPr>
          <p:cNvPr id="3" name="Content Placeholder 2"/>
          <p:cNvSpPr>
            <a:spLocks noGrp="1"/>
          </p:cNvSpPr>
          <p:nvPr>
            <p:ph type="body" sz="quarter" idx="10"/>
          </p:nvPr>
        </p:nvSpPr>
        <p:spPr>
          <a:xfrm>
            <a:off x="274638" y="1897061"/>
            <a:ext cx="11887200" cy="4799013"/>
          </a:xfrm>
        </p:spPr>
        <p:txBody>
          <a:bodyPr>
            <a:normAutofit/>
          </a:bodyPr>
          <a:lstStyle/>
          <a:p>
            <a:r>
              <a:rPr lang="en-US" sz="4800" dirty="0"/>
              <a:t>Clean and predictable HTML and CSS. </a:t>
            </a:r>
            <a:br>
              <a:rPr lang="en-US" sz="4800" dirty="0"/>
            </a:br>
            <a:r>
              <a:rPr lang="en-US" sz="4800" dirty="0">
                <a:solidFill>
                  <a:schemeClr val="tx1">
                    <a:lumMod val="50000"/>
                  </a:schemeClr>
                </a:solidFill>
              </a:rPr>
              <a:t>We generate production quality markup </a:t>
            </a:r>
            <a:br>
              <a:rPr lang="en-US" sz="4800" dirty="0">
                <a:solidFill>
                  <a:schemeClr val="tx1">
                    <a:lumMod val="50000"/>
                  </a:schemeClr>
                </a:solidFill>
              </a:rPr>
            </a:br>
            <a:r>
              <a:rPr lang="en-US" sz="4800" dirty="0">
                <a:solidFill>
                  <a:schemeClr val="tx1">
                    <a:lumMod val="50000"/>
                  </a:schemeClr>
                </a:solidFill>
              </a:rPr>
              <a:t>you can proudly tell your friends about.</a:t>
            </a:r>
          </a:p>
        </p:txBody>
      </p:sp>
    </p:spTree>
    <p:extLst>
      <p:ext uri="{BB962C8B-B14F-4D97-AF65-F5344CB8AC3E}">
        <p14:creationId xmlns:p14="http://schemas.microsoft.com/office/powerpoint/2010/main" val="1156442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50505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638" y="298450"/>
            <a:ext cx="11887199" cy="1370012"/>
          </a:xfrm>
        </p:spPr>
        <p:txBody>
          <a:bodyPr/>
          <a:lstStyle/>
          <a:p>
            <a:pPr algn="l"/>
            <a:r>
              <a:rPr lang="en-US" sz="8000" dirty="0" smtClean="0"/>
              <a:t>Highlights (3/5)</a:t>
            </a:r>
            <a:endParaRPr lang="en-US" sz="8000" dirty="0"/>
          </a:p>
        </p:txBody>
      </p:sp>
      <p:sp>
        <p:nvSpPr>
          <p:cNvPr id="3" name="Content Placeholder 2"/>
          <p:cNvSpPr>
            <a:spLocks noGrp="1"/>
          </p:cNvSpPr>
          <p:nvPr>
            <p:ph type="body" sz="quarter" idx="10"/>
          </p:nvPr>
        </p:nvSpPr>
        <p:spPr>
          <a:xfrm>
            <a:off x="274638" y="1897061"/>
            <a:ext cx="11887200" cy="4799013"/>
          </a:xfrm>
        </p:spPr>
        <p:txBody>
          <a:bodyPr>
            <a:normAutofit/>
          </a:bodyPr>
          <a:lstStyle/>
          <a:p>
            <a:r>
              <a:rPr lang="en-US" sz="4800" dirty="0"/>
              <a:t>Support for working with WinJS controls, fragments, and templates. </a:t>
            </a:r>
            <a:r>
              <a:rPr lang="en-US" sz="4800" dirty="0">
                <a:solidFill>
                  <a:schemeClr val="tx1">
                    <a:lumMod val="50000"/>
                  </a:schemeClr>
                </a:solidFill>
              </a:rPr>
              <a:t>Add them. </a:t>
            </a:r>
            <a:br>
              <a:rPr lang="en-US" sz="4800" dirty="0">
                <a:solidFill>
                  <a:schemeClr val="tx1">
                    <a:lumMod val="50000"/>
                  </a:schemeClr>
                </a:solidFill>
              </a:rPr>
            </a:br>
            <a:r>
              <a:rPr lang="en-US" sz="4800" dirty="0">
                <a:solidFill>
                  <a:schemeClr val="tx1">
                    <a:lumMod val="50000"/>
                  </a:schemeClr>
                </a:solidFill>
              </a:rPr>
              <a:t>Modify their properties. Style them.</a:t>
            </a:r>
          </a:p>
        </p:txBody>
      </p:sp>
    </p:spTree>
    <p:extLst>
      <p:ext uri="{BB962C8B-B14F-4D97-AF65-F5344CB8AC3E}">
        <p14:creationId xmlns:p14="http://schemas.microsoft.com/office/powerpoint/2010/main" val="254829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50505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638" y="298450"/>
            <a:ext cx="11887199" cy="1370012"/>
          </a:xfrm>
        </p:spPr>
        <p:txBody>
          <a:bodyPr/>
          <a:lstStyle/>
          <a:p>
            <a:pPr algn="l"/>
            <a:r>
              <a:rPr lang="en-US" sz="8000" dirty="0" smtClean="0"/>
              <a:t>Highlights (4/5)</a:t>
            </a:r>
            <a:endParaRPr lang="en-US" sz="8000" dirty="0"/>
          </a:p>
        </p:txBody>
      </p:sp>
      <p:sp>
        <p:nvSpPr>
          <p:cNvPr id="3" name="Content Placeholder 2"/>
          <p:cNvSpPr>
            <a:spLocks noGrp="1"/>
          </p:cNvSpPr>
          <p:nvPr>
            <p:ph type="body" sz="quarter" idx="10"/>
          </p:nvPr>
        </p:nvSpPr>
        <p:spPr>
          <a:xfrm>
            <a:off x="274638" y="1897061"/>
            <a:ext cx="11887200" cy="4799013"/>
          </a:xfrm>
        </p:spPr>
        <p:txBody>
          <a:bodyPr>
            <a:normAutofit/>
          </a:bodyPr>
          <a:lstStyle/>
          <a:p>
            <a:r>
              <a:rPr lang="en-US" sz="4800" dirty="0"/>
              <a:t>Ability to access “hard-to-reach” states at design-time. </a:t>
            </a:r>
            <a:r>
              <a:rPr lang="en-US" sz="4800" dirty="0">
                <a:solidFill>
                  <a:schemeClr val="tx1">
                    <a:lumMod val="50000"/>
                  </a:schemeClr>
                </a:solidFill>
              </a:rPr>
              <a:t>Author and style UI in areas </a:t>
            </a:r>
            <a:br>
              <a:rPr lang="en-US" sz="4800" dirty="0">
                <a:solidFill>
                  <a:schemeClr val="tx1">
                    <a:lumMod val="50000"/>
                  </a:schemeClr>
                </a:solidFill>
              </a:rPr>
            </a:br>
            <a:r>
              <a:rPr lang="en-US" sz="4800" dirty="0">
                <a:solidFill>
                  <a:schemeClr val="tx1">
                    <a:lumMod val="50000"/>
                  </a:schemeClr>
                </a:solidFill>
              </a:rPr>
              <a:t>that can only be reached by interacting </a:t>
            </a:r>
            <a:br>
              <a:rPr lang="en-US" sz="4800" dirty="0">
                <a:solidFill>
                  <a:schemeClr val="tx1">
                    <a:lumMod val="50000"/>
                  </a:schemeClr>
                </a:solidFill>
              </a:rPr>
            </a:br>
            <a:r>
              <a:rPr lang="en-US" sz="4800" dirty="0">
                <a:solidFill>
                  <a:schemeClr val="tx1">
                    <a:lumMod val="50000"/>
                  </a:schemeClr>
                </a:solidFill>
              </a:rPr>
              <a:t>with your application.</a:t>
            </a:r>
          </a:p>
        </p:txBody>
      </p:sp>
    </p:spTree>
    <p:extLst>
      <p:ext uri="{BB962C8B-B14F-4D97-AF65-F5344CB8AC3E}">
        <p14:creationId xmlns:p14="http://schemas.microsoft.com/office/powerpoint/2010/main" val="3187355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50505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638" y="298450"/>
            <a:ext cx="11887199" cy="1370012"/>
          </a:xfrm>
        </p:spPr>
        <p:txBody>
          <a:bodyPr/>
          <a:lstStyle/>
          <a:p>
            <a:pPr algn="l"/>
            <a:r>
              <a:rPr lang="en-US" sz="8000" dirty="0" smtClean="0"/>
              <a:t>Highlights (5/5)</a:t>
            </a:r>
            <a:endParaRPr lang="en-US" sz="8000" dirty="0"/>
          </a:p>
        </p:txBody>
      </p:sp>
      <p:sp>
        <p:nvSpPr>
          <p:cNvPr id="3" name="Content Placeholder 2"/>
          <p:cNvSpPr>
            <a:spLocks noGrp="1"/>
          </p:cNvSpPr>
          <p:nvPr>
            <p:ph type="body" sz="quarter" idx="10"/>
          </p:nvPr>
        </p:nvSpPr>
        <p:spPr>
          <a:xfrm>
            <a:off x="274638" y="1897061"/>
            <a:ext cx="11887200" cy="4799013"/>
          </a:xfrm>
        </p:spPr>
        <p:txBody>
          <a:bodyPr>
            <a:normAutofit/>
          </a:bodyPr>
          <a:lstStyle/>
          <a:p>
            <a:r>
              <a:rPr lang="en-US" sz="4800" dirty="0"/>
              <a:t>Excellent integration with Visual Studio. </a:t>
            </a:r>
            <a:br>
              <a:rPr lang="en-US" sz="4800" dirty="0"/>
            </a:br>
            <a:r>
              <a:rPr lang="en-US" sz="4800" dirty="0">
                <a:solidFill>
                  <a:schemeClr val="tx1">
                    <a:lumMod val="50000"/>
                  </a:schemeClr>
                </a:solidFill>
              </a:rPr>
              <a:t>Use Blend for visual design </a:t>
            </a:r>
            <a:r>
              <a:rPr lang="en-US" sz="4800" dirty="0" smtClean="0">
                <a:solidFill>
                  <a:schemeClr val="tx1">
                    <a:lumMod val="50000"/>
                  </a:schemeClr>
                </a:solidFill>
              </a:rPr>
              <a:t>tasks. Use </a:t>
            </a:r>
            <a:r>
              <a:rPr lang="en-US" sz="4800" dirty="0">
                <a:solidFill>
                  <a:schemeClr val="tx1">
                    <a:lumMod val="50000"/>
                  </a:schemeClr>
                </a:solidFill>
              </a:rPr>
              <a:t>Visual Studio for </a:t>
            </a:r>
            <a:r>
              <a:rPr lang="en-US" sz="4800" dirty="0" smtClean="0">
                <a:solidFill>
                  <a:schemeClr val="tx1">
                    <a:lumMod val="50000"/>
                  </a:schemeClr>
                </a:solidFill>
              </a:rPr>
              <a:t>coding and debugging.</a:t>
            </a:r>
            <a:endParaRPr lang="en-US" sz="4800" dirty="0">
              <a:solidFill>
                <a:schemeClr val="tx1">
                  <a:lumMod val="50000"/>
                </a:schemeClr>
              </a:solidFill>
            </a:endParaRPr>
          </a:p>
        </p:txBody>
      </p:sp>
    </p:spTree>
    <p:extLst>
      <p:ext uri="{BB962C8B-B14F-4D97-AF65-F5344CB8AC3E}">
        <p14:creationId xmlns:p14="http://schemas.microsoft.com/office/powerpoint/2010/main" val="1920730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5"/>
          </p:nvPr>
        </p:nvSpPr>
        <p:spPr>
          <a:xfrm>
            <a:off x="274637" y="479765"/>
            <a:ext cx="11887205" cy="5303497"/>
          </a:xfrm>
        </p:spPr>
        <p:txBody>
          <a:bodyPr/>
          <a:lstStyle/>
          <a:p>
            <a:pPr algn="ctr"/>
            <a:r>
              <a:rPr lang="en-US" sz="6600" dirty="0" smtClean="0">
                <a:solidFill>
                  <a:schemeClr val="accent5">
                    <a:lumMod val="75000"/>
                  </a:schemeClr>
                </a:solidFill>
              </a:rPr>
              <a:t>kirupac@microsoft.com</a:t>
            </a:r>
            <a:endParaRPr lang="en-US" sz="2000" dirty="0">
              <a:solidFill>
                <a:schemeClr val="accent5">
                  <a:lumMod val="75000"/>
                </a:schemeClr>
              </a:solidFill>
            </a:endParaRPr>
          </a:p>
          <a:p>
            <a:pPr algn="ctr" fontAlgn="t"/>
            <a:r>
              <a:rPr lang="en-US" sz="2400" dirty="0" smtClean="0">
                <a:solidFill>
                  <a:schemeClr val="bg1">
                    <a:lumMod val="95000"/>
                    <a:lumOff val="5000"/>
                  </a:schemeClr>
                </a:solidFill>
              </a:rPr>
              <a:t>{  web site: </a:t>
            </a:r>
            <a:r>
              <a:rPr lang="en-US" sz="2400" b="1" dirty="0" smtClean="0">
                <a:solidFill>
                  <a:srgbClr val="7FBA00"/>
                </a:solidFill>
              </a:rPr>
              <a:t>kirupa.com</a:t>
            </a:r>
            <a:r>
              <a:rPr lang="en-US" sz="2400" dirty="0" smtClean="0">
                <a:solidFill>
                  <a:schemeClr val="bg1">
                    <a:lumMod val="95000"/>
                    <a:lumOff val="5000"/>
                  </a:schemeClr>
                </a:solidFill>
              </a:rPr>
              <a:t> // twitter: </a:t>
            </a:r>
            <a:r>
              <a:rPr lang="en-US" sz="2400" b="1" dirty="0" smtClean="0">
                <a:solidFill>
                  <a:srgbClr val="7FBA00"/>
                </a:solidFill>
              </a:rPr>
              <a:t>@kirupa</a:t>
            </a:r>
            <a:r>
              <a:rPr lang="en-US" sz="2400" dirty="0" smtClean="0">
                <a:solidFill>
                  <a:schemeClr val="bg1">
                    <a:lumMod val="95000"/>
                    <a:lumOff val="5000"/>
                  </a:schemeClr>
                </a:solidFill>
              </a:rPr>
              <a:t> // facebook: </a:t>
            </a:r>
            <a:r>
              <a:rPr lang="en-US" sz="2400" b="1" dirty="0" smtClean="0">
                <a:solidFill>
                  <a:srgbClr val="7FBA00"/>
                </a:solidFill>
              </a:rPr>
              <a:t>kirupa</a:t>
            </a:r>
            <a:r>
              <a:rPr lang="en-US" sz="2400" dirty="0" smtClean="0">
                <a:solidFill>
                  <a:schemeClr val="bg1">
                    <a:lumMod val="95000"/>
                    <a:lumOff val="5000"/>
                  </a:schemeClr>
                </a:solidFill>
              </a:rPr>
              <a:t>  };</a:t>
            </a:r>
            <a:endParaRPr lang="en-US" sz="2400" dirty="0">
              <a:solidFill>
                <a:schemeClr val="bg1">
                  <a:lumMod val="95000"/>
                  <a:lumOff val="5000"/>
                </a:schemeClr>
              </a:solidFill>
            </a:endParaRPr>
          </a:p>
        </p:txBody>
      </p:sp>
    </p:spTree>
    <p:extLst>
      <p:ext uri="{BB962C8B-B14F-4D97-AF65-F5344CB8AC3E}">
        <p14:creationId xmlns:p14="http://schemas.microsoft.com/office/powerpoint/2010/main" val="3301905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6899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type="body" sz="quarter" idx="10"/>
          </p:nvPr>
        </p:nvSpPr>
        <p:spPr>
          <a:xfrm>
            <a:off x="274638" y="1668462"/>
            <a:ext cx="11887200" cy="3428999"/>
          </a:xfrm>
        </p:spPr>
        <p:txBody>
          <a:bodyPr/>
          <a:lstStyle/>
          <a:p>
            <a:r>
              <a:rPr lang="en-US" sz="4400" dirty="0"/>
              <a:t>Blend is optimized for visual design tasks. </a:t>
            </a:r>
            <a:br>
              <a:rPr lang="en-US" sz="4400" dirty="0"/>
            </a:br>
            <a:endParaRPr lang="en-US" sz="4400" dirty="0" smtClean="0"/>
          </a:p>
          <a:p>
            <a:r>
              <a:rPr lang="en-US" sz="4400" dirty="0" smtClean="0"/>
              <a:t>Visual </a:t>
            </a:r>
            <a:r>
              <a:rPr lang="en-US" sz="4400" dirty="0"/>
              <a:t>Studio is optimized for coding and debugging.</a:t>
            </a:r>
          </a:p>
        </p:txBody>
      </p:sp>
    </p:spTree>
    <p:extLst>
      <p:ext uri="{BB962C8B-B14F-4D97-AF65-F5344CB8AC3E}">
        <p14:creationId xmlns:p14="http://schemas.microsoft.com/office/powerpoint/2010/main" val="432703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type="body" sz="quarter" idx="10"/>
          </p:nvPr>
        </p:nvSpPr>
        <p:spPr>
          <a:xfrm>
            <a:off x="274638" y="1668462"/>
            <a:ext cx="11887200" cy="3428999"/>
          </a:xfrm>
        </p:spPr>
        <p:txBody>
          <a:bodyPr/>
          <a:lstStyle/>
          <a:p>
            <a:r>
              <a:rPr lang="en-US" sz="6000" dirty="0" smtClean="0"/>
              <a:t>WPF, Silverlight, Windows Phone, XAML (Windows 8), HTML (Windows 8)</a:t>
            </a:r>
            <a:endParaRPr lang="en-US" sz="6000" dirty="0"/>
          </a:p>
        </p:txBody>
      </p:sp>
    </p:spTree>
    <p:extLst>
      <p:ext uri="{BB962C8B-B14F-4D97-AF65-F5344CB8AC3E}">
        <p14:creationId xmlns:p14="http://schemas.microsoft.com/office/powerpoint/2010/main" val="3492386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type="body" sz="quarter" idx="10"/>
          </p:nvPr>
        </p:nvSpPr>
        <p:spPr>
          <a:xfrm>
            <a:off x="274637" y="982662"/>
            <a:ext cx="11887200" cy="5943600"/>
          </a:xfrm>
        </p:spPr>
        <p:txBody>
          <a:bodyPr/>
          <a:lstStyle/>
          <a:p>
            <a:pPr algn="ctr"/>
            <a:r>
              <a:rPr lang="en-US" sz="28700" dirty="0" smtClean="0"/>
              <a:t>HTML</a:t>
            </a:r>
            <a:endParaRPr lang="en-US" sz="28700" dirty="0"/>
          </a:p>
        </p:txBody>
      </p:sp>
      <p:sp>
        <p:nvSpPr>
          <p:cNvPr id="3" name="Content Placeholder 2"/>
          <p:cNvSpPr txBox="1">
            <a:spLocks/>
          </p:cNvSpPr>
          <p:nvPr/>
        </p:nvSpPr>
        <p:spPr>
          <a:xfrm>
            <a:off x="46037" y="4640262"/>
            <a:ext cx="12344400" cy="1752600"/>
          </a:xfrm>
          <a:prstGeom prst="rect">
            <a:avLst/>
          </a:prstGeom>
        </p:spPr>
        <p:txBody>
          <a:bodyPr vert="horz" lIns="182880" tIns="146304" rIns="182880" bIns="146304" rtlCol="0">
            <a:noAutofit/>
          </a:bodyPr>
          <a:lstStyle>
            <a:lvl1pPr marL="0" indent="0" algn="l" defTabSz="914166" rtl="0" eaLnBrk="1" latinLnBrk="0" hangingPunct="1">
              <a:spcBef>
                <a:spcPct val="20000"/>
              </a:spcBef>
              <a:buFont typeface="Arial" pitchFamily="34" charset="0"/>
              <a:buNone/>
              <a:defRPr sz="3600" kern="1200">
                <a:gradFill>
                  <a:gsLst>
                    <a:gs pos="0">
                      <a:schemeClr val="tx1"/>
                    </a:gs>
                    <a:gs pos="100000">
                      <a:schemeClr val="tx1"/>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chemeClr val="tx1"/>
                    </a:gs>
                    <a:gs pos="100000">
                      <a:schemeClr val="tx1"/>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chemeClr val="tx1"/>
                    </a:gs>
                    <a:gs pos="100000">
                      <a:schemeClr val="tx1"/>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4400" dirty="0" smtClean="0"/>
              <a:t>(for building Windows 8 Applications)</a:t>
            </a:r>
            <a:endParaRPr lang="en-US" sz="4400" dirty="0"/>
          </a:p>
        </p:txBody>
      </p:sp>
    </p:spTree>
    <p:extLst>
      <p:ext uri="{BB962C8B-B14F-4D97-AF65-F5344CB8AC3E}">
        <p14:creationId xmlns:p14="http://schemas.microsoft.com/office/powerpoint/2010/main" val="3254660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type="body" sz="quarter" idx="10"/>
          </p:nvPr>
        </p:nvSpPr>
        <p:spPr>
          <a:xfrm>
            <a:off x="274638" y="2811461"/>
            <a:ext cx="11887200" cy="1371601"/>
          </a:xfrm>
        </p:spPr>
        <p:txBody>
          <a:bodyPr/>
          <a:lstStyle/>
          <a:p>
            <a:pPr algn="ctr">
              <a:lnSpc>
                <a:spcPct val="90000"/>
              </a:lnSpc>
            </a:pPr>
            <a:r>
              <a:rPr lang="en-US" sz="7200" dirty="0" smtClean="0"/>
              <a:t>Professional Design Tool</a:t>
            </a:r>
            <a:endParaRPr lang="en-US" sz="7200" dirty="0"/>
          </a:p>
        </p:txBody>
      </p:sp>
    </p:spTree>
    <p:extLst>
      <p:ext uri="{BB962C8B-B14F-4D97-AF65-F5344CB8AC3E}">
        <p14:creationId xmlns:p14="http://schemas.microsoft.com/office/powerpoint/2010/main" val="1216423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type="body" sz="quarter" idx="10"/>
          </p:nvPr>
        </p:nvSpPr>
        <p:spPr/>
        <p:txBody>
          <a:bodyPr/>
          <a:lstStyle/>
          <a:p>
            <a:pPr>
              <a:lnSpc>
                <a:spcPct val="90000"/>
              </a:lnSpc>
            </a:pPr>
            <a:r>
              <a:rPr lang="en-US" sz="4400" dirty="0"/>
              <a:t>Expects you to know HTML and CSS</a:t>
            </a:r>
            <a:r>
              <a:rPr lang="en-US" sz="4400" dirty="0" smtClean="0"/>
              <a:t>.</a:t>
            </a:r>
            <a:r>
              <a:rPr lang="en-US" sz="4400" dirty="0"/>
              <a:t/>
            </a:r>
            <a:br>
              <a:rPr lang="en-US" sz="4400" dirty="0"/>
            </a:br>
            <a:endParaRPr lang="en-US" sz="4400" dirty="0" smtClean="0"/>
          </a:p>
          <a:p>
            <a:pPr>
              <a:lnSpc>
                <a:spcPct val="90000"/>
              </a:lnSpc>
            </a:pPr>
            <a:r>
              <a:rPr lang="en-US" sz="4400" dirty="0" smtClean="0"/>
              <a:t>Gives </a:t>
            </a:r>
            <a:r>
              <a:rPr lang="en-US" sz="4400" dirty="0"/>
              <a:t>you as much or as little detail as </a:t>
            </a:r>
            <a:br>
              <a:rPr lang="en-US" sz="4400" dirty="0"/>
            </a:br>
            <a:r>
              <a:rPr lang="en-US" sz="4400" dirty="0"/>
              <a:t>you want</a:t>
            </a:r>
            <a:r>
              <a:rPr lang="en-US" sz="4400" dirty="0" smtClean="0"/>
              <a:t>.</a:t>
            </a:r>
            <a:r>
              <a:rPr lang="en-US" sz="4400" dirty="0"/>
              <a:t/>
            </a:r>
            <a:br>
              <a:rPr lang="en-US" sz="4400" dirty="0"/>
            </a:br>
            <a:endParaRPr lang="en-US" sz="4400" dirty="0" smtClean="0"/>
          </a:p>
          <a:p>
            <a:pPr>
              <a:lnSpc>
                <a:spcPct val="90000"/>
              </a:lnSpc>
            </a:pPr>
            <a:r>
              <a:rPr lang="en-US" sz="4400" dirty="0" smtClean="0"/>
              <a:t>Allows </a:t>
            </a:r>
            <a:r>
              <a:rPr lang="en-US" sz="4400" dirty="0"/>
              <a:t>you to focus on the concepts and </a:t>
            </a:r>
            <a:br>
              <a:rPr lang="en-US" sz="4400" dirty="0"/>
            </a:br>
            <a:r>
              <a:rPr lang="en-US" sz="4400" dirty="0"/>
              <a:t>not the syntax.</a:t>
            </a:r>
          </a:p>
        </p:txBody>
      </p:sp>
    </p:spTree>
    <p:extLst>
      <p:ext uri="{BB962C8B-B14F-4D97-AF65-F5344CB8AC3E}">
        <p14:creationId xmlns:p14="http://schemas.microsoft.com/office/powerpoint/2010/main" val="4231939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9039" y="2125663"/>
            <a:ext cx="10058400" cy="2285999"/>
          </a:xfrm>
        </p:spPr>
        <p:txBody>
          <a:bodyPr/>
          <a:lstStyle/>
          <a:p>
            <a:pPr algn="ctr"/>
            <a:r>
              <a:rPr lang="en-US" sz="13800" dirty="0" smtClean="0"/>
              <a:t>Hello, world!</a:t>
            </a:r>
            <a:endParaRPr lang="en-US" sz="13800" dirty="0"/>
          </a:p>
        </p:txBody>
      </p:sp>
    </p:spTree>
    <p:extLst>
      <p:ext uri="{BB962C8B-B14F-4D97-AF65-F5344CB8AC3E}">
        <p14:creationId xmlns:p14="http://schemas.microsoft.com/office/powerpoint/2010/main" val="198145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Build_Template_16x9">
  <a:themeElements>
    <a:clrScheme name="Build - Dark Blue">
      <a:dk1>
        <a:srgbClr val="000000"/>
      </a:dk1>
      <a:lt1>
        <a:srgbClr val="FFFFFF"/>
      </a:lt1>
      <a:dk2>
        <a:srgbClr val="00188F"/>
      </a:dk2>
      <a:lt2>
        <a:srgbClr val="FFFFFF"/>
      </a:lt2>
      <a:accent1>
        <a:srgbClr val="00BCF2"/>
      </a:accent1>
      <a:accent2>
        <a:srgbClr val="9B4F96"/>
      </a:accent2>
      <a:accent3>
        <a:srgbClr val="E81123"/>
      </a:accent3>
      <a:accent4>
        <a:srgbClr val="00D8CC"/>
      </a:accent4>
      <a:accent5>
        <a:srgbClr val="7FBA00"/>
      </a:accent5>
      <a:accent6>
        <a:srgbClr val="FF8C00"/>
      </a:accent6>
      <a:hlink>
        <a:srgbClr val="00BCF2"/>
      </a:hlink>
      <a:folHlink>
        <a:srgbClr val="00BCF2"/>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theme>
</file>

<file path=ppt/theme/theme2.xml><?xml version="1.0" encoding="utf-8"?>
<a:theme xmlns:a="http://schemas.openxmlformats.org/drawingml/2006/main" name="4_5-30405_Build_Template_16x9_White_Background">
  <a:themeElements>
    <a:clrScheme name="Build">
      <a:dk1>
        <a:srgbClr val="000000"/>
      </a:dk1>
      <a:lt1>
        <a:srgbClr val="FFFFFF"/>
      </a:lt1>
      <a:dk2>
        <a:srgbClr val="00BCF2"/>
      </a:dk2>
      <a:lt2>
        <a:srgbClr val="FFFFFF"/>
      </a:lt2>
      <a:accent1>
        <a:srgbClr val="00BCF2"/>
      </a:accent1>
      <a:accent2>
        <a:srgbClr val="9B4F96"/>
      </a:accent2>
      <a:accent3>
        <a:srgbClr val="E81123"/>
      </a:accent3>
      <a:accent4>
        <a:srgbClr val="00188F"/>
      </a:accent4>
      <a:accent5>
        <a:srgbClr val="7FBA00"/>
      </a:accent5>
      <a:accent6>
        <a:srgbClr val="FF8C00"/>
      </a:accent6>
      <a:hlink>
        <a:srgbClr val="000000"/>
      </a:hlink>
      <a:folHlink>
        <a:srgbClr val="0C0C0C"/>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theme>
</file>

<file path=ppt/theme/theme3.xml><?xml version="1.0" encoding="utf-8"?>
<a:theme xmlns:a="http://schemas.openxmlformats.org/drawingml/2006/main" name="3_5-30405_Build_Template_16x9_Red_Color_Background">
  <a:themeElements>
    <a:clrScheme name="Build-Red">
      <a:dk1>
        <a:srgbClr val="000000"/>
      </a:dk1>
      <a:lt1>
        <a:srgbClr val="FFFFFF"/>
      </a:lt1>
      <a:dk2>
        <a:srgbClr val="E34A28"/>
      </a:dk2>
      <a:lt2>
        <a:srgbClr val="FFFFFF"/>
      </a:lt2>
      <a:accent1>
        <a:srgbClr val="00BCF2"/>
      </a:accent1>
      <a:accent2>
        <a:srgbClr val="9B4F96"/>
      </a:accent2>
      <a:accent3>
        <a:srgbClr val="00D8CC"/>
      </a:accent3>
      <a:accent4>
        <a:srgbClr val="00188F"/>
      </a:accent4>
      <a:accent5>
        <a:srgbClr val="7FBA00"/>
      </a:accent5>
      <a:accent6>
        <a:srgbClr val="FF8C00"/>
      </a:accent6>
      <a:hlink>
        <a:srgbClr val="FFFFFF"/>
      </a:hlink>
      <a:folHlink>
        <a:srgbClr val="FFFFFF"/>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theme>
</file>

<file path=ppt/theme/theme4.xml><?xml version="1.0" encoding="utf-8"?>
<a:theme xmlns:a="http://schemas.openxmlformats.org/drawingml/2006/main" name="2_5-30405_Build_Template_16x9_LightBlue_Color_Background">
  <a:themeElements>
    <a:clrScheme name="Build - Light Blue">
      <a:dk1>
        <a:srgbClr val="000000"/>
      </a:dk1>
      <a:lt1>
        <a:srgbClr val="FFFFFF"/>
      </a:lt1>
      <a:dk2>
        <a:srgbClr val="00BCF2"/>
      </a:dk2>
      <a:lt2>
        <a:srgbClr val="FFFFFF"/>
      </a:lt2>
      <a:accent1>
        <a:srgbClr val="00188F"/>
      </a:accent1>
      <a:accent2>
        <a:srgbClr val="9B4F96"/>
      </a:accent2>
      <a:accent3>
        <a:srgbClr val="E34A28"/>
      </a:accent3>
      <a:accent4>
        <a:srgbClr val="00D8CC"/>
      </a:accent4>
      <a:accent5>
        <a:srgbClr val="7FBA00"/>
      </a:accent5>
      <a:accent6>
        <a:srgbClr val="FF8C00"/>
      </a:accent6>
      <a:hlink>
        <a:srgbClr val="00188F"/>
      </a:hlink>
      <a:folHlink>
        <a:srgbClr val="00188F"/>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theme>
</file>

<file path=ppt/theme/theme5.xml><?xml version="1.0" encoding="utf-8"?>
<a:theme xmlns:a="http://schemas.openxmlformats.org/drawingml/2006/main" name="Build_Template_16x9 (2)">
  <a:themeElements>
    <a:clrScheme name="Build - Dark Blue">
      <a:dk1>
        <a:srgbClr val="000000"/>
      </a:dk1>
      <a:lt1>
        <a:srgbClr val="FFFFFF"/>
      </a:lt1>
      <a:dk2>
        <a:srgbClr val="00188F"/>
      </a:dk2>
      <a:lt2>
        <a:srgbClr val="FFFFFF"/>
      </a:lt2>
      <a:accent1>
        <a:srgbClr val="00BCF2"/>
      </a:accent1>
      <a:accent2>
        <a:srgbClr val="9B4F96"/>
      </a:accent2>
      <a:accent3>
        <a:srgbClr val="E81123"/>
      </a:accent3>
      <a:accent4>
        <a:srgbClr val="00D8CC"/>
      </a:accent4>
      <a:accent5>
        <a:srgbClr val="7FBA00"/>
      </a:accent5>
      <a:accent6>
        <a:srgbClr val="FF8C00"/>
      </a:accent6>
      <a:hlink>
        <a:srgbClr val="00BCF2"/>
      </a:hlink>
      <a:folHlink>
        <a:srgbClr val="00BCF2"/>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theme>
</file>

<file path=ppt/theme/theme6.xml><?xml version="1.0" encoding="utf-8"?>
<a:theme xmlns:a="http://schemas.openxmlformats.org/drawingml/2006/main" name="1_5-30405_Build_Template_16x9_DarkBlue_Color_Background">
  <a:themeElements>
    <a:clrScheme name="Build - Dark Blue">
      <a:dk1>
        <a:srgbClr val="000000"/>
      </a:dk1>
      <a:lt1>
        <a:srgbClr val="FFFFFF"/>
      </a:lt1>
      <a:dk2>
        <a:srgbClr val="00188F"/>
      </a:dk2>
      <a:lt2>
        <a:srgbClr val="FFFFFF"/>
      </a:lt2>
      <a:accent1>
        <a:srgbClr val="00BCF2"/>
      </a:accent1>
      <a:accent2>
        <a:srgbClr val="9B4F96"/>
      </a:accent2>
      <a:accent3>
        <a:srgbClr val="E81123"/>
      </a:accent3>
      <a:accent4>
        <a:srgbClr val="00D8CC"/>
      </a:accent4>
      <a:accent5>
        <a:srgbClr val="7FBA00"/>
      </a:accent5>
      <a:accent6>
        <a:srgbClr val="FF8C00"/>
      </a:accent6>
      <a:hlink>
        <a:srgbClr val="00BCF2"/>
      </a:hlink>
      <a:folHlink>
        <a:srgbClr val="00BCF2"/>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3BBE479AF4108146A616B6B5E7069DBC" ma:contentTypeVersion="61" ma:contentTypeDescription="" ma:contentTypeScope="" ma:versionID="e0a86041a56020ff4ea211664d8cb510">
  <xsd:schema xmlns:xsd="http://www.w3.org/2001/XMLSchema" xmlns:xs="http://www.w3.org/2001/XMLSchema" xmlns:p="http://schemas.microsoft.com/office/2006/metadata/properties" xmlns:ns2="2295e2e7-0eeb-498e-8716-217bb2ee6ee3" xmlns:ns3="230e9df3-be65-4c73-a93b-d1236ebd677e" xmlns:ns4="8b529f77-48ab-4581-b468-93f09345b8aa" targetNamespace="http://schemas.microsoft.com/office/2006/metadata/properties" ma:root="true" ma:fieldsID="5e835464bd230cacb7fe8686bec35256" ns2:_="" ns3:_="" ns4:_="">
    <xsd:import namespace="2295e2e7-0eeb-498e-8716-217bb2ee6ee3"/>
    <xsd:import namespace="230e9df3-be65-4c73-a93b-d1236ebd677e"/>
    <xsd:import namespace="8b529f77-48ab-4581-b468-93f09345b8aa"/>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2:MS_x0020_Speaker" minOccurs="0"/>
                <xsd:element ref="ns2:External_x0020_Speaker" minOccurs="0"/>
                <xsd:element ref="ns2:Session_x0020_Code" minOccurs="0"/>
                <xsd:element ref="ns2:MS_x0020_Content_x0020_Owner" minOccurs="0"/>
                <xsd:element ref="ns3:TaxCatchAll" minOccurs="0"/>
                <xsd:element ref="ns2:ProductTaxHTField0" minOccurs="0"/>
                <xsd:element ref="ns3:TaxCatchAllLabel" minOccurs="0"/>
                <xsd:element ref="ns2:CampaignTaxHTField0" minOccurs="0"/>
                <xsd:element ref="ns2:TrackTaxHTField0" minOccurs="0"/>
                <xsd:element ref="ns2:Event_x0020_VenueTaxHTField0" minOccurs="0"/>
                <xsd:element ref="ns4:AudienceTaxHTField0" minOccurs="0"/>
                <xsd:element ref="ns2:Event_x0020_LocationTaxHTField0" minOccurs="0"/>
                <xsd:element ref="ns2:Event1TaxHTField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MS_x0020_Speaker" ma:index="8" nillable="true" ma:displayName="MS Speaker"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9" nillable="true" ma:displayName="Speaker" ma:internalName="External_x0020_Speaker">
      <xsd:simpleType>
        <xsd:restriction base="dms:Text">
          <xsd:maxLength value="255"/>
        </xsd:restriction>
      </xsd:simpleType>
    </xsd:element>
    <xsd:element name="Session_x0020_Code" ma:index="13" nillable="true" ma:displayName="Session Code" ma:internalName="Session_x0020_Code" ma:readOnly="false">
      <xsd:simpleType>
        <xsd:restriction base="dms:Text">
          <xsd:maxLength value="255"/>
        </xsd:restriction>
      </xsd:simpleType>
    </xsd:element>
    <xsd:element name="MS_x0020_Content_x0020_Owner" ma:index="15"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readOnly="false"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readOnly="fals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readOnly="false"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nillable="true" ma:taxonomy="true" ma:internalName="Event1TaxHTField0" ma:taxonomyFieldName="Event1" ma:displayName="Event Name" ma:readOnly="fals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8b529f77-48ab-4581-b468-93f09345b8aa" elementFormDefault="qualified">
    <xsd:import namespace="http://schemas.microsoft.com/office/2006/documentManagement/types"/>
    <xsd:import namespace="http://schemas.microsoft.com/office/infopath/2007/PartnerControls"/>
    <xsd:element name="AudienceTaxHTField0" ma:index="26" nillable="true" ma:taxonomy="true" ma:internalName="AudienceTaxHTField0" ma:taxonomyFieldName="Audience" ma:displayName="Audience" ma:readOnly="fals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2012-11-02T07:00:00+00:00</Event_x0020_End_x0020_Date>
    <Event_x0020_Start_x0020_Date xmlns="2295e2e7-0eeb-498e-8716-217bb2ee6ee3">2012-10-29T07:00:00+00:00</Event_x0020_Start_x0020_Date>
    <MS_x0020_Speaker xmlns="2295e2e7-0eeb-498e-8716-217bb2ee6ee3">
      <UserInfo>
        <DisplayName/>
        <AccountId xsi:nil="true"/>
        <AccountType/>
      </UserInfo>
    </MS_x0020_Speaker>
    <External_x0020_Speaker xmlns="2295e2e7-0eeb-498e-8716-217bb2ee6ee3"> Kirupa Chinnathambi</External_x0020_Speaker>
    <Session_x0020_Code xmlns="2295e2e7-0eeb-498e-8716-217bb2ee6ee3"> 3-002</Session_x0020_Code>
    <ProductTaxHTField0 xmlns="2295e2e7-0eeb-498e-8716-217bb2ee6ee3">
      <Terms xmlns="http://schemas.microsoft.com/office/infopath/2007/PartnerControls"/>
    </ProductTaxHTField0>
    <Presentation_x0020_Date xmlns="2295e2e7-0eeb-498e-8716-217bb2ee6ee3">2012-10-30T00:00:00-07:00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Redmond</TermName>
          <TermId xmlns="http://schemas.microsoft.com/office/infopath/2007/PartnerControls">c18f3657-b811-49ee-9b08-ce77b3e7702b</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BUILD</TermName>
          <TermId xmlns="http://schemas.microsoft.com/office/infopath/2007/PartnerControls">58542b36-5bf5-46a6-a53f-a41fb7a73785</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Microsoft Conference Center</TermName>
          <TermId xmlns="http://schemas.microsoft.com/office/infopath/2007/PartnerControls">9ee5e79d-18a6-44c6-bfde-7021198eb4fc</TermId>
        </TermInfo>
      </Terms>
    </Event_x0020_VenueTaxHTField0>
    <TaxCatchAll xmlns="230e9df3-be65-4c73-a93b-d1236ebd677e">
      <Value>309</Value>
      <Value>308</Value>
      <Value>605</Value>
    </TaxCatchAll>
    <AudienceTaxHTField0 xmlns="8b529f77-48ab-4581-b468-93f09345b8aa">
      <Terms xmlns="http://schemas.microsoft.com/office/infopath/2007/PartnerControls"/>
    </AudienceTaxHTField0>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F4C29F-EB88-4408-9B4D-7E65470C021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295e2e7-0eeb-498e-8716-217bb2ee6ee3"/>
    <ds:schemaRef ds:uri="230e9df3-be65-4c73-a93b-d1236ebd677e"/>
    <ds:schemaRef ds:uri="8b529f77-48ab-4581-b468-93f09345b8a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purl.org/dc/terms/"/>
    <ds:schemaRef ds:uri="http://purl.org/dc/dcmitype/"/>
    <ds:schemaRef ds:uri="2295e2e7-0eeb-498e-8716-217bb2ee6ee3"/>
    <ds:schemaRef ds:uri="http://www.w3.org/XML/1998/namespace"/>
    <ds:schemaRef ds:uri="http://schemas.microsoft.com/office/2006/documentManagement/types"/>
    <ds:schemaRef ds:uri="http://purl.org/dc/elements/1.1/"/>
    <ds:schemaRef ds:uri="http://schemas.microsoft.com/office/infopath/2007/PartnerControls"/>
    <ds:schemaRef ds:uri="http://schemas.microsoft.com/office/2006/metadata/properties"/>
    <ds:schemaRef ds:uri="http://schemas.openxmlformats.org/package/2006/metadata/core-properties"/>
    <ds:schemaRef ds:uri="8b529f77-48ab-4581-b468-93f09345b8aa"/>
    <ds:schemaRef ds:uri="230e9df3-be65-4c73-a93b-d1236ebd677e"/>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Build_Template_16x9</Template>
  <TotalTime>301</TotalTime>
  <Words>379</Words>
  <Application>Microsoft Office PowerPoint</Application>
  <PresentationFormat>Custom</PresentationFormat>
  <Paragraphs>64</Paragraphs>
  <Slides>37</Slides>
  <Notes>17</Notes>
  <HiddenSlides>0</HiddenSlides>
  <MMClips>0</MMClips>
  <ScaleCrop>false</ScaleCrop>
  <HeadingPairs>
    <vt:vector size="6" baseType="variant">
      <vt:variant>
        <vt:lpstr>Fonts Used</vt:lpstr>
      </vt:variant>
      <vt:variant>
        <vt:i4>7</vt:i4>
      </vt:variant>
      <vt:variant>
        <vt:lpstr>Theme</vt:lpstr>
      </vt:variant>
      <vt:variant>
        <vt:i4>6</vt:i4>
      </vt:variant>
      <vt:variant>
        <vt:lpstr>Slide Titles</vt:lpstr>
      </vt:variant>
      <vt:variant>
        <vt:i4>37</vt:i4>
      </vt:variant>
    </vt:vector>
  </HeadingPairs>
  <TitlesOfParts>
    <vt:vector size="50" baseType="lpstr">
      <vt:lpstr>ＭＳ Ｐゴシック</vt:lpstr>
      <vt:lpstr>Arial</vt:lpstr>
      <vt:lpstr>Avenir LT Pro 45 Book</vt:lpstr>
      <vt:lpstr>Calibri</vt:lpstr>
      <vt:lpstr>Consolas</vt:lpstr>
      <vt:lpstr>Segoe UI</vt:lpstr>
      <vt:lpstr>Segoe UI Light</vt:lpstr>
      <vt:lpstr>Build_Template_16x9</vt:lpstr>
      <vt:lpstr>4_5-30405_Build_Template_16x9_White_Background</vt:lpstr>
      <vt:lpstr>3_5-30405_Build_Template_16x9_Red_Color_Background</vt:lpstr>
      <vt:lpstr>2_5-30405_Build_Template_16x9_LightBlue_Color_Background</vt:lpstr>
      <vt:lpstr>Build_Template_16x9 (2)</vt:lpstr>
      <vt:lpstr>1_5-30405_Build_Template_16x9_DarkBlue_Color_Background</vt:lpstr>
      <vt:lpstr>Building Awesome HTML Applications  in Blend for Windows 8</vt:lpstr>
      <vt:lpstr>Agenda </vt:lpstr>
      <vt:lpstr>PowerPoint Presentation</vt:lpstr>
      <vt:lpstr>PowerPoint Presentation</vt:lpstr>
      <vt:lpstr>PowerPoint Presentation</vt:lpstr>
      <vt:lpstr>PowerPoint Presentation</vt:lpstr>
      <vt:lpstr>PowerPoint Presentation</vt:lpstr>
      <vt:lpstr>PowerPoint Presentation</vt:lpstr>
      <vt:lpstr>Hello, world!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Different display sizes</vt:lpstr>
      <vt:lpstr>PowerPoint Presentation</vt:lpstr>
      <vt:lpstr>PowerPoint Presentation</vt:lpstr>
      <vt:lpstr>Different resolution / DPIs</vt:lpstr>
      <vt:lpstr>Different resolution / DPIs</vt:lpstr>
      <vt:lpstr>PowerPoint Presentation</vt:lpstr>
      <vt:lpstr>Highlights (1/5)</vt:lpstr>
      <vt:lpstr>PowerPoint Presentation</vt:lpstr>
      <vt:lpstr>PowerPoint Presentation</vt:lpstr>
      <vt:lpstr>Highlights (2/5)</vt:lpstr>
      <vt:lpstr>Highlights (3/5)</vt:lpstr>
      <vt:lpstr>Highlights (4/5)</vt:lpstr>
      <vt:lpstr>Highlights (5/5)</vt:lpstr>
      <vt:lpstr>PowerPoint Presentation</vt:lpstr>
      <vt:lpstr>PowerPoint Presentation</vt:lpstr>
    </vt:vector>
  </TitlesOfParts>
  <Manager>Ron Sasaki</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awesome HTML applications in Blend for Windows 8</dc:title>
  <dc:subject>Build 2012</dc:subject>
  <dc:creator>Sylvia Tedjo</dc:creator>
  <cp:keywords>Build 2012</cp:keywords>
  <dc:description>Template: Mitchell Derrey, Silver Fox Productions
Formatting: 
Date: October 29th - November 2nd, 2012
Location: MSCC, Redmond, WA
Audience Type: Internal</dc:description>
  <cp:lastModifiedBy>Shows</cp:lastModifiedBy>
  <cp:revision>45</cp:revision>
  <dcterms:created xsi:type="dcterms:W3CDTF">2012-10-19T21:25:04Z</dcterms:created>
  <dcterms:modified xsi:type="dcterms:W3CDTF">2012-11-01T20:31:25Z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0x010100B88FC3ECA26D1C46B3C4C83281D2EB9C003BBE479AF4108146A616B6B5E7069DBC</vt:lpwstr>
  </property>
  <property fmtid="{D5CDD505-2E9C-101B-9397-08002B2CF9AE}" pid="3" name="Product">
    <vt:lpwstr/>
  </property>
  <property fmtid="{D5CDD505-2E9C-101B-9397-08002B2CF9AE}" pid="4" name="Event1">
    <vt:lpwstr>605;#BUILD|58542b36-5bf5-46a6-a53f-a41fb7a73785</vt:lpwstr>
  </property>
  <property fmtid="{D5CDD505-2E9C-101B-9397-08002B2CF9AE}" pid="5" name="Audience">
    <vt:lpwstr/>
  </property>
  <property fmtid="{D5CDD505-2E9C-101B-9397-08002B2CF9AE}" pid="6" name="Event Location">
    <vt:lpwstr>308;#Redmond|c18f3657-b811-49ee-9b08-ce77b3e7702b</vt:lpwstr>
  </property>
  <property fmtid="{D5CDD505-2E9C-101B-9397-08002B2CF9AE}" pid="7" name="Campaign">
    <vt:lpwstr/>
  </property>
  <property fmtid="{D5CDD505-2E9C-101B-9397-08002B2CF9AE}" pid="8" name="Event Venue">
    <vt:lpwstr>309;#Microsoft Conference Center|9ee5e79d-18a6-44c6-bfde-7021198eb4fc</vt:lpwstr>
  </property>
  <property fmtid="{D5CDD505-2E9C-101B-9397-08002B2CF9AE}" pid="9" name="Track">
    <vt:lpwstr/>
  </property>
</Properties>
</file>