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290" r:id="rId5"/>
    <p:sldMasterId id="2147484268" r:id="rId6"/>
    <p:sldMasterId id="2147484246" r:id="rId7"/>
    <p:sldMasterId id="2147484330" r:id="rId8"/>
    <p:sldMasterId id="2147484348" r:id="rId9"/>
    <p:sldMasterId id="2147484364" r:id="rId10"/>
    <p:sldMasterId id="2147484381" r:id="rId11"/>
  </p:sldMasterIdLst>
  <p:notesMasterIdLst>
    <p:notesMasterId r:id="rId41"/>
  </p:notesMasterIdLst>
  <p:handoutMasterIdLst>
    <p:handoutMasterId r:id="rId42"/>
  </p:handoutMasterIdLst>
  <p:sldIdLst>
    <p:sldId id="1117" r:id="rId12"/>
    <p:sldId id="1119" r:id="rId13"/>
    <p:sldId id="1120" r:id="rId14"/>
    <p:sldId id="1121" r:id="rId15"/>
    <p:sldId id="1122" r:id="rId16"/>
    <p:sldId id="1123" r:id="rId17"/>
    <p:sldId id="1124" r:id="rId18"/>
    <p:sldId id="1126" r:id="rId19"/>
    <p:sldId id="1127" r:id="rId20"/>
    <p:sldId id="1128" r:id="rId21"/>
    <p:sldId id="1129" r:id="rId22"/>
    <p:sldId id="1130" r:id="rId23"/>
    <p:sldId id="1131" r:id="rId24"/>
    <p:sldId id="1132" r:id="rId25"/>
    <p:sldId id="1133" r:id="rId26"/>
    <p:sldId id="1134" r:id="rId27"/>
    <p:sldId id="1135" r:id="rId28"/>
    <p:sldId id="1136" r:id="rId29"/>
    <p:sldId id="1137" r:id="rId30"/>
    <p:sldId id="1138" r:id="rId31"/>
    <p:sldId id="1139" r:id="rId32"/>
    <p:sldId id="1140" r:id="rId33"/>
    <p:sldId id="1141" r:id="rId34"/>
    <p:sldId id="1142" r:id="rId35"/>
    <p:sldId id="1143" r:id="rId36"/>
    <p:sldId id="1144" r:id="rId37"/>
    <p:sldId id="1145" r:id="rId38"/>
    <p:sldId id="1147" r:id="rId39"/>
    <p:sldId id="1148" r:id="rId40"/>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w to use this template" id="{E60AC486-1BAF-498A-9A57-7A5A1B7BADB5}">
          <p14:sldIdLst>
            <p14:sldId id="1117"/>
            <p14:sldId id="1119"/>
            <p14:sldId id="1120"/>
            <p14:sldId id="1121"/>
            <p14:sldId id="1122"/>
            <p14:sldId id="1123"/>
            <p14:sldId id="1124"/>
            <p14:sldId id="1126"/>
            <p14:sldId id="1127"/>
            <p14:sldId id="1128"/>
            <p14:sldId id="1129"/>
            <p14:sldId id="1130"/>
            <p14:sldId id="1131"/>
            <p14:sldId id="1132"/>
            <p14:sldId id="1133"/>
            <p14:sldId id="1134"/>
            <p14:sldId id="1135"/>
            <p14:sldId id="1136"/>
            <p14:sldId id="1137"/>
            <p14:sldId id="1138"/>
            <p14:sldId id="1139"/>
            <p14:sldId id="1140"/>
            <p14:sldId id="1141"/>
            <p14:sldId id="1142"/>
            <p14:sldId id="1143"/>
            <p14:sldId id="1144"/>
            <p14:sldId id="1145"/>
            <p14:sldId id="1147"/>
            <p14:sldId id="1148"/>
          </p14:sldIdLst>
        </p14:section>
        <p14:section name="Build Template" id="{D88B19E0-7F40-4EB1-BF25-B9D8E02B1AB4}">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05050"/>
    <a:srgbClr val="000000"/>
    <a:srgbClr val="969696"/>
    <a:srgbClr val="002050"/>
    <a:srgbClr val="442359"/>
    <a:srgbClr val="333333"/>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110" autoAdjust="0"/>
  </p:normalViewPr>
  <p:slideViewPr>
    <p:cSldViewPr>
      <p:cViewPr varScale="1">
        <p:scale>
          <a:sx n="114" d="100"/>
          <a:sy n="114" d="100"/>
        </p:scale>
        <p:origin x="132" y="306"/>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p:scale>
        <a:sx n="60" d="100"/>
        <a:sy n="60" d="100"/>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commentAuthors" Target="commentAuthor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theme" Target="theme/theme1.xml"/><Relationship Id="rId20" Type="http://schemas.openxmlformats.org/officeDocument/2006/relationships/slide" Target="slides/slide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ukeh\Documents\Presentations\MIX%202011\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ukeh\Documents\Presentations\Build2011\APIStatistic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ukeh\Documents\Presentations\Build2011\APIStatistic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ukeh\Documents\Presentations\Build2011\API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Internet Explorer </a:t>
            </a:r>
            <a:br>
              <a:rPr lang="en-US" sz="2000" b="0" dirty="0" smtClean="0"/>
            </a:br>
            <a:r>
              <a:rPr lang="en-US" sz="2000" b="0" dirty="0" smtClean="0"/>
              <a:t>JavaScript performance</a:t>
            </a:r>
            <a:endParaRPr lang="en-US" sz="2000" b="0" dirty="0"/>
          </a:p>
        </c:rich>
      </c:tx>
      <c:overlay val="0"/>
    </c:title>
    <c:autoTitleDeleted val="0"/>
    <c:plotArea>
      <c:layout/>
      <c:lineChart>
        <c:grouping val="standard"/>
        <c:varyColors val="0"/>
        <c:ser>
          <c:idx val="1"/>
          <c:order val="0"/>
          <c:spPr>
            <a:ln w="57150">
              <a:solidFill>
                <a:srgbClr val="E34A28"/>
              </a:solidFill>
            </a:ln>
          </c:spPr>
          <c:marker>
            <c:symbol val="none"/>
          </c:marker>
          <c:cat>
            <c:numRef>
              <c:f>Sheet1!$F$2:$F$5</c:f>
              <c:numCache>
                <c:formatCode>m/d/yyyy</c:formatCode>
                <c:ptCount val="4"/>
                <c:pt idx="0">
                  <c:v>37130</c:v>
                </c:pt>
                <c:pt idx="1">
                  <c:v>39008</c:v>
                </c:pt>
                <c:pt idx="2">
                  <c:v>39891</c:v>
                </c:pt>
                <c:pt idx="3">
                  <c:v>40616</c:v>
                </c:pt>
              </c:numCache>
            </c:numRef>
          </c:cat>
          <c:val>
            <c:numRef>
              <c:f>Sheet1!$H$2:$H$5</c:f>
              <c:numCache>
                <c:formatCode>General</c:formatCode>
                <c:ptCount val="4"/>
                <c:pt idx="0">
                  <c:v>2.3062959692782043</c:v>
                </c:pt>
                <c:pt idx="1">
                  <c:v>2.4263011039670022</c:v>
                </c:pt>
                <c:pt idx="2">
                  <c:v>16.216617037748968</c:v>
                </c:pt>
                <c:pt idx="3">
                  <c:v>200</c:v>
                </c:pt>
              </c:numCache>
            </c:numRef>
          </c:val>
          <c:smooth val="0"/>
        </c:ser>
        <c:dLbls>
          <c:showLegendKey val="0"/>
          <c:showVal val="0"/>
          <c:showCatName val="0"/>
          <c:showSerName val="0"/>
          <c:showPercent val="0"/>
          <c:showBubbleSize val="0"/>
        </c:dLbls>
        <c:smooth val="0"/>
        <c:axId val="1045537088"/>
        <c:axId val="1045537632"/>
      </c:lineChart>
      <c:dateAx>
        <c:axId val="1045537088"/>
        <c:scaling>
          <c:orientation val="minMax"/>
        </c:scaling>
        <c:delete val="0"/>
        <c:axPos val="b"/>
        <c:minorGridlines/>
        <c:numFmt formatCode="yyyy;@" sourceLinked="0"/>
        <c:majorTickMark val="none"/>
        <c:minorTickMark val="none"/>
        <c:tickLblPos val="nextTo"/>
        <c:txPr>
          <a:bodyPr/>
          <a:lstStyle/>
          <a:p>
            <a:pPr>
              <a:defRPr sz="1200"/>
            </a:pPr>
            <a:endParaRPr lang="en-US"/>
          </a:p>
        </c:txPr>
        <c:crossAx val="1045537632"/>
        <c:crosses val="autoZero"/>
        <c:auto val="1"/>
        <c:lblOffset val="100"/>
        <c:baseTimeUnit val="years"/>
      </c:dateAx>
      <c:valAx>
        <c:axId val="1045537632"/>
        <c:scaling>
          <c:logBase val="10"/>
          <c:orientation val="minMax"/>
        </c:scaling>
        <c:delete val="0"/>
        <c:axPos val="l"/>
        <c:majorGridlines/>
        <c:title>
          <c:tx>
            <c:rich>
              <a:bodyPr/>
              <a:lstStyle/>
              <a:p>
                <a:pPr>
                  <a:defRPr sz="1200" b="0"/>
                </a:pPr>
                <a:r>
                  <a:rPr lang="en-US" sz="1200" b="0" dirty="0" err="1"/>
                  <a:t>Sunspider</a:t>
                </a:r>
                <a:r>
                  <a:rPr lang="en-US" sz="1200" b="0" baseline="0" dirty="0"/>
                  <a:t> runs per minute (log scale)</a:t>
                </a:r>
                <a:endParaRPr lang="en-US" sz="1200" b="0" dirty="0"/>
              </a:p>
            </c:rich>
          </c:tx>
          <c:layout>
            <c:manualLayout>
              <c:xMode val="edge"/>
              <c:yMode val="edge"/>
              <c:x val="3.0555555555555555E-2"/>
              <c:y val="0.1438775882181394"/>
            </c:manualLayout>
          </c:layout>
          <c:overlay val="0"/>
        </c:title>
        <c:numFmt formatCode="General" sourceLinked="1"/>
        <c:majorTickMark val="none"/>
        <c:minorTickMark val="none"/>
        <c:tickLblPos val="nextTo"/>
        <c:txPr>
          <a:bodyPr/>
          <a:lstStyle/>
          <a:p>
            <a:pPr>
              <a:defRPr sz="1200"/>
            </a:pPr>
            <a:endParaRPr lang="en-US"/>
          </a:p>
        </c:txPr>
        <c:crossAx val="1045537088"/>
        <c:crosses val="autoZero"/>
        <c:crossBetween val="between"/>
      </c:valAx>
    </c:plotArea>
    <c:plotVisOnly val="1"/>
    <c:dispBlanksAs val="gap"/>
    <c:showDLblsOverMax val="0"/>
  </c:chart>
  <c:spPr>
    <a:solidFill>
      <a:schemeClr val="accent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v>IE9</c:v>
          </c:tx>
          <c:spPr>
            <a:solidFill>
              <a:schemeClr val="accent1"/>
            </a:solidFill>
          </c:spPr>
          <c:invertIfNegative val="0"/>
          <c:dLbls>
            <c:delete val="1"/>
          </c:dLbls>
          <c:cat>
            <c:strRef>
              <c:f>Sheet1!$I$3:$K$3</c:f>
              <c:strCache>
                <c:ptCount val="2"/>
                <c:pt idx="0">
                  <c:v>Chakra (JavaScript)</c:v>
                </c:pt>
                <c:pt idx="1">
                  <c:v>Trident (Web Platform)</c:v>
                </c:pt>
              </c:strCache>
            </c:strRef>
          </c:cat>
          <c:val>
            <c:numRef>
              <c:f>Sheet1!$I$4:$K$4</c:f>
              <c:numCache>
                <c:formatCode>General</c:formatCode>
                <c:ptCount val="3"/>
                <c:pt idx="0">
                  <c:v>22</c:v>
                </c:pt>
                <c:pt idx="1">
                  <c:v>260</c:v>
                </c:pt>
                <c:pt idx="2">
                  <c:v>0</c:v>
                </c:pt>
              </c:numCache>
            </c:numRef>
          </c:val>
        </c:ser>
        <c:dLbls>
          <c:showLegendKey val="0"/>
          <c:showVal val="1"/>
          <c:showCatName val="0"/>
          <c:showSerName val="0"/>
          <c:showPercent val="0"/>
          <c:showBubbleSize val="0"/>
        </c:dLbls>
        <c:gapWidth val="75"/>
        <c:overlap val="100"/>
        <c:axId val="1045538720"/>
        <c:axId val="1045540352"/>
      </c:barChart>
      <c:catAx>
        <c:axId val="1045538720"/>
        <c:scaling>
          <c:orientation val="minMax"/>
        </c:scaling>
        <c:delete val="0"/>
        <c:axPos val="b"/>
        <c:numFmt formatCode="General" sourceLinked="0"/>
        <c:majorTickMark val="none"/>
        <c:minorTickMark val="none"/>
        <c:tickLblPos val="nextTo"/>
        <c:txPr>
          <a:bodyPr/>
          <a:lstStyle/>
          <a:p>
            <a:pPr>
              <a:defRPr>
                <a:solidFill>
                  <a:schemeClr val="tx1">
                    <a:lumMod val="50000"/>
                    <a:lumOff val="50000"/>
                  </a:schemeClr>
                </a:solidFill>
              </a:defRPr>
            </a:pPr>
            <a:endParaRPr lang="en-US"/>
          </a:p>
        </c:txPr>
        <c:crossAx val="1045540352"/>
        <c:crosses val="autoZero"/>
        <c:auto val="1"/>
        <c:lblAlgn val="ctr"/>
        <c:lblOffset val="100"/>
        <c:noMultiLvlLbl val="0"/>
      </c:catAx>
      <c:valAx>
        <c:axId val="1045540352"/>
        <c:scaling>
          <c:orientation val="minMax"/>
          <c:max val="500"/>
        </c:scaling>
        <c:delete val="0"/>
        <c:axPos val="l"/>
        <c:numFmt formatCode="General" sourceLinked="1"/>
        <c:majorTickMark val="none"/>
        <c:minorTickMark val="none"/>
        <c:tickLblPos val="nextTo"/>
        <c:txPr>
          <a:bodyPr/>
          <a:lstStyle/>
          <a:p>
            <a:pPr>
              <a:defRPr>
                <a:solidFill>
                  <a:schemeClr val="tx1">
                    <a:lumMod val="50000"/>
                    <a:lumOff val="50000"/>
                  </a:schemeClr>
                </a:solidFill>
              </a:defRPr>
            </a:pPr>
            <a:endParaRPr lang="en-US"/>
          </a:p>
        </c:txPr>
        <c:crossAx val="1045538720"/>
        <c:crosses val="autoZero"/>
        <c:crossBetween val="between"/>
        <c:majorUnit val="250"/>
        <c:minorUnit val="10"/>
      </c:valAx>
    </c:plotArea>
    <c:legend>
      <c:legendPos val="b"/>
      <c:overlay val="0"/>
      <c:txPr>
        <a:bodyPr/>
        <a:lstStyle/>
        <a:p>
          <a:pPr>
            <a:defRPr>
              <a:solidFill>
                <a:schemeClr val="tx1">
                  <a:lumMod val="50000"/>
                  <a:lumOff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Sheet1!$H$11</c:f>
              <c:strCache>
                <c:ptCount val="1"/>
                <c:pt idx="0">
                  <c:v>IE9</c:v>
                </c:pt>
              </c:strCache>
            </c:strRef>
          </c:tx>
          <c:invertIfNegative val="0"/>
          <c:dLbls>
            <c:delete val="1"/>
          </c:dLbls>
          <c:cat>
            <c:strRef>
              <c:f>Sheet1!$I$10:$K$10</c:f>
              <c:strCache>
                <c:ptCount val="2"/>
                <c:pt idx="0">
                  <c:v>Chakra (JavaScript)</c:v>
                </c:pt>
                <c:pt idx="1">
                  <c:v>Trident (Web Platform)</c:v>
                </c:pt>
              </c:strCache>
            </c:strRef>
          </c:cat>
          <c:val>
            <c:numRef>
              <c:f>Sheet1!$I$11:$K$11</c:f>
              <c:numCache>
                <c:formatCode>General</c:formatCode>
                <c:ptCount val="3"/>
                <c:pt idx="0">
                  <c:v>22</c:v>
                </c:pt>
                <c:pt idx="1">
                  <c:v>260</c:v>
                </c:pt>
                <c:pt idx="2">
                  <c:v>0</c:v>
                </c:pt>
              </c:numCache>
            </c:numRef>
          </c:val>
        </c:ser>
        <c:ser>
          <c:idx val="1"/>
          <c:order val="1"/>
          <c:tx>
            <c:strRef>
              <c:f>Sheet1!$H$12</c:f>
              <c:strCache>
                <c:ptCount val="1"/>
                <c:pt idx="0">
                  <c:v>New in IE10</c:v>
                </c:pt>
              </c:strCache>
            </c:strRef>
          </c:tx>
          <c:spPr>
            <a:solidFill>
              <a:srgbClr val="E34A28"/>
            </a:solidFill>
          </c:spPr>
          <c:invertIfNegative val="0"/>
          <c:dLbls>
            <c:delete val="1"/>
          </c:dLbls>
          <c:cat>
            <c:strRef>
              <c:f>Sheet1!$I$10:$K$10</c:f>
              <c:strCache>
                <c:ptCount val="2"/>
                <c:pt idx="0">
                  <c:v>Chakra (JavaScript)</c:v>
                </c:pt>
                <c:pt idx="1">
                  <c:v>Trident (Web Platform)</c:v>
                </c:pt>
              </c:strCache>
            </c:strRef>
          </c:cat>
          <c:val>
            <c:numRef>
              <c:f>Sheet1!$I$12:$K$12</c:f>
              <c:numCache>
                <c:formatCode>General</c:formatCode>
                <c:ptCount val="3"/>
                <c:pt idx="0">
                  <c:v>10</c:v>
                </c:pt>
                <c:pt idx="1">
                  <c:v>79</c:v>
                </c:pt>
                <c:pt idx="2">
                  <c:v>0</c:v>
                </c:pt>
              </c:numCache>
            </c:numRef>
          </c:val>
        </c:ser>
        <c:dLbls>
          <c:showLegendKey val="0"/>
          <c:showVal val="1"/>
          <c:showCatName val="0"/>
          <c:showSerName val="0"/>
          <c:showPercent val="0"/>
          <c:showBubbleSize val="0"/>
        </c:dLbls>
        <c:gapWidth val="75"/>
        <c:overlap val="100"/>
        <c:axId val="1045543072"/>
        <c:axId val="1045271008"/>
      </c:barChart>
      <c:catAx>
        <c:axId val="1045543072"/>
        <c:scaling>
          <c:orientation val="minMax"/>
        </c:scaling>
        <c:delete val="0"/>
        <c:axPos val="b"/>
        <c:numFmt formatCode="General" sourceLinked="0"/>
        <c:majorTickMark val="none"/>
        <c:minorTickMark val="none"/>
        <c:tickLblPos val="nextTo"/>
        <c:txPr>
          <a:bodyPr/>
          <a:lstStyle/>
          <a:p>
            <a:pPr>
              <a:defRPr>
                <a:solidFill>
                  <a:schemeClr val="tx1">
                    <a:lumMod val="50000"/>
                    <a:lumOff val="50000"/>
                  </a:schemeClr>
                </a:solidFill>
              </a:defRPr>
            </a:pPr>
            <a:endParaRPr lang="en-US"/>
          </a:p>
        </c:txPr>
        <c:crossAx val="1045271008"/>
        <c:crosses val="autoZero"/>
        <c:auto val="1"/>
        <c:lblAlgn val="ctr"/>
        <c:lblOffset val="100"/>
        <c:noMultiLvlLbl val="0"/>
      </c:catAx>
      <c:valAx>
        <c:axId val="1045271008"/>
        <c:scaling>
          <c:orientation val="minMax"/>
          <c:max val="500"/>
        </c:scaling>
        <c:delete val="0"/>
        <c:axPos val="l"/>
        <c:numFmt formatCode="General" sourceLinked="1"/>
        <c:majorTickMark val="none"/>
        <c:minorTickMark val="none"/>
        <c:tickLblPos val="nextTo"/>
        <c:txPr>
          <a:bodyPr/>
          <a:lstStyle/>
          <a:p>
            <a:pPr>
              <a:defRPr>
                <a:solidFill>
                  <a:schemeClr val="tx1">
                    <a:lumMod val="50000"/>
                    <a:lumOff val="50000"/>
                  </a:schemeClr>
                </a:solidFill>
              </a:defRPr>
            </a:pPr>
            <a:endParaRPr lang="en-US"/>
          </a:p>
        </c:txPr>
        <c:crossAx val="1045543072"/>
        <c:crosses val="autoZero"/>
        <c:crossBetween val="between"/>
        <c:majorUnit val="250"/>
        <c:minorUnit val="10"/>
      </c:valAx>
    </c:plotArea>
    <c:legend>
      <c:legendPos val="b"/>
      <c:overlay val="0"/>
      <c:txPr>
        <a:bodyPr/>
        <a:lstStyle/>
        <a:p>
          <a:pPr>
            <a:defRPr>
              <a:solidFill>
                <a:schemeClr val="tx1">
                  <a:lumMod val="50000"/>
                  <a:lumOff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Sheet1!$O$4</c:f>
              <c:strCache>
                <c:ptCount val="1"/>
                <c:pt idx="0">
                  <c:v>Metro style applicatons built using HTML5</c:v>
                </c:pt>
              </c:strCache>
            </c:strRef>
          </c:tx>
          <c:invertIfNegative val="0"/>
          <c:dLbls>
            <c:delete val="1"/>
          </c:dLbls>
          <c:cat>
            <c:strRef>
              <c:f>Sheet1!$P$3:$R$3</c:f>
              <c:strCache>
                <c:ptCount val="3"/>
                <c:pt idx="0">
                  <c:v>Chakra (JavaScript)</c:v>
                </c:pt>
                <c:pt idx="1">
                  <c:v>Trident (Web Platform)</c:v>
                </c:pt>
                <c:pt idx="2">
                  <c:v>WinRT (Windows)</c:v>
                </c:pt>
              </c:strCache>
            </c:strRef>
          </c:cat>
          <c:val>
            <c:numRef>
              <c:f>Sheet1!$P$4:$R$4</c:f>
              <c:numCache>
                <c:formatCode>General</c:formatCode>
                <c:ptCount val="3"/>
                <c:pt idx="0">
                  <c:v>32</c:v>
                </c:pt>
                <c:pt idx="1">
                  <c:v>339</c:v>
                </c:pt>
                <c:pt idx="2">
                  <c:v>819</c:v>
                </c:pt>
              </c:numCache>
            </c:numRef>
          </c:val>
        </c:ser>
        <c:dLbls>
          <c:showLegendKey val="0"/>
          <c:showVal val="1"/>
          <c:showCatName val="0"/>
          <c:showSerName val="0"/>
          <c:showPercent val="0"/>
          <c:showBubbleSize val="0"/>
        </c:dLbls>
        <c:gapWidth val="75"/>
        <c:overlap val="100"/>
        <c:axId val="1273394144"/>
        <c:axId val="1273407200"/>
      </c:barChart>
      <c:catAx>
        <c:axId val="1273394144"/>
        <c:scaling>
          <c:orientation val="minMax"/>
        </c:scaling>
        <c:delete val="0"/>
        <c:axPos val="b"/>
        <c:numFmt formatCode="General" sourceLinked="0"/>
        <c:majorTickMark val="none"/>
        <c:minorTickMark val="none"/>
        <c:tickLblPos val="nextTo"/>
        <c:txPr>
          <a:bodyPr/>
          <a:lstStyle/>
          <a:p>
            <a:pPr>
              <a:defRPr sz="1800">
                <a:solidFill>
                  <a:schemeClr val="tx1">
                    <a:lumMod val="50000"/>
                    <a:lumOff val="50000"/>
                  </a:schemeClr>
                </a:solidFill>
              </a:defRPr>
            </a:pPr>
            <a:endParaRPr lang="en-US"/>
          </a:p>
        </c:txPr>
        <c:crossAx val="1273407200"/>
        <c:crosses val="autoZero"/>
        <c:auto val="1"/>
        <c:lblAlgn val="ctr"/>
        <c:lblOffset val="100"/>
        <c:noMultiLvlLbl val="0"/>
      </c:catAx>
      <c:valAx>
        <c:axId val="1273407200"/>
        <c:scaling>
          <c:orientation val="minMax"/>
          <c:max val="1000"/>
        </c:scaling>
        <c:delete val="0"/>
        <c:axPos val="l"/>
        <c:numFmt formatCode="General" sourceLinked="1"/>
        <c:majorTickMark val="none"/>
        <c:minorTickMark val="none"/>
        <c:tickLblPos val="nextTo"/>
        <c:txPr>
          <a:bodyPr/>
          <a:lstStyle/>
          <a:p>
            <a:pPr>
              <a:defRPr sz="1800">
                <a:solidFill>
                  <a:schemeClr val="tx1">
                    <a:lumMod val="50000"/>
                    <a:lumOff val="50000"/>
                  </a:schemeClr>
                </a:solidFill>
              </a:defRPr>
            </a:pPr>
            <a:endParaRPr lang="en-US"/>
          </a:p>
        </c:txPr>
        <c:crossAx val="1273394144"/>
        <c:crosses val="autoZero"/>
        <c:crossBetween val="between"/>
        <c:majorUnit val="250"/>
        <c:minorUnit val="20"/>
      </c:valAx>
    </c:plotArea>
    <c:legend>
      <c:legendPos val="b"/>
      <c:overlay val="0"/>
      <c:txPr>
        <a:bodyPr/>
        <a:lstStyle/>
        <a:p>
          <a:pPr>
            <a:defRPr sz="1800">
              <a:solidFill>
                <a:schemeClr val="tx1">
                  <a:lumMod val="50000"/>
                  <a:lumOff val="50000"/>
                </a:schemeClr>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11/2/2012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11/2/2012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11/2/2012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277023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MIX 11</a:t>
            </a:r>
            <a:endParaRPr lang="en-US" dirty="0">
              <a:solidFill>
                <a:prstClr val="black"/>
              </a:solidFill>
            </a:endParaRPr>
          </a:p>
        </p:txBody>
      </p:sp>
      <p:sp>
        <p:nvSpPr>
          <p:cNvPr id="5" name="Date Placeholder 4"/>
          <p:cNvSpPr>
            <a:spLocks noGrp="1"/>
          </p:cNvSpPr>
          <p:nvPr>
            <p:ph type="dt" idx="11"/>
          </p:nvPr>
        </p:nvSpPr>
        <p:spPr/>
        <p:txBody>
          <a:bodyPr/>
          <a:lstStyle/>
          <a:p>
            <a:fld id="{564FF59C-F113-4DD7-9FA4-D28DA4D00E17}" type="datetime1">
              <a:rPr lang="en-US" smtClean="0">
                <a:solidFill>
                  <a:prstClr val="black"/>
                </a:solidFill>
              </a:rPr>
              <a:pPr/>
              <a:t>11/2/2012</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a:t>
            </a:r>
            <a:br>
              <a:rPr lang="en-US" smtClean="0">
                <a:solidFill>
                  <a:srgbClr val="000000"/>
                </a:solidFill>
                <a:latin typeface="Segoe UI" pitchFamily="34" charset="0"/>
              </a:rPr>
            </a:br>
            <a:r>
              <a:rPr lang="en-US" smtClean="0">
                <a:solidFill>
                  <a:srgbClr val="000000"/>
                </a:solidFill>
                <a:latin typeface="Segoe UI" pitchFamily="34" charset="0"/>
              </a:rPr>
              <a:t>MICROSOFT MAKES NO WARRANTIES, EXPRESS, IMPLIED OR STATUTORY, AS TO THE INFORMATION IN THIS PRESENTATION.</a:t>
            </a:r>
            <a:endParaRPr lang="en-US" dirty="0" smtClean="0">
              <a:solidFill>
                <a:srgbClr val="000000"/>
              </a:solidFill>
              <a:latin typeface="Segoe UI" pitchFamily="34" charset="0"/>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990617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MIX 11</a:t>
            </a:r>
            <a:endParaRPr lang="en-US" dirty="0">
              <a:solidFill>
                <a:prstClr val="black"/>
              </a:solidFill>
            </a:endParaRPr>
          </a:p>
        </p:txBody>
      </p:sp>
      <p:sp>
        <p:nvSpPr>
          <p:cNvPr id="5" name="Date Placeholder 4"/>
          <p:cNvSpPr>
            <a:spLocks noGrp="1"/>
          </p:cNvSpPr>
          <p:nvPr>
            <p:ph type="dt" idx="11"/>
          </p:nvPr>
        </p:nvSpPr>
        <p:spPr/>
        <p:txBody>
          <a:bodyPr/>
          <a:lstStyle/>
          <a:p>
            <a:fld id="{564FF59C-F113-4DD7-9FA4-D28DA4D00E17}" type="datetime1">
              <a:rPr lang="en-US" smtClean="0">
                <a:solidFill>
                  <a:prstClr val="black"/>
                </a:solidFill>
              </a:rPr>
              <a:pPr/>
              <a:t>11/2/2012</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a:t>
            </a:r>
            <a:br>
              <a:rPr lang="en-US" smtClean="0">
                <a:solidFill>
                  <a:srgbClr val="000000"/>
                </a:solidFill>
                <a:latin typeface="Segoe UI" pitchFamily="34" charset="0"/>
              </a:rPr>
            </a:br>
            <a:r>
              <a:rPr lang="en-US" smtClean="0">
                <a:solidFill>
                  <a:srgbClr val="000000"/>
                </a:solidFill>
                <a:latin typeface="Segoe UI" pitchFamily="34" charset="0"/>
              </a:rPr>
              <a:t>MICROSOFT MAKES NO WARRANTIES, EXPRESS, IMPLIED OR STATUTORY, AS TO THE INFORMATION IN THIS PRESENTATION.</a:t>
            </a:r>
            <a:endParaRPr lang="en-US" dirty="0" smtClean="0">
              <a:solidFill>
                <a:srgbClr val="000000"/>
              </a:solidFill>
              <a:latin typeface="Segoe UI" pitchFamily="34" charset="0"/>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095380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34A4F94-DAB2-42E7-A25A-C06804AD4A0F}"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943936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MIX 11</a:t>
            </a:r>
            <a:endParaRPr lang="en-US" dirty="0">
              <a:solidFill>
                <a:prstClr val="black"/>
              </a:solidFill>
            </a:endParaRPr>
          </a:p>
        </p:txBody>
      </p:sp>
      <p:sp>
        <p:nvSpPr>
          <p:cNvPr id="5" name="Date Placeholder 4"/>
          <p:cNvSpPr>
            <a:spLocks noGrp="1"/>
          </p:cNvSpPr>
          <p:nvPr>
            <p:ph type="dt" idx="11"/>
          </p:nvPr>
        </p:nvSpPr>
        <p:spPr/>
        <p:txBody>
          <a:bodyPr/>
          <a:lstStyle/>
          <a:p>
            <a:fld id="{564FF59C-F113-4DD7-9FA4-D28DA4D00E17}" type="datetime1">
              <a:rPr lang="en-US" smtClean="0">
                <a:solidFill>
                  <a:prstClr val="black"/>
                </a:solidFill>
              </a:rPr>
              <a:pPr/>
              <a:t>11/2/2012</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a:t>
            </a:r>
            <a:br>
              <a:rPr lang="en-US" smtClean="0">
                <a:solidFill>
                  <a:srgbClr val="000000"/>
                </a:solidFill>
                <a:latin typeface="Segoe UI" pitchFamily="34" charset="0"/>
              </a:rPr>
            </a:br>
            <a:r>
              <a:rPr lang="en-US" smtClean="0">
                <a:solidFill>
                  <a:srgbClr val="000000"/>
                </a:solidFill>
                <a:latin typeface="Segoe UI" pitchFamily="34" charset="0"/>
              </a:rPr>
              <a:t>MICROSOFT MAKES NO WARRANTIES, EXPRESS, IMPLIED OR STATUTORY, AS TO THE INFORMATION IN THIS PRESENTATION.</a:t>
            </a:r>
            <a:endParaRPr lang="en-US" dirty="0" smtClean="0">
              <a:solidFill>
                <a:srgbClr val="000000"/>
              </a:solidFill>
              <a:latin typeface="Segoe UI" pitchFamily="34" charset="0"/>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720879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34A4F94-DAB2-42E7-A25A-C06804AD4A0F}"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249186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86CA429-E080-40FA-9689-DB46C2A24F3B}"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163058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619447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84107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Tx/>
              <a:buChar char="-"/>
            </a:pP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873494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74406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Tx/>
              <a:buNone/>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MIX 11</a:t>
            </a:r>
            <a:endParaRPr lang="en-US" dirty="0">
              <a:solidFill>
                <a:prstClr val="black"/>
              </a:solidFill>
            </a:endParaRPr>
          </a:p>
        </p:txBody>
      </p:sp>
      <p:sp>
        <p:nvSpPr>
          <p:cNvPr id="5" name="Date Placeholder 4"/>
          <p:cNvSpPr>
            <a:spLocks noGrp="1"/>
          </p:cNvSpPr>
          <p:nvPr>
            <p:ph type="dt" idx="11"/>
          </p:nvPr>
        </p:nvSpPr>
        <p:spPr/>
        <p:txBody>
          <a:bodyPr/>
          <a:lstStyle/>
          <a:p>
            <a:fld id="{29A00D79-BD2D-47D8-83EF-1CB88CB552CA}" type="datetime1">
              <a:rPr lang="en-US" smtClean="0">
                <a:solidFill>
                  <a:prstClr val="black"/>
                </a:solidFill>
              </a:rPr>
              <a:pPr/>
              <a:t>11/2/2012</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a:t>
            </a:r>
            <a:br>
              <a:rPr lang="en-US" smtClean="0">
                <a:solidFill>
                  <a:srgbClr val="000000"/>
                </a:solidFill>
                <a:latin typeface="Segoe UI" pitchFamily="34" charset="0"/>
              </a:rPr>
            </a:br>
            <a:r>
              <a:rPr lang="en-US" smtClean="0">
                <a:solidFill>
                  <a:srgbClr val="000000"/>
                </a:solidFill>
                <a:latin typeface="Segoe UI" pitchFamily="34" charset="0"/>
              </a:rPr>
              <a:t>MICROSOFT MAKES NO WARRANTIES, EXPRESS, IMPLIED OR STATUTORY, AS TO THE INFORMATION IN THIS PRESENTATION.</a:t>
            </a:r>
            <a:endParaRPr lang="en-US" dirty="0" smtClean="0">
              <a:solidFill>
                <a:srgbClr val="000000"/>
              </a:solidFill>
              <a:latin typeface="Segoe UI" pitchFamily="34" charset="0"/>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96611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34A4F94-DAB2-42E7-A25A-C06804AD4A0F}"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1481912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34A4F94-DAB2-42E7-A25A-C06804AD4A0F}"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229742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900" kern="1200" dirty="0" smtClean="0">
              <a:solidFill>
                <a:schemeClr val="tx1"/>
              </a:solidFill>
              <a:latin typeface="Segoe UI" pitchFamily="34" charset="0"/>
              <a:ea typeface="+mn-ea"/>
              <a:cs typeface="+mn-cs"/>
            </a:endParaRPr>
          </a:p>
        </p:txBody>
      </p:sp>
      <p:sp>
        <p:nvSpPr>
          <p:cNvPr id="5" name="Date Placeholder 4"/>
          <p:cNvSpPr>
            <a:spLocks noGrp="1"/>
          </p:cNvSpPr>
          <p:nvPr>
            <p:ph type="dt" idx="10"/>
          </p:nvPr>
        </p:nvSpPr>
        <p:spPr/>
        <p:txBody>
          <a:bodyPr/>
          <a:lstStyle/>
          <a:p>
            <a:fld id="{F22B3E36-5CE0-4CB7-82DE-38A88C71BFA8}" type="datetime1">
              <a:rPr lang="en-US" smtClean="0">
                <a:solidFill>
                  <a:prstClr val="black"/>
                </a:solidFill>
              </a:rPr>
              <a:pPr/>
              <a:t>11/2/2012</a:t>
            </a:fld>
            <a:endParaRPr lang="en-US" dirty="0">
              <a:solidFill>
                <a:prstClr val="black"/>
              </a:solidFill>
            </a:endParaRPr>
          </a:p>
        </p:txBody>
      </p:sp>
      <p:sp>
        <p:nvSpPr>
          <p:cNvPr id="6" name="Footer Placeholder 5"/>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Windows Vista and other product names are or may be registered trademarks and/or trademarks in the U.S. and/or other countries.</a:t>
            </a:r>
          </a:p>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br>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12"/>
          </p:nvPr>
        </p:nvSpPr>
        <p:spPr/>
        <p:txBody>
          <a:bodyPr/>
          <a:lstStyle/>
          <a:p>
            <a:fld id="{8B263312-38AA-4E1E-B2B5-0F8F122B24FE}" type="slidenum">
              <a:rPr lang="en-US" smtClean="0">
                <a:solidFill>
                  <a:prstClr val="black"/>
                </a:solidFill>
              </a:rPr>
              <a:pPr/>
              <a:t>28</a:t>
            </a:fld>
            <a:endParaRPr lang="en-US" dirty="0">
              <a:solidFill>
                <a:prstClr val="black"/>
              </a:solidFill>
            </a:endParaRPr>
          </a:p>
        </p:txBody>
      </p:sp>
      <p:sp>
        <p:nvSpPr>
          <p:cNvPr id="8" name="Header Placeholder 7"/>
          <p:cNvSpPr>
            <a:spLocks noGrp="1"/>
          </p:cNvSpPr>
          <p:nvPr>
            <p:ph type="hdr" sz="quarter" idx="13"/>
          </p:nvPr>
        </p:nvSpPr>
        <p:spPr/>
        <p:txBody>
          <a:bodyPr/>
          <a:lstStyle/>
          <a:p>
            <a:r>
              <a:rPr lang="en-US" dirty="0">
                <a:solidFill>
                  <a:prstClr val="black"/>
                </a:solidFill>
              </a:rPr>
              <a:t>Tech Ready 15</a:t>
            </a:r>
          </a:p>
        </p:txBody>
      </p:sp>
    </p:spTree>
    <p:extLst>
      <p:ext uri="{BB962C8B-B14F-4D97-AF65-F5344CB8AC3E}">
        <p14:creationId xmlns:p14="http://schemas.microsoft.com/office/powerpoint/2010/main" val="121284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BB6559B-C68D-49B4-97AE-9BB74C417927}"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08172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86CA429-E080-40FA-9689-DB46C2A24F3B}"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798726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86CA429-E080-40FA-9689-DB46C2A24F3B}"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086640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10234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34A4F94-DAB2-42E7-A25A-C06804AD4A0F}"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069130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MIX 11</a:t>
            </a:r>
            <a:endParaRPr lang="en-US" dirty="0">
              <a:solidFill>
                <a:prstClr val="black"/>
              </a:solidFill>
            </a:endParaRPr>
          </a:p>
        </p:txBody>
      </p:sp>
      <p:sp>
        <p:nvSpPr>
          <p:cNvPr id="5" name="Date Placeholder 4"/>
          <p:cNvSpPr>
            <a:spLocks noGrp="1"/>
          </p:cNvSpPr>
          <p:nvPr>
            <p:ph type="dt" idx="11"/>
          </p:nvPr>
        </p:nvSpPr>
        <p:spPr/>
        <p:txBody>
          <a:bodyPr/>
          <a:lstStyle/>
          <a:p>
            <a:fld id="{564FF59C-F113-4DD7-9FA4-D28DA4D00E17}" type="datetime1">
              <a:rPr lang="en-US" smtClean="0">
                <a:solidFill>
                  <a:prstClr val="black"/>
                </a:solidFill>
              </a:rPr>
              <a:pPr/>
              <a:t>11/2/2012</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a:t>
            </a:r>
            <a:br>
              <a:rPr lang="en-US" smtClean="0">
                <a:solidFill>
                  <a:srgbClr val="000000"/>
                </a:solidFill>
                <a:latin typeface="Segoe UI" pitchFamily="34" charset="0"/>
              </a:rPr>
            </a:br>
            <a:r>
              <a:rPr lang="en-US" smtClean="0">
                <a:solidFill>
                  <a:srgbClr val="000000"/>
                </a:solidFill>
                <a:latin typeface="Segoe UI" pitchFamily="34" charset="0"/>
              </a:rPr>
              <a:t>MICROSOFT MAKES NO WARRANTIES, EXPRESS, IMPLIED OR STATUTORY, AS TO THE INFORMATION IN THIS PRESENTATION.</a:t>
            </a:r>
            <a:endParaRPr lang="en-US" dirty="0" smtClean="0">
              <a:solidFill>
                <a:srgbClr val="000000"/>
              </a:solidFill>
              <a:latin typeface="Segoe UI" pitchFamily="34" charset="0"/>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233892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34A4F94-DAB2-42E7-A25A-C06804AD4A0F}"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62650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dirty="0">
                <a:solidFill>
                  <a:prstClr val="black"/>
                </a:solidFill>
              </a:rPr>
              <a:t>Tech Ready 15</a:t>
            </a:r>
          </a:p>
          <a:p>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86CA429-E080-40FA-9689-DB46C2A24F3B}" type="datetime1">
              <a:rPr lang="en-US" smtClean="0">
                <a:solidFill>
                  <a:prstClr val="black"/>
                </a:solidFill>
              </a:rPr>
              <a:pPr/>
              <a:t>11/2/2012</a:t>
            </a:fld>
            <a:endParaRPr lang="en-US">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75431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7"/>
            <a:ext cx="10058400" cy="912813"/>
          </a:xfrm>
        </p:spPr>
        <p:txBody>
          <a:bodyPr/>
          <a:lstStyle>
            <a:lvl1pPr>
              <a:defRPr sz="3570"/>
            </a:lvl1pPr>
          </a:lstStyle>
          <a:p>
            <a:r>
              <a:rPr lang="en-US" dirty="0" smtClean="0"/>
              <a:t>Click to edit master title style</a:t>
            </a:r>
            <a:endParaRPr lang="en-US" dirty="0"/>
          </a:p>
        </p:txBody>
      </p:sp>
    </p:spTree>
    <p:extLst>
      <p:ext uri="{BB962C8B-B14F-4D97-AF65-F5344CB8AC3E}">
        <p14:creationId xmlns:p14="http://schemas.microsoft.com/office/powerpoint/2010/main" val="246458487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7"/>
            <a:ext cx="11887202" cy="912813"/>
          </a:xfrm>
        </p:spPr>
        <p:txBody>
          <a:bodyPr/>
          <a:lstStyle>
            <a:lvl1pPr>
              <a:defRPr sz="5405"/>
            </a:lvl1pPr>
          </a:lstStyle>
          <a:p>
            <a:r>
              <a:rPr lang="en-US" dirty="0" smtClean="0"/>
              <a:t>Click to edit master title style</a:t>
            </a:r>
            <a:endParaRPr lang="en-US" dirty="0"/>
          </a:p>
        </p:txBody>
      </p:sp>
    </p:spTree>
    <p:extLst>
      <p:ext uri="{BB962C8B-B14F-4D97-AF65-F5344CB8AC3E}">
        <p14:creationId xmlns:p14="http://schemas.microsoft.com/office/powerpoint/2010/main" val="31470133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79206" tIns="143364" rIns="179206" bIns="143364" rtlCol="0">
            <a:noAutofit/>
          </a:bodyPr>
          <a:lstStyle>
            <a:lvl1pPr>
              <a:defRPr lang="en-US" sz="2448"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7041491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79206" tIns="143364" rIns="179206" bIns="143364"/>
          <a:lstStyle>
            <a:lvl1pPr>
              <a:defRPr lang="en-US" sz="2448" kern="1200" dirty="0" smtClean="0">
                <a:gradFill>
                  <a:gsLst>
                    <a:gs pos="0">
                      <a:schemeClr val="tx1"/>
                    </a:gs>
                    <a:gs pos="100000">
                      <a:schemeClr val="tx1"/>
                    </a:gs>
                  </a:gsLst>
                  <a:lin ang="5400000" scaled="0"/>
                </a:gradFill>
                <a:latin typeface="+mn-lt"/>
                <a:ea typeface="+mj-ea"/>
                <a:cs typeface="+mj-cs"/>
              </a:defRPr>
            </a:lvl1pPr>
          </a:lstStyle>
          <a:p>
            <a:pPr marL="0" lvl="0" indent="0" algn="l" defTabSz="913628"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331596129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5" y="3040063"/>
            <a:ext cx="6400801" cy="914400"/>
          </a:xfrm>
        </p:spPr>
        <p:txBody>
          <a:bodyPr wrap="square" lIns="179206" tIns="143364" rIns="179206" bIns="143364" anchor="ctr">
            <a:noAutofit/>
          </a:bodyPr>
          <a:lstStyle>
            <a:lvl1pPr>
              <a:lnSpc>
                <a:spcPct val="95000"/>
              </a:lnSpc>
              <a:spcBef>
                <a:spcPts val="0"/>
              </a:spcBef>
              <a:spcAft>
                <a:spcPts val="1632"/>
              </a:spcAft>
              <a:defRPr lang="en-US" sz="357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38">
                <a:solidFill>
                  <a:srgbClr val="FFFFFF"/>
                </a:solidFill>
              </a:defRPr>
            </a:lvl2pPr>
            <a:lvl3pPr>
              <a:lnSpc>
                <a:spcPct val="100000"/>
              </a:lnSpc>
              <a:spcBef>
                <a:spcPts val="816"/>
              </a:spcBef>
              <a:defRPr sz="1938">
                <a:solidFill>
                  <a:srgbClr val="FFFFFF"/>
                </a:solidFill>
              </a:defRPr>
            </a:lvl3pPr>
            <a:lvl4pPr>
              <a:lnSpc>
                <a:spcPct val="100000"/>
              </a:lnSpc>
              <a:spcBef>
                <a:spcPts val="816"/>
              </a:spcBef>
              <a:defRPr sz="1938">
                <a:solidFill>
                  <a:srgbClr val="FFFFFF"/>
                </a:solidFill>
              </a:defRPr>
            </a:lvl4pPr>
            <a:lvl5pPr>
              <a:lnSpc>
                <a:spcPct val="100000"/>
              </a:lnSpc>
              <a:spcBef>
                <a:spcPts val="816"/>
              </a:spcBef>
              <a:defRPr sz="1938">
                <a:solidFill>
                  <a:srgbClr val="FFFFFF"/>
                </a:solidFill>
              </a:defRPr>
            </a:lvl5pPr>
          </a:lstStyle>
          <a:p>
            <a:pPr marL="0" lvl="0" indent="0" algn="l" defTabSz="913628"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42"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660" tIns="0" rIns="243660" bIns="0" numCol="1" anchor="ctr" anchorCtr="0" compatLnSpc="1">
            <a:prstTxWarp prst="textNoShape">
              <a:avLst/>
            </a:prstTxWarp>
            <a:noAutofit/>
          </a:bodyPr>
          <a:lstStyle>
            <a:lvl1pPr>
              <a:lnSpc>
                <a:spcPct val="95000"/>
              </a:lnSpc>
              <a:defRPr lang="en-US" sz="4386"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535"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06871758"/>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5" y="3040063"/>
            <a:ext cx="6400801" cy="914400"/>
          </a:xfrm>
        </p:spPr>
        <p:txBody>
          <a:bodyPr vert="horz" wrap="square" lIns="179206" tIns="143364" rIns="179206" bIns="143364" rtlCol="0" anchor="ctr">
            <a:noAutofit/>
          </a:bodyPr>
          <a:lstStyle>
            <a:lvl1pPr>
              <a:defRPr lang="en-US" sz="3570" kern="1200" dirty="0" smtClean="0">
                <a:gradFill>
                  <a:gsLst>
                    <a:gs pos="0">
                      <a:schemeClr val="tx1"/>
                    </a:gs>
                    <a:gs pos="100000">
                      <a:schemeClr val="tx1"/>
                    </a:gs>
                  </a:gsLst>
                  <a:lin ang="5400000" scaled="0"/>
                </a:gradFill>
                <a:latin typeface="+mj-lt"/>
                <a:ea typeface="+mn-ea"/>
                <a:cs typeface="+mn-cs"/>
              </a:defRPr>
            </a:lvl1pPr>
          </a:lstStyle>
          <a:p>
            <a:pPr marL="0" lvl="0" indent="0" algn="l" defTabSz="913628"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660" tIns="0" rIns="243660" bIns="0" numCol="1" anchor="ctr" anchorCtr="0" compatLnSpc="1">
            <a:prstTxWarp prst="textNoShape">
              <a:avLst/>
            </a:prstTxWarp>
            <a:noAutofit/>
          </a:bodyPr>
          <a:lstStyle>
            <a:lvl1pPr>
              <a:lnSpc>
                <a:spcPct val="95000"/>
              </a:lnSpc>
              <a:defRPr lang="en-US" sz="4386"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535"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5" y="296864"/>
            <a:ext cx="11887199" cy="914400"/>
          </a:xfrm>
        </p:spPr>
        <p:txBody>
          <a:bodyPr vert="horz" lIns="179206" tIns="44803" rIns="179206" bIns="44803" rtlCol="0" anchor="t">
            <a:noAutofit/>
          </a:bodyPr>
          <a:lstStyle>
            <a:lvl1pPr>
              <a:defRPr lang="en-US" sz="4794"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363000728"/>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5" y="3040063"/>
            <a:ext cx="6400801" cy="914400"/>
          </a:xfrm>
        </p:spPr>
        <p:txBody>
          <a:bodyPr vert="horz" wrap="square" lIns="179206" tIns="143364" rIns="179206" bIns="143364" rtlCol="0" anchor="ctr">
            <a:noAutofit/>
          </a:bodyPr>
          <a:lstStyle>
            <a:lvl1pPr>
              <a:defRPr lang="en-US" sz="3570" kern="1200" dirty="0" smtClean="0">
                <a:gradFill>
                  <a:gsLst>
                    <a:gs pos="0">
                      <a:schemeClr val="tx1"/>
                    </a:gs>
                    <a:gs pos="100000">
                      <a:schemeClr val="tx1"/>
                    </a:gs>
                  </a:gsLst>
                  <a:lin ang="5400000" scaled="0"/>
                </a:gradFill>
                <a:latin typeface="+mj-lt"/>
                <a:ea typeface="+mn-ea"/>
                <a:cs typeface="+mn-cs"/>
              </a:defRPr>
            </a:lvl1pPr>
          </a:lstStyle>
          <a:p>
            <a:pPr marL="0" lvl="0" indent="0" algn="l" defTabSz="913628"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42" y="1211270"/>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42155057"/>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34900560"/>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144285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2535"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8" y="2301243"/>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32"/>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32"/>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43" y="2301054"/>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2535"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236666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343" indent="-290343">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165" indent="-280822">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505" indent="-290343">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89971" indent="-228466">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438" indent="-228466">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2335" tIns="76166" rIns="152335" bIns="76166" anchor="b" anchorCtr="0">
            <a:noAutofit/>
          </a:bodyPr>
          <a:lstStyle>
            <a:lvl1pPr algn="r">
              <a:buFont typeface="Arial" pitchFamily="34" charset="0"/>
              <a:buNone/>
              <a:defRPr sz="3672"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20077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3"/>
            <a:ext cx="11887200" cy="5483225"/>
          </a:xfrm>
          <a:prstGeom prst="rect">
            <a:avLst/>
          </a:prstGeom>
        </p:spPr>
        <p:txBody>
          <a:bodyPr/>
          <a:lstStyle>
            <a:lvl1pPr marL="290343" indent="-290343">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165" indent="-280822">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505" indent="-290343">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89971" indent="-228466">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438" indent="-228466">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919041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4" y="6079036"/>
            <a:ext cx="11888787" cy="631561"/>
          </a:xfrm>
          <a:prstGeom prst="rect">
            <a:avLst/>
          </a:prstGeom>
          <a:noFill/>
          <a:ln w="12700">
            <a:noFill/>
            <a:miter lim="800000"/>
            <a:headEnd type="none" w="sm" len="sm"/>
            <a:tailEnd type="none" w="sm" len="sm"/>
          </a:ln>
          <a:effectLst/>
        </p:spPr>
        <p:txBody>
          <a:bodyPr vert="horz" wrap="square" lIns="182774" tIns="146218" rIns="182774" bIns="146218" numCol="1" anchor="t" anchorCtr="0" compatLnSpc="1">
            <a:prstTxWarp prst="textNoShape">
              <a:avLst/>
            </a:prstTxWarp>
            <a:spAutoFit/>
          </a:bodyPr>
          <a:lstStyle/>
          <a:p>
            <a:pPr defTabSz="931741" eaLnBrk="0" hangingPunct="0"/>
            <a:r>
              <a:rPr lang="en-US" sz="714"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1741" eaLnBrk="0" hangingPunct="0"/>
            <a:r>
              <a:rPr lang="en-US" sz="714"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4"/>
            <a:ext cx="3288506" cy="704445"/>
          </a:xfrm>
          <a:prstGeom prst="rect">
            <a:avLst/>
          </a:prstGeom>
        </p:spPr>
      </p:pic>
    </p:spTree>
    <p:extLst>
      <p:ext uri="{BB962C8B-B14F-4D97-AF65-F5344CB8AC3E}">
        <p14:creationId xmlns:p14="http://schemas.microsoft.com/office/powerpoint/2010/main" val="288075068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79188" tIns="143350" rIns="179188" bIns="143350" anchor="b">
            <a:noAutofit/>
          </a:bodyPr>
          <a:lstStyle>
            <a:lvl1pPr>
              <a:defRPr sz="204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43" y="2125668"/>
            <a:ext cx="11887199" cy="912813"/>
          </a:xfrm>
        </p:spPr>
        <p:txBody>
          <a:bodyPr/>
          <a:lstStyle>
            <a:lvl1pPr>
              <a:defRPr sz="5405"/>
            </a:lvl1pPr>
          </a:lstStyle>
          <a:p>
            <a:r>
              <a:rPr lang="en-US" dirty="0" smtClean="0"/>
              <a:t>Click to edit master title style</a:t>
            </a:r>
            <a:endParaRPr lang="en-US" dirty="0"/>
          </a:p>
        </p:txBody>
      </p:sp>
    </p:spTree>
    <p:extLst>
      <p:ext uri="{BB962C8B-B14F-4D97-AF65-F5344CB8AC3E}">
        <p14:creationId xmlns:p14="http://schemas.microsoft.com/office/powerpoint/2010/main" val="329119474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320876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43" y="2125663"/>
            <a:ext cx="8229601" cy="4572000"/>
          </a:xfrm>
        </p:spPr>
        <p:txBody>
          <a:bodyPr lIns="179188" tIns="143350" rIns="179188" bIns="143350">
            <a:noAutofit/>
          </a:bodyPr>
          <a:lstStyle>
            <a:lvl1pPr>
              <a:defRPr sz="3570"/>
            </a:lvl1pPr>
            <a:lvl2pPr>
              <a:defRPr sz="2754"/>
            </a:lvl2pPr>
            <a:lvl3pPr>
              <a:defRPr sz="2448"/>
            </a:lvl3pPr>
            <a:lvl4pPr>
              <a:defRPr sz="2040"/>
            </a:lvl4pPr>
            <a:lvl5pPr>
              <a:defRPr sz="183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79188" tIns="143350" rIns="179188" bIns="143350">
            <a:noAutofit/>
          </a:bodyPr>
          <a:lstStyle>
            <a:lvl1pPr algn="l" defTabSz="913540" rtl="0" eaLnBrk="1" latinLnBrk="0" hangingPunct="1">
              <a:spcBef>
                <a:spcPct val="0"/>
              </a:spcBef>
              <a:buNone/>
              <a:defRPr lang="en-US" sz="2448" kern="1200" dirty="0" smtClean="0">
                <a:gradFill>
                  <a:gsLst>
                    <a:gs pos="0">
                      <a:srgbClr val="505050"/>
                    </a:gs>
                    <a:gs pos="100000">
                      <a:srgbClr val="505050"/>
                    </a:gs>
                  </a:gsLst>
                  <a:lin ang="5400000" scaled="0"/>
                </a:gradFill>
                <a:latin typeface="+mn-lt"/>
                <a:ea typeface="+mj-ea"/>
                <a:cs typeface="+mj-cs"/>
              </a:defRPr>
            </a:lvl1pPr>
            <a:lvl2pPr algn="l" defTabSz="913540"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2pPr>
            <a:lvl3pPr marL="228384" indent="0" algn="l" defTabSz="913540"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3pPr>
            <a:lvl4pPr marL="456769" indent="0" algn="l" defTabSz="913540"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4pPr>
            <a:lvl5pPr marL="739079" indent="0" algn="l" defTabSz="913540" rtl="0" eaLnBrk="1" latinLnBrk="0" hangingPunct="1">
              <a:spcBef>
                <a:spcPct val="0"/>
              </a:spcBef>
              <a:buNone/>
              <a:defRPr lang="en-US" sz="1632"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5436868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8"/>
            <a:ext cx="10058400" cy="912813"/>
          </a:xfrm>
        </p:spPr>
        <p:txBody>
          <a:bodyPr/>
          <a:lstStyle>
            <a:lvl1pPr>
              <a:defRPr sz="3570"/>
            </a:lvl1pPr>
          </a:lstStyle>
          <a:p>
            <a:r>
              <a:rPr lang="en-US" dirty="0" smtClean="0"/>
              <a:t>Click to edit master title style</a:t>
            </a:r>
            <a:endParaRPr lang="en-US" dirty="0"/>
          </a:p>
        </p:txBody>
      </p:sp>
    </p:spTree>
    <p:extLst>
      <p:ext uri="{BB962C8B-B14F-4D97-AF65-F5344CB8AC3E}">
        <p14:creationId xmlns:p14="http://schemas.microsoft.com/office/powerpoint/2010/main" val="41129078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79188" tIns="143350" rIns="179188" bIns="143350" rtlCol="0">
            <a:noAutofit/>
          </a:bodyPr>
          <a:lstStyle>
            <a:lvl1pPr>
              <a:defRPr lang="en-US" sz="2448"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4361401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79188" tIns="143350" rIns="179188" bIns="143350"/>
          <a:lstStyle>
            <a:lvl1pPr>
              <a:defRPr lang="en-US" sz="2448" kern="1200" dirty="0" smtClean="0">
                <a:gradFill>
                  <a:gsLst>
                    <a:gs pos="0">
                      <a:srgbClr val="505050"/>
                    </a:gs>
                    <a:gs pos="100000">
                      <a:srgbClr val="505050"/>
                    </a:gs>
                  </a:gsLst>
                  <a:lin ang="5400000" scaled="0"/>
                </a:gradFill>
                <a:latin typeface="+mn-lt"/>
                <a:ea typeface="+mj-ea"/>
                <a:cs typeface="+mj-cs"/>
              </a:defRPr>
            </a:lvl1pPr>
          </a:lstStyle>
          <a:p>
            <a:pPr marL="0" lvl="0" indent="0" algn="l" defTabSz="913540"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71226612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6" y="3040063"/>
            <a:ext cx="6400801" cy="914400"/>
          </a:xfrm>
        </p:spPr>
        <p:txBody>
          <a:bodyPr wrap="square" lIns="179188" tIns="143350" rIns="179188" bIns="143350" anchor="ctr">
            <a:noAutofit/>
          </a:bodyPr>
          <a:lstStyle>
            <a:lvl1pPr>
              <a:lnSpc>
                <a:spcPct val="95000"/>
              </a:lnSpc>
              <a:spcBef>
                <a:spcPts val="0"/>
              </a:spcBef>
              <a:spcAft>
                <a:spcPts val="1632"/>
              </a:spcAft>
              <a:defRPr lang="en-US" sz="357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38">
                <a:solidFill>
                  <a:srgbClr val="FFFFFF"/>
                </a:solidFill>
              </a:defRPr>
            </a:lvl2pPr>
            <a:lvl3pPr>
              <a:lnSpc>
                <a:spcPct val="100000"/>
              </a:lnSpc>
              <a:spcBef>
                <a:spcPts val="816"/>
              </a:spcBef>
              <a:defRPr sz="1938">
                <a:solidFill>
                  <a:srgbClr val="FFFFFF"/>
                </a:solidFill>
              </a:defRPr>
            </a:lvl3pPr>
            <a:lvl4pPr>
              <a:lnSpc>
                <a:spcPct val="100000"/>
              </a:lnSpc>
              <a:spcBef>
                <a:spcPts val="816"/>
              </a:spcBef>
              <a:defRPr sz="1938">
                <a:solidFill>
                  <a:srgbClr val="FFFFFF"/>
                </a:solidFill>
              </a:defRPr>
            </a:lvl4pPr>
            <a:lvl5pPr>
              <a:lnSpc>
                <a:spcPct val="100000"/>
              </a:lnSpc>
              <a:spcBef>
                <a:spcPts val="816"/>
              </a:spcBef>
              <a:defRPr sz="1938">
                <a:solidFill>
                  <a:srgbClr val="FFFFFF"/>
                </a:solidFill>
              </a:defRPr>
            </a:lvl5pPr>
          </a:lstStyle>
          <a:p>
            <a:pPr marL="0" lvl="0" indent="0" algn="l" defTabSz="913540"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43"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637" tIns="0" rIns="243637" bIns="0" numCol="1" anchor="ctr" anchorCtr="0" compatLnSpc="1">
            <a:prstTxWarp prst="textNoShape">
              <a:avLst/>
            </a:prstTxWarp>
            <a:noAutofit/>
          </a:bodyPr>
          <a:lstStyle>
            <a:lvl1pPr>
              <a:lnSpc>
                <a:spcPct val="95000"/>
              </a:lnSpc>
              <a:defRPr lang="en-US" sz="4386"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414"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7691580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6" y="3040063"/>
            <a:ext cx="6400801" cy="914400"/>
          </a:xfrm>
        </p:spPr>
        <p:txBody>
          <a:bodyPr vert="horz" wrap="square" lIns="179188" tIns="143350" rIns="179188" bIns="143350" rtlCol="0" anchor="ctr">
            <a:noAutofit/>
          </a:bodyPr>
          <a:lstStyle>
            <a:lvl1pPr>
              <a:defRPr lang="en-US" sz="3570" kern="1200" dirty="0" smtClean="0">
                <a:gradFill>
                  <a:gsLst>
                    <a:gs pos="0">
                      <a:srgbClr val="505050"/>
                    </a:gs>
                    <a:gs pos="100000">
                      <a:srgbClr val="505050"/>
                    </a:gs>
                  </a:gsLst>
                  <a:lin ang="5400000" scaled="0"/>
                </a:gradFill>
                <a:latin typeface="+mj-lt"/>
                <a:ea typeface="+mn-ea"/>
                <a:cs typeface="+mn-cs"/>
              </a:defRPr>
            </a:lvl1pPr>
          </a:lstStyle>
          <a:p>
            <a:pPr marL="0" lvl="0" indent="0" algn="l" defTabSz="913540"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637" tIns="0" rIns="243637" bIns="0" numCol="1" anchor="ctr" anchorCtr="0" compatLnSpc="1">
            <a:prstTxWarp prst="textNoShape">
              <a:avLst/>
            </a:prstTxWarp>
            <a:noAutofit/>
          </a:bodyPr>
          <a:lstStyle>
            <a:lvl1pPr>
              <a:lnSpc>
                <a:spcPct val="95000"/>
              </a:lnSpc>
              <a:defRPr lang="en-US" sz="4386"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414"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6" y="296864"/>
            <a:ext cx="11887199" cy="914400"/>
          </a:xfrm>
        </p:spPr>
        <p:txBody>
          <a:bodyPr vert="horz" lIns="179188" tIns="44799" rIns="179188" bIns="44799" rtlCol="0" anchor="t">
            <a:noAutofit/>
          </a:bodyPr>
          <a:lstStyle>
            <a:lvl1pPr>
              <a:defRPr lang="en-US" sz="4794"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75410833"/>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6" y="3040063"/>
            <a:ext cx="6400801" cy="914400"/>
          </a:xfrm>
        </p:spPr>
        <p:txBody>
          <a:bodyPr vert="horz" wrap="square" lIns="179188" tIns="143350" rIns="179188" bIns="143350" rtlCol="0" anchor="ctr">
            <a:noAutofit/>
          </a:bodyPr>
          <a:lstStyle>
            <a:lvl1pPr>
              <a:defRPr lang="en-US" sz="3570" kern="1200" dirty="0" smtClean="0">
                <a:gradFill>
                  <a:gsLst>
                    <a:gs pos="0">
                      <a:srgbClr val="505050"/>
                    </a:gs>
                    <a:gs pos="100000">
                      <a:srgbClr val="505050"/>
                    </a:gs>
                  </a:gsLst>
                  <a:lin ang="5400000" scaled="0"/>
                </a:gradFill>
                <a:latin typeface="+mj-lt"/>
                <a:ea typeface="+mn-ea"/>
                <a:cs typeface="+mn-cs"/>
              </a:defRPr>
            </a:lvl1pPr>
          </a:lstStyle>
          <a:p>
            <a:pPr marL="0" lvl="0" indent="0" algn="l" defTabSz="913540"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43" y="1211271"/>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7227423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329981698"/>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338114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2414"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9" y="2301244"/>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32"/>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32"/>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44" y="2301055"/>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2414"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81807983"/>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315" indent="-290315">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109" indent="-280795">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421" indent="-290315">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89864" indent="-228443">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309" indent="-228443">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2320" tIns="76159" rIns="152320" bIns="76159" anchor="b" anchorCtr="0">
            <a:noAutofit/>
          </a:bodyPr>
          <a:lstStyle>
            <a:lvl1pPr algn="r">
              <a:buFont typeface="Arial" pitchFamily="34" charset="0"/>
              <a:buNone/>
              <a:defRPr sz="3672"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6459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1_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4"/>
            <a:ext cx="11887200" cy="5483225"/>
          </a:xfrm>
          <a:prstGeom prst="rect">
            <a:avLst/>
          </a:prstGeom>
        </p:spPr>
        <p:txBody>
          <a:bodyPr/>
          <a:lstStyle>
            <a:lvl1pPr marL="290315" indent="-290315">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109" indent="-280795">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421" indent="-290315">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89864" indent="-228443">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309" indent="-228443">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05362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48">
                <a:latin typeface="Consolas" pitchFamily="49" charset="0"/>
                <a:cs typeface="Consolas" pitchFamily="49" charset="0"/>
              </a:defRPr>
            </a:lvl1pPr>
            <a:lvl2pPr>
              <a:spcAft>
                <a:spcPts val="816"/>
              </a:spcAft>
              <a:defRPr sz="2448">
                <a:latin typeface="Consolas" pitchFamily="49" charset="0"/>
                <a:cs typeface="Consolas" pitchFamily="49" charset="0"/>
              </a:defRPr>
            </a:lvl2pPr>
            <a:lvl3pPr>
              <a:spcAft>
                <a:spcPts val="816"/>
              </a:spcAft>
              <a:defRPr sz="2448">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05681386"/>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5" y="6079037"/>
            <a:ext cx="11888787" cy="631532"/>
          </a:xfrm>
          <a:prstGeom prst="rect">
            <a:avLst/>
          </a:prstGeom>
          <a:noFill/>
          <a:ln w="12700">
            <a:noFill/>
            <a:miter lim="800000"/>
            <a:headEnd type="none" w="sm" len="sm"/>
            <a:tailEnd type="none" w="sm" len="sm"/>
          </a:ln>
          <a:effectLst/>
        </p:spPr>
        <p:txBody>
          <a:bodyPr vert="horz" wrap="square" lIns="182755" tIns="146204" rIns="182755" bIns="146204" numCol="1" anchor="t" anchorCtr="0" compatLnSpc="1">
            <a:prstTxWarp prst="textNoShape">
              <a:avLst/>
            </a:prstTxWarp>
            <a:spAutoFit/>
          </a:bodyPr>
          <a:lstStyle/>
          <a:p>
            <a:pPr defTabSz="931650" eaLnBrk="0" hangingPunct="0"/>
            <a:r>
              <a:rPr lang="en-US" sz="714"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1650" eaLnBrk="0" hangingPunct="0"/>
            <a:r>
              <a:rPr lang="en-US" sz="714"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1"/>
            <a:ext cx="3288506" cy="701984"/>
          </a:xfrm>
          <a:prstGeom prst="rect">
            <a:avLst/>
          </a:prstGeom>
        </p:spPr>
      </p:pic>
    </p:spTree>
    <p:extLst>
      <p:ext uri="{BB962C8B-B14F-4D97-AF65-F5344CB8AC3E}">
        <p14:creationId xmlns:p14="http://schemas.microsoft.com/office/powerpoint/2010/main" val="1800051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894595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20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06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8813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12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2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50518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696338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9497355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92191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70673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82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59276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6378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5185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32733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104151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79224" tIns="143378" rIns="179224" bIns="143378" anchor="b">
            <a:noAutofit/>
          </a:bodyPr>
          <a:lstStyle>
            <a:lvl1pPr>
              <a:defRPr sz="204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41" y="2125666"/>
            <a:ext cx="11887199" cy="912813"/>
          </a:xfrm>
        </p:spPr>
        <p:txBody>
          <a:bodyPr/>
          <a:lstStyle>
            <a:lvl1pPr>
              <a:defRPr sz="5405"/>
            </a:lvl1pPr>
          </a:lstStyle>
          <a:p>
            <a:r>
              <a:rPr lang="en-US" dirty="0" smtClean="0"/>
              <a:t>Click to edit master title style</a:t>
            </a:r>
            <a:endParaRPr lang="en-US" dirty="0"/>
          </a:p>
        </p:txBody>
      </p:sp>
    </p:spTree>
    <p:extLst>
      <p:ext uri="{BB962C8B-B14F-4D97-AF65-F5344CB8AC3E}">
        <p14:creationId xmlns:p14="http://schemas.microsoft.com/office/powerpoint/2010/main" val="148795151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62662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41" y="2125663"/>
            <a:ext cx="8229601" cy="4572000"/>
          </a:xfrm>
        </p:spPr>
        <p:txBody>
          <a:bodyPr lIns="179224" tIns="143378" rIns="179224" bIns="143378">
            <a:noAutofit/>
          </a:bodyPr>
          <a:lstStyle>
            <a:lvl1pPr>
              <a:defRPr sz="3570"/>
            </a:lvl1pPr>
            <a:lvl2pPr>
              <a:defRPr sz="2754"/>
            </a:lvl2pPr>
            <a:lvl3pPr>
              <a:defRPr sz="2448"/>
            </a:lvl3pPr>
            <a:lvl4pPr>
              <a:defRPr sz="2040"/>
            </a:lvl4pPr>
            <a:lvl5pPr>
              <a:defRPr sz="183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79224" tIns="143378" rIns="179224" bIns="143378">
            <a:noAutofit/>
          </a:bodyPr>
          <a:lstStyle>
            <a:lvl1pPr algn="l" defTabSz="913718" rtl="0" eaLnBrk="1" latinLnBrk="0" hangingPunct="1">
              <a:spcBef>
                <a:spcPct val="0"/>
              </a:spcBef>
              <a:buNone/>
              <a:defRPr lang="en-US" sz="2448" kern="1200" dirty="0" smtClean="0">
                <a:gradFill>
                  <a:gsLst>
                    <a:gs pos="0">
                      <a:schemeClr val="tx1"/>
                    </a:gs>
                    <a:gs pos="100000">
                      <a:schemeClr val="tx1"/>
                    </a:gs>
                  </a:gsLst>
                  <a:lin ang="5400000" scaled="0"/>
                </a:gradFill>
                <a:latin typeface="+mn-lt"/>
                <a:ea typeface="+mj-ea"/>
                <a:cs typeface="+mj-cs"/>
              </a:defRPr>
            </a:lvl1pPr>
            <a:lvl2pPr algn="l" defTabSz="91371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2pPr>
            <a:lvl3pPr marL="228429" indent="0" algn="l" defTabSz="91371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3pPr>
            <a:lvl4pPr marL="456859" indent="0" algn="l" defTabSz="91371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4pPr>
            <a:lvl5pPr marL="739224" indent="0" algn="l" defTabSz="913718" rtl="0" eaLnBrk="1" latinLnBrk="0" hangingPunct="1">
              <a:spcBef>
                <a:spcPct val="0"/>
              </a:spcBef>
              <a:buNone/>
              <a:defRPr lang="en-US" sz="1632"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6700635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6"/>
            <a:ext cx="10058400" cy="912813"/>
          </a:xfrm>
        </p:spPr>
        <p:txBody>
          <a:bodyPr/>
          <a:lstStyle>
            <a:lvl1pPr>
              <a:defRPr sz="3570"/>
            </a:lvl1pPr>
          </a:lstStyle>
          <a:p>
            <a:r>
              <a:rPr lang="en-US" dirty="0" smtClean="0"/>
              <a:t>Click to edit master title style</a:t>
            </a:r>
            <a:endParaRPr lang="en-US" dirty="0"/>
          </a:p>
        </p:txBody>
      </p:sp>
    </p:spTree>
    <p:extLst>
      <p:ext uri="{BB962C8B-B14F-4D97-AF65-F5344CB8AC3E}">
        <p14:creationId xmlns:p14="http://schemas.microsoft.com/office/powerpoint/2010/main" val="3857836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8"/>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396" tIns="45699" rIns="91396" bIns="45699" numCol="1" anchor="t" anchorCtr="0" compatLnSpc="1">
            <a:prstTxWarp prst="textNoShape">
              <a:avLst/>
            </a:prstTxWarp>
          </a:bodyPr>
          <a:lstStyle/>
          <a:p>
            <a:pPr defTabSz="932559"/>
            <a:endParaRPr lang="en-US" sz="1836">
              <a:solidFill>
                <a:srgbClr val="FFFFFF"/>
              </a:solidFill>
            </a:endParaRPr>
          </a:p>
        </p:txBody>
      </p:sp>
    </p:spTree>
    <p:extLst>
      <p:ext uri="{BB962C8B-B14F-4D97-AF65-F5344CB8AC3E}">
        <p14:creationId xmlns:p14="http://schemas.microsoft.com/office/powerpoint/2010/main" val="241974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79224" tIns="143378" rIns="179224" bIns="143378" anchor="ctr">
            <a:noAutofit/>
          </a:bodyPr>
          <a:lstStyle>
            <a:lvl1pPr>
              <a:lnSpc>
                <a:spcPct val="90000"/>
              </a:lnSpc>
              <a:defRPr sz="6629"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2" y="5783263"/>
            <a:ext cx="7315199" cy="914400"/>
          </a:xfrm>
        </p:spPr>
        <p:txBody>
          <a:bodyPr lIns="179224" tIns="143378" rIns="179224" bIns="143378" anchor="b">
            <a:noAutofit/>
          </a:bodyPr>
          <a:lstStyle>
            <a:lvl1pPr marL="0" indent="0" algn="l">
              <a:lnSpc>
                <a:spcPct val="90000"/>
              </a:lnSpc>
              <a:spcBef>
                <a:spcPts val="0"/>
              </a:spcBef>
              <a:buNone/>
              <a:defRPr sz="2754" b="0" spc="-52" baseline="0">
                <a:gradFill>
                  <a:gsLst>
                    <a:gs pos="0">
                      <a:srgbClr val="FFFFFF"/>
                    </a:gs>
                    <a:gs pos="100000">
                      <a:srgbClr val="FFFFFF"/>
                    </a:gs>
                  </a:gsLst>
                  <a:lin ang="5400000" scaled="0"/>
                </a:gradFill>
                <a:latin typeface="+mn-lt"/>
                <a:cs typeface="Segoe UI" pitchFamily="34" charset="0"/>
              </a:defRPr>
            </a:lvl1pPr>
            <a:lvl2pPr marL="465978" indent="0" algn="ctr">
              <a:buNone/>
              <a:defRPr>
                <a:solidFill>
                  <a:schemeClr val="tx1">
                    <a:tint val="75000"/>
                  </a:schemeClr>
                </a:solidFill>
              </a:defRPr>
            </a:lvl2pPr>
            <a:lvl3pPr marL="931954" indent="0" algn="ctr">
              <a:buNone/>
              <a:defRPr>
                <a:solidFill>
                  <a:schemeClr val="tx1">
                    <a:tint val="75000"/>
                  </a:schemeClr>
                </a:solidFill>
              </a:defRPr>
            </a:lvl3pPr>
            <a:lvl4pPr marL="1397934" indent="0" algn="ctr">
              <a:buNone/>
              <a:defRPr>
                <a:solidFill>
                  <a:schemeClr val="tx1">
                    <a:tint val="75000"/>
                  </a:schemeClr>
                </a:solidFill>
              </a:defRPr>
            </a:lvl4pPr>
            <a:lvl5pPr marL="1863910" indent="0" algn="ctr">
              <a:buNone/>
              <a:defRPr>
                <a:solidFill>
                  <a:schemeClr val="tx1">
                    <a:tint val="75000"/>
                  </a:schemeClr>
                </a:solidFill>
              </a:defRPr>
            </a:lvl5pPr>
            <a:lvl6pPr marL="2329891" indent="0" algn="ctr">
              <a:buNone/>
              <a:defRPr>
                <a:solidFill>
                  <a:schemeClr val="tx1">
                    <a:tint val="75000"/>
                  </a:schemeClr>
                </a:solidFill>
              </a:defRPr>
            </a:lvl6pPr>
            <a:lvl7pPr marL="2795864" indent="0" algn="ctr">
              <a:buNone/>
              <a:defRPr>
                <a:solidFill>
                  <a:schemeClr val="tx1">
                    <a:tint val="75000"/>
                  </a:schemeClr>
                </a:solidFill>
              </a:defRPr>
            </a:lvl7pPr>
            <a:lvl8pPr marL="3261842" indent="0" algn="ctr">
              <a:buNone/>
              <a:defRPr>
                <a:solidFill>
                  <a:schemeClr val="tx1">
                    <a:tint val="75000"/>
                  </a:schemeClr>
                </a:solidFill>
              </a:defRPr>
            </a:lvl8pPr>
            <a:lvl9pPr marL="3727821"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6"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396" tIns="45699" rIns="91396" bIns="45699" numCol="1" anchor="t" anchorCtr="0" compatLnSpc="1">
            <a:prstTxWarp prst="textNoShape">
              <a:avLst/>
            </a:prstTxWarp>
          </a:bodyPr>
          <a:lstStyle/>
          <a:p>
            <a:pPr defTabSz="932559"/>
            <a:endParaRPr lang="en-US" sz="1836">
              <a:solidFill>
                <a:srgbClr val="FFFFFF"/>
              </a:solidFill>
            </a:endParaRPr>
          </a:p>
        </p:txBody>
      </p:sp>
    </p:spTree>
    <p:extLst>
      <p:ext uri="{BB962C8B-B14F-4D97-AF65-F5344CB8AC3E}">
        <p14:creationId xmlns:p14="http://schemas.microsoft.com/office/powerpoint/2010/main" val="6388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79224" tIns="143378" rIns="179224" bIns="143378" rtlCol="0">
            <a:noAutofit/>
          </a:bodyPr>
          <a:lstStyle>
            <a:lvl1pPr>
              <a:defRPr lang="en-US" sz="2448"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689232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79224" tIns="143378" rIns="179224" bIns="143378"/>
          <a:lstStyle>
            <a:lvl1pPr>
              <a:defRPr lang="en-US" sz="2448" kern="1200" dirty="0" smtClean="0">
                <a:gradFill>
                  <a:gsLst>
                    <a:gs pos="0">
                      <a:schemeClr val="tx1"/>
                    </a:gs>
                    <a:gs pos="100000">
                      <a:schemeClr val="tx1"/>
                    </a:gs>
                  </a:gsLst>
                  <a:lin ang="5400000" scaled="0"/>
                </a:gradFill>
                <a:latin typeface="+mn-lt"/>
                <a:ea typeface="+mj-ea"/>
                <a:cs typeface="+mj-cs"/>
              </a:defRPr>
            </a:lvl1pPr>
          </a:lstStyle>
          <a:p>
            <a:pPr marL="0" lvl="0" indent="0" algn="l" defTabSz="913718"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10738293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4" y="3040063"/>
            <a:ext cx="6400801" cy="914400"/>
          </a:xfrm>
        </p:spPr>
        <p:txBody>
          <a:bodyPr wrap="square" lIns="179224" tIns="143378" rIns="179224" bIns="143378" anchor="ctr">
            <a:noAutofit/>
          </a:bodyPr>
          <a:lstStyle>
            <a:lvl1pPr>
              <a:lnSpc>
                <a:spcPct val="95000"/>
              </a:lnSpc>
              <a:spcBef>
                <a:spcPts val="0"/>
              </a:spcBef>
              <a:spcAft>
                <a:spcPts val="1632"/>
              </a:spcAft>
              <a:defRPr lang="en-US" sz="357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38">
                <a:solidFill>
                  <a:srgbClr val="FFFFFF"/>
                </a:solidFill>
              </a:defRPr>
            </a:lvl2pPr>
            <a:lvl3pPr>
              <a:lnSpc>
                <a:spcPct val="100000"/>
              </a:lnSpc>
              <a:spcBef>
                <a:spcPts val="816"/>
              </a:spcBef>
              <a:defRPr sz="1938">
                <a:solidFill>
                  <a:srgbClr val="FFFFFF"/>
                </a:solidFill>
              </a:defRPr>
            </a:lvl3pPr>
            <a:lvl4pPr>
              <a:lnSpc>
                <a:spcPct val="100000"/>
              </a:lnSpc>
              <a:spcBef>
                <a:spcPts val="816"/>
              </a:spcBef>
              <a:defRPr sz="1938">
                <a:solidFill>
                  <a:srgbClr val="FFFFFF"/>
                </a:solidFill>
              </a:defRPr>
            </a:lvl4pPr>
            <a:lvl5pPr>
              <a:lnSpc>
                <a:spcPct val="100000"/>
              </a:lnSpc>
              <a:spcBef>
                <a:spcPts val="816"/>
              </a:spcBef>
              <a:defRPr sz="1938">
                <a:solidFill>
                  <a:srgbClr val="FFFFFF"/>
                </a:solidFill>
              </a:defRPr>
            </a:lvl5pPr>
          </a:lstStyle>
          <a:p>
            <a:pPr marL="0" lvl="0" indent="0" algn="l" defTabSz="913718"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41"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684" tIns="0" rIns="243684" bIns="0" numCol="1" anchor="ctr" anchorCtr="0" compatLnSpc="1">
            <a:prstTxWarp prst="textNoShape">
              <a:avLst/>
            </a:prstTxWarp>
            <a:noAutofit/>
          </a:bodyPr>
          <a:lstStyle>
            <a:lvl1pPr>
              <a:lnSpc>
                <a:spcPct val="95000"/>
              </a:lnSpc>
              <a:defRPr lang="en-US" sz="4386"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65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38697734"/>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4" y="3040063"/>
            <a:ext cx="6400801" cy="914400"/>
          </a:xfrm>
        </p:spPr>
        <p:txBody>
          <a:bodyPr vert="horz" wrap="square" lIns="179224" tIns="143378" rIns="179224" bIns="143378" rtlCol="0" anchor="ctr">
            <a:noAutofit/>
          </a:bodyPr>
          <a:lstStyle>
            <a:lvl1pPr>
              <a:defRPr lang="en-US" sz="3570" kern="1200" dirty="0" smtClean="0">
                <a:gradFill>
                  <a:gsLst>
                    <a:gs pos="0">
                      <a:schemeClr val="tx1"/>
                    </a:gs>
                    <a:gs pos="100000">
                      <a:schemeClr val="tx1"/>
                    </a:gs>
                  </a:gsLst>
                  <a:lin ang="5400000" scaled="0"/>
                </a:gradFill>
                <a:latin typeface="+mj-lt"/>
                <a:ea typeface="+mn-ea"/>
                <a:cs typeface="+mn-cs"/>
              </a:defRPr>
            </a:lvl1pPr>
          </a:lstStyle>
          <a:p>
            <a:pPr marL="0" lvl="0" indent="0" algn="l" defTabSz="913718"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684" tIns="0" rIns="243684" bIns="0" numCol="1" anchor="ctr" anchorCtr="0" compatLnSpc="1">
            <a:prstTxWarp prst="textNoShape">
              <a:avLst/>
            </a:prstTxWarp>
            <a:noAutofit/>
          </a:bodyPr>
          <a:lstStyle>
            <a:lvl1pPr>
              <a:lnSpc>
                <a:spcPct val="95000"/>
              </a:lnSpc>
              <a:defRPr lang="en-US" sz="4386"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65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4" y="296864"/>
            <a:ext cx="11887199" cy="914400"/>
          </a:xfrm>
        </p:spPr>
        <p:txBody>
          <a:bodyPr vert="horz" lIns="179224" tIns="44807" rIns="179224" bIns="44807" rtlCol="0" anchor="t">
            <a:noAutofit/>
          </a:bodyPr>
          <a:lstStyle>
            <a:lvl1pPr>
              <a:defRPr lang="en-US" sz="4794"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312907071"/>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4" y="3040063"/>
            <a:ext cx="6400801" cy="914400"/>
          </a:xfrm>
        </p:spPr>
        <p:txBody>
          <a:bodyPr vert="horz" wrap="square" lIns="179224" tIns="143378" rIns="179224" bIns="143378" rtlCol="0" anchor="ctr">
            <a:noAutofit/>
          </a:bodyPr>
          <a:lstStyle>
            <a:lvl1pPr>
              <a:defRPr lang="en-US" sz="3570" kern="1200" dirty="0" smtClean="0">
                <a:gradFill>
                  <a:gsLst>
                    <a:gs pos="0">
                      <a:schemeClr val="tx1"/>
                    </a:gs>
                    <a:gs pos="100000">
                      <a:schemeClr val="tx1"/>
                    </a:gs>
                  </a:gsLst>
                  <a:lin ang="5400000" scaled="0"/>
                </a:gradFill>
                <a:latin typeface="+mj-lt"/>
                <a:ea typeface="+mn-ea"/>
                <a:cs typeface="+mn-cs"/>
              </a:defRPr>
            </a:lvl1pPr>
          </a:lstStyle>
          <a:p>
            <a:pPr marL="0" lvl="0" indent="0" algn="l" defTabSz="913718"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41" y="1211269"/>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7233993"/>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2015797"/>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5231887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2656"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7" y="2301242"/>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32"/>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32"/>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42" y="2301053"/>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2656"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76650954"/>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371" indent="-290371">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220" indent="-280850">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590" indent="-290371">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078" indent="-228488">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568" indent="-228488">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2350" tIns="76174" rIns="152350" bIns="76174" anchor="b" anchorCtr="0">
            <a:noAutofit/>
          </a:bodyPr>
          <a:lstStyle>
            <a:lvl1pPr algn="r">
              <a:buFont typeface="Arial" pitchFamily="34" charset="0"/>
              <a:buNone/>
              <a:defRPr sz="3672"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18254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2"/>
            <a:ext cx="11887200" cy="5483225"/>
          </a:xfrm>
          <a:prstGeom prst="rect">
            <a:avLst/>
          </a:prstGeom>
        </p:spPr>
        <p:txBody>
          <a:bodyPr/>
          <a:lstStyle>
            <a:lvl1pPr marL="290371" indent="-290371">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220" indent="-280850">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590" indent="-290371">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078" indent="-228488">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568" indent="-228488">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49208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3" y="6079035"/>
            <a:ext cx="11888787" cy="631590"/>
          </a:xfrm>
          <a:prstGeom prst="rect">
            <a:avLst/>
          </a:prstGeom>
          <a:noFill/>
          <a:ln w="12700">
            <a:noFill/>
            <a:miter lim="800000"/>
            <a:headEnd type="none" w="sm" len="sm"/>
            <a:tailEnd type="none" w="sm" len="sm"/>
          </a:ln>
          <a:effectLst/>
        </p:spPr>
        <p:txBody>
          <a:bodyPr vert="horz" wrap="square" lIns="182792" tIns="146232" rIns="182792" bIns="146232" numCol="1" anchor="t" anchorCtr="0" compatLnSpc="1">
            <a:prstTxWarp prst="textNoShape">
              <a:avLst/>
            </a:prstTxWarp>
            <a:spAutoFit/>
          </a:bodyPr>
          <a:lstStyle/>
          <a:p>
            <a:pPr defTabSz="931833" eaLnBrk="0" hangingPunct="0"/>
            <a:r>
              <a:rPr lang="en-US" sz="714"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1833" eaLnBrk="0" hangingPunct="0"/>
            <a:r>
              <a:rPr lang="en-US" sz="714"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1"/>
            <a:ext cx="3288506" cy="701984"/>
          </a:xfrm>
          <a:prstGeom prst="rect">
            <a:avLst/>
          </a:prstGeom>
        </p:spPr>
      </p:pic>
    </p:spTree>
    <p:extLst>
      <p:ext uri="{BB962C8B-B14F-4D97-AF65-F5344CB8AC3E}">
        <p14:creationId xmlns:p14="http://schemas.microsoft.com/office/powerpoint/2010/main" val="7647303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79241" tIns="143392" rIns="179241" bIns="143392" anchor="b">
            <a:noAutofit/>
          </a:bodyPr>
          <a:lstStyle>
            <a:lvl1pPr>
              <a:defRPr sz="204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40" y="2125665"/>
            <a:ext cx="11887199" cy="912813"/>
          </a:xfrm>
        </p:spPr>
        <p:txBody>
          <a:bodyPr/>
          <a:lstStyle>
            <a:lvl1pPr>
              <a:defRPr sz="5405"/>
            </a:lvl1pPr>
          </a:lstStyle>
          <a:p>
            <a:r>
              <a:rPr lang="en-US" dirty="0" smtClean="0"/>
              <a:t>Click to edit master title style</a:t>
            </a:r>
            <a:endParaRPr lang="en-US" dirty="0"/>
          </a:p>
        </p:txBody>
      </p:sp>
    </p:spTree>
    <p:extLst>
      <p:ext uri="{BB962C8B-B14F-4D97-AF65-F5344CB8AC3E}">
        <p14:creationId xmlns:p14="http://schemas.microsoft.com/office/powerpoint/2010/main" val="66565786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003009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40" y="2125663"/>
            <a:ext cx="8229601" cy="4572000"/>
          </a:xfrm>
        </p:spPr>
        <p:txBody>
          <a:bodyPr lIns="179241" tIns="143392" rIns="179241" bIns="143392">
            <a:noAutofit/>
          </a:bodyPr>
          <a:lstStyle>
            <a:lvl1pPr>
              <a:defRPr sz="3570"/>
            </a:lvl1pPr>
            <a:lvl2pPr>
              <a:defRPr sz="2754"/>
            </a:lvl2pPr>
            <a:lvl3pPr>
              <a:defRPr sz="2448"/>
            </a:lvl3pPr>
            <a:lvl4pPr>
              <a:defRPr sz="2040"/>
            </a:lvl4pPr>
            <a:lvl5pPr>
              <a:defRPr sz="1836"/>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79241" tIns="143392" rIns="179241" bIns="143392">
            <a:noAutofit/>
          </a:bodyPr>
          <a:lstStyle>
            <a:lvl1pPr algn="l" defTabSz="913808" rtl="0" eaLnBrk="1" latinLnBrk="0" hangingPunct="1">
              <a:spcBef>
                <a:spcPct val="0"/>
              </a:spcBef>
              <a:buNone/>
              <a:defRPr lang="en-US" sz="2448" kern="1200" dirty="0" smtClean="0">
                <a:gradFill>
                  <a:gsLst>
                    <a:gs pos="0">
                      <a:schemeClr val="tx1"/>
                    </a:gs>
                    <a:gs pos="100000">
                      <a:schemeClr val="tx1"/>
                    </a:gs>
                  </a:gsLst>
                  <a:lin ang="5400000" scaled="0"/>
                </a:gradFill>
                <a:latin typeface="+mn-lt"/>
                <a:ea typeface="+mj-ea"/>
                <a:cs typeface="+mj-cs"/>
              </a:defRPr>
            </a:lvl1pPr>
            <a:lvl2pPr algn="l" defTabSz="91380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2pPr>
            <a:lvl3pPr marL="228451" indent="0" algn="l" defTabSz="91380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3pPr>
            <a:lvl4pPr marL="456903" indent="0" algn="l" defTabSz="91380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4pPr>
            <a:lvl5pPr marL="739296" indent="0" algn="l" defTabSz="913808" rtl="0" eaLnBrk="1" latinLnBrk="0" hangingPunct="1">
              <a:spcBef>
                <a:spcPct val="0"/>
              </a:spcBef>
              <a:buNone/>
              <a:defRPr lang="en-US" sz="1632"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521251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5"/>
            <a:ext cx="10058400" cy="912813"/>
          </a:xfrm>
        </p:spPr>
        <p:txBody>
          <a:bodyPr/>
          <a:lstStyle>
            <a:lvl1pPr>
              <a:defRPr sz="3570"/>
            </a:lvl1pPr>
          </a:lstStyle>
          <a:p>
            <a:r>
              <a:rPr lang="en-US" dirty="0" smtClean="0"/>
              <a:t>Click to edit master title style</a:t>
            </a:r>
            <a:endParaRPr lang="en-US" dirty="0"/>
          </a:p>
        </p:txBody>
      </p:sp>
    </p:spTree>
    <p:extLst>
      <p:ext uri="{BB962C8B-B14F-4D97-AF65-F5344CB8AC3E}">
        <p14:creationId xmlns:p14="http://schemas.microsoft.com/office/powerpoint/2010/main" val="39771869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79241" tIns="143392" rIns="179241" bIns="143392" rtlCol="0">
            <a:noAutofit/>
          </a:bodyPr>
          <a:lstStyle>
            <a:lvl1pPr>
              <a:defRPr lang="en-US" sz="2448"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832044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79241" tIns="143392" rIns="179241" bIns="143392"/>
          <a:lstStyle>
            <a:lvl1pPr>
              <a:defRPr lang="en-US" sz="2448" kern="1200" dirty="0" smtClean="0">
                <a:gradFill>
                  <a:gsLst>
                    <a:gs pos="0">
                      <a:schemeClr val="tx1"/>
                    </a:gs>
                    <a:gs pos="100000">
                      <a:schemeClr val="tx1"/>
                    </a:gs>
                  </a:gsLst>
                  <a:lin ang="5400000" scaled="0"/>
                </a:gradFill>
                <a:latin typeface="+mn-lt"/>
                <a:ea typeface="+mj-ea"/>
                <a:cs typeface="+mj-cs"/>
              </a:defRPr>
            </a:lvl1pPr>
          </a:lstStyle>
          <a:p>
            <a:pPr marL="0" lvl="0" indent="0" algn="l" defTabSz="913808"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79880239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2" y="3040063"/>
            <a:ext cx="6400801" cy="914400"/>
          </a:xfrm>
        </p:spPr>
        <p:txBody>
          <a:bodyPr wrap="square" lIns="179241" tIns="143392" rIns="179241" bIns="143392" anchor="ctr">
            <a:noAutofit/>
          </a:bodyPr>
          <a:lstStyle>
            <a:lvl1pPr>
              <a:lnSpc>
                <a:spcPct val="95000"/>
              </a:lnSpc>
              <a:spcBef>
                <a:spcPts val="0"/>
              </a:spcBef>
              <a:spcAft>
                <a:spcPts val="1632"/>
              </a:spcAft>
              <a:defRPr lang="en-US" sz="357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38">
                <a:solidFill>
                  <a:srgbClr val="FFFFFF"/>
                </a:solidFill>
              </a:defRPr>
            </a:lvl2pPr>
            <a:lvl3pPr>
              <a:lnSpc>
                <a:spcPct val="100000"/>
              </a:lnSpc>
              <a:spcBef>
                <a:spcPts val="816"/>
              </a:spcBef>
              <a:defRPr sz="1938">
                <a:solidFill>
                  <a:srgbClr val="FFFFFF"/>
                </a:solidFill>
              </a:defRPr>
            </a:lvl3pPr>
            <a:lvl4pPr>
              <a:lnSpc>
                <a:spcPct val="100000"/>
              </a:lnSpc>
              <a:spcBef>
                <a:spcPts val="816"/>
              </a:spcBef>
              <a:defRPr sz="1938">
                <a:solidFill>
                  <a:srgbClr val="FFFFFF"/>
                </a:solidFill>
              </a:defRPr>
            </a:lvl4pPr>
            <a:lvl5pPr>
              <a:lnSpc>
                <a:spcPct val="100000"/>
              </a:lnSpc>
              <a:spcBef>
                <a:spcPts val="816"/>
              </a:spcBef>
              <a:defRPr sz="1938">
                <a:solidFill>
                  <a:srgbClr val="FFFFFF"/>
                </a:solidFill>
              </a:defRPr>
            </a:lvl5pPr>
          </a:lstStyle>
          <a:p>
            <a:pPr marL="0" lvl="0" indent="0" algn="l" defTabSz="913808"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40"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707" tIns="0" rIns="243707" bIns="0" numCol="1" anchor="ctr" anchorCtr="0" compatLnSpc="1">
            <a:prstTxWarp prst="textNoShape">
              <a:avLst/>
            </a:prstTxWarp>
            <a:noAutofit/>
          </a:bodyPr>
          <a:lstStyle>
            <a:lvl1pPr>
              <a:lnSpc>
                <a:spcPct val="95000"/>
              </a:lnSpc>
              <a:defRPr lang="en-US" sz="4386"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779"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94789632"/>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2" y="3040063"/>
            <a:ext cx="6400801" cy="914400"/>
          </a:xfrm>
        </p:spPr>
        <p:txBody>
          <a:bodyPr vert="horz" wrap="square" lIns="179241" tIns="143392" rIns="179241" bIns="143392" rtlCol="0" anchor="ctr">
            <a:noAutofit/>
          </a:bodyPr>
          <a:lstStyle>
            <a:lvl1pPr>
              <a:defRPr lang="en-US" sz="3570" kern="1200" dirty="0" smtClean="0">
                <a:gradFill>
                  <a:gsLst>
                    <a:gs pos="0">
                      <a:schemeClr val="tx1"/>
                    </a:gs>
                    <a:gs pos="100000">
                      <a:schemeClr val="tx1"/>
                    </a:gs>
                  </a:gsLst>
                  <a:lin ang="5400000" scaled="0"/>
                </a:gradFill>
                <a:latin typeface="+mj-lt"/>
                <a:ea typeface="+mn-ea"/>
                <a:cs typeface="+mn-cs"/>
              </a:defRPr>
            </a:lvl1pPr>
          </a:lstStyle>
          <a:p>
            <a:pPr marL="0" lvl="0" indent="0" algn="l" defTabSz="913808"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3707" tIns="0" rIns="243707" bIns="0" numCol="1" anchor="ctr" anchorCtr="0" compatLnSpc="1">
            <a:prstTxWarp prst="textNoShape">
              <a:avLst/>
            </a:prstTxWarp>
            <a:noAutofit/>
          </a:bodyPr>
          <a:lstStyle>
            <a:lvl1pPr>
              <a:lnSpc>
                <a:spcPct val="95000"/>
              </a:lnSpc>
              <a:defRPr lang="en-US" sz="4386"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2779"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3" y="296864"/>
            <a:ext cx="11887199" cy="914400"/>
          </a:xfrm>
        </p:spPr>
        <p:txBody>
          <a:bodyPr vert="horz" lIns="179241" tIns="44811" rIns="179241" bIns="44811" rtlCol="0" anchor="t">
            <a:noAutofit/>
          </a:bodyPr>
          <a:lstStyle>
            <a:lvl1pPr>
              <a:defRPr lang="en-US" sz="4794"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9270062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2" y="3040063"/>
            <a:ext cx="6400801" cy="914400"/>
          </a:xfrm>
        </p:spPr>
        <p:txBody>
          <a:bodyPr vert="horz" wrap="square" lIns="179241" tIns="143392" rIns="179241" bIns="143392" rtlCol="0" anchor="ctr">
            <a:noAutofit/>
          </a:bodyPr>
          <a:lstStyle>
            <a:lvl1pPr>
              <a:defRPr lang="en-US" sz="3570" kern="1200" dirty="0" smtClean="0">
                <a:gradFill>
                  <a:gsLst>
                    <a:gs pos="0">
                      <a:schemeClr val="tx1"/>
                    </a:gs>
                    <a:gs pos="100000">
                      <a:schemeClr val="tx1"/>
                    </a:gs>
                  </a:gsLst>
                  <a:lin ang="5400000" scaled="0"/>
                </a:gradFill>
                <a:latin typeface="+mj-lt"/>
                <a:ea typeface="+mn-ea"/>
                <a:cs typeface="+mn-cs"/>
              </a:defRPr>
            </a:lvl1pPr>
          </a:lstStyle>
          <a:p>
            <a:pPr marL="0" lvl="0" indent="0" algn="l" defTabSz="913808"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40" y="1211268"/>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07115211"/>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167759920"/>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873673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2779"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6" y="2301241"/>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32"/>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32"/>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41" y="2301052"/>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2779" rtl="0" eaLnBrk="1" fontAlgn="base" latinLnBrk="0" hangingPunct="1">
              <a:lnSpc>
                <a:spcPct val="95000"/>
              </a:lnSpc>
              <a:spcBef>
                <a:spcPts val="0"/>
              </a:spcBef>
              <a:spcAft>
                <a:spcPts val="0"/>
              </a:spcAft>
              <a:buClr>
                <a:schemeClr val="accent1"/>
              </a:buClr>
              <a:buSzPct val="110000"/>
              <a:buFont typeface="Avenir LT Pro 45 Book" charset="0"/>
              <a:buNone/>
              <a:tabLst/>
              <a:defRPr sz="1632"/>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08241027"/>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399" indent="-290399">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276" indent="-280877">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675" indent="-290399">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185" indent="-228511">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696" indent="-228511">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2364" tIns="76182" rIns="152364" bIns="76182" anchor="b" anchorCtr="0">
            <a:noAutofit/>
          </a:bodyPr>
          <a:lstStyle>
            <a:lvl1pPr algn="r">
              <a:buFont typeface="Arial" pitchFamily="34" charset="0"/>
              <a:buNone/>
              <a:defRPr sz="3672"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6734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1"/>
            <a:ext cx="11887200" cy="5483225"/>
          </a:xfrm>
          <a:prstGeom prst="rect">
            <a:avLst/>
          </a:prstGeom>
        </p:spPr>
        <p:txBody>
          <a:bodyPr/>
          <a:lstStyle>
            <a:lvl1pPr marL="290399" indent="-290399">
              <a:buClr>
                <a:schemeClr val="tx1"/>
              </a:buClr>
              <a:buSzPct val="90000"/>
              <a:buFont typeface="Arial" pitchFamily="34" charset="0"/>
              <a:buChar char="•"/>
              <a:defRPr sz="357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276" indent="-280877">
              <a:buClr>
                <a:schemeClr val="tx1"/>
              </a:buClr>
              <a:buSzPct val="90000"/>
              <a:buFont typeface="Arial" pitchFamily="34" charset="0"/>
              <a:buChar char="•"/>
              <a:defRPr sz="3162">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1675" indent="-290399">
              <a:buClr>
                <a:schemeClr val="tx1"/>
              </a:buClr>
              <a:buSzPct val="90000"/>
              <a:buFont typeface="Arial" pitchFamily="34" charset="0"/>
              <a:buChar char="•"/>
              <a:defRPr sz="2754">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185" indent="-228511">
              <a:buClr>
                <a:schemeClr val="tx1"/>
              </a:buClr>
              <a:buSzPct val="90000"/>
              <a:buFont typeface="Arial" pitchFamily="34" charset="0"/>
              <a:buChar char="•"/>
              <a:defRPr sz="2448">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8696" indent="-228511">
              <a:buClr>
                <a:schemeClr val="tx1"/>
              </a:buClr>
              <a:buSzPct val="90000"/>
              <a:buFont typeface="Arial" pitchFamily="34" charset="0"/>
              <a:buChar char="•"/>
              <a:defRPr sz="204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67129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2" y="6079034"/>
            <a:ext cx="11888787" cy="631618"/>
          </a:xfrm>
          <a:prstGeom prst="rect">
            <a:avLst/>
          </a:prstGeom>
          <a:noFill/>
          <a:ln w="12700">
            <a:noFill/>
            <a:miter lim="800000"/>
            <a:headEnd type="none" w="sm" len="sm"/>
            <a:tailEnd type="none" w="sm" len="sm"/>
          </a:ln>
          <a:effectLst/>
        </p:spPr>
        <p:txBody>
          <a:bodyPr vert="horz" wrap="square" lIns="182809" tIns="146247" rIns="182809" bIns="146247" numCol="1" anchor="t" anchorCtr="0" compatLnSpc="1">
            <a:prstTxWarp prst="textNoShape">
              <a:avLst/>
            </a:prstTxWarp>
            <a:spAutoFit/>
          </a:bodyPr>
          <a:lstStyle/>
          <a:p>
            <a:pPr defTabSz="931924" eaLnBrk="0" hangingPunct="0"/>
            <a:r>
              <a:rPr lang="en-US" sz="714"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1924" eaLnBrk="0" hangingPunct="0"/>
            <a:r>
              <a:rPr lang="en-US" sz="714"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2"/>
            <a:ext cx="3288506" cy="704445"/>
          </a:xfrm>
          <a:prstGeom prst="rect">
            <a:avLst/>
          </a:prstGeom>
        </p:spPr>
      </p:pic>
    </p:spTree>
    <p:extLst>
      <p:ext uri="{BB962C8B-B14F-4D97-AF65-F5344CB8AC3E}">
        <p14:creationId xmlns:p14="http://schemas.microsoft.com/office/powerpoint/2010/main" val="335507693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79206" tIns="143364" rIns="179206" bIns="143364" anchor="b">
            <a:noAutofit/>
          </a:bodyPr>
          <a:lstStyle>
            <a:lvl1pPr>
              <a:defRPr sz="204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42" y="2125667"/>
            <a:ext cx="11887199" cy="912813"/>
          </a:xfrm>
        </p:spPr>
        <p:txBody>
          <a:bodyPr/>
          <a:lstStyle>
            <a:lvl1pPr>
              <a:defRPr sz="5405"/>
            </a:lvl1pPr>
          </a:lstStyle>
          <a:p>
            <a:r>
              <a:rPr lang="en-US" dirty="0" smtClean="0"/>
              <a:t>Click to edit master title style</a:t>
            </a:r>
            <a:endParaRPr lang="en-US" dirty="0"/>
          </a:p>
        </p:txBody>
      </p:sp>
    </p:spTree>
    <p:extLst>
      <p:ext uri="{BB962C8B-B14F-4D97-AF65-F5344CB8AC3E}">
        <p14:creationId xmlns:p14="http://schemas.microsoft.com/office/powerpoint/2010/main" val="341672438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054166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42" y="2125663"/>
            <a:ext cx="8229601" cy="4572000"/>
          </a:xfrm>
        </p:spPr>
        <p:txBody>
          <a:bodyPr lIns="179206" tIns="143364" rIns="179206" bIns="143364">
            <a:noAutofit/>
          </a:bodyPr>
          <a:lstStyle>
            <a:lvl1pPr>
              <a:defRPr sz="3570"/>
            </a:lvl1pPr>
            <a:lvl2pPr>
              <a:defRPr sz="2754"/>
            </a:lvl2pPr>
            <a:lvl3pPr>
              <a:defRPr sz="2448"/>
            </a:lvl3pPr>
            <a:lvl4pPr>
              <a:defRPr sz="2040"/>
            </a:lvl4pPr>
            <a:lvl5pPr>
              <a:defRPr sz="183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79206" tIns="143364" rIns="179206" bIns="143364">
            <a:noAutofit/>
          </a:bodyPr>
          <a:lstStyle>
            <a:lvl1pPr algn="l" defTabSz="913628" rtl="0" eaLnBrk="1" latinLnBrk="0" hangingPunct="1">
              <a:spcBef>
                <a:spcPct val="0"/>
              </a:spcBef>
              <a:buNone/>
              <a:defRPr lang="en-US" sz="2448" kern="1200" dirty="0" smtClean="0">
                <a:gradFill>
                  <a:gsLst>
                    <a:gs pos="0">
                      <a:schemeClr val="tx1"/>
                    </a:gs>
                    <a:gs pos="100000">
                      <a:schemeClr val="tx1"/>
                    </a:gs>
                  </a:gsLst>
                  <a:lin ang="5400000" scaled="0"/>
                </a:gradFill>
                <a:latin typeface="+mn-lt"/>
                <a:ea typeface="+mj-ea"/>
                <a:cs typeface="+mj-cs"/>
              </a:defRPr>
            </a:lvl1pPr>
            <a:lvl2pPr algn="l" defTabSz="91362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2pPr>
            <a:lvl3pPr marL="228407" indent="0" algn="l" defTabSz="91362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3pPr>
            <a:lvl4pPr marL="456814" indent="0" algn="l" defTabSz="913628" rtl="0" eaLnBrk="1" latinLnBrk="0" hangingPunct="1">
              <a:spcBef>
                <a:spcPct val="0"/>
              </a:spcBef>
              <a:buNone/>
              <a:defRPr lang="en-US" sz="1632" kern="1200" dirty="0" smtClean="0">
                <a:gradFill>
                  <a:gsLst>
                    <a:gs pos="0">
                      <a:schemeClr val="tx1"/>
                    </a:gs>
                    <a:gs pos="100000">
                      <a:schemeClr val="tx1"/>
                    </a:gs>
                  </a:gsLst>
                  <a:lin ang="5400000" scaled="0"/>
                </a:gradFill>
                <a:latin typeface="+mn-lt"/>
                <a:ea typeface="+mj-ea"/>
                <a:cs typeface="+mj-cs"/>
              </a:defRPr>
            </a:lvl4pPr>
            <a:lvl5pPr marL="739151" indent="0" algn="l" defTabSz="913628" rtl="0" eaLnBrk="1" latinLnBrk="0" hangingPunct="1">
              <a:spcBef>
                <a:spcPct val="0"/>
              </a:spcBef>
              <a:buNone/>
              <a:defRPr lang="en-US" sz="1632"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3244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theme" Target="../theme/theme3.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theme" Target="../theme/theme5.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slideLayout" Target="../slideLayouts/slideLayout81.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6" Type="http://schemas.openxmlformats.org/officeDocument/2006/relationships/theme" Target="../theme/theme6.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5" r:id="rId6"/>
    <p:sldLayoutId id="2147484186" r:id="rId7"/>
    <p:sldLayoutId id="2147484187" r:id="rId8"/>
    <p:sldLayoutId id="2147484191" r:id="rId9"/>
    <p:sldLayoutId id="2147484188" r:id="rId10"/>
    <p:sldLayoutId id="2147484196" r:id="rId11"/>
    <p:sldLayoutId id="2147484189" r:id="rId12"/>
    <p:sldLayoutId id="2147484217" r:id="rId13"/>
    <p:sldLayoutId id="2147484218" r:id="rId14"/>
    <p:sldLayoutId id="2147484198"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061612350"/>
      </p:ext>
    </p:extLst>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9" r:id="rId13"/>
    <p:sldLayoutId id="2147484310" r:id="rId14"/>
    <p:sldLayoutId id="2147484321" r:id="rId15"/>
    <p:sldLayoutId id="2147484311"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79241" tIns="143392" rIns="179241" bIns="143392"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40" y="298450"/>
            <a:ext cx="11887199" cy="912813"/>
          </a:xfrm>
          <a:prstGeom prst="rect">
            <a:avLst/>
          </a:prstGeom>
        </p:spPr>
        <p:txBody>
          <a:bodyPr vert="horz" lIns="179241" tIns="44811" rIns="179241" bIns="44811"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18174695"/>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 id="2147484344" r:id="rId14"/>
    <p:sldLayoutId id="2147484345" r:id="rId15"/>
    <p:sldLayoutId id="2147484346" r:id="rId16"/>
    <p:sldLayoutId id="2147484347" r:id="rId17"/>
  </p:sldLayoutIdLst>
  <p:txStyles>
    <p:titleStyle>
      <a:lvl1pPr algn="l" defTabSz="913808" rtl="0" eaLnBrk="1" latinLnBrk="0" hangingPunct="1">
        <a:spcBef>
          <a:spcPct val="0"/>
        </a:spcBef>
        <a:buNone/>
        <a:defRPr sz="4794" kern="1200">
          <a:gradFill>
            <a:gsLst>
              <a:gs pos="0">
                <a:schemeClr val="tx1"/>
              </a:gs>
              <a:gs pos="100000">
                <a:schemeClr val="tx1"/>
              </a:gs>
            </a:gsLst>
            <a:lin ang="5400000" scaled="0"/>
          </a:gradFill>
          <a:latin typeface="+mj-lt"/>
          <a:ea typeface="+mj-ea"/>
          <a:cs typeface="+mj-cs"/>
        </a:defRPr>
      </a:lvl1pPr>
    </p:titleStyle>
    <p:bodyStyle>
      <a:lvl1pPr marL="0" indent="0" algn="l" defTabSz="913808" rtl="0" eaLnBrk="1" latinLnBrk="0" hangingPunct="1">
        <a:spcBef>
          <a:spcPct val="20000"/>
        </a:spcBef>
        <a:buFont typeface="Arial" pitchFamily="34" charset="0"/>
        <a:buNone/>
        <a:defRPr sz="3570" kern="1200">
          <a:gradFill>
            <a:gsLst>
              <a:gs pos="0">
                <a:schemeClr val="tx1"/>
              </a:gs>
              <a:gs pos="100000">
                <a:schemeClr val="tx1"/>
              </a:gs>
            </a:gsLst>
            <a:lin ang="5400000" scaled="0"/>
          </a:gradFill>
          <a:latin typeface="+mj-lt"/>
          <a:ea typeface="+mn-ea"/>
          <a:cs typeface="+mn-cs"/>
        </a:defRPr>
      </a:lvl1pPr>
      <a:lvl2pPr marL="0" indent="0" algn="l" defTabSz="913808" rtl="0" eaLnBrk="1" latinLnBrk="0" hangingPunct="1">
        <a:spcBef>
          <a:spcPct val="20000"/>
        </a:spcBef>
        <a:buFont typeface="Arial" pitchFamily="34" charset="0"/>
        <a:buNone/>
        <a:defRPr sz="2754" kern="1200">
          <a:gradFill>
            <a:gsLst>
              <a:gs pos="0">
                <a:schemeClr val="tx1"/>
              </a:gs>
              <a:gs pos="100000">
                <a:schemeClr val="tx1"/>
              </a:gs>
            </a:gsLst>
            <a:lin ang="5400000" scaled="0"/>
          </a:gradFill>
          <a:latin typeface="+mn-lt"/>
          <a:ea typeface="+mn-ea"/>
          <a:cs typeface="+mn-cs"/>
        </a:defRPr>
      </a:lvl2pPr>
      <a:lvl3pPr marL="456903" indent="-228451" algn="l" defTabSz="913808" rtl="0" eaLnBrk="1" latinLnBrk="0" hangingPunct="1">
        <a:spcBef>
          <a:spcPct val="20000"/>
        </a:spcBef>
        <a:buFont typeface="Arial" pitchFamily="34" charset="0"/>
        <a:buChar char="•"/>
        <a:defRPr sz="2448" kern="1200">
          <a:gradFill>
            <a:gsLst>
              <a:gs pos="0">
                <a:schemeClr val="tx1"/>
              </a:gs>
              <a:gs pos="100000">
                <a:schemeClr val="tx1"/>
              </a:gs>
            </a:gsLst>
            <a:lin ang="5400000" scaled="0"/>
          </a:gradFill>
          <a:latin typeface="+mn-lt"/>
          <a:ea typeface="+mn-ea"/>
          <a:cs typeface="+mn-cs"/>
        </a:defRPr>
      </a:lvl3pPr>
      <a:lvl4pPr marL="739296" indent="-282392" algn="l" defTabSz="913808" rtl="0" eaLnBrk="1" latinLnBrk="0" hangingPunct="1">
        <a:spcBef>
          <a:spcPct val="20000"/>
        </a:spcBef>
        <a:buFont typeface="Arial" pitchFamily="34" charset="0"/>
        <a:buChar char="–"/>
        <a:defRPr sz="2040" kern="1200">
          <a:gradFill>
            <a:gsLst>
              <a:gs pos="0">
                <a:schemeClr val="tx1"/>
              </a:gs>
              <a:gs pos="100000">
                <a:schemeClr val="tx1"/>
              </a:gs>
            </a:gsLst>
            <a:lin ang="5400000" scaled="0"/>
          </a:gradFill>
          <a:latin typeface="+mn-lt"/>
          <a:ea typeface="+mn-ea"/>
          <a:cs typeface="+mn-cs"/>
        </a:defRPr>
      </a:lvl4pPr>
      <a:lvl5pPr marL="1032795" indent="-293497" algn="l" defTabSz="913808" rtl="0" eaLnBrk="1" latinLnBrk="0" hangingPunct="1">
        <a:spcBef>
          <a:spcPct val="20000"/>
        </a:spcBef>
        <a:buFont typeface="Arial" pitchFamily="34" charset="0"/>
        <a:buChar char="»"/>
        <a:defRPr sz="1836" kern="1200">
          <a:gradFill>
            <a:gsLst>
              <a:gs pos="0">
                <a:schemeClr val="tx1"/>
              </a:gs>
              <a:gs pos="100000">
                <a:schemeClr val="tx1"/>
              </a:gs>
            </a:gsLst>
            <a:lin ang="5400000" scaled="0"/>
          </a:gradFill>
          <a:latin typeface="+mn-lt"/>
          <a:ea typeface="+mn-ea"/>
          <a:cs typeface="+mn-cs"/>
        </a:defRPr>
      </a:lvl5pPr>
      <a:lvl6pPr marL="2512971" indent="-228451" algn="l" defTabSz="913808" rtl="0" eaLnBrk="1" latinLnBrk="0" hangingPunct="1">
        <a:spcBef>
          <a:spcPct val="20000"/>
        </a:spcBef>
        <a:buFont typeface="Arial" pitchFamily="34" charset="0"/>
        <a:buChar char="•"/>
        <a:defRPr sz="2040" kern="1200">
          <a:solidFill>
            <a:schemeClr val="tx1"/>
          </a:solidFill>
          <a:latin typeface="+mn-lt"/>
          <a:ea typeface="+mn-ea"/>
          <a:cs typeface="+mn-cs"/>
        </a:defRPr>
      </a:lvl6pPr>
      <a:lvl7pPr marL="2969872" indent="-228451" algn="l" defTabSz="913808" rtl="0" eaLnBrk="1" latinLnBrk="0" hangingPunct="1">
        <a:spcBef>
          <a:spcPct val="20000"/>
        </a:spcBef>
        <a:buFont typeface="Arial" pitchFamily="34" charset="0"/>
        <a:buChar char="•"/>
        <a:defRPr sz="2040" kern="1200">
          <a:solidFill>
            <a:schemeClr val="tx1"/>
          </a:solidFill>
          <a:latin typeface="+mn-lt"/>
          <a:ea typeface="+mn-ea"/>
          <a:cs typeface="+mn-cs"/>
        </a:defRPr>
      </a:lvl7pPr>
      <a:lvl8pPr marL="3426778" indent="-228451" algn="l" defTabSz="913808" rtl="0" eaLnBrk="1" latinLnBrk="0" hangingPunct="1">
        <a:spcBef>
          <a:spcPct val="20000"/>
        </a:spcBef>
        <a:buFont typeface="Arial" pitchFamily="34" charset="0"/>
        <a:buChar char="•"/>
        <a:defRPr sz="2040" kern="1200">
          <a:solidFill>
            <a:schemeClr val="tx1"/>
          </a:solidFill>
          <a:latin typeface="+mn-lt"/>
          <a:ea typeface="+mn-ea"/>
          <a:cs typeface="+mn-cs"/>
        </a:defRPr>
      </a:lvl8pPr>
      <a:lvl9pPr marL="3883681" indent="-228451" algn="l" defTabSz="913808" rtl="0" eaLnBrk="1" latinLnBrk="0" hangingPunct="1">
        <a:spcBef>
          <a:spcPct val="20000"/>
        </a:spcBef>
        <a:buFont typeface="Arial" pitchFamily="34" charset="0"/>
        <a:buChar char="•"/>
        <a:defRPr sz="2040" kern="1200">
          <a:solidFill>
            <a:schemeClr val="tx1"/>
          </a:solidFill>
          <a:latin typeface="+mn-lt"/>
          <a:ea typeface="+mn-ea"/>
          <a:cs typeface="+mn-cs"/>
        </a:defRPr>
      </a:lvl9pPr>
    </p:bodyStyle>
    <p:otherStyle>
      <a:defPPr>
        <a:defRPr lang="en-US"/>
      </a:defPPr>
      <a:lvl1pPr marL="0" algn="l" defTabSz="913808" rtl="0" eaLnBrk="1" latinLnBrk="0" hangingPunct="1">
        <a:defRPr sz="1836" kern="1200">
          <a:solidFill>
            <a:schemeClr val="tx1"/>
          </a:solidFill>
          <a:latin typeface="+mn-lt"/>
          <a:ea typeface="+mn-ea"/>
          <a:cs typeface="+mn-cs"/>
        </a:defRPr>
      </a:lvl1pPr>
      <a:lvl2pPr marL="456903" algn="l" defTabSz="913808" rtl="0" eaLnBrk="1" latinLnBrk="0" hangingPunct="1">
        <a:defRPr sz="1836" kern="1200">
          <a:solidFill>
            <a:schemeClr val="tx1"/>
          </a:solidFill>
          <a:latin typeface="+mn-lt"/>
          <a:ea typeface="+mn-ea"/>
          <a:cs typeface="+mn-cs"/>
        </a:defRPr>
      </a:lvl2pPr>
      <a:lvl3pPr marL="913808" algn="l" defTabSz="913808" rtl="0" eaLnBrk="1" latinLnBrk="0" hangingPunct="1">
        <a:defRPr sz="1836" kern="1200">
          <a:solidFill>
            <a:schemeClr val="tx1"/>
          </a:solidFill>
          <a:latin typeface="+mn-lt"/>
          <a:ea typeface="+mn-ea"/>
          <a:cs typeface="+mn-cs"/>
        </a:defRPr>
      </a:lvl3pPr>
      <a:lvl4pPr marL="1370711" algn="l" defTabSz="913808" rtl="0" eaLnBrk="1" latinLnBrk="0" hangingPunct="1">
        <a:defRPr sz="1836" kern="1200">
          <a:solidFill>
            <a:schemeClr val="tx1"/>
          </a:solidFill>
          <a:latin typeface="+mn-lt"/>
          <a:ea typeface="+mn-ea"/>
          <a:cs typeface="+mn-cs"/>
        </a:defRPr>
      </a:lvl4pPr>
      <a:lvl5pPr marL="1827616" algn="l" defTabSz="913808" rtl="0" eaLnBrk="1" latinLnBrk="0" hangingPunct="1">
        <a:defRPr sz="1836" kern="1200">
          <a:solidFill>
            <a:schemeClr val="tx1"/>
          </a:solidFill>
          <a:latin typeface="+mn-lt"/>
          <a:ea typeface="+mn-ea"/>
          <a:cs typeface="+mn-cs"/>
        </a:defRPr>
      </a:lvl5pPr>
      <a:lvl6pPr marL="2284519" algn="l" defTabSz="913808" rtl="0" eaLnBrk="1" latinLnBrk="0" hangingPunct="1">
        <a:defRPr sz="1836" kern="1200">
          <a:solidFill>
            <a:schemeClr val="tx1"/>
          </a:solidFill>
          <a:latin typeface="+mn-lt"/>
          <a:ea typeface="+mn-ea"/>
          <a:cs typeface="+mn-cs"/>
        </a:defRPr>
      </a:lvl6pPr>
      <a:lvl7pPr marL="2741424" algn="l" defTabSz="913808" rtl="0" eaLnBrk="1" latinLnBrk="0" hangingPunct="1">
        <a:defRPr sz="1836" kern="1200">
          <a:solidFill>
            <a:schemeClr val="tx1"/>
          </a:solidFill>
          <a:latin typeface="+mn-lt"/>
          <a:ea typeface="+mn-ea"/>
          <a:cs typeface="+mn-cs"/>
        </a:defRPr>
      </a:lvl7pPr>
      <a:lvl8pPr marL="3198327" algn="l" defTabSz="913808" rtl="0" eaLnBrk="1" latinLnBrk="0" hangingPunct="1">
        <a:defRPr sz="1836" kern="1200">
          <a:solidFill>
            <a:schemeClr val="tx1"/>
          </a:solidFill>
          <a:latin typeface="+mn-lt"/>
          <a:ea typeface="+mn-ea"/>
          <a:cs typeface="+mn-cs"/>
        </a:defRPr>
      </a:lvl8pPr>
      <a:lvl9pPr marL="3655230" algn="l" defTabSz="913808" rtl="0" eaLnBrk="1" latinLnBrk="0" hangingPunct="1">
        <a:defRPr sz="1836"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79259" tIns="143407" rIns="179259" bIns="143407"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9" y="298450"/>
            <a:ext cx="11887199" cy="912813"/>
          </a:xfrm>
          <a:prstGeom prst="rect">
            <a:avLst/>
          </a:prstGeom>
        </p:spPr>
        <p:txBody>
          <a:bodyPr vert="horz" lIns="179259" tIns="44815" rIns="179259" bIns="44815"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057689616"/>
      </p:ext>
    </p:extLst>
  </p:cSld>
  <p:clrMap bg1="dk1" tx1="lt1" bg2="dk2" tx2="lt2" accent1="accent1" accent2="accent2" accent3="accent3" accent4="accent4" accent5="accent5" accent6="accent6" hlink="hlink" folHlink="folHlink"/>
  <p:sldLayoutIdLst>
    <p:sldLayoutId id="2147484349" r:id="rId1"/>
    <p:sldLayoutId id="2147484350" r:id="rId2"/>
    <p:sldLayoutId id="2147484351" r:id="rId3"/>
    <p:sldLayoutId id="2147484352" r:id="rId4"/>
    <p:sldLayoutId id="2147484353" r:id="rId5"/>
    <p:sldLayoutId id="2147484354" r:id="rId6"/>
    <p:sldLayoutId id="2147484355" r:id="rId7"/>
    <p:sldLayoutId id="2147484356" r:id="rId8"/>
    <p:sldLayoutId id="2147484357" r:id="rId9"/>
    <p:sldLayoutId id="2147484358" r:id="rId10"/>
    <p:sldLayoutId id="2147484359" r:id="rId11"/>
    <p:sldLayoutId id="2147484360" r:id="rId12"/>
    <p:sldLayoutId id="2147484361" r:id="rId13"/>
    <p:sldLayoutId id="2147484362" r:id="rId14"/>
    <p:sldLayoutId id="2147484363" r:id="rId15"/>
  </p:sldLayoutIdLst>
  <p:txStyles>
    <p:titleStyle>
      <a:lvl1pPr algn="l" defTabSz="913898" rtl="0" eaLnBrk="1" latinLnBrk="0" hangingPunct="1">
        <a:spcBef>
          <a:spcPct val="0"/>
        </a:spcBef>
        <a:buNone/>
        <a:defRPr sz="4794" kern="1200">
          <a:gradFill>
            <a:gsLst>
              <a:gs pos="0">
                <a:schemeClr val="tx1"/>
              </a:gs>
              <a:gs pos="100000">
                <a:schemeClr val="tx1"/>
              </a:gs>
            </a:gsLst>
            <a:lin ang="5400000" scaled="0"/>
          </a:gradFill>
          <a:latin typeface="+mj-lt"/>
          <a:ea typeface="+mj-ea"/>
          <a:cs typeface="+mj-cs"/>
        </a:defRPr>
      </a:lvl1pPr>
    </p:titleStyle>
    <p:bodyStyle>
      <a:lvl1pPr marL="0" indent="0" algn="l" defTabSz="913898" rtl="0" eaLnBrk="1" latinLnBrk="0" hangingPunct="1">
        <a:spcBef>
          <a:spcPct val="20000"/>
        </a:spcBef>
        <a:buFont typeface="Arial" pitchFamily="34" charset="0"/>
        <a:buNone/>
        <a:defRPr sz="3570" kern="1200">
          <a:gradFill>
            <a:gsLst>
              <a:gs pos="0">
                <a:schemeClr val="tx1"/>
              </a:gs>
              <a:gs pos="100000">
                <a:schemeClr val="tx1"/>
              </a:gs>
            </a:gsLst>
            <a:lin ang="5400000" scaled="0"/>
          </a:gradFill>
          <a:latin typeface="+mj-lt"/>
          <a:ea typeface="+mn-ea"/>
          <a:cs typeface="+mn-cs"/>
        </a:defRPr>
      </a:lvl1pPr>
      <a:lvl2pPr marL="0" indent="0" algn="l" defTabSz="913898" rtl="0" eaLnBrk="1" latinLnBrk="0" hangingPunct="1">
        <a:spcBef>
          <a:spcPct val="20000"/>
        </a:spcBef>
        <a:buFont typeface="Arial" pitchFamily="34" charset="0"/>
        <a:buNone/>
        <a:defRPr sz="2754" kern="1200">
          <a:gradFill>
            <a:gsLst>
              <a:gs pos="0">
                <a:schemeClr val="tx1"/>
              </a:gs>
              <a:gs pos="100000">
                <a:schemeClr val="tx1"/>
              </a:gs>
            </a:gsLst>
            <a:lin ang="5400000" scaled="0"/>
          </a:gradFill>
          <a:latin typeface="+mn-lt"/>
          <a:ea typeface="+mn-ea"/>
          <a:cs typeface="+mn-cs"/>
        </a:defRPr>
      </a:lvl2pPr>
      <a:lvl3pPr marL="456948" indent="-228474" algn="l" defTabSz="913898" rtl="0" eaLnBrk="1" latinLnBrk="0" hangingPunct="1">
        <a:spcBef>
          <a:spcPct val="20000"/>
        </a:spcBef>
        <a:buFont typeface="Arial" pitchFamily="34" charset="0"/>
        <a:buChar char="•"/>
        <a:defRPr sz="2448" kern="1200">
          <a:gradFill>
            <a:gsLst>
              <a:gs pos="0">
                <a:schemeClr val="tx1"/>
              </a:gs>
              <a:gs pos="100000">
                <a:schemeClr val="tx1"/>
              </a:gs>
            </a:gsLst>
            <a:lin ang="5400000" scaled="0"/>
          </a:gradFill>
          <a:latin typeface="+mn-lt"/>
          <a:ea typeface="+mn-ea"/>
          <a:cs typeface="+mn-cs"/>
        </a:defRPr>
      </a:lvl3pPr>
      <a:lvl4pPr marL="739368" indent="-282419" algn="l" defTabSz="913898" rtl="0" eaLnBrk="1" latinLnBrk="0" hangingPunct="1">
        <a:spcBef>
          <a:spcPct val="20000"/>
        </a:spcBef>
        <a:buFont typeface="Arial" pitchFamily="34" charset="0"/>
        <a:buChar char="–"/>
        <a:defRPr sz="2040" kern="1200">
          <a:gradFill>
            <a:gsLst>
              <a:gs pos="0">
                <a:schemeClr val="tx1"/>
              </a:gs>
              <a:gs pos="100000">
                <a:schemeClr val="tx1"/>
              </a:gs>
            </a:gsLst>
            <a:lin ang="5400000" scaled="0"/>
          </a:gradFill>
          <a:latin typeface="+mn-lt"/>
          <a:ea typeface="+mn-ea"/>
          <a:cs typeface="+mn-cs"/>
        </a:defRPr>
      </a:lvl4pPr>
      <a:lvl5pPr marL="1032896" indent="-293525" algn="l" defTabSz="913898" rtl="0" eaLnBrk="1" latinLnBrk="0" hangingPunct="1">
        <a:spcBef>
          <a:spcPct val="20000"/>
        </a:spcBef>
        <a:buFont typeface="Arial" pitchFamily="34" charset="0"/>
        <a:buChar char="»"/>
        <a:defRPr sz="1836" kern="1200">
          <a:gradFill>
            <a:gsLst>
              <a:gs pos="0">
                <a:schemeClr val="tx1"/>
              </a:gs>
              <a:gs pos="100000">
                <a:schemeClr val="tx1"/>
              </a:gs>
            </a:gsLst>
            <a:lin ang="5400000" scaled="0"/>
          </a:gradFill>
          <a:latin typeface="+mn-lt"/>
          <a:ea typeface="+mn-ea"/>
          <a:cs typeface="+mn-cs"/>
        </a:defRPr>
      </a:lvl5pPr>
      <a:lvl6pPr marL="2513217" indent="-228474" algn="l" defTabSz="913898" rtl="0" eaLnBrk="1" latinLnBrk="0" hangingPunct="1">
        <a:spcBef>
          <a:spcPct val="20000"/>
        </a:spcBef>
        <a:buFont typeface="Arial" pitchFamily="34" charset="0"/>
        <a:buChar char="•"/>
        <a:defRPr sz="2040" kern="1200">
          <a:solidFill>
            <a:schemeClr val="tx1"/>
          </a:solidFill>
          <a:latin typeface="+mn-lt"/>
          <a:ea typeface="+mn-ea"/>
          <a:cs typeface="+mn-cs"/>
        </a:defRPr>
      </a:lvl6pPr>
      <a:lvl7pPr marL="2970164" indent="-228474" algn="l" defTabSz="913898" rtl="0" eaLnBrk="1" latinLnBrk="0" hangingPunct="1">
        <a:spcBef>
          <a:spcPct val="20000"/>
        </a:spcBef>
        <a:buFont typeface="Arial" pitchFamily="34" charset="0"/>
        <a:buChar char="•"/>
        <a:defRPr sz="2040" kern="1200">
          <a:solidFill>
            <a:schemeClr val="tx1"/>
          </a:solidFill>
          <a:latin typeface="+mn-lt"/>
          <a:ea typeface="+mn-ea"/>
          <a:cs typeface="+mn-cs"/>
        </a:defRPr>
      </a:lvl7pPr>
      <a:lvl8pPr marL="3427114" indent="-228474" algn="l" defTabSz="913898" rtl="0" eaLnBrk="1" latinLnBrk="0" hangingPunct="1">
        <a:spcBef>
          <a:spcPct val="20000"/>
        </a:spcBef>
        <a:buFont typeface="Arial" pitchFamily="34" charset="0"/>
        <a:buChar char="•"/>
        <a:defRPr sz="2040" kern="1200">
          <a:solidFill>
            <a:schemeClr val="tx1"/>
          </a:solidFill>
          <a:latin typeface="+mn-lt"/>
          <a:ea typeface="+mn-ea"/>
          <a:cs typeface="+mn-cs"/>
        </a:defRPr>
      </a:lvl8pPr>
      <a:lvl9pPr marL="3884062" indent="-228474" algn="l" defTabSz="913898" rtl="0" eaLnBrk="1" latinLnBrk="0" hangingPunct="1">
        <a:spcBef>
          <a:spcPct val="20000"/>
        </a:spcBef>
        <a:buFont typeface="Arial" pitchFamily="34" charset="0"/>
        <a:buChar char="•"/>
        <a:defRPr sz="2040" kern="1200">
          <a:solidFill>
            <a:schemeClr val="tx1"/>
          </a:solidFill>
          <a:latin typeface="+mn-lt"/>
          <a:ea typeface="+mn-ea"/>
          <a:cs typeface="+mn-cs"/>
        </a:defRPr>
      </a:lvl9pPr>
    </p:bodyStyle>
    <p:otherStyle>
      <a:defPPr>
        <a:defRPr lang="en-US"/>
      </a:defPPr>
      <a:lvl1pPr marL="0" algn="l" defTabSz="913898" rtl="0" eaLnBrk="1" latinLnBrk="0" hangingPunct="1">
        <a:defRPr sz="1836" kern="1200">
          <a:solidFill>
            <a:schemeClr val="tx1"/>
          </a:solidFill>
          <a:latin typeface="+mn-lt"/>
          <a:ea typeface="+mn-ea"/>
          <a:cs typeface="+mn-cs"/>
        </a:defRPr>
      </a:lvl1pPr>
      <a:lvl2pPr marL="456948" algn="l" defTabSz="913898" rtl="0" eaLnBrk="1" latinLnBrk="0" hangingPunct="1">
        <a:defRPr sz="1836" kern="1200">
          <a:solidFill>
            <a:schemeClr val="tx1"/>
          </a:solidFill>
          <a:latin typeface="+mn-lt"/>
          <a:ea typeface="+mn-ea"/>
          <a:cs typeface="+mn-cs"/>
        </a:defRPr>
      </a:lvl2pPr>
      <a:lvl3pPr marL="913898" algn="l" defTabSz="913898" rtl="0" eaLnBrk="1" latinLnBrk="0" hangingPunct="1">
        <a:defRPr sz="1836" kern="1200">
          <a:solidFill>
            <a:schemeClr val="tx1"/>
          </a:solidFill>
          <a:latin typeface="+mn-lt"/>
          <a:ea typeface="+mn-ea"/>
          <a:cs typeface="+mn-cs"/>
        </a:defRPr>
      </a:lvl3pPr>
      <a:lvl4pPr marL="1370846" algn="l" defTabSz="913898" rtl="0" eaLnBrk="1" latinLnBrk="0" hangingPunct="1">
        <a:defRPr sz="1836" kern="1200">
          <a:solidFill>
            <a:schemeClr val="tx1"/>
          </a:solidFill>
          <a:latin typeface="+mn-lt"/>
          <a:ea typeface="+mn-ea"/>
          <a:cs typeface="+mn-cs"/>
        </a:defRPr>
      </a:lvl4pPr>
      <a:lvl5pPr marL="1827794" algn="l" defTabSz="913898" rtl="0" eaLnBrk="1" latinLnBrk="0" hangingPunct="1">
        <a:defRPr sz="1836" kern="1200">
          <a:solidFill>
            <a:schemeClr val="tx1"/>
          </a:solidFill>
          <a:latin typeface="+mn-lt"/>
          <a:ea typeface="+mn-ea"/>
          <a:cs typeface="+mn-cs"/>
        </a:defRPr>
      </a:lvl5pPr>
      <a:lvl6pPr marL="2284743" algn="l" defTabSz="913898" rtl="0" eaLnBrk="1" latinLnBrk="0" hangingPunct="1">
        <a:defRPr sz="1836" kern="1200">
          <a:solidFill>
            <a:schemeClr val="tx1"/>
          </a:solidFill>
          <a:latin typeface="+mn-lt"/>
          <a:ea typeface="+mn-ea"/>
          <a:cs typeface="+mn-cs"/>
        </a:defRPr>
      </a:lvl6pPr>
      <a:lvl7pPr marL="2741692" algn="l" defTabSz="913898" rtl="0" eaLnBrk="1" latinLnBrk="0" hangingPunct="1">
        <a:defRPr sz="1836" kern="1200">
          <a:solidFill>
            <a:schemeClr val="tx1"/>
          </a:solidFill>
          <a:latin typeface="+mn-lt"/>
          <a:ea typeface="+mn-ea"/>
          <a:cs typeface="+mn-cs"/>
        </a:defRPr>
      </a:lvl7pPr>
      <a:lvl8pPr marL="3198640" algn="l" defTabSz="913898" rtl="0" eaLnBrk="1" latinLnBrk="0" hangingPunct="1">
        <a:defRPr sz="1836" kern="1200">
          <a:solidFill>
            <a:schemeClr val="tx1"/>
          </a:solidFill>
          <a:latin typeface="+mn-lt"/>
          <a:ea typeface="+mn-ea"/>
          <a:cs typeface="+mn-cs"/>
        </a:defRPr>
      </a:lvl8pPr>
      <a:lvl9pPr marL="3655588" algn="l" defTabSz="913898" rtl="0" eaLnBrk="1" latinLnBrk="0" hangingPunct="1">
        <a:defRPr sz="1836"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79224" tIns="143378" rIns="179224" bIns="143378"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41" y="298450"/>
            <a:ext cx="11887199" cy="912813"/>
          </a:xfrm>
          <a:prstGeom prst="rect">
            <a:avLst/>
          </a:prstGeom>
        </p:spPr>
        <p:txBody>
          <a:bodyPr vert="horz" lIns="179224" tIns="44807" rIns="179224" bIns="44807"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3628792520"/>
      </p:ext>
    </p:extLst>
  </p:cSld>
  <p:clrMap bg1="dk1" tx1="lt1" bg2="dk2" tx2="lt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 id="2147484377" r:id="rId13"/>
    <p:sldLayoutId id="2147484378" r:id="rId14"/>
    <p:sldLayoutId id="2147484379" r:id="rId15"/>
    <p:sldLayoutId id="2147484380" r:id="rId16"/>
  </p:sldLayoutIdLst>
  <p:txStyles>
    <p:titleStyle>
      <a:lvl1pPr algn="l" defTabSz="913718" rtl="0" eaLnBrk="1" latinLnBrk="0" hangingPunct="1">
        <a:spcBef>
          <a:spcPct val="0"/>
        </a:spcBef>
        <a:buNone/>
        <a:defRPr sz="4794" kern="1200">
          <a:gradFill>
            <a:gsLst>
              <a:gs pos="0">
                <a:schemeClr val="tx1"/>
              </a:gs>
              <a:gs pos="100000">
                <a:schemeClr val="tx1"/>
              </a:gs>
            </a:gsLst>
            <a:lin ang="5400000" scaled="0"/>
          </a:gradFill>
          <a:latin typeface="+mj-lt"/>
          <a:ea typeface="+mj-ea"/>
          <a:cs typeface="+mj-cs"/>
        </a:defRPr>
      </a:lvl1pPr>
    </p:titleStyle>
    <p:bodyStyle>
      <a:lvl1pPr marL="0" indent="0" algn="l" defTabSz="913718" rtl="0" eaLnBrk="1" latinLnBrk="0" hangingPunct="1">
        <a:spcBef>
          <a:spcPct val="20000"/>
        </a:spcBef>
        <a:buFont typeface="Arial" pitchFamily="34" charset="0"/>
        <a:buNone/>
        <a:defRPr sz="3570" kern="1200">
          <a:gradFill>
            <a:gsLst>
              <a:gs pos="0">
                <a:schemeClr val="tx1"/>
              </a:gs>
              <a:gs pos="100000">
                <a:schemeClr val="tx1"/>
              </a:gs>
            </a:gsLst>
            <a:lin ang="5400000" scaled="0"/>
          </a:gradFill>
          <a:latin typeface="+mj-lt"/>
          <a:ea typeface="+mn-ea"/>
          <a:cs typeface="+mn-cs"/>
        </a:defRPr>
      </a:lvl1pPr>
      <a:lvl2pPr marL="0" indent="0" algn="l" defTabSz="913718" rtl="0" eaLnBrk="1" latinLnBrk="0" hangingPunct="1">
        <a:spcBef>
          <a:spcPct val="20000"/>
        </a:spcBef>
        <a:buFont typeface="Arial" pitchFamily="34" charset="0"/>
        <a:buNone/>
        <a:defRPr sz="2754" kern="1200">
          <a:gradFill>
            <a:gsLst>
              <a:gs pos="0">
                <a:schemeClr val="tx1"/>
              </a:gs>
              <a:gs pos="100000">
                <a:schemeClr val="tx1"/>
              </a:gs>
            </a:gsLst>
            <a:lin ang="5400000" scaled="0"/>
          </a:gradFill>
          <a:latin typeface="+mn-lt"/>
          <a:ea typeface="+mn-ea"/>
          <a:cs typeface="+mn-cs"/>
        </a:defRPr>
      </a:lvl2pPr>
      <a:lvl3pPr marL="456859" indent="-228429" algn="l" defTabSz="913718" rtl="0" eaLnBrk="1" latinLnBrk="0" hangingPunct="1">
        <a:spcBef>
          <a:spcPct val="20000"/>
        </a:spcBef>
        <a:buFont typeface="Arial" pitchFamily="34" charset="0"/>
        <a:buChar char="•"/>
        <a:defRPr sz="2448" kern="1200">
          <a:gradFill>
            <a:gsLst>
              <a:gs pos="0">
                <a:schemeClr val="tx1"/>
              </a:gs>
              <a:gs pos="100000">
                <a:schemeClr val="tx1"/>
              </a:gs>
            </a:gsLst>
            <a:lin ang="5400000" scaled="0"/>
          </a:gradFill>
          <a:latin typeface="+mn-lt"/>
          <a:ea typeface="+mn-ea"/>
          <a:cs typeface="+mn-cs"/>
        </a:defRPr>
      </a:lvl3pPr>
      <a:lvl4pPr marL="739224" indent="-282364" algn="l" defTabSz="913718" rtl="0" eaLnBrk="1" latinLnBrk="0" hangingPunct="1">
        <a:spcBef>
          <a:spcPct val="20000"/>
        </a:spcBef>
        <a:buFont typeface="Arial" pitchFamily="34" charset="0"/>
        <a:buChar char="–"/>
        <a:defRPr sz="2040" kern="1200">
          <a:gradFill>
            <a:gsLst>
              <a:gs pos="0">
                <a:schemeClr val="tx1"/>
              </a:gs>
              <a:gs pos="100000">
                <a:schemeClr val="tx1"/>
              </a:gs>
            </a:gsLst>
            <a:lin ang="5400000" scaled="0"/>
          </a:gradFill>
          <a:latin typeface="+mn-lt"/>
          <a:ea typeface="+mn-ea"/>
          <a:cs typeface="+mn-cs"/>
        </a:defRPr>
      </a:lvl4pPr>
      <a:lvl5pPr marL="1032694" indent="-293468" algn="l" defTabSz="913718" rtl="0" eaLnBrk="1" latinLnBrk="0" hangingPunct="1">
        <a:spcBef>
          <a:spcPct val="20000"/>
        </a:spcBef>
        <a:buFont typeface="Arial" pitchFamily="34" charset="0"/>
        <a:buChar char="»"/>
        <a:defRPr sz="1836" kern="1200">
          <a:gradFill>
            <a:gsLst>
              <a:gs pos="0">
                <a:schemeClr val="tx1"/>
              </a:gs>
              <a:gs pos="100000">
                <a:schemeClr val="tx1"/>
              </a:gs>
            </a:gsLst>
            <a:lin ang="5400000" scaled="0"/>
          </a:gradFill>
          <a:latin typeface="+mn-lt"/>
          <a:ea typeface="+mn-ea"/>
          <a:cs typeface="+mn-cs"/>
        </a:defRPr>
      </a:lvl5pPr>
      <a:lvl6pPr marL="2512725" indent="-228429" algn="l" defTabSz="913718" rtl="0" eaLnBrk="1" latinLnBrk="0" hangingPunct="1">
        <a:spcBef>
          <a:spcPct val="20000"/>
        </a:spcBef>
        <a:buFont typeface="Arial" pitchFamily="34" charset="0"/>
        <a:buChar char="•"/>
        <a:defRPr sz="2040" kern="1200">
          <a:solidFill>
            <a:schemeClr val="tx1"/>
          </a:solidFill>
          <a:latin typeface="+mn-lt"/>
          <a:ea typeface="+mn-ea"/>
          <a:cs typeface="+mn-cs"/>
        </a:defRPr>
      </a:lvl6pPr>
      <a:lvl7pPr marL="2969582" indent="-228429" algn="l" defTabSz="913718" rtl="0" eaLnBrk="1" latinLnBrk="0" hangingPunct="1">
        <a:spcBef>
          <a:spcPct val="20000"/>
        </a:spcBef>
        <a:buFont typeface="Arial" pitchFamily="34" charset="0"/>
        <a:buChar char="•"/>
        <a:defRPr sz="2040" kern="1200">
          <a:solidFill>
            <a:schemeClr val="tx1"/>
          </a:solidFill>
          <a:latin typeface="+mn-lt"/>
          <a:ea typeface="+mn-ea"/>
          <a:cs typeface="+mn-cs"/>
        </a:defRPr>
      </a:lvl7pPr>
      <a:lvl8pPr marL="3426442" indent="-228429" algn="l" defTabSz="913718" rtl="0" eaLnBrk="1" latinLnBrk="0" hangingPunct="1">
        <a:spcBef>
          <a:spcPct val="20000"/>
        </a:spcBef>
        <a:buFont typeface="Arial" pitchFamily="34" charset="0"/>
        <a:buChar char="•"/>
        <a:defRPr sz="2040" kern="1200">
          <a:solidFill>
            <a:schemeClr val="tx1"/>
          </a:solidFill>
          <a:latin typeface="+mn-lt"/>
          <a:ea typeface="+mn-ea"/>
          <a:cs typeface="+mn-cs"/>
        </a:defRPr>
      </a:lvl8pPr>
      <a:lvl9pPr marL="3883301" indent="-228429" algn="l" defTabSz="913718" rtl="0" eaLnBrk="1" latinLnBrk="0" hangingPunct="1">
        <a:spcBef>
          <a:spcPct val="20000"/>
        </a:spcBef>
        <a:buFont typeface="Arial" pitchFamily="34" charset="0"/>
        <a:buChar char="•"/>
        <a:defRPr sz="2040" kern="1200">
          <a:solidFill>
            <a:schemeClr val="tx1"/>
          </a:solidFill>
          <a:latin typeface="+mn-lt"/>
          <a:ea typeface="+mn-ea"/>
          <a:cs typeface="+mn-cs"/>
        </a:defRPr>
      </a:lvl9pPr>
    </p:bodyStyle>
    <p:otherStyle>
      <a:defPPr>
        <a:defRPr lang="en-US"/>
      </a:defPPr>
      <a:lvl1pPr marL="0" algn="l" defTabSz="913718" rtl="0" eaLnBrk="1" latinLnBrk="0" hangingPunct="1">
        <a:defRPr sz="1836" kern="1200">
          <a:solidFill>
            <a:schemeClr val="tx1"/>
          </a:solidFill>
          <a:latin typeface="+mn-lt"/>
          <a:ea typeface="+mn-ea"/>
          <a:cs typeface="+mn-cs"/>
        </a:defRPr>
      </a:lvl1pPr>
      <a:lvl2pPr marL="456859" algn="l" defTabSz="913718" rtl="0" eaLnBrk="1" latinLnBrk="0" hangingPunct="1">
        <a:defRPr sz="1836" kern="1200">
          <a:solidFill>
            <a:schemeClr val="tx1"/>
          </a:solidFill>
          <a:latin typeface="+mn-lt"/>
          <a:ea typeface="+mn-ea"/>
          <a:cs typeface="+mn-cs"/>
        </a:defRPr>
      </a:lvl2pPr>
      <a:lvl3pPr marL="913718" algn="l" defTabSz="913718" rtl="0" eaLnBrk="1" latinLnBrk="0" hangingPunct="1">
        <a:defRPr sz="1836" kern="1200">
          <a:solidFill>
            <a:schemeClr val="tx1"/>
          </a:solidFill>
          <a:latin typeface="+mn-lt"/>
          <a:ea typeface="+mn-ea"/>
          <a:cs typeface="+mn-cs"/>
        </a:defRPr>
      </a:lvl3pPr>
      <a:lvl4pPr marL="1370577" algn="l" defTabSz="913718" rtl="0" eaLnBrk="1" latinLnBrk="0" hangingPunct="1">
        <a:defRPr sz="1836" kern="1200">
          <a:solidFill>
            <a:schemeClr val="tx1"/>
          </a:solidFill>
          <a:latin typeface="+mn-lt"/>
          <a:ea typeface="+mn-ea"/>
          <a:cs typeface="+mn-cs"/>
        </a:defRPr>
      </a:lvl4pPr>
      <a:lvl5pPr marL="1827436" algn="l" defTabSz="913718" rtl="0" eaLnBrk="1" latinLnBrk="0" hangingPunct="1">
        <a:defRPr sz="1836" kern="1200">
          <a:solidFill>
            <a:schemeClr val="tx1"/>
          </a:solidFill>
          <a:latin typeface="+mn-lt"/>
          <a:ea typeface="+mn-ea"/>
          <a:cs typeface="+mn-cs"/>
        </a:defRPr>
      </a:lvl5pPr>
      <a:lvl6pPr marL="2284296" algn="l" defTabSz="913718" rtl="0" eaLnBrk="1" latinLnBrk="0" hangingPunct="1">
        <a:defRPr sz="1836" kern="1200">
          <a:solidFill>
            <a:schemeClr val="tx1"/>
          </a:solidFill>
          <a:latin typeface="+mn-lt"/>
          <a:ea typeface="+mn-ea"/>
          <a:cs typeface="+mn-cs"/>
        </a:defRPr>
      </a:lvl6pPr>
      <a:lvl7pPr marL="2741155" algn="l" defTabSz="913718" rtl="0" eaLnBrk="1" latinLnBrk="0" hangingPunct="1">
        <a:defRPr sz="1836" kern="1200">
          <a:solidFill>
            <a:schemeClr val="tx1"/>
          </a:solidFill>
          <a:latin typeface="+mn-lt"/>
          <a:ea typeface="+mn-ea"/>
          <a:cs typeface="+mn-cs"/>
        </a:defRPr>
      </a:lvl7pPr>
      <a:lvl8pPr marL="3198014" algn="l" defTabSz="913718" rtl="0" eaLnBrk="1" latinLnBrk="0" hangingPunct="1">
        <a:defRPr sz="1836" kern="1200">
          <a:solidFill>
            <a:schemeClr val="tx1"/>
          </a:solidFill>
          <a:latin typeface="+mn-lt"/>
          <a:ea typeface="+mn-ea"/>
          <a:cs typeface="+mn-cs"/>
        </a:defRPr>
      </a:lvl8pPr>
      <a:lvl9pPr marL="3654872" algn="l" defTabSz="913718" rtl="0" eaLnBrk="1" latinLnBrk="0" hangingPunct="1">
        <a:defRPr sz="1836"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79206" tIns="143364" rIns="179206" bIns="14336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42" y="298450"/>
            <a:ext cx="11887199" cy="912813"/>
          </a:xfrm>
          <a:prstGeom prst="rect">
            <a:avLst/>
          </a:prstGeom>
        </p:spPr>
        <p:txBody>
          <a:bodyPr vert="horz" lIns="179206" tIns="44803" rIns="179206" bIns="44803"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623935256"/>
      </p:ext>
    </p:extLst>
  </p:cSld>
  <p:clrMap bg1="lt1" tx1="dk1" bg2="lt2" tx2="dk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393" r:id="rId12"/>
    <p:sldLayoutId id="2147484394" r:id="rId13"/>
    <p:sldLayoutId id="2147484395" r:id="rId14"/>
    <p:sldLayoutId id="2147484396" r:id="rId15"/>
    <p:sldLayoutId id="2147484397" r:id="rId16"/>
  </p:sldLayoutIdLst>
  <p:txStyles>
    <p:titleStyle>
      <a:lvl1pPr algn="l" defTabSz="913628" rtl="0" eaLnBrk="1" latinLnBrk="0" hangingPunct="1">
        <a:spcBef>
          <a:spcPct val="0"/>
        </a:spcBef>
        <a:buNone/>
        <a:defRPr sz="4794" kern="1200">
          <a:gradFill>
            <a:gsLst>
              <a:gs pos="0">
                <a:srgbClr val="505050"/>
              </a:gs>
              <a:gs pos="100000">
                <a:srgbClr val="505050"/>
              </a:gs>
            </a:gsLst>
            <a:lin ang="5400000" scaled="0"/>
          </a:gradFill>
          <a:latin typeface="+mj-lt"/>
          <a:ea typeface="+mj-ea"/>
          <a:cs typeface="+mj-cs"/>
        </a:defRPr>
      </a:lvl1pPr>
    </p:titleStyle>
    <p:bodyStyle>
      <a:lvl1pPr marL="0" indent="0" algn="l" defTabSz="913628" rtl="0" eaLnBrk="1" latinLnBrk="0" hangingPunct="1">
        <a:spcBef>
          <a:spcPct val="20000"/>
        </a:spcBef>
        <a:buFont typeface="Arial" pitchFamily="34" charset="0"/>
        <a:buNone/>
        <a:defRPr sz="3570" kern="1200">
          <a:gradFill>
            <a:gsLst>
              <a:gs pos="0">
                <a:srgbClr val="505050"/>
              </a:gs>
              <a:gs pos="100000">
                <a:srgbClr val="505050"/>
              </a:gs>
            </a:gsLst>
            <a:lin ang="5400000" scaled="0"/>
          </a:gradFill>
          <a:latin typeface="+mj-lt"/>
          <a:ea typeface="+mn-ea"/>
          <a:cs typeface="+mn-cs"/>
        </a:defRPr>
      </a:lvl1pPr>
      <a:lvl2pPr marL="0" indent="0" algn="l" defTabSz="913628" rtl="0" eaLnBrk="1" latinLnBrk="0" hangingPunct="1">
        <a:spcBef>
          <a:spcPct val="20000"/>
        </a:spcBef>
        <a:buFont typeface="Arial" pitchFamily="34" charset="0"/>
        <a:buNone/>
        <a:defRPr sz="2754" kern="1200">
          <a:gradFill>
            <a:gsLst>
              <a:gs pos="0">
                <a:srgbClr val="505050"/>
              </a:gs>
              <a:gs pos="100000">
                <a:srgbClr val="505050"/>
              </a:gs>
            </a:gsLst>
            <a:lin ang="5400000" scaled="0"/>
          </a:gradFill>
          <a:latin typeface="+mn-lt"/>
          <a:ea typeface="+mn-ea"/>
          <a:cs typeface="+mn-cs"/>
        </a:defRPr>
      </a:lvl2pPr>
      <a:lvl3pPr marL="456814" indent="-228407" algn="l" defTabSz="913628" rtl="0" eaLnBrk="1" latinLnBrk="0" hangingPunct="1">
        <a:spcBef>
          <a:spcPct val="20000"/>
        </a:spcBef>
        <a:buFont typeface="Arial" pitchFamily="34" charset="0"/>
        <a:buChar char="•"/>
        <a:defRPr sz="2448" kern="1200">
          <a:gradFill>
            <a:gsLst>
              <a:gs pos="0">
                <a:srgbClr val="505050"/>
              </a:gs>
              <a:gs pos="100000">
                <a:srgbClr val="505050"/>
              </a:gs>
            </a:gsLst>
            <a:lin ang="5400000" scaled="0"/>
          </a:gradFill>
          <a:latin typeface="+mn-lt"/>
          <a:ea typeface="+mn-ea"/>
          <a:cs typeface="+mn-cs"/>
        </a:defRPr>
      </a:lvl3pPr>
      <a:lvl4pPr marL="739151" indent="-282337" algn="l" defTabSz="913628" rtl="0" eaLnBrk="1" latinLnBrk="0" hangingPunct="1">
        <a:spcBef>
          <a:spcPct val="20000"/>
        </a:spcBef>
        <a:buFont typeface="Arial" pitchFamily="34" charset="0"/>
        <a:buChar char="–"/>
        <a:defRPr sz="2040" kern="1200">
          <a:gradFill>
            <a:gsLst>
              <a:gs pos="0">
                <a:srgbClr val="505050"/>
              </a:gs>
              <a:gs pos="100000">
                <a:srgbClr val="505050"/>
              </a:gs>
            </a:gsLst>
            <a:lin ang="5400000" scaled="0"/>
          </a:gradFill>
          <a:latin typeface="+mn-lt"/>
          <a:ea typeface="+mn-ea"/>
          <a:cs typeface="+mn-cs"/>
        </a:defRPr>
      </a:lvl4pPr>
      <a:lvl5pPr marL="1032593" indent="-293440" algn="l" defTabSz="913628" rtl="0" eaLnBrk="1" latinLnBrk="0" hangingPunct="1">
        <a:spcBef>
          <a:spcPct val="20000"/>
        </a:spcBef>
        <a:buFont typeface="Arial" pitchFamily="34" charset="0"/>
        <a:buChar char="»"/>
        <a:defRPr sz="1836" kern="1200">
          <a:gradFill>
            <a:gsLst>
              <a:gs pos="0">
                <a:srgbClr val="505050"/>
              </a:gs>
              <a:gs pos="100000">
                <a:srgbClr val="505050"/>
              </a:gs>
            </a:gsLst>
            <a:lin ang="5400000" scaled="0"/>
          </a:gradFill>
          <a:latin typeface="+mn-lt"/>
          <a:ea typeface="+mn-ea"/>
          <a:cs typeface="+mn-cs"/>
        </a:defRPr>
      </a:lvl5pPr>
      <a:lvl6pPr marL="2512478" indent="-228407" algn="l" defTabSz="913628" rtl="0" eaLnBrk="1" latinLnBrk="0" hangingPunct="1">
        <a:spcBef>
          <a:spcPct val="20000"/>
        </a:spcBef>
        <a:buFont typeface="Arial" pitchFamily="34" charset="0"/>
        <a:buChar char="•"/>
        <a:defRPr sz="2040" kern="1200">
          <a:solidFill>
            <a:schemeClr val="tx1"/>
          </a:solidFill>
          <a:latin typeface="+mn-lt"/>
          <a:ea typeface="+mn-ea"/>
          <a:cs typeface="+mn-cs"/>
        </a:defRPr>
      </a:lvl6pPr>
      <a:lvl7pPr marL="2969291" indent="-228407" algn="l" defTabSz="913628" rtl="0" eaLnBrk="1" latinLnBrk="0" hangingPunct="1">
        <a:spcBef>
          <a:spcPct val="20000"/>
        </a:spcBef>
        <a:buFont typeface="Arial" pitchFamily="34" charset="0"/>
        <a:buChar char="•"/>
        <a:defRPr sz="2040" kern="1200">
          <a:solidFill>
            <a:schemeClr val="tx1"/>
          </a:solidFill>
          <a:latin typeface="+mn-lt"/>
          <a:ea typeface="+mn-ea"/>
          <a:cs typeface="+mn-cs"/>
        </a:defRPr>
      </a:lvl7pPr>
      <a:lvl8pPr marL="3426106" indent="-228407" algn="l" defTabSz="913628" rtl="0" eaLnBrk="1" latinLnBrk="0" hangingPunct="1">
        <a:spcBef>
          <a:spcPct val="20000"/>
        </a:spcBef>
        <a:buFont typeface="Arial" pitchFamily="34" charset="0"/>
        <a:buChar char="•"/>
        <a:defRPr sz="2040" kern="1200">
          <a:solidFill>
            <a:schemeClr val="tx1"/>
          </a:solidFill>
          <a:latin typeface="+mn-lt"/>
          <a:ea typeface="+mn-ea"/>
          <a:cs typeface="+mn-cs"/>
        </a:defRPr>
      </a:lvl8pPr>
      <a:lvl9pPr marL="3882920" indent="-228407" algn="l" defTabSz="913628" rtl="0" eaLnBrk="1" latinLnBrk="0" hangingPunct="1">
        <a:spcBef>
          <a:spcPct val="20000"/>
        </a:spcBef>
        <a:buFont typeface="Arial" pitchFamily="34" charset="0"/>
        <a:buChar char="•"/>
        <a:defRPr sz="2040" kern="1200">
          <a:solidFill>
            <a:schemeClr val="tx1"/>
          </a:solidFill>
          <a:latin typeface="+mn-lt"/>
          <a:ea typeface="+mn-ea"/>
          <a:cs typeface="+mn-cs"/>
        </a:defRPr>
      </a:lvl9pPr>
    </p:bodyStyle>
    <p:otherStyle>
      <a:defPPr>
        <a:defRPr lang="en-US"/>
      </a:defPPr>
      <a:lvl1pPr marL="0" algn="l" defTabSz="913628" rtl="0" eaLnBrk="1" latinLnBrk="0" hangingPunct="1">
        <a:defRPr sz="1836" kern="1200">
          <a:solidFill>
            <a:schemeClr val="tx1"/>
          </a:solidFill>
          <a:latin typeface="+mn-lt"/>
          <a:ea typeface="+mn-ea"/>
          <a:cs typeface="+mn-cs"/>
        </a:defRPr>
      </a:lvl1pPr>
      <a:lvl2pPr marL="456814" algn="l" defTabSz="913628" rtl="0" eaLnBrk="1" latinLnBrk="0" hangingPunct="1">
        <a:defRPr sz="1836" kern="1200">
          <a:solidFill>
            <a:schemeClr val="tx1"/>
          </a:solidFill>
          <a:latin typeface="+mn-lt"/>
          <a:ea typeface="+mn-ea"/>
          <a:cs typeface="+mn-cs"/>
        </a:defRPr>
      </a:lvl2pPr>
      <a:lvl3pPr marL="913628" algn="l" defTabSz="913628" rtl="0" eaLnBrk="1" latinLnBrk="0" hangingPunct="1">
        <a:defRPr sz="1836" kern="1200">
          <a:solidFill>
            <a:schemeClr val="tx1"/>
          </a:solidFill>
          <a:latin typeface="+mn-lt"/>
          <a:ea typeface="+mn-ea"/>
          <a:cs typeface="+mn-cs"/>
        </a:defRPr>
      </a:lvl3pPr>
      <a:lvl4pPr marL="1370443" algn="l" defTabSz="913628" rtl="0" eaLnBrk="1" latinLnBrk="0" hangingPunct="1">
        <a:defRPr sz="1836" kern="1200">
          <a:solidFill>
            <a:schemeClr val="tx1"/>
          </a:solidFill>
          <a:latin typeface="+mn-lt"/>
          <a:ea typeface="+mn-ea"/>
          <a:cs typeface="+mn-cs"/>
        </a:defRPr>
      </a:lvl4pPr>
      <a:lvl5pPr marL="1827258" algn="l" defTabSz="913628" rtl="0" eaLnBrk="1" latinLnBrk="0" hangingPunct="1">
        <a:defRPr sz="1836" kern="1200">
          <a:solidFill>
            <a:schemeClr val="tx1"/>
          </a:solidFill>
          <a:latin typeface="+mn-lt"/>
          <a:ea typeface="+mn-ea"/>
          <a:cs typeface="+mn-cs"/>
        </a:defRPr>
      </a:lvl5pPr>
      <a:lvl6pPr marL="2284071" algn="l" defTabSz="913628" rtl="0" eaLnBrk="1" latinLnBrk="0" hangingPunct="1">
        <a:defRPr sz="1836" kern="1200">
          <a:solidFill>
            <a:schemeClr val="tx1"/>
          </a:solidFill>
          <a:latin typeface="+mn-lt"/>
          <a:ea typeface="+mn-ea"/>
          <a:cs typeface="+mn-cs"/>
        </a:defRPr>
      </a:lvl6pPr>
      <a:lvl7pPr marL="2740885" algn="l" defTabSz="913628" rtl="0" eaLnBrk="1" latinLnBrk="0" hangingPunct="1">
        <a:defRPr sz="1836" kern="1200">
          <a:solidFill>
            <a:schemeClr val="tx1"/>
          </a:solidFill>
          <a:latin typeface="+mn-lt"/>
          <a:ea typeface="+mn-ea"/>
          <a:cs typeface="+mn-cs"/>
        </a:defRPr>
      </a:lvl7pPr>
      <a:lvl8pPr marL="3197701" algn="l" defTabSz="913628" rtl="0" eaLnBrk="1" latinLnBrk="0" hangingPunct="1">
        <a:defRPr sz="1836" kern="1200">
          <a:solidFill>
            <a:schemeClr val="tx1"/>
          </a:solidFill>
          <a:latin typeface="+mn-lt"/>
          <a:ea typeface="+mn-ea"/>
          <a:cs typeface="+mn-cs"/>
        </a:defRPr>
      </a:lvl8pPr>
      <a:lvl9pPr marL="3654514" algn="l" defTabSz="913628" rtl="0" eaLnBrk="1" latinLnBrk="0" hangingPunct="1">
        <a:defRPr sz="18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91.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2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2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12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731" dirty="0"/>
              <a:t>Modern JavaScript</a:t>
            </a:r>
          </a:p>
        </p:txBody>
      </p:sp>
      <p:sp>
        <p:nvSpPr>
          <p:cNvPr id="3" name="Subtitle 2"/>
          <p:cNvSpPr>
            <a:spLocks noGrp="1"/>
          </p:cNvSpPr>
          <p:nvPr>
            <p:ph type="subTitle" idx="1"/>
          </p:nvPr>
        </p:nvSpPr>
        <p:spPr/>
        <p:txBody>
          <a:bodyPr/>
          <a:lstStyle/>
          <a:p>
            <a:r>
              <a:rPr lang="en-US" sz="2856" dirty="0"/>
              <a:t>Luke Hoban</a:t>
            </a:r>
          </a:p>
          <a:p>
            <a:r>
              <a:rPr lang="en-US" sz="2856" dirty="0"/>
              <a:t>Program Manager — JavaScript</a:t>
            </a:r>
          </a:p>
          <a:p>
            <a:r>
              <a:rPr lang="en-US" sz="2856" dirty="0"/>
              <a:t>Microsoft Corporation</a:t>
            </a:r>
          </a:p>
          <a:p>
            <a:r>
              <a:rPr lang="en-US" sz="2856" dirty="0"/>
              <a:t>3-014</a:t>
            </a:r>
          </a:p>
        </p:txBody>
      </p:sp>
    </p:spTree>
    <p:extLst>
      <p:ext uri="{BB962C8B-B14F-4D97-AF65-F5344CB8AC3E}">
        <p14:creationId xmlns:p14="http://schemas.microsoft.com/office/powerpoint/2010/main" val="405950103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ECMAScript</a:t>
            </a:r>
            <a:r>
              <a:rPr lang="en-US" dirty="0" smtClean="0"/>
              <a:t> 5 Array APIs</a:t>
            </a:r>
            <a:br>
              <a:rPr lang="en-US" dirty="0" smtClean="0"/>
            </a:br>
            <a:endParaRPr lang="en-US" dirty="0"/>
          </a:p>
        </p:txBody>
      </p:sp>
      <p:sp>
        <p:nvSpPr>
          <p:cNvPr id="12" name="Text Placeholder 2"/>
          <p:cNvSpPr txBox="1">
            <a:spLocks/>
          </p:cNvSpPr>
          <p:nvPr/>
        </p:nvSpPr>
        <p:spPr>
          <a:xfrm>
            <a:off x="531137" y="1600969"/>
            <a:ext cx="11902837" cy="4263283"/>
          </a:xfrm>
          <a:prstGeom prst="rect">
            <a:avLst/>
          </a:prstGeom>
        </p:spPr>
        <p:txBody>
          <a:bodyPr vert="horz" wrap="square"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856" dirty="0">
              <a:solidFill>
                <a:srgbClr val="0000FF"/>
              </a:solidFill>
            </a:endParaRPr>
          </a:p>
          <a:p>
            <a:r>
              <a:rPr lang="en-US" sz="2856" dirty="0" err="1">
                <a:solidFill>
                  <a:srgbClr val="0000FF"/>
                </a:solidFill>
              </a:rPr>
              <a:t>var</a:t>
            </a:r>
            <a:r>
              <a:rPr lang="en-US" sz="2856" dirty="0"/>
              <a:t> items = ["a", "b", "c"];</a:t>
            </a:r>
          </a:p>
          <a:p>
            <a:endParaRPr lang="en-US" sz="2856" dirty="0"/>
          </a:p>
          <a:p>
            <a:endParaRPr lang="en-US" sz="2856" dirty="0"/>
          </a:p>
          <a:p>
            <a:r>
              <a:rPr lang="en-US" sz="2856" dirty="0">
                <a:solidFill>
                  <a:srgbClr val="0000FF"/>
                </a:solidFill>
              </a:rPr>
              <a:t>for</a:t>
            </a:r>
            <a:r>
              <a:rPr lang="en-US" sz="2856" dirty="0"/>
              <a:t> (</a:t>
            </a:r>
            <a:r>
              <a:rPr lang="en-US" sz="2856" dirty="0" err="1">
                <a:solidFill>
                  <a:srgbClr val="0000FF"/>
                </a:solidFill>
              </a:rPr>
              <a:t>var</a:t>
            </a:r>
            <a:r>
              <a:rPr lang="en-US" sz="2856" dirty="0"/>
              <a:t> </a:t>
            </a:r>
            <a:r>
              <a:rPr lang="en-US" sz="2856" dirty="0" err="1"/>
              <a:t>i</a:t>
            </a:r>
            <a:r>
              <a:rPr lang="en-US" sz="2856" dirty="0"/>
              <a:t> = 0; </a:t>
            </a:r>
            <a:r>
              <a:rPr lang="en-US" sz="2856" dirty="0" err="1"/>
              <a:t>i</a:t>
            </a:r>
            <a:r>
              <a:rPr lang="en-US" sz="2856" dirty="0"/>
              <a:t> &lt; </a:t>
            </a:r>
            <a:r>
              <a:rPr lang="en-US" sz="2856" dirty="0" err="1"/>
              <a:t>items.length</a:t>
            </a:r>
            <a:r>
              <a:rPr lang="en-US" sz="2856" dirty="0"/>
              <a:t>; </a:t>
            </a:r>
            <a:r>
              <a:rPr lang="en-US" sz="2856" dirty="0" err="1"/>
              <a:t>i</a:t>
            </a:r>
            <a:r>
              <a:rPr lang="en-US" sz="2856" dirty="0"/>
              <a:t>++) {</a:t>
            </a:r>
          </a:p>
          <a:p>
            <a:r>
              <a:rPr lang="en-US" sz="2856" dirty="0"/>
              <a:t>  (function(</a:t>
            </a:r>
            <a:r>
              <a:rPr lang="en-US" sz="2856" dirty="0" err="1"/>
              <a:t>i</a:t>
            </a:r>
            <a:r>
              <a:rPr lang="en-US" sz="2856" dirty="0"/>
              <a:t>) {</a:t>
            </a:r>
          </a:p>
          <a:p>
            <a:r>
              <a:rPr lang="en-US" sz="2856" dirty="0"/>
              <a:t>    </a:t>
            </a:r>
            <a:r>
              <a:rPr lang="en-US" sz="2856" dirty="0" err="1"/>
              <a:t>setTimeout</a:t>
            </a:r>
            <a:r>
              <a:rPr lang="en-US" sz="2856" dirty="0"/>
              <a:t>(</a:t>
            </a:r>
            <a:r>
              <a:rPr lang="en-US" sz="2856" dirty="0">
                <a:solidFill>
                  <a:srgbClr val="0000FF"/>
                </a:solidFill>
              </a:rPr>
              <a:t>function</a:t>
            </a:r>
            <a:r>
              <a:rPr lang="en-US" sz="2856" dirty="0"/>
              <a:t> () { console.log(items[</a:t>
            </a:r>
            <a:r>
              <a:rPr lang="en-US" sz="2856" dirty="0" err="1"/>
              <a:t>i</a:t>
            </a:r>
            <a:r>
              <a:rPr lang="en-US" sz="2856" dirty="0"/>
              <a:t>]) }, </a:t>
            </a:r>
            <a:r>
              <a:rPr lang="en-US" sz="2856" dirty="0" err="1"/>
              <a:t>i</a:t>
            </a:r>
            <a:r>
              <a:rPr lang="en-US" sz="2856" dirty="0"/>
              <a:t>*1000);</a:t>
            </a:r>
          </a:p>
          <a:p>
            <a:r>
              <a:rPr lang="en-US" sz="2856" dirty="0"/>
              <a:t>  })(</a:t>
            </a:r>
            <a:r>
              <a:rPr lang="en-US" sz="2856" dirty="0" err="1"/>
              <a:t>i</a:t>
            </a:r>
            <a:r>
              <a:rPr lang="en-US" sz="2856" dirty="0"/>
              <a:t>);</a:t>
            </a:r>
          </a:p>
          <a:p>
            <a:r>
              <a:rPr lang="en-US" sz="2856" dirty="0"/>
              <a:t>}</a:t>
            </a:r>
          </a:p>
        </p:txBody>
      </p:sp>
      <p:sp>
        <p:nvSpPr>
          <p:cNvPr id="13" name="Rounded Rectangular Callout 12"/>
          <p:cNvSpPr/>
          <p:nvPr/>
        </p:nvSpPr>
        <p:spPr bwMode="auto">
          <a:xfrm>
            <a:off x="8093547" y="5863779"/>
            <a:ext cx="4065903" cy="621736"/>
          </a:xfrm>
          <a:prstGeom prst="wedgeRoundRectCallout">
            <a:avLst>
              <a:gd name="adj1" fmla="val -194337"/>
              <a:gd name="adj2" fmla="val -158786"/>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Fix the bug</a:t>
            </a:r>
          </a:p>
        </p:txBody>
      </p:sp>
    </p:spTree>
    <p:extLst>
      <p:ext uri="{BB962C8B-B14F-4D97-AF65-F5344CB8AC3E}">
        <p14:creationId xmlns:p14="http://schemas.microsoft.com/office/powerpoint/2010/main" val="39209056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ECMAScript</a:t>
            </a:r>
            <a:r>
              <a:rPr lang="en-US" dirty="0" smtClean="0"/>
              <a:t> 5 Array APIs</a:t>
            </a:r>
            <a:br>
              <a:rPr lang="en-US" dirty="0" smtClean="0"/>
            </a:br>
            <a:endParaRPr lang="en-US" dirty="0"/>
          </a:p>
        </p:txBody>
      </p:sp>
      <p:sp>
        <p:nvSpPr>
          <p:cNvPr id="12" name="Text Placeholder 2"/>
          <p:cNvSpPr txBox="1">
            <a:spLocks/>
          </p:cNvSpPr>
          <p:nvPr/>
        </p:nvSpPr>
        <p:spPr>
          <a:xfrm>
            <a:off x="531138" y="1600968"/>
            <a:ext cx="11374199" cy="3361974"/>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856" dirty="0">
              <a:solidFill>
                <a:srgbClr val="0000FF"/>
              </a:solidFill>
            </a:endParaRPr>
          </a:p>
          <a:p>
            <a:r>
              <a:rPr lang="en-US" sz="2856" dirty="0" err="1">
                <a:solidFill>
                  <a:srgbClr val="0000FF"/>
                </a:solidFill>
              </a:rPr>
              <a:t>var</a:t>
            </a:r>
            <a:r>
              <a:rPr lang="en-US" sz="2856" dirty="0"/>
              <a:t> items = ["a", "b", "c"];</a:t>
            </a:r>
          </a:p>
          <a:p>
            <a:endParaRPr lang="en-US" sz="2856" dirty="0"/>
          </a:p>
          <a:p>
            <a:endParaRPr lang="en-US" sz="2856" dirty="0"/>
          </a:p>
          <a:p>
            <a:r>
              <a:rPr lang="en-US" sz="2856" dirty="0" err="1"/>
              <a:t>items.forEach</a:t>
            </a:r>
            <a:r>
              <a:rPr lang="en-US" sz="2856" dirty="0"/>
              <a:t>(</a:t>
            </a:r>
            <a:r>
              <a:rPr lang="en-US" sz="2856" dirty="0">
                <a:solidFill>
                  <a:srgbClr val="0000FF"/>
                </a:solidFill>
              </a:rPr>
              <a:t>function</a:t>
            </a:r>
            <a:r>
              <a:rPr lang="en-US" sz="2856" dirty="0"/>
              <a:t>(item, </a:t>
            </a:r>
            <a:r>
              <a:rPr lang="en-US" sz="2856" dirty="0" err="1"/>
              <a:t>i</a:t>
            </a:r>
            <a:r>
              <a:rPr lang="en-US" sz="2856" dirty="0"/>
              <a:t>) {</a:t>
            </a:r>
          </a:p>
          <a:p>
            <a:r>
              <a:rPr lang="en-US" sz="2856" dirty="0"/>
              <a:t>  </a:t>
            </a:r>
            <a:r>
              <a:rPr lang="en-US" sz="2856" dirty="0" err="1"/>
              <a:t>setTimeout</a:t>
            </a:r>
            <a:r>
              <a:rPr lang="en-US" sz="2856" dirty="0"/>
              <a:t>(</a:t>
            </a:r>
            <a:r>
              <a:rPr lang="en-US" sz="2856" dirty="0">
                <a:solidFill>
                  <a:srgbClr val="0000FF"/>
                </a:solidFill>
              </a:rPr>
              <a:t>function</a:t>
            </a:r>
            <a:r>
              <a:rPr lang="en-US" sz="2856" dirty="0"/>
              <a:t> () { console.log(item) }, </a:t>
            </a:r>
            <a:r>
              <a:rPr lang="en-US" sz="2856" dirty="0" err="1"/>
              <a:t>i</a:t>
            </a:r>
            <a:r>
              <a:rPr lang="en-US" sz="2856" dirty="0"/>
              <a:t> * 1000);</a:t>
            </a:r>
          </a:p>
          <a:p>
            <a:r>
              <a:rPr lang="en-US" sz="2856" dirty="0"/>
              <a:t>}</a:t>
            </a:r>
          </a:p>
        </p:txBody>
      </p:sp>
      <p:sp>
        <p:nvSpPr>
          <p:cNvPr id="4" name="TextBox 3"/>
          <p:cNvSpPr txBox="1"/>
          <p:nvPr/>
        </p:nvSpPr>
        <p:spPr>
          <a:xfrm>
            <a:off x="499889" y="5670228"/>
            <a:ext cx="11539412" cy="2143438"/>
          </a:xfrm>
          <a:prstGeom prst="rect">
            <a:avLst/>
          </a:prstGeom>
          <a:solidFill>
            <a:schemeClr val="accent1"/>
          </a:solidFill>
        </p:spPr>
        <p:txBody>
          <a:bodyPr wrap="square" numCol="4" rtlCol="0">
            <a:spAutoFit/>
          </a:bodyPr>
          <a:lstStyle/>
          <a:p>
            <a:pPr algn="ctr" defTabSz="932559"/>
            <a:r>
              <a:rPr lang="en-US" sz="3264" dirty="0" err="1">
                <a:solidFill>
                  <a:srgbClr val="FFFFFF"/>
                </a:solidFill>
                <a:latin typeface="Segoe UI Semibold" panose="020B0702040204020203" pitchFamily="34" charset="0"/>
                <a:cs typeface="Segoe UI Semibold" panose="020B0702040204020203" pitchFamily="34" charset="0"/>
              </a:rPr>
              <a:t>forEach</a:t>
            </a:r>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r>
              <a:rPr lang="en-US" sz="3264" dirty="0">
                <a:solidFill>
                  <a:srgbClr val="FFFFFF"/>
                </a:solidFill>
                <a:latin typeface="Segoe UI Semibold" panose="020B0702040204020203" pitchFamily="34" charset="0"/>
                <a:cs typeface="Segoe UI Semibold" panose="020B0702040204020203" pitchFamily="34" charset="0"/>
              </a:rPr>
              <a:t>filter</a:t>
            </a:r>
          </a:p>
          <a:p>
            <a:pPr algn="ctr" defTabSz="932559"/>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r>
              <a:rPr lang="en-US" sz="3264" dirty="0">
                <a:solidFill>
                  <a:srgbClr val="FFFFFF"/>
                </a:solidFill>
                <a:latin typeface="Segoe UI Semibold" panose="020B0702040204020203" pitchFamily="34" charset="0"/>
                <a:cs typeface="Segoe UI Semibold" panose="020B0702040204020203" pitchFamily="34" charset="0"/>
              </a:rPr>
              <a:t>map</a:t>
            </a:r>
          </a:p>
          <a:p>
            <a:pPr algn="ctr" defTabSz="932559"/>
            <a:r>
              <a:rPr lang="en-US" sz="3264" dirty="0">
                <a:solidFill>
                  <a:srgbClr val="FFFFFF"/>
                </a:solidFill>
                <a:latin typeface="Segoe UI Semibold" panose="020B0702040204020203" pitchFamily="34" charset="0"/>
                <a:cs typeface="Segoe UI Semibold" panose="020B0702040204020203" pitchFamily="34" charset="0"/>
              </a:rPr>
              <a:t>reduce</a:t>
            </a:r>
          </a:p>
          <a:p>
            <a:pPr algn="ctr" defTabSz="932559"/>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r>
              <a:rPr lang="en-US" sz="3264" dirty="0" err="1">
                <a:solidFill>
                  <a:srgbClr val="FFFFFF"/>
                </a:solidFill>
                <a:latin typeface="Segoe UI Semibold" panose="020B0702040204020203" pitchFamily="34" charset="0"/>
                <a:cs typeface="Segoe UI Semibold" panose="020B0702040204020203" pitchFamily="34" charset="0"/>
              </a:rPr>
              <a:t>reduceRight</a:t>
            </a:r>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r>
              <a:rPr lang="en-US" sz="3264" dirty="0" err="1">
                <a:solidFill>
                  <a:srgbClr val="FFFFFF"/>
                </a:solidFill>
                <a:latin typeface="Segoe UI Semibold" panose="020B0702040204020203" pitchFamily="34" charset="0"/>
                <a:cs typeface="Segoe UI Semibold" panose="020B0702040204020203" pitchFamily="34" charset="0"/>
              </a:rPr>
              <a:t>indexOf</a:t>
            </a:r>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r>
              <a:rPr lang="en-US" sz="3264" dirty="0">
                <a:solidFill>
                  <a:srgbClr val="FFFFFF"/>
                </a:solidFill>
                <a:latin typeface="Segoe UI Semibold" panose="020B0702040204020203" pitchFamily="34" charset="0"/>
                <a:cs typeface="Segoe UI Semibold" panose="020B0702040204020203" pitchFamily="34" charset="0"/>
              </a:rPr>
              <a:t/>
            </a:r>
            <a:br>
              <a:rPr lang="en-US" sz="3264" dirty="0">
                <a:solidFill>
                  <a:srgbClr val="FFFFFF"/>
                </a:solidFill>
                <a:latin typeface="Segoe UI Semibold" panose="020B0702040204020203" pitchFamily="34" charset="0"/>
                <a:cs typeface="Segoe UI Semibold" panose="020B0702040204020203" pitchFamily="34" charset="0"/>
              </a:rPr>
            </a:br>
            <a:endParaRPr lang="en-US" sz="3264" dirty="0">
              <a:solidFill>
                <a:srgbClr val="FFFFFF"/>
              </a:solidFill>
              <a:latin typeface="Segoe UI Semibold" panose="020B0702040204020203" pitchFamily="34" charset="0"/>
              <a:cs typeface="Segoe UI Semibold" panose="020B0702040204020203" pitchFamily="34" charset="0"/>
            </a:endParaRPr>
          </a:p>
          <a:p>
            <a:pPr algn="ctr" defTabSz="932559"/>
            <a:r>
              <a:rPr lang="en-US" sz="3264" dirty="0">
                <a:solidFill>
                  <a:srgbClr val="FFFFFF"/>
                </a:solidFill>
                <a:latin typeface="Segoe UI Semibold" panose="020B0702040204020203" pitchFamily="34" charset="0"/>
                <a:cs typeface="Segoe UI Semibold" panose="020B0702040204020203" pitchFamily="34" charset="0"/>
              </a:rPr>
              <a:t>some</a:t>
            </a:r>
          </a:p>
          <a:p>
            <a:pPr algn="ctr" defTabSz="932559"/>
            <a:r>
              <a:rPr lang="en-US" sz="3264" dirty="0">
                <a:solidFill>
                  <a:srgbClr val="FFFFFF"/>
                </a:solidFill>
                <a:latin typeface="Segoe UI Semibold" panose="020B0702040204020203" pitchFamily="34" charset="0"/>
                <a:cs typeface="Segoe UI Semibold" panose="020B0702040204020203" pitchFamily="34" charset="0"/>
              </a:rPr>
              <a:t>every</a:t>
            </a:r>
          </a:p>
          <a:p>
            <a:pPr algn="ctr" defTabSz="932559"/>
            <a:endParaRPr lang="en-US" sz="3264" dirty="0">
              <a:solidFill>
                <a:srgbClr val="FFFFFF"/>
              </a:solidFill>
              <a:latin typeface="Segoe UI Semibold" panose="020B0702040204020203" pitchFamily="34" charset="0"/>
              <a:cs typeface="Segoe UI Semibold" panose="020B0702040204020203" pitchFamily="34" charset="0"/>
            </a:endParaRPr>
          </a:p>
        </p:txBody>
      </p:sp>
      <p:sp>
        <p:nvSpPr>
          <p:cNvPr id="10" name="Rounded Rectangular Callout 9"/>
          <p:cNvSpPr/>
          <p:nvPr/>
        </p:nvSpPr>
        <p:spPr bwMode="auto">
          <a:xfrm>
            <a:off x="7839434" y="2627227"/>
            <a:ext cx="4065903" cy="621736"/>
          </a:xfrm>
          <a:prstGeom prst="wedgeRoundRectCallout">
            <a:avLst>
              <a:gd name="adj1" fmla="val -176905"/>
              <a:gd name="adj2" fmla="val 89214"/>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New </a:t>
            </a:r>
            <a:r>
              <a:rPr lang="en-US" sz="2040" kern="0" dirty="0" err="1">
                <a:gradFill>
                  <a:gsLst>
                    <a:gs pos="0">
                      <a:srgbClr val="FFFFFF"/>
                    </a:gs>
                    <a:gs pos="100000">
                      <a:srgbClr val="FFFFFF"/>
                    </a:gs>
                  </a:gsLst>
                  <a:lin ang="5400000" scaled="0"/>
                </a:gradFill>
              </a:rPr>
              <a:t>forEach</a:t>
            </a:r>
            <a:r>
              <a:rPr lang="en-US" sz="2040" kern="0" dirty="0">
                <a:gradFill>
                  <a:gsLst>
                    <a:gs pos="0">
                      <a:srgbClr val="FFFFFF"/>
                    </a:gs>
                    <a:gs pos="100000">
                      <a:srgbClr val="FFFFFF"/>
                    </a:gs>
                  </a:gsLst>
                  <a:lin ang="5400000" scaled="0"/>
                </a:gradFill>
              </a:rPr>
              <a:t> API</a:t>
            </a:r>
          </a:p>
        </p:txBody>
      </p:sp>
    </p:spTree>
    <p:extLst>
      <p:ext uri="{BB962C8B-B14F-4D97-AF65-F5344CB8AC3E}">
        <p14:creationId xmlns:p14="http://schemas.microsoft.com/office/powerpoint/2010/main" val="26230772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ECMAScript</a:t>
            </a:r>
            <a:r>
              <a:rPr lang="en-US" dirty="0" smtClean="0"/>
              <a:t> 5 strict mode</a:t>
            </a:r>
            <a:br>
              <a:rPr lang="en-US" dirty="0" smtClean="0"/>
            </a:br>
            <a:endParaRPr lang="en-US" dirty="0"/>
          </a:p>
        </p:txBody>
      </p:sp>
      <p:sp>
        <p:nvSpPr>
          <p:cNvPr id="14" name="Text Placeholder 2"/>
          <p:cNvSpPr txBox="1">
            <a:spLocks/>
          </p:cNvSpPr>
          <p:nvPr/>
        </p:nvSpPr>
        <p:spPr>
          <a:xfrm>
            <a:off x="531138" y="1476622"/>
            <a:ext cx="11374199" cy="5218386"/>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40">
                <a:solidFill>
                  <a:prstClr val="black"/>
                </a:solidFill>
                <a:latin typeface="Consolas"/>
              </a:rPr>
              <a:t>(</a:t>
            </a:r>
            <a:r>
              <a:rPr lang="en-US" sz="2040">
                <a:solidFill>
                  <a:srgbClr val="0000FF"/>
                </a:solidFill>
                <a:latin typeface="Consolas"/>
              </a:rPr>
              <a:t>function</a:t>
            </a:r>
            <a:r>
              <a:rPr lang="en-US" sz="2040">
                <a:solidFill>
                  <a:prstClr val="black"/>
                </a:solidFill>
                <a:latin typeface="Consolas"/>
              </a:rPr>
              <a:t> () { </a:t>
            </a:r>
          </a:p>
          <a:p>
            <a:endParaRPr lang="en-US" sz="2040">
              <a:solidFill>
                <a:prstClr val="black"/>
              </a:solidFill>
              <a:latin typeface="Consolas"/>
            </a:endParaRPr>
          </a:p>
          <a:p>
            <a:r>
              <a:rPr lang="en-US" sz="2040">
                <a:solidFill>
                  <a:prstClr val="black"/>
                </a:solidFill>
                <a:latin typeface="Consolas"/>
              </a:rPr>
              <a:t>  </a:t>
            </a:r>
            <a:r>
              <a:rPr lang="en-US" sz="2040">
                <a:solidFill>
                  <a:srgbClr val="800000"/>
                </a:solidFill>
                <a:latin typeface="Consolas"/>
              </a:rPr>
              <a:t>"use strict"</a:t>
            </a:r>
            <a:r>
              <a:rPr lang="en-US" sz="2040">
                <a:solidFill>
                  <a:prstClr val="black"/>
                </a:solidFill>
                <a:latin typeface="Consolas"/>
              </a:rPr>
              <a:t>; </a:t>
            </a:r>
          </a:p>
          <a:p>
            <a:r>
              <a:rPr lang="en-US" sz="2040">
                <a:solidFill>
                  <a:prstClr val="black"/>
                </a:solidFill>
                <a:latin typeface="Consolas"/>
              </a:rPr>
              <a:t>   </a:t>
            </a:r>
            <a:r>
              <a:rPr lang="en-US" sz="2040">
                <a:solidFill>
                  <a:srgbClr val="006400"/>
                </a:solidFill>
                <a:latin typeface="Consolas"/>
              </a:rPr>
              <a:t>// this function is strict... </a:t>
            </a:r>
            <a:endParaRPr lang="en-US" sz="2040">
              <a:solidFill>
                <a:prstClr val="black"/>
              </a:solidFill>
              <a:latin typeface="Consolas"/>
            </a:endParaRPr>
          </a:p>
          <a:p>
            <a:endParaRPr lang="en-US" sz="2040">
              <a:solidFill>
                <a:prstClr val="black"/>
              </a:solidFill>
              <a:latin typeface="Consolas"/>
            </a:endParaRPr>
          </a:p>
          <a:p>
            <a:r>
              <a:rPr lang="en-US" sz="2040">
                <a:solidFill>
                  <a:prstClr val="black"/>
                </a:solidFill>
                <a:latin typeface="Consolas"/>
              </a:rPr>
              <a:t>  x = 5; </a:t>
            </a:r>
            <a:r>
              <a:rPr lang="en-US" sz="2040">
                <a:solidFill>
                  <a:srgbClr val="006400"/>
                </a:solidFill>
                <a:latin typeface="Consolas"/>
              </a:rPr>
              <a:t>// Error!</a:t>
            </a:r>
            <a:endParaRPr lang="en-US" sz="2040">
              <a:solidFill>
                <a:prstClr val="black"/>
              </a:solidFill>
              <a:latin typeface="Consolas"/>
            </a:endParaRPr>
          </a:p>
          <a:p>
            <a:endParaRPr lang="en-US" sz="2040">
              <a:solidFill>
                <a:prstClr val="black"/>
              </a:solidFill>
              <a:latin typeface="Consolas"/>
            </a:endParaRPr>
          </a:p>
          <a:p>
            <a:r>
              <a:rPr lang="en-US" sz="2040">
                <a:solidFill>
                  <a:prstClr val="black"/>
                </a:solidFill>
                <a:latin typeface="Consolas"/>
              </a:rPr>
              <a:t>  arguments.caller; </a:t>
            </a:r>
            <a:r>
              <a:rPr lang="en-US" sz="2040">
                <a:solidFill>
                  <a:srgbClr val="006400"/>
                </a:solidFill>
                <a:latin typeface="Consolas"/>
              </a:rPr>
              <a:t>// Error!</a:t>
            </a:r>
            <a:endParaRPr lang="en-US" sz="2040">
              <a:solidFill>
                <a:prstClr val="black"/>
              </a:solidFill>
              <a:latin typeface="Consolas"/>
            </a:endParaRPr>
          </a:p>
          <a:p>
            <a:r>
              <a:rPr lang="en-US" sz="2040">
                <a:solidFill>
                  <a:prstClr val="black"/>
                </a:solidFill>
                <a:latin typeface="Consolas"/>
              </a:rPr>
              <a:t>  arguments.callee; </a:t>
            </a:r>
            <a:r>
              <a:rPr lang="en-US" sz="2040">
                <a:solidFill>
                  <a:srgbClr val="006400"/>
                </a:solidFill>
                <a:latin typeface="Consolas"/>
              </a:rPr>
              <a:t>// Error!</a:t>
            </a:r>
            <a:endParaRPr lang="en-US" sz="2040">
              <a:solidFill>
                <a:prstClr val="black"/>
              </a:solidFill>
              <a:latin typeface="Consolas"/>
            </a:endParaRPr>
          </a:p>
          <a:p>
            <a:endParaRPr lang="en-US" sz="2040">
              <a:solidFill>
                <a:prstClr val="black"/>
              </a:solidFill>
              <a:latin typeface="Consolas"/>
            </a:endParaRPr>
          </a:p>
          <a:p>
            <a:r>
              <a:rPr lang="en-US" sz="2040">
                <a:solidFill>
                  <a:prstClr val="black"/>
                </a:solidFill>
                <a:latin typeface="Consolas"/>
              </a:rPr>
              <a:t>  </a:t>
            </a:r>
            <a:r>
              <a:rPr lang="en-US" sz="2040">
                <a:solidFill>
                  <a:srgbClr val="0000FF"/>
                </a:solidFill>
                <a:latin typeface="Consolas"/>
              </a:rPr>
              <a:t>var</a:t>
            </a:r>
            <a:r>
              <a:rPr lang="en-US" sz="2040">
                <a:solidFill>
                  <a:prstClr val="black"/>
                </a:solidFill>
                <a:latin typeface="Consolas"/>
              </a:rPr>
              <a:t> o = { x: 5};</a:t>
            </a:r>
          </a:p>
          <a:p>
            <a:r>
              <a:rPr lang="en-US" sz="2040">
                <a:solidFill>
                  <a:prstClr val="black"/>
                </a:solidFill>
                <a:latin typeface="Consolas"/>
              </a:rPr>
              <a:t>  Object.freeze(o);</a:t>
            </a:r>
          </a:p>
          <a:p>
            <a:r>
              <a:rPr lang="en-US" sz="2040">
                <a:solidFill>
                  <a:prstClr val="black"/>
                </a:solidFill>
                <a:latin typeface="Consolas"/>
              </a:rPr>
              <a:t>  o.x = 7; </a:t>
            </a:r>
            <a:r>
              <a:rPr lang="en-US" sz="2040">
                <a:solidFill>
                  <a:srgbClr val="006400"/>
                </a:solidFill>
                <a:latin typeface="Consolas"/>
              </a:rPr>
              <a:t>// Throws</a:t>
            </a:r>
            <a:endParaRPr lang="en-US" sz="2040">
              <a:solidFill>
                <a:prstClr val="black"/>
              </a:solidFill>
              <a:latin typeface="Consolas"/>
            </a:endParaRPr>
          </a:p>
          <a:p>
            <a:endParaRPr lang="en-US" sz="2040">
              <a:solidFill>
                <a:prstClr val="black"/>
              </a:solidFill>
              <a:latin typeface="Consolas"/>
            </a:endParaRPr>
          </a:p>
          <a:p>
            <a:r>
              <a:rPr lang="en-US" sz="2040">
                <a:solidFill>
                  <a:prstClr val="black"/>
                </a:solidFill>
                <a:latin typeface="Consolas"/>
              </a:rPr>
              <a:t>}()); </a:t>
            </a:r>
            <a:endParaRPr lang="en-US" sz="2040" dirty="0">
              <a:solidFill>
                <a:prstClr val="black"/>
              </a:solidFill>
              <a:latin typeface="Consolas"/>
            </a:endParaRPr>
          </a:p>
        </p:txBody>
      </p:sp>
      <p:sp>
        <p:nvSpPr>
          <p:cNvPr id="15" name="Rounded Rectangular Callout 14"/>
          <p:cNvSpPr/>
          <p:nvPr/>
        </p:nvSpPr>
        <p:spPr bwMode="auto">
          <a:xfrm>
            <a:off x="6995407" y="1632055"/>
            <a:ext cx="5296086" cy="621736"/>
          </a:xfrm>
          <a:prstGeom prst="wedgeRoundRectCallout">
            <a:avLst>
              <a:gd name="adj1" fmla="val -126224"/>
              <a:gd name="adj2" fmla="val 54910"/>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186521"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Backward compatible opt-in</a:t>
            </a:r>
          </a:p>
        </p:txBody>
      </p:sp>
      <p:sp>
        <p:nvSpPr>
          <p:cNvPr id="16" name="Rounded Rectangular Callout 15"/>
          <p:cNvSpPr/>
          <p:nvPr/>
        </p:nvSpPr>
        <p:spPr bwMode="auto">
          <a:xfrm>
            <a:off x="6995407" y="2720092"/>
            <a:ext cx="5296086" cy="621736"/>
          </a:xfrm>
          <a:prstGeom prst="wedgeRoundRectCallout">
            <a:avLst>
              <a:gd name="adj1" fmla="val -119908"/>
              <a:gd name="adj2" fmla="val 45534"/>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186521"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Can’t accidentally add to global</a:t>
            </a:r>
          </a:p>
        </p:txBody>
      </p:sp>
      <p:sp>
        <p:nvSpPr>
          <p:cNvPr id="17" name="Rounded Rectangular Callout 16"/>
          <p:cNvSpPr/>
          <p:nvPr/>
        </p:nvSpPr>
        <p:spPr bwMode="auto">
          <a:xfrm>
            <a:off x="6995408" y="3808130"/>
            <a:ext cx="5296085" cy="699453"/>
          </a:xfrm>
          <a:prstGeom prst="wedgeRoundRectCallout">
            <a:avLst>
              <a:gd name="adj1" fmla="val -90231"/>
              <a:gd name="adj2" fmla="val -5247"/>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186521" tIns="46628" rIns="93256" bIns="46628" numCol="1" rtlCol="0" anchor="ctr" anchorCtr="0" compatLnSpc="1">
            <a:prstTxWarp prst="textNoShape">
              <a:avLst/>
            </a:prstTxWarp>
          </a:bodyPr>
          <a:lstStyle/>
          <a:p>
            <a:pPr defTabSz="932290" fontAlgn="base">
              <a:lnSpc>
                <a:spcPct val="90000"/>
              </a:lnSpc>
              <a:spcBef>
                <a:spcPct val="0"/>
              </a:spcBef>
              <a:spcAft>
                <a:spcPct val="0"/>
              </a:spcAft>
              <a:defRPr/>
            </a:pPr>
            <a:r>
              <a:rPr lang="en-US" sz="2040" kern="0" dirty="0">
                <a:gradFill>
                  <a:gsLst>
                    <a:gs pos="0">
                      <a:srgbClr val="FFFFFF"/>
                    </a:gs>
                    <a:gs pos="100000">
                      <a:srgbClr val="FFFFFF"/>
                    </a:gs>
                  </a:gsLst>
                  <a:lin ang="5400000" scaled="0"/>
                </a:gradFill>
              </a:rPr>
              <a:t>Restrict some common information leaks, like </a:t>
            </a:r>
            <a:r>
              <a:rPr lang="en-US" sz="2040" kern="0" dirty="0" err="1">
                <a:gradFill>
                  <a:gsLst>
                    <a:gs pos="0">
                      <a:srgbClr val="FFFFFF"/>
                    </a:gs>
                    <a:gs pos="100000">
                      <a:srgbClr val="FFFFFF"/>
                    </a:gs>
                  </a:gsLst>
                  <a:lin ang="5400000" scaled="0"/>
                </a:gradFill>
              </a:rPr>
              <a:t>arguments.caller</a:t>
            </a:r>
            <a:r>
              <a:rPr lang="en-US" sz="2040" kern="0" dirty="0">
                <a:gradFill>
                  <a:gsLst>
                    <a:gs pos="0">
                      <a:srgbClr val="FFFFFF"/>
                    </a:gs>
                    <a:gs pos="100000">
                      <a:srgbClr val="FFFFFF"/>
                    </a:gs>
                  </a:gsLst>
                  <a:lin ang="5400000" scaled="0"/>
                </a:gradFill>
              </a:rPr>
              <a:t>/</a:t>
            </a:r>
            <a:r>
              <a:rPr lang="en-US" sz="2040" kern="0" dirty="0" err="1">
                <a:gradFill>
                  <a:gsLst>
                    <a:gs pos="0">
                      <a:srgbClr val="FFFFFF"/>
                    </a:gs>
                    <a:gs pos="100000">
                      <a:srgbClr val="FFFFFF"/>
                    </a:gs>
                  </a:gsLst>
                  <a:lin ang="5400000" scaled="0"/>
                </a:gradFill>
              </a:rPr>
              <a:t>callee</a:t>
            </a:r>
            <a:endParaRPr lang="en-US" sz="2040" kern="0" dirty="0">
              <a:gradFill>
                <a:gsLst>
                  <a:gs pos="0">
                    <a:srgbClr val="FFFFFF"/>
                  </a:gs>
                  <a:gs pos="100000">
                    <a:srgbClr val="FFFFFF"/>
                  </a:gs>
                </a:gsLst>
                <a:lin ang="5400000" scaled="0"/>
              </a:gradFill>
            </a:endParaRPr>
          </a:p>
        </p:txBody>
      </p:sp>
      <p:sp>
        <p:nvSpPr>
          <p:cNvPr id="18" name="Rounded Rectangular Callout 17"/>
          <p:cNvSpPr/>
          <p:nvPr/>
        </p:nvSpPr>
        <p:spPr bwMode="auto">
          <a:xfrm>
            <a:off x="6995406" y="5362468"/>
            <a:ext cx="5318354" cy="699453"/>
          </a:xfrm>
          <a:prstGeom prst="wedgeRoundRectCallout">
            <a:avLst>
              <a:gd name="adj1" fmla="val -114540"/>
              <a:gd name="adj2" fmla="val 5690"/>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186521" tIns="46628" rIns="93256" bIns="46628" numCol="1" rtlCol="0" anchor="ctr" anchorCtr="0" compatLnSpc="1">
            <a:prstTxWarp prst="textNoShape">
              <a:avLst/>
            </a:prstTxWarp>
          </a:bodyPr>
          <a:lstStyle/>
          <a:p>
            <a:pPr defTabSz="932290" fontAlgn="base">
              <a:lnSpc>
                <a:spcPct val="90000"/>
              </a:lnSpc>
              <a:spcBef>
                <a:spcPct val="0"/>
              </a:spcBef>
              <a:spcAft>
                <a:spcPct val="0"/>
              </a:spcAft>
              <a:defRPr/>
            </a:pPr>
            <a:r>
              <a:rPr lang="en-US" sz="2040" kern="0" dirty="0">
                <a:gradFill>
                  <a:gsLst>
                    <a:gs pos="0">
                      <a:srgbClr val="FFFFFF"/>
                    </a:gs>
                    <a:gs pos="100000">
                      <a:srgbClr val="FFFFFF"/>
                    </a:gs>
                  </a:gsLst>
                  <a:lin ang="5400000" scaled="0"/>
                </a:gradFill>
              </a:rPr>
              <a:t>Writing to non-writable property </a:t>
            </a:r>
            <a:br>
              <a:rPr lang="en-US" sz="2040" kern="0" dirty="0">
                <a:gradFill>
                  <a:gsLst>
                    <a:gs pos="0">
                      <a:srgbClr val="FFFFFF"/>
                    </a:gs>
                    <a:gs pos="100000">
                      <a:srgbClr val="FFFFFF"/>
                    </a:gs>
                  </a:gsLst>
                  <a:lin ang="5400000" scaled="0"/>
                </a:gradFill>
              </a:rPr>
            </a:br>
            <a:r>
              <a:rPr lang="en-US" sz="2040" kern="0" dirty="0">
                <a:gradFill>
                  <a:gsLst>
                    <a:gs pos="0">
                      <a:srgbClr val="FFFFFF"/>
                    </a:gs>
                    <a:gs pos="100000">
                      <a:srgbClr val="FFFFFF"/>
                    </a:gs>
                  </a:gsLst>
                  <a:lin ang="5400000" scaled="0"/>
                </a:gradFill>
              </a:rPr>
              <a:t>is an exception</a:t>
            </a:r>
          </a:p>
        </p:txBody>
      </p:sp>
    </p:spTree>
    <p:extLst>
      <p:ext uri="{BB962C8B-B14F-4D97-AF65-F5344CB8AC3E}">
        <p14:creationId xmlns:p14="http://schemas.microsoft.com/office/powerpoint/2010/main" val="21466463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demo</a:t>
            </a:r>
            <a:endParaRPr lang="en-US" dirty="0"/>
          </a:p>
        </p:txBody>
      </p:sp>
      <p:sp>
        <p:nvSpPr>
          <p:cNvPr id="2" name="Title 1"/>
          <p:cNvSpPr>
            <a:spLocks noGrp="1"/>
          </p:cNvSpPr>
          <p:nvPr>
            <p:ph type="title"/>
          </p:nvPr>
        </p:nvSpPr>
        <p:spPr/>
        <p:txBody>
          <a:bodyPr/>
          <a:lstStyle/>
          <a:p>
            <a:r>
              <a:rPr lang="en-US" dirty="0" smtClean="0"/>
              <a:t>Strict mode and Test262</a:t>
            </a:r>
            <a:endParaRPr lang="en-US" dirty="0"/>
          </a:p>
        </p:txBody>
      </p:sp>
    </p:spTree>
    <p:extLst>
      <p:ext uri="{BB962C8B-B14F-4D97-AF65-F5344CB8AC3E}">
        <p14:creationId xmlns:p14="http://schemas.microsoft.com/office/powerpoint/2010/main" val="861143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libraries and runtime</a:t>
            </a:r>
            <a:endParaRPr lang="en-US" dirty="0"/>
          </a:p>
        </p:txBody>
      </p:sp>
    </p:spTree>
    <p:extLst>
      <p:ext uri="{BB962C8B-B14F-4D97-AF65-F5344CB8AC3E}">
        <p14:creationId xmlns:p14="http://schemas.microsoft.com/office/powerpoint/2010/main" val="28841005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Runtime capabilities for apps</a:t>
            </a:r>
            <a:endParaRPr lang="en-US" dirty="0"/>
          </a:p>
        </p:txBody>
      </p:sp>
      <p:sp>
        <p:nvSpPr>
          <p:cNvPr id="4" name="Text Placeholder 3"/>
          <p:cNvSpPr>
            <a:spLocks noGrp="1"/>
          </p:cNvSpPr>
          <p:nvPr>
            <p:ph type="body" sz="quarter" idx="10"/>
          </p:nvPr>
        </p:nvSpPr>
        <p:spPr/>
        <p:txBody>
          <a:bodyPr/>
          <a:lstStyle/>
          <a:p>
            <a:endParaRPr lang="en-US" dirty="0" smtClean="0"/>
          </a:p>
          <a:p>
            <a:r>
              <a:rPr lang="en-US" dirty="0" smtClean="0"/>
              <a:t>Working with binary data</a:t>
            </a:r>
          </a:p>
          <a:p>
            <a:pPr lvl="1"/>
            <a:r>
              <a:rPr lang="en-US" dirty="0" smtClean="0">
                <a:solidFill>
                  <a:schemeClr val="accent1"/>
                </a:solidFill>
              </a:rPr>
              <a:t>Typed arrays</a:t>
            </a:r>
          </a:p>
          <a:p>
            <a:pPr lvl="1"/>
            <a:r>
              <a:rPr lang="en-US" dirty="0" smtClean="0">
                <a:solidFill>
                  <a:schemeClr val="accent1"/>
                </a:solidFill>
              </a:rPr>
              <a:t>XHR + File API + </a:t>
            </a:r>
            <a:r>
              <a:rPr lang="en-US" dirty="0" err="1" smtClean="0">
                <a:solidFill>
                  <a:schemeClr val="accent1"/>
                </a:solidFill>
              </a:rPr>
              <a:t>WebSockets</a:t>
            </a:r>
            <a:endParaRPr lang="en-US" dirty="0" smtClean="0">
              <a:solidFill>
                <a:schemeClr val="accent1"/>
              </a:solidFill>
            </a:endParaRPr>
          </a:p>
          <a:p>
            <a:endParaRPr lang="en-US" dirty="0" smtClean="0">
              <a:solidFill>
                <a:schemeClr val="accent1"/>
              </a:solidFill>
            </a:endParaRPr>
          </a:p>
          <a:p>
            <a:r>
              <a:rPr lang="en-US" dirty="0" smtClean="0"/>
              <a:t>Leveraging multiple cores</a:t>
            </a:r>
          </a:p>
          <a:p>
            <a:pPr lvl="1"/>
            <a:r>
              <a:rPr lang="en-US" dirty="0" smtClean="0">
                <a:solidFill>
                  <a:schemeClr val="accent1"/>
                </a:solidFill>
              </a:rPr>
              <a:t>Web workers</a:t>
            </a:r>
          </a:p>
          <a:p>
            <a:pPr lvl="1"/>
            <a:r>
              <a:rPr lang="en-US" dirty="0" smtClean="0">
                <a:solidFill>
                  <a:schemeClr val="accent1"/>
                </a:solidFill>
              </a:rPr>
              <a:t>Message passing</a:t>
            </a:r>
            <a:endParaRPr lang="en-US" dirty="0">
              <a:solidFill>
                <a:schemeClr val="accent1"/>
              </a:solidFill>
            </a:endParaRPr>
          </a:p>
        </p:txBody>
      </p:sp>
    </p:spTree>
    <p:extLst>
      <p:ext uri="{BB962C8B-B14F-4D97-AF65-F5344CB8AC3E}">
        <p14:creationId xmlns:p14="http://schemas.microsoft.com/office/powerpoint/2010/main" val="41346711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JavaScript typed arrays</a:t>
            </a:r>
            <a:endParaRPr lang="en-US" dirty="0"/>
          </a:p>
        </p:txBody>
      </p:sp>
      <p:sp>
        <p:nvSpPr>
          <p:cNvPr id="17" name="Text Placeholder 2"/>
          <p:cNvSpPr txBox="1">
            <a:spLocks/>
          </p:cNvSpPr>
          <p:nvPr/>
        </p:nvSpPr>
        <p:spPr>
          <a:xfrm>
            <a:off x="531138" y="1350592"/>
            <a:ext cx="11374199" cy="4514064"/>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040">
                <a:solidFill>
                  <a:srgbClr val="006400"/>
                </a:solidFill>
                <a:latin typeface="Consolas"/>
              </a:rPr>
              <a:t>// Create an 8 byte buffer</a:t>
            </a:r>
          </a:p>
          <a:p>
            <a:pPr>
              <a:defRPr/>
            </a:pPr>
            <a:r>
              <a:rPr lang="en-US" sz="2040">
                <a:solidFill>
                  <a:srgbClr val="0000FF"/>
                </a:solidFill>
                <a:latin typeface="Consolas"/>
              </a:rPr>
              <a:t>var</a:t>
            </a:r>
            <a:r>
              <a:rPr lang="en-US" sz="2040"/>
              <a:t> buffer = </a:t>
            </a:r>
            <a:r>
              <a:rPr lang="en-US" sz="2040">
                <a:solidFill>
                  <a:srgbClr val="0000FF"/>
                </a:solidFill>
                <a:latin typeface="Consolas"/>
              </a:rPr>
              <a:t>new</a:t>
            </a:r>
            <a:r>
              <a:rPr lang="en-US" sz="2040"/>
              <a:t> ArrayBuffer(8);</a:t>
            </a:r>
          </a:p>
          <a:p>
            <a:pPr>
              <a:defRPr/>
            </a:pPr>
            <a:r>
              <a:rPr lang="en-US" sz="2040"/>
              <a:t> </a:t>
            </a:r>
          </a:p>
          <a:p>
            <a:pPr>
              <a:defRPr/>
            </a:pPr>
            <a:r>
              <a:rPr lang="en-US" sz="2040">
                <a:solidFill>
                  <a:srgbClr val="006400"/>
                </a:solidFill>
                <a:latin typeface="Consolas"/>
              </a:rPr>
              <a:t>// View as an array of Uint8s and put 0x05 in each byte</a:t>
            </a:r>
          </a:p>
          <a:p>
            <a:pPr>
              <a:defRPr/>
            </a:pPr>
            <a:r>
              <a:rPr lang="en-US" sz="2040">
                <a:solidFill>
                  <a:srgbClr val="0000FF"/>
                </a:solidFill>
                <a:latin typeface="Consolas"/>
              </a:rPr>
              <a:t>var</a:t>
            </a:r>
            <a:r>
              <a:rPr lang="en-US" sz="2040"/>
              <a:t> uint8s = </a:t>
            </a:r>
            <a:r>
              <a:rPr lang="en-US" sz="2040">
                <a:solidFill>
                  <a:srgbClr val="0000FF"/>
                </a:solidFill>
                <a:latin typeface="Consolas"/>
              </a:rPr>
              <a:t>new</a:t>
            </a:r>
            <a:r>
              <a:rPr lang="en-US" sz="2040"/>
              <a:t> Uint8Array(buffer);</a:t>
            </a:r>
          </a:p>
          <a:p>
            <a:pPr>
              <a:defRPr/>
            </a:pPr>
            <a:r>
              <a:rPr lang="en-US" sz="2040">
                <a:solidFill>
                  <a:srgbClr val="0000FF"/>
                </a:solidFill>
                <a:latin typeface="Consolas"/>
              </a:rPr>
              <a:t>for</a:t>
            </a:r>
            <a:r>
              <a:rPr lang="en-US" sz="2040"/>
              <a:t> (</a:t>
            </a:r>
            <a:r>
              <a:rPr lang="en-US" sz="2040">
                <a:solidFill>
                  <a:srgbClr val="0000FF"/>
                </a:solidFill>
                <a:latin typeface="Consolas"/>
              </a:rPr>
              <a:t>var</a:t>
            </a:r>
            <a:r>
              <a:rPr lang="en-US" sz="2040"/>
              <a:t> i = 0; i &lt; 8; i++) {</a:t>
            </a:r>
          </a:p>
          <a:p>
            <a:pPr>
              <a:defRPr/>
            </a:pPr>
            <a:r>
              <a:rPr lang="en-US" sz="2040"/>
              <a:t>  uint8s[i] = 0x05;</a:t>
            </a:r>
          </a:p>
          <a:p>
            <a:pPr>
              <a:defRPr/>
            </a:pPr>
            <a:r>
              <a:rPr lang="en-US" sz="2040"/>
              <a:t>}</a:t>
            </a:r>
          </a:p>
          <a:p>
            <a:pPr>
              <a:defRPr/>
            </a:pPr>
            <a:r>
              <a:rPr lang="en-US" sz="2040"/>
              <a:t> </a:t>
            </a:r>
          </a:p>
          <a:p>
            <a:pPr>
              <a:defRPr/>
            </a:pPr>
            <a:r>
              <a:rPr lang="en-US" sz="2040">
                <a:solidFill>
                  <a:srgbClr val="006400"/>
                </a:solidFill>
                <a:latin typeface="Consolas"/>
              </a:rPr>
              <a:t>// View the same buffer as an array of Uint32s</a:t>
            </a:r>
          </a:p>
          <a:p>
            <a:pPr>
              <a:defRPr/>
            </a:pPr>
            <a:r>
              <a:rPr lang="en-US" sz="2040">
                <a:solidFill>
                  <a:srgbClr val="0000FF"/>
                </a:solidFill>
                <a:latin typeface="Consolas"/>
              </a:rPr>
              <a:t>var</a:t>
            </a:r>
            <a:r>
              <a:rPr lang="en-US" sz="2040"/>
              <a:t> uint32s = </a:t>
            </a:r>
            <a:r>
              <a:rPr lang="en-US" sz="2040">
                <a:solidFill>
                  <a:srgbClr val="0000FF"/>
                </a:solidFill>
                <a:latin typeface="Consolas"/>
              </a:rPr>
              <a:t>new</a:t>
            </a:r>
            <a:r>
              <a:rPr lang="en-US" sz="2040"/>
              <a:t> Uint32Array(buffer);</a:t>
            </a:r>
          </a:p>
          <a:p>
            <a:pPr>
              <a:defRPr/>
            </a:pPr>
            <a:r>
              <a:rPr lang="en-US" sz="2040"/>
              <a:t>uint32s[0] === 84215045 // 0x05050505 == 84215045</a:t>
            </a:r>
          </a:p>
          <a:p>
            <a:pPr>
              <a:defRPr/>
            </a:pPr>
            <a:r>
              <a:rPr lang="en-US" sz="2040"/>
              <a:t> </a:t>
            </a:r>
            <a:endParaRPr lang="en-US" sz="2040" dirty="0"/>
          </a:p>
        </p:txBody>
      </p:sp>
      <p:sp>
        <p:nvSpPr>
          <p:cNvPr id="18" name="Rounded Rectangular Callout 17"/>
          <p:cNvSpPr/>
          <p:nvPr/>
        </p:nvSpPr>
        <p:spPr bwMode="auto">
          <a:xfrm>
            <a:off x="6995407" y="1506025"/>
            <a:ext cx="5296086" cy="621736"/>
          </a:xfrm>
          <a:prstGeom prst="wedgeRoundRectCallout">
            <a:avLst>
              <a:gd name="adj1" fmla="val -101651"/>
              <a:gd name="adj2" fmla="val 293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err="1">
                <a:gradFill>
                  <a:gsLst>
                    <a:gs pos="0">
                      <a:srgbClr val="FFFFFF"/>
                    </a:gs>
                    <a:gs pos="100000">
                      <a:srgbClr val="FFFFFF"/>
                    </a:gs>
                  </a:gsLst>
                  <a:lin ang="5400000" scaled="0"/>
                </a:gradFill>
              </a:rPr>
              <a:t>ArrayBuffer</a:t>
            </a:r>
            <a:r>
              <a:rPr lang="en-US" sz="2040" kern="0" dirty="0">
                <a:gradFill>
                  <a:gsLst>
                    <a:gs pos="0">
                      <a:srgbClr val="FFFFFF"/>
                    </a:gs>
                    <a:gs pos="100000">
                      <a:srgbClr val="FFFFFF"/>
                    </a:gs>
                  </a:gsLst>
                  <a:lin ang="5400000" scaled="0"/>
                </a:gradFill>
              </a:rPr>
              <a:t> is an block of native memory</a:t>
            </a:r>
          </a:p>
        </p:txBody>
      </p:sp>
      <p:sp>
        <p:nvSpPr>
          <p:cNvPr id="19" name="Rounded Rectangular Callout 18"/>
          <p:cNvSpPr/>
          <p:nvPr/>
        </p:nvSpPr>
        <p:spPr bwMode="auto">
          <a:xfrm>
            <a:off x="6995407" y="2720092"/>
            <a:ext cx="5296086" cy="621736"/>
          </a:xfrm>
          <a:prstGeom prst="wedgeRoundRectCallout">
            <a:avLst>
              <a:gd name="adj1" fmla="val -79447"/>
              <a:gd name="adj2" fmla="val -24263"/>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Typed arrays are views over a buffer</a:t>
            </a:r>
          </a:p>
        </p:txBody>
      </p:sp>
      <p:sp>
        <p:nvSpPr>
          <p:cNvPr id="20" name="Rounded Rectangular Callout 19"/>
          <p:cNvSpPr/>
          <p:nvPr/>
        </p:nvSpPr>
        <p:spPr bwMode="auto">
          <a:xfrm>
            <a:off x="7016456" y="4249604"/>
            <a:ext cx="5275038" cy="699453"/>
          </a:xfrm>
          <a:prstGeom prst="wedgeRoundRectCallout">
            <a:avLst>
              <a:gd name="adj1" fmla="val -74333"/>
              <a:gd name="adj2" fmla="val 33369"/>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Indexing just like an array, but fixed length</a:t>
            </a:r>
          </a:p>
        </p:txBody>
      </p:sp>
      <p:sp>
        <p:nvSpPr>
          <p:cNvPr id="21" name="Rounded Rectangular Callout 20"/>
          <p:cNvSpPr/>
          <p:nvPr/>
        </p:nvSpPr>
        <p:spPr bwMode="auto">
          <a:xfrm>
            <a:off x="7412918" y="5734538"/>
            <a:ext cx="4878576" cy="621736"/>
          </a:xfrm>
          <a:prstGeom prst="wedgeRoundRectCallout">
            <a:avLst>
              <a:gd name="adj1" fmla="val -73991"/>
              <a:gd name="adj2" fmla="val 29913"/>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Different views over same buffer</a:t>
            </a:r>
          </a:p>
        </p:txBody>
      </p:sp>
      <p:graphicFrame>
        <p:nvGraphicFramePr>
          <p:cNvPr id="22" name="Table 21"/>
          <p:cNvGraphicFramePr>
            <a:graphicFrameLocks noGrp="1"/>
          </p:cNvGraphicFramePr>
          <p:nvPr>
            <p:extLst/>
          </p:nvPr>
        </p:nvGraphicFramePr>
        <p:xfrm>
          <a:off x="544417" y="5580919"/>
          <a:ext cx="5683839" cy="1180455"/>
        </p:xfrm>
        <a:graphic>
          <a:graphicData uri="http://schemas.openxmlformats.org/drawingml/2006/table">
            <a:tbl>
              <a:tblPr/>
              <a:tblGrid>
                <a:gridCol w="1057457"/>
                <a:gridCol w="578298"/>
                <a:gridCol w="578298"/>
                <a:gridCol w="578298"/>
                <a:gridCol w="578298"/>
                <a:gridCol w="578298"/>
                <a:gridCol w="578298"/>
                <a:gridCol w="578298"/>
                <a:gridCol w="578298"/>
              </a:tblGrid>
              <a:tr h="388905">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l" fontAlgn="b"/>
                      <a:r>
                        <a:rPr lang="en-US" sz="1800" b="0" i="0" u="none" strike="noStrike" dirty="0">
                          <a:solidFill>
                            <a:srgbClr val="000000"/>
                          </a:solidFill>
                          <a:effectLst/>
                          <a:latin typeface="Calibri"/>
                        </a:rPr>
                        <a:t> </a:t>
                      </a:r>
                    </a:p>
                  </a:txBody>
                  <a:tcPr marL="9715" marR="9715" marT="971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8">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b"/>
                      <a:r>
                        <a:rPr lang="en-US" sz="1800" b="0" i="0" u="none" strike="noStrike" dirty="0" err="1">
                          <a:solidFill>
                            <a:srgbClr val="000000"/>
                          </a:solidFill>
                          <a:effectLst/>
                          <a:latin typeface="Calibri"/>
                        </a:rPr>
                        <a:t>ArrayBuffer</a:t>
                      </a:r>
                      <a:endParaRPr lang="en-US" sz="1800" b="0" i="0" u="none" strike="noStrike" dirty="0">
                        <a:solidFill>
                          <a:srgbClr val="000000"/>
                        </a:solidFill>
                        <a:effectLst/>
                        <a:latin typeface="Calibri"/>
                      </a:endParaRP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64BE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645">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l" fontAlgn="b"/>
                      <a:r>
                        <a:rPr lang="en-US" sz="1800" b="0" i="0" u="none" strike="noStrike" dirty="0">
                          <a:solidFill>
                            <a:srgbClr val="000000"/>
                          </a:solidFill>
                          <a:effectLst/>
                          <a:latin typeface="Calibri"/>
                        </a:rPr>
                        <a:t>uint8s</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dirty="0">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dirty="0">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dirty="0">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a:solidFill>
                            <a:srgbClr val="000000"/>
                          </a:solidFill>
                          <a:effectLst/>
                          <a:latin typeface="Calibri"/>
                        </a:rPr>
                        <a:t>0x05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88905">
                <a:tc>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l" fontAlgn="b"/>
                      <a:r>
                        <a:rPr lang="en-US" sz="1800" b="0" i="0" u="none" strike="noStrike" dirty="0">
                          <a:solidFill>
                            <a:srgbClr val="000000"/>
                          </a:solidFill>
                          <a:effectLst/>
                          <a:latin typeface="Calibri"/>
                        </a:rPr>
                        <a:t>uint32s</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a:solidFill>
                            <a:srgbClr val="000000"/>
                          </a:solidFill>
                          <a:effectLst/>
                          <a:latin typeface="Calibri"/>
                        </a:rPr>
                        <a:t>0x05050505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lvl1pPr marL="0" algn="l" defTabSz="895802" rtl="0" eaLnBrk="1" latinLnBrk="0" hangingPunct="1">
                        <a:defRPr sz="1800" kern="1200">
                          <a:solidFill>
                            <a:schemeClr val="tx1"/>
                          </a:solidFill>
                          <a:latin typeface="Segoe UI"/>
                        </a:defRPr>
                      </a:lvl1pPr>
                      <a:lvl2pPr marL="447901" algn="l" defTabSz="895802" rtl="0" eaLnBrk="1" latinLnBrk="0" hangingPunct="1">
                        <a:defRPr sz="1800" kern="1200">
                          <a:solidFill>
                            <a:schemeClr val="tx1"/>
                          </a:solidFill>
                          <a:latin typeface="Segoe UI"/>
                        </a:defRPr>
                      </a:lvl2pPr>
                      <a:lvl3pPr marL="895802" algn="l" defTabSz="895802" rtl="0" eaLnBrk="1" latinLnBrk="0" hangingPunct="1">
                        <a:defRPr sz="1800" kern="1200">
                          <a:solidFill>
                            <a:schemeClr val="tx1"/>
                          </a:solidFill>
                          <a:latin typeface="Segoe UI"/>
                        </a:defRPr>
                      </a:lvl3pPr>
                      <a:lvl4pPr marL="1343703" algn="l" defTabSz="895802" rtl="0" eaLnBrk="1" latinLnBrk="0" hangingPunct="1">
                        <a:defRPr sz="1800" kern="1200">
                          <a:solidFill>
                            <a:schemeClr val="tx1"/>
                          </a:solidFill>
                          <a:latin typeface="Segoe UI"/>
                        </a:defRPr>
                      </a:lvl4pPr>
                      <a:lvl5pPr marL="1791605" algn="l" defTabSz="895802" rtl="0" eaLnBrk="1" latinLnBrk="0" hangingPunct="1">
                        <a:defRPr sz="1800" kern="1200">
                          <a:solidFill>
                            <a:schemeClr val="tx1"/>
                          </a:solidFill>
                          <a:latin typeface="Segoe UI"/>
                        </a:defRPr>
                      </a:lvl5pPr>
                      <a:lvl6pPr marL="2239505" algn="l" defTabSz="895802" rtl="0" eaLnBrk="1" latinLnBrk="0" hangingPunct="1">
                        <a:defRPr sz="1800" kern="1200">
                          <a:solidFill>
                            <a:schemeClr val="tx1"/>
                          </a:solidFill>
                          <a:latin typeface="Segoe UI"/>
                        </a:defRPr>
                      </a:lvl6pPr>
                      <a:lvl7pPr marL="2687406" algn="l" defTabSz="895802" rtl="0" eaLnBrk="1" latinLnBrk="0" hangingPunct="1">
                        <a:defRPr sz="1800" kern="1200">
                          <a:solidFill>
                            <a:schemeClr val="tx1"/>
                          </a:solidFill>
                          <a:latin typeface="Segoe UI"/>
                        </a:defRPr>
                      </a:lvl7pPr>
                      <a:lvl8pPr marL="3135308" algn="l" defTabSz="895802" rtl="0" eaLnBrk="1" latinLnBrk="0" hangingPunct="1">
                        <a:defRPr sz="1800" kern="1200">
                          <a:solidFill>
                            <a:schemeClr val="tx1"/>
                          </a:solidFill>
                          <a:latin typeface="Segoe UI"/>
                        </a:defRPr>
                      </a:lvl8pPr>
                      <a:lvl9pPr marL="3583208" algn="l" defTabSz="895802" rtl="0" eaLnBrk="1" latinLnBrk="0" hangingPunct="1">
                        <a:defRPr sz="1800" kern="1200">
                          <a:solidFill>
                            <a:schemeClr val="tx1"/>
                          </a:solidFill>
                          <a:latin typeface="Segoe UI"/>
                        </a:defRPr>
                      </a:lvl9pPr>
                    </a:lstStyle>
                    <a:p>
                      <a:pPr algn="ctr" fontAlgn="ctr"/>
                      <a:r>
                        <a:rPr lang="en-US" sz="1800" b="0" i="0" u="none" strike="noStrike" dirty="0">
                          <a:solidFill>
                            <a:srgbClr val="000000"/>
                          </a:solidFill>
                          <a:effectLst/>
                          <a:latin typeface="Calibri"/>
                        </a:rPr>
                        <a:t>0x05050505</a:t>
                      </a:r>
                    </a:p>
                  </a:txBody>
                  <a:tcPr marL="9715" marR="9715" marT="9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9293824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HTML5 APIs supporting typed arrays</a:t>
            </a:r>
            <a:endParaRPr lang="en-US" dirty="0"/>
          </a:p>
        </p:txBody>
      </p:sp>
      <p:sp>
        <p:nvSpPr>
          <p:cNvPr id="23" name="Text Placeholder 2"/>
          <p:cNvSpPr txBox="1">
            <a:spLocks/>
          </p:cNvSpPr>
          <p:nvPr/>
        </p:nvSpPr>
        <p:spPr>
          <a:xfrm>
            <a:off x="531138" y="1476622"/>
            <a:ext cx="11374199" cy="6014393"/>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t">
              <a:defRPr/>
            </a:pPr>
            <a:r>
              <a:rPr lang="en-US" sz="2040">
                <a:solidFill>
                  <a:srgbClr val="0000FF"/>
                </a:solidFill>
                <a:latin typeface="Consolas"/>
              </a:rPr>
              <a:t>var</a:t>
            </a:r>
            <a:r>
              <a:rPr lang="en-US" sz="2040"/>
              <a:t> bytes = </a:t>
            </a:r>
            <a:r>
              <a:rPr lang="en-US" sz="2040">
                <a:solidFill>
                  <a:srgbClr val="0000FF"/>
                </a:solidFill>
                <a:latin typeface="Consolas"/>
              </a:rPr>
              <a:t>new</a:t>
            </a:r>
            <a:r>
              <a:rPr lang="en-US" sz="2040"/>
              <a:t> Uint8Array(100);</a:t>
            </a:r>
          </a:p>
          <a:p>
            <a:pPr fontAlgn="t">
              <a:defRPr/>
            </a:pPr>
            <a:r>
              <a:rPr lang="en-US" sz="2040"/>
              <a:t> </a:t>
            </a:r>
          </a:p>
          <a:p>
            <a:pPr fontAlgn="t">
              <a:defRPr/>
            </a:pPr>
            <a:r>
              <a:rPr lang="en-US" sz="2040">
                <a:solidFill>
                  <a:srgbClr val="006400"/>
                </a:solidFill>
                <a:latin typeface="Consolas"/>
              </a:rPr>
              <a:t>// XMLHttpRequest</a:t>
            </a:r>
          </a:p>
          <a:p>
            <a:pPr fontAlgn="t">
              <a:defRPr/>
            </a:pPr>
            <a:r>
              <a:rPr lang="en-US" sz="2040">
                <a:solidFill>
                  <a:srgbClr val="0000FF"/>
                </a:solidFill>
                <a:latin typeface="Consolas"/>
              </a:rPr>
              <a:t>var</a:t>
            </a:r>
            <a:r>
              <a:rPr lang="en-US" sz="2040"/>
              <a:t> xhr = </a:t>
            </a:r>
            <a:r>
              <a:rPr lang="en-US" sz="2040">
                <a:solidFill>
                  <a:srgbClr val="0000FF"/>
                </a:solidFill>
                <a:latin typeface="Consolas"/>
              </a:rPr>
              <a:t>new</a:t>
            </a:r>
            <a:r>
              <a:rPr lang="en-US" sz="2040"/>
              <a:t> XMLHttpRequest()</a:t>
            </a:r>
          </a:p>
          <a:p>
            <a:pPr fontAlgn="t">
              <a:defRPr/>
            </a:pPr>
            <a:r>
              <a:rPr lang="en-US" sz="2040"/>
              <a:t>xhr.open(</a:t>
            </a:r>
            <a:r>
              <a:rPr lang="en-US" sz="2040">
                <a:solidFill>
                  <a:srgbClr val="C00000"/>
                </a:solidFill>
              </a:rPr>
              <a:t>"PUT"</a:t>
            </a:r>
            <a:r>
              <a:rPr lang="en-US" sz="2040"/>
              <a:t>, </a:t>
            </a:r>
            <a:r>
              <a:rPr lang="en-US" sz="2040">
                <a:solidFill>
                  <a:srgbClr val="C00000"/>
                </a:solidFill>
              </a:rPr>
              <a:t>"http://myserver"</a:t>
            </a:r>
            <a:r>
              <a:rPr lang="en-US" sz="2040"/>
              <a:t>);</a:t>
            </a:r>
          </a:p>
          <a:p>
            <a:pPr fontAlgn="t">
              <a:defRPr/>
            </a:pPr>
            <a:r>
              <a:rPr lang="en-US" sz="2040"/>
              <a:t>xhr.send(bytes);</a:t>
            </a:r>
          </a:p>
          <a:p>
            <a:pPr fontAlgn="t">
              <a:defRPr/>
            </a:pPr>
            <a:r>
              <a:rPr lang="en-US" sz="2040"/>
              <a:t> </a:t>
            </a:r>
          </a:p>
          <a:p>
            <a:pPr fontAlgn="t">
              <a:defRPr/>
            </a:pPr>
            <a:r>
              <a:rPr lang="en-US" sz="2040">
                <a:solidFill>
                  <a:srgbClr val="006400"/>
                </a:solidFill>
                <a:latin typeface="Consolas"/>
              </a:rPr>
              <a:t>// Blob &amp; File</a:t>
            </a:r>
          </a:p>
          <a:p>
            <a:pPr fontAlgn="t">
              <a:defRPr/>
            </a:pPr>
            <a:r>
              <a:rPr lang="en-US" sz="2040">
                <a:solidFill>
                  <a:srgbClr val="0000FF"/>
                </a:solidFill>
                <a:latin typeface="Consolas"/>
              </a:rPr>
              <a:t>var</a:t>
            </a:r>
            <a:r>
              <a:rPr lang="en-US" sz="2040"/>
              <a:t> blob = </a:t>
            </a:r>
            <a:r>
              <a:rPr lang="en-US" sz="2040">
                <a:solidFill>
                  <a:srgbClr val="0000FF"/>
                </a:solidFill>
                <a:latin typeface="Consolas"/>
              </a:rPr>
              <a:t>new</a:t>
            </a:r>
            <a:r>
              <a:rPr lang="en-US" sz="2040"/>
              <a:t> Blob([bytes]);</a:t>
            </a:r>
          </a:p>
          <a:p>
            <a:pPr fontAlgn="t">
              <a:defRPr/>
            </a:pPr>
            <a:r>
              <a:rPr lang="en-US" sz="2040">
                <a:solidFill>
                  <a:srgbClr val="0000FF"/>
                </a:solidFill>
                <a:latin typeface="Consolas"/>
              </a:rPr>
              <a:t>var</a:t>
            </a:r>
            <a:r>
              <a:rPr lang="en-US" sz="2040"/>
              <a:t> reader = </a:t>
            </a:r>
            <a:r>
              <a:rPr lang="en-US" sz="2040">
                <a:solidFill>
                  <a:srgbClr val="0000FF"/>
                </a:solidFill>
                <a:latin typeface="Consolas"/>
              </a:rPr>
              <a:t>new</a:t>
            </a:r>
            <a:r>
              <a:rPr lang="en-US" sz="2040"/>
              <a:t> FileReader();</a:t>
            </a:r>
          </a:p>
          <a:p>
            <a:pPr fontAlgn="t">
              <a:defRPr/>
            </a:pPr>
            <a:r>
              <a:rPr lang="en-US" sz="2040"/>
              <a:t>reader.readAsArrayBuffer(file);</a:t>
            </a:r>
          </a:p>
          <a:p>
            <a:pPr>
              <a:defRPr/>
            </a:pPr>
            <a:endParaRPr lang="en-US" sz="2040"/>
          </a:p>
          <a:p>
            <a:pPr fontAlgn="t">
              <a:defRPr/>
            </a:pPr>
            <a:r>
              <a:rPr lang="en-US" sz="2040">
                <a:solidFill>
                  <a:srgbClr val="006400"/>
                </a:solidFill>
                <a:latin typeface="Consolas"/>
              </a:rPr>
              <a:t>// WebSockets</a:t>
            </a:r>
          </a:p>
          <a:p>
            <a:pPr fontAlgn="t">
              <a:defRPr/>
            </a:pPr>
            <a:r>
              <a:rPr lang="en-US" sz="2040">
                <a:solidFill>
                  <a:srgbClr val="0000FF"/>
                </a:solidFill>
                <a:latin typeface="Consolas"/>
              </a:rPr>
              <a:t>var</a:t>
            </a:r>
            <a:r>
              <a:rPr lang="en-US" sz="2040"/>
              <a:t> socket = </a:t>
            </a:r>
            <a:r>
              <a:rPr lang="en-US" sz="2040">
                <a:solidFill>
                  <a:srgbClr val="0000FF"/>
                </a:solidFill>
                <a:latin typeface="Consolas"/>
              </a:rPr>
              <a:t>new</a:t>
            </a:r>
            <a:r>
              <a:rPr lang="en-US" sz="2040"/>
              <a:t> WebSocket(</a:t>
            </a:r>
            <a:r>
              <a:rPr lang="en-US" sz="2040">
                <a:solidFill>
                  <a:srgbClr val="C00000"/>
                </a:solidFill>
              </a:rPr>
              <a:t>"ws://myserver"</a:t>
            </a:r>
            <a:r>
              <a:rPr lang="en-US" sz="2040"/>
              <a:t>)</a:t>
            </a:r>
          </a:p>
          <a:p>
            <a:pPr fontAlgn="t">
              <a:defRPr/>
            </a:pPr>
            <a:r>
              <a:rPr lang="en-US" sz="2040"/>
              <a:t>socket.send(bytes); </a:t>
            </a:r>
          </a:p>
          <a:p>
            <a:pPr>
              <a:defRPr/>
            </a:pPr>
            <a:endParaRPr lang="en-US" sz="2040"/>
          </a:p>
          <a:p>
            <a:pPr>
              <a:defRPr/>
            </a:pPr>
            <a:endParaRPr lang="en-US" sz="2040" dirty="0"/>
          </a:p>
        </p:txBody>
      </p:sp>
      <p:sp>
        <p:nvSpPr>
          <p:cNvPr id="24" name="Rounded Rectangular Callout 23"/>
          <p:cNvSpPr/>
          <p:nvPr/>
        </p:nvSpPr>
        <p:spPr bwMode="auto">
          <a:xfrm>
            <a:off x="6995407" y="1732879"/>
            <a:ext cx="5296086" cy="621736"/>
          </a:xfrm>
          <a:prstGeom prst="wedgeRoundRectCallout">
            <a:avLst>
              <a:gd name="adj1" fmla="val -101651"/>
              <a:gd name="adj2" fmla="val 293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Send or receiver binary data over XHR</a:t>
            </a:r>
          </a:p>
        </p:txBody>
      </p:sp>
      <p:sp>
        <p:nvSpPr>
          <p:cNvPr id="25" name="Rounded Rectangular Callout 24"/>
          <p:cNvSpPr/>
          <p:nvPr/>
        </p:nvSpPr>
        <p:spPr bwMode="auto">
          <a:xfrm>
            <a:off x="6995407" y="4547494"/>
            <a:ext cx="5296086" cy="621736"/>
          </a:xfrm>
          <a:prstGeom prst="wedgeRoundRectCallout">
            <a:avLst>
              <a:gd name="adj1" fmla="val -94638"/>
              <a:gd name="adj2" fmla="val -294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Read files from disk</a:t>
            </a:r>
          </a:p>
        </p:txBody>
      </p:sp>
      <p:sp>
        <p:nvSpPr>
          <p:cNvPr id="26" name="Rounded Rectangular Callout 25"/>
          <p:cNvSpPr/>
          <p:nvPr/>
        </p:nvSpPr>
        <p:spPr bwMode="auto">
          <a:xfrm>
            <a:off x="6995407" y="3543474"/>
            <a:ext cx="5296086" cy="621736"/>
          </a:xfrm>
          <a:prstGeom prst="wedgeRoundRectCallout">
            <a:avLst>
              <a:gd name="adj1" fmla="val -95105"/>
              <a:gd name="adj2" fmla="val 69883"/>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Create blobs for rendering, storage</a:t>
            </a:r>
          </a:p>
        </p:txBody>
      </p:sp>
      <p:sp>
        <p:nvSpPr>
          <p:cNvPr id="27" name="Rounded Rectangular Callout 26"/>
          <p:cNvSpPr/>
          <p:nvPr/>
        </p:nvSpPr>
        <p:spPr bwMode="auto">
          <a:xfrm>
            <a:off x="6995407" y="6134780"/>
            <a:ext cx="5296086" cy="621736"/>
          </a:xfrm>
          <a:prstGeom prst="wedgeRoundRectCallout">
            <a:avLst>
              <a:gd name="adj1" fmla="val -94638"/>
              <a:gd name="adj2" fmla="val -294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Read or write binary data on a web socket</a:t>
            </a:r>
          </a:p>
        </p:txBody>
      </p:sp>
    </p:spTree>
    <p:extLst>
      <p:ext uri="{BB962C8B-B14F-4D97-AF65-F5344CB8AC3E}">
        <p14:creationId xmlns:p14="http://schemas.microsoft.com/office/powerpoint/2010/main" val="140728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demo</a:t>
            </a:r>
            <a:endParaRPr lang="en-US" dirty="0"/>
          </a:p>
        </p:txBody>
      </p:sp>
      <p:sp>
        <p:nvSpPr>
          <p:cNvPr id="3" name="Title 2"/>
          <p:cNvSpPr>
            <a:spLocks noGrp="1"/>
          </p:cNvSpPr>
          <p:nvPr>
            <p:ph type="title"/>
          </p:nvPr>
        </p:nvSpPr>
        <p:spPr/>
        <p:txBody>
          <a:bodyPr/>
          <a:lstStyle/>
          <a:p>
            <a:r>
              <a:rPr lang="en-US" dirty="0" smtClean="0"/>
              <a:t>Binary file inspector</a:t>
            </a:r>
            <a:endParaRPr lang="en-US" dirty="0"/>
          </a:p>
        </p:txBody>
      </p:sp>
    </p:spTree>
    <p:extLst>
      <p:ext uri="{BB962C8B-B14F-4D97-AF65-F5344CB8AC3E}">
        <p14:creationId xmlns:p14="http://schemas.microsoft.com/office/powerpoint/2010/main" val="13645329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HTML5 web workers</a:t>
            </a:r>
            <a:endParaRPr lang="en-US" dirty="0"/>
          </a:p>
        </p:txBody>
      </p:sp>
      <p:sp>
        <p:nvSpPr>
          <p:cNvPr id="17" name="Text Placeholder 2"/>
          <p:cNvSpPr txBox="1">
            <a:spLocks/>
          </p:cNvSpPr>
          <p:nvPr/>
        </p:nvSpPr>
        <p:spPr>
          <a:xfrm>
            <a:off x="531138" y="1476622"/>
            <a:ext cx="11374199" cy="5218386"/>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040">
                <a:solidFill>
                  <a:srgbClr val="006400"/>
                </a:solidFill>
                <a:latin typeface="Consolas"/>
              </a:rPr>
              <a:t>// index.html</a:t>
            </a:r>
          </a:p>
          <a:p>
            <a:pPr>
              <a:defRPr/>
            </a:pPr>
            <a:r>
              <a:rPr lang="en-US" sz="2040">
                <a:solidFill>
                  <a:srgbClr val="FFFFFF">
                    <a:lumMod val="65000"/>
                  </a:srgbClr>
                </a:solidFill>
              </a:rPr>
              <a:t>&lt;script type='text/javascript'&gt;</a:t>
            </a:r>
          </a:p>
          <a:p>
            <a:pPr>
              <a:defRPr/>
            </a:pPr>
            <a:r>
              <a:rPr lang="en-US" sz="2040"/>
              <a:t>  </a:t>
            </a:r>
            <a:r>
              <a:rPr lang="en-US" sz="2040">
                <a:solidFill>
                  <a:srgbClr val="0000FF"/>
                </a:solidFill>
                <a:latin typeface="Consolas"/>
              </a:rPr>
              <a:t>var</a:t>
            </a:r>
            <a:r>
              <a:rPr lang="en-US" sz="2040"/>
              <a:t> worker = </a:t>
            </a:r>
            <a:r>
              <a:rPr lang="en-US" sz="2040">
                <a:solidFill>
                  <a:srgbClr val="0000FF"/>
                </a:solidFill>
                <a:latin typeface="Consolas"/>
              </a:rPr>
              <a:t>new</a:t>
            </a:r>
            <a:r>
              <a:rPr lang="en-US" sz="2040"/>
              <a:t> Worker('adder.js');</a:t>
            </a:r>
          </a:p>
          <a:p>
            <a:pPr>
              <a:defRPr/>
            </a:pPr>
            <a:r>
              <a:rPr lang="en-US" sz="2040"/>
              <a:t>  worker.onmessage = </a:t>
            </a:r>
            <a:r>
              <a:rPr lang="en-US" sz="2040">
                <a:solidFill>
                  <a:srgbClr val="0000FF"/>
                </a:solidFill>
                <a:latin typeface="Consolas"/>
              </a:rPr>
              <a:t>function</a:t>
            </a:r>
            <a:r>
              <a:rPr lang="en-US" sz="2040"/>
              <a:t>(e) {</a:t>
            </a:r>
          </a:p>
          <a:p>
            <a:pPr>
              <a:defRPr/>
            </a:pPr>
            <a:r>
              <a:rPr lang="en-US" sz="2040"/>
              <a:t>    document.body.innerHTML = e.data.result;</a:t>
            </a:r>
          </a:p>
          <a:p>
            <a:pPr>
              <a:defRPr/>
            </a:pPr>
            <a:r>
              <a:rPr lang="en-US" sz="2040"/>
              <a:t>  }</a:t>
            </a:r>
          </a:p>
          <a:p>
            <a:pPr>
              <a:defRPr/>
            </a:pPr>
            <a:r>
              <a:rPr lang="en-US" sz="2040"/>
              <a:t>  worker.postMessage({x: 47, y: 32});</a:t>
            </a:r>
          </a:p>
          <a:p>
            <a:pPr>
              <a:defRPr/>
            </a:pPr>
            <a:r>
              <a:rPr lang="en-US" sz="2040">
                <a:solidFill>
                  <a:srgbClr val="FFFFFF">
                    <a:lumMod val="65000"/>
                  </a:srgbClr>
                </a:solidFill>
              </a:rPr>
              <a:t>&lt;/script&gt;</a:t>
            </a:r>
          </a:p>
          <a:p>
            <a:pPr>
              <a:defRPr/>
            </a:pPr>
            <a:endParaRPr lang="en-US" sz="2040"/>
          </a:p>
          <a:p>
            <a:pPr>
              <a:defRPr/>
            </a:pPr>
            <a:r>
              <a:rPr lang="en-US" sz="2040">
                <a:solidFill>
                  <a:srgbClr val="006400"/>
                </a:solidFill>
                <a:latin typeface="Consolas"/>
              </a:rPr>
              <a:t>// adder.js</a:t>
            </a:r>
          </a:p>
          <a:p>
            <a:pPr>
              <a:defRPr/>
            </a:pPr>
            <a:r>
              <a:rPr lang="en-US" sz="2040"/>
              <a:t>onmessage = </a:t>
            </a:r>
            <a:r>
              <a:rPr lang="en-US" sz="2040">
                <a:solidFill>
                  <a:srgbClr val="0000FF"/>
                </a:solidFill>
                <a:latin typeface="Consolas"/>
              </a:rPr>
              <a:t>function</a:t>
            </a:r>
            <a:r>
              <a:rPr lang="en-US" sz="2040"/>
              <a:t>(e) {</a:t>
            </a:r>
          </a:p>
          <a:p>
            <a:pPr>
              <a:defRPr/>
            </a:pPr>
            <a:r>
              <a:rPr lang="en-US" sz="2040"/>
              <a:t>  </a:t>
            </a:r>
            <a:r>
              <a:rPr lang="en-US" sz="2040">
                <a:solidFill>
                  <a:srgbClr val="0000FF"/>
                </a:solidFill>
                <a:latin typeface="Consolas"/>
              </a:rPr>
              <a:t>var</a:t>
            </a:r>
            <a:r>
              <a:rPr lang="en-US" sz="2040"/>
              <a:t> result = e.data.x + e.data.y;</a:t>
            </a:r>
          </a:p>
          <a:p>
            <a:pPr>
              <a:defRPr/>
            </a:pPr>
            <a:r>
              <a:rPr lang="en-US" sz="2040"/>
              <a:t>  postMessage({result: result});</a:t>
            </a:r>
          </a:p>
          <a:p>
            <a:pPr>
              <a:defRPr/>
            </a:pPr>
            <a:r>
              <a:rPr lang="en-US" sz="2040"/>
              <a:t>}</a:t>
            </a:r>
          </a:p>
          <a:p>
            <a:pPr>
              <a:defRPr/>
            </a:pPr>
            <a:endParaRPr lang="en-US" sz="2040" dirty="0"/>
          </a:p>
        </p:txBody>
      </p:sp>
      <p:sp>
        <p:nvSpPr>
          <p:cNvPr id="18" name="Rounded Rectangular Callout 17"/>
          <p:cNvSpPr/>
          <p:nvPr/>
        </p:nvSpPr>
        <p:spPr bwMode="auto">
          <a:xfrm>
            <a:off x="6995407" y="1506025"/>
            <a:ext cx="5296086" cy="621736"/>
          </a:xfrm>
          <a:prstGeom prst="wedgeRoundRectCallout">
            <a:avLst>
              <a:gd name="adj1" fmla="val -75001"/>
              <a:gd name="adj2" fmla="val 6380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Create a worker from a script file</a:t>
            </a:r>
          </a:p>
        </p:txBody>
      </p:sp>
      <p:sp>
        <p:nvSpPr>
          <p:cNvPr id="19" name="Rounded Rectangular Callout 18"/>
          <p:cNvSpPr/>
          <p:nvPr/>
        </p:nvSpPr>
        <p:spPr bwMode="auto">
          <a:xfrm>
            <a:off x="6995407" y="2331503"/>
            <a:ext cx="5296086" cy="621736"/>
          </a:xfrm>
          <a:prstGeom prst="wedgeRoundRectCallout">
            <a:avLst>
              <a:gd name="adj1" fmla="val -82014"/>
              <a:gd name="adj2" fmla="val 7045"/>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Listen for messages from the worker</a:t>
            </a:r>
          </a:p>
        </p:txBody>
      </p:sp>
      <p:sp>
        <p:nvSpPr>
          <p:cNvPr id="20" name="Rounded Rectangular Callout 19"/>
          <p:cNvSpPr/>
          <p:nvPr/>
        </p:nvSpPr>
        <p:spPr bwMode="auto">
          <a:xfrm>
            <a:off x="6995407" y="3108672"/>
            <a:ext cx="5296086" cy="621736"/>
          </a:xfrm>
          <a:prstGeom prst="wedgeRoundRectCallout">
            <a:avLst>
              <a:gd name="adj1" fmla="val -78040"/>
              <a:gd name="adj2" fmla="val 293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Send a message to the worker</a:t>
            </a:r>
          </a:p>
        </p:txBody>
      </p:sp>
      <p:sp>
        <p:nvSpPr>
          <p:cNvPr id="21" name="Rounded Rectangular Callout 20"/>
          <p:cNvSpPr/>
          <p:nvPr/>
        </p:nvSpPr>
        <p:spPr bwMode="auto">
          <a:xfrm>
            <a:off x="6995407" y="4612600"/>
            <a:ext cx="5296086" cy="621736"/>
          </a:xfrm>
          <a:prstGeom prst="wedgeRoundRectCallout">
            <a:avLst>
              <a:gd name="adj1" fmla="val -78040"/>
              <a:gd name="adj2" fmla="val 293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In the worker, listen for messages from app</a:t>
            </a:r>
          </a:p>
        </p:txBody>
      </p:sp>
      <p:sp>
        <p:nvSpPr>
          <p:cNvPr id="22" name="Rounded Rectangular Callout 21"/>
          <p:cNvSpPr/>
          <p:nvPr/>
        </p:nvSpPr>
        <p:spPr bwMode="auto">
          <a:xfrm>
            <a:off x="6995407" y="5587213"/>
            <a:ext cx="5296086" cy="621736"/>
          </a:xfrm>
          <a:prstGeom prst="wedgeRoundRectCallout">
            <a:avLst>
              <a:gd name="adj1" fmla="val -88092"/>
              <a:gd name="adj2" fmla="val -2944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And reply when computation is done</a:t>
            </a:r>
          </a:p>
        </p:txBody>
      </p:sp>
    </p:spTree>
    <p:extLst>
      <p:ext uri="{BB962C8B-B14F-4D97-AF65-F5344CB8AC3E}">
        <p14:creationId xmlns:p14="http://schemas.microsoft.com/office/powerpoint/2010/main" val="26144759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42063" y="3030961"/>
            <a:ext cx="3746285" cy="3730413"/>
          </a:xfrm>
          <a:prstGeom prst="rect">
            <a:avLst/>
          </a:prstGeom>
          <a:solidFill>
            <a:schemeClr val="accent1"/>
          </a:solidFill>
        </p:spPr>
        <p:txBody>
          <a:bodyPr wrap="none" lIns="0" tIns="0" rIns="93260" bIns="93260" rtlCol="0" anchor="b" anchorCtr="0">
            <a:noAutofit/>
          </a:bodyPr>
          <a:lstStyle/>
          <a:p>
            <a:pPr algn="r" defTabSz="932559"/>
            <a:endParaRPr lang="en-US" sz="3264" dirty="0">
              <a:gradFill>
                <a:gsLst>
                  <a:gs pos="0">
                    <a:srgbClr val="FFFFFF"/>
                  </a:gs>
                  <a:gs pos="86000">
                    <a:srgbClr val="FFFFFF"/>
                  </a:gs>
                </a:gsLst>
                <a:lin ang="5400000" scaled="0"/>
              </a:gradFill>
            </a:endParaRPr>
          </a:p>
          <a:p>
            <a:pPr algn="r" defTabSz="932559"/>
            <a:r>
              <a:rPr lang="en-US" sz="3264" dirty="0">
                <a:gradFill>
                  <a:gsLst>
                    <a:gs pos="0">
                      <a:srgbClr val="FFFFFF"/>
                    </a:gs>
                    <a:gs pos="86000">
                      <a:srgbClr val="FFFFFF"/>
                    </a:gs>
                  </a:gsLst>
                  <a:lin ang="5400000" scaled="0"/>
                </a:gradFill>
              </a:rPr>
              <a:t>   </a:t>
            </a:r>
            <a:r>
              <a:rPr lang="en-US" sz="2040" dirty="0">
                <a:gradFill>
                  <a:gsLst>
                    <a:gs pos="0">
                      <a:srgbClr val="FFFFFF"/>
                    </a:gs>
                    <a:gs pos="86000">
                      <a:srgbClr val="FFFFFF"/>
                    </a:gs>
                  </a:gsLst>
                  <a:lin ang="5400000" scaled="0"/>
                </a:gradFill>
              </a:rPr>
              <a:t>— Outlook Web Access, 1997</a:t>
            </a:r>
            <a:endParaRPr lang="en-US" sz="1836" dirty="0">
              <a:gradFill>
                <a:gsLst>
                  <a:gs pos="0">
                    <a:srgbClr val="FFFFFF"/>
                  </a:gs>
                  <a:gs pos="86000">
                    <a:srgbClr val="FFFFFF"/>
                  </a:gs>
                </a:gsLst>
                <a:lin ang="5400000" scaled="0"/>
              </a:gradFill>
            </a:endParaRPr>
          </a:p>
        </p:txBody>
      </p:sp>
      <p:pic>
        <p:nvPicPr>
          <p:cNvPr id="1028" name="Picture 4" descr="http://www.msexchange.org/img/upl/OWA-Inbox104863091686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864" y="3168585"/>
            <a:ext cx="3486685" cy="29555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mtClean="0"/>
              <a:t>JavaScript</a:t>
            </a:r>
            <a:br>
              <a:rPr lang="en-US" smtClean="0"/>
            </a:br>
            <a:endParaRPr lang="en-US" dirty="0"/>
          </a:p>
        </p:txBody>
      </p:sp>
      <p:graphicFrame>
        <p:nvGraphicFramePr>
          <p:cNvPr id="4" name="Chart 3"/>
          <p:cNvGraphicFramePr>
            <a:graphicFrameLocks/>
          </p:cNvGraphicFramePr>
          <p:nvPr>
            <p:extLst/>
          </p:nvPr>
        </p:nvGraphicFramePr>
        <p:xfrm>
          <a:off x="6681302" y="1165755"/>
          <a:ext cx="5610190" cy="3730412"/>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4469182" y="5502359"/>
            <a:ext cx="7822312" cy="1259015"/>
          </a:xfrm>
          <a:prstGeom prst="rect">
            <a:avLst/>
          </a:prstGeom>
          <a:solidFill>
            <a:schemeClr val="accent1">
              <a:alpha val="50000"/>
            </a:schemeClr>
          </a:solidFill>
        </p:spPr>
        <p:txBody>
          <a:bodyPr wrap="square" lIns="186521" tIns="0" rIns="373041" bIns="0" rtlCol="0" anchor="ctr" anchorCtr="0">
            <a:noAutofit/>
          </a:bodyPr>
          <a:lstStyle/>
          <a:p>
            <a:pPr defTabSz="932559"/>
            <a:r>
              <a:rPr lang="en-US" sz="2040" dirty="0">
                <a:gradFill>
                  <a:gsLst>
                    <a:gs pos="0">
                      <a:srgbClr val="FFFFFF"/>
                    </a:gs>
                    <a:gs pos="86000">
                      <a:srgbClr val="FFFFFF"/>
                    </a:gs>
                  </a:gsLst>
                  <a:lin ang="5400000" scaled="0"/>
                </a:gradFill>
              </a:rPr>
              <a:t>“Gmail is comprised of 443,000 lines of JavaScript, 978,000 lines </a:t>
            </a:r>
            <a:br>
              <a:rPr lang="en-US" sz="2040" dirty="0">
                <a:gradFill>
                  <a:gsLst>
                    <a:gs pos="0">
                      <a:srgbClr val="FFFFFF"/>
                    </a:gs>
                    <a:gs pos="86000">
                      <a:srgbClr val="FFFFFF"/>
                    </a:gs>
                  </a:gsLst>
                  <a:lin ang="5400000" scaled="0"/>
                </a:gradFill>
              </a:rPr>
            </a:br>
            <a:r>
              <a:rPr lang="en-US" sz="2040" dirty="0">
                <a:gradFill>
                  <a:gsLst>
                    <a:gs pos="0">
                      <a:srgbClr val="FFFFFF"/>
                    </a:gs>
                    <a:gs pos="86000">
                      <a:srgbClr val="FFFFFF"/>
                    </a:gs>
                  </a:gsLst>
                  <a:lin ang="5400000" scaled="0"/>
                </a:gradFill>
              </a:rPr>
              <a:t> if comments are included.”</a:t>
            </a:r>
          </a:p>
          <a:p>
            <a:pPr algn="r" defTabSz="932559"/>
            <a:r>
              <a:rPr lang="en-US" sz="2040" dirty="0">
                <a:gradFill>
                  <a:gsLst>
                    <a:gs pos="0">
                      <a:srgbClr val="FFFFFF"/>
                    </a:gs>
                    <a:gs pos="86000">
                      <a:srgbClr val="FFFFFF"/>
                    </a:gs>
                  </a:gsLst>
                  <a:lin ang="5400000" scaled="0"/>
                </a:gradFill>
              </a:rPr>
              <a:t>    — Google, 2010</a:t>
            </a:r>
          </a:p>
        </p:txBody>
      </p:sp>
      <p:sp>
        <p:nvSpPr>
          <p:cNvPr id="7" name="TextBox 6"/>
          <p:cNvSpPr txBox="1"/>
          <p:nvPr/>
        </p:nvSpPr>
        <p:spPr>
          <a:xfrm>
            <a:off x="142063" y="1165754"/>
            <a:ext cx="5916850" cy="1259015"/>
          </a:xfrm>
          <a:prstGeom prst="rect">
            <a:avLst/>
          </a:prstGeom>
          <a:solidFill>
            <a:schemeClr val="accent1">
              <a:alpha val="50000"/>
            </a:schemeClr>
          </a:solidFill>
        </p:spPr>
        <p:txBody>
          <a:bodyPr wrap="square" lIns="93260" tIns="0" rIns="186521" bIns="0" rtlCol="0" anchor="ctr" anchorCtr="0">
            <a:noAutofit/>
          </a:bodyPr>
          <a:lstStyle/>
          <a:p>
            <a:pPr defTabSz="932559">
              <a:lnSpc>
                <a:spcPct val="90000"/>
              </a:lnSpc>
            </a:pPr>
            <a:r>
              <a:rPr lang="en-US" sz="2040" dirty="0">
                <a:gradFill>
                  <a:gsLst>
                    <a:gs pos="0">
                      <a:srgbClr val="FFFFFF"/>
                    </a:gs>
                    <a:gs pos="86000">
                      <a:srgbClr val="FFFFFF"/>
                    </a:gs>
                  </a:gsLst>
                  <a:lin ang="5400000" scaled="0"/>
                </a:gradFill>
                <a:latin typeface="Consolas" pitchFamily="49" charset="0"/>
                <a:cs typeface="Consolas" pitchFamily="49" charset="0"/>
              </a:rPr>
              <a:t>&lt;INPUT TYPE="button" Value="CLICK HERE" </a:t>
            </a:r>
            <a:r>
              <a:rPr lang="en-US" sz="2040" dirty="0" err="1">
                <a:gradFill>
                  <a:gsLst>
                    <a:gs pos="0">
                      <a:srgbClr val="FFFFFF"/>
                    </a:gs>
                    <a:gs pos="86000">
                      <a:srgbClr val="FFFFFF"/>
                    </a:gs>
                  </a:gsLst>
                  <a:lin ang="5400000" scaled="0"/>
                </a:gradFill>
                <a:latin typeface="Consolas" pitchFamily="49" charset="0"/>
                <a:cs typeface="Consolas" pitchFamily="49" charset="0"/>
              </a:rPr>
              <a:t>onClick</a:t>
            </a:r>
            <a:r>
              <a:rPr lang="en-US" sz="2040" dirty="0">
                <a:gradFill>
                  <a:gsLst>
                    <a:gs pos="0">
                      <a:srgbClr val="FFFFFF"/>
                    </a:gs>
                    <a:gs pos="86000">
                      <a:srgbClr val="FFFFFF"/>
                    </a:gs>
                  </a:gsLst>
                  <a:lin ang="5400000" scaled="0"/>
                </a:gradFill>
                <a:latin typeface="Consolas" pitchFamily="49" charset="0"/>
                <a:cs typeface="Consolas" pitchFamily="49" charset="0"/>
              </a:rPr>
              <a:t>="alert(' </a:t>
            </a:r>
            <a:r>
              <a:rPr lang="en-US" sz="2040" dirty="0" err="1">
                <a:gradFill>
                  <a:gsLst>
                    <a:gs pos="0">
                      <a:srgbClr val="FFFFFF"/>
                    </a:gs>
                    <a:gs pos="86000">
                      <a:srgbClr val="FFFFFF"/>
                    </a:gs>
                  </a:gsLst>
                  <a:lin ang="5400000" scaled="0"/>
                </a:gradFill>
                <a:latin typeface="Consolas" pitchFamily="49" charset="0"/>
                <a:cs typeface="Consolas" pitchFamily="49" charset="0"/>
              </a:rPr>
              <a:t>Wouldn</a:t>
            </a:r>
            <a:r>
              <a:rPr lang="en-US" sz="2040" dirty="0">
                <a:gradFill>
                  <a:gsLst>
                    <a:gs pos="0">
                      <a:srgbClr val="FFFFFF"/>
                    </a:gs>
                    <a:gs pos="86000">
                      <a:srgbClr val="FFFFFF"/>
                    </a:gs>
                  </a:gsLst>
                  <a:lin ang="5400000" scaled="0"/>
                </a:gradFill>
                <a:latin typeface="Consolas" pitchFamily="49" charset="0"/>
                <a:cs typeface="Consolas" pitchFamily="49" charset="0"/>
              </a:rPr>
              <a:t>\'t one of these </a:t>
            </a:r>
            <a:br>
              <a:rPr lang="en-US" sz="2040" dirty="0">
                <a:gradFill>
                  <a:gsLst>
                    <a:gs pos="0">
                      <a:srgbClr val="FFFFFF"/>
                    </a:gs>
                    <a:gs pos="86000">
                      <a:srgbClr val="FFFFFF"/>
                    </a:gs>
                  </a:gsLst>
                  <a:lin ang="5400000" scaled="0"/>
                </a:gradFill>
                <a:latin typeface="Consolas" pitchFamily="49" charset="0"/>
                <a:cs typeface="Consolas" pitchFamily="49" charset="0"/>
              </a:rPr>
            </a:br>
            <a:r>
              <a:rPr lang="en-US" sz="2040" dirty="0">
                <a:gradFill>
                  <a:gsLst>
                    <a:gs pos="0">
                      <a:srgbClr val="FFFFFF"/>
                    </a:gs>
                    <a:gs pos="86000">
                      <a:srgbClr val="FFFFFF"/>
                    </a:gs>
                  </a:gsLst>
                  <a:lin ang="5400000" scaled="0"/>
                </a:gradFill>
                <a:latin typeface="Consolas" pitchFamily="49" charset="0"/>
                <a:cs typeface="Consolas" pitchFamily="49" charset="0"/>
              </a:rPr>
              <a:t>be cool on your page? ')")&gt; </a:t>
            </a:r>
          </a:p>
          <a:p>
            <a:pPr algn="r" defTabSz="932559">
              <a:lnSpc>
                <a:spcPct val="90000"/>
              </a:lnSpc>
            </a:pPr>
            <a:r>
              <a:rPr lang="en-US" sz="2040" dirty="0">
                <a:solidFill>
                  <a:srgbClr val="FFFFFF"/>
                </a:solidFill>
              </a:rPr>
              <a:t> </a:t>
            </a:r>
            <a:r>
              <a:rPr lang="en-US" sz="2040" dirty="0">
                <a:gradFill>
                  <a:gsLst>
                    <a:gs pos="0">
                      <a:srgbClr val="FFFFFF"/>
                    </a:gs>
                    <a:gs pos="86000">
                      <a:srgbClr val="FFFFFF"/>
                    </a:gs>
                  </a:gsLst>
                  <a:lin ang="5400000" scaled="0"/>
                </a:gradFill>
              </a:rPr>
              <a:t>— Free </a:t>
            </a:r>
            <a:r>
              <a:rPr lang="en-US" sz="2040" dirty="0" err="1">
                <a:gradFill>
                  <a:gsLst>
                    <a:gs pos="0">
                      <a:srgbClr val="FFFFFF"/>
                    </a:gs>
                    <a:gs pos="86000">
                      <a:srgbClr val="FFFFFF"/>
                    </a:gs>
                  </a:gsLst>
                  <a:lin ang="5400000" scaled="0"/>
                </a:gradFill>
              </a:rPr>
              <a:t>JavaScripts</a:t>
            </a:r>
            <a:r>
              <a:rPr lang="en-US" sz="2040" dirty="0">
                <a:gradFill>
                  <a:gsLst>
                    <a:gs pos="0">
                      <a:srgbClr val="FFFFFF"/>
                    </a:gs>
                    <a:gs pos="86000">
                      <a:srgbClr val="FFFFFF"/>
                    </a:gs>
                  </a:gsLst>
                  <a:lin ang="5400000" scaled="0"/>
                </a:gradFill>
              </a:rPr>
              <a:t>, 1996 </a:t>
            </a:r>
          </a:p>
        </p:txBody>
      </p:sp>
    </p:spTree>
    <p:extLst>
      <p:ext uri="{BB962C8B-B14F-4D97-AF65-F5344CB8AC3E}">
        <p14:creationId xmlns:p14="http://schemas.microsoft.com/office/powerpoint/2010/main" val="14309347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Graphic spid="4" grpId="0">
        <p:bldAsOne/>
      </p:bldGraphic>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demo</a:t>
            </a:r>
            <a:endParaRPr lang="en-US" dirty="0"/>
          </a:p>
        </p:txBody>
      </p:sp>
      <p:sp>
        <p:nvSpPr>
          <p:cNvPr id="2" name="Title 1"/>
          <p:cNvSpPr>
            <a:spLocks noGrp="1"/>
          </p:cNvSpPr>
          <p:nvPr>
            <p:ph type="title"/>
          </p:nvPr>
        </p:nvSpPr>
        <p:spPr/>
        <p:txBody>
          <a:bodyPr/>
          <a:lstStyle/>
          <a:p>
            <a:r>
              <a:rPr lang="en-US" dirty="0" err="1" smtClean="0"/>
              <a:t>Raytracer</a:t>
            </a:r>
            <a:endParaRPr lang="en-US" dirty="0"/>
          </a:p>
        </p:txBody>
      </p:sp>
    </p:spTree>
    <p:extLst>
      <p:ext uri="{BB962C8B-B14F-4D97-AF65-F5344CB8AC3E}">
        <p14:creationId xmlns:p14="http://schemas.microsoft.com/office/powerpoint/2010/main" val="31595654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Runtime using JavaScript</a:t>
            </a:r>
            <a:endParaRPr lang="en-US" dirty="0"/>
          </a:p>
        </p:txBody>
      </p:sp>
    </p:spTree>
    <p:extLst>
      <p:ext uri="{BB962C8B-B14F-4D97-AF65-F5344CB8AC3E}">
        <p14:creationId xmlns:p14="http://schemas.microsoft.com/office/powerpoint/2010/main" val="6467357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APIs for JavaScript metro style apps</a:t>
            </a:r>
            <a:endParaRPr lang="en-US" dirty="0"/>
          </a:p>
        </p:txBody>
      </p:sp>
      <p:graphicFrame>
        <p:nvGraphicFramePr>
          <p:cNvPr id="5" name="Chart 4"/>
          <p:cNvGraphicFramePr>
            <a:graphicFrameLocks/>
          </p:cNvGraphicFramePr>
          <p:nvPr>
            <p:extLst/>
          </p:nvPr>
        </p:nvGraphicFramePr>
        <p:xfrm>
          <a:off x="1092159" y="1632866"/>
          <a:ext cx="10263493" cy="46678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20604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for JavaScript metro style apps</a:t>
            </a:r>
            <a:endParaRPr lang="en-US" dirty="0"/>
          </a:p>
        </p:txBody>
      </p:sp>
      <p:graphicFrame>
        <p:nvGraphicFramePr>
          <p:cNvPr id="4" name="Chart 3"/>
          <p:cNvGraphicFramePr>
            <a:graphicFrameLocks/>
          </p:cNvGraphicFramePr>
          <p:nvPr>
            <p:extLst/>
          </p:nvPr>
        </p:nvGraphicFramePr>
        <p:xfrm>
          <a:off x="1092158" y="1632865"/>
          <a:ext cx="10263493" cy="4667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23975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for JavaScript metro style apps</a:t>
            </a:r>
            <a:endParaRPr lang="en-US" dirty="0"/>
          </a:p>
        </p:txBody>
      </p:sp>
      <p:graphicFrame>
        <p:nvGraphicFramePr>
          <p:cNvPr id="7" name="Chart 6"/>
          <p:cNvGraphicFramePr>
            <a:graphicFrameLocks/>
          </p:cNvGraphicFramePr>
          <p:nvPr>
            <p:extLst/>
          </p:nvPr>
        </p:nvGraphicFramePr>
        <p:xfrm>
          <a:off x="966191" y="1632865"/>
          <a:ext cx="10389460" cy="4667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27236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WinRT in JavaScript</a:t>
            </a:r>
            <a:endParaRPr lang="en-US" dirty="0"/>
          </a:p>
        </p:txBody>
      </p:sp>
      <p:pic>
        <p:nvPicPr>
          <p:cNvPr id="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0201" y="301180"/>
            <a:ext cx="4606269" cy="20278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Placeholder 2"/>
          <p:cNvSpPr txBox="1">
            <a:spLocks/>
          </p:cNvSpPr>
          <p:nvPr/>
        </p:nvSpPr>
        <p:spPr>
          <a:xfrm>
            <a:off x="531138" y="1476622"/>
            <a:ext cx="11374199" cy="4866226"/>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040">
                <a:solidFill>
                  <a:srgbClr val="0000FF"/>
                </a:solidFill>
                <a:highlight>
                  <a:srgbClr val="FFFFFF"/>
                </a:highlight>
                <a:latin typeface="Consolas"/>
              </a:rPr>
              <a:t>var</a:t>
            </a:r>
            <a:r>
              <a:rPr lang="en-US" sz="2040">
                <a:solidFill>
                  <a:srgbClr val="000000"/>
                </a:solidFill>
                <a:highlight>
                  <a:srgbClr val="FFFFFF"/>
                </a:highlight>
                <a:latin typeface="Consolas"/>
              </a:rPr>
              <a:t> Popups = Windows.UI.Popups,</a:t>
            </a:r>
          </a:p>
          <a:p>
            <a:pPr>
              <a:defRPr/>
            </a:pPr>
            <a:r>
              <a:rPr lang="en-US" sz="2040">
                <a:solidFill>
                  <a:srgbClr val="000000"/>
                </a:solidFill>
                <a:highlight>
                  <a:srgbClr val="FFFFFF"/>
                </a:highlight>
                <a:latin typeface="Consolas"/>
              </a:rPr>
              <a:t>    UICommand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Popups</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UICommand</a:t>
            </a:r>
            <a:r>
              <a:rPr lang="en-US" sz="2040">
                <a:solidFill>
                  <a:srgbClr val="008080"/>
                </a:solidFill>
                <a:highlight>
                  <a:srgbClr val="FFFFFF"/>
                </a:highlight>
                <a:latin typeface="Consolas"/>
              </a:rPr>
              <a:t>,</a:t>
            </a:r>
            <a:endParaRPr lang="en-US" sz="2040">
              <a:solidFill>
                <a:srgbClr val="000000"/>
              </a:solidFill>
              <a:highlight>
                <a:srgbClr val="FFFFFF"/>
              </a:highlight>
              <a:latin typeface="Consolas"/>
            </a:endParaRPr>
          </a:p>
          <a:p>
            <a:pPr>
              <a:defRPr/>
            </a:pPr>
            <a:r>
              <a:rPr lang="en-US" sz="2040">
                <a:solidFill>
                  <a:srgbClr val="000000"/>
                </a:solidFill>
                <a:highlight>
                  <a:srgbClr val="FFFFFF"/>
                </a:highlight>
                <a:latin typeface="Consolas"/>
              </a:rPr>
              <a:t>    MessageDialog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Popups</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MessageDialog</a:t>
            </a:r>
          </a:p>
          <a:p>
            <a:pPr>
              <a:defRPr/>
            </a:pPr>
            <a:endParaRPr lang="en-US" sz="2040">
              <a:solidFill>
                <a:srgbClr val="000000"/>
              </a:solidFill>
              <a:highlight>
                <a:srgbClr val="FFFFFF"/>
              </a:highlight>
              <a:latin typeface="Consolas"/>
            </a:endParaRPr>
          </a:p>
          <a:p>
            <a:pPr>
              <a:defRPr/>
            </a:pPr>
            <a:r>
              <a:rPr lang="en-US" sz="2040">
                <a:solidFill>
                  <a:srgbClr val="0000FF"/>
                </a:solidFill>
                <a:highlight>
                  <a:srgbClr val="FFFFFF"/>
                </a:highlight>
                <a:latin typeface="Consolas"/>
              </a:rPr>
              <a:t>var</a:t>
            </a:r>
            <a:r>
              <a:rPr lang="en-US" sz="2040">
                <a:solidFill>
                  <a:srgbClr val="000000"/>
                </a:solidFill>
                <a:highlight>
                  <a:srgbClr val="FFFFFF"/>
                </a:highlight>
                <a:latin typeface="Consolas"/>
              </a:rPr>
              <a:t> dialog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a:t>
            </a:r>
            <a:r>
              <a:rPr lang="en-US" sz="2040">
                <a:solidFill>
                  <a:srgbClr val="0000FF"/>
                </a:solidFill>
                <a:highlight>
                  <a:srgbClr val="FFFFFF"/>
                </a:highlight>
                <a:latin typeface="Consolas"/>
              </a:rPr>
              <a:t>new</a:t>
            </a:r>
            <a:r>
              <a:rPr lang="en-US" sz="2040">
                <a:solidFill>
                  <a:srgbClr val="000000"/>
                </a:solidFill>
                <a:highlight>
                  <a:srgbClr val="FFFFFF"/>
                </a:highlight>
                <a:latin typeface="Consolas"/>
              </a:rPr>
              <a:t> MessageDialog</a:t>
            </a:r>
            <a:r>
              <a:rPr lang="en-US" sz="2040">
                <a:solidFill>
                  <a:srgbClr val="008080"/>
                </a:solidFill>
                <a:highlight>
                  <a:srgbClr val="FFFFFF"/>
                </a:highlight>
                <a:latin typeface="Consolas"/>
              </a:rPr>
              <a:t>(</a:t>
            </a:r>
            <a:r>
              <a:rPr lang="en-US" sz="2040">
                <a:solidFill>
                  <a:srgbClr val="A31515"/>
                </a:solidFill>
                <a:highlight>
                  <a:srgbClr val="FFFFFF"/>
                </a:highlight>
                <a:latin typeface="Consolas"/>
              </a:rPr>
              <a:t>"What next?"</a:t>
            </a:r>
            <a:r>
              <a:rPr lang="en-US" sz="2040">
                <a:solidFill>
                  <a:srgbClr val="008080"/>
                </a:solidFill>
                <a:highlight>
                  <a:srgbClr val="FFFFFF"/>
                </a:highlight>
                <a:latin typeface="Consolas"/>
              </a:rPr>
              <a:t>);</a:t>
            </a:r>
          </a:p>
          <a:p>
            <a:pPr>
              <a:defRPr/>
            </a:pPr>
            <a:endParaRPr lang="en-US" sz="2040">
              <a:solidFill>
                <a:srgbClr val="000000"/>
              </a:solidFill>
              <a:highlight>
                <a:srgbClr val="FFFFFF"/>
              </a:highlight>
              <a:latin typeface="Consolas"/>
            </a:endParaRPr>
          </a:p>
          <a:p>
            <a:pPr>
              <a:defRPr/>
            </a:pPr>
            <a:r>
              <a:rPr lang="en-US" sz="2040">
                <a:solidFill>
                  <a:srgbClr val="0000FF"/>
                </a:solidFill>
                <a:highlight>
                  <a:srgbClr val="FFFFFF"/>
                </a:highlight>
                <a:latin typeface="Consolas"/>
              </a:rPr>
              <a:t>var</a:t>
            </a:r>
            <a:r>
              <a:rPr lang="en-US" sz="2040">
                <a:solidFill>
                  <a:srgbClr val="000000"/>
                </a:solidFill>
                <a:highlight>
                  <a:srgbClr val="FFFFFF"/>
                </a:highlight>
                <a:latin typeface="Consolas"/>
              </a:rPr>
              <a:t> customCommands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a:t>
            </a:r>
            <a:r>
              <a:rPr lang="en-US" sz="2040">
                <a:solidFill>
                  <a:srgbClr val="008080"/>
                </a:solidFill>
                <a:highlight>
                  <a:srgbClr val="FFFFFF"/>
                </a:highlight>
                <a:latin typeface="Consolas"/>
              </a:rPr>
              <a:t>[</a:t>
            </a:r>
            <a:endParaRPr lang="en-US" sz="2040">
              <a:solidFill>
                <a:srgbClr val="000000"/>
              </a:solidFill>
              <a:highlight>
                <a:srgbClr val="FFFFFF"/>
              </a:highlight>
              <a:latin typeface="Consolas"/>
            </a:endParaRPr>
          </a:p>
          <a:p>
            <a:pPr>
              <a:defRPr/>
            </a:pPr>
            <a:r>
              <a:rPr lang="en-US" sz="2040">
                <a:solidFill>
                  <a:srgbClr val="0000FF"/>
                </a:solidFill>
                <a:highlight>
                  <a:srgbClr val="FFFFFF"/>
                </a:highlight>
                <a:latin typeface="Consolas"/>
              </a:rPr>
              <a:t>  new</a:t>
            </a:r>
            <a:r>
              <a:rPr lang="en-US" sz="2040">
                <a:solidFill>
                  <a:srgbClr val="000000"/>
                </a:solidFill>
                <a:highlight>
                  <a:srgbClr val="FFFFFF"/>
                </a:highlight>
                <a:latin typeface="Consolas"/>
              </a:rPr>
              <a:t> UICommand</a:t>
            </a:r>
            <a:r>
              <a:rPr lang="en-US" sz="2040">
                <a:solidFill>
                  <a:srgbClr val="008080"/>
                </a:solidFill>
                <a:highlight>
                  <a:srgbClr val="FFFFFF"/>
                </a:highlight>
                <a:latin typeface="Consolas"/>
              </a:rPr>
              <a:t>(</a:t>
            </a:r>
            <a:r>
              <a:rPr lang="en-US" sz="2040">
                <a:solidFill>
                  <a:srgbClr val="A31515"/>
                </a:solidFill>
                <a:highlight>
                  <a:srgbClr val="FFFFFF"/>
                </a:highlight>
                <a:latin typeface="Consolas"/>
              </a:rPr>
              <a:t>"Say hi"</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a:t>
            </a:r>
            <a:r>
              <a:rPr lang="en-US" sz="2040">
                <a:solidFill>
                  <a:srgbClr val="0000FF"/>
                </a:solidFill>
                <a:highlight>
                  <a:srgbClr val="FFFFFF"/>
                </a:highlight>
                <a:latin typeface="Consolas"/>
              </a:rPr>
              <a:t>function</a:t>
            </a:r>
            <a:r>
              <a:rPr lang="en-US" sz="2040">
                <a:solidFill>
                  <a:srgbClr val="000000"/>
                </a:solidFill>
                <a:highlight>
                  <a:srgbClr val="FFFFFF"/>
                </a:highlight>
                <a:latin typeface="Consolas"/>
              </a:rPr>
              <a:t>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console</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log</a:t>
            </a:r>
            <a:r>
              <a:rPr lang="en-US" sz="2040">
                <a:solidFill>
                  <a:srgbClr val="008080"/>
                </a:solidFill>
                <a:highlight>
                  <a:srgbClr val="FFFFFF"/>
                </a:highlight>
                <a:latin typeface="Consolas"/>
              </a:rPr>
              <a:t>(</a:t>
            </a:r>
            <a:r>
              <a:rPr lang="en-US" sz="2040">
                <a:solidFill>
                  <a:srgbClr val="A31515"/>
                </a:solidFill>
                <a:highlight>
                  <a:srgbClr val="FFFFFF"/>
                </a:highlight>
                <a:latin typeface="Consolas"/>
              </a:rPr>
              <a:t>"hello"</a:t>
            </a:r>
            <a:r>
              <a:rPr lang="en-US" sz="2040">
                <a:solidFill>
                  <a:srgbClr val="008080"/>
                </a:solidFill>
                <a:highlight>
                  <a:srgbClr val="FFFFFF"/>
                </a:highlight>
                <a:latin typeface="Consolas"/>
              </a:rPr>
              <a:t>); }),</a:t>
            </a:r>
            <a:endParaRPr lang="en-US" sz="2040">
              <a:solidFill>
                <a:srgbClr val="000000"/>
              </a:solidFill>
              <a:highlight>
                <a:srgbClr val="FFFFFF"/>
              </a:highlight>
              <a:latin typeface="Consolas"/>
            </a:endParaRPr>
          </a:p>
          <a:p>
            <a:pPr>
              <a:defRPr/>
            </a:pPr>
            <a:r>
              <a:rPr lang="en-US" sz="2040">
                <a:solidFill>
                  <a:srgbClr val="0000FF"/>
                </a:solidFill>
                <a:highlight>
                  <a:srgbClr val="FFFFFF"/>
                </a:highlight>
                <a:latin typeface="Consolas"/>
              </a:rPr>
              <a:t>  new</a:t>
            </a:r>
            <a:r>
              <a:rPr lang="en-US" sz="2040">
                <a:solidFill>
                  <a:srgbClr val="000000"/>
                </a:solidFill>
                <a:highlight>
                  <a:srgbClr val="FFFFFF"/>
                </a:highlight>
                <a:latin typeface="Consolas"/>
              </a:rPr>
              <a:t> UICommand</a:t>
            </a:r>
            <a:r>
              <a:rPr lang="en-US" sz="2040">
                <a:solidFill>
                  <a:srgbClr val="008080"/>
                </a:solidFill>
                <a:highlight>
                  <a:srgbClr val="FFFFFF"/>
                </a:highlight>
                <a:latin typeface="Consolas"/>
              </a:rPr>
              <a:t>(</a:t>
            </a:r>
            <a:r>
              <a:rPr lang="en-US" sz="2040">
                <a:solidFill>
                  <a:srgbClr val="A31515"/>
                </a:solidFill>
                <a:highlight>
                  <a:srgbClr val="FFFFFF"/>
                </a:highlight>
                <a:latin typeface="Consolas"/>
              </a:rPr>
              <a:t>"Say bye"</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a:t>
            </a:r>
            <a:r>
              <a:rPr lang="en-US" sz="2040">
                <a:solidFill>
                  <a:srgbClr val="0000FF"/>
                </a:solidFill>
                <a:highlight>
                  <a:srgbClr val="FFFFFF"/>
                </a:highlight>
                <a:latin typeface="Consolas"/>
              </a:rPr>
              <a:t>function</a:t>
            </a:r>
            <a:r>
              <a:rPr lang="en-US" sz="2040">
                <a:solidFill>
                  <a:srgbClr val="000000"/>
                </a:solidFill>
                <a:highlight>
                  <a:srgbClr val="FFFFFF"/>
                </a:highlight>
                <a:latin typeface="Consolas"/>
              </a:rPr>
              <a:t>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console</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log</a:t>
            </a:r>
            <a:r>
              <a:rPr lang="en-US" sz="2040">
                <a:solidFill>
                  <a:srgbClr val="008080"/>
                </a:solidFill>
                <a:highlight>
                  <a:srgbClr val="FFFFFF"/>
                </a:highlight>
                <a:latin typeface="Consolas"/>
              </a:rPr>
              <a:t>(</a:t>
            </a:r>
            <a:r>
              <a:rPr lang="en-US" sz="2040">
                <a:solidFill>
                  <a:srgbClr val="A31515"/>
                </a:solidFill>
                <a:highlight>
                  <a:srgbClr val="FFFFFF"/>
                </a:highlight>
                <a:latin typeface="Consolas"/>
              </a:rPr>
              <a:t>"goodbye"</a:t>
            </a:r>
            <a:r>
              <a:rPr lang="en-US" sz="2040">
                <a:solidFill>
                  <a:srgbClr val="008080"/>
                </a:solidFill>
                <a:highlight>
                  <a:srgbClr val="FFFFFF"/>
                </a:highlight>
                <a:latin typeface="Consolas"/>
              </a:rPr>
              <a:t>); })</a:t>
            </a:r>
            <a:endParaRPr lang="en-US" sz="2040">
              <a:solidFill>
                <a:srgbClr val="000000"/>
              </a:solidFill>
              <a:highlight>
                <a:srgbClr val="FFFFFF"/>
              </a:highlight>
              <a:latin typeface="Consolas"/>
            </a:endParaRPr>
          </a:p>
          <a:p>
            <a:pPr>
              <a:defRPr/>
            </a:pPr>
            <a:r>
              <a:rPr lang="en-US" sz="2040">
                <a:solidFill>
                  <a:srgbClr val="008080"/>
                </a:solidFill>
                <a:highlight>
                  <a:srgbClr val="FFFFFF"/>
                </a:highlight>
                <a:latin typeface="Consolas"/>
              </a:rPr>
              <a:t>];</a:t>
            </a:r>
          </a:p>
          <a:p>
            <a:pPr>
              <a:defRPr/>
            </a:pPr>
            <a:endParaRPr lang="en-US" sz="2040">
              <a:solidFill>
                <a:srgbClr val="000000"/>
              </a:solidFill>
              <a:highlight>
                <a:srgbClr val="FFFFFF"/>
              </a:highlight>
              <a:latin typeface="Consolas"/>
            </a:endParaRPr>
          </a:p>
          <a:p>
            <a:pPr>
              <a:defRPr/>
            </a:pPr>
            <a:r>
              <a:rPr lang="en-US" sz="2040">
                <a:solidFill>
                  <a:srgbClr val="000000"/>
                </a:solidFill>
                <a:highlight>
                  <a:srgbClr val="FFFFFF"/>
                </a:highlight>
                <a:latin typeface="Consolas"/>
              </a:rPr>
              <a:t>dialog</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defaultCommandIndex </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 0</a:t>
            </a:r>
            <a:r>
              <a:rPr lang="en-US" sz="2040">
                <a:solidFill>
                  <a:srgbClr val="008080"/>
                </a:solidFill>
                <a:highlight>
                  <a:srgbClr val="FFFFFF"/>
                </a:highlight>
                <a:latin typeface="Consolas"/>
              </a:rPr>
              <a:t>;</a:t>
            </a:r>
            <a:endParaRPr lang="en-US" sz="2040">
              <a:solidFill>
                <a:srgbClr val="000000"/>
              </a:solidFill>
              <a:highlight>
                <a:srgbClr val="FFFFFF"/>
              </a:highlight>
              <a:latin typeface="Consolas"/>
            </a:endParaRPr>
          </a:p>
          <a:p>
            <a:pPr>
              <a:defRPr/>
            </a:pPr>
            <a:r>
              <a:rPr lang="en-US" sz="2040">
                <a:solidFill>
                  <a:srgbClr val="000000"/>
                </a:solidFill>
                <a:highlight>
                  <a:srgbClr val="FFFFFF"/>
                </a:highlight>
                <a:latin typeface="Consolas"/>
              </a:rPr>
              <a:t>dialog</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commands</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replaceAll</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customCommands</a:t>
            </a:r>
            <a:r>
              <a:rPr lang="en-US" sz="2040">
                <a:solidFill>
                  <a:srgbClr val="008080"/>
                </a:solidFill>
                <a:highlight>
                  <a:srgbClr val="FFFFFF"/>
                </a:highlight>
                <a:latin typeface="Consolas"/>
              </a:rPr>
              <a:t>);</a:t>
            </a:r>
            <a:endParaRPr lang="en-US" sz="2040">
              <a:solidFill>
                <a:srgbClr val="000000"/>
              </a:solidFill>
              <a:highlight>
                <a:srgbClr val="FFFFFF"/>
              </a:highlight>
              <a:latin typeface="Consolas"/>
            </a:endParaRPr>
          </a:p>
          <a:p>
            <a:pPr>
              <a:defRPr/>
            </a:pPr>
            <a:r>
              <a:rPr lang="en-US" sz="2040">
                <a:solidFill>
                  <a:srgbClr val="000000"/>
                </a:solidFill>
                <a:highlight>
                  <a:srgbClr val="FFFFFF"/>
                </a:highlight>
                <a:latin typeface="Consolas"/>
              </a:rPr>
              <a:t>dialog</a:t>
            </a:r>
            <a:r>
              <a:rPr lang="en-US" sz="2040">
                <a:solidFill>
                  <a:srgbClr val="008080"/>
                </a:solidFill>
                <a:highlight>
                  <a:srgbClr val="FFFFFF"/>
                </a:highlight>
                <a:latin typeface="Consolas"/>
              </a:rPr>
              <a:t>.</a:t>
            </a:r>
            <a:r>
              <a:rPr lang="en-US" sz="2040">
                <a:solidFill>
                  <a:srgbClr val="000000"/>
                </a:solidFill>
                <a:highlight>
                  <a:srgbClr val="FFFFFF"/>
                </a:highlight>
                <a:latin typeface="Consolas"/>
              </a:rPr>
              <a:t>showAsync</a:t>
            </a:r>
            <a:r>
              <a:rPr lang="en-US" sz="2040">
                <a:solidFill>
                  <a:srgbClr val="008080"/>
                </a:solidFill>
                <a:highlight>
                  <a:srgbClr val="FFFFFF"/>
                </a:highlight>
                <a:latin typeface="Consolas"/>
              </a:rPr>
              <a:t>();</a:t>
            </a:r>
            <a:endParaRPr lang="en-US" sz="2040" dirty="0">
              <a:solidFill>
                <a:srgbClr val="00B050"/>
              </a:solidFill>
            </a:endParaRPr>
          </a:p>
        </p:txBody>
      </p:sp>
      <p:sp>
        <p:nvSpPr>
          <p:cNvPr id="24" name="Rounded Rectangular Callout 23"/>
          <p:cNvSpPr/>
          <p:nvPr/>
        </p:nvSpPr>
        <p:spPr bwMode="auto">
          <a:xfrm>
            <a:off x="6912658" y="3203199"/>
            <a:ext cx="5390978" cy="621736"/>
          </a:xfrm>
          <a:prstGeom prst="wedgeRoundRectCallout">
            <a:avLst>
              <a:gd name="adj1" fmla="val -96040"/>
              <a:gd name="adj2" fmla="val -55792"/>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Classes are constructor functions</a:t>
            </a:r>
          </a:p>
        </p:txBody>
      </p:sp>
      <p:sp>
        <p:nvSpPr>
          <p:cNvPr id="25" name="Rounded Rectangular Callout 24"/>
          <p:cNvSpPr/>
          <p:nvPr/>
        </p:nvSpPr>
        <p:spPr bwMode="auto">
          <a:xfrm>
            <a:off x="6912658" y="5234337"/>
            <a:ext cx="5390978" cy="621736"/>
          </a:xfrm>
          <a:prstGeom prst="wedgeRoundRectCallout">
            <a:avLst>
              <a:gd name="adj1" fmla="val -89027"/>
              <a:gd name="adj2" fmla="val -21333"/>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Class members projected as properties</a:t>
            </a:r>
          </a:p>
        </p:txBody>
      </p:sp>
      <p:sp>
        <p:nvSpPr>
          <p:cNvPr id="26" name="Rounded Rectangular Callout 25"/>
          <p:cNvSpPr/>
          <p:nvPr/>
        </p:nvSpPr>
        <p:spPr bwMode="auto">
          <a:xfrm>
            <a:off x="6912658" y="2505845"/>
            <a:ext cx="5390978" cy="621736"/>
          </a:xfrm>
          <a:prstGeom prst="wedgeRoundRectCallout">
            <a:avLst>
              <a:gd name="adj1" fmla="val -66351"/>
              <a:gd name="adj2" fmla="val -74036"/>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Namespaces are objects</a:t>
            </a:r>
          </a:p>
        </p:txBody>
      </p:sp>
      <p:sp>
        <p:nvSpPr>
          <p:cNvPr id="27" name="Rounded Rectangular Callout 26"/>
          <p:cNvSpPr/>
          <p:nvPr/>
        </p:nvSpPr>
        <p:spPr bwMode="auto">
          <a:xfrm>
            <a:off x="6912658" y="4578992"/>
            <a:ext cx="5390978" cy="621736"/>
          </a:xfrm>
          <a:prstGeom prst="wedgeRoundRectCallout">
            <a:avLst>
              <a:gd name="adj1" fmla="val -99313"/>
              <a:gd name="adj2" fmla="val -51739"/>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Can pass primitives like strings, functions</a:t>
            </a:r>
          </a:p>
        </p:txBody>
      </p:sp>
      <p:sp>
        <p:nvSpPr>
          <p:cNvPr id="28" name="Rounded Rectangular Callout 27"/>
          <p:cNvSpPr/>
          <p:nvPr/>
        </p:nvSpPr>
        <p:spPr bwMode="auto">
          <a:xfrm>
            <a:off x="6912658" y="6139638"/>
            <a:ext cx="5390978" cy="621736"/>
          </a:xfrm>
          <a:prstGeom prst="wedgeRoundRectCallout">
            <a:avLst>
              <a:gd name="adj1" fmla="val -113074"/>
              <a:gd name="adj2" fmla="val -63630"/>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Asynchronous programming using Promises</a:t>
            </a:r>
          </a:p>
        </p:txBody>
      </p:sp>
    </p:spTree>
    <p:extLst>
      <p:ext uri="{BB962C8B-B14F-4D97-AF65-F5344CB8AC3E}">
        <p14:creationId xmlns:p14="http://schemas.microsoft.com/office/powerpoint/2010/main" val="40266116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d</a:t>
            </a:r>
            <a:r>
              <a:rPr lang="en-US" dirty="0" smtClean="0"/>
              <a:t>emo</a:t>
            </a:r>
            <a:endParaRPr lang="en-US" dirty="0"/>
          </a:p>
        </p:txBody>
      </p:sp>
      <p:sp>
        <p:nvSpPr>
          <p:cNvPr id="3" name="Title 2"/>
          <p:cNvSpPr>
            <a:spLocks noGrp="1"/>
          </p:cNvSpPr>
          <p:nvPr>
            <p:ph type="title"/>
          </p:nvPr>
        </p:nvSpPr>
        <p:spPr/>
        <p:txBody>
          <a:bodyPr/>
          <a:lstStyle/>
          <a:p>
            <a:r>
              <a:rPr lang="en-US" dirty="0" smtClean="0"/>
              <a:t>Tour of </a:t>
            </a:r>
            <a:r>
              <a:rPr lang="en-US" dirty="0" err="1" smtClean="0"/>
              <a:t>WinRT</a:t>
            </a:r>
            <a:r>
              <a:rPr lang="en-US" dirty="0" smtClean="0"/>
              <a:t> from JavaScript</a:t>
            </a:r>
            <a:endParaRPr lang="en-US" dirty="0"/>
          </a:p>
        </p:txBody>
      </p:sp>
    </p:spTree>
    <p:extLst>
      <p:ext uri="{BB962C8B-B14F-4D97-AF65-F5344CB8AC3E}">
        <p14:creationId xmlns:p14="http://schemas.microsoft.com/office/powerpoint/2010/main" val="25329002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d</a:t>
            </a:r>
            <a:r>
              <a:rPr lang="en-US" dirty="0" smtClean="0"/>
              <a:t>emo</a:t>
            </a:r>
            <a:endParaRPr lang="en-US" dirty="0"/>
          </a:p>
        </p:txBody>
      </p:sp>
      <p:sp>
        <p:nvSpPr>
          <p:cNvPr id="3" name="Title 2"/>
          <p:cNvSpPr>
            <a:spLocks noGrp="1"/>
          </p:cNvSpPr>
          <p:nvPr>
            <p:ph type="title"/>
          </p:nvPr>
        </p:nvSpPr>
        <p:spPr/>
        <p:txBody>
          <a:bodyPr/>
          <a:lstStyle/>
          <a:p>
            <a:r>
              <a:rPr lang="en-US" dirty="0" smtClean="0"/>
              <a:t>JavaScript across Microsoft platforms</a:t>
            </a:r>
            <a:endParaRPr lang="en-US" dirty="0"/>
          </a:p>
        </p:txBody>
      </p:sp>
    </p:spTree>
    <p:extLst>
      <p:ext uri="{BB962C8B-B14F-4D97-AF65-F5344CB8AC3E}">
        <p14:creationId xmlns:p14="http://schemas.microsoft.com/office/powerpoint/2010/main" val="33863253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Thanks!</a:t>
            </a:r>
            <a:endParaRPr lang="en-US" dirty="0"/>
          </a:p>
        </p:txBody>
      </p:sp>
      <p:sp>
        <p:nvSpPr>
          <p:cNvPr id="5" name="Text Placeholder 4"/>
          <p:cNvSpPr>
            <a:spLocks noGrp="1"/>
          </p:cNvSpPr>
          <p:nvPr>
            <p:ph type="body" sz="quarter" idx="10"/>
          </p:nvPr>
        </p:nvSpPr>
        <p:spPr/>
        <p:txBody>
          <a:bodyPr/>
          <a:lstStyle/>
          <a:p>
            <a:endParaRPr lang="en-US" dirty="0" smtClean="0"/>
          </a:p>
          <a:p>
            <a:endParaRPr lang="en-US" dirty="0"/>
          </a:p>
          <a:p>
            <a:r>
              <a:rPr lang="en-US" sz="8975" dirty="0"/>
              <a:t>Questions?</a:t>
            </a:r>
          </a:p>
        </p:txBody>
      </p:sp>
    </p:spTree>
    <p:extLst>
      <p:ext uri="{BB962C8B-B14F-4D97-AF65-F5344CB8AC3E}">
        <p14:creationId xmlns:p14="http://schemas.microsoft.com/office/powerpoint/2010/main" val="6273953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5580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Modern JavaScript</a:t>
            </a:r>
            <a:endParaRPr lang="en-US" dirty="0"/>
          </a:p>
        </p:txBody>
      </p:sp>
      <p:sp>
        <p:nvSpPr>
          <p:cNvPr id="3" name="Text Placeholder 2"/>
          <p:cNvSpPr>
            <a:spLocks noGrp="1"/>
          </p:cNvSpPr>
          <p:nvPr>
            <p:ph type="body" sz="quarter" idx="10"/>
          </p:nvPr>
        </p:nvSpPr>
        <p:spPr/>
        <p:txBody>
          <a:bodyPr/>
          <a:lstStyle/>
          <a:p>
            <a:r>
              <a:rPr lang="en-US" dirty="0" smtClean="0"/>
              <a:t>JavaScript language</a:t>
            </a:r>
          </a:p>
          <a:p>
            <a:pPr lvl="1"/>
            <a:r>
              <a:rPr lang="en-US" sz="2448" dirty="0" err="1">
                <a:solidFill>
                  <a:schemeClr val="accent1"/>
                </a:solidFill>
              </a:rPr>
              <a:t>ECMAScript</a:t>
            </a:r>
            <a:r>
              <a:rPr lang="en-US" sz="2448" dirty="0">
                <a:solidFill>
                  <a:schemeClr val="accent1"/>
                </a:solidFill>
              </a:rPr>
              <a:t> 5 and strict mode</a:t>
            </a:r>
          </a:p>
          <a:p>
            <a:pPr lvl="1"/>
            <a:r>
              <a:rPr lang="en-US" sz="2448" dirty="0">
                <a:solidFill>
                  <a:schemeClr val="accent1"/>
                </a:solidFill>
              </a:rPr>
              <a:t>Test262</a:t>
            </a:r>
          </a:p>
          <a:p>
            <a:pPr>
              <a:spcBef>
                <a:spcPts val="1836"/>
              </a:spcBef>
            </a:pPr>
            <a:r>
              <a:rPr lang="en-US" dirty="0" smtClean="0"/>
              <a:t>JavaScript libraries and runtime</a:t>
            </a:r>
          </a:p>
          <a:p>
            <a:pPr lvl="1"/>
            <a:r>
              <a:rPr lang="en-US" sz="2448" dirty="0">
                <a:solidFill>
                  <a:schemeClr val="accent1"/>
                </a:solidFill>
              </a:rPr>
              <a:t>Binary data – JavaScript typed arrays</a:t>
            </a:r>
          </a:p>
          <a:p>
            <a:pPr lvl="1"/>
            <a:r>
              <a:rPr lang="en-US" sz="2448" dirty="0">
                <a:solidFill>
                  <a:schemeClr val="accent1"/>
                </a:solidFill>
              </a:rPr>
              <a:t>Using multiple cores – Web workers</a:t>
            </a:r>
          </a:p>
          <a:p>
            <a:pPr>
              <a:spcBef>
                <a:spcPts val="1836"/>
              </a:spcBef>
            </a:pPr>
            <a:r>
              <a:rPr lang="en-US" dirty="0" smtClean="0"/>
              <a:t>JavaScript and Windows (8, Phone 8, Azure)</a:t>
            </a:r>
          </a:p>
          <a:p>
            <a:pPr lvl="1"/>
            <a:r>
              <a:rPr lang="en-US" sz="2448" dirty="0">
                <a:solidFill>
                  <a:schemeClr val="accent1"/>
                </a:solidFill>
              </a:rPr>
              <a:t>Projection of Windows into JavaScript</a:t>
            </a:r>
          </a:p>
          <a:p>
            <a:pPr lvl="1"/>
            <a:r>
              <a:rPr lang="en-US" sz="2448" dirty="0">
                <a:solidFill>
                  <a:schemeClr val="accent1"/>
                </a:solidFill>
              </a:rPr>
              <a:t>IE10 and ES5 on Windows Phone 8</a:t>
            </a:r>
          </a:p>
          <a:p>
            <a:pPr lvl="1"/>
            <a:r>
              <a:rPr lang="en-US" sz="2448" dirty="0">
                <a:solidFill>
                  <a:schemeClr val="accent1"/>
                </a:solidFill>
              </a:rPr>
              <a:t>Node.js on Azure</a:t>
            </a:r>
          </a:p>
        </p:txBody>
      </p:sp>
    </p:spTree>
    <p:extLst>
      <p:ext uri="{BB962C8B-B14F-4D97-AF65-F5344CB8AC3E}">
        <p14:creationId xmlns:p14="http://schemas.microsoft.com/office/powerpoint/2010/main" val="14372867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language</a:t>
            </a:r>
            <a:endParaRPr lang="en-US" dirty="0"/>
          </a:p>
        </p:txBody>
      </p:sp>
    </p:spTree>
    <p:extLst>
      <p:ext uri="{BB962C8B-B14F-4D97-AF65-F5344CB8AC3E}">
        <p14:creationId xmlns:p14="http://schemas.microsoft.com/office/powerpoint/2010/main" val="24379945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ECMAScript</a:t>
            </a:r>
            <a:br>
              <a:rPr lang="en-US" smtClean="0"/>
            </a:b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28" y="1970234"/>
            <a:ext cx="12053703" cy="3518784"/>
          </a:xfrm>
          <a:prstGeom prst="rect">
            <a:avLst/>
          </a:prstGeom>
          <a:solidFill>
            <a:schemeClr val="accent2">
              <a:lumMod val="40000"/>
              <a:lumOff val="60000"/>
              <a:alpha val="7000"/>
            </a:schemeClr>
          </a:solidFill>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10" y="1758346"/>
            <a:ext cx="12392545" cy="3730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522" y="1842720"/>
            <a:ext cx="12189494" cy="4059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86825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ECMAScript 5 accessor properties</a:t>
            </a:r>
            <a:br>
              <a:rPr lang="en-US" smtClean="0"/>
            </a:br>
            <a:endParaRPr lang="en-US" dirty="0"/>
          </a:p>
        </p:txBody>
      </p:sp>
      <p:sp>
        <p:nvSpPr>
          <p:cNvPr id="12" name="Text Placeholder 2"/>
          <p:cNvSpPr txBox="1">
            <a:spLocks/>
          </p:cNvSpPr>
          <p:nvPr/>
        </p:nvSpPr>
        <p:spPr>
          <a:xfrm>
            <a:off x="531138" y="1476621"/>
            <a:ext cx="11374199" cy="5570547"/>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040"/>
          </a:p>
          <a:p>
            <a:pPr>
              <a:defRPr/>
            </a:pPr>
            <a:r>
              <a:rPr lang="en-US" sz="2040">
                <a:solidFill>
                  <a:srgbClr val="006400"/>
                </a:solidFill>
                <a:latin typeface="Consolas"/>
              </a:rPr>
              <a:t>// Data Property</a:t>
            </a:r>
            <a:endParaRPr lang="en-US" sz="2040">
              <a:solidFill>
                <a:prstClr val="black"/>
              </a:solidFill>
              <a:latin typeface="Consolas"/>
            </a:endParaRPr>
          </a:p>
          <a:p>
            <a:pPr>
              <a:defRPr/>
            </a:pPr>
            <a:r>
              <a:rPr lang="en-US" sz="2040">
                <a:solidFill>
                  <a:srgbClr val="0000FF"/>
                </a:solidFill>
                <a:latin typeface="Consolas"/>
              </a:rPr>
              <a:t>var</a:t>
            </a:r>
            <a:r>
              <a:rPr lang="en-US" sz="2040">
                <a:solidFill>
                  <a:prstClr val="black"/>
                </a:solidFill>
                <a:latin typeface="Consolas"/>
              </a:rPr>
              <a:t> bankAccount = { </a:t>
            </a:r>
          </a:p>
          <a:p>
            <a:pPr>
              <a:defRPr/>
            </a:pPr>
            <a:endParaRPr lang="en-US" sz="2040">
              <a:solidFill>
                <a:prstClr val="black"/>
              </a:solidFill>
              <a:latin typeface="Consolas"/>
            </a:endParaRPr>
          </a:p>
          <a:p>
            <a:pPr>
              <a:defRPr/>
            </a:pPr>
            <a:r>
              <a:rPr lang="en-US" sz="2040">
                <a:solidFill>
                  <a:prstClr val="black"/>
                </a:solidFill>
                <a:latin typeface="Consolas"/>
              </a:rPr>
              <a:t>  balance: 1257 </a:t>
            </a:r>
          </a:p>
          <a:p>
            <a:pPr>
              <a:defRPr/>
            </a:pPr>
            <a:endParaRPr lang="en-US" sz="2040">
              <a:solidFill>
                <a:prstClr val="black"/>
              </a:solidFill>
              <a:latin typeface="Consolas"/>
            </a:endParaRPr>
          </a:p>
          <a:p>
            <a:pPr>
              <a:defRPr/>
            </a:pPr>
            <a:r>
              <a:rPr lang="en-US" sz="2040">
                <a:solidFill>
                  <a:prstClr val="black"/>
                </a:solidFill>
                <a:latin typeface="Consolas"/>
              </a:rPr>
              <a:t>}</a:t>
            </a:r>
          </a:p>
          <a:p>
            <a:pPr>
              <a:defRPr/>
            </a:pPr>
            <a:endParaRPr lang="en-US" sz="2040">
              <a:solidFill>
                <a:prstClr val="black"/>
              </a:solidFill>
              <a:latin typeface="Consolas"/>
            </a:endParaRPr>
          </a:p>
          <a:p>
            <a:pPr>
              <a:defRPr/>
            </a:pPr>
            <a:r>
              <a:rPr lang="en-US" sz="2040">
                <a:solidFill>
                  <a:srgbClr val="006400"/>
                </a:solidFill>
                <a:latin typeface="Consolas"/>
              </a:rPr>
              <a:t>// Accessor Property</a:t>
            </a:r>
            <a:endParaRPr lang="en-US" sz="2040">
              <a:solidFill>
                <a:prstClr val="black"/>
              </a:solidFill>
              <a:latin typeface="Consolas"/>
            </a:endParaRPr>
          </a:p>
          <a:p>
            <a:pPr>
              <a:defRPr/>
            </a:pPr>
            <a:r>
              <a:rPr lang="en-US" sz="2040">
                <a:solidFill>
                  <a:srgbClr val="0000FF"/>
                </a:solidFill>
                <a:latin typeface="Consolas"/>
              </a:rPr>
              <a:t>var</a:t>
            </a:r>
            <a:r>
              <a:rPr lang="en-US" sz="2040">
                <a:solidFill>
                  <a:prstClr val="black"/>
                </a:solidFill>
                <a:latin typeface="Consolas"/>
              </a:rPr>
              <a:t> bankAccount2 = {</a:t>
            </a:r>
          </a:p>
          <a:p>
            <a:pPr>
              <a:defRPr/>
            </a:pPr>
            <a:endParaRPr lang="en-US" sz="2040">
              <a:solidFill>
                <a:prstClr val="black"/>
              </a:solidFill>
              <a:latin typeface="Consolas"/>
            </a:endParaRPr>
          </a:p>
          <a:p>
            <a:pPr>
              <a:defRPr/>
            </a:pPr>
            <a:r>
              <a:rPr lang="en-US" sz="2040">
                <a:solidFill>
                  <a:prstClr val="black"/>
                </a:solidFill>
                <a:latin typeface="Consolas"/>
              </a:rPr>
              <a:t>  </a:t>
            </a:r>
            <a:r>
              <a:rPr lang="en-US" sz="2040">
                <a:solidFill>
                  <a:srgbClr val="0000FF"/>
                </a:solidFill>
                <a:latin typeface="Consolas"/>
              </a:rPr>
              <a:t>get</a:t>
            </a:r>
            <a:r>
              <a:rPr lang="en-US" sz="2040">
                <a:solidFill>
                  <a:prstClr val="black"/>
                </a:solidFill>
                <a:latin typeface="Consolas"/>
              </a:rPr>
              <a:t> balance() { </a:t>
            </a:r>
            <a:r>
              <a:rPr lang="en-US" sz="2040">
                <a:solidFill>
                  <a:srgbClr val="0000FF"/>
                </a:solidFill>
                <a:latin typeface="Consolas"/>
              </a:rPr>
              <a:t>return</a:t>
            </a:r>
            <a:r>
              <a:rPr lang="en-US" sz="2040">
                <a:solidFill>
                  <a:prstClr val="black"/>
                </a:solidFill>
                <a:latin typeface="Consolas"/>
              </a:rPr>
              <a:t> 1257; }</a:t>
            </a:r>
          </a:p>
          <a:p>
            <a:pPr>
              <a:defRPr/>
            </a:pPr>
            <a:r>
              <a:rPr lang="en-US" sz="2040">
                <a:solidFill>
                  <a:prstClr val="black"/>
                </a:solidFill>
                <a:latin typeface="Consolas"/>
              </a:rPr>
              <a:t>  </a:t>
            </a:r>
            <a:r>
              <a:rPr lang="en-US" sz="2040">
                <a:solidFill>
                  <a:srgbClr val="0000FF"/>
                </a:solidFill>
                <a:latin typeface="Consolas"/>
              </a:rPr>
              <a:t>set</a:t>
            </a:r>
            <a:r>
              <a:rPr lang="en-US" sz="2040">
                <a:solidFill>
                  <a:prstClr val="black"/>
                </a:solidFill>
                <a:latin typeface="Consolas"/>
              </a:rPr>
              <a:t> balance(v) { };</a:t>
            </a:r>
          </a:p>
          <a:p>
            <a:pPr>
              <a:defRPr/>
            </a:pPr>
            <a:endParaRPr lang="en-US" sz="2040">
              <a:solidFill>
                <a:prstClr val="black"/>
              </a:solidFill>
              <a:latin typeface="Consolas"/>
            </a:endParaRPr>
          </a:p>
          <a:p>
            <a:pPr>
              <a:defRPr/>
            </a:pPr>
            <a:r>
              <a:rPr lang="en-US" sz="2040">
                <a:solidFill>
                  <a:prstClr val="black"/>
                </a:solidFill>
                <a:latin typeface="Consolas"/>
              </a:rPr>
              <a:t>}</a:t>
            </a:r>
          </a:p>
          <a:p>
            <a:pPr>
              <a:defRPr/>
            </a:pPr>
            <a:endParaRPr lang="en-US" sz="2040" dirty="0"/>
          </a:p>
        </p:txBody>
      </p:sp>
      <p:sp>
        <p:nvSpPr>
          <p:cNvPr id="13" name="Rounded Rectangular Callout 12"/>
          <p:cNvSpPr/>
          <p:nvPr/>
        </p:nvSpPr>
        <p:spPr bwMode="auto">
          <a:xfrm>
            <a:off x="8719332" y="2020640"/>
            <a:ext cx="2624987" cy="699453"/>
          </a:xfrm>
          <a:prstGeom prst="wedgeRoundRectCallout">
            <a:avLst>
              <a:gd name="adj1" fmla="val -210654"/>
              <a:gd name="adj2" fmla="val 49999"/>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lnSpc>
                <a:spcPct val="90000"/>
              </a:lnSpc>
              <a:spcBef>
                <a:spcPct val="0"/>
              </a:spcBef>
              <a:spcAft>
                <a:spcPct val="0"/>
              </a:spcAft>
              <a:defRPr/>
            </a:pPr>
            <a:r>
              <a:rPr lang="en-US" sz="2040" kern="0" dirty="0">
                <a:gradFill>
                  <a:gsLst>
                    <a:gs pos="0">
                      <a:srgbClr val="FFFFFF"/>
                    </a:gs>
                    <a:gs pos="100000">
                      <a:srgbClr val="FFFFFF"/>
                    </a:gs>
                  </a:gsLst>
                  <a:lin ang="5400000" scaled="0"/>
                </a:gradFill>
              </a:rPr>
              <a:t>Can’t intercept reads/writes</a:t>
            </a:r>
          </a:p>
        </p:txBody>
      </p:sp>
      <p:sp>
        <p:nvSpPr>
          <p:cNvPr id="14" name="Rounded Rectangular Callout 13"/>
          <p:cNvSpPr/>
          <p:nvPr/>
        </p:nvSpPr>
        <p:spPr bwMode="auto">
          <a:xfrm>
            <a:off x="8719332" y="4585299"/>
            <a:ext cx="2624987" cy="466302"/>
          </a:xfrm>
          <a:prstGeom prst="wedgeRoundRectCallout">
            <a:avLst>
              <a:gd name="adj1" fmla="val -273616"/>
              <a:gd name="adj2" fmla="val 81546"/>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Accessor property</a:t>
            </a:r>
          </a:p>
        </p:txBody>
      </p:sp>
      <p:sp>
        <p:nvSpPr>
          <p:cNvPr id="15" name="Rounded Rectangular Callout 14"/>
          <p:cNvSpPr/>
          <p:nvPr/>
        </p:nvSpPr>
        <p:spPr bwMode="auto">
          <a:xfrm>
            <a:off x="8719332" y="6061921"/>
            <a:ext cx="2624987" cy="466302"/>
          </a:xfrm>
          <a:prstGeom prst="wedgeRoundRectCallout">
            <a:avLst>
              <a:gd name="adj1" fmla="val -278246"/>
              <a:gd name="adj2" fmla="val -89883"/>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Optional setter</a:t>
            </a:r>
          </a:p>
        </p:txBody>
      </p:sp>
    </p:spTree>
    <p:extLst>
      <p:ext uri="{BB962C8B-B14F-4D97-AF65-F5344CB8AC3E}">
        <p14:creationId xmlns:p14="http://schemas.microsoft.com/office/powerpoint/2010/main" val="14383166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ECMAScript 5 property descriptors</a:t>
            </a:r>
            <a:endParaRPr lang="en-US" dirty="0"/>
          </a:p>
        </p:txBody>
      </p:sp>
      <p:sp>
        <p:nvSpPr>
          <p:cNvPr id="14" name="Text Placeholder 2"/>
          <p:cNvSpPr txBox="1">
            <a:spLocks/>
          </p:cNvSpPr>
          <p:nvPr/>
        </p:nvSpPr>
        <p:spPr>
          <a:xfrm>
            <a:off x="531138" y="1476622"/>
            <a:ext cx="11374199" cy="6250343"/>
          </a:xfrm>
          <a:prstGeom prst="rect">
            <a:avLst/>
          </a:prstGeom>
        </p:spPr>
        <p:txBody>
          <a:bodyPr vert="horz"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3264"/>
              <a:t>Data Descriptor:</a:t>
            </a:r>
          </a:p>
          <a:p>
            <a:pPr marL="880786" lvl="2">
              <a:defRPr/>
            </a:pPr>
            <a:r>
              <a:rPr lang="en-US" sz="2448"/>
              <a:t>{</a:t>
            </a:r>
          </a:p>
          <a:p>
            <a:pPr marL="880786" lvl="2">
              <a:defRPr/>
            </a:pPr>
            <a:r>
              <a:rPr lang="en-US" sz="2448"/>
              <a:t>  value : 47,</a:t>
            </a:r>
            <a:br>
              <a:rPr lang="en-US" sz="2448"/>
            </a:br>
            <a:r>
              <a:rPr lang="en-US" sz="2448"/>
              <a:t>  writable : </a:t>
            </a:r>
            <a:r>
              <a:rPr lang="en-US" sz="2448" spc="-71">
                <a:solidFill>
                  <a:srgbClr val="0000FF"/>
                </a:solidFill>
                <a:latin typeface="Consolas"/>
              </a:rPr>
              <a:t>false</a:t>
            </a:r>
            <a:r>
              <a:rPr lang="en-US" sz="2448"/>
              <a:t>,</a:t>
            </a:r>
            <a:br>
              <a:rPr lang="en-US" sz="2448"/>
            </a:br>
            <a:r>
              <a:rPr lang="en-US" sz="2448"/>
              <a:t>  enumerable : </a:t>
            </a:r>
            <a:r>
              <a:rPr lang="en-US" sz="2448" spc="-71">
                <a:solidFill>
                  <a:srgbClr val="0000FF"/>
                </a:solidFill>
                <a:latin typeface="Consolas"/>
              </a:rPr>
              <a:t>true</a:t>
            </a:r>
            <a:r>
              <a:rPr lang="en-US" sz="2448"/>
              <a:t>,</a:t>
            </a:r>
            <a:br>
              <a:rPr lang="en-US" sz="2448"/>
            </a:br>
            <a:r>
              <a:rPr lang="en-US" sz="2448"/>
              <a:t>  configurable : </a:t>
            </a:r>
            <a:r>
              <a:rPr lang="en-US" sz="2448" spc="-71">
                <a:solidFill>
                  <a:srgbClr val="0000FF"/>
                </a:solidFill>
                <a:latin typeface="Consolas"/>
              </a:rPr>
              <a:t>true</a:t>
            </a:r>
            <a:r>
              <a:rPr lang="en-US" sz="2448"/>
              <a:t/>
            </a:r>
            <a:br>
              <a:rPr lang="en-US" sz="2448"/>
            </a:br>
            <a:r>
              <a:rPr lang="en-US" sz="2448"/>
              <a:t>}</a:t>
            </a:r>
          </a:p>
          <a:p>
            <a:pPr>
              <a:defRPr/>
            </a:pPr>
            <a:r>
              <a:rPr lang="en-US" sz="3264"/>
              <a:t>Accessor Descriptor:</a:t>
            </a:r>
          </a:p>
          <a:p>
            <a:pPr marL="880786" lvl="2">
              <a:defRPr/>
            </a:pPr>
            <a:r>
              <a:rPr lang="en-US" sz="2448"/>
              <a:t>{</a:t>
            </a:r>
            <a:br>
              <a:rPr lang="en-US" sz="2448"/>
            </a:br>
            <a:r>
              <a:rPr lang="en-US" sz="2448"/>
              <a:t>  get : </a:t>
            </a:r>
            <a:r>
              <a:rPr lang="en-US" sz="2448" spc="-71">
                <a:solidFill>
                  <a:srgbClr val="0000FF"/>
                </a:solidFill>
                <a:latin typeface="Consolas"/>
              </a:rPr>
              <a:t>function</a:t>
            </a:r>
            <a:r>
              <a:rPr lang="en-US" sz="2448"/>
              <a:t>() { },</a:t>
            </a:r>
            <a:br>
              <a:rPr lang="en-US" sz="2448"/>
            </a:br>
            <a:r>
              <a:rPr lang="en-US" sz="2448"/>
              <a:t>  set : </a:t>
            </a:r>
            <a:r>
              <a:rPr lang="en-US" sz="2448" spc="-71">
                <a:solidFill>
                  <a:srgbClr val="0000FF"/>
                </a:solidFill>
                <a:latin typeface="Consolas"/>
              </a:rPr>
              <a:t>function</a:t>
            </a:r>
            <a:r>
              <a:rPr lang="en-US" sz="2448"/>
              <a:t>(v) { },</a:t>
            </a:r>
            <a:br>
              <a:rPr lang="en-US" sz="2448"/>
            </a:br>
            <a:r>
              <a:rPr lang="en-US" sz="2448"/>
              <a:t>  enumerable : </a:t>
            </a:r>
            <a:r>
              <a:rPr lang="en-US" sz="2448" spc="-71">
                <a:solidFill>
                  <a:srgbClr val="0000FF"/>
                </a:solidFill>
                <a:latin typeface="Consolas"/>
              </a:rPr>
              <a:t>true</a:t>
            </a:r>
            <a:r>
              <a:rPr lang="en-US" sz="2448"/>
              <a:t>,</a:t>
            </a:r>
            <a:br>
              <a:rPr lang="en-US" sz="2448"/>
            </a:br>
            <a:r>
              <a:rPr lang="en-US" sz="2448"/>
              <a:t>  configurable : </a:t>
            </a:r>
            <a:r>
              <a:rPr lang="en-US" sz="2448" spc="-71">
                <a:solidFill>
                  <a:srgbClr val="0000FF"/>
                </a:solidFill>
                <a:latin typeface="Consolas"/>
              </a:rPr>
              <a:t>true</a:t>
            </a:r>
            <a:r>
              <a:rPr lang="en-US" sz="2448"/>
              <a:t/>
            </a:r>
            <a:br>
              <a:rPr lang="en-US" sz="2448"/>
            </a:br>
            <a:r>
              <a:rPr lang="en-US" sz="2448"/>
              <a:t>}</a:t>
            </a:r>
          </a:p>
          <a:p>
            <a:pPr lvl="1">
              <a:defRPr/>
            </a:pPr>
            <a:endParaRPr lang="en-US" sz="2448"/>
          </a:p>
          <a:p>
            <a:pPr lvl="1">
              <a:defRPr/>
            </a:pPr>
            <a:endParaRPr lang="en-US" sz="2448" dirty="0"/>
          </a:p>
        </p:txBody>
      </p:sp>
      <p:sp>
        <p:nvSpPr>
          <p:cNvPr id="15" name="Rounded Rectangular Callout 14"/>
          <p:cNvSpPr/>
          <p:nvPr/>
        </p:nvSpPr>
        <p:spPr bwMode="auto">
          <a:xfrm>
            <a:off x="8716514" y="2176074"/>
            <a:ext cx="3574979" cy="466302"/>
          </a:xfrm>
          <a:prstGeom prst="wedgeRoundRectCallout">
            <a:avLst>
              <a:gd name="adj1" fmla="val -159844"/>
              <a:gd name="adj2" fmla="val 100039"/>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Can the value be changed?</a:t>
            </a:r>
          </a:p>
        </p:txBody>
      </p:sp>
      <p:sp>
        <p:nvSpPr>
          <p:cNvPr id="16" name="Rounded Rectangular Callout 15"/>
          <p:cNvSpPr/>
          <p:nvPr/>
        </p:nvSpPr>
        <p:spPr bwMode="auto">
          <a:xfrm>
            <a:off x="8716514" y="2953243"/>
            <a:ext cx="3574979" cy="699453"/>
          </a:xfrm>
          <a:prstGeom prst="wedgeRoundRectCallout">
            <a:avLst>
              <a:gd name="adj1" fmla="val -154237"/>
              <a:gd name="adj2" fmla="val -13357"/>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lnSpc>
                <a:spcPct val="90000"/>
              </a:lnSpc>
              <a:spcBef>
                <a:spcPct val="0"/>
              </a:spcBef>
              <a:spcAft>
                <a:spcPct val="0"/>
              </a:spcAft>
              <a:defRPr/>
            </a:pPr>
            <a:r>
              <a:rPr lang="en-US" sz="2040" kern="0" dirty="0">
                <a:gradFill>
                  <a:gsLst>
                    <a:gs pos="0">
                      <a:srgbClr val="FFFFFF"/>
                    </a:gs>
                    <a:gs pos="100000">
                      <a:srgbClr val="FFFFFF"/>
                    </a:gs>
                  </a:gsLst>
                  <a:lin ang="5400000" scaled="0"/>
                </a:gradFill>
              </a:rPr>
              <a:t>Will the property be enumerated by “</a:t>
            </a:r>
            <a:r>
              <a:rPr lang="en-US" sz="2040" kern="0" dirty="0" err="1">
                <a:gradFill>
                  <a:gsLst>
                    <a:gs pos="0">
                      <a:srgbClr val="FFFFFF"/>
                    </a:gs>
                    <a:gs pos="100000">
                      <a:srgbClr val="FFFFFF"/>
                    </a:gs>
                  </a:gsLst>
                  <a:lin ang="5400000" scaled="0"/>
                </a:gradFill>
              </a:rPr>
              <a:t>for..in</a:t>
            </a:r>
            <a:r>
              <a:rPr lang="en-US" sz="2040" kern="0" dirty="0">
                <a:gradFill>
                  <a:gsLst>
                    <a:gs pos="0">
                      <a:srgbClr val="FFFFFF"/>
                    </a:gs>
                    <a:gs pos="100000">
                      <a:srgbClr val="FFFFFF"/>
                    </a:gs>
                  </a:gsLst>
                  <a:lin ang="5400000" scaled="0"/>
                </a:gradFill>
              </a:rPr>
              <a:t>”?</a:t>
            </a:r>
          </a:p>
        </p:txBody>
      </p:sp>
      <p:sp>
        <p:nvSpPr>
          <p:cNvPr id="17" name="Rounded Rectangular Callout 16"/>
          <p:cNvSpPr/>
          <p:nvPr/>
        </p:nvSpPr>
        <p:spPr bwMode="auto">
          <a:xfrm>
            <a:off x="8716514" y="3885846"/>
            <a:ext cx="3574979" cy="699453"/>
          </a:xfrm>
          <a:prstGeom prst="wedgeRoundRectCallout">
            <a:avLst>
              <a:gd name="adj1" fmla="val -148873"/>
              <a:gd name="adj2" fmla="val -94821"/>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lnSpc>
                <a:spcPct val="90000"/>
              </a:lnSpc>
              <a:spcBef>
                <a:spcPct val="0"/>
              </a:spcBef>
              <a:spcAft>
                <a:spcPct val="0"/>
              </a:spcAft>
              <a:defRPr/>
            </a:pPr>
            <a:r>
              <a:rPr lang="en-US" sz="2040" kern="0" dirty="0">
                <a:gradFill>
                  <a:gsLst>
                    <a:gs pos="0">
                      <a:srgbClr val="FFFFFF"/>
                    </a:gs>
                    <a:gs pos="100000">
                      <a:srgbClr val="FFFFFF"/>
                    </a:gs>
                  </a:gsLst>
                  <a:lin ang="5400000" scaled="0"/>
                </a:gradFill>
              </a:rPr>
              <a:t>Can the property descriptor be changed? </a:t>
            </a:r>
          </a:p>
        </p:txBody>
      </p:sp>
    </p:spTree>
    <p:extLst>
      <p:ext uri="{BB962C8B-B14F-4D97-AF65-F5344CB8AC3E}">
        <p14:creationId xmlns:p14="http://schemas.microsoft.com/office/powerpoint/2010/main" val="6600654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demo</a:t>
            </a:r>
            <a:endParaRPr lang="en-US" dirty="0"/>
          </a:p>
        </p:txBody>
      </p:sp>
      <p:sp>
        <p:nvSpPr>
          <p:cNvPr id="2" name="Title 1"/>
          <p:cNvSpPr>
            <a:spLocks noGrp="1"/>
          </p:cNvSpPr>
          <p:nvPr>
            <p:ph type="title"/>
          </p:nvPr>
        </p:nvSpPr>
        <p:spPr/>
        <p:txBody>
          <a:bodyPr/>
          <a:lstStyle/>
          <a:p>
            <a:r>
              <a:rPr lang="en-US" dirty="0" smtClean="0"/>
              <a:t>Objects, properties and DOM</a:t>
            </a:r>
            <a:endParaRPr lang="en-US" dirty="0"/>
          </a:p>
        </p:txBody>
      </p:sp>
    </p:spTree>
    <p:extLst>
      <p:ext uri="{BB962C8B-B14F-4D97-AF65-F5344CB8AC3E}">
        <p14:creationId xmlns:p14="http://schemas.microsoft.com/office/powerpoint/2010/main" val="29193496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ECMAScript</a:t>
            </a:r>
            <a:r>
              <a:rPr lang="en-US" dirty="0" smtClean="0"/>
              <a:t> 5 Array APIs</a:t>
            </a:r>
            <a:br>
              <a:rPr lang="en-US" dirty="0" smtClean="0"/>
            </a:br>
            <a:endParaRPr lang="en-US" dirty="0"/>
          </a:p>
        </p:txBody>
      </p:sp>
      <p:sp>
        <p:nvSpPr>
          <p:cNvPr id="12" name="Text Placeholder 2"/>
          <p:cNvSpPr txBox="1">
            <a:spLocks/>
          </p:cNvSpPr>
          <p:nvPr/>
        </p:nvSpPr>
        <p:spPr>
          <a:xfrm>
            <a:off x="531137" y="1600968"/>
            <a:ext cx="11731989" cy="3361974"/>
          </a:xfrm>
          <a:prstGeom prst="rect">
            <a:avLst/>
          </a:prstGeom>
        </p:spPr>
        <p:txBody>
          <a:bodyPr vert="horz" wrap="square" lIns="0" tIns="0" rIns="0" bIns="0" rtlCol="0">
            <a:spAutoFit/>
          </a:bodyPr>
          <a:lstStyle>
            <a:lvl1pPr marL="0" marR="0" indent="0" algn="l" defTabSz="914363" rtl="0" eaLnBrk="1" fontAlgn="auto" latinLnBrk="0" hangingPunct="1">
              <a:lnSpc>
                <a:spcPct val="90000"/>
              </a:lnSpc>
              <a:spcBef>
                <a:spcPct val="20000"/>
              </a:spcBef>
              <a:spcAft>
                <a:spcPts val="0"/>
              </a:spcAft>
              <a:buClrTx/>
              <a:buSzPct val="90000"/>
              <a:buFont typeface="Arial" pitchFamily="34" charset="0"/>
              <a:buNone/>
              <a:tabLst/>
              <a:defRPr sz="3200" kern="1200" spc="-70" baseline="0">
                <a:gradFill>
                  <a:gsLst>
                    <a:gs pos="1250">
                      <a:srgbClr val="000000"/>
                    </a:gs>
                    <a:gs pos="100000">
                      <a:srgbClr val="000000"/>
                    </a:gs>
                  </a:gsLst>
                  <a:lin ang="5400000" scaled="0"/>
                </a:gradFill>
                <a:latin typeface="Consolas" pitchFamily="49" charset="0"/>
                <a:ea typeface="+mn-ea"/>
                <a:cs typeface="Consolas" pitchFamily="49" charset="0"/>
              </a:defRPr>
            </a:lvl1pPr>
            <a:lvl2pPr marL="339725"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2pPr>
            <a:lvl3pPr marL="5730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798513" algn="l"/>
              </a:tabLst>
              <a:defRPr sz="2400" kern="1200" spc="0" baseline="0">
                <a:gradFill>
                  <a:gsLst>
                    <a:gs pos="1250">
                      <a:srgbClr val="000000"/>
                    </a:gs>
                    <a:gs pos="100000">
                      <a:srgbClr val="000000"/>
                    </a:gs>
                  </a:gsLst>
                  <a:lin ang="5400000" scaled="0"/>
                </a:gradFill>
                <a:latin typeface="Consolas" pitchFamily="49" charset="0"/>
                <a:ea typeface="+mn-ea"/>
                <a:cs typeface="Consolas" pitchFamily="49" charset="0"/>
              </a:defRPr>
            </a:lvl3pPr>
            <a:lvl4pPr marL="798513" marR="0" indent="0" algn="l" defTabSz="914363" rtl="0" eaLnBrk="1" fontAlgn="auto" latinLnBrk="0" hangingPunct="1">
              <a:lnSpc>
                <a:spcPct val="90000"/>
              </a:lnSpc>
              <a:spcBef>
                <a:spcPct val="20000"/>
              </a:spcBef>
              <a:spcAft>
                <a:spcPts val="0"/>
              </a:spcAft>
              <a:buClrTx/>
              <a:buSzPct val="90000"/>
              <a:buFont typeface="Wingdings" pitchFamily="2" charset="2"/>
              <a:buNone/>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4pPr>
            <a:lvl5pPr marL="1030288" marR="0" indent="0" algn="l" defTabSz="914363" rtl="0" eaLnBrk="1" fontAlgn="auto" latinLnBrk="0" hangingPunct="1">
              <a:lnSpc>
                <a:spcPct val="90000"/>
              </a:lnSpc>
              <a:spcBef>
                <a:spcPct val="20000"/>
              </a:spcBef>
              <a:spcAft>
                <a:spcPts val="0"/>
              </a:spcAft>
              <a:buClrTx/>
              <a:buSzPct val="90000"/>
              <a:buFont typeface="Wingdings" pitchFamily="2" charset="2"/>
              <a:buNone/>
              <a:tabLst>
                <a:tab pos="1255713" algn="l"/>
              </a:tabLst>
              <a:defRPr sz="2000" kern="1200" spc="0" baseline="0">
                <a:gradFill>
                  <a:gsLst>
                    <a:gs pos="1250">
                      <a:srgbClr val="000000"/>
                    </a:gs>
                    <a:gs pos="100000">
                      <a:srgbClr val="000000"/>
                    </a:gs>
                  </a:gsLst>
                  <a:lin ang="5400000" scaled="0"/>
                </a:gradFill>
                <a:latin typeface="Consolas" pitchFamily="49" charset="0"/>
                <a:ea typeface="+mn-ea"/>
                <a:cs typeface="Consolas"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856" dirty="0">
              <a:solidFill>
                <a:srgbClr val="0000FF"/>
              </a:solidFill>
            </a:endParaRPr>
          </a:p>
          <a:p>
            <a:r>
              <a:rPr lang="en-US" sz="2856" dirty="0" err="1">
                <a:solidFill>
                  <a:srgbClr val="0000FF"/>
                </a:solidFill>
              </a:rPr>
              <a:t>var</a:t>
            </a:r>
            <a:r>
              <a:rPr lang="en-US" sz="2856" dirty="0"/>
              <a:t> items = ["a", "b", "c"];</a:t>
            </a:r>
          </a:p>
          <a:p>
            <a:endParaRPr lang="en-US" sz="2856" dirty="0">
              <a:solidFill>
                <a:srgbClr val="0000FF"/>
              </a:solidFill>
            </a:endParaRPr>
          </a:p>
          <a:p>
            <a:endParaRPr lang="en-US" sz="2856" dirty="0">
              <a:solidFill>
                <a:srgbClr val="0000FF"/>
              </a:solidFill>
            </a:endParaRPr>
          </a:p>
          <a:p>
            <a:r>
              <a:rPr lang="en-US" sz="2856" dirty="0">
                <a:solidFill>
                  <a:srgbClr val="0000FF"/>
                </a:solidFill>
              </a:rPr>
              <a:t>for</a:t>
            </a:r>
            <a:r>
              <a:rPr lang="en-US" sz="2856" dirty="0"/>
              <a:t> (</a:t>
            </a:r>
            <a:r>
              <a:rPr lang="en-US" sz="2856" dirty="0" err="1">
                <a:solidFill>
                  <a:srgbClr val="0000FF"/>
                </a:solidFill>
              </a:rPr>
              <a:t>var</a:t>
            </a:r>
            <a:r>
              <a:rPr lang="en-US" sz="2856" dirty="0"/>
              <a:t> </a:t>
            </a:r>
            <a:r>
              <a:rPr lang="en-US" sz="2856" dirty="0" err="1"/>
              <a:t>i</a:t>
            </a:r>
            <a:r>
              <a:rPr lang="en-US" sz="2856" dirty="0"/>
              <a:t> = 0; </a:t>
            </a:r>
            <a:r>
              <a:rPr lang="en-US" sz="2856" dirty="0" err="1"/>
              <a:t>i</a:t>
            </a:r>
            <a:r>
              <a:rPr lang="en-US" sz="2856" dirty="0"/>
              <a:t> &lt; </a:t>
            </a:r>
            <a:r>
              <a:rPr lang="en-US" sz="2856" dirty="0" err="1"/>
              <a:t>items.length</a:t>
            </a:r>
            <a:r>
              <a:rPr lang="en-US" sz="2856" dirty="0"/>
              <a:t>; </a:t>
            </a:r>
            <a:r>
              <a:rPr lang="en-US" sz="2856" dirty="0" err="1"/>
              <a:t>i</a:t>
            </a:r>
            <a:r>
              <a:rPr lang="en-US" sz="2856" dirty="0"/>
              <a:t>++) {</a:t>
            </a:r>
          </a:p>
          <a:p>
            <a:r>
              <a:rPr lang="en-US" sz="2856" dirty="0"/>
              <a:t>  </a:t>
            </a:r>
            <a:r>
              <a:rPr lang="en-US" sz="2856" dirty="0" err="1"/>
              <a:t>setTimeout</a:t>
            </a:r>
            <a:r>
              <a:rPr lang="en-US" sz="2856" dirty="0"/>
              <a:t>(</a:t>
            </a:r>
            <a:r>
              <a:rPr lang="en-US" sz="2856" dirty="0">
                <a:solidFill>
                  <a:srgbClr val="0000FF"/>
                </a:solidFill>
              </a:rPr>
              <a:t>function</a:t>
            </a:r>
            <a:r>
              <a:rPr lang="en-US" sz="2856" dirty="0"/>
              <a:t> () { console.log(items[</a:t>
            </a:r>
            <a:r>
              <a:rPr lang="en-US" sz="2856" dirty="0" err="1"/>
              <a:t>i</a:t>
            </a:r>
            <a:r>
              <a:rPr lang="en-US" sz="2856" dirty="0"/>
              <a:t>]) }, </a:t>
            </a:r>
            <a:r>
              <a:rPr lang="en-US" sz="2856" dirty="0" err="1"/>
              <a:t>i</a:t>
            </a:r>
            <a:r>
              <a:rPr lang="en-US" sz="2856" dirty="0"/>
              <a:t>*1000);</a:t>
            </a:r>
          </a:p>
          <a:p>
            <a:r>
              <a:rPr lang="en-US" sz="2856" dirty="0"/>
              <a:t>}</a:t>
            </a:r>
          </a:p>
        </p:txBody>
      </p:sp>
      <p:sp>
        <p:nvSpPr>
          <p:cNvPr id="13" name="Rounded Rectangular Callout 12"/>
          <p:cNvSpPr/>
          <p:nvPr/>
        </p:nvSpPr>
        <p:spPr bwMode="auto">
          <a:xfrm>
            <a:off x="7627247" y="5591758"/>
            <a:ext cx="4065903" cy="621736"/>
          </a:xfrm>
          <a:prstGeom prst="wedgeRoundRectCallout">
            <a:avLst>
              <a:gd name="adj1" fmla="val -14815"/>
              <a:gd name="adj2" fmla="val -236786"/>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Subtle bug - ‘</a:t>
            </a:r>
            <a:r>
              <a:rPr lang="en-US" sz="2040" kern="0" dirty="0" err="1">
                <a:gradFill>
                  <a:gsLst>
                    <a:gs pos="0">
                      <a:srgbClr val="FFFFFF"/>
                    </a:gs>
                    <a:gs pos="100000">
                      <a:srgbClr val="FFFFFF"/>
                    </a:gs>
                  </a:gsLst>
                  <a:lin ang="5400000" scaled="0"/>
                </a:gradFill>
              </a:rPr>
              <a:t>i</a:t>
            </a:r>
            <a:r>
              <a:rPr lang="en-US" sz="2040" kern="0" dirty="0">
                <a:gradFill>
                  <a:gsLst>
                    <a:gs pos="0">
                      <a:srgbClr val="FFFFFF"/>
                    </a:gs>
                    <a:gs pos="100000">
                      <a:srgbClr val="FFFFFF"/>
                    </a:gs>
                  </a:gsLst>
                  <a:lin ang="5400000" scaled="0"/>
                </a:gradFill>
              </a:rPr>
              <a:t>‘ will have changed</a:t>
            </a:r>
          </a:p>
        </p:txBody>
      </p:sp>
      <p:sp>
        <p:nvSpPr>
          <p:cNvPr id="14" name="Rounded Rectangular Callout 13"/>
          <p:cNvSpPr/>
          <p:nvPr/>
        </p:nvSpPr>
        <p:spPr bwMode="auto">
          <a:xfrm>
            <a:off x="7627246" y="1290101"/>
            <a:ext cx="4532203" cy="621736"/>
          </a:xfrm>
          <a:prstGeom prst="wedgeRoundRectCallout">
            <a:avLst>
              <a:gd name="adj1" fmla="val -64129"/>
              <a:gd name="adj2" fmla="val 296525"/>
              <a:gd name="adj3" fmla="val 16667"/>
            </a:avLst>
          </a:prstGeom>
          <a:solidFill>
            <a:schemeClr val="accent1"/>
          </a:solidFill>
          <a:ln w="9525" cap="flat" cmpd="sng" algn="ctr">
            <a:gradFill>
              <a:gsLst>
                <a:gs pos="0">
                  <a:srgbClr val="FFFFFF">
                    <a:alpha val="30000"/>
                  </a:srgbClr>
                </a:gs>
                <a:gs pos="100000">
                  <a:srgbClr val="FFFFFF">
                    <a:alpha val="90000"/>
                  </a:srgbClr>
                </a:gs>
              </a:gsLst>
              <a:lin ang="5400000" scaled="0"/>
            </a:gradFill>
            <a:prstDash val="solid"/>
            <a:headEnd type="none" w="med" len="med"/>
            <a:tailEnd type="none" w="med" len="med"/>
          </a:ln>
          <a:effectLst>
            <a:outerShdw blurRad="127000" sx="102000" sy="102000" algn="ctr" rotWithShape="0">
              <a:srgbClr val="FFFFFF">
                <a:alpha val="25000"/>
              </a:srgbClr>
            </a:outerShdw>
          </a:effectLst>
        </p:spPr>
        <p:txBody>
          <a:bodyPr vert="horz" wrap="square" lIns="93256" tIns="46628" rIns="93256" bIns="46628" numCol="1" rtlCol="0" anchor="ctr" anchorCtr="0" compatLnSpc="1">
            <a:prstTxWarp prst="textNoShape">
              <a:avLst/>
            </a:prstTxWarp>
          </a:bodyPr>
          <a:lstStyle/>
          <a:p>
            <a:pPr defTabSz="932290" fontAlgn="base">
              <a:spcBef>
                <a:spcPct val="0"/>
              </a:spcBef>
              <a:spcAft>
                <a:spcPct val="0"/>
              </a:spcAft>
              <a:defRPr/>
            </a:pPr>
            <a:r>
              <a:rPr lang="en-US" sz="2040" kern="0" dirty="0">
                <a:gradFill>
                  <a:gsLst>
                    <a:gs pos="0">
                      <a:srgbClr val="FFFFFF"/>
                    </a:gs>
                    <a:gs pos="100000">
                      <a:srgbClr val="FFFFFF"/>
                    </a:gs>
                  </a:gsLst>
                  <a:lin ang="5400000" scaled="0"/>
                </a:gradFill>
              </a:rPr>
              <a:t>Common boilerplate</a:t>
            </a:r>
          </a:p>
        </p:txBody>
      </p:sp>
    </p:spTree>
    <p:extLst>
      <p:ext uri="{BB962C8B-B14F-4D97-AF65-F5344CB8AC3E}">
        <p14:creationId xmlns:p14="http://schemas.microsoft.com/office/powerpoint/2010/main" val="34602423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theme/theme1.xml><?xml version="1.0" encoding="utf-8"?>
<a:theme xmlns:a="http://schemas.openxmlformats.org/drawingml/2006/main" name="1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4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6.xml><?xml version="1.0" encoding="utf-8"?>
<a:theme xmlns:a="http://schemas.openxmlformats.org/drawingml/2006/main" name="Build_Template_16x9">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7.xml><?xml version="1.0" encoding="utf-8"?>
<a:theme xmlns:a="http://schemas.openxmlformats.org/drawingml/2006/main" name="3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8.xml><?xml version="1.0" encoding="utf-8"?>
<a:theme xmlns:a="http://schemas.openxmlformats.org/drawingml/2006/main" name="5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Luke Hoban</External_x0020_Speaker>
    <Session_x0020_Code xmlns="2295e2e7-0eeb-498e-8716-217bb2ee6ee3">3-014</Session_x0020_Code>
    <ProductTaxHTField0 xmlns="2295e2e7-0eeb-498e-8716-217bb2ee6ee3">
      <Terms xmlns="http://schemas.microsoft.com/office/infopath/2007/PartnerControls"/>
    </ProductTaxHTField0>
    <Presentation_x0020_Date xmlns="2295e2e7-0eeb-498e-8716-217bb2ee6ee3">2012-11-01T00:00:00-07:00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purl.org/dc/terms/"/>
    <ds:schemaRef ds:uri="2295e2e7-0eeb-498e-8716-217bb2ee6ee3"/>
    <ds:schemaRef ds:uri="http://www.w3.org/XML/1998/namespac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230e9df3-be65-4c73-a93b-d1236ebd677e"/>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Build_Template_16x9</Template>
  <TotalTime>2</TotalTime>
  <Words>2885</Words>
  <Application>Microsoft Office PowerPoint</Application>
  <PresentationFormat>Custom</PresentationFormat>
  <Paragraphs>334</Paragraphs>
  <Slides>29</Slides>
  <Notes>23</Notes>
  <HiddenSlides>0</HiddenSlides>
  <MMClips>0</MMClips>
  <ScaleCrop>false</ScaleCrop>
  <HeadingPairs>
    <vt:vector size="6" baseType="variant">
      <vt:variant>
        <vt:lpstr>Fonts Used</vt:lpstr>
      </vt:variant>
      <vt:variant>
        <vt:i4>9</vt:i4>
      </vt:variant>
      <vt:variant>
        <vt:lpstr>Theme</vt:lpstr>
      </vt:variant>
      <vt:variant>
        <vt:i4>8</vt:i4>
      </vt:variant>
      <vt:variant>
        <vt:lpstr>Slide Titles</vt:lpstr>
      </vt:variant>
      <vt:variant>
        <vt:i4>29</vt:i4>
      </vt:variant>
    </vt:vector>
  </HeadingPairs>
  <TitlesOfParts>
    <vt:vector size="46" baseType="lpstr">
      <vt:lpstr>ＭＳ Ｐゴシック</vt:lpstr>
      <vt:lpstr>Arial</vt:lpstr>
      <vt:lpstr>Avenir LT Pro 45 Book</vt:lpstr>
      <vt:lpstr>Calibri</vt:lpstr>
      <vt:lpstr>Consolas</vt:lpstr>
      <vt:lpstr>Segoe UI</vt:lpstr>
      <vt:lpstr>Segoe UI Light</vt:lpstr>
      <vt:lpstr>Segoe UI Semibold</vt:lpstr>
      <vt:lpstr>Wingdings</vt:lpstr>
      <vt:lpstr>1_5-30405_Build_Template_16x9_DarkBlue_Color_Background</vt:lpstr>
      <vt:lpstr>4_5-30405_Build_Template_16x9_White_Background</vt:lpstr>
      <vt:lpstr>3_5-30405_Build_Template_16x9_Red_Color_Background</vt:lpstr>
      <vt:lpstr>2_5-30405_Build_Template_16x9_LightBlue_Color_Background</vt:lpstr>
      <vt:lpstr>4_5-30405_Build_Template_16x9_Red_Color_Background</vt:lpstr>
      <vt:lpstr>Build_Template_16x9</vt:lpstr>
      <vt:lpstr>3_5-30405_Build_Template_16x9_LightBlue_Color_Background</vt:lpstr>
      <vt:lpstr>5_5-30405_Build_Template_16x9_White_Background</vt:lpstr>
      <vt:lpstr>Modern JavaScript</vt:lpstr>
      <vt:lpstr>JavaScript </vt:lpstr>
      <vt:lpstr>Modern JavaScript</vt:lpstr>
      <vt:lpstr>JavaScript language</vt:lpstr>
      <vt:lpstr>ECMAScript </vt:lpstr>
      <vt:lpstr>ECMAScript 5 accessor properties </vt:lpstr>
      <vt:lpstr>ECMAScript 5 property descriptors</vt:lpstr>
      <vt:lpstr>Objects, properties and DOM</vt:lpstr>
      <vt:lpstr>ECMAScript 5 Array APIs </vt:lpstr>
      <vt:lpstr>ECMAScript 5 Array APIs </vt:lpstr>
      <vt:lpstr>ECMAScript 5 Array APIs </vt:lpstr>
      <vt:lpstr>ECMAScript 5 strict mode </vt:lpstr>
      <vt:lpstr>Strict mode and Test262</vt:lpstr>
      <vt:lpstr>JavaScript libraries and runtime</vt:lpstr>
      <vt:lpstr>Runtime capabilities for apps</vt:lpstr>
      <vt:lpstr>JavaScript typed arrays</vt:lpstr>
      <vt:lpstr>HTML5 APIs supporting typed arrays</vt:lpstr>
      <vt:lpstr>Binary file inspector</vt:lpstr>
      <vt:lpstr>HTML5 web workers</vt:lpstr>
      <vt:lpstr>Raytracer</vt:lpstr>
      <vt:lpstr>Windows Runtime using JavaScript</vt:lpstr>
      <vt:lpstr>APIs for JavaScript metro style apps</vt:lpstr>
      <vt:lpstr>APIs for JavaScript metro style apps</vt:lpstr>
      <vt:lpstr>APIs for JavaScript metro style apps</vt:lpstr>
      <vt:lpstr>WinRT in JavaScript</vt:lpstr>
      <vt:lpstr>Tour of WinRT from JavaScript</vt:lpstr>
      <vt:lpstr>JavaScript across Microsoft platforms</vt:lpstr>
      <vt:lpstr>Thanks!</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JavaScript</dc:title>
  <dc:subject>Build 2012</dc:subject>
  <dc:creator>Shows</dc:creator>
  <cp:keywords>Build 2012</cp:keywords>
  <dc:description>Template: Mitchell Derrey, Silver Fox Productions
Formatting: 
Date: October 29th - November 2nd, 2012
Location: MSCC, Redmond, WA
Audience Type: Internal</dc:description>
  <cp:lastModifiedBy>Shows</cp:lastModifiedBy>
  <cp:revision>3</cp:revision>
  <dcterms:created xsi:type="dcterms:W3CDTF">2012-11-01T16:54:28Z</dcterms:created>
  <dcterms:modified xsi:type="dcterms:W3CDTF">2012-11-02T14:30:36Z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